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tiff" ContentType="image/tiff"/>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6.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7.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8.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9.xml" ContentType="application/vnd.openxmlformats-officedocument.theme+xml"/>
  <Override PartName="/ppt/slideLayouts/slideLayout52.xml" ContentType="application/vnd.openxmlformats-officedocument.presentationml.slideLayout+xml"/>
  <Override PartName="/ppt/theme/theme10.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38" r:id="rId1"/>
    <p:sldMasterId id="2147483863" r:id="rId2"/>
    <p:sldMasterId id="2147483914" r:id="rId3"/>
    <p:sldMasterId id="2147483965" r:id="rId4"/>
    <p:sldMasterId id="2147484319" r:id="rId5"/>
    <p:sldMasterId id="2147483970" r:id="rId6"/>
    <p:sldMasterId id="2147484297" r:id="rId7"/>
    <p:sldMasterId id="2147483977" r:id="rId8"/>
    <p:sldMasterId id="2147484381" r:id="rId9"/>
    <p:sldMasterId id="2147484392" r:id="rId10"/>
    <p:sldMasterId id="2147484396" r:id="rId11"/>
  </p:sldMasterIdLst>
  <p:notesMasterIdLst>
    <p:notesMasterId r:id="rId29"/>
  </p:notesMasterIdLst>
  <p:handoutMasterIdLst>
    <p:handoutMasterId r:id="rId30"/>
  </p:handoutMasterIdLst>
  <p:sldIdLst>
    <p:sldId id="2540" r:id="rId12"/>
    <p:sldId id="2539" r:id="rId13"/>
    <p:sldId id="2541" r:id="rId14"/>
    <p:sldId id="2542" r:id="rId15"/>
    <p:sldId id="2543" r:id="rId16"/>
    <p:sldId id="2544" r:id="rId17"/>
    <p:sldId id="2145706071" r:id="rId18"/>
    <p:sldId id="2145706075" r:id="rId19"/>
    <p:sldId id="2145706076" r:id="rId20"/>
    <p:sldId id="2145706077" r:id="rId21"/>
    <p:sldId id="2145706078" r:id="rId22"/>
    <p:sldId id="2550" r:id="rId23"/>
    <p:sldId id="2145706072" r:id="rId24"/>
    <p:sldId id="2145706079" r:id="rId25"/>
    <p:sldId id="1179" r:id="rId26"/>
    <p:sldId id="1117" r:id="rId27"/>
    <p:sldId id="1170" r:id="rId28"/>
  </p:sldIdLst>
  <p:sldSz cx="12192000" cy="6858000"/>
  <p:notesSz cx="6400800" cy="11734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B68C032C-1B04-5240-B11E-AF5D70D12183}">
          <p14:sldIdLst>
            <p14:sldId id="2540"/>
            <p14:sldId id="2539"/>
            <p14:sldId id="2541"/>
            <p14:sldId id="2542"/>
            <p14:sldId id="2543"/>
            <p14:sldId id="2544"/>
            <p14:sldId id="2145706071"/>
            <p14:sldId id="2145706075"/>
            <p14:sldId id="2145706076"/>
            <p14:sldId id="2145706077"/>
            <p14:sldId id="2145706078"/>
            <p14:sldId id="2550"/>
            <p14:sldId id="2145706072"/>
            <p14:sldId id="2145706079"/>
            <p14:sldId id="1179"/>
            <p14:sldId id="1117"/>
            <p14:sldId id="1170"/>
          </p14:sldIdLst>
        </p14:section>
        <p14:section name="Reference" id="{7F782C67-C5BB-7346-8166-D606ED65D90D}">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47B"/>
    <a:srgbClr val="224F8B"/>
    <a:srgbClr val="1772AE"/>
    <a:srgbClr val="2591CF"/>
    <a:srgbClr val="41C4E7"/>
    <a:srgbClr val="1D9699"/>
    <a:srgbClr val="00B5B4"/>
    <a:srgbClr val="5DCAB9"/>
    <a:srgbClr val="FF289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6149DF-8423-4943-AD47-BFF2AFA8BCBE}" v="1" dt="2024-01-09T16:53:07.8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9" autoAdjust="0"/>
    <p:restoredTop sz="62177" autoAdjust="0"/>
  </p:normalViewPr>
  <p:slideViewPr>
    <p:cSldViewPr snapToGrid="0">
      <p:cViewPr varScale="1">
        <p:scale>
          <a:sx n="72" d="100"/>
          <a:sy n="72" d="100"/>
        </p:scale>
        <p:origin x="2568" y="200"/>
      </p:cViewPr>
      <p:guideLst>
        <p:guide orient="horz" pos="2160"/>
        <p:guide pos="3840"/>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75" d="100"/>
          <a:sy n="75" d="100"/>
        </p:scale>
        <p:origin x="3680"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handoutMaster" Target="handoutMasters/handoutMaster1.xml"/><Relationship Id="rId35" Type="http://schemas.microsoft.com/office/2015/10/relationships/revisionInfo" Target="revisionInfo.xml"/><Relationship Id="rId8" Type="http://schemas.openxmlformats.org/officeDocument/2006/relationships/slideMaster" Target="slideMasters/slideMaster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r>
              <a:rPr lang="en-US" b="1" dirty="0">
                <a:solidFill>
                  <a:schemeClr val="tx1"/>
                </a:solidFill>
              </a:rPr>
              <a:t>Assets by Generation (in trillions)</a:t>
            </a:r>
            <a:r>
              <a:rPr lang="en-US" b="1" baseline="40000" dirty="0">
                <a:solidFill>
                  <a:schemeClr val="tx1"/>
                </a:solidFill>
              </a:rPr>
              <a:t>3</a:t>
            </a:r>
          </a:p>
        </c:rich>
      </c:tx>
      <c:layout>
        <c:manualLayout>
          <c:xMode val="edge"/>
          <c:yMode val="edge"/>
          <c:x val="0.26267738992603124"/>
          <c:y val="6.3700563879564978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Assets By Generation (in trillions)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F23-48EC-B14A-A42761E621B8}"/>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1F23-48EC-B14A-A42761E621B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F23-48EC-B14A-A42761E621B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F23-48EC-B14A-A42761E621B8}"/>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Baby Boomers</c:v>
                </c:pt>
                <c:pt idx="1">
                  <c:v>Silent Generation</c:v>
                </c:pt>
                <c:pt idx="2">
                  <c:v>Gen X</c:v>
                </c:pt>
                <c:pt idx="3">
                  <c:v>Millennials </c:v>
                </c:pt>
              </c:strCache>
            </c:strRef>
          </c:cat>
          <c:val>
            <c:numRef>
              <c:f>Sheet1!$B$2:$B$5</c:f>
              <c:numCache>
                <c:formatCode>"$"#,##0.00_);[Red]\("$"#,##0.00\)</c:formatCode>
                <c:ptCount val="4"/>
                <c:pt idx="0">
                  <c:v>78.290000000000006</c:v>
                </c:pt>
                <c:pt idx="1">
                  <c:v>18.09</c:v>
                </c:pt>
                <c:pt idx="2">
                  <c:v>47.76</c:v>
                </c:pt>
                <c:pt idx="3">
                  <c:v>14.2</c:v>
                </c:pt>
              </c:numCache>
            </c:numRef>
          </c:val>
          <c:extLst>
            <c:ext xmlns:c16="http://schemas.microsoft.com/office/drawing/2014/chart" uri="{C3380CC4-5D6E-409C-BE32-E72D297353CC}">
              <c16:uniqueId val="{00000000-57E2-4427-AC48-0007BCB92FAD}"/>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134179-2F87-459C-AFC4-3262AF603024}"/>
              </a:ext>
            </a:extLst>
          </p:cNvPr>
          <p:cNvSpPr>
            <a:spLocks noGrp="1"/>
          </p:cNvSpPr>
          <p:nvPr>
            <p:ph type="hdr" sz="quarter"/>
          </p:nvPr>
        </p:nvSpPr>
        <p:spPr>
          <a:xfrm>
            <a:off x="0" y="1"/>
            <a:ext cx="2773680" cy="588777"/>
          </a:xfrm>
          <a:prstGeom prst="rect">
            <a:avLst/>
          </a:prstGeom>
        </p:spPr>
        <p:txBody>
          <a:bodyPr vert="horz" lIns="96661" tIns="48331" rIns="96661" bIns="48331" rtlCol="0"/>
          <a:lstStyle>
            <a:lvl1pPr algn="l">
              <a:defRPr sz="1300"/>
            </a:lvl1pPr>
          </a:lstStyle>
          <a:p>
            <a:endParaRPr lang="en-US"/>
          </a:p>
        </p:txBody>
      </p:sp>
      <p:sp>
        <p:nvSpPr>
          <p:cNvPr id="3" name="Date Placeholder 2">
            <a:extLst>
              <a:ext uri="{FF2B5EF4-FFF2-40B4-BE49-F238E27FC236}">
                <a16:creationId xmlns:a16="http://schemas.microsoft.com/office/drawing/2014/main" id="{7482126A-D78B-417A-A599-65209FEB8EB2}"/>
              </a:ext>
            </a:extLst>
          </p:cNvPr>
          <p:cNvSpPr>
            <a:spLocks noGrp="1"/>
          </p:cNvSpPr>
          <p:nvPr>
            <p:ph type="dt" sz="quarter" idx="1"/>
          </p:nvPr>
        </p:nvSpPr>
        <p:spPr>
          <a:xfrm>
            <a:off x="3625639" y="1"/>
            <a:ext cx="2773680" cy="588777"/>
          </a:xfrm>
          <a:prstGeom prst="rect">
            <a:avLst/>
          </a:prstGeom>
        </p:spPr>
        <p:txBody>
          <a:bodyPr vert="horz" lIns="96661" tIns="48331" rIns="96661" bIns="48331" rtlCol="0"/>
          <a:lstStyle>
            <a:lvl1pPr algn="r">
              <a:defRPr sz="1300"/>
            </a:lvl1pPr>
          </a:lstStyle>
          <a:p>
            <a:fld id="{3A691120-6F44-4061-9950-535357559BE6}" type="datetimeFigureOut">
              <a:rPr lang="en-US" smtClean="0"/>
              <a:t>1/9/24</a:t>
            </a:fld>
            <a:endParaRPr lang="en-US"/>
          </a:p>
        </p:txBody>
      </p:sp>
      <p:sp>
        <p:nvSpPr>
          <p:cNvPr id="4" name="Footer Placeholder 3">
            <a:extLst>
              <a:ext uri="{FF2B5EF4-FFF2-40B4-BE49-F238E27FC236}">
                <a16:creationId xmlns:a16="http://schemas.microsoft.com/office/drawing/2014/main" id="{7109D7F2-1F36-4516-9528-6AD5A4919C80}"/>
              </a:ext>
            </a:extLst>
          </p:cNvPr>
          <p:cNvSpPr>
            <a:spLocks noGrp="1"/>
          </p:cNvSpPr>
          <p:nvPr>
            <p:ph type="ftr" sz="quarter" idx="2"/>
          </p:nvPr>
        </p:nvSpPr>
        <p:spPr>
          <a:xfrm>
            <a:off x="0" y="11146024"/>
            <a:ext cx="2773680" cy="58877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82A6F3C2-7950-4902-8051-047DB82C551D}"/>
              </a:ext>
            </a:extLst>
          </p:cNvPr>
          <p:cNvSpPr>
            <a:spLocks noGrp="1"/>
          </p:cNvSpPr>
          <p:nvPr>
            <p:ph type="sldNum" sz="quarter" idx="3"/>
          </p:nvPr>
        </p:nvSpPr>
        <p:spPr>
          <a:xfrm>
            <a:off x="3625639" y="11146024"/>
            <a:ext cx="2773680" cy="588776"/>
          </a:xfrm>
          <a:prstGeom prst="rect">
            <a:avLst/>
          </a:prstGeom>
        </p:spPr>
        <p:txBody>
          <a:bodyPr vert="horz" lIns="96661" tIns="48331" rIns="96661" bIns="48331" rtlCol="0" anchor="b"/>
          <a:lstStyle>
            <a:lvl1pPr algn="r">
              <a:defRPr sz="1300"/>
            </a:lvl1pPr>
          </a:lstStyle>
          <a:p>
            <a:fld id="{886D713B-36BA-401B-A2D2-ABB20CB4E150}" type="slidenum">
              <a:rPr lang="en-US" smtClean="0"/>
              <a:t>‹#›</a:t>
            </a:fld>
            <a:endParaRPr lang="en-US"/>
          </a:p>
        </p:txBody>
      </p:sp>
    </p:spTree>
    <p:extLst>
      <p:ext uri="{BB962C8B-B14F-4D97-AF65-F5344CB8AC3E}">
        <p14:creationId xmlns:p14="http://schemas.microsoft.com/office/powerpoint/2010/main" val="10228653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773680" cy="58877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3625639" y="1"/>
            <a:ext cx="2773680" cy="588777"/>
          </a:xfrm>
          <a:prstGeom prst="rect">
            <a:avLst/>
          </a:prstGeom>
        </p:spPr>
        <p:txBody>
          <a:bodyPr vert="horz" lIns="96661" tIns="48331" rIns="96661" bIns="48331" rtlCol="0"/>
          <a:lstStyle>
            <a:lvl1pPr algn="r">
              <a:defRPr sz="1300"/>
            </a:lvl1pPr>
          </a:lstStyle>
          <a:p>
            <a:fld id="{0CE78696-75AD-4A2C-B493-97F69827EE63}" type="datetimeFigureOut">
              <a:rPr lang="en-US" smtClean="0"/>
              <a:t>1/9/24</a:t>
            </a:fld>
            <a:endParaRPr lang="en-US"/>
          </a:p>
        </p:txBody>
      </p:sp>
      <p:sp>
        <p:nvSpPr>
          <p:cNvPr id="4" name="Slide Image Placeholder 3"/>
          <p:cNvSpPr>
            <a:spLocks noGrp="1" noRot="1" noChangeAspect="1"/>
          </p:cNvSpPr>
          <p:nvPr>
            <p:ph type="sldImg" idx="2"/>
          </p:nvPr>
        </p:nvSpPr>
        <p:spPr>
          <a:xfrm>
            <a:off x="-319088" y="1466850"/>
            <a:ext cx="7038976" cy="3960813"/>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640080" y="5647373"/>
            <a:ext cx="5120640" cy="4620578"/>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1146024"/>
            <a:ext cx="2773680" cy="58877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3625639" y="11146024"/>
            <a:ext cx="2773680" cy="588776"/>
          </a:xfrm>
          <a:prstGeom prst="rect">
            <a:avLst/>
          </a:prstGeom>
        </p:spPr>
        <p:txBody>
          <a:bodyPr vert="horz" lIns="96661" tIns="48331" rIns="96661" bIns="48331" rtlCol="0" anchor="b"/>
          <a:lstStyle>
            <a:lvl1pPr algn="r">
              <a:defRPr sz="1300"/>
            </a:lvl1pPr>
          </a:lstStyle>
          <a:p>
            <a:fld id="{EC6B5AA1-B988-45DD-88BF-F9FC26EA8FE4}" type="slidenum">
              <a:rPr lang="en-US" smtClean="0"/>
              <a:t>‹#›</a:t>
            </a:fld>
            <a:endParaRPr lang="en-US"/>
          </a:p>
        </p:txBody>
      </p:sp>
    </p:spTree>
    <p:extLst>
      <p:ext uri="{BB962C8B-B14F-4D97-AF65-F5344CB8AC3E}">
        <p14:creationId xmlns:p14="http://schemas.microsoft.com/office/powerpoint/2010/main" val="551536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6B5AA1-B988-45DD-88BF-F9FC26EA8F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9934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5F67693A-6E0E-354A-8CF7-89D92A31637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4BECC33E-8A9B-B141-BD91-4C6D97589B2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One, at times, overlooked planning aspect is the need for long-term care (LTC). While many plan on leaving their IRA assets to their children, if either parent has a long-term care event occur, those assets may be needed to pay for care.</a:t>
            </a:r>
          </a:p>
          <a:p>
            <a:pPr eaLnBrk="1" hangingPunct="1">
              <a:spcBef>
                <a:spcPct val="0"/>
              </a:spcBef>
            </a:pPr>
            <a:r>
              <a:rPr lang="en-US" altLang="en-US" dirty="0"/>
              <a:t> </a:t>
            </a:r>
          </a:p>
          <a:p>
            <a:pPr eaLnBrk="1" hangingPunct="1">
              <a:spcBef>
                <a:spcPct val="0"/>
              </a:spcBef>
            </a:pPr>
            <a:r>
              <a:rPr lang="en-US" altLang="en-US" dirty="0"/>
              <a:t>Let’s see this through the eyes of a case study.</a:t>
            </a:r>
          </a:p>
          <a:p>
            <a:pPr eaLnBrk="1" hangingPunct="1">
              <a:spcBef>
                <a:spcPct val="0"/>
              </a:spcBef>
            </a:pPr>
            <a:endParaRPr lang="en-US" altLang="en-US" dirty="0"/>
          </a:p>
          <a:p>
            <a:pPr eaLnBrk="1" hangingPunct="1">
              <a:spcBef>
                <a:spcPct val="0"/>
              </a:spcBef>
            </a:pPr>
            <a:r>
              <a:rPr lang="en-US" altLang="en-US" dirty="0"/>
              <a:t>With his recent retirement, George has an IRA that he has identified as an asset he and Patricia don’t need for income, and would like to eventually pass on to their daughter, Kelly. He also recognizes that should he or Patricia require a form of care, they may need to use the IRA to pay it. </a:t>
            </a:r>
          </a:p>
          <a:p>
            <a:pPr eaLnBrk="1" hangingPunct="1">
              <a:spcBef>
                <a:spcPct val="0"/>
              </a:spcBef>
            </a:pPr>
            <a:endParaRPr lang="en-US" altLang="en-US" dirty="0"/>
          </a:p>
          <a:p>
            <a:pPr eaLnBrk="1" hangingPunct="1">
              <a:spcBef>
                <a:spcPct val="0"/>
              </a:spcBef>
            </a:pPr>
            <a:r>
              <a:rPr lang="en-US" altLang="en-US" dirty="0"/>
              <a:t>(Review slide) </a:t>
            </a:r>
          </a:p>
          <a:p>
            <a:pPr eaLnBrk="1" hangingPunct="1">
              <a:spcBef>
                <a:spcPct val="0"/>
              </a:spcBef>
            </a:pPr>
            <a:endParaRPr lang="en-US" altLang="en-US" dirty="0"/>
          </a:p>
          <a:p>
            <a:pPr eaLnBrk="1" hangingPunct="1">
              <a:spcBef>
                <a:spcPct val="0"/>
              </a:spcBef>
            </a:pPr>
            <a:r>
              <a:rPr lang="en-US" altLang="en-US" dirty="0"/>
              <a:t>Rather than face a situation that could potentially drain the account and negatively impact Kelly’s inheritance, George and Patricia decide to each purchase a </a:t>
            </a:r>
            <a:r>
              <a:rPr lang="en-US" altLang="en-US" i="1" dirty="0"/>
              <a:t>MoneyGuard Market Advantage®</a:t>
            </a:r>
            <a:r>
              <a:rPr lang="en-US" altLang="en-US" dirty="0"/>
              <a:t> policy with the Benefit Transfer Rider (BTR). </a:t>
            </a:r>
          </a:p>
          <a:p>
            <a:pPr eaLnBrk="1" hangingPunct="1">
              <a:spcBef>
                <a:spcPct val="0"/>
              </a:spcBef>
            </a:pPr>
            <a:endParaRPr lang="en-US" altLang="en-US" dirty="0"/>
          </a:p>
          <a:p>
            <a:pPr eaLnBrk="1" hangingPunct="1">
              <a:spcBef>
                <a:spcPct val="0"/>
              </a:spcBef>
            </a:pPr>
            <a:r>
              <a:rPr lang="en-US" altLang="en-US" dirty="0"/>
              <a:t>In our scenario, we’ll assume Patricia inherits the IRA at George’s death, the IRA then transfers to Kelly at Patricia’s death. </a:t>
            </a:r>
          </a:p>
          <a:p>
            <a:pPr eaLnBrk="1" hangingPunct="1">
              <a:spcBef>
                <a:spcPct val="0"/>
              </a:spcBef>
            </a:pPr>
            <a:endParaRPr lang="en-US" altLang="en-US" dirty="0"/>
          </a:p>
          <a:p>
            <a:pPr eaLnBrk="1" hangingPunct="1">
              <a:spcBef>
                <a:spcPct val="0"/>
              </a:spcBef>
            </a:pPr>
            <a:r>
              <a:rPr lang="en-US" altLang="en-US" dirty="0"/>
              <a:t>Speaker note — </a:t>
            </a:r>
            <a:r>
              <a:rPr lang="en-US" altLang="en-US" i="1" dirty="0" err="1"/>
              <a:t>MoneyGuard</a:t>
            </a:r>
            <a:r>
              <a:rPr lang="en-US" altLang="en-US" dirty="0"/>
              <a:t> premiums are funded from withdrawals from the IRA. Any withdrawals in excess of what is needed to pay premiums, such as RMDs, are considered to be consumed by the IRA owner. The IRA owner could choose to reinvest excess after-tax RMDs. These excess after-tax RMDs could also present a gifting opportunity as a way to fund a </a:t>
            </a:r>
            <a:r>
              <a:rPr lang="en-US" altLang="en-US" i="1" dirty="0"/>
              <a:t>MoneyGuard</a:t>
            </a:r>
            <a:r>
              <a:rPr lang="en-US" altLang="en-US" dirty="0"/>
              <a:t> policy on the primary owners’ intergenerational beneficiary. </a:t>
            </a:r>
          </a:p>
          <a:p>
            <a:endParaRPr lang="en-US" altLang="en-US" i="1" dirty="0"/>
          </a:p>
        </p:txBody>
      </p:sp>
      <p:sp>
        <p:nvSpPr>
          <p:cNvPr id="40964" name="Slide Number Placeholder 3">
            <a:extLst>
              <a:ext uri="{FF2B5EF4-FFF2-40B4-BE49-F238E27FC236}">
                <a16:creationId xmlns:a16="http://schemas.microsoft.com/office/drawing/2014/main" id="{13C5751A-6859-B042-8346-246B7A412C9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319BDED-4201-E748-8A4F-16B73D3DE6AA}" type="slidenum">
              <a:rPr lang="en-US" altLang="en-US"/>
              <a:pPr/>
              <a:t>11</a:t>
            </a:fld>
            <a:endParaRPr lang="en-US" altLang="en-US"/>
          </a:p>
        </p:txBody>
      </p:sp>
    </p:spTree>
    <p:extLst>
      <p:ext uri="{BB962C8B-B14F-4D97-AF65-F5344CB8AC3E}">
        <p14:creationId xmlns:p14="http://schemas.microsoft.com/office/powerpoint/2010/main" val="3471537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&lt;review design and product points&gt;</a:t>
            </a:r>
          </a:p>
          <a:p>
            <a:endParaRPr lang="en-US" dirty="0"/>
          </a:p>
          <a:p>
            <a:r>
              <a:rPr lang="en-US" dirty="0"/>
              <a:t>This helps protect the IRA from forced liquidation to pay for care through tax-free long-term care benefits, helps solidify Kelly’s inheritance via the death benefit, helps mitigate the accelerated tax exposure upon inheritance of the IRA, and the BTR allows unused benefits to roll into the other’s policy at death offering up additional protection if needed. Next, let’s look at some possible outcomes at age 85.</a:t>
            </a:r>
          </a:p>
        </p:txBody>
      </p:sp>
      <p:sp>
        <p:nvSpPr>
          <p:cNvPr id="4" name="Slide Number Placeholder 3"/>
          <p:cNvSpPr>
            <a:spLocks noGrp="1"/>
          </p:cNvSpPr>
          <p:nvPr>
            <p:ph type="sldNum" sz="quarter" idx="5"/>
          </p:nvPr>
        </p:nvSpPr>
        <p:spPr/>
        <p:txBody>
          <a:bodyPr/>
          <a:lstStyle/>
          <a:p>
            <a:fld id="{236E8F1E-1D7F-634A-9632-7FD5CD3D3448}" type="slidenum">
              <a:rPr lang="en-US" smtClean="0"/>
              <a:t>12</a:t>
            </a:fld>
            <a:endParaRPr lang="en-US"/>
          </a:p>
        </p:txBody>
      </p:sp>
    </p:spTree>
    <p:extLst>
      <p:ext uri="{BB962C8B-B14F-4D97-AF65-F5344CB8AC3E}">
        <p14:creationId xmlns:p14="http://schemas.microsoft.com/office/powerpoint/2010/main" val="354264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each scenario, leverage was created on a tax-advantaged basis. First, if we look at zero LTC benefits, the total premium of $150,000 created an income tax-free death benefit well above what was paid in. </a:t>
            </a:r>
          </a:p>
          <a:p>
            <a:endParaRPr lang="en-US" dirty="0"/>
          </a:p>
          <a:p>
            <a:r>
              <a:rPr lang="en-US" dirty="0"/>
              <a:t>If we look at the third row of each, we see that long-term care benefits would have been provided at roughly 35 cents on the dollar. Compare that to self-insuring, which would be minimum dollar for dollar, more if the funding is coming liquidation from a taxable account.</a:t>
            </a:r>
          </a:p>
          <a:p>
            <a:endParaRPr lang="en-US" dirty="0"/>
          </a:p>
          <a:p>
            <a:r>
              <a:rPr lang="en-US" dirty="0"/>
              <a:t>What if they used a year’s worth of LTC? In either case, the long-term care benefits equal roughly what was paid in. The death benefit remaining is almost equal to the amount of income taxes owed by the inheritor allowing for a better transfer rate of the assets. </a:t>
            </a:r>
          </a:p>
          <a:p>
            <a:endParaRPr lang="en-US" dirty="0"/>
          </a:p>
          <a:p>
            <a:r>
              <a:rPr lang="en-US" dirty="0"/>
              <a:t>It’s also important to note that should there still be remaining benefits, the death benefit can be used to offset the taxes Kelly will have to account for upon the IRA transfer to her. Additionally, if there are concerns about future insurability, they could also gift premiums to Kelly so that she can purchase her own </a:t>
            </a:r>
            <a:r>
              <a:rPr lang="en-US" i="1" dirty="0"/>
              <a:t>MoneyGuard®</a:t>
            </a:r>
            <a:r>
              <a:rPr lang="en-US" dirty="0"/>
              <a:t> policy, thus, reducing the value of the IRA and the future income tax burden. We also need to remember that by including Kelly in the plan, we are forming a relationship with the next generation, which helps position ourselves as a resource after that intergenerational transfer. </a:t>
            </a:r>
          </a:p>
        </p:txBody>
      </p:sp>
      <p:sp>
        <p:nvSpPr>
          <p:cNvPr id="4" name="Slide Number Placeholder 3"/>
          <p:cNvSpPr>
            <a:spLocks noGrp="1"/>
          </p:cNvSpPr>
          <p:nvPr>
            <p:ph type="sldNum" sz="quarter" idx="5"/>
          </p:nvPr>
        </p:nvSpPr>
        <p:spPr/>
        <p:txBody>
          <a:bodyPr/>
          <a:lstStyle/>
          <a:p>
            <a:fld id="{236E8F1E-1D7F-634A-9632-7FD5CD3D3448}" type="slidenum">
              <a:rPr lang="en-US" smtClean="0"/>
              <a:t>13</a:t>
            </a:fld>
            <a:endParaRPr lang="en-US"/>
          </a:p>
        </p:txBody>
      </p:sp>
    </p:spTree>
    <p:extLst>
      <p:ext uri="{BB962C8B-B14F-4D97-AF65-F5344CB8AC3E}">
        <p14:creationId xmlns:p14="http://schemas.microsoft.com/office/powerpoint/2010/main" val="3285700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6B5AA1-B988-45DD-88BF-F9FC26EA8FE4}" type="slidenum">
              <a:rPr lang="en-US" smtClean="0"/>
              <a:t>14</a:t>
            </a:fld>
            <a:endParaRPr lang="en-US"/>
          </a:p>
        </p:txBody>
      </p:sp>
    </p:spTree>
    <p:extLst>
      <p:ext uri="{BB962C8B-B14F-4D97-AF65-F5344CB8AC3E}">
        <p14:creationId xmlns:p14="http://schemas.microsoft.com/office/powerpoint/2010/main" val="442130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371A8D6D-1D22-AF4D-8CBA-41BD829A8DF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0ECECC94-2563-BE4C-8DCC-CDCD72ED9FC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(REVIEW SLIDE)</a:t>
            </a:r>
          </a:p>
        </p:txBody>
      </p:sp>
      <p:sp>
        <p:nvSpPr>
          <p:cNvPr id="55300" name="Slide Number Placeholder 3">
            <a:extLst>
              <a:ext uri="{FF2B5EF4-FFF2-40B4-BE49-F238E27FC236}">
                <a16:creationId xmlns:a16="http://schemas.microsoft.com/office/drawing/2014/main" id="{7EA6825F-70BA-A14A-BF8D-B0CF072D50D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B7D3377-53E5-C648-A2DF-D5FBEB9E840D}" type="slidenum">
              <a:rPr lang="en-US" altLang="en-US"/>
              <a:pPr/>
              <a:t>15</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6B5AA1-B988-45DD-88BF-F9FC26EA8FE4}" type="slidenum">
              <a:rPr lang="en-US" smtClean="0"/>
              <a:t>16</a:t>
            </a:fld>
            <a:endParaRPr lang="en-US"/>
          </a:p>
        </p:txBody>
      </p:sp>
    </p:spTree>
    <p:extLst>
      <p:ext uri="{BB962C8B-B14F-4D97-AF65-F5344CB8AC3E}">
        <p14:creationId xmlns:p14="http://schemas.microsoft.com/office/powerpoint/2010/main" val="2279999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all heard of the Great Wealth Transfer and this presents us with opportunity as heirs inherit various degrees of wealth from parents, grandparents and others. </a:t>
            </a:r>
          </a:p>
          <a:p>
            <a:endParaRPr lang="en-US" dirty="0"/>
          </a:p>
          <a:p>
            <a:r>
              <a:rPr lang="en-US" dirty="0"/>
              <a:t>According to </a:t>
            </a:r>
            <a:r>
              <a:rPr lang="en-US" i="1" dirty="0"/>
              <a:t>Forbes</a:t>
            </a:r>
            <a:r>
              <a:rPr lang="en-US" dirty="0"/>
              <a:t>, between the years of 2023 and 2045, roughly $84.4 trillion dollars with transfer to the next generation. But not all inheritances are equal. While the top 1% will transfer $716,000 on average, the next 9% will average $266,000, and the next 40% down to $60,100. The question is how will these inheritances be used by the respective beneficiaries? </a:t>
            </a:r>
          </a:p>
          <a:p>
            <a:endParaRPr lang="en-US" dirty="0"/>
          </a:p>
          <a:p>
            <a:r>
              <a:rPr lang="en-US" dirty="0"/>
              <a:t>As we know, the type of dollars that transfer ranges from cash, real estate, IRAs and so on. Each type of asset transfers a little differently. One had a change beginning in 2020 due to the SECURE Act. Prior to the act, IRAs functioned as a relatively easy asset to transfer due to the stretch provision. The SECURE Act changed that and going forward inheritors of IRAs have the opportunity to use those assets in a way that corresponds to the law change. </a:t>
            </a:r>
          </a:p>
          <a:p>
            <a:endParaRPr lang="en-US" dirty="0"/>
          </a:p>
        </p:txBody>
      </p:sp>
      <p:sp>
        <p:nvSpPr>
          <p:cNvPr id="4" name="Slide Number Placeholder 3"/>
          <p:cNvSpPr>
            <a:spLocks noGrp="1"/>
          </p:cNvSpPr>
          <p:nvPr>
            <p:ph type="sldNum" sz="quarter" idx="5"/>
          </p:nvPr>
        </p:nvSpPr>
        <p:spPr/>
        <p:txBody>
          <a:bodyPr/>
          <a:lstStyle/>
          <a:p>
            <a:fld id="{236E8F1E-1D7F-634A-9632-7FD5CD3D3448}" type="slidenum">
              <a:rPr lang="en-US" smtClean="0"/>
              <a:t>2</a:t>
            </a:fld>
            <a:endParaRPr lang="en-US"/>
          </a:p>
        </p:txBody>
      </p:sp>
    </p:spTree>
    <p:extLst>
      <p:ext uri="{BB962C8B-B14F-4D97-AF65-F5344CB8AC3E}">
        <p14:creationId xmlns:p14="http://schemas.microsoft.com/office/powerpoint/2010/main" val="2151474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hide slide)</a:t>
            </a:r>
          </a:p>
          <a:p>
            <a:endParaRPr lang="en-US" dirty="0"/>
          </a:p>
          <a:p>
            <a:r>
              <a:rPr lang="en-US" dirty="0"/>
              <a:t>We now know the opportunity, but before we dive into how IRA transfers can be used as an opportunity to purchase </a:t>
            </a:r>
            <a:r>
              <a:rPr lang="en-US" i="1" dirty="0"/>
              <a:t>MoneyGuard®</a:t>
            </a:r>
            <a:r>
              <a:rPr lang="en-US" dirty="0"/>
              <a:t> let’s go over some basics about IRAs. What is an IRA? An IRA, or individual retirement account, is an account for your retirement that enables you to delay paying taxes until the money is withdrawn. It's similar to a 401(k), but instead of the account being managed by your employer, this is an account you choose and manage yourself. </a:t>
            </a:r>
          </a:p>
          <a:p>
            <a:endParaRPr lang="en-US" dirty="0"/>
          </a:p>
          <a:p>
            <a:r>
              <a:rPr lang="en-US" dirty="0"/>
              <a:t>There are two types of IRAs.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we have a traditional IRA. A traditional IRA is typically funded in two different ways. The first is to make contributions directly into the IRA. Assuming the contribution is within IRS limits, the owner then takes a deduction on the amount contributed. It’s important to note that if an individual is a participant in a qualified retirement account, such as a 401(k), the deduction can be limited and eventually phased out based on limits established annually by the IRS. The other way to fund is one we’ve seen many times and that is to roll a qualified account into the IRA, which is a common approach for a 401(k) after an employee severs service from their employer. When someone rolls over their qualified account, it is not subject to the limits the way a direct contribution is. The benefit to a traditional IRA is the tax-deferred growth. Because it is funded with pretax dollars and grows tax-deferred, each distribution is fully taxable as income. </a:t>
            </a:r>
            <a:r>
              <a:rPr lang="en-US" sz="1800" dirty="0">
                <a:effectLst/>
                <a:latin typeface="Calibri" panose="020F0502020204030204" pitchFamily="34" charset="0"/>
                <a:ea typeface="Calibri" panose="020F0502020204030204" pitchFamily="34" charset="0"/>
              </a:rPr>
              <a:t>Withdrawals are taxed as ordinary income. If withdrawals are made prior to 59.5 there is an additional 10% penalty in most cases, an exception being rule 72(t).</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C6B5AA1-B988-45DD-88BF-F9FC26EA8FE4}" type="slidenum">
              <a:rPr lang="en-US" smtClean="0"/>
              <a:t>3</a:t>
            </a:fld>
            <a:endParaRPr lang="en-US"/>
          </a:p>
        </p:txBody>
      </p:sp>
    </p:spTree>
    <p:extLst>
      <p:ext uri="{BB962C8B-B14F-4D97-AF65-F5344CB8AC3E}">
        <p14:creationId xmlns:p14="http://schemas.microsoft.com/office/powerpoint/2010/main" val="2227108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hide slide)</a:t>
            </a:r>
          </a:p>
          <a:p>
            <a:endParaRPr lang="en-US" dirty="0"/>
          </a:p>
          <a:p>
            <a:r>
              <a:rPr lang="en-US" dirty="0"/>
              <a:t>We now know the opportunity, but before we dive into how IRA transfers can be used as an opportunity to purchase </a:t>
            </a:r>
            <a:r>
              <a:rPr lang="en-US" i="1" dirty="0"/>
              <a:t>MoneyGuard®</a:t>
            </a:r>
            <a:r>
              <a:rPr lang="en-US" dirty="0"/>
              <a:t> let’s go over some basics about IRAs. What is an IRA? An IRA, or individual retirement account, is an account for your retirement that enables you to delay paying taxes until the money is withdrawn. It's similar to a 401(k), but instead of the account being managed by your employer, this is an account you choose and manage yourself.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other type is a Roth IRA. Like a traditional IRA, </a:t>
            </a:r>
            <a:r>
              <a:rPr lang="en-US" dirty="0" err="1"/>
              <a:t>Roths</a:t>
            </a:r>
            <a:r>
              <a:rPr lang="en-US" dirty="0"/>
              <a:t> have contribution limits. There is also a limit on how much income an individual earns that can disqualify them from contributing to a Roth at all. Roth IRAs are funded with dollars that have already been taxed and then grow tax-deferred. The benefit of a Roth, for those eligible to contribute, is that the distributions are not taxable even though the assets have grown on a tax-deferred basis. </a:t>
            </a:r>
            <a:r>
              <a:rPr lang="en-US" sz="1800" dirty="0">
                <a:effectLst/>
                <a:latin typeface="Calibri" panose="020F0502020204030204" pitchFamily="34" charset="0"/>
              </a:rPr>
              <a:t>It a</a:t>
            </a:r>
            <a:r>
              <a:rPr lang="en-US" sz="1800" dirty="0">
                <a:effectLst/>
                <a:latin typeface="Calibri" panose="020F0502020204030204" pitchFamily="34" charset="0"/>
                <a:ea typeface="Calibri" panose="020F0502020204030204" pitchFamily="34" charset="0"/>
              </a:rPr>
              <a:t>llows for tax free withdrawals once the account owner reaches age 59.5 and satisfying a five year holding period. While there are exceptions to the 59.5 rule such as to purchase a home for the first time or pay for college expenses, withdrawals that are not considered qualified are subject to taxes and may be subject to a tax penalty.</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C6B5AA1-B988-45DD-88BF-F9FC26EA8FE4}" type="slidenum">
              <a:rPr lang="en-US" smtClean="0"/>
              <a:t>4</a:t>
            </a:fld>
            <a:endParaRPr lang="en-US"/>
          </a:p>
        </p:txBody>
      </p:sp>
    </p:spTree>
    <p:extLst>
      <p:ext uri="{BB962C8B-B14F-4D97-AF65-F5344CB8AC3E}">
        <p14:creationId xmlns:p14="http://schemas.microsoft.com/office/powerpoint/2010/main" val="2653743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mentioned changes due to the SECURE Act. The "Setting Every Community Up for Retirement Enhancement" (SECURE) Act, introduced several substantial updates to long-standing retirement account rules. One notable change is the required timing of distributions for most </a:t>
            </a:r>
            <a:r>
              <a:rPr lang="en-US" dirty="0" err="1"/>
              <a:t>nonspouse</a:t>
            </a:r>
            <a:r>
              <a:rPr lang="en-US" dirty="0"/>
              <a:t> beneficiaries. Prior to the SECURE Act a </a:t>
            </a:r>
            <a:r>
              <a:rPr lang="en-US" dirty="0" err="1"/>
              <a:t>nonspouse</a:t>
            </a:r>
            <a:r>
              <a:rPr lang="en-US" dirty="0"/>
              <a:t> beneficiary, typically a child or grandchild, could extend required distributions over their own lifetime. This was commonly referred to as the "stretch" provision. The "stretch" provision offered families an opportunity to transfer a retirement account from generation to generation.</a:t>
            </a:r>
          </a:p>
          <a:p>
            <a:endParaRPr lang="en-US" dirty="0"/>
          </a:p>
          <a:p>
            <a:r>
              <a:rPr lang="en-US" dirty="0"/>
              <a:t>The distribution rules now require most </a:t>
            </a:r>
            <a:r>
              <a:rPr lang="en-US" dirty="0" err="1"/>
              <a:t>nonspouse</a:t>
            </a:r>
            <a:r>
              <a:rPr lang="en-US" dirty="0"/>
              <a:t> beneficiaries to withdraw the full account value within 10 years of the account owner’s death with a few exceptions known as </a:t>
            </a:r>
            <a:r>
              <a:rPr lang="en-US" b="1" dirty="0"/>
              <a:t>eligible beneficiaries</a:t>
            </a:r>
            <a:r>
              <a:rPr lang="en-US" dirty="0"/>
              <a:t>. The new rule likely requires a much shorter time frame for distributions than the prior rules, leaving a </a:t>
            </a:r>
            <a:r>
              <a:rPr lang="en-US" dirty="0" err="1"/>
              <a:t>nonspouse</a:t>
            </a:r>
            <a:r>
              <a:rPr lang="en-US" dirty="0"/>
              <a:t> beneficiary with narrow window in comparison to the prior rules.</a:t>
            </a:r>
          </a:p>
        </p:txBody>
      </p:sp>
      <p:sp>
        <p:nvSpPr>
          <p:cNvPr id="4" name="Slide Number Placeholder 3"/>
          <p:cNvSpPr>
            <a:spLocks noGrp="1"/>
          </p:cNvSpPr>
          <p:nvPr>
            <p:ph type="sldNum" sz="quarter" idx="5"/>
          </p:nvPr>
        </p:nvSpPr>
        <p:spPr/>
        <p:txBody>
          <a:bodyPr/>
          <a:lstStyle/>
          <a:p>
            <a:fld id="{236E8F1E-1D7F-634A-9632-7FD5CD3D3448}" type="slidenum">
              <a:rPr lang="en-US" smtClean="0"/>
              <a:t>5</a:t>
            </a:fld>
            <a:endParaRPr lang="en-US"/>
          </a:p>
        </p:txBody>
      </p:sp>
    </p:spTree>
    <p:extLst>
      <p:ext uri="{BB962C8B-B14F-4D97-AF65-F5344CB8AC3E}">
        <p14:creationId xmlns:p14="http://schemas.microsoft.com/office/powerpoint/2010/main" val="2818366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qualified plans or retirement plan assets are not taxable until distributed, the </a:t>
            </a:r>
            <a:r>
              <a:rPr lang="en-US" b="1" dirty="0"/>
              <a:t>stretch</a:t>
            </a:r>
            <a:r>
              <a:rPr lang="en-US" dirty="0"/>
              <a:t> provision preserved the tax-deferred status of an inherited account for </a:t>
            </a:r>
            <a:r>
              <a:rPr lang="en-US" dirty="0" err="1"/>
              <a:t>nonspouse</a:t>
            </a:r>
            <a:r>
              <a:rPr lang="en-US" dirty="0"/>
              <a:t> beneficiaries. The stretch provision generally yielded lower required distributions, and therefore, a lower annual tax liability associated with those distributions. The funds that remained in the IRA would continue to receive tax-deferral and potential growth for decades. The elimination of the stretch provision has created more reason to consider additional planning, especially with the transfer of retirement assets under the new rules. </a:t>
            </a:r>
          </a:p>
          <a:p>
            <a:endParaRPr lang="en-US" dirty="0"/>
          </a:p>
          <a:p>
            <a:r>
              <a:rPr lang="en-US" dirty="0"/>
              <a:t>As you can see here, we now have less time for growth, a condensed time frame to pay taxes, and the net result means less assets passed to the IRA beneficiary. </a:t>
            </a:r>
          </a:p>
          <a:p>
            <a:endParaRPr lang="en-US" dirty="0"/>
          </a:p>
          <a:p>
            <a:r>
              <a:rPr lang="en-US" dirty="0"/>
              <a:t>The other impact is the potential change in tax brackets. Here we see the 24% and 32% 2023 income tax brackets for single filers as well as those filing married. If we imagine an individual filing single who currently makes $175,000. Even a small IRA transfer would move him or her into the 32% bracket as he or she takes withdrawals. Similarly on the married side, if a couple is making $350,000 combined, a modest IRA inheritance can move them into the 32% bracket. </a:t>
            </a:r>
          </a:p>
          <a:p>
            <a:endParaRPr lang="en-US" dirty="0"/>
          </a:p>
          <a:p>
            <a:r>
              <a:rPr lang="en-US" sz="1800" dirty="0">
                <a:effectLst/>
                <a:latin typeface="Calibri" panose="020F0502020204030204" pitchFamily="34" charset="0"/>
                <a:ea typeface="Calibri" panose="020F0502020204030204" pitchFamily="34" charset="0"/>
              </a:rPr>
              <a:t>Note: With a move to a higher bracket, only the amount over their previous tax bracket will be taxed at the higher rate.</a:t>
            </a:r>
            <a:endParaRPr lang="en-US" dirty="0"/>
          </a:p>
        </p:txBody>
      </p:sp>
      <p:sp>
        <p:nvSpPr>
          <p:cNvPr id="4" name="Slide Number Placeholder 3"/>
          <p:cNvSpPr>
            <a:spLocks noGrp="1"/>
          </p:cNvSpPr>
          <p:nvPr>
            <p:ph type="sldNum" sz="quarter" idx="5"/>
          </p:nvPr>
        </p:nvSpPr>
        <p:spPr/>
        <p:txBody>
          <a:bodyPr/>
          <a:lstStyle/>
          <a:p>
            <a:fld id="{236E8F1E-1D7F-634A-9632-7FD5CD3D3448}" type="slidenum">
              <a:rPr lang="en-US" smtClean="0"/>
              <a:t>6</a:t>
            </a:fld>
            <a:endParaRPr lang="en-US"/>
          </a:p>
        </p:txBody>
      </p:sp>
    </p:spTree>
    <p:extLst>
      <p:ext uri="{BB962C8B-B14F-4D97-AF65-F5344CB8AC3E}">
        <p14:creationId xmlns:p14="http://schemas.microsoft.com/office/powerpoint/2010/main" val="2889849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5F67693A-6E0E-354A-8CF7-89D92A31637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4BECC33E-8A9B-B141-BD91-4C6D97589B2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Now that we’ve addressed a strategy to put in place for the IRA owner, what about an inheritor? The 10-year rule change likely impacts them more than the owner because of the condensed window we talked about earlier. Some who have recently inherited an IRA aren’t aware of the new rules and now must decide on how to best allocate a new stream of income. These clients can combine the 10-year required IRA distribution with Lincoln </a:t>
            </a:r>
            <a:r>
              <a:rPr lang="en-US" altLang="en-US" i="1" dirty="0"/>
              <a:t>MoneyGuard®</a:t>
            </a:r>
            <a:r>
              <a:rPr lang="en-US" altLang="en-US" dirty="0"/>
              <a:t> to create a tax-efficient, long-term care plan that helps protect their loves ones and financial legacies. While this case study focuses on someone inheriting an IRA today, the same strategy can be applied to those currently spending down an inherited IRA simply by shortening the premium payment period. </a:t>
            </a:r>
          </a:p>
          <a:p>
            <a:pPr eaLnBrk="1" hangingPunct="1">
              <a:spcBef>
                <a:spcPct val="0"/>
              </a:spcBef>
            </a:pPr>
            <a:endParaRPr lang="en-US" altLang="en-US" dirty="0"/>
          </a:p>
          <a:p>
            <a:pPr eaLnBrk="1" hangingPunct="1">
              <a:spcBef>
                <a:spcPct val="0"/>
              </a:spcBef>
            </a:pPr>
            <a:r>
              <a:rPr lang="en-US" altLang="en-US" dirty="0"/>
              <a:t>That brings us to Kelly and Michael. Kelly has now inherited her parents IRA. Kelly is marred to her husband, Michael, and they have a 12-year-old daughter. With this recent windfall and a narrow 10-year window in which to fully liquidate the IRA, Kelly would like to leverage these dollars for use in the future. Kelly, being part of the sandwich generation, experienced her parents needing care, saw the benefit of having a long-term care plan in place, and wants to ensure her daughter isn’t put into a situation that requires her to be a primary caretaker. </a:t>
            </a:r>
          </a:p>
          <a:p>
            <a:pPr eaLnBrk="1" hangingPunct="1">
              <a:spcBef>
                <a:spcPct val="0"/>
              </a:spcBef>
            </a:pPr>
            <a:endParaRPr lang="en-US" altLang="en-US" dirty="0"/>
          </a:p>
          <a:p>
            <a:pPr eaLnBrk="1" hangingPunct="1">
              <a:spcBef>
                <a:spcPct val="0"/>
              </a:spcBef>
            </a:pPr>
            <a:r>
              <a:rPr lang="en-US" altLang="en-US" dirty="0"/>
              <a:t>(Review slide)</a:t>
            </a:r>
          </a:p>
          <a:p>
            <a:endParaRPr lang="en-US" altLang="en-US" dirty="0"/>
          </a:p>
        </p:txBody>
      </p:sp>
      <p:sp>
        <p:nvSpPr>
          <p:cNvPr id="40964" name="Slide Number Placeholder 3">
            <a:extLst>
              <a:ext uri="{FF2B5EF4-FFF2-40B4-BE49-F238E27FC236}">
                <a16:creationId xmlns:a16="http://schemas.microsoft.com/office/drawing/2014/main" id="{13C5751A-6859-B042-8346-246B7A412C9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319BDED-4201-E748-8A4F-16B73D3DE6AA}" type="slidenum">
              <a:rPr lang="en-US" altLang="en-US"/>
              <a:pPr/>
              <a:t>7</a:t>
            </a:fld>
            <a:endParaRPr lang="en-US" altLang="en-US"/>
          </a:p>
        </p:txBody>
      </p:sp>
    </p:spTree>
    <p:extLst>
      <p:ext uri="{BB962C8B-B14F-4D97-AF65-F5344CB8AC3E}">
        <p14:creationId xmlns:p14="http://schemas.microsoft.com/office/powerpoint/2010/main" val="2253305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10-year window the SECURE Act requires fits perfectly for a 10-pay scenario. By repositioning the annual withdrawal to a Lincoln </a:t>
            </a:r>
            <a:r>
              <a:rPr lang="en-US" i="1" dirty="0"/>
              <a:t>MoneyGuard®</a:t>
            </a:r>
            <a:r>
              <a:rPr lang="en-US" dirty="0"/>
              <a:t> policy Kelly implements a strategy that protects two areas.</a:t>
            </a:r>
          </a:p>
          <a:p>
            <a:endParaRPr lang="en-US" dirty="0"/>
          </a:p>
          <a:p>
            <a:r>
              <a:rPr lang="en-US" dirty="0"/>
              <a:t>The first is her and Michael’s assets. Should either of them need LTC in the future, they now have a pool of money to pay for the care rather than liquidating other assets that they would have worked so hard to save. </a:t>
            </a:r>
          </a:p>
          <a:p>
            <a:endParaRPr lang="en-US" dirty="0"/>
          </a:p>
          <a:p>
            <a:r>
              <a:rPr lang="en-US" dirty="0"/>
              <a:t>The second area of protection is her family. Kelly understands the burden of caring for a parent because she has experienced the challenges that can come with it. Because she’ll receive benefits from the policy, her family will be able to focus on her well-being rather than providing the care itself. </a:t>
            </a:r>
          </a:p>
          <a:p>
            <a:endParaRPr lang="en-US" dirty="0"/>
          </a:p>
          <a:p>
            <a:r>
              <a:rPr lang="en-US" dirty="0"/>
              <a:t>&lt;review design and product points&gt;</a:t>
            </a:r>
          </a:p>
          <a:p>
            <a:endParaRPr lang="en-US" dirty="0"/>
          </a:p>
          <a:p>
            <a:r>
              <a:rPr lang="en-US" dirty="0"/>
              <a:t>By implementing this plan, she leverages the dollars for use in the future while planning for a potential long-term care event. By using Lincoln’s </a:t>
            </a:r>
            <a:r>
              <a:rPr lang="en-US" i="1" dirty="0"/>
              <a:t>MoneyGuard</a:t>
            </a:r>
            <a:r>
              <a:rPr lang="en-US" dirty="0"/>
              <a:t> </a:t>
            </a:r>
            <a:r>
              <a:rPr lang="en-US" i="1" dirty="0"/>
              <a:t>Market Advantage</a:t>
            </a:r>
            <a:r>
              <a:rPr lang="en-US" dirty="0"/>
              <a:t>®, the dollars can grow inside the policy based on market performance and protect their other assets in the future all while protecting her family. There is also an aspect of benefit flexibility. Kelly and Michael realize the cost of care is only going higher. The </a:t>
            </a:r>
            <a:r>
              <a:rPr lang="en-US" dirty="0" err="1"/>
              <a:t>BTR</a:t>
            </a:r>
            <a:r>
              <a:rPr lang="en-US" dirty="0"/>
              <a:t> allows unused benefits to transfer to the other’s policy at death. Additionally, should they end up not needing the </a:t>
            </a:r>
            <a:r>
              <a:rPr lang="en-US" dirty="0" err="1"/>
              <a:t>LTC</a:t>
            </a:r>
            <a:r>
              <a:rPr lang="en-US" dirty="0"/>
              <a:t> benefits, the policy death benefit offers a self-completion aspect by providing a death benefit for their own daughter.</a:t>
            </a:r>
          </a:p>
          <a:p>
            <a:endParaRPr lang="en-US" dirty="0"/>
          </a:p>
        </p:txBody>
      </p:sp>
      <p:sp>
        <p:nvSpPr>
          <p:cNvPr id="4" name="Slide Number Placeholder 3"/>
          <p:cNvSpPr>
            <a:spLocks noGrp="1"/>
          </p:cNvSpPr>
          <p:nvPr>
            <p:ph type="sldNum" sz="quarter" idx="5"/>
          </p:nvPr>
        </p:nvSpPr>
        <p:spPr/>
        <p:txBody>
          <a:bodyPr/>
          <a:lstStyle/>
          <a:p>
            <a:fld id="{236E8F1E-1D7F-634A-9632-7FD5CD3D3448}" type="slidenum">
              <a:rPr lang="en-US" smtClean="0"/>
              <a:t>8</a:t>
            </a:fld>
            <a:endParaRPr lang="en-US"/>
          </a:p>
        </p:txBody>
      </p:sp>
    </p:spTree>
    <p:extLst>
      <p:ext uri="{BB962C8B-B14F-4D97-AF65-F5344CB8AC3E}">
        <p14:creationId xmlns:p14="http://schemas.microsoft.com/office/powerpoint/2010/main" val="4152121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see the benefits at age 85.</a:t>
            </a:r>
          </a:p>
          <a:p>
            <a:endParaRPr lang="en-US" dirty="0"/>
          </a:p>
          <a:p>
            <a:r>
              <a:rPr lang="en-US" dirty="0"/>
              <a:t>Similar to the earlier case study, we can easily see the leverage provided. Should neither Kelly or Michael use the </a:t>
            </a:r>
            <a:r>
              <a:rPr lang="en-US" dirty="0" err="1"/>
              <a:t>LTC</a:t>
            </a:r>
            <a:r>
              <a:rPr lang="en-US" dirty="0"/>
              <a:t> benefits, the combined death benefits are above what was originally inherited. </a:t>
            </a:r>
          </a:p>
          <a:p>
            <a:endParaRPr lang="en-US" dirty="0"/>
          </a:p>
          <a:p>
            <a:r>
              <a:rPr lang="en-US" dirty="0"/>
              <a:t>If we skip to the three-year LTC period, we are above $600,000 in provided benefits for each. If we use $650,000 as a middle-ground number between the two, we have long-term care benefits provided tax-free at 23 cents on the dollar. </a:t>
            </a:r>
          </a:p>
          <a:p>
            <a:endParaRPr lang="en-US" dirty="0"/>
          </a:p>
          <a:p>
            <a:r>
              <a:rPr lang="en-US" dirty="0"/>
              <a:t>Also note that we didn’t use the full annual withdrawal amount for funding purposes. As we can see, the IRA would net out $47,269 to Kelly and Michael. We are using $30,000 combined for annual premiums, which means the clients still have $17,000 of useable funds for other priorities. </a:t>
            </a:r>
          </a:p>
        </p:txBody>
      </p:sp>
      <p:sp>
        <p:nvSpPr>
          <p:cNvPr id="4" name="Slide Number Placeholder 3"/>
          <p:cNvSpPr>
            <a:spLocks noGrp="1"/>
          </p:cNvSpPr>
          <p:nvPr>
            <p:ph type="sldNum" sz="quarter" idx="5"/>
          </p:nvPr>
        </p:nvSpPr>
        <p:spPr/>
        <p:txBody>
          <a:bodyPr/>
          <a:lstStyle/>
          <a:p>
            <a:fld id="{236E8F1E-1D7F-634A-9632-7FD5CD3D3448}" type="slidenum">
              <a:rPr lang="en-US" smtClean="0"/>
              <a:t>9</a:t>
            </a:fld>
            <a:endParaRPr lang="en-US"/>
          </a:p>
        </p:txBody>
      </p:sp>
    </p:spTree>
    <p:extLst>
      <p:ext uri="{BB962C8B-B14F-4D97-AF65-F5344CB8AC3E}">
        <p14:creationId xmlns:p14="http://schemas.microsoft.com/office/powerpoint/2010/main" val="6602571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FG MG - Photo Backgroun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FAAA8F2-B1CD-4C8B-9291-A6FD6271475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72239" y="571500"/>
            <a:ext cx="1389888" cy="441314"/>
          </a:xfrm>
          <a:prstGeom prst="rect">
            <a:avLst/>
          </a:prstGeom>
        </p:spPr>
      </p:pic>
      <p:sp>
        <p:nvSpPr>
          <p:cNvPr id="18" name="Picture Placeholder 6">
            <a:extLst>
              <a:ext uri="{FF2B5EF4-FFF2-40B4-BE49-F238E27FC236}">
                <a16:creationId xmlns:a16="http://schemas.microsoft.com/office/drawing/2014/main" id="{262902D5-E4F6-4E0B-89D0-9DAC82BBC5AF}"/>
              </a:ext>
            </a:extLst>
          </p:cNvPr>
          <p:cNvSpPr>
            <a:spLocks noGrp="1"/>
          </p:cNvSpPr>
          <p:nvPr>
            <p:ph type="pic" sz="quarter" idx="20" hasCustomPrompt="1"/>
          </p:nvPr>
        </p:nvSpPr>
        <p:spPr>
          <a:xfrm>
            <a:off x="0" y="0"/>
            <a:ext cx="12198096" cy="6858000"/>
          </a:xfrm>
          <a:solidFill>
            <a:schemeClr val="tx2"/>
          </a:solidFill>
        </p:spPr>
        <p:txBody>
          <a:bodyPr lIns="3291840" tIns="2468880"/>
          <a:lstStyle>
            <a:lvl1pPr marL="0" indent="0" algn="l">
              <a:spcAft>
                <a:spcPts val="0"/>
              </a:spcAft>
              <a:buNone/>
              <a:defRPr sz="4000" b="1" cap="all" baseline="0">
                <a:solidFill>
                  <a:srgbClr val="FF289F"/>
                </a:solidFill>
                <a:latin typeface="Calibri" panose="020F0502020204030204" pitchFamily="34" charset="0"/>
                <a:cs typeface="Calibri" panose="020F0502020204030204" pitchFamily="34" charset="0"/>
              </a:defRPr>
            </a:lvl1pPr>
          </a:lstStyle>
          <a:p>
            <a:r>
              <a:rPr lang="en-US" dirty="0"/>
              <a:t>Click icon</a:t>
            </a:r>
            <a:br>
              <a:rPr lang="en-US" dirty="0"/>
            </a:br>
            <a:r>
              <a:rPr lang="en-US" dirty="0"/>
              <a:t>To insert</a:t>
            </a:r>
            <a:br>
              <a:rPr lang="en-US" dirty="0"/>
            </a:br>
            <a:r>
              <a:rPr lang="en-US" dirty="0"/>
              <a:t>image</a:t>
            </a:r>
          </a:p>
        </p:txBody>
      </p:sp>
      <p:sp>
        <p:nvSpPr>
          <p:cNvPr id="17" name="Text Placeholder 10">
            <a:extLst>
              <a:ext uri="{FF2B5EF4-FFF2-40B4-BE49-F238E27FC236}">
                <a16:creationId xmlns:a16="http://schemas.microsoft.com/office/drawing/2014/main" id="{4C9B3DCA-FD59-47A1-82B6-730D2AF283C7}"/>
              </a:ext>
            </a:extLst>
          </p:cNvPr>
          <p:cNvSpPr>
            <a:spLocks noGrp="1"/>
          </p:cNvSpPr>
          <p:nvPr>
            <p:ph type="body" sz="quarter" idx="25" hasCustomPrompt="1"/>
          </p:nvPr>
        </p:nvSpPr>
        <p:spPr>
          <a:xfrm>
            <a:off x="6281928" y="573313"/>
            <a:ext cx="5330952" cy="5394960"/>
          </a:xfrm>
          <a:solidFill>
            <a:schemeClr val="bg1"/>
          </a:solidFill>
        </p:spPr>
        <p:txBody>
          <a:bodyPr/>
          <a:lstStyle>
            <a:lvl1pPr marL="0" indent="0">
              <a:buNone/>
              <a:defRPr/>
            </a:lvl1pPr>
          </a:lstStyle>
          <a:p>
            <a:pPr lvl="0"/>
            <a:r>
              <a:rPr lang="en-US" dirty="0"/>
              <a:t> g</a:t>
            </a:r>
          </a:p>
        </p:txBody>
      </p:sp>
      <p:sp>
        <p:nvSpPr>
          <p:cNvPr id="4" name="Text Placeholder 3">
            <a:extLst>
              <a:ext uri="{FF2B5EF4-FFF2-40B4-BE49-F238E27FC236}">
                <a16:creationId xmlns:a16="http://schemas.microsoft.com/office/drawing/2014/main" id="{5582D39B-10E4-4D0A-BB54-776D60C46D74}"/>
              </a:ext>
            </a:extLst>
          </p:cNvPr>
          <p:cNvSpPr>
            <a:spLocks noGrp="1"/>
          </p:cNvSpPr>
          <p:nvPr>
            <p:ph type="body" sz="quarter" idx="10" hasCustomPrompt="1"/>
          </p:nvPr>
        </p:nvSpPr>
        <p:spPr>
          <a:xfrm>
            <a:off x="6814952" y="1087755"/>
            <a:ext cx="4270248" cy="155448"/>
          </a:xfrm>
        </p:spPr>
        <p:txBody>
          <a:bodyPr/>
          <a:lstStyle>
            <a:lvl1pPr marL="0" indent="0">
              <a:spcAft>
                <a:spcPts val="0"/>
              </a:spcAft>
              <a:buNone/>
              <a:defRPr sz="1000" b="1" cap="all" baseline="0">
                <a:solidFill>
                  <a:schemeClr val="tx1"/>
                </a:solidFill>
              </a:defRPr>
            </a:lvl1pPr>
          </a:lstStyle>
          <a:p>
            <a:pPr lvl="0"/>
            <a:r>
              <a:rPr lang="en-US" dirty="0"/>
              <a:t>[Click to edit business line]</a:t>
            </a:r>
          </a:p>
        </p:txBody>
      </p:sp>
      <p:sp>
        <p:nvSpPr>
          <p:cNvPr id="21" name="Text Placeholder 20">
            <a:extLst>
              <a:ext uri="{FF2B5EF4-FFF2-40B4-BE49-F238E27FC236}">
                <a16:creationId xmlns:a16="http://schemas.microsoft.com/office/drawing/2014/main" id="{4F0646D4-310F-4A27-BAF4-6ABA1CC70A47}"/>
              </a:ext>
            </a:extLst>
          </p:cNvPr>
          <p:cNvSpPr>
            <a:spLocks noGrp="1"/>
          </p:cNvSpPr>
          <p:nvPr>
            <p:ph type="body" sz="quarter" idx="11" hasCustomPrompt="1"/>
          </p:nvPr>
        </p:nvSpPr>
        <p:spPr>
          <a:xfrm>
            <a:off x="6811390" y="391241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dirty="0"/>
              <a:t>Presenter Name</a:t>
            </a:r>
          </a:p>
        </p:txBody>
      </p:sp>
      <p:sp>
        <p:nvSpPr>
          <p:cNvPr id="23" name="Text Placeholder 22">
            <a:extLst>
              <a:ext uri="{FF2B5EF4-FFF2-40B4-BE49-F238E27FC236}">
                <a16:creationId xmlns:a16="http://schemas.microsoft.com/office/drawing/2014/main" id="{C8A6FE63-9A19-4471-837E-102F7C69EEFD}"/>
              </a:ext>
            </a:extLst>
          </p:cNvPr>
          <p:cNvSpPr>
            <a:spLocks noGrp="1"/>
          </p:cNvSpPr>
          <p:nvPr>
            <p:ph type="body" sz="quarter" idx="12" hasCustomPrompt="1"/>
          </p:nvPr>
        </p:nvSpPr>
        <p:spPr>
          <a:xfrm>
            <a:off x="6811390" y="4074989"/>
            <a:ext cx="2286000" cy="320531"/>
          </a:xfrm>
        </p:spPr>
        <p:txBody>
          <a:bodyPr/>
          <a:lstStyle>
            <a:lvl1pPr marL="0" indent="0">
              <a:spcAft>
                <a:spcPts val="0"/>
              </a:spcAft>
              <a:buNone/>
              <a:defRPr sz="1000" i="1">
                <a:solidFill>
                  <a:schemeClr val="tx1"/>
                </a:solidFill>
              </a:defRPr>
            </a:lvl1pPr>
          </a:lstStyle>
          <a:p>
            <a:pPr lvl="0"/>
            <a:r>
              <a:rPr lang="en-US" dirty="0"/>
              <a:t>Presenter Title Line 1</a:t>
            </a:r>
            <a:br>
              <a:rPr lang="en-US" dirty="0"/>
            </a:br>
            <a:r>
              <a:rPr lang="en-US" dirty="0"/>
              <a:t>Presenter Title Line 2</a:t>
            </a:r>
          </a:p>
        </p:txBody>
      </p:sp>
      <p:sp>
        <p:nvSpPr>
          <p:cNvPr id="24" name="Text Placeholder 20">
            <a:extLst>
              <a:ext uri="{FF2B5EF4-FFF2-40B4-BE49-F238E27FC236}">
                <a16:creationId xmlns:a16="http://schemas.microsoft.com/office/drawing/2014/main" id="{D2FFAA9F-912F-4D43-8E52-009A0F004691}"/>
              </a:ext>
            </a:extLst>
          </p:cNvPr>
          <p:cNvSpPr>
            <a:spLocks noGrp="1"/>
          </p:cNvSpPr>
          <p:nvPr>
            <p:ph type="body" sz="quarter" idx="13" hasCustomPrompt="1"/>
          </p:nvPr>
        </p:nvSpPr>
        <p:spPr>
          <a:xfrm>
            <a:off x="9212460" y="391241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dirty="0"/>
              <a:t>Presenter Name</a:t>
            </a:r>
          </a:p>
        </p:txBody>
      </p:sp>
      <p:sp>
        <p:nvSpPr>
          <p:cNvPr id="25" name="Text Placeholder 22">
            <a:extLst>
              <a:ext uri="{FF2B5EF4-FFF2-40B4-BE49-F238E27FC236}">
                <a16:creationId xmlns:a16="http://schemas.microsoft.com/office/drawing/2014/main" id="{320EAC49-E003-4D91-B362-59C642D854BA}"/>
              </a:ext>
            </a:extLst>
          </p:cNvPr>
          <p:cNvSpPr>
            <a:spLocks noGrp="1"/>
          </p:cNvSpPr>
          <p:nvPr>
            <p:ph type="body" sz="quarter" idx="14" hasCustomPrompt="1"/>
          </p:nvPr>
        </p:nvSpPr>
        <p:spPr>
          <a:xfrm>
            <a:off x="9212460" y="4074989"/>
            <a:ext cx="2286000" cy="320531"/>
          </a:xfrm>
        </p:spPr>
        <p:txBody>
          <a:bodyPr/>
          <a:lstStyle>
            <a:lvl1pPr marL="0" indent="0">
              <a:spcAft>
                <a:spcPts val="0"/>
              </a:spcAft>
              <a:buNone/>
              <a:defRPr sz="1000" i="1">
                <a:solidFill>
                  <a:schemeClr val="tx1"/>
                </a:solidFill>
              </a:defRPr>
            </a:lvl1pPr>
          </a:lstStyle>
          <a:p>
            <a:pPr lvl="0"/>
            <a:r>
              <a:rPr lang="en-US" dirty="0"/>
              <a:t>Presenter Title Line 1</a:t>
            </a:r>
            <a:br>
              <a:rPr lang="en-US" dirty="0"/>
            </a:br>
            <a:r>
              <a:rPr lang="en-US" dirty="0"/>
              <a:t>Presenter Title Line 2</a:t>
            </a:r>
          </a:p>
        </p:txBody>
      </p:sp>
      <p:sp>
        <p:nvSpPr>
          <p:cNvPr id="26" name="Text Placeholder 20">
            <a:extLst>
              <a:ext uri="{FF2B5EF4-FFF2-40B4-BE49-F238E27FC236}">
                <a16:creationId xmlns:a16="http://schemas.microsoft.com/office/drawing/2014/main" id="{E57B773A-E0E0-492C-97A2-433EEF6238CF}"/>
              </a:ext>
            </a:extLst>
          </p:cNvPr>
          <p:cNvSpPr>
            <a:spLocks noGrp="1"/>
          </p:cNvSpPr>
          <p:nvPr>
            <p:ph type="body" sz="quarter" idx="15" hasCustomPrompt="1"/>
          </p:nvPr>
        </p:nvSpPr>
        <p:spPr>
          <a:xfrm>
            <a:off x="6811390" y="446989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dirty="0"/>
              <a:t>Presenter Name</a:t>
            </a:r>
          </a:p>
        </p:txBody>
      </p:sp>
      <p:sp>
        <p:nvSpPr>
          <p:cNvPr id="27" name="Text Placeholder 22">
            <a:extLst>
              <a:ext uri="{FF2B5EF4-FFF2-40B4-BE49-F238E27FC236}">
                <a16:creationId xmlns:a16="http://schemas.microsoft.com/office/drawing/2014/main" id="{1A5638FC-B04C-4E0A-B76C-345C7E8D5E90}"/>
              </a:ext>
            </a:extLst>
          </p:cNvPr>
          <p:cNvSpPr>
            <a:spLocks noGrp="1"/>
          </p:cNvSpPr>
          <p:nvPr>
            <p:ph type="body" sz="quarter" idx="16" hasCustomPrompt="1"/>
          </p:nvPr>
        </p:nvSpPr>
        <p:spPr>
          <a:xfrm>
            <a:off x="6811390" y="4632469"/>
            <a:ext cx="2286000" cy="320531"/>
          </a:xfrm>
        </p:spPr>
        <p:txBody>
          <a:bodyPr/>
          <a:lstStyle>
            <a:lvl1pPr marL="0" indent="0">
              <a:spcAft>
                <a:spcPts val="0"/>
              </a:spcAft>
              <a:buNone/>
              <a:defRPr sz="1000" i="1">
                <a:solidFill>
                  <a:schemeClr val="tx1"/>
                </a:solidFill>
              </a:defRPr>
            </a:lvl1pPr>
          </a:lstStyle>
          <a:p>
            <a:pPr lvl="0"/>
            <a:r>
              <a:rPr lang="en-US" dirty="0"/>
              <a:t>Presenter Title Line 1</a:t>
            </a:r>
            <a:br>
              <a:rPr lang="en-US" dirty="0"/>
            </a:br>
            <a:r>
              <a:rPr lang="en-US" dirty="0"/>
              <a:t>Presenter Title Line 2</a:t>
            </a:r>
          </a:p>
        </p:txBody>
      </p:sp>
      <p:sp>
        <p:nvSpPr>
          <p:cNvPr id="28" name="Text Placeholder 20">
            <a:extLst>
              <a:ext uri="{FF2B5EF4-FFF2-40B4-BE49-F238E27FC236}">
                <a16:creationId xmlns:a16="http://schemas.microsoft.com/office/drawing/2014/main" id="{CC50E0DB-CB67-4B7A-A6D3-D0329E687BB3}"/>
              </a:ext>
            </a:extLst>
          </p:cNvPr>
          <p:cNvSpPr>
            <a:spLocks noGrp="1"/>
          </p:cNvSpPr>
          <p:nvPr>
            <p:ph type="body" sz="quarter" idx="17" hasCustomPrompt="1"/>
          </p:nvPr>
        </p:nvSpPr>
        <p:spPr>
          <a:xfrm>
            <a:off x="9212460" y="446989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dirty="0"/>
              <a:t>Presenter Name</a:t>
            </a:r>
          </a:p>
        </p:txBody>
      </p:sp>
      <p:sp>
        <p:nvSpPr>
          <p:cNvPr id="29" name="Text Placeholder 22">
            <a:extLst>
              <a:ext uri="{FF2B5EF4-FFF2-40B4-BE49-F238E27FC236}">
                <a16:creationId xmlns:a16="http://schemas.microsoft.com/office/drawing/2014/main" id="{47B70715-31B3-448E-A6B6-6F63808B2A71}"/>
              </a:ext>
            </a:extLst>
          </p:cNvPr>
          <p:cNvSpPr>
            <a:spLocks noGrp="1"/>
          </p:cNvSpPr>
          <p:nvPr>
            <p:ph type="body" sz="quarter" idx="18" hasCustomPrompt="1"/>
          </p:nvPr>
        </p:nvSpPr>
        <p:spPr>
          <a:xfrm>
            <a:off x="9212460" y="4632469"/>
            <a:ext cx="2286000" cy="320531"/>
          </a:xfrm>
        </p:spPr>
        <p:txBody>
          <a:bodyPr/>
          <a:lstStyle>
            <a:lvl1pPr marL="0" indent="0">
              <a:spcAft>
                <a:spcPts val="0"/>
              </a:spcAft>
              <a:buNone/>
              <a:defRPr sz="1000" i="1">
                <a:solidFill>
                  <a:schemeClr val="tx1"/>
                </a:solidFill>
              </a:defRPr>
            </a:lvl1pPr>
          </a:lstStyle>
          <a:p>
            <a:pPr lvl="0"/>
            <a:r>
              <a:rPr lang="en-US" dirty="0"/>
              <a:t>Presenter Title Line 1</a:t>
            </a:r>
            <a:br>
              <a:rPr lang="en-US" dirty="0"/>
            </a:br>
            <a:r>
              <a:rPr lang="en-US" dirty="0"/>
              <a:t>Presenter Title Line 2</a:t>
            </a:r>
          </a:p>
        </p:txBody>
      </p:sp>
      <p:sp>
        <p:nvSpPr>
          <p:cNvPr id="31" name="Text Placeholder 30">
            <a:extLst>
              <a:ext uri="{FF2B5EF4-FFF2-40B4-BE49-F238E27FC236}">
                <a16:creationId xmlns:a16="http://schemas.microsoft.com/office/drawing/2014/main" id="{302B7CA0-A557-4BF7-A15C-98D10E2F8C58}"/>
              </a:ext>
            </a:extLst>
          </p:cNvPr>
          <p:cNvSpPr>
            <a:spLocks noGrp="1"/>
          </p:cNvSpPr>
          <p:nvPr>
            <p:ph type="body" sz="quarter" idx="19" hasCustomPrompt="1"/>
          </p:nvPr>
        </p:nvSpPr>
        <p:spPr>
          <a:xfrm>
            <a:off x="6811390" y="5369052"/>
            <a:ext cx="2286000" cy="155448"/>
          </a:xfrm>
        </p:spPr>
        <p:txBody>
          <a:bodyPr/>
          <a:lstStyle>
            <a:lvl1pPr marL="0" indent="0">
              <a:spcAft>
                <a:spcPts val="0"/>
              </a:spcAft>
              <a:buNone/>
              <a:defRPr sz="1000" b="1">
                <a:solidFill>
                  <a:schemeClr val="tx1"/>
                </a:solidFill>
              </a:defRPr>
            </a:lvl1pPr>
          </a:lstStyle>
          <a:p>
            <a:pPr lvl="0"/>
            <a:r>
              <a:rPr lang="en-US" dirty="0"/>
              <a:t>Month xx, 20xx</a:t>
            </a:r>
          </a:p>
        </p:txBody>
      </p:sp>
      <p:sp>
        <p:nvSpPr>
          <p:cNvPr id="19" name="Text Placeholder 2">
            <a:extLst>
              <a:ext uri="{FF2B5EF4-FFF2-40B4-BE49-F238E27FC236}">
                <a16:creationId xmlns:a16="http://schemas.microsoft.com/office/drawing/2014/main" id="{736BC3B3-A144-0D40-945D-E8A7646634DF}"/>
              </a:ext>
            </a:extLst>
          </p:cNvPr>
          <p:cNvSpPr>
            <a:spLocks noGrp="1"/>
          </p:cNvSpPr>
          <p:nvPr>
            <p:ph type="body" idx="1" hasCustomPrompt="1"/>
          </p:nvPr>
        </p:nvSpPr>
        <p:spPr>
          <a:xfrm>
            <a:off x="6811390" y="1600200"/>
            <a:ext cx="4270248" cy="1087755"/>
          </a:xfrm>
        </p:spPr>
        <p:txBody>
          <a:bodyPr anchor="b" anchorCtr="0"/>
          <a:lstStyle>
            <a:lvl1pPr marL="0" indent="0">
              <a:lnSpc>
                <a:spcPts val="4200"/>
              </a:lnSpc>
              <a:spcBef>
                <a:spcPts val="0"/>
              </a:spcBef>
              <a:spcAft>
                <a:spcPts val="0"/>
              </a:spcAft>
              <a:buNone/>
              <a:defRPr sz="4200" kern="400" baseline="0">
                <a:solidFill>
                  <a:schemeClr val="tx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presentation title</a:t>
            </a:r>
          </a:p>
        </p:txBody>
      </p:sp>
      <p:sp>
        <p:nvSpPr>
          <p:cNvPr id="30" name="Title 1">
            <a:extLst>
              <a:ext uri="{FF2B5EF4-FFF2-40B4-BE49-F238E27FC236}">
                <a16:creationId xmlns:a16="http://schemas.microsoft.com/office/drawing/2014/main" id="{95E589A3-826B-E04E-B1A1-872F42805184}"/>
              </a:ext>
            </a:extLst>
          </p:cNvPr>
          <p:cNvSpPr>
            <a:spLocks noGrp="1"/>
          </p:cNvSpPr>
          <p:nvPr>
            <p:ph type="ctrTitle" hasCustomPrompt="1"/>
          </p:nvPr>
        </p:nvSpPr>
        <p:spPr>
          <a:xfrm>
            <a:off x="6811390" y="2809734"/>
            <a:ext cx="4270248" cy="543066"/>
          </a:xfrm>
        </p:spPr>
        <p:txBody>
          <a:bodyPr anchor="t" anchorCtr="0">
            <a:noAutofit/>
          </a:bodyPr>
          <a:lstStyle>
            <a:lvl1pPr>
              <a:lnSpc>
                <a:spcPct val="100000"/>
              </a:lnSpc>
              <a:spcBef>
                <a:spcPts val="0"/>
              </a:spcBef>
              <a:defRPr sz="1700" b="1" kern="400" baseline="0">
                <a:solidFill>
                  <a:schemeClr val="tx1"/>
                </a:solidFill>
                <a:latin typeface="Georgia" panose="02040502050405020303" pitchFamily="18" charset="0"/>
              </a:defRPr>
            </a:lvl1pPr>
          </a:lstStyle>
          <a:p>
            <a:r>
              <a:rPr lang="en-US" dirty="0"/>
              <a:t>Click to edit subtitle</a:t>
            </a:r>
          </a:p>
        </p:txBody>
      </p:sp>
    </p:spTree>
    <p:extLst>
      <p:ext uri="{BB962C8B-B14F-4D97-AF65-F5344CB8AC3E}">
        <p14:creationId xmlns:p14="http://schemas.microsoft.com/office/powerpoint/2010/main" val="964079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 - Burgundy">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77596" y="1427018"/>
            <a:ext cx="11036808" cy="704088"/>
          </a:xfrm>
        </p:spPr>
        <p:txBody>
          <a:bodyPr anchor="b"/>
          <a:lstStyle>
            <a:lvl1pPr marL="0" indent="0">
              <a:lnSpc>
                <a:spcPct val="100000"/>
              </a:lnSpc>
              <a:spcBef>
                <a:spcPts val="0"/>
              </a:spcBef>
              <a:spcAft>
                <a:spcPts val="0"/>
              </a:spcAft>
              <a:buNone/>
              <a:defRPr sz="46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enter section title</a:t>
            </a:r>
          </a:p>
        </p:txBody>
      </p:sp>
      <p:sp>
        <p:nvSpPr>
          <p:cNvPr id="6" name="Text Placeholder 2">
            <a:extLst>
              <a:ext uri="{FF2B5EF4-FFF2-40B4-BE49-F238E27FC236}">
                <a16:creationId xmlns:a16="http://schemas.microsoft.com/office/drawing/2014/main" id="{41007DCE-1055-4E96-9E4E-11119A20A5B3}"/>
              </a:ext>
            </a:extLst>
          </p:cNvPr>
          <p:cNvSpPr>
            <a:spLocks noGrp="1"/>
          </p:cNvSpPr>
          <p:nvPr>
            <p:ph type="body" idx="10" hasCustomPrompt="1"/>
          </p:nvPr>
        </p:nvSpPr>
        <p:spPr>
          <a:xfrm>
            <a:off x="577596" y="2178627"/>
            <a:ext cx="11036808" cy="310896"/>
          </a:xfrm>
        </p:spPr>
        <p:txBody>
          <a:bodyPr anchor="b"/>
          <a:lstStyle>
            <a:lvl1pPr marL="0" indent="0">
              <a:lnSpc>
                <a:spcPct val="100000"/>
              </a:lnSpc>
              <a:spcBef>
                <a:spcPts val="0"/>
              </a:spcBef>
              <a:spcAft>
                <a:spcPts val="0"/>
              </a:spcAft>
              <a:buNone/>
              <a:defRPr sz="2000" b="1"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a:t>Click to enter subtitle</a:t>
            </a:r>
          </a:p>
        </p:txBody>
      </p:sp>
    </p:spTree>
    <p:extLst>
      <p:ext uri="{BB962C8B-B14F-4D97-AF65-F5344CB8AC3E}">
        <p14:creationId xmlns:p14="http://schemas.microsoft.com/office/powerpoint/2010/main" val="3155127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Divider - Red">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77596" y="1427018"/>
            <a:ext cx="11036808" cy="704088"/>
          </a:xfrm>
        </p:spPr>
        <p:txBody>
          <a:bodyPr anchor="b"/>
          <a:lstStyle>
            <a:lvl1pPr marL="0" indent="0">
              <a:lnSpc>
                <a:spcPct val="100000"/>
              </a:lnSpc>
              <a:spcBef>
                <a:spcPts val="0"/>
              </a:spcBef>
              <a:spcAft>
                <a:spcPts val="0"/>
              </a:spcAft>
              <a:buNone/>
              <a:defRPr sz="46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enter section title</a:t>
            </a:r>
          </a:p>
        </p:txBody>
      </p:sp>
      <p:sp>
        <p:nvSpPr>
          <p:cNvPr id="6" name="Text Placeholder 2">
            <a:extLst>
              <a:ext uri="{FF2B5EF4-FFF2-40B4-BE49-F238E27FC236}">
                <a16:creationId xmlns:a16="http://schemas.microsoft.com/office/drawing/2014/main" id="{41007DCE-1055-4E96-9E4E-11119A20A5B3}"/>
              </a:ext>
            </a:extLst>
          </p:cNvPr>
          <p:cNvSpPr>
            <a:spLocks noGrp="1"/>
          </p:cNvSpPr>
          <p:nvPr>
            <p:ph type="body" idx="10" hasCustomPrompt="1"/>
          </p:nvPr>
        </p:nvSpPr>
        <p:spPr>
          <a:xfrm>
            <a:off x="577596" y="2178627"/>
            <a:ext cx="11036808" cy="310896"/>
          </a:xfrm>
        </p:spPr>
        <p:txBody>
          <a:bodyPr anchor="b"/>
          <a:lstStyle>
            <a:lvl1pPr marL="0" indent="0">
              <a:lnSpc>
                <a:spcPct val="100000"/>
              </a:lnSpc>
              <a:spcBef>
                <a:spcPts val="0"/>
              </a:spcBef>
              <a:spcAft>
                <a:spcPts val="0"/>
              </a:spcAft>
              <a:buNone/>
              <a:defRPr sz="2000" b="1"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a:t>Click to enter subtitle</a:t>
            </a:r>
          </a:p>
        </p:txBody>
      </p:sp>
    </p:spTree>
    <p:extLst>
      <p:ext uri="{BB962C8B-B14F-4D97-AF65-F5344CB8AC3E}">
        <p14:creationId xmlns:p14="http://schemas.microsoft.com/office/powerpoint/2010/main" val="1611287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 Image - Whit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70242" y="512384"/>
            <a:ext cx="5268558" cy="3831016"/>
          </a:xfrm>
        </p:spPr>
        <p:txBody>
          <a:bodyPr anchor="t" anchorCtr="0"/>
          <a:lstStyle>
            <a:lvl1pPr marL="225425" indent="-225425">
              <a:lnSpc>
                <a:spcPts val="4200"/>
              </a:lnSpc>
              <a:spcAft>
                <a:spcPts val="0"/>
              </a:spcAft>
              <a:buNone/>
              <a:defRPr sz="3800" kern="400" baseline="0">
                <a:solidFill>
                  <a:schemeClr val="accent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dirty="0"/>
              <a:t>“Click here to enter quote text. Enter the first quote mark and then the text. The following lines of text will indent automatically.”</a:t>
            </a:r>
          </a:p>
        </p:txBody>
      </p:sp>
      <p:sp>
        <p:nvSpPr>
          <p:cNvPr id="13" name="Text Placeholder 12"/>
          <p:cNvSpPr>
            <a:spLocks noGrp="1"/>
          </p:cNvSpPr>
          <p:nvPr>
            <p:ph type="body" sz="quarter" idx="11" hasCustomPrompt="1"/>
          </p:nvPr>
        </p:nvSpPr>
        <p:spPr>
          <a:xfrm>
            <a:off x="576072" y="5010801"/>
            <a:ext cx="5062728" cy="219456"/>
          </a:xfrm>
        </p:spPr>
        <p:txBody>
          <a:bodyPr/>
          <a:lstStyle>
            <a:lvl1pPr marL="0" indent="0">
              <a:lnSpc>
                <a:spcPct val="100000"/>
              </a:lnSpc>
              <a:spcAft>
                <a:spcPts val="0"/>
              </a:spcAft>
              <a:buNone/>
              <a:defRPr sz="1400" b="1" kern="400" baseline="0">
                <a:solidFill>
                  <a:schemeClr val="tx1"/>
                </a:solidFill>
                <a:latin typeface="+mn-lt"/>
              </a:defRPr>
            </a:lvl1pPr>
          </a:lstStyle>
          <a:p>
            <a:pPr lvl="0"/>
            <a:r>
              <a:rPr lang="en-US" dirty="0"/>
              <a:t>Click to enter Source Name</a:t>
            </a:r>
          </a:p>
        </p:txBody>
      </p:sp>
      <p:sp>
        <p:nvSpPr>
          <p:cNvPr id="7" name="Text Placeholder 12">
            <a:extLst>
              <a:ext uri="{FF2B5EF4-FFF2-40B4-BE49-F238E27FC236}">
                <a16:creationId xmlns:a16="http://schemas.microsoft.com/office/drawing/2014/main" id="{74E009F0-E8BB-4115-9C50-FE3EAFA7DCEA}"/>
              </a:ext>
            </a:extLst>
          </p:cNvPr>
          <p:cNvSpPr>
            <a:spLocks noGrp="1"/>
          </p:cNvSpPr>
          <p:nvPr>
            <p:ph type="body" sz="quarter" idx="12" hasCustomPrompt="1"/>
          </p:nvPr>
        </p:nvSpPr>
        <p:spPr>
          <a:xfrm>
            <a:off x="576072" y="5221113"/>
            <a:ext cx="5062728" cy="728472"/>
          </a:xfrm>
        </p:spPr>
        <p:txBody>
          <a:bodyPr/>
          <a:lstStyle>
            <a:lvl1pPr marL="0" indent="0">
              <a:lnSpc>
                <a:spcPct val="100000"/>
              </a:lnSpc>
              <a:spcAft>
                <a:spcPts val="0"/>
              </a:spcAft>
              <a:buNone/>
              <a:defRPr sz="1400" b="0" i="1" kern="400" baseline="0">
                <a:solidFill>
                  <a:schemeClr val="tx1"/>
                </a:solidFill>
                <a:latin typeface="+mn-lt"/>
              </a:defRPr>
            </a:lvl1pPr>
          </a:lstStyle>
          <a:p>
            <a:pPr lvl="0"/>
            <a:r>
              <a:rPr lang="en-US" dirty="0"/>
              <a:t>Click to enter source information.</a:t>
            </a:r>
            <a:br>
              <a:rPr lang="en-US" dirty="0"/>
            </a:br>
            <a:r>
              <a:rPr lang="en-US" dirty="0"/>
              <a:t>If needed, raise or lower the Source Name and Information to adjust for the amount of quote text. </a:t>
            </a:r>
          </a:p>
        </p:txBody>
      </p:sp>
      <p:sp>
        <p:nvSpPr>
          <p:cNvPr id="8" name="Picture Placeholder 8">
            <a:extLst>
              <a:ext uri="{FF2B5EF4-FFF2-40B4-BE49-F238E27FC236}">
                <a16:creationId xmlns:a16="http://schemas.microsoft.com/office/drawing/2014/main" id="{F0D1F40A-8FC2-4ABA-B1B1-7BFBA6CA273B}"/>
              </a:ext>
            </a:extLst>
          </p:cNvPr>
          <p:cNvSpPr>
            <a:spLocks noGrp="1"/>
          </p:cNvSpPr>
          <p:nvPr>
            <p:ph type="pic" sz="quarter" idx="13" hasCustomPrompt="1"/>
          </p:nvPr>
        </p:nvSpPr>
        <p:spPr>
          <a:xfrm>
            <a:off x="6211614" y="0"/>
            <a:ext cx="5980386" cy="5980176"/>
          </a:xfrm>
          <a:solidFill>
            <a:schemeClr val="tx2"/>
          </a:solidFill>
        </p:spPr>
        <p:txBody>
          <a:bodyPr lIns="548640" tIns="2194560" rIns="0"/>
          <a:lstStyle>
            <a:lvl1pPr marL="0" indent="0">
              <a:spcAft>
                <a:spcPts val="0"/>
              </a:spcAft>
              <a:buNone/>
              <a:defRPr sz="3200" b="1" cap="all" baseline="0">
                <a:solidFill>
                  <a:srgbClr val="FF289F"/>
                </a:solidFill>
              </a:defRPr>
            </a:lvl1pPr>
          </a:lstStyle>
          <a:p>
            <a:r>
              <a:rPr lang="en-US" dirty="0"/>
              <a:t>Click icon</a:t>
            </a:r>
            <a:br>
              <a:rPr lang="en-US" dirty="0"/>
            </a:br>
            <a:r>
              <a:rPr lang="en-US" dirty="0"/>
              <a:t>To insert</a:t>
            </a:r>
            <a:br>
              <a:rPr lang="en-US" dirty="0"/>
            </a:br>
            <a:r>
              <a:rPr lang="en-US" dirty="0"/>
              <a:t>image</a:t>
            </a:r>
          </a:p>
        </p:txBody>
      </p:sp>
    </p:spTree>
    <p:extLst>
      <p:ext uri="{BB962C8B-B14F-4D97-AF65-F5344CB8AC3E}">
        <p14:creationId xmlns:p14="http://schemas.microsoft.com/office/powerpoint/2010/main" val="3313379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 Whit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70242" y="457204"/>
            <a:ext cx="8961120" cy="3505196"/>
          </a:xfrm>
        </p:spPr>
        <p:txBody>
          <a:bodyPr anchor="t" anchorCtr="0"/>
          <a:lstStyle>
            <a:lvl1pPr marL="225425" indent="-225425">
              <a:lnSpc>
                <a:spcPts val="5400"/>
              </a:lnSpc>
              <a:spcAft>
                <a:spcPts val="0"/>
              </a:spcAft>
              <a:buNone/>
              <a:defRPr sz="4600" kern="400" baseline="0">
                <a:solidFill>
                  <a:schemeClr val="accent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dirty="0"/>
              <a:t>“Click here to enter quote text. Enter the first quote mark, the text, and end with the last quote mark. The lines of text will indent automatically.”</a:t>
            </a:r>
          </a:p>
        </p:txBody>
      </p:sp>
      <p:sp>
        <p:nvSpPr>
          <p:cNvPr id="13" name="Text Placeholder 12"/>
          <p:cNvSpPr>
            <a:spLocks noGrp="1"/>
          </p:cNvSpPr>
          <p:nvPr>
            <p:ph type="body" sz="quarter" idx="11" hasCustomPrompt="1"/>
          </p:nvPr>
        </p:nvSpPr>
        <p:spPr>
          <a:xfrm>
            <a:off x="576072" y="4545122"/>
            <a:ext cx="5065776" cy="219456"/>
          </a:xfrm>
        </p:spPr>
        <p:txBody>
          <a:bodyPr/>
          <a:lstStyle>
            <a:lvl1pPr marL="0" indent="0">
              <a:lnSpc>
                <a:spcPct val="100000"/>
              </a:lnSpc>
              <a:spcAft>
                <a:spcPts val="0"/>
              </a:spcAft>
              <a:buNone/>
              <a:defRPr sz="1400" b="1" kern="400" baseline="0">
                <a:solidFill>
                  <a:schemeClr val="tx1"/>
                </a:solidFill>
                <a:latin typeface="+mn-lt"/>
              </a:defRPr>
            </a:lvl1pPr>
          </a:lstStyle>
          <a:p>
            <a:pPr lvl="0"/>
            <a:r>
              <a:rPr lang="en-US" dirty="0"/>
              <a:t>Click to enter Source Name</a:t>
            </a:r>
          </a:p>
        </p:txBody>
      </p:sp>
      <p:sp>
        <p:nvSpPr>
          <p:cNvPr id="7" name="Text Placeholder 12">
            <a:extLst>
              <a:ext uri="{FF2B5EF4-FFF2-40B4-BE49-F238E27FC236}">
                <a16:creationId xmlns:a16="http://schemas.microsoft.com/office/drawing/2014/main" id="{74E009F0-E8BB-4115-9C50-FE3EAFA7DCEA}"/>
              </a:ext>
            </a:extLst>
          </p:cNvPr>
          <p:cNvSpPr>
            <a:spLocks noGrp="1"/>
          </p:cNvSpPr>
          <p:nvPr>
            <p:ph type="body" sz="quarter" idx="12" hasCustomPrompt="1"/>
          </p:nvPr>
        </p:nvSpPr>
        <p:spPr>
          <a:xfrm>
            <a:off x="576072" y="4754880"/>
            <a:ext cx="5065776" cy="731520"/>
          </a:xfrm>
        </p:spPr>
        <p:txBody>
          <a:bodyPr/>
          <a:lstStyle>
            <a:lvl1pPr marL="0" indent="0">
              <a:lnSpc>
                <a:spcPct val="100000"/>
              </a:lnSpc>
              <a:spcAft>
                <a:spcPts val="0"/>
              </a:spcAft>
              <a:buNone/>
              <a:defRPr sz="1400" b="0" i="1" kern="400" baseline="0">
                <a:solidFill>
                  <a:schemeClr val="tx1"/>
                </a:solidFill>
                <a:latin typeface="+mn-lt"/>
              </a:defRPr>
            </a:lvl1pPr>
          </a:lstStyle>
          <a:p>
            <a:pPr lvl="0"/>
            <a:r>
              <a:rPr lang="en-US" dirty="0"/>
              <a:t>Click to enter source information.</a:t>
            </a:r>
            <a:br>
              <a:rPr lang="en-US" dirty="0"/>
            </a:br>
            <a:r>
              <a:rPr lang="en-US" dirty="0"/>
              <a:t>If needed, raise or lower the Source Name and Information to adjust for the amount of quote text. </a:t>
            </a:r>
          </a:p>
        </p:txBody>
      </p:sp>
    </p:spTree>
    <p:extLst>
      <p:ext uri="{BB962C8B-B14F-4D97-AF65-F5344CB8AC3E}">
        <p14:creationId xmlns:p14="http://schemas.microsoft.com/office/powerpoint/2010/main" val="1546984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 Image - Dark Burgundy">
    <p:bg>
      <p:bgPr>
        <a:solidFill>
          <a:schemeClr val="accent3"/>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70242" y="512384"/>
            <a:ext cx="5268558" cy="3831016"/>
          </a:xfrm>
        </p:spPr>
        <p:txBody>
          <a:bodyPr anchor="t" anchorCtr="0"/>
          <a:lstStyle>
            <a:lvl1pPr marL="225425" indent="-225425">
              <a:lnSpc>
                <a:spcPts val="4200"/>
              </a:lnSpc>
              <a:spcAft>
                <a:spcPts val="0"/>
              </a:spcAft>
              <a:buNone/>
              <a:defRPr sz="3800" kern="400" baseline="0">
                <a:solidFill>
                  <a:schemeClr val="bg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dirty="0"/>
              <a:t>“Click here to enter quote text. Enter the first quote mark and then the text. The following lines of text will indent automatically.”</a:t>
            </a:r>
          </a:p>
        </p:txBody>
      </p:sp>
      <p:sp>
        <p:nvSpPr>
          <p:cNvPr id="13" name="Text Placeholder 12"/>
          <p:cNvSpPr>
            <a:spLocks noGrp="1"/>
          </p:cNvSpPr>
          <p:nvPr>
            <p:ph type="body" sz="quarter" idx="11" hasCustomPrompt="1"/>
          </p:nvPr>
        </p:nvSpPr>
        <p:spPr>
          <a:xfrm>
            <a:off x="576072" y="5029200"/>
            <a:ext cx="5065776" cy="219456"/>
          </a:xfrm>
        </p:spPr>
        <p:txBody>
          <a:bodyPr/>
          <a:lstStyle>
            <a:lvl1pPr marL="0" indent="0">
              <a:lnSpc>
                <a:spcPct val="100000"/>
              </a:lnSpc>
              <a:spcAft>
                <a:spcPts val="0"/>
              </a:spcAft>
              <a:buNone/>
              <a:defRPr sz="1400" b="1" kern="400" baseline="0">
                <a:solidFill>
                  <a:schemeClr val="bg1"/>
                </a:solidFill>
                <a:latin typeface="+mn-lt"/>
              </a:defRPr>
            </a:lvl1pPr>
          </a:lstStyle>
          <a:p>
            <a:pPr lvl="0"/>
            <a:r>
              <a:rPr lang="en-US" dirty="0"/>
              <a:t>Click to enter Source Name</a:t>
            </a:r>
          </a:p>
        </p:txBody>
      </p:sp>
      <p:sp>
        <p:nvSpPr>
          <p:cNvPr id="7" name="Text Placeholder 12">
            <a:extLst>
              <a:ext uri="{FF2B5EF4-FFF2-40B4-BE49-F238E27FC236}">
                <a16:creationId xmlns:a16="http://schemas.microsoft.com/office/drawing/2014/main" id="{74E009F0-E8BB-4115-9C50-FE3EAFA7DCEA}"/>
              </a:ext>
            </a:extLst>
          </p:cNvPr>
          <p:cNvSpPr>
            <a:spLocks noGrp="1"/>
          </p:cNvSpPr>
          <p:nvPr>
            <p:ph type="body" sz="quarter" idx="12" hasCustomPrompt="1"/>
          </p:nvPr>
        </p:nvSpPr>
        <p:spPr>
          <a:xfrm>
            <a:off x="576072" y="5239512"/>
            <a:ext cx="5065776" cy="731520"/>
          </a:xfrm>
        </p:spPr>
        <p:txBody>
          <a:bodyPr/>
          <a:lstStyle>
            <a:lvl1pPr marL="0" indent="0">
              <a:lnSpc>
                <a:spcPct val="100000"/>
              </a:lnSpc>
              <a:spcAft>
                <a:spcPts val="0"/>
              </a:spcAft>
              <a:buNone/>
              <a:defRPr sz="1400" b="0" i="1" kern="400" baseline="0">
                <a:solidFill>
                  <a:schemeClr val="bg1"/>
                </a:solidFill>
                <a:latin typeface="+mn-lt"/>
              </a:defRPr>
            </a:lvl1pPr>
          </a:lstStyle>
          <a:p>
            <a:pPr lvl="0"/>
            <a:r>
              <a:rPr lang="en-US" dirty="0"/>
              <a:t>Click to enter source information.</a:t>
            </a:r>
            <a:br>
              <a:rPr lang="en-US" dirty="0"/>
            </a:br>
            <a:r>
              <a:rPr lang="en-US" dirty="0"/>
              <a:t>If needed, raise or lower the Source Name and Information to adjust for the amount of quote text. </a:t>
            </a:r>
          </a:p>
        </p:txBody>
      </p:sp>
      <p:sp>
        <p:nvSpPr>
          <p:cNvPr id="6" name="Picture Placeholder 8">
            <a:extLst>
              <a:ext uri="{FF2B5EF4-FFF2-40B4-BE49-F238E27FC236}">
                <a16:creationId xmlns:a16="http://schemas.microsoft.com/office/drawing/2014/main" id="{AF8EF799-A677-4F49-95AE-2E237AA9873B}"/>
              </a:ext>
            </a:extLst>
          </p:cNvPr>
          <p:cNvSpPr>
            <a:spLocks noGrp="1"/>
          </p:cNvSpPr>
          <p:nvPr>
            <p:ph type="pic" sz="quarter" idx="13" hasCustomPrompt="1"/>
          </p:nvPr>
        </p:nvSpPr>
        <p:spPr>
          <a:xfrm>
            <a:off x="6211614" y="0"/>
            <a:ext cx="5980386" cy="5980176"/>
          </a:xfrm>
          <a:solidFill>
            <a:schemeClr val="tx2"/>
          </a:solidFill>
        </p:spPr>
        <p:txBody>
          <a:bodyPr lIns="548640" tIns="2194560" rIns="0"/>
          <a:lstStyle>
            <a:lvl1pPr marL="0" indent="0">
              <a:spcAft>
                <a:spcPts val="0"/>
              </a:spcAft>
              <a:buNone/>
              <a:defRPr sz="3200" b="1" cap="all" baseline="0">
                <a:solidFill>
                  <a:srgbClr val="FF289F"/>
                </a:solidFill>
              </a:defRPr>
            </a:lvl1pPr>
          </a:lstStyle>
          <a:p>
            <a:r>
              <a:rPr lang="en-US" dirty="0"/>
              <a:t>Click icon</a:t>
            </a:r>
            <a:br>
              <a:rPr lang="en-US" dirty="0"/>
            </a:br>
            <a:r>
              <a:rPr lang="en-US" dirty="0"/>
              <a:t>To insert</a:t>
            </a:r>
            <a:br>
              <a:rPr lang="en-US" dirty="0"/>
            </a:br>
            <a:r>
              <a:rPr lang="en-US" dirty="0"/>
              <a:t>image</a:t>
            </a:r>
          </a:p>
        </p:txBody>
      </p:sp>
    </p:spTree>
    <p:extLst>
      <p:ext uri="{BB962C8B-B14F-4D97-AF65-F5344CB8AC3E}">
        <p14:creationId xmlns:p14="http://schemas.microsoft.com/office/powerpoint/2010/main" val="1428949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 Image - Burgundy">
    <p:bg>
      <p:bgPr>
        <a:solidFill>
          <a:schemeClr val="accent1"/>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70242" y="512384"/>
            <a:ext cx="5268558" cy="3831016"/>
          </a:xfrm>
        </p:spPr>
        <p:txBody>
          <a:bodyPr anchor="t" anchorCtr="0"/>
          <a:lstStyle>
            <a:lvl1pPr marL="225425" indent="-225425">
              <a:lnSpc>
                <a:spcPts val="4200"/>
              </a:lnSpc>
              <a:spcAft>
                <a:spcPts val="0"/>
              </a:spcAft>
              <a:buNone/>
              <a:defRPr sz="3800" kern="400" baseline="0">
                <a:solidFill>
                  <a:schemeClr val="bg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dirty="0"/>
              <a:t>“Click here to enter quote text. Enter the first quote mark and then the text. The following lines of text will indent automatically.”</a:t>
            </a:r>
          </a:p>
        </p:txBody>
      </p:sp>
      <p:sp>
        <p:nvSpPr>
          <p:cNvPr id="13" name="Text Placeholder 12"/>
          <p:cNvSpPr>
            <a:spLocks noGrp="1"/>
          </p:cNvSpPr>
          <p:nvPr>
            <p:ph type="body" sz="quarter" idx="11" hasCustomPrompt="1"/>
          </p:nvPr>
        </p:nvSpPr>
        <p:spPr>
          <a:xfrm>
            <a:off x="576072" y="5029200"/>
            <a:ext cx="5065776" cy="219456"/>
          </a:xfrm>
        </p:spPr>
        <p:txBody>
          <a:bodyPr/>
          <a:lstStyle>
            <a:lvl1pPr marL="0" indent="0">
              <a:lnSpc>
                <a:spcPct val="100000"/>
              </a:lnSpc>
              <a:spcAft>
                <a:spcPts val="0"/>
              </a:spcAft>
              <a:buNone/>
              <a:defRPr sz="1400" b="1" kern="400" baseline="0">
                <a:solidFill>
                  <a:schemeClr val="bg1"/>
                </a:solidFill>
                <a:latin typeface="+mn-lt"/>
              </a:defRPr>
            </a:lvl1pPr>
          </a:lstStyle>
          <a:p>
            <a:pPr lvl="0"/>
            <a:r>
              <a:rPr lang="en-US" dirty="0"/>
              <a:t>Click to enter Source Name</a:t>
            </a:r>
          </a:p>
        </p:txBody>
      </p:sp>
      <p:sp>
        <p:nvSpPr>
          <p:cNvPr id="7" name="Text Placeholder 12">
            <a:extLst>
              <a:ext uri="{FF2B5EF4-FFF2-40B4-BE49-F238E27FC236}">
                <a16:creationId xmlns:a16="http://schemas.microsoft.com/office/drawing/2014/main" id="{74E009F0-E8BB-4115-9C50-FE3EAFA7DCEA}"/>
              </a:ext>
            </a:extLst>
          </p:cNvPr>
          <p:cNvSpPr>
            <a:spLocks noGrp="1"/>
          </p:cNvSpPr>
          <p:nvPr>
            <p:ph type="body" sz="quarter" idx="12" hasCustomPrompt="1"/>
          </p:nvPr>
        </p:nvSpPr>
        <p:spPr>
          <a:xfrm>
            <a:off x="576072" y="5239512"/>
            <a:ext cx="5065776" cy="731520"/>
          </a:xfrm>
        </p:spPr>
        <p:txBody>
          <a:bodyPr/>
          <a:lstStyle>
            <a:lvl1pPr marL="0" indent="0">
              <a:lnSpc>
                <a:spcPct val="100000"/>
              </a:lnSpc>
              <a:spcAft>
                <a:spcPts val="0"/>
              </a:spcAft>
              <a:buNone/>
              <a:defRPr sz="1400" b="0" i="1" kern="400" baseline="0">
                <a:solidFill>
                  <a:schemeClr val="bg1"/>
                </a:solidFill>
                <a:latin typeface="+mn-lt"/>
              </a:defRPr>
            </a:lvl1pPr>
          </a:lstStyle>
          <a:p>
            <a:pPr lvl="0"/>
            <a:r>
              <a:rPr lang="en-US" dirty="0"/>
              <a:t>Click to enter source information.</a:t>
            </a:r>
            <a:br>
              <a:rPr lang="en-US" dirty="0"/>
            </a:br>
            <a:r>
              <a:rPr lang="en-US" dirty="0"/>
              <a:t>If needed, raise or lower the Source Name and Information to adjust for the amount of quote text. </a:t>
            </a:r>
          </a:p>
        </p:txBody>
      </p:sp>
      <p:sp>
        <p:nvSpPr>
          <p:cNvPr id="6" name="Picture Placeholder 8">
            <a:extLst>
              <a:ext uri="{FF2B5EF4-FFF2-40B4-BE49-F238E27FC236}">
                <a16:creationId xmlns:a16="http://schemas.microsoft.com/office/drawing/2014/main" id="{AF8EF799-A677-4F49-95AE-2E237AA9873B}"/>
              </a:ext>
            </a:extLst>
          </p:cNvPr>
          <p:cNvSpPr>
            <a:spLocks noGrp="1"/>
          </p:cNvSpPr>
          <p:nvPr>
            <p:ph type="pic" sz="quarter" idx="13" hasCustomPrompt="1"/>
          </p:nvPr>
        </p:nvSpPr>
        <p:spPr>
          <a:xfrm>
            <a:off x="6211614" y="0"/>
            <a:ext cx="5980386" cy="5980176"/>
          </a:xfrm>
          <a:solidFill>
            <a:schemeClr val="tx2"/>
          </a:solidFill>
        </p:spPr>
        <p:txBody>
          <a:bodyPr lIns="548640" tIns="2194560" rIns="0"/>
          <a:lstStyle>
            <a:lvl1pPr marL="0" indent="0">
              <a:spcAft>
                <a:spcPts val="0"/>
              </a:spcAft>
              <a:buNone/>
              <a:defRPr sz="3200" b="1" cap="all" baseline="0">
                <a:solidFill>
                  <a:srgbClr val="FF289F"/>
                </a:solidFill>
              </a:defRPr>
            </a:lvl1pPr>
          </a:lstStyle>
          <a:p>
            <a:r>
              <a:rPr lang="en-US" dirty="0"/>
              <a:t>Click icon</a:t>
            </a:r>
            <a:br>
              <a:rPr lang="en-US" dirty="0"/>
            </a:br>
            <a:r>
              <a:rPr lang="en-US" dirty="0"/>
              <a:t>To insert</a:t>
            </a:r>
            <a:br>
              <a:rPr lang="en-US" dirty="0"/>
            </a:br>
            <a:r>
              <a:rPr lang="en-US" dirty="0"/>
              <a:t>image</a:t>
            </a:r>
          </a:p>
        </p:txBody>
      </p:sp>
    </p:spTree>
    <p:extLst>
      <p:ext uri="{BB962C8B-B14F-4D97-AF65-F5344CB8AC3E}">
        <p14:creationId xmlns:p14="http://schemas.microsoft.com/office/powerpoint/2010/main" val="1568933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 Image - Red">
    <p:bg>
      <p:bgPr>
        <a:solidFill>
          <a:schemeClr val="accent4"/>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70242" y="512384"/>
            <a:ext cx="5268558" cy="3831016"/>
          </a:xfrm>
        </p:spPr>
        <p:txBody>
          <a:bodyPr anchor="t" anchorCtr="0"/>
          <a:lstStyle>
            <a:lvl1pPr marL="225425" indent="-225425">
              <a:lnSpc>
                <a:spcPts val="4200"/>
              </a:lnSpc>
              <a:spcAft>
                <a:spcPts val="0"/>
              </a:spcAft>
              <a:buNone/>
              <a:defRPr sz="3800" kern="400" baseline="0">
                <a:solidFill>
                  <a:schemeClr val="bg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dirty="0"/>
              <a:t>“Click here to enter quote text. Enter the first quote mark and then the text. The following lines of text will indent automatically.”</a:t>
            </a:r>
          </a:p>
        </p:txBody>
      </p:sp>
      <p:sp>
        <p:nvSpPr>
          <p:cNvPr id="13" name="Text Placeholder 12"/>
          <p:cNvSpPr>
            <a:spLocks noGrp="1"/>
          </p:cNvSpPr>
          <p:nvPr>
            <p:ph type="body" sz="quarter" idx="11" hasCustomPrompt="1"/>
          </p:nvPr>
        </p:nvSpPr>
        <p:spPr>
          <a:xfrm>
            <a:off x="576072" y="5029200"/>
            <a:ext cx="5065776" cy="219456"/>
          </a:xfrm>
        </p:spPr>
        <p:txBody>
          <a:bodyPr/>
          <a:lstStyle>
            <a:lvl1pPr marL="0" indent="0">
              <a:lnSpc>
                <a:spcPct val="100000"/>
              </a:lnSpc>
              <a:spcAft>
                <a:spcPts val="0"/>
              </a:spcAft>
              <a:buNone/>
              <a:defRPr sz="1400" b="1" kern="400" baseline="0">
                <a:solidFill>
                  <a:schemeClr val="bg1"/>
                </a:solidFill>
                <a:latin typeface="+mn-lt"/>
              </a:defRPr>
            </a:lvl1pPr>
          </a:lstStyle>
          <a:p>
            <a:pPr lvl="0"/>
            <a:r>
              <a:rPr lang="en-US" dirty="0"/>
              <a:t>Click to enter Source Name</a:t>
            </a:r>
          </a:p>
        </p:txBody>
      </p:sp>
      <p:sp>
        <p:nvSpPr>
          <p:cNvPr id="7" name="Text Placeholder 12">
            <a:extLst>
              <a:ext uri="{FF2B5EF4-FFF2-40B4-BE49-F238E27FC236}">
                <a16:creationId xmlns:a16="http://schemas.microsoft.com/office/drawing/2014/main" id="{74E009F0-E8BB-4115-9C50-FE3EAFA7DCEA}"/>
              </a:ext>
            </a:extLst>
          </p:cNvPr>
          <p:cNvSpPr>
            <a:spLocks noGrp="1"/>
          </p:cNvSpPr>
          <p:nvPr>
            <p:ph type="body" sz="quarter" idx="12" hasCustomPrompt="1"/>
          </p:nvPr>
        </p:nvSpPr>
        <p:spPr>
          <a:xfrm>
            <a:off x="576072" y="5239512"/>
            <a:ext cx="5065776" cy="731520"/>
          </a:xfrm>
        </p:spPr>
        <p:txBody>
          <a:bodyPr/>
          <a:lstStyle>
            <a:lvl1pPr marL="0" indent="0">
              <a:lnSpc>
                <a:spcPct val="100000"/>
              </a:lnSpc>
              <a:spcAft>
                <a:spcPts val="0"/>
              </a:spcAft>
              <a:buNone/>
              <a:defRPr sz="1400" b="0" i="1" kern="400" baseline="0">
                <a:solidFill>
                  <a:schemeClr val="bg1"/>
                </a:solidFill>
                <a:latin typeface="+mn-lt"/>
              </a:defRPr>
            </a:lvl1pPr>
          </a:lstStyle>
          <a:p>
            <a:pPr lvl="0"/>
            <a:r>
              <a:rPr lang="en-US" dirty="0"/>
              <a:t>Click to enter source information.</a:t>
            </a:r>
            <a:br>
              <a:rPr lang="en-US" dirty="0"/>
            </a:br>
            <a:r>
              <a:rPr lang="en-US" dirty="0"/>
              <a:t>If needed, raise or lower the Source Name and Information to adjust for the amount of quote text. </a:t>
            </a:r>
          </a:p>
        </p:txBody>
      </p:sp>
      <p:sp>
        <p:nvSpPr>
          <p:cNvPr id="6" name="Picture Placeholder 8">
            <a:extLst>
              <a:ext uri="{FF2B5EF4-FFF2-40B4-BE49-F238E27FC236}">
                <a16:creationId xmlns:a16="http://schemas.microsoft.com/office/drawing/2014/main" id="{AF8EF799-A677-4F49-95AE-2E237AA9873B}"/>
              </a:ext>
            </a:extLst>
          </p:cNvPr>
          <p:cNvSpPr>
            <a:spLocks noGrp="1"/>
          </p:cNvSpPr>
          <p:nvPr>
            <p:ph type="pic" sz="quarter" idx="13" hasCustomPrompt="1"/>
          </p:nvPr>
        </p:nvSpPr>
        <p:spPr>
          <a:xfrm>
            <a:off x="6211614" y="0"/>
            <a:ext cx="5980386" cy="5980176"/>
          </a:xfrm>
          <a:solidFill>
            <a:schemeClr val="tx2"/>
          </a:solidFill>
        </p:spPr>
        <p:txBody>
          <a:bodyPr lIns="548640" tIns="2194560" rIns="0"/>
          <a:lstStyle>
            <a:lvl1pPr marL="0" indent="0">
              <a:spcAft>
                <a:spcPts val="0"/>
              </a:spcAft>
              <a:buNone/>
              <a:defRPr sz="3200" b="1" cap="all" baseline="0">
                <a:solidFill>
                  <a:srgbClr val="FF289F"/>
                </a:solidFill>
              </a:defRPr>
            </a:lvl1pPr>
          </a:lstStyle>
          <a:p>
            <a:r>
              <a:rPr lang="en-US" dirty="0"/>
              <a:t>Click icon</a:t>
            </a:r>
            <a:br>
              <a:rPr lang="en-US" dirty="0"/>
            </a:br>
            <a:r>
              <a:rPr lang="en-US" dirty="0"/>
              <a:t>To insert</a:t>
            </a:r>
            <a:br>
              <a:rPr lang="en-US" dirty="0"/>
            </a:br>
            <a:r>
              <a:rPr lang="en-US" dirty="0"/>
              <a:t>image</a:t>
            </a:r>
          </a:p>
        </p:txBody>
      </p:sp>
    </p:spTree>
    <p:extLst>
      <p:ext uri="{BB962C8B-B14F-4D97-AF65-F5344CB8AC3E}">
        <p14:creationId xmlns:p14="http://schemas.microsoft.com/office/powerpoint/2010/main" val="4213868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 Dark Burgundy">
    <p:bg>
      <p:bgPr>
        <a:solidFill>
          <a:schemeClr val="accent3"/>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70242" y="457204"/>
            <a:ext cx="8961120" cy="3505196"/>
          </a:xfrm>
        </p:spPr>
        <p:txBody>
          <a:bodyPr anchor="t" anchorCtr="0"/>
          <a:lstStyle>
            <a:lvl1pPr marL="225425" indent="-225425">
              <a:lnSpc>
                <a:spcPts val="5400"/>
              </a:lnSpc>
              <a:spcAft>
                <a:spcPts val="0"/>
              </a:spcAft>
              <a:buNone/>
              <a:defRPr sz="4600" kern="400" baseline="0">
                <a:solidFill>
                  <a:schemeClr val="bg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dirty="0"/>
              <a:t>“Click here to enter quote text. Enter the first quote mark, the text, and end with the last quote mark. The lines of text will indent automatically.”</a:t>
            </a:r>
          </a:p>
        </p:txBody>
      </p:sp>
      <p:sp>
        <p:nvSpPr>
          <p:cNvPr id="13" name="Text Placeholder 12"/>
          <p:cNvSpPr>
            <a:spLocks noGrp="1"/>
          </p:cNvSpPr>
          <p:nvPr>
            <p:ph type="body" sz="quarter" idx="11" hasCustomPrompt="1"/>
          </p:nvPr>
        </p:nvSpPr>
        <p:spPr>
          <a:xfrm>
            <a:off x="576072" y="4545120"/>
            <a:ext cx="5065776" cy="219456"/>
          </a:xfrm>
        </p:spPr>
        <p:txBody>
          <a:bodyPr/>
          <a:lstStyle>
            <a:lvl1pPr marL="0" indent="0">
              <a:lnSpc>
                <a:spcPct val="100000"/>
              </a:lnSpc>
              <a:spcAft>
                <a:spcPts val="0"/>
              </a:spcAft>
              <a:buNone/>
              <a:defRPr sz="1400" b="1" kern="400" baseline="0">
                <a:solidFill>
                  <a:schemeClr val="bg1"/>
                </a:solidFill>
                <a:latin typeface="+mn-lt"/>
              </a:defRPr>
            </a:lvl1pPr>
          </a:lstStyle>
          <a:p>
            <a:pPr lvl="0"/>
            <a:r>
              <a:rPr lang="en-US" dirty="0"/>
              <a:t>Click to enter Source Name</a:t>
            </a:r>
          </a:p>
        </p:txBody>
      </p:sp>
      <p:sp>
        <p:nvSpPr>
          <p:cNvPr id="7" name="Text Placeholder 12">
            <a:extLst>
              <a:ext uri="{FF2B5EF4-FFF2-40B4-BE49-F238E27FC236}">
                <a16:creationId xmlns:a16="http://schemas.microsoft.com/office/drawing/2014/main" id="{74E009F0-E8BB-4115-9C50-FE3EAFA7DCEA}"/>
              </a:ext>
            </a:extLst>
          </p:cNvPr>
          <p:cNvSpPr>
            <a:spLocks noGrp="1"/>
          </p:cNvSpPr>
          <p:nvPr>
            <p:ph type="body" sz="quarter" idx="12" hasCustomPrompt="1"/>
          </p:nvPr>
        </p:nvSpPr>
        <p:spPr>
          <a:xfrm>
            <a:off x="576072" y="4754880"/>
            <a:ext cx="5065776" cy="731520"/>
          </a:xfrm>
        </p:spPr>
        <p:txBody>
          <a:bodyPr/>
          <a:lstStyle>
            <a:lvl1pPr marL="0" indent="0">
              <a:lnSpc>
                <a:spcPct val="100000"/>
              </a:lnSpc>
              <a:spcAft>
                <a:spcPts val="0"/>
              </a:spcAft>
              <a:buNone/>
              <a:defRPr sz="1400" b="0" i="1" kern="400" baseline="0">
                <a:solidFill>
                  <a:schemeClr val="bg1"/>
                </a:solidFill>
                <a:latin typeface="+mn-lt"/>
              </a:defRPr>
            </a:lvl1pPr>
          </a:lstStyle>
          <a:p>
            <a:pPr lvl="0"/>
            <a:r>
              <a:rPr lang="en-US" dirty="0"/>
              <a:t>Click to enter source information.</a:t>
            </a:r>
            <a:br>
              <a:rPr lang="en-US" dirty="0"/>
            </a:br>
            <a:r>
              <a:rPr lang="en-US" dirty="0"/>
              <a:t>If needed, raise or lower the Source Name and Information to adjust for the amount of quote text. </a:t>
            </a:r>
          </a:p>
        </p:txBody>
      </p:sp>
    </p:spTree>
    <p:extLst>
      <p:ext uri="{BB962C8B-B14F-4D97-AF65-F5344CB8AC3E}">
        <p14:creationId xmlns:p14="http://schemas.microsoft.com/office/powerpoint/2010/main" val="35504909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 Burgundy">
    <p:bg>
      <p:bgPr>
        <a:solidFill>
          <a:schemeClr val="accent1"/>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70242" y="457204"/>
            <a:ext cx="8961120" cy="3505196"/>
          </a:xfrm>
        </p:spPr>
        <p:txBody>
          <a:bodyPr anchor="t" anchorCtr="0"/>
          <a:lstStyle>
            <a:lvl1pPr marL="225425" indent="-225425">
              <a:lnSpc>
                <a:spcPts val="5400"/>
              </a:lnSpc>
              <a:spcAft>
                <a:spcPts val="0"/>
              </a:spcAft>
              <a:buNone/>
              <a:defRPr sz="4600" kern="400" baseline="0">
                <a:solidFill>
                  <a:schemeClr val="bg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dirty="0"/>
              <a:t>“Click here to enter quote text. Enter the first quote mark, the text, and end with the last quote mark. The lines of text will indent automatically.”</a:t>
            </a:r>
          </a:p>
        </p:txBody>
      </p:sp>
      <p:sp>
        <p:nvSpPr>
          <p:cNvPr id="13" name="Text Placeholder 12"/>
          <p:cNvSpPr>
            <a:spLocks noGrp="1"/>
          </p:cNvSpPr>
          <p:nvPr>
            <p:ph type="body" sz="quarter" idx="11" hasCustomPrompt="1"/>
          </p:nvPr>
        </p:nvSpPr>
        <p:spPr>
          <a:xfrm>
            <a:off x="576072" y="4545120"/>
            <a:ext cx="5065776" cy="219456"/>
          </a:xfrm>
        </p:spPr>
        <p:txBody>
          <a:bodyPr/>
          <a:lstStyle>
            <a:lvl1pPr marL="0" indent="0">
              <a:lnSpc>
                <a:spcPct val="100000"/>
              </a:lnSpc>
              <a:spcAft>
                <a:spcPts val="0"/>
              </a:spcAft>
              <a:buNone/>
              <a:defRPr sz="1400" b="1" kern="400" baseline="0">
                <a:solidFill>
                  <a:schemeClr val="bg1"/>
                </a:solidFill>
                <a:latin typeface="+mn-lt"/>
              </a:defRPr>
            </a:lvl1pPr>
          </a:lstStyle>
          <a:p>
            <a:pPr lvl="0"/>
            <a:r>
              <a:rPr lang="en-US" dirty="0"/>
              <a:t>Click to enter Source Name</a:t>
            </a:r>
          </a:p>
        </p:txBody>
      </p:sp>
      <p:sp>
        <p:nvSpPr>
          <p:cNvPr id="7" name="Text Placeholder 12">
            <a:extLst>
              <a:ext uri="{FF2B5EF4-FFF2-40B4-BE49-F238E27FC236}">
                <a16:creationId xmlns:a16="http://schemas.microsoft.com/office/drawing/2014/main" id="{74E009F0-E8BB-4115-9C50-FE3EAFA7DCEA}"/>
              </a:ext>
            </a:extLst>
          </p:cNvPr>
          <p:cNvSpPr>
            <a:spLocks noGrp="1"/>
          </p:cNvSpPr>
          <p:nvPr>
            <p:ph type="body" sz="quarter" idx="12" hasCustomPrompt="1"/>
          </p:nvPr>
        </p:nvSpPr>
        <p:spPr>
          <a:xfrm>
            <a:off x="576072" y="4754880"/>
            <a:ext cx="5065776" cy="731520"/>
          </a:xfrm>
        </p:spPr>
        <p:txBody>
          <a:bodyPr/>
          <a:lstStyle>
            <a:lvl1pPr marL="0" indent="0">
              <a:lnSpc>
                <a:spcPct val="100000"/>
              </a:lnSpc>
              <a:spcAft>
                <a:spcPts val="0"/>
              </a:spcAft>
              <a:buNone/>
              <a:defRPr sz="1400" b="0" i="1" kern="400" baseline="0">
                <a:solidFill>
                  <a:schemeClr val="bg1"/>
                </a:solidFill>
                <a:latin typeface="+mn-lt"/>
              </a:defRPr>
            </a:lvl1pPr>
          </a:lstStyle>
          <a:p>
            <a:pPr lvl="0"/>
            <a:r>
              <a:rPr lang="en-US" dirty="0"/>
              <a:t>Click to enter source information.</a:t>
            </a:r>
            <a:br>
              <a:rPr lang="en-US" dirty="0"/>
            </a:br>
            <a:r>
              <a:rPr lang="en-US" dirty="0"/>
              <a:t>If needed, raise or lower the Source Name and Information to adjust for the amount of quote text. </a:t>
            </a:r>
          </a:p>
        </p:txBody>
      </p:sp>
    </p:spTree>
    <p:extLst>
      <p:ext uri="{BB962C8B-B14F-4D97-AF65-F5344CB8AC3E}">
        <p14:creationId xmlns:p14="http://schemas.microsoft.com/office/powerpoint/2010/main" val="42440863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 Red">
    <p:bg>
      <p:bgPr>
        <a:solidFill>
          <a:schemeClr val="accent4"/>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70242" y="457204"/>
            <a:ext cx="8961120" cy="3505196"/>
          </a:xfrm>
        </p:spPr>
        <p:txBody>
          <a:bodyPr anchor="t" anchorCtr="0"/>
          <a:lstStyle>
            <a:lvl1pPr marL="225425" indent="-225425">
              <a:lnSpc>
                <a:spcPts val="5400"/>
              </a:lnSpc>
              <a:spcAft>
                <a:spcPts val="0"/>
              </a:spcAft>
              <a:buNone/>
              <a:defRPr sz="4600" kern="400" baseline="0">
                <a:solidFill>
                  <a:schemeClr val="bg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dirty="0"/>
              <a:t>“Click here to enter quote text. Enter the first quote mark, the text, and end with the last quote mark. The lines of text will indent automatically.”</a:t>
            </a:r>
          </a:p>
        </p:txBody>
      </p:sp>
      <p:sp>
        <p:nvSpPr>
          <p:cNvPr id="13" name="Text Placeholder 12"/>
          <p:cNvSpPr>
            <a:spLocks noGrp="1"/>
          </p:cNvSpPr>
          <p:nvPr>
            <p:ph type="body" sz="quarter" idx="11" hasCustomPrompt="1"/>
          </p:nvPr>
        </p:nvSpPr>
        <p:spPr>
          <a:xfrm>
            <a:off x="576072" y="4545120"/>
            <a:ext cx="5065776" cy="219456"/>
          </a:xfrm>
        </p:spPr>
        <p:txBody>
          <a:bodyPr/>
          <a:lstStyle>
            <a:lvl1pPr marL="0" indent="0">
              <a:lnSpc>
                <a:spcPct val="100000"/>
              </a:lnSpc>
              <a:spcAft>
                <a:spcPts val="0"/>
              </a:spcAft>
              <a:buNone/>
              <a:defRPr sz="1400" b="1" kern="400" baseline="0">
                <a:solidFill>
                  <a:schemeClr val="bg1"/>
                </a:solidFill>
                <a:latin typeface="+mn-lt"/>
              </a:defRPr>
            </a:lvl1pPr>
          </a:lstStyle>
          <a:p>
            <a:pPr lvl="0"/>
            <a:r>
              <a:rPr lang="en-US" dirty="0"/>
              <a:t>Click to enter Source Name</a:t>
            </a:r>
          </a:p>
        </p:txBody>
      </p:sp>
      <p:sp>
        <p:nvSpPr>
          <p:cNvPr id="7" name="Text Placeholder 12">
            <a:extLst>
              <a:ext uri="{FF2B5EF4-FFF2-40B4-BE49-F238E27FC236}">
                <a16:creationId xmlns:a16="http://schemas.microsoft.com/office/drawing/2014/main" id="{74E009F0-E8BB-4115-9C50-FE3EAFA7DCEA}"/>
              </a:ext>
            </a:extLst>
          </p:cNvPr>
          <p:cNvSpPr>
            <a:spLocks noGrp="1"/>
          </p:cNvSpPr>
          <p:nvPr>
            <p:ph type="body" sz="quarter" idx="12" hasCustomPrompt="1"/>
          </p:nvPr>
        </p:nvSpPr>
        <p:spPr>
          <a:xfrm>
            <a:off x="576072" y="4754880"/>
            <a:ext cx="5065776" cy="731520"/>
          </a:xfrm>
        </p:spPr>
        <p:txBody>
          <a:bodyPr/>
          <a:lstStyle>
            <a:lvl1pPr marL="0" indent="0">
              <a:lnSpc>
                <a:spcPct val="100000"/>
              </a:lnSpc>
              <a:spcAft>
                <a:spcPts val="0"/>
              </a:spcAft>
              <a:buNone/>
              <a:defRPr sz="1400" b="0" i="1" kern="400" baseline="0">
                <a:solidFill>
                  <a:schemeClr val="bg1"/>
                </a:solidFill>
                <a:latin typeface="+mn-lt"/>
              </a:defRPr>
            </a:lvl1pPr>
          </a:lstStyle>
          <a:p>
            <a:pPr lvl="0"/>
            <a:r>
              <a:rPr lang="en-US" dirty="0"/>
              <a:t>Click to enter source information.</a:t>
            </a:r>
            <a:br>
              <a:rPr lang="en-US" dirty="0"/>
            </a:br>
            <a:r>
              <a:rPr lang="en-US" dirty="0"/>
              <a:t>If needed, raise or lower the Source Name and Information to adjust for the amount of quote text. </a:t>
            </a:r>
          </a:p>
        </p:txBody>
      </p:sp>
    </p:spTree>
    <p:extLst>
      <p:ext uri="{BB962C8B-B14F-4D97-AF65-F5344CB8AC3E}">
        <p14:creationId xmlns:p14="http://schemas.microsoft.com/office/powerpoint/2010/main" val="153238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FG MG - Burgundy">
    <p:bg>
      <p:bgPr>
        <a:solidFill>
          <a:schemeClr val="accent1"/>
        </a:solidFill>
        <a:effectLst/>
      </p:bgPr>
    </p:bg>
    <p:spTree>
      <p:nvGrpSpPr>
        <p:cNvPr id="1" name=""/>
        <p:cNvGrpSpPr/>
        <p:nvPr/>
      </p:nvGrpSpPr>
      <p:grpSpPr>
        <a:xfrm>
          <a:off x="0" y="0"/>
          <a:ext cx="0" cy="0"/>
          <a:chOff x="0" y="0"/>
          <a:chExt cx="0" cy="0"/>
        </a:xfrm>
      </p:grpSpPr>
      <p:sp>
        <p:nvSpPr>
          <p:cNvPr id="17" name="Text Placeholder 10">
            <a:extLst>
              <a:ext uri="{FF2B5EF4-FFF2-40B4-BE49-F238E27FC236}">
                <a16:creationId xmlns:a16="http://schemas.microsoft.com/office/drawing/2014/main" id="{4C9B3DCA-FD59-47A1-82B6-730D2AF283C7}"/>
              </a:ext>
            </a:extLst>
          </p:cNvPr>
          <p:cNvSpPr>
            <a:spLocks noGrp="1"/>
          </p:cNvSpPr>
          <p:nvPr>
            <p:ph type="body" sz="quarter" idx="25" hasCustomPrompt="1"/>
          </p:nvPr>
        </p:nvSpPr>
        <p:spPr>
          <a:xfrm>
            <a:off x="6281928" y="573313"/>
            <a:ext cx="5330952" cy="5394960"/>
          </a:xfrm>
          <a:solidFill>
            <a:schemeClr val="bg1"/>
          </a:solidFill>
        </p:spPr>
        <p:txBody>
          <a:bodyPr/>
          <a:lstStyle>
            <a:lvl1pPr marL="0" indent="0">
              <a:buNone/>
              <a:defRPr/>
            </a:lvl1pPr>
          </a:lstStyle>
          <a:p>
            <a:pPr lvl="0"/>
            <a:r>
              <a:rPr lang="en-US" dirty="0"/>
              <a:t> </a:t>
            </a:r>
          </a:p>
        </p:txBody>
      </p:sp>
      <p:pic>
        <p:nvPicPr>
          <p:cNvPr id="9" name="Picture 8">
            <a:extLst>
              <a:ext uri="{FF2B5EF4-FFF2-40B4-BE49-F238E27FC236}">
                <a16:creationId xmlns:a16="http://schemas.microsoft.com/office/drawing/2014/main" id="{4FAAA8F2-B1CD-4C8B-9291-A6FD6271475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72239" y="571500"/>
            <a:ext cx="1389888" cy="441314"/>
          </a:xfrm>
          <a:prstGeom prst="rect">
            <a:avLst/>
          </a:prstGeom>
        </p:spPr>
      </p:pic>
      <p:sp>
        <p:nvSpPr>
          <p:cNvPr id="4" name="Text Placeholder 3">
            <a:extLst>
              <a:ext uri="{FF2B5EF4-FFF2-40B4-BE49-F238E27FC236}">
                <a16:creationId xmlns:a16="http://schemas.microsoft.com/office/drawing/2014/main" id="{5582D39B-10E4-4D0A-BB54-776D60C46D74}"/>
              </a:ext>
            </a:extLst>
          </p:cNvPr>
          <p:cNvSpPr>
            <a:spLocks noGrp="1"/>
          </p:cNvSpPr>
          <p:nvPr>
            <p:ph type="body" sz="quarter" idx="10" hasCustomPrompt="1"/>
          </p:nvPr>
        </p:nvSpPr>
        <p:spPr>
          <a:xfrm>
            <a:off x="6814952" y="1087755"/>
            <a:ext cx="4270248" cy="155448"/>
          </a:xfrm>
        </p:spPr>
        <p:txBody>
          <a:bodyPr/>
          <a:lstStyle>
            <a:lvl1pPr marL="0" indent="0">
              <a:spcAft>
                <a:spcPts val="0"/>
              </a:spcAft>
              <a:buNone/>
              <a:defRPr sz="1000" b="1" cap="all" baseline="0">
                <a:solidFill>
                  <a:schemeClr val="tx1"/>
                </a:solidFill>
              </a:defRPr>
            </a:lvl1pPr>
          </a:lstStyle>
          <a:p>
            <a:pPr lvl="0"/>
            <a:r>
              <a:rPr lang="en-US" dirty="0"/>
              <a:t>[Click to edit business line]</a:t>
            </a:r>
          </a:p>
        </p:txBody>
      </p:sp>
      <p:sp>
        <p:nvSpPr>
          <p:cNvPr id="21" name="Text Placeholder 20">
            <a:extLst>
              <a:ext uri="{FF2B5EF4-FFF2-40B4-BE49-F238E27FC236}">
                <a16:creationId xmlns:a16="http://schemas.microsoft.com/office/drawing/2014/main" id="{4F0646D4-310F-4A27-BAF4-6ABA1CC70A47}"/>
              </a:ext>
            </a:extLst>
          </p:cNvPr>
          <p:cNvSpPr>
            <a:spLocks noGrp="1"/>
          </p:cNvSpPr>
          <p:nvPr>
            <p:ph type="body" sz="quarter" idx="11" hasCustomPrompt="1"/>
          </p:nvPr>
        </p:nvSpPr>
        <p:spPr>
          <a:xfrm>
            <a:off x="6811390" y="391241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dirty="0"/>
              <a:t>Presenter Name</a:t>
            </a:r>
          </a:p>
        </p:txBody>
      </p:sp>
      <p:sp>
        <p:nvSpPr>
          <p:cNvPr id="23" name="Text Placeholder 22">
            <a:extLst>
              <a:ext uri="{FF2B5EF4-FFF2-40B4-BE49-F238E27FC236}">
                <a16:creationId xmlns:a16="http://schemas.microsoft.com/office/drawing/2014/main" id="{C8A6FE63-9A19-4471-837E-102F7C69EEFD}"/>
              </a:ext>
            </a:extLst>
          </p:cNvPr>
          <p:cNvSpPr>
            <a:spLocks noGrp="1"/>
          </p:cNvSpPr>
          <p:nvPr>
            <p:ph type="body" sz="quarter" idx="12" hasCustomPrompt="1"/>
          </p:nvPr>
        </p:nvSpPr>
        <p:spPr>
          <a:xfrm>
            <a:off x="6811390" y="4074989"/>
            <a:ext cx="2286000" cy="320531"/>
          </a:xfrm>
        </p:spPr>
        <p:txBody>
          <a:bodyPr/>
          <a:lstStyle>
            <a:lvl1pPr marL="0" indent="0">
              <a:spcAft>
                <a:spcPts val="0"/>
              </a:spcAft>
              <a:buNone/>
              <a:defRPr sz="1000" i="1">
                <a:solidFill>
                  <a:schemeClr val="tx1"/>
                </a:solidFill>
              </a:defRPr>
            </a:lvl1pPr>
          </a:lstStyle>
          <a:p>
            <a:pPr lvl="0"/>
            <a:r>
              <a:rPr lang="en-US" dirty="0"/>
              <a:t>Presenter Title Line 1</a:t>
            </a:r>
            <a:br>
              <a:rPr lang="en-US" dirty="0"/>
            </a:br>
            <a:r>
              <a:rPr lang="en-US" dirty="0"/>
              <a:t>Presenter Title Line 2</a:t>
            </a:r>
          </a:p>
        </p:txBody>
      </p:sp>
      <p:sp>
        <p:nvSpPr>
          <p:cNvPr id="24" name="Text Placeholder 20">
            <a:extLst>
              <a:ext uri="{FF2B5EF4-FFF2-40B4-BE49-F238E27FC236}">
                <a16:creationId xmlns:a16="http://schemas.microsoft.com/office/drawing/2014/main" id="{D2FFAA9F-912F-4D43-8E52-009A0F004691}"/>
              </a:ext>
            </a:extLst>
          </p:cNvPr>
          <p:cNvSpPr>
            <a:spLocks noGrp="1"/>
          </p:cNvSpPr>
          <p:nvPr>
            <p:ph type="body" sz="quarter" idx="13" hasCustomPrompt="1"/>
          </p:nvPr>
        </p:nvSpPr>
        <p:spPr>
          <a:xfrm>
            <a:off x="9212460" y="391241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dirty="0"/>
              <a:t>Presenter Name</a:t>
            </a:r>
          </a:p>
        </p:txBody>
      </p:sp>
      <p:sp>
        <p:nvSpPr>
          <p:cNvPr id="25" name="Text Placeholder 22">
            <a:extLst>
              <a:ext uri="{FF2B5EF4-FFF2-40B4-BE49-F238E27FC236}">
                <a16:creationId xmlns:a16="http://schemas.microsoft.com/office/drawing/2014/main" id="{320EAC49-E003-4D91-B362-59C642D854BA}"/>
              </a:ext>
            </a:extLst>
          </p:cNvPr>
          <p:cNvSpPr>
            <a:spLocks noGrp="1"/>
          </p:cNvSpPr>
          <p:nvPr>
            <p:ph type="body" sz="quarter" idx="14" hasCustomPrompt="1"/>
          </p:nvPr>
        </p:nvSpPr>
        <p:spPr>
          <a:xfrm>
            <a:off x="9212460" y="4074989"/>
            <a:ext cx="2286000" cy="320531"/>
          </a:xfrm>
        </p:spPr>
        <p:txBody>
          <a:bodyPr/>
          <a:lstStyle>
            <a:lvl1pPr marL="0" indent="0">
              <a:spcAft>
                <a:spcPts val="0"/>
              </a:spcAft>
              <a:buNone/>
              <a:defRPr sz="1000" i="1">
                <a:solidFill>
                  <a:schemeClr val="tx1"/>
                </a:solidFill>
              </a:defRPr>
            </a:lvl1pPr>
          </a:lstStyle>
          <a:p>
            <a:pPr lvl="0"/>
            <a:r>
              <a:rPr lang="en-US" dirty="0"/>
              <a:t>Presenter Title Line 1</a:t>
            </a:r>
            <a:br>
              <a:rPr lang="en-US" dirty="0"/>
            </a:br>
            <a:r>
              <a:rPr lang="en-US" dirty="0"/>
              <a:t>Presenter Title Line 2</a:t>
            </a:r>
          </a:p>
        </p:txBody>
      </p:sp>
      <p:sp>
        <p:nvSpPr>
          <p:cNvPr id="26" name="Text Placeholder 20">
            <a:extLst>
              <a:ext uri="{FF2B5EF4-FFF2-40B4-BE49-F238E27FC236}">
                <a16:creationId xmlns:a16="http://schemas.microsoft.com/office/drawing/2014/main" id="{E57B773A-E0E0-492C-97A2-433EEF6238CF}"/>
              </a:ext>
            </a:extLst>
          </p:cNvPr>
          <p:cNvSpPr>
            <a:spLocks noGrp="1"/>
          </p:cNvSpPr>
          <p:nvPr>
            <p:ph type="body" sz="quarter" idx="15" hasCustomPrompt="1"/>
          </p:nvPr>
        </p:nvSpPr>
        <p:spPr>
          <a:xfrm>
            <a:off x="6811390" y="446989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dirty="0"/>
              <a:t>Presenter Name</a:t>
            </a:r>
          </a:p>
        </p:txBody>
      </p:sp>
      <p:sp>
        <p:nvSpPr>
          <p:cNvPr id="27" name="Text Placeholder 22">
            <a:extLst>
              <a:ext uri="{FF2B5EF4-FFF2-40B4-BE49-F238E27FC236}">
                <a16:creationId xmlns:a16="http://schemas.microsoft.com/office/drawing/2014/main" id="{1A5638FC-B04C-4E0A-B76C-345C7E8D5E90}"/>
              </a:ext>
            </a:extLst>
          </p:cNvPr>
          <p:cNvSpPr>
            <a:spLocks noGrp="1"/>
          </p:cNvSpPr>
          <p:nvPr>
            <p:ph type="body" sz="quarter" idx="16" hasCustomPrompt="1"/>
          </p:nvPr>
        </p:nvSpPr>
        <p:spPr>
          <a:xfrm>
            <a:off x="6811390" y="4632469"/>
            <a:ext cx="2286000" cy="320531"/>
          </a:xfrm>
        </p:spPr>
        <p:txBody>
          <a:bodyPr/>
          <a:lstStyle>
            <a:lvl1pPr marL="0" indent="0">
              <a:spcAft>
                <a:spcPts val="0"/>
              </a:spcAft>
              <a:buNone/>
              <a:defRPr sz="1000" i="1">
                <a:solidFill>
                  <a:schemeClr val="tx1"/>
                </a:solidFill>
              </a:defRPr>
            </a:lvl1pPr>
          </a:lstStyle>
          <a:p>
            <a:pPr lvl="0"/>
            <a:r>
              <a:rPr lang="en-US" dirty="0"/>
              <a:t>Presenter Title Line 1</a:t>
            </a:r>
            <a:br>
              <a:rPr lang="en-US" dirty="0"/>
            </a:br>
            <a:r>
              <a:rPr lang="en-US" dirty="0"/>
              <a:t>Presenter Title Line 2</a:t>
            </a:r>
          </a:p>
        </p:txBody>
      </p:sp>
      <p:sp>
        <p:nvSpPr>
          <p:cNvPr id="28" name="Text Placeholder 20">
            <a:extLst>
              <a:ext uri="{FF2B5EF4-FFF2-40B4-BE49-F238E27FC236}">
                <a16:creationId xmlns:a16="http://schemas.microsoft.com/office/drawing/2014/main" id="{CC50E0DB-CB67-4B7A-A6D3-D0329E687BB3}"/>
              </a:ext>
            </a:extLst>
          </p:cNvPr>
          <p:cNvSpPr>
            <a:spLocks noGrp="1"/>
          </p:cNvSpPr>
          <p:nvPr>
            <p:ph type="body" sz="quarter" idx="17" hasCustomPrompt="1"/>
          </p:nvPr>
        </p:nvSpPr>
        <p:spPr>
          <a:xfrm>
            <a:off x="9212460" y="446989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dirty="0"/>
              <a:t>Presenter Name</a:t>
            </a:r>
          </a:p>
        </p:txBody>
      </p:sp>
      <p:sp>
        <p:nvSpPr>
          <p:cNvPr id="29" name="Text Placeholder 22">
            <a:extLst>
              <a:ext uri="{FF2B5EF4-FFF2-40B4-BE49-F238E27FC236}">
                <a16:creationId xmlns:a16="http://schemas.microsoft.com/office/drawing/2014/main" id="{47B70715-31B3-448E-A6B6-6F63808B2A71}"/>
              </a:ext>
            </a:extLst>
          </p:cNvPr>
          <p:cNvSpPr>
            <a:spLocks noGrp="1"/>
          </p:cNvSpPr>
          <p:nvPr>
            <p:ph type="body" sz="quarter" idx="18" hasCustomPrompt="1"/>
          </p:nvPr>
        </p:nvSpPr>
        <p:spPr>
          <a:xfrm>
            <a:off x="9212460" y="4632469"/>
            <a:ext cx="2286000" cy="320531"/>
          </a:xfrm>
        </p:spPr>
        <p:txBody>
          <a:bodyPr/>
          <a:lstStyle>
            <a:lvl1pPr marL="0" indent="0">
              <a:spcAft>
                <a:spcPts val="0"/>
              </a:spcAft>
              <a:buNone/>
              <a:defRPr sz="1000" i="1">
                <a:solidFill>
                  <a:schemeClr val="tx1"/>
                </a:solidFill>
              </a:defRPr>
            </a:lvl1pPr>
          </a:lstStyle>
          <a:p>
            <a:pPr lvl="0"/>
            <a:r>
              <a:rPr lang="en-US" dirty="0"/>
              <a:t>Presenter Title Line 1</a:t>
            </a:r>
            <a:br>
              <a:rPr lang="en-US" dirty="0"/>
            </a:br>
            <a:r>
              <a:rPr lang="en-US" dirty="0"/>
              <a:t>Presenter Title Line 2</a:t>
            </a:r>
          </a:p>
        </p:txBody>
      </p:sp>
      <p:sp>
        <p:nvSpPr>
          <p:cNvPr id="31" name="Text Placeholder 30">
            <a:extLst>
              <a:ext uri="{FF2B5EF4-FFF2-40B4-BE49-F238E27FC236}">
                <a16:creationId xmlns:a16="http://schemas.microsoft.com/office/drawing/2014/main" id="{302B7CA0-A557-4BF7-A15C-98D10E2F8C58}"/>
              </a:ext>
            </a:extLst>
          </p:cNvPr>
          <p:cNvSpPr>
            <a:spLocks noGrp="1"/>
          </p:cNvSpPr>
          <p:nvPr>
            <p:ph type="body" sz="quarter" idx="19" hasCustomPrompt="1"/>
          </p:nvPr>
        </p:nvSpPr>
        <p:spPr>
          <a:xfrm>
            <a:off x="6811390" y="5369052"/>
            <a:ext cx="2286000" cy="155448"/>
          </a:xfrm>
        </p:spPr>
        <p:txBody>
          <a:bodyPr/>
          <a:lstStyle>
            <a:lvl1pPr marL="0" indent="0">
              <a:spcAft>
                <a:spcPts val="0"/>
              </a:spcAft>
              <a:buNone/>
              <a:defRPr sz="1000" b="1">
                <a:solidFill>
                  <a:schemeClr val="tx1"/>
                </a:solidFill>
              </a:defRPr>
            </a:lvl1pPr>
          </a:lstStyle>
          <a:p>
            <a:pPr lvl="0"/>
            <a:r>
              <a:rPr lang="en-US" dirty="0"/>
              <a:t>Month xx, 20xx</a:t>
            </a:r>
          </a:p>
        </p:txBody>
      </p:sp>
      <p:sp>
        <p:nvSpPr>
          <p:cNvPr id="19" name="Text Placeholder 2">
            <a:extLst>
              <a:ext uri="{FF2B5EF4-FFF2-40B4-BE49-F238E27FC236}">
                <a16:creationId xmlns:a16="http://schemas.microsoft.com/office/drawing/2014/main" id="{44C1D058-6687-0347-AF4F-E13B39F2A56A}"/>
              </a:ext>
            </a:extLst>
          </p:cNvPr>
          <p:cNvSpPr>
            <a:spLocks noGrp="1"/>
          </p:cNvSpPr>
          <p:nvPr>
            <p:ph type="body" idx="1" hasCustomPrompt="1"/>
          </p:nvPr>
        </p:nvSpPr>
        <p:spPr>
          <a:xfrm>
            <a:off x="6811390" y="1600200"/>
            <a:ext cx="4270248" cy="1087755"/>
          </a:xfrm>
        </p:spPr>
        <p:txBody>
          <a:bodyPr anchor="b" anchorCtr="0"/>
          <a:lstStyle>
            <a:lvl1pPr marL="0" indent="0">
              <a:lnSpc>
                <a:spcPts val="4200"/>
              </a:lnSpc>
              <a:spcBef>
                <a:spcPts val="0"/>
              </a:spcBef>
              <a:spcAft>
                <a:spcPts val="0"/>
              </a:spcAft>
              <a:buNone/>
              <a:defRPr sz="4200" kern="400" baseline="0">
                <a:solidFill>
                  <a:schemeClr val="tx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presentation title</a:t>
            </a:r>
          </a:p>
        </p:txBody>
      </p:sp>
      <p:sp>
        <p:nvSpPr>
          <p:cNvPr id="30" name="Title 1">
            <a:extLst>
              <a:ext uri="{FF2B5EF4-FFF2-40B4-BE49-F238E27FC236}">
                <a16:creationId xmlns:a16="http://schemas.microsoft.com/office/drawing/2014/main" id="{7C2D5BD6-261F-E245-857C-DD51BD647484}"/>
              </a:ext>
            </a:extLst>
          </p:cNvPr>
          <p:cNvSpPr>
            <a:spLocks noGrp="1"/>
          </p:cNvSpPr>
          <p:nvPr>
            <p:ph type="ctrTitle" hasCustomPrompt="1"/>
          </p:nvPr>
        </p:nvSpPr>
        <p:spPr>
          <a:xfrm>
            <a:off x="6811390" y="2809734"/>
            <a:ext cx="4270248" cy="543066"/>
          </a:xfrm>
        </p:spPr>
        <p:txBody>
          <a:bodyPr anchor="t" anchorCtr="0">
            <a:noAutofit/>
          </a:bodyPr>
          <a:lstStyle>
            <a:lvl1pPr>
              <a:lnSpc>
                <a:spcPct val="100000"/>
              </a:lnSpc>
              <a:spcBef>
                <a:spcPts val="0"/>
              </a:spcBef>
              <a:defRPr sz="1700" b="1" kern="400" baseline="0">
                <a:solidFill>
                  <a:schemeClr val="tx1"/>
                </a:solidFill>
                <a:latin typeface="Georgia" panose="02040502050405020303" pitchFamily="18" charset="0"/>
              </a:defRPr>
            </a:lvl1pPr>
          </a:lstStyle>
          <a:p>
            <a:r>
              <a:rPr lang="en-US" dirty="0"/>
              <a:t>Click to edit subtitle</a:t>
            </a:r>
          </a:p>
        </p:txBody>
      </p:sp>
      <p:sp>
        <p:nvSpPr>
          <p:cNvPr id="18" name="TextBox 17">
            <a:extLst>
              <a:ext uri="{FF2B5EF4-FFF2-40B4-BE49-F238E27FC236}">
                <a16:creationId xmlns:a16="http://schemas.microsoft.com/office/drawing/2014/main" id="{E20BA16B-B733-4746-B12B-C7772C185233}"/>
              </a:ext>
            </a:extLst>
          </p:cNvPr>
          <p:cNvSpPr txBox="1"/>
          <p:nvPr userDrawn="1"/>
        </p:nvSpPr>
        <p:spPr>
          <a:xfrm>
            <a:off x="546487" y="5446776"/>
            <a:ext cx="3886200" cy="592470"/>
          </a:xfrm>
          <a:prstGeom prst="rect">
            <a:avLst/>
          </a:prstGeom>
          <a:noFill/>
        </p:spPr>
        <p:txBody>
          <a:bodyPr wrap="square" lIns="0" tIns="0" rIns="0" bIns="0" rtlCol="0">
            <a:spAutoFit/>
          </a:bodyPr>
          <a:lstStyle/>
          <a:p>
            <a:pPr algn="l">
              <a:lnSpc>
                <a:spcPct val="100000"/>
              </a:lnSpc>
              <a:spcAft>
                <a:spcPts val="300"/>
              </a:spcAft>
            </a:pPr>
            <a:r>
              <a:rPr lang="en-US" sz="1000" dirty="0">
                <a:solidFill>
                  <a:schemeClr val="bg1"/>
                </a:solidFill>
                <a:cs typeface="Arial" panose="020B0604020202020204" pitchFamily="34" charset="0"/>
              </a:rPr>
              <a:t>Insurance products issued by:</a:t>
            </a:r>
          </a:p>
          <a:p>
            <a:pPr algn="l">
              <a:lnSpc>
                <a:spcPct val="100000"/>
              </a:lnSpc>
              <a:spcAft>
                <a:spcPts val="300"/>
              </a:spcAft>
            </a:pPr>
            <a:r>
              <a:rPr lang="en-US" sz="1300" dirty="0">
                <a:solidFill>
                  <a:schemeClr val="bg1"/>
                </a:solidFill>
                <a:cs typeface="Arial" panose="020B0604020202020204" pitchFamily="34" charset="0"/>
              </a:rPr>
              <a:t>The Lincoln National Life Insurance Company </a:t>
            </a:r>
            <a:br>
              <a:rPr lang="en-US" sz="1300" dirty="0">
                <a:solidFill>
                  <a:schemeClr val="bg1"/>
                </a:solidFill>
                <a:cs typeface="Arial" panose="020B0604020202020204" pitchFamily="34" charset="0"/>
              </a:rPr>
            </a:br>
            <a:r>
              <a:rPr lang="en-US" sz="1300" dirty="0">
                <a:solidFill>
                  <a:schemeClr val="bg1"/>
                </a:solidFill>
                <a:cs typeface="Arial" panose="020B0604020202020204" pitchFamily="34" charset="0"/>
              </a:rPr>
              <a:t>Lincoln Life &amp; Annuity Company of New York</a:t>
            </a:r>
          </a:p>
        </p:txBody>
      </p:sp>
      <p:graphicFrame>
        <p:nvGraphicFramePr>
          <p:cNvPr id="20" name="Table 19">
            <a:extLst>
              <a:ext uri="{FF2B5EF4-FFF2-40B4-BE49-F238E27FC236}">
                <a16:creationId xmlns:a16="http://schemas.microsoft.com/office/drawing/2014/main" id="{7692070A-CD13-9E42-8422-CBC2F5BA93B0}"/>
              </a:ext>
            </a:extLst>
          </p:cNvPr>
          <p:cNvGraphicFramePr>
            <a:graphicFrameLocks noGrp="1"/>
          </p:cNvGraphicFramePr>
          <p:nvPr userDrawn="1">
            <p:extLst>
              <p:ext uri="{D42A27DB-BD31-4B8C-83A1-F6EECF244321}">
                <p14:modId xmlns:p14="http://schemas.microsoft.com/office/powerpoint/2010/main" val="1398722150"/>
              </p:ext>
            </p:extLst>
          </p:nvPr>
        </p:nvGraphicFramePr>
        <p:xfrm>
          <a:off x="568925" y="3944173"/>
          <a:ext cx="1564675" cy="1249680"/>
        </p:xfrm>
        <a:graphic>
          <a:graphicData uri="http://schemas.openxmlformats.org/drawingml/2006/table">
            <a:tbl>
              <a:tblPr firstRow="1" bandRow="1">
                <a:tableStyleId>{5C22544A-7EE6-4342-B048-85BDC9FD1C3A}</a:tableStyleId>
              </a:tblPr>
              <a:tblGrid>
                <a:gridCol w="1564675">
                  <a:extLst>
                    <a:ext uri="{9D8B030D-6E8A-4147-A177-3AD203B41FA5}">
                      <a16:colId xmlns:a16="http://schemas.microsoft.com/office/drawing/2014/main" val="1814319551"/>
                    </a:ext>
                  </a:extLst>
                </a:gridCol>
              </a:tblGrid>
              <a:tr h="1181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bg1"/>
                          </a:solidFill>
                          <a:latin typeface="Calibri" panose="020F0502020204030204" pitchFamily="34" charset="0"/>
                          <a:cs typeface="Calibri" panose="020F0502020204030204" pitchFamily="34" charset="0"/>
                        </a:rPr>
                        <a:t>Not a deposit</a:t>
                      </a:r>
                    </a:p>
                  </a:txBody>
                  <a:tcPr marL="27432" marR="27432"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52084945"/>
                  </a:ext>
                </a:extLst>
              </a:tr>
              <a:tr h="1272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bg1"/>
                          </a:solidFill>
                          <a:latin typeface="Calibri" panose="020F0502020204030204" pitchFamily="34" charset="0"/>
                          <a:cs typeface="Calibri" panose="020F0502020204030204" pitchFamily="34" charset="0"/>
                        </a:rPr>
                        <a:t>Not FDIC-insured</a:t>
                      </a:r>
                    </a:p>
                  </a:txBody>
                  <a:tcPr marL="27432" marR="27432"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72388087"/>
                  </a:ext>
                </a:extLst>
              </a:tr>
              <a:tr h="1364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bg1"/>
                          </a:solidFill>
                          <a:latin typeface="Calibri" panose="020F0502020204030204" pitchFamily="34" charset="0"/>
                          <a:cs typeface="Calibri" panose="020F0502020204030204" pitchFamily="34" charset="0"/>
                        </a:rPr>
                        <a:t>May go down in value</a:t>
                      </a:r>
                    </a:p>
                  </a:txBody>
                  <a:tcPr marL="27432" marR="27432"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504006970"/>
                  </a:ext>
                </a:extLst>
              </a:tr>
              <a:tr h="213627">
                <a:tc>
                  <a:txBody>
                    <a:bodyPr/>
                    <a:lstStyle/>
                    <a:p>
                      <a:pPr>
                        <a:lnSpc>
                          <a:spcPct val="100000"/>
                        </a:lnSpc>
                      </a:pPr>
                      <a:r>
                        <a:rPr lang="en-US" sz="1000" b="0" dirty="0">
                          <a:solidFill>
                            <a:schemeClr val="bg1"/>
                          </a:solidFill>
                          <a:latin typeface="Calibri" panose="020F0502020204030204" pitchFamily="34" charset="0"/>
                          <a:cs typeface="Calibri" panose="020F0502020204030204" pitchFamily="34" charset="0"/>
                        </a:rPr>
                        <a:t>Not insured by any federal </a:t>
                      </a:r>
                      <a:br>
                        <a:rPr lang="en-US" sz="1000" b="0" dirty="0">
                          <a:solidFill>
                            <a:schemeClr val="bg1"/>
                          </a:solidFill>
                          <a:latin typeface="Calibri" panose="020F0502020204030204" pitchFamily="34" charset="0"/>
                          <a:cs typeface="Calibri" panose="020F0502020204030204" pitchFamily="34" charset="0"/>
                        </a:rPr>
                      </a:br>
                      <a:r>
                        <a:rPr lang="en-US" sz="1000" b="0" dirty="0">
                          <a:solidFill>
                            <a:schemeClr val="bg1"/>
                          </a:solidFill>
                          <a:latin typeface="Calibri" panose="020F0502020204030204" pitchFamily="34" charset="0"/>
                          <a:cs typeface="Calibri" panose="020F0502020204030204" pitchFamily="34" charset="0"/>
                        </a:rPr>
                        <a:t>government agency</a:t>
                      </a:r>
                    </a:p>
                  </a:txBody>
                  <a:tcPr marL="27432" marR="27432"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06648019"/>
                  </a:ext>
                </a:extLst>
              </a:tr>
              <a:tr h="192291">
                <a:tc>
                  <a:txBody>
                    <a:bodyPr/>
                    <a:lstStyle/>
                    <a:p>
                      <a:pPr>
                        <a:lnSpc>
                          <a:spcPct val="100000"/>
                        </a:lnSpc>
                      </a:pPr>
                      <a:r>
                        <a:rPr lang="en-US" sz="1000" b="0" dirty="0">
                          <a:solidFill>
                            <a:schemeClr val="bg1"/>
                          </a:solidFill>
                          <a:latin typeface="Calibri" panose="020F0502020204030204" pitchFamily="34" charset="0"/>
                          <a:cs typeface="Calibri" panose="020F0502020204030204" pitchFamily="34" charset="0"/>
                        </a:rPr>
                        <a:t>Not guaranteed by any bank </a:t>
                      </a:r>
                      <a:br>
                        <a:rPr lang="en-US" sz="1000" b="0" dirty="0">
                          <a:solidFill>
                            <a:schemeClr val="bg1"/>
                          </a:solidFill>
                          <a:latin typeface="Calibri" panose="020F0502020204030204" pitchFamily="34" charset="0"/>
                          <a:cs typeface="Calibri" panose="020F0502020204030204" pitchFamily="34" charset="0"/>
                        </a:rPr>
                      </a:br>
                      <a:r>
                        <a:rPr lang="en-US" sz="1000" b="0" dirty="0">
                          <a:solidFill>
                            <a:schemeClr val="bg1"/>
                          </a:solidFill>
                          <a:latin typeface="Calibri" panose="020F0502020204030204" pitchFamily="34" charset="0"/>
                          <a:cs typeface="Calibri" panose="020F0502020204030204" pitchFamily="34" charset="0"/>
                        </a:rPr>
                        <a:t>or savings association</a:t>
                      </a:r>
                    </a:p>
                  </a:txBody>
                  <a:tcPr marL="27432" marR="27432"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469583598"/>
                  </a:ext>
                </a:extLst>
              </a:tr>
            </a:tbl>
          </a:graphicData>
        </a:graphic>
      </p:graphicFrame>
    </p:spTree>
    <p:extLst>
      <p:ext uri="{BB962C8B-B14F-4D97-AF65-F5344CB8AC3E}">
        <p14:creationId xmlns:p14="http://schemas.microsoft.com/office/powerpoint/2010/main" val="8484223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1-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6748272"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Tree>
    <p:extLst>
      <p:ext uri="{BB962C8B-B14F-4D97-AF65-F5344CB8AC3E}">
        <p14:creationId xmlns:p14="http://schemas.microsoft.com/office/powerpoint/2010/main" val="836019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2-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8" name="Text Placeholder 6">
            <a:extLst>
              <a:ext uri="{FF2B5EF4-FFF2-40B4-BE49-F238E27FC236}">
                <a16:creationId xmlns:a16="http://schemas.microsoft.com/office/drawing/2014/main" id="{17390612-9893-42C2-82B9-D54A277015E1}"/>
              </a:ext>
            </a:extLst>
          </p:cNvPr>
          <p:cNvSpPr>
            <a:spLocks noGrp="1"/>
          </p:cNvSpPr>
          <p:nvPr>
            <p:ph type="body" sz="quarter" idx="12" hasCustomPrompt="1"/>
          </p:nvPr>
        </p:nvSpPr>
        <p:spPr>
          <a:xfrm>
            <a:off x="5261480" y="2001012"/>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Tree>
    <p:extLst>
      <p:ext uri="{BB962C8B-B14F-4D97-AF65-F5344CB8AC3E}">
        <p14:creationId xmlns:p14="http://schemas.microsoft.com/office/powerpoint/2010/main" val="22038042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3-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3493008"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9" name="Text Placeholder 6">
            <a:extLst>
              <a:ext uri="{FF2B5EF4-FFF2-40B4-BE49-F238E27FC236}">
                <a16:creationId xmlns:a16="http://schemas.microsoft.com/office/drawing/2014/main" id="{7DED62BB-5F8F-1546-BA38-8651824FF67A}"/>
              </a:ext>
            </a:extLst>
          </p:cNvPr>
          <p:cNvSpPr>
            <a:spLocks noGrp="1"/>
          </p:cNvSpPr>
          <p:nvPr>
            <p:ph type="body" sz="quarter" idx="12" hasCustomPrompt="1"/>
          </p:nvPr>
        </p:nvSpPr>
        <p:spPr>
          <a:xfrm>
            <a:off x="4343400" y="2002536"/>
            <a:ext cx="3493008"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10" name="Text Placeholder 6">
            <a:extLst>
              <a:ext uri="{FF2B5EF4-FFF2-40B4-BE49-F238E27FC236}">
                <a16:creationId xmlns:a16="http://schemas.microsoft.com/office/drawing/2014/main" id="{914F2D59-907B-EF41-8CA9-39F29BD1C55F}"/>
              </a:ext>
            </a:extLst>
          </p:cNvPr>
          <p:cNvSpPr>
            <a:spLocks noGrp="1"/>
          </p:cNvSpPr>
          <p:nvPr>
            <p:ph type="body" sz="quarter" idx="13" hasCustomPrompt="1"/>
          </p:nvPr>
        </p:nvSpPr>
        <p:spPr>
          <a:xfrm>
            <a:off x="8115300" y="2002536"/>
            <a:ext cx="3493008"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Tree>
    <p:extLst>
      <p:ext uri="{BB962C8B-B14F-4D97-AF65-F5344CB8AC3E}">
        <p14:creationId xmlns:p14="http://schemas.microsoft.com/office/powerpoint/2010/main" val="38739313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Imag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11036808"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9" name="Picture Placeholder 8">
            <a:extLst>
              <a:ext uri="{FF2B5EF4-FFF2-40B4-BE49-F238E27FC236}">
                <a16:creationId xmlns:a16="http://schemas.microsoft.com/office/drawing/2014/main" id="{E5790769-52DF-4D59-8200-83DF18A7D913}"/>
              </a:ext>
            </a:extLst>
          </p:cNvPr>
          <p:cNvSpPr>
            <a:spLocks noGrp="1"/>
          </p:cNvSpPr>
          <p:nvPr>
            <p:ph type="pic" sz="quarter" idx="12" hasCustomPrompt="1"/>
          </p:nvPr>
        </p:nvSpPr>
        <p:spPr>
          <a:xfrm>
            <a:off x="5257800" y="2034066"/>
            <a:ext cx="6350649" cy="3959352"/>
          </a:xfrm>
          <a:solidFill>
            <a:schemeClr val="tx2"/>
          </a:solidFill>
        </p:spPr>
        <p:txBody>
          <a:bodyPr lIns="640080" tIns="1188720" rIns="0"/>
          <a:lstStyle>
            <a:lvl1pPr marL="0" indent="0">
              <a:spcAft>
                <a:spcPts val="0"/>
              </a:spcAft>
              <a:buNone/>
              <a:defRPr sz="3200"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Tree>
    <p:extLst>
      <p:ext uri="{BB962C8B-B14F-4D97-AF65-F5344CB8AC3E}">
        <p14:creationId xmlns:p14="http://schemas.microsoft.com/office/powerpoint/2010/main" val="24229321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 Imag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6126480"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6126480"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9" name="Picture Placeholder 8">
            <a:extLst>
              <a:ext uri="{FF2B5EF4-FFF2-40B4-BE49-F238E27FC236}">
                <a16:creationId xmlns:a16="http://schemas.microsoft.com/office/drawing/2014/main" id="{E5790769-52DF-4D59-8200-83DF18A7D913}"/>
              </a:ext>
            </a:extLst>
          </p:cNvPr>
          <p:cNvSpPr>
            <a:spLocks noGrp="1"/>
          </p:cNvSpPr>
          <p:nvPr>
            <p:ph type="pic" sz="quarter" idx="12" hasCustomPrompt="1"/>
          </p:nvPr>
        </p:nvSpPr>
        <p:spPr>
          <a:xfrm>
            <a:off x="7132320" y="580913"/>
            <a:ext cx="4476129" cy="5412505"/>
          </a:xfrm>
          <a:solidFill>
            <a:schemeClr val="tx2"/>
          </a:solidFill>
        </p:spPr>
        <p:txBody>
          <a:bodyPr lIns="182880" tIns="2011680" rIns="0"/>
          <a:lstStyle>
            <a:lvl1pPr marL="0" indent="0">
              <a:spcAft>
                <a:spcPts val="0"/>
              </a:spcAft>
              <a:buNone/>
              <a:defRPr sz="2800"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Tree>
    <p:extLst>
      <p:ext uri="{BB962C8B-B14F-4D97-AF65-F5344CB8AC3E}">
        <p14:creationId xmlns:p14="http://schemas.microsoft.com/office/powerpoint/2010/main" val="7212399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 Imag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5303520"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5303520" cy="274320"/>
          </a:xfrm>
        </p:spPr>
        <p:txBody>
          <a:bodyPr/>
          <a:lstStyle>
            <a:lvl1pPr marL="0" indent="0">
              <a:spcAft>
                <a:spcPts val="0"/>
              </a:spcAft>
              <a:buNone/>
              <a:defRPr b="1">
                <a:latin typeface="Georgia" panose="02040502050405020303" pitchFamily="18" charset="0"/>
              </a:defRPr>
            </a:lvl1pPr>
          </a:lstStyle>
          <a:p>
            <a:pPr lvl="0"/>
            <a:r>
              <a:rPr lang="en-US" dirty="0"/>
              <a:t>Click to enter text</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10" name="Picture Placeholder 8">
            <a:extLst>
              <a:ext uri="{FF2B5EF4-FFF2-40B4-BE49-F238E27FC236}">
                <a16:creationId xmlns:a16="http://schemas.microsoft.com/office/drawing/2014/main" id="{23CF893D-BBE1-4EBB-AB2C-2BAA413758A7}"/>
              </a:ext>
            </a:extLst>
          </p:cNvPr>
          <p:cNvSpPr>
            <a:spLocks noGrp="1"/>
          </p:cNvSpPr>
          <p:nvPr>
            <p:ph type="pic" sz="quarter" idx="13" hasCustomPrompt="1"/>
          </p:nvPr>
        </p:nvSpPr>
        <p:spPr>
          <a:xfrm>
            <a:off x="6211614" y="0"/>
            <a:ext cx="5980386" cy="5969876"/>
          </a:xfrm>
          <a:solidFill>
            <a:schemeClr val="tx2"/>
          </a:solidFill>
        </p:spPr>
        <p:txBody>
          <a:bodyPr lIns="457200" tIns="2194560" rIns="0"/>
          <a:lstStyle>
            <a:lvl1pPr marL="0" indent="0">
              <a:spcAft>
                <a:spcPts val="0"/>
              </a:spcAft>
              <a:buNone/>
              <a:defRPr sz="3200"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Tree>
    <p:extLst>
      <p:ext uri="{BB962C8B-B14F-4D97-AF65-F5344CB8AC3E}">
        <p14:creationId xmlns:p14="http://schemas.microsoft.com/office/powerpoint/2010/main" val="21701260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ow of 4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641"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4" name="Picture Placeholder 15">
            <a:extLst>
              <a:ext uri="{FF2B5EF4-FFF2-40B4-BE49-F238E27FC236}">
                <a16:creationId xmlns:a16="http://schemas.microsoft.com/office/drawing/2014/main" id="{29B77757-CAB0-4BE3-952D-1031024C1DFC}"/>
              </a:ext>
            </a:extLst>
          </p:cNvPr>
          <p:cNvSpPr>
            <a:spLocks noGrp="1"/>
          </p:cNvSpPr>
          <p:nvPr>
            <p:ph type="pic" sz="quarter" idx="11" hasCustomPrompt="1"/>
          </p:nvPr>
        </p:nvSpPr>
        <p:spPr>
          <a:xfrm>
            <a:off x="3384009" y="2045970"/>
            <a:ext cx="2596896" cy="2356485"/>
          </a:xfrm>
          <a:solidFill>
            <a:schemeClr val="tx2"/>
          </a:solidFill>
        </p:spPr>
        <p:txBody>
          <a:bodyPr lIns="0" tIns="32004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6" name="Picture Placeholder 15">
            <a:extLst>
              <a:ext uri="{FF2B5EF4-FFF2-40B4-BE49-F238E27FC236}">
                <a16:creationId xmlns:a16="http://schemas.microsoft.com/office/drawing/2014/main" id="{FCD58772-3DA2-41C2-8A81-7FFFF06DC9A6}"/>
              </a:ext>
            </a:extLst>
          </p:cNvPr>
          <p:cNvSpPr>
            <a:spLocks noGrp="1"/>
          </p:cNvSpPr>
          <p:nvPr>
            <p:ph type="pic" sz="quarter" idx="12" hasCustomPrompt="1"/>
          </p:nvPr>
        </p:nvSpPr>
        <p:spPr>
          <a:xfrm>
            <a:off x="571641" y="2045970"/>
            <a:ext cx="2596896" cy="2356485"/>
          </a:xfrm>
          <a:solidFill>
            <a:schemeClr val="tx2"/>
          </a:solidFill>
        </p:spPr>
        <p:txBody>
          <a:bodyPr lIns="0" tIns="32004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7" name="Picture Placeholder 15">
            <a:extLst>
              <a:ext uri="{FF2B5EF4-FFF2-40B4-BE49-F238E27FC236}">
                <a16:creationId xmlns:a16="http://schemas.microsoft.com/office/drawing/2014/main" id="{578A28A4-CF63-4FB0-93A7-EBBA66EDC75C}"/>
              </a:ext>
            </a:extLst>
          </p:cNvPr>
          <p:cNvSpPr>
            <a:spLocks noGrp="1"/>
          </p:cNvSpPr>
          <p:nvPr>
            <p:ph type="pic" sz="quarter" idx="13" hasCustomPrompt="1"/>
          </p:nvPr>
        </p:nvSpPr>
        <p:spPr>
          <a:xfrm>
            <a:off x="6196377" y="2045970"/>
            <a:ext cx="2596896" cy="2356485"/>
          </a:xfrm>
          <a:solidFill>
            <a:schemeClr val="tx2"/>
          </a:solidFill>
        </p:spPr>
        <p:txBody>
          <a:bodyPr lIns="0" tIns="32004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8" name="Picture Placeholder 15">
            <a:extLst>
              <a:ext uri="{FF2B5EF4-FFF2-40B4-BE49-F238E27FC236}">
                <a16:creationId xmlns:a16="http://schemas.microsoft.com/office/drawing/2014/main" id="{A841DA15-CC85-4203-A8F1-D114A658115E}"/>
              </a:ext>
            </a:extLst>
          </p:cNvPr>
          <p:cNvSpPr>
            <a:spLocks noGrp="1"/>
          </p:cNvSpPr>
          <p:nvPr>
            <p:ph type="pic" sz="quarter" idx="14" hasCustomPrompt="1"/>
          </p:nvPr>
        </p:nvSpPr>
        <p:spPr>
          <a:xfrm>
            <a:off x="9008745" y="2045970"/>
            <a:ext cx="2599704" cy="2356485"/>
          </a:xfrm>
          <a:solidFill>
            <a:schemeClr val="tx2"/>
          </a:solidFill>
        </p:spPr>
        <p:txBody>
          <a:bodyPr lIns="0" tIns="32004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4482892"/>
            <a:ext cx="2597150"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4680203"/>
            <a:ext cx="2597150"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2" name="Text Placeholder 9">
            <a:extLst>
              <a:ext uri="{FF2B5EF4-FFF2-40B4-BE49-F238E27FC236}">
                <a16:creationId xmlns:a16="http://schemas.microsoft.com/office/drawing/2014/main" id="{19A73625-01DE-4E36-9874-D53F66542E4B}"/>
              </a:ext>
            </a:extLst>
          </p:cNvPr>
          <p:cNvSpPr>
            <a:spLocks noGrp="1"/>
          </p:cNvSpPr>
          <p:nvPr>
            <p:ph type="body" sz="quarter" idx="17" hasCustomPrompt="1"/>
          </p:nvPr>
        </p:nvSpPr>
        <p:spPr>
          <a:xfrm>
            <a:off x="3384009" y="4482892"/>
            <a:ext cx="2597150"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3" name="Text Placeholder 9">
            <a:extLst>
              <a:ext uri="{FF2B5EF4-FFF2-40B4-BE49-F238E27FC236}">
                <a16:creationId xmlns:a16="http://schemas.microsoft.com/office/drawing/2014/main" id="{7E98720E-B6A2-48FE-97B5-8E306F411301}"/>
              </a:ext>
            </a:extLst>
          </p:cNvPr>
          <p:cNvSpPr>
            <a:spLocks noGrp="1"/>
          </p:cNvSpPr>
          <p:nvPr>
            <p:ph type="body" sz="quarter" idx="18" hasCustomPrompt="1"/>
          </p:nvPr>
        </p:nvSpPr>
        <p:spPr>
          <a:xfrm>
            <a:off x="3384009" y="4680203"/>
            <a:ext cx="2597150"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4" name="Text Placeholder 9">
            <a:extLst>
              <a:ext uri="{FF2B5EF4-FFF2-40B4-BE49-F238E27FC236}">
                <a16:creationId xmlns:a16="http://schemas.microsoft.com/office/drawing/2014/main" id="{D27F57CF-39D1-4EAD-9070-C689EC6218E1}"/>
              </a:ext>
            </a:extLst>
          </p:cNvPr>
          <p:cNvSpPr>
            <a:spLocks noGrp="1"/>
          </p:cNvSpPr>
          <p:nvPr>
            <p:ph type="body" sz="quarter" idx="19" hasCustomPrompt="1"/>
          </p:nvPr>
        </p:nvSpPr>
        <p:spPr>
          <a:xfrm>
            <a:off x="6196377" y="4482892"/>
            <a:ext cx="2597150"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5" name="Text Placeholder 9">
            <a:extLst>
              <a:ext uri="{FF2B5EF4-FFF2-40B4-BE49-F238E27FC236}">
                <a16:creationId xmlns:a16="http://schemas.microsoft.com/office/drawing/2014/main" id="{9A4F527B-AE12-4C7B-A372-3F12EB2EDC3C}"/>
              </a:ext>
            </a:extLst>
          </p:cNvPr>
          <p:cNvSpPr>
            <a:spLocks noGrp="1"/>
          </p:cNvSpPr>
          <p:nvPr>
            <p:ph type="body" sz="quarter" idx="20" hasCustomPrompt="1"/>
          </p:nvPr>
        </p:nvSpPr>
        <p:spPr>
          <a:xfrm>
            <a:off x="6196377" y="4680203"/>
            <a:ext cx="2597150"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6" name="Text Placeholder 9">
            <a:extLst>
              <a:ext uri="{FF2B5EF4-FFF2-40B4-BE49-F238E27FC236}">
                <a16:creationId xmlns:a16="http://schemas.microsoft.com/office/drawing/2014/main" id="{8430DA46-7C21-4258-B3B1-E0EA6129E287}"/>
              </a:ext>
            </a:extLst>
          </p:cNvPr>
          <p:cNvSpPr>
            <a:spLocks noGrp="1"/>
          </p:cNvSpPr>
          <p:nvPr>
            <p:ph type="body" sz="quarter" idx="21" hasCustomPrompt="1"/>
          </p:nvPr>
        </p:nvSpPr>
        <p:spPr>
          <a:xfrm>
            <a:off x="9008745" y="4482892"/>
            <a:ext cx="2597150"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7" name="Text Placeholder 9">
            <a:extLst>
              <a:ext uri="{FF2B5EF4-FFF2-40B4-BE49-F238E27FC236}">
                <a16:creationId xmlns:a16="http://schemas.microsoft.com/office/drawing/2014/main" id="{A106112C-FF53-4CD1-B65A-DF1C77C9CCC5}"/>
              </a:ext>
            </a:extLst>
          </p:cNvPr>
          <p:cNvSpPr>
            <a:spLocks noGrp="1"/>
          </p:cNvSpPr>
          <p:nvPr>
            <p:ph type="body" sz="quarter" idx="22" hasCustomPrompt="1"/>
          </p:nvPr>
        </p:nvSpPr>
        <p:spPr>
          <a:xfrm>
            <a:off x="9008745" y="4680203"/>
            <a:ext cx="2597150"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Tree>
    <p:extLst>
      <p:ext uri="{BB962C8B-B14F-4D97-AF65-F5344CB8AC3E}">
        <p14:creationId xmlns:p14="http://schemas.microsoft.com/office/powerpoint/2010/main" val="24628704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ow of 3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641"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4" name="Picture Placeholder 15">
            <a:extLst>
              <a:ext uri="{FF2B5EF4-FFF2-40B4-BE49-F238E27FC236}">
                <a16:creationId xmlns:a16="http://schemas.microsoft.com/office/drawing/2014/main" id="{29B77757-CAB0-4BE3-952D-1031024C1DFC}"/>
              </a:ext>
            </a:extLst>
          </p:cNvPr>
          <p:cNvSpPr>
            <a:spLocks noGrp="1"/>
          </p:cNvSpPr>
          <p:nvPr>
            <p:ph type="pic" sz="quarter" idx="11" hasCustomPrompt="1"/>
          </p:nvPr>
        </p:nvSpPr>
        <p:spPr>
          <a:xfrm>
            <a:off x="4321563" y="2045969"/>
            <a:ext cx="3538728" cy="3191256"/>
          </a:xfrm>
          <a:solidFill>
            <a:schemeClr val="tx2"/>
          </a:solidFill>
        </p:spPr>
        <p:txBody>
          <a:bodyPr lIns="0" tIns="73152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6" name="Picture Placeholder 15">
            <a:extLst>
              <a:ext uri="{FF2B5EF4-FFF2-40B4-BE49-F238E27FC236}">
                <a16:creationId xmlns:a16="http://schemas.microsoft.com/office/drawing/2014/main" id="{FCD58772-3DA2-41C2-8A81-7FFFF06DC9A6}"/>
              </a:ext>
            </a:extLst>
          </p:cNvPr>
          <p:cNvSpPr>
            <a:spLocks noGrp="1"/>
          </p:cNvSpPr>
          <p:nvPr>
            <p:ph type="pic" sz="quarter" idx="12" hasCustomPrompt="1"/>
          </p:nvPr>
        </p:nvSpPr>
        <p:spPr>
          <a:xfrm>
            <a:off x="571641" y="2045969"/>
            <a:ext cx="3538728" cy="3191256"/>
          </a:xfrm>
          <a:solidFill>
            <a:schemeClr val="tx2"/>
          </a:solidFill>
        </p:spPr>
        <p:txBody>
          <a:bodyPr lIns="0" tIns="73152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8" name="Picture Placeholder 15">
            <a:extLst>
              <a:ext uri="{FF2B5EF4-FFF2-40B4-BE49-F238E27FC236}">
                <a16:creationId xmlns:a16="http://schemas.microsoft.com/office/drawing/2014/main" id="{A841DA15-CC85-4203-A8F1-D114A658115E}"/>
              </a:ext>
            </a:extLst>
          </p:cNvPr>
          <p:cNvSpPr>
            <a:spLocks noGrp="1"/>
          </p:cNvSpPr>
          <p:nvPr>
            <p:ph type="pic" sz="quarter" idx="14" hasCustomPrompt="1"/>
          </p:nvPr>
        </p:nvSpPr>
        <p:spPr>
          <a:xfrm>
            <a:off x="8071486" y="2045970"/>
            <a:ext cx="3536964" cy="3192780"/>
          </a:xfrm>
          <a:solidFill>
            <a:schemeClr val="tx2"/>
          </a:solidFill>
        </p:spPr>
        <p:txBody>
          <a:bodyPr lIns="0" tIns="73152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5466047"/>
            <a:ext cx="353872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5663358"/>
            <a:ext cx="3538728"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2" name="Text Placeholder 9">
            <a:extLst>
              <a:ext uri="{FF2B5EF4-FFF2-40B4-BE49-F238E27FC236}">
                <a16:creationId xmlns:a16="http://schemas.microsoft.com/office/drawing/2014/main" id="{19A73625-01DE-4E36-9874-D53F66542E4B}"/>
              </a:ext>
            </a:extLst>
          </p:cNvPr>
          <p:cNvSpPr>
            <a:spLocks noGrp="1"/>
          </p:cNvSpPr>
          <p:nvPr>
            <p:ph type="body" sz="quarter" idx="17" hasCustomPrompt="1"/>
          </p:nvPr>
        </p:nvSpPr>
        <p:spPr>
          <a:xfrm>
            <a:off x="4321563" y="5466047"/>
            <a:ext cx="353872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3" name="Text Placeholder 9">
            <a:extLst>
              <a:ext uri="{FF2B5EF4-FFF2-40B4-BE49-F238E27FC236}">
                <a16:creationId xmlns:a16="http://schemas.microsoft.com/office/drawing/2014/main" id="{7E98720E-B6A2-48FE-97B5-8E306F411301}"/>
              </a:ext>
            </a:extLst>
          </p:cNvPr>
          <p:cNvSpPr>
            <a:spLocks noGrp="1"/>
          </p:cNvSpPr>
          <p:nvPr>
            <p:ph type="body" sz="quarter" idx="18" hasCustomPrompt="1"/>
          </p:nvPr>
        </p:nvSpPr>
        <p:spPr>
          <a:xfrm>
            <a:off x="4321563" y="5663358"/>
            <a:ext cx="3538728"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6" name="Text Placeholder 9">
            <a:extLst>
              <a:ext uri="{FF2B5EF4-FFF2-40B4-BE49-F238E27FC236}">
                <a16:creationId xmlns:a16="http://schemas.microsoft.com/office/drawing/2014/main" id="{8430DA46-7C21-4258-B3B1-E0EA6129E287}"/>
              </a:ext>
            </a:extLst>
          </p:cNvPr>
          <p:cNvSpPr>
            <a:spLocks noGrp="1"/>
          </p:cNvSpPr>
          <p:nvPr>
            <p:ph type="body" sz="quarter" idx="21" hasCustomPrompt="1"/>
          </p:nvPr>
        </p:nvSpPr>
        <p:spPr>
          <a:xfrm>
            <a:off x="8071486" y="5466047"/>
            <a:ext cx="353872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7" name="Text Placeholder 9">
            <a:extLst>
              <a:ext uri="{FF2B5EF4-FFF2-40B4-BE49-F238E27FC236}">
                <a16:creationId xmlns:a16="http://schemas.microsoft.com/office/drawing/2014/main" id="{A106112C-FF53-4CD1-B65A-DF1C77C9CCC5}"/>
              </a:ext>
            </a:extLst>
          </p:cNvPr>
          <p:cNvSpPr>
            <a:spLocks noGrp="1"/>
          </p:cNvSpPr>
          <p:nvPr>
            <p:ph type="body" sz="quarter" idx="22" hasCustomPrompt="1"/>
          </p:nvPr>
        </p:nvSpPr>
        <p:spPr>
          <a:xfrm>
            <a:off x="8071486" y="5663358"/>
            <a:ext cx="3538728"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Tree>
    <p:extLst>
      <p:ext uri="{BB962C8B-B14F-4D97-AF65-F5344CB8AC3E}">
        <p14:creationId xmlns:p14="http://schemas.microsoft.com/office/powerpoint/2010/main" val="21847942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ow of 6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805"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6" name="Picture Placeholder 15">
            <a:extLst>
              <a:ext uri="{FF2B5EF4-FFF2-40B4-BE49-F238E27FC236}">
                <a16:creationId xmlns:a16="http://schemas.microsoft.com/office/drawing/2014/main" id="{FCD58772-3DA2-41C2-8A81-7FFFF06DC9A6}"/>
              </a:ext>
            </a:extLst>
          </p:cNvPr>
          <p:cNvSpPr>
            <a:spLocks noGrp="1"/>
          </p:cNvSpPr>
          <p:nvPr>
            <p:ph type="pic" sz="quarter" idx="12" hasCustomPrompt="1"/>
          </p:nvPr>
        </p:nvSpPr>
        <p:spPr>
          <a:xfrm>
            <a:off x="571641" y="2045971"/>
            <a:ext cx="1681974" cy="1516379"/>
          </a:xfrm>
          <a:solidFill>
            <a:schemeClr val="tx2"/>
          </a:solidFill>
        </p:spPr>
        <p:txBody>
          <a:bodyPr lIns="0" tIns="9144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3963496"/>
            <a:ext cx="1682138"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8" name="Picture Placeholder 15">
            <a:extLst>
              <a:ext uri="{FF2B5EF4-FFF2-40B4-BE49-F238E27FC236}">
                <a16:creationId xmlns:a16="http://schemas.microsoft.com/office/drawing/2014/main" id="{FC62AE94-F79E-4583-B8BD-55DC2B03B496}"/>
              </a:ext>
            </a:extLst>
          </p:cNvPr>
          <p:cNvSpPr>
            <a:spLocks noGrp="1"/>
          </p:cNvSpPr>
          <p:nvPr>
            <p:ph type="pic" sz="quarter" idx="17" hasCustomPrompt="1"/>
          </p:nvPr>
        </p:nvSpPr>
        <p:spPr>
          <a:xfrm>
            <a:off x="2442641" y="2045971"/>
            <a:ext cx="1681974" cy="1516379"/>
          </a:xfrm>
          <a:solidFill>
            <a:schemeClr val="tx2"/>
          </a:solidFill>
        </p:spPr>
        <p:txBody>
          <a:bodyPr lIns="0" tIns="9144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19" name="Text Placeholder 9">
            <a:extLst>
              <a:ext uri="{FF2B5EF4-FFF2-40B4-BE49-F238E27FC236}">
                <a16:creationId xmlns:a16="http://schemas.microsoft.com/office/drawing/2014/main" id="{5F3C667F-DC44-40DD-A863-922EDE54B33A}"/>
              </a:ext>
            </a:extLst>
          </p:cNvPr>
          <p:cNvSpPr>
            <a:spLocks noGrp="1"/>
          </p:cNvSpPr>
          <p:nvPr>
            <p:ph type="body" sz="quarter" idx="18" hasCustomPrompt="1"/>
          </p:nvPr>
        </p:nvSpPr>
        <p:spPr>
          <a:xfrm>
            <a:off x="2442608"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0" name="Text Placeholder 9">
            <a:extLst>
              <a:ext uri="{FF2B5EF4-FFF2-40B4-BE49-F238E27FC236}">
                <a16:creationId xmlns:a16="http://schemas.microsoft.com/office/drawing/2014/main" id="{595D40A1-0976-428F-A540-90B5BB180879}"/>
              </a:ext>
            </a:extLst>
          </p:cNvPr>
          <p:cNvSpPr>
            <a:spLocks noGrp="1"/>
          </p:cNvSpPr>
          <p:nvPr>
            <p:ph type="body" sz="quarter" idx="19" hasCustomPrompt="1"/>
          </p:nvPr>
        </p:nvSpPr>
        <p:spPr>
          <a:xfrm>
            <a:off x="2442608" y="3963496"/>
            <a:ext cx="1682138"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21" name="Picture Placeholder 15">
            <a:extLst>
              <a:ext uri="{FF2B5EF4-FFF2-40B4-BE49-F238E27FC236}">
                <a16:creationId xmlns:a16="http://schemas.microsoft.com/office/drawing/2014/main" id="{9AACB5DD-B317-440E-B6A5-F3DE8733615E}"/>
              </a:ext>
            </a:extLst>
          </p:cNvPr>
          <p:cNvSpPr>
            <a:spLocks noGrp="1"/>
          </p:cNvSpPr>
          <p:nvPr>
            <p:ph type="pic" sz="quarter" idx="20" hasCustomPrompt="1"/>
          </p:nvPr>
        </p:nvSpPr>
        <p:spPr>
          <a:xfrm>
            <a:off x="4313641" y="2045971"/>
            <a:ext cx="1681974" cy="1516379"/>
          </a:xfrm>
          <a:solidFill>
            <a:schemeClr val="tx2"/>
          </a:solidFill>
        </p:spPr>
        <p:txBody>
          <a:bodyPr lIns="0" tIns="9144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22" name="Text Placeholder 9">
            <a:extLst>
              <a:ext uri="{FF2B5EF4-FFF2-40B4-BE49-F238E27FC236}">
                <a16:creationId xmlns:a16="http://schemas.microsoft.com/office/drawing/2014/main" id="{E97C84F0-DAA8-4DF0-AAB8-5DA54038EE1B}"/>
              </a:ext>
            </a:extLst>
          </p:cNvPr>
          <p:cNvSpPr>
            <a:spLocks noGrp="1"/>
          </p:cNvSpPr>
          <p:nvPr>
            <p:ph type="body" sz="quarter" idx="21" hasCustomPrompt="1"/>
          </p:nvPr>
        </p:nvSpPr>
        <p:spPr>
          <a:xfrm>
            <a:off x="4313575"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3" name="Text Placeholder 9">
            <a:extLst>
              <a:ext uri="{FF2B5EF4-FFF2-40B4-BE49-F238E27FC236}">
                <a16:creationId xmlns:a16="http://schemas.microsoft.com/office/drawing/2014/main" id="{46E7466F-F483-4467-B72F-104331AA3DF5}"/>
              </a:ext>
            </a:extLst>
          </p:cNvPr>
          <p:cNvSpPr>
            <a:spLocks noGrp="1"/>
          </p:cNvSpPr>
          <p:nvPr>
            <p:ph type="body" sz="quarter" idx="22" hasCustomPrompt="1"/>
          </p:nvPr>
        </p:nvSpPr>
        <p:spPr>
          <a:xfrm>
            <a:off x="4313575" y="3963496"/>
            <a:ext cx="1682138"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24" name="Picture Placeholder 15">
            <a:extLst>
              <a:ext uri="{FF2B5EF4-FFF2-40B4-BE49-F238E27FC236}">
                <a16:creationId xmlns:a16="http://schemas.microsoft.com/office/drawing/2014/main" id="{CCD12271-BA7C-473A-A05B-B9A774A70225}"/>
              </a:ext>
            </a:extLst>
          </p:cNvPr>
          <p:cNvSpPr>
            <a:spLocks noGrp="1"/>
          </p:cNvSpPr>
          <p:nvPr>
            <p:ph type="pic" sz="quarter" idx="23" hasCustomPrompt="1"/>
          </p:nvPr>
        </p:nvSpPr>
        <p:spPr>
          <a:xfrm>
            <a:off x="6184641" y="2045971"/>
            <a:ext cx="1681974" cy="1516379"/>
          </a:xfrm>
          <a:solidFill>
            <a:schemeClr val="tx2"/>
          </a:solidFill>
        </p:spPr>
        <p:txBody>
          <a:bodyPr lIns="0" tIns="9144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25" name="Text Placeholder 9">
            <a:extLst>
              <a:ext uri="{FF2B5EF4-FFF2-40B4-BE49-F238E27FC236}">
                <a16:creationId xmlns:a16="http://schemas.microsoft.com/office/drawing/2014/main" id="{1144D253-82AD-44C2-A696-0B154316936F}"/>
              </a:ext>
            </a:extLst>
          </p:cNvPr>
          <p:cNvSpPr>
            <a:spLocks noGrp="1"/>
          </p:cNvSpPr>
          <p:nvPr>
            <p:ph type="body" sz="quarter" idx="24" hasCustomPrompt="1"/>
          </p:nvPr>
        </p:nvSpPr>
        <p:spPr>
          <a:xfrm>
            <a:off x="6184542"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6" name="Text Placeholder 9">
            <a:extLst>
              <a:ext uri="{FF2B5EF4-FFF2-40B4-BE49-F238E27FC236}">
                <a16:creationId xmlns:a16="http://schemas.microsoft.com/office/drawing/2014/main" id="{F44C0794-8113-42DE-9A99-3EE65A4B7DCD}"/>
              </a:ext>
            </a:extLst>
          </p:cNvPr>
          <p:cNvSpPr>
            <a:spLocks noGrp="1"/>
          </p:cNvSpPr>
          <p:nvPr>
            <p:ph type="body" sz="quarter" idx="25" hasCustomPrompt="1"/>
          </p:nvPr>
        </p:nvSpPr>
        <p:spPr>
          <a:xfrm>
            <a:off x="6184542" y="3963496"/>
            <a:ext cx="1682138"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27" name="Picture Placeholder 15">
            <a:extLst>
              <a:ext uri="{FF2B5EF4-FFF2-40B4-BE49-F238E27FC236}">
                <a16:creationId xmlns:a16="http://schemas.microsoft.com/office/drawing/2014/main" id="{9AB5F575-471E-4FFE-A2A9-A1C82BCA802D}"/>
              </a:ext>
            </a:extLst>
          </p:cNvPr>
          <p:cNvSpPr>
            <a:spLocks noGrp="1"/>
          </p:cNvSpPr>
          <p:nvPr>
            <p:ph type="pic" sz="quarter" idx="26" hasCustomPrompt="1"/>
          </p:nvPr>
        </p:nvSpPr>
        <p:spPr>
          <a:xfrm>
            <a:off x="8055641" y="2045971"/>
            <a:ext cx="1681974" cy="1516379"/>
          </a:xfrm>
          <a:solidFill>
            <a:schemeClr val="tx2"/>
          </a:solidFill>
        </p:spPr>
        <p:txBody>
          <a:bodyPr lIns="0" tIns="9144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28" name="Text Placeholder 9">
            <a:extLst>
              <a:ext uri="{FF2B5EF4-FFF2-40B4-BE49-F238E27FC236}">
                <a16:creationId xmlns:a16="http://schemas.microsoft.com/office/drawing/2014/main" id="{4DAF16FB-1BFB-4EFC-B2CA-BA21E905AEDD}"/>
              </a:ext>
            </a:extLst>
          </p:cNvPr>
          <p:cNvSpPr>
            <a:spLocks noGrp="1"/>
          </p:cNvSpPr>
          <p:nvPr>
            <p:ph type="body" sz="quarter" idx="27" hasCustomPrompt="1"/>
          </p:nvPr>
        </p:nvSpPr>
        <p:spPr>
          <a:xfrm>
            <a:off x="8055509"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9" name="Text Placeholder 9">
            <a:extLst>
              <a:ext uri="{FF2B5EF4-FFF2-40B4-BE49-F238E27FC236}">
                <a16:creationId xmlns:a16="http://schemas.microsoft.com/office/drawing/2014/main" id="{22D6760F-4FEE-4875-B5B1-72984CC7E8C6}"/>
              </a:ext>
            </a:extLst>
          </p:cNvPr>
          <p:cNvSpPr>
            <a:spLocks noGrp="1"/>
          </p:cNvSpPr>
          <p:nvPr>
            <p:ph type="body" sz="quarter" idx="28" hasCustomPrompt="1"/>
          </p:nvPr>
        </p:nvSpPr>
        <p:spPr>
          <a:xfrm>
            <a:off x="8055509" y="3963496"/>
            <a:ext cx="1682138"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30" name="Picture Placeholder 15">
            <a:extLst>
              <a:ext uri="{FF2B5EF4-FFF2-40B4-BE49-F238E27FC236}">
                <a16:creationId xmlns:a16="http://schemas.microsoft.com/office/drawing/2014/main" id="{57ECE6A2-D599-47BE-A668-9FFF5ED8FDC0}"/>
              </a:ext>
            </a:extLst>
          </p:cNvPr>
          <p:cNvSpPr>
            <a:spLocks noGrp="1"/>
          </p:cNvSpPr>
          <p:nvPr>
            <p:ph type="pic" sz="quarter" idx="29" hasCustomPrompt="1"/>
          </p:nvPr>
        </p:nvSpPr>
        <p:spPr>
          <a:xfrm>
            <a:off x="9926639" y="2045971"/>
            <a:ext cx="1681974" cy="1516379"/>
          </a:xfrm>
          <a:solidFill>
            <a:schemeClr val="tx2"/>
          </a:solidFill>
        </p:spPr>
        <p:txBody>
          <a:bodyPr lIns="0" tIns="9144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31" name="Text Placeholder 9">
            <a:extLst>
              <a:ext uri="{FF2B5EF4-FFF2-40B4-BE49-F238E27FC236}">
                <a16:creationId xmlns:a16="http://schemas.microsoft.com/office/drawing/2014/main" id="{8F8033E0-1E2D-45C2-B68E-EEFB0202B1F6}"/>
              </a:ext>
            </a:extLst>
          </p:cNvPr>
          <p:cNvSpPr>
            <a:spLocks noGrp="1"/>
          </p:cNvSpPr>
          <p:nvPr>
            <p:ph type="body" sz="quarter" idx="30" hasCustomPrompt="1"/>
          </p:nvPr>
        </p:nvSpPr>
        <p:spPr>
          <a:xfrm>
            <a:off x="9926475"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32" name="Text Placeholder 9">
            <a:extLst>
              <a:ext uri="{FF2B5EF4-FFF2-40B4-BE49-F238E27FC236}">
                <a16:creationId xmlns:a16="http://schemas.microsoft.com/office/drawing/2014/main" id="{2C4EC89E-E6B5-4410-AC12-411B918ECAC9}"/>
              </a:ext>
            </a:extLst>
          </p:cNvPr>
          <p:cNvSpPr>
            <a:spLocks noGrp="1"/>
          </p:cNvSpPr>
          <p:nvPr>
            <p:ph type="body" sz="quarter" idx="31" hasCustomPrompt="1"/>
          </p:nvPr>
        </p:nvSpPr>
        <p:spPr>
          <a:xfrm>
            <a:off x="9926475" y="3963496"/>
            <a:ext cx="1682138"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Tree>
    <p:extLst>
      <p:ext uri="{BB962C8B-B14F-4D97-AF65-F5344CB8AC3E}">
        <p14:creationId xmlns:p14="http://schemas.microsoft.com/office/powerpoint/2010/main" val="42072442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Grid - Gra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4572000"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4572000"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10" name="Picture Placeholder 8">
            <a:extLst>
              <a:ext uri="{FF2B5EF4-FFF2-40B4-BE49-F238E27FC236}">
                <a16:creationId xmlns:a16="http://schemas.microsoft.com/office/drawing/2014/main" id="{23CF893D-BBE1-4EBB-AB2C-2BAA413758A7}"/>
              </a:ext>
            </a:extLst>
          </p:cNvPr>
          <p:cNvSpPr>
            <a:spLocks noGrp="1"/>
          </p:cNvSpPr>
          <p:nvPr>
            <p:ph type="pic" sz="quarter" idx="13" hasCustomPrompt="1"/>
          </p:nvPr>
        </p:nvSpPr>
        <p:spPr>
          <a:xfrm>
            <a:off x="8717280" y="0"/>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8" name="Picture Placeholder 8">
            <a:extLst>
              <a:ext uri="{FF2B5EF4-FFF2-40B4-BE49-F238E27FC236}">
                <a16:creationId xmlns:a16="http://schemas.microsoft.com/office/drawing/2014/main" id="{AD17AD7F-2DD3-4E7F-B060-97EB60C7277F}"/>
              </a:ext>
            </a:extLst>
          </p:cNvPr>
          <p:cNvSpPr>
            <a:spLocks noGrp="1"/>
          </p:cNvSpPr>
          <p:nvPr>
            <p:ph type="pic" sz="quarter" idx="14" hasCustomPrompt="1"/>
          </p:nvPr>
        </p:nvSpPr>
        <p:spPr>
          <a:xfrm>
            <a:off x="5242776" y="0"/>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12" name="Picture Placeholder 8">
            <a:extLst>
              <a:ext uri="{FF2B5EF4-FFF2-40B4-BE49-F238E27FC236}">
                <a16:creationId xmlns:a16="http://schemas.microsoft.com/office/drawing/2014/main" id="{8E7F450C-A408-49E0-B828-5899895ADFED}"/>
              </a:ext>
            </a:extLst>
          </p:cNvPr>
          <p:cNvSpPr>
            <a:spLocks noGrp="1"/>
          </p:cNvSpPr>
          <p:nvPr>
            <p:ph type="pic" sz="quarter" idx="15" hasCustomPrompt="1"/>
          </p:nvPr>
        </p:nvSpPr>
        <p:spPr>
          <a:xfrm>
            <a:off x="8717280" y="2973705"/>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13" name="Picture Placeholder 8">
            <a:extLst>
              <a:ext uri="{FF2B5EF4-FFF2-40B4-BE49-F238E27FC236}">
                <a16:creationId xmlns:a16="http://schemas.microsoft.com/office/drawing/2014/main" id="{B1119AAD-9ECE-494E-906A-8B3A39DCA9EC}"/>
              </a:ext>
            </a:extLst>
          </p:cNvPr>
          <p:cNvSpPr>
            <a:spLocks noGrp="1"/>
          </p:cNvSpPr>
          <p:nvPr>
            <p:ph type="pic" sz="quarter" idx="16" hasCustomPrompt="1"/>
          </p:nvPr>
        </p:nvSpPr>
        <p:spPr>
          <a:xfrm>
            <a:off x="5242776" y="2973705"/>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22" name="Text Placeholder 10">
            <a:extLst>
              <a:ext uri="{FF2B5EF4-FFF2-40B4-BE49-F238E27FC236}">
                <a16:creationId xmlns:a16="http://schemas.microsoft.com/office/drawing/2014/main" id="{39F8F67E-7EFC-4E29-AC17-367CA90CBC9F}"/>
              </a:ext>
            </a:extLst>
          </p:cNvPr>
          <p:cNvSpPr>
            <a:spLocks noGrp="1"/>
          </p:cNvSpPr>
          <p:nvPr>
            <p:ph type="body" sz="quarter" idx="30" hasCustomPrompt="1"/>
          </p:nvPr>
        </p:nvSpPr>
        <p:spPr>
          <a:xfrm>
            <a:off x="5242776" y="1280160"/>
            <a:ext cx="1691640" cy="1691640"/>
          </a:xfrm>
          <a:solidFill>
            <a:schemeClr val="bg2"/>
          </a:solidFill>
        </p:spPr>
        <p:txBody>
          <a:bodyPr lIns="100584" rIns="100584" bIns="137160" anchor="b" anchorCtr="0"/>
          <a:lstStyle>
            <a:lvl1pPr marL="0" indent="0">
              <a:spcAft>
                <a:spcPts val="0"/>
              </a:spcAft>
              <a:buNone/>
              <a:defRPr sz="950" b="0">
                <a:solidFill>
                  <a:schemeClr val="tx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18" name="Text Placeholder 10">
            <a:extLst>
              <a:ext uri="{FF2B5EF4-FFF2-40B4-BE49-F238E27FC236}">
                <a16:creationId xmlns:a16="http://schemas.microsoft.com/office/drawing/2014/main" id="{A638DAA5-3F00-4F19-B160-F88AE2DD6AC2}"/>
              </a:ext>
            </a:extLst>
          </p:cNvPr>
          <p:cNvSpPr>
            <a:spLocks noGrp="1"/>
          </p:cNvSpPr>
          <p:nvPr>
            <p:ph type="body" sz="quarter" idx="39" hasCustomPrompt="1"/>
          </p:nvPr>
        </p:nvSpPr>
        <p:spPr>
          <a:xfrm>
            <a:off x="8717280" y="1280160"/>
            <a:ext cx="1691640" cy="1691640"/>
          </a:xfrm>
          <a:solidFill>
            <a:schemeClr val="bg2"/>
          </a:solidFill>
        </p:spPr>
        <p:txBody>
          <a:bodyPr lIns="100584" rIns="100584" bIns="137160" anchor="b" anchorCtr="0"/>
          <a:lstStyle>
            <a:lvl1pPr marL="0" indent="0">
              <a:spcAft>
                <a:spcPts val="0"/>
              </a:spcAft>
              <a:buNone/>
              <a:defRPr sz="950" b="0">
                <a:solidFill>
                  <a:schemeClr val="tx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19" name="Text Placeholder 10">
            <a:extLst>
              <a:ext uri="{FF2B5EF4-FFF2-40B4-BE49-F238E27FC236}">
                <a16:creationId xmlns:a16="http://schemas.microsoft.com/office/drawing/2014/main" id="{30C55A10-B9C8-49C7-8AC2-B5EB96754639}"/>
              </a:ext>
            </a:extLst>
          </p:cNvPr>
          <p:cNvSpPr>
            <a:spLocks noGrp="1"/>
          </p:cNvSpPr>
          <p:nvPr>
            <p:ph type="body" sz="quarter" idx="40" hasCustomPrompt="1"/>
          </p:nvPr>
        </p:nvSpPr>
        <p:spPr>
          <a:xfrm>
            <a:off x="5242776" y="4253865"/>
            <a:ext cx="1691640" cy="1691640"/>
          </a:xfrm>
          <a:solidFill>
            <a:schemeClr val="bg2"/>
          </a:solidFill>
        </p:spPr>
        <p:txBody>
          <a:bodyPr lIns="100584" rIns="100584" bIns="137160" anchor="b" anchorCtr="0"/>
          <a:lstStyle>
            <a:lvl1pPr marL="0" indent="0">
              <a:spcAft>
                <a:spcPts val="0"/>
              </a:spcAft>
              <a:buNone/>
              <a:defRPr sz="950" b="0">
                <a:solidFill>
                  <a:schemeClr val="tx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20" name="Text Placeholder 10">
            <a:extLst>
              <a:ext uri="{FF2B5EF4-FFF2-40B4-BE49-F238E27FC236}">
                <a16:creationId xmlns:a16="http://schemas.microsoft.com/office/drawing/2014/main" id="{BD67260C-41CE-44F6-B134-6312FF86D402}"/>
              </a:ext>
            </a:extLst>
          </p:cNvPr>
          <p:cNvSpPr>
            <a:spLocks noGrp="1"/>
          </p:cNvSpPr>
          <p:nvPr>
            <p:ph type="body" sz="quarter" idx="41" hasCustomPrompt="1"/>
          </p:nvPr>
        </p:nvSpPr>
        <p:spPr>
          <a:xfrm>
            <a:off x="8717280" y="4253865"/>
            <a:ext cx="1691640" cy="1691640"/>
          </a:xfrm>
          <a:solidFill>
            <a:schemeClr val="bg2"/>
          </a:solidFill>
        </p:spPr>
        <p:txBody>
          <a:bodyPr lIns="100584" rIns="100584" bIns="137160" anchor="b" anchorCtr="0"/>
          <a:lstStyle>
            <a:lvl1pPr marL="0" indent="0">
              <a:spcAft>
                <a:spcPts val="0"/>
              </a:spcAft>
              <a:buNone/>
              <a:defRPr sz="950" b="0">
                <a:solidFill>
                  <a:schemeClr val="tx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Tree>
    <p:extLst>
      <p:ext uri="{BB962C8B-B14F-4D97-AF65-F5344CB8AC3E}">
        <p14:creationId xmlns:p14="http://schemas.microsoft.com/office/powerpoint/2010/main" val="311663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Cover w/ Photo Background">
    <p:spTree>
      <p:nvGrpSpPr>
        <p:cNvPr id="1" name=""/>
        <p:cNvGrpSpPr/>
        <p:nvPr/>
      </p:nvGrpSpPr>
      <p:grpSpPr>
        <a:xfrm>
          <a:off x="0" y="0"/>
          <a:ext cx="0" cy="0"/>
          <a:chOff x="0" y="0"/>
          <a:chExt cx="0" cy="0"/>
        </a:xfrm>
      </p:grpSpPr>
      <p:sp>
        <p:nvSpPr>
          <p:cNvPr id="18" name="Picture Placeholder 6">
            <a:extLst>
              <a:ext uri="{FF2B5EF4-FFF2-40B4-BE49-F238E27FC236}">
                <a16:creationId xmlns:a16="http://schemas.microsoft.com/office/drawing/2014/main" id="{262902D5-E4F6-4E0B-89D0-9DAC82BBC5AF}"/>
              </a:ext>
            </a:extLst>
          </p:cNvPr>
          <p:cNvSpPr>
            <a:spLocks noGrp="1"/>
          </p:cNvSpPr>
          <p:nvPr>
            <p:ph type="pic" sz="quarter" idx="20" hasCustomPrompt="1"/>
          </p:nvPr>
        </p:nvSpPr>
        <p:spPr>
          <a:xfrm>
            <a:off x="0" y="0"/>
            <a:ext cx="12198096" cy="6858000"/>
          </a:xfrm>
          <a:solidFill>
            <a:schemeClr val="tx2"/>
          </a:solidFill>
        </p:spPr>
        <p:txBody>
          <a:bodyPr lIns="3291840" tIns="2468880"/>
          <a:lstStyle>
            <a:lvl1pPr marL="0" indent="0" algn="l">
              <a:spcAft>
                <a:spcPts val="0"/>
              </a:spcAft>
              <a:buNone/>
              <a:defRPr sz="4000" b="1" cap="all" baseline="0">
                <a:solidFill>
                  <a:srgbClr val="FF289F"/>
                </a:solidFill>
                <a:latin typeface="Calibri" panose="020F0502020204030204" pitchFamily="34" charset="0"/>
                <a:cs typeface="Calibri" panose="020F0502020204030204" pitchFamily="34" charset="0"/>
              </a:defRPr>
            </a:lvl1pPr>
          </a:lstStyle>
          <a:p>
            <a:r>
              <a:rPr lang="en-US" dirty="0"/>
              <a:t>Click icon</a:t>
            </a:r>
            <a:br>
              <a:rPr lang="en-US" dirty="0"/>
            </a:br>
            <a:r>
              <a:rPr lang="en-US" dirty="0"/>
              <a:t>To insert</a:t>
            </a:r>
            <a:br>
              <a:rPr lang="en-US" dirty="0"/>
            </a:br>
            <a:r>
              <a:rPr lang="en-US" dirty="0"/>
              <a:t>image</a:t>
            </a:r>
          </a:p>
        </p:txBody>
      </p:sp>
      <p:sp>
        <p:nvSpPr>
          <p:cNvPr id="17" name="Text Placeholder 10">
            <a:extLst>
              <a:ext uri="{FF2B5EF4-FFF2-40B4-BE49-F238E27FC236}">
                <a16:creationId xmlns:a16="http://schemas.microsoft.com/office/drawing/2014/main" id="{4C9B3DCA-FD59-47A1-82B6-730D2AF283C7}"/>
              </a:ext>
            </a:extLst>
          </p:cNvPr>
          <p:cNvSpPr>
            <a:spLocks noGrp="1"/>
          </p:cNvSpPr>
          <p:nvPr>
            <p:ph type="body" sz="quarter" idx="25" hasCustomPrompt="1"/>
          </p:nvPr>
        </p:nvSpPr>
        <p:spPr>
          <a:xfrm>
            <a:off x="6281928" y="573313"/>
            <a:ext cx="5330952" cy="5394960"/>
          </a:xfrm>
          <a:solidFill>
            <a:schemeClr val="bg1"/>
          </a:solidFill>
        </p:spPr>
        <p:txBody>
          <a:bodyPr/>
          <a:lstStyle>
            <a:lvl1pPr marL="0" indent="0">
              <a:buNone/>
              <a:defRPr/>
            </a:lvl1pPr>
          </a:lstStyle>
          <a:p>
            <a:pPr lvl="0"/>
            <a:r>
              <a:rPr lang="en-US" dirty="0"/>
              <a:t> </a:t>
            </a:r>
          </a:p>
        </p:txBody>
      </p:sp>
      <p:sp>
        <p:nvSpPr>
          <p:cNvPr id="4" name="Text Placeholder 3">
            <a:extLst>
              <a:ext uri="{FF2B5EF4-FFF2-40B4-BE49-F238E27FC236}">
                <a16:creationId xmlns:a16="http://schemas.microsoft.com/office/drawing/2014/main" id="{5582D39B-10E4-4D0A-BB54-776D60C46D74}"/>
              </a:ext>
            </a:extLst>
          </p:cNvPr>
          <p:cNvSpPr>
            <a:spLocks noGrp="1"/>
          </p:cNvSpPr>
          <p:nvPr>
            <p:ph type="body" sz="quarter" idx="10" hasCustomPrompt="1"/>
          </p:nvPr>
        </p:nvSpPr>
        <p:spPr>
          <a:xfrm>
            <a:off x="6814952" y="1087755"/>
            <a:ext cx="4270248" cy="155448"/>
          </a:xfrm>
        </p:spPr>
        <p:txBody>
          <a:bodyPr/>
          <a:lstStyle>
            <a:lvl1pPr marL="0" indent="0">
              <a:spcAft>
                <a:spcPts val="0"/>
              </a:spcAft>
              <a:buNone/>
              <a:defRPr sz="1000" b="1" cap="all" baseline="0">
                <a:solidFill>
                  <a:schemeClr val="tx1"/>
                </a:solidFill>
              </a:defRPr>
            </a:lvl1pPr>
          </a:lstStyle>
          <a:p>
            <a:pPr lvl="0"/>
            <a:r>
              <a:rPr lang="en-US" dirty="0"/>
              <a:t>[Click to edit business line]</a:t>
            </a:r>
          </a:p>
        </p:txBody>
      </p:sp>
      <p:sp>
        <p:nvSpPr>
          <p:cNvPr id="21" name="Text Placeholder 20">
            <a:extLst>
              <a:ext uri="{FF2B5EF4-FFF2-40B4-BE49-F238E27FC236}">
                <a16:creationId xmlns:a16="http://schemas.microsoft.com/office/drawing/2014/main" id="{4F0646D4-310F-4A27-BAF4-6ABA1CC70A47}"/>
              </a:ext>
            </a:extLst>
          </p:cNvPr>
          <p:cNvSpPr>
            <a:spLocks noGrp="1"/>
          </p:cNvSpPr>
          <p:nvPr>
            <p:ph type="body" sz="quarter" idx="11" hasCustomPrompt="1"/>
          </p:nvPr>
        </p:nvSpPr>
        <p:spPr>
          <a:xfrm>
            <a:off x="6811390" y="391241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dirty="0"/>
              <a:t>Presenter Name</a:t>
            </a:r>
          </a:p>
        </p:txBody>
      </p:sp>
      <p:sp>
        <p:nvSpPr>
          <p:cNvPr id="23" name="Text Placeholder 22">
            <a:extLst>
              <a:ext uri="{FF2B5EF4-FFF2-40B4-BE49-F238E27FC236}">
                <a16:creationId xmlns:a16="http://schemas.microsoft.com/office/drawing/2014/main" id="{C8A6FE63-9A19-4471-837E-102F7C69EEFD}"/>
              </a:ext>
            </a:extLst>
          </p:cNvPr>
          <p:cNvSpPr>
            <a:spLocks noGrp="1"/>
          </p:cNvSpPr>
          <p:nvPr>
            <p:ph type="body" sz="quarter" idx="12" hasCustomPrompt="1"/>
          </p:nvPr>
        </p:nvSpPr>
        <p:spPr>
          <a:xfrm>
            <a:off x="6811390" y="4074989"/>
            <a:ext cx="2286000" cy="320531"/>
          </a:xfrm>
        </p:spPr>
        <p:txBody>
          <a:bodyPr/>
          <a:lstStyle>
            <a:lvl1pPr marL="0" indent="0">
              <a:spcAft>
                <a:spcPts val="0"/>
              </a:spcAft>
              <a:buNone/>
              <a:defRPr sz="1000" i="1">
                <a:solidFill>
                  <a:schemeClr val="tx1"/>
                </a:solidFill>
              </a:defRPr>
            </a:lvl1pPr>
          </a:lstStyle>
          <a:p>
            <a:pPr lvl="0"/>
            <a:r>
              <a:rPr lang="en-US" dirty="0"/>
              <a:t>Presenter Title Line 1</a:t>
            </a:r>
            <a:br>
              <a:rPr lang="en-US" dirty="0"/>
            </a:br>
            <a:r>
              <a:rPr lang="en-US" dirty="0"/>
              <a:t>Presenter Title Line 2</a:t>
            </a:r>
          </a:p>
        </p:txBody>
      </p:sp>
      <p:sp>
        <p:nvSpPr>
          <p:cNvPr id="24" name="Text Placeholder 20">
            <a:extLst>
              <a:ext uri="{FF2B5EF4-FFF2-40B4-BE49-F238E27FC236}">
                <a16:creationId xmlns:a16="http://schemas.microsoft.com/office/drawing/2014/main" id="{D2FFAA9F-912F-4D43-8E52-009A0F004691}"/>
              </a:ext>
            </a:extLst>
          </p:cNvPr>
          <p:cNvSpPr>
            <a:spLocks noGrp="1"/>
          </p:cNvSpPr>
          <p:nvPr>
            <p:ph type="body" sz="quarter" idx="13" hasCustomPrompt="1"/>
          </p:nvPr>
        </p:nvSpPr>
        <p:spPr>
          <a:xfrm>
            <a:off x="9212460" y="391241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dirty="0"/>
              <a:t>Presenter Name</a:t>
            </a:r>
          </a:p>
        </p:txBody>
      </p:sp>
      <p:sp>
        <p:nvSpPr>
          <p:cNvPr id="25" name="Text Placeholder 22">
            <a:extLst>
              <a:ext uri="{FF2B5EF4-FFF2-40B4-BE49-F238E27FC236}">
                <a16:creationId xmlns:a16="http://schemas.microsoft.com/office/drawing/2014/main" id="{320EAC49-E003-4D91-B362-59C642D854BA}"/>
              </a:ext>
            </a:extLst>
          </p:cNvPr>
          <p:cNvSpPr>
            <a:spLocks noGrp="1"/>
          </p:cNvSpPr>
          <p:nvPr>
            <p:ph type="body" sz="quarter" idx="14" hasCustomPrompt="1"/>
          </p:nvPr>
        </p:nvSpPr>
        <p:spPr>
          <a:xfrm>
            <a:off x="9212460" y="4074989"/>
            <a:ext cx="2286000" cy="320531"/>
          </a:xfrm>
        </p:spPr>
        <p:txBody>
          <a:bodyPr/>
          <a:lstStyle>
            <a:lvl1pPr marL="0" indent="0">
              <a:spcAft>
                <a:spcPts val="0"/>
              </a:spcAft>
              <a:buNone/>
              <a:defRPr sz="1000" i="1">
                <a:solidFill>
                  <a:schemeClr val="tx1"/>
                </a:solidFill>
              </a:defRPr>
            </a:lvl1pPr>
          </a:lstStyle>
          <a:p>
            <a:pPr lvl="0"/>
            <a:r>
              <a:rPr lang="en-US" dirty="0"/>
              <a:t>Presenter Title Line 1</a:t>
            </a:r>
            <a:br>
              <a:rPr lang="en-US" dirty="0"/>
            </a:br>
            <a:r>
              <a:rPr lang="en-US" dirty="0"/>
              <a:t>Presenter Title Line 2</a:t>
            </a:r>
          </a:p>
        </p:txBody>
      </p:sp>
      <p:sp>
        <p:nvSpPr>
          <p:cNvPr id="26" name="Text Placeholder 20">
            <a:extLst>
              <a:ext uri="{FF2B5EF4-FFF2-40B4-BE49-F238E27FC236}">
                <a16:creationId xmlns:a16="http://schemas.microsoft.com/office/drawing/2014/main" id="{E57B773A-E0E0-492C-97A2-433EEF6238CF}"/>
              </a:ext>
            </a:extLst>
          </p:cNvPr>
          <p:cNvSpPr>
            <a:spLocks noGrp="1"/>
          </p:cNvSpPr>
          <p:nvPr>
            <p:ph type="body" sz="quarter" idx="15" hasCustomPrompt="1"/>
          </p:nvPr>
        </p:nvSpPr>
        <p:spPr>
          <a:xfrm>
            <a:off x="6811390" y="446989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dirty="0"/>
              <a:t>Presenter Name</a:t>
            </a:r>
          </a:p>
        </p:txBody>
      </p:sp>
      <p:sp>
        <p:nvSpPr>
          <p:cNvPr id="27" name="Text Placeholder 22">
            <a:extLst>
              <a:ext uri="{FF2B5EF4-FFF2-40B4-BE49-F238E27FC236}">
                <a16:creationId xmlns:a16="http://schemas.microsoft.com/office/drawing/2014/main" id="{1A5638FC-B04C-4E0A-B76C-345C7E8D5E90}"/>
              </a:ext>
            </a:extLst>
          </p:cNvPr>
          <p:cNvSpPr>
            <a:spLocks noGrp="1"/>
          </p:cNvSpPr>
          <p:nvPr>
            <p:ph type="body" sz="quarter" idx="16" hasCustomPrompt="1"/>
          </p:nvPr>
        </p:nvSpPr>
        <p:spPr>
          <a:xfrm>
            <a:off x="6811390" y="4632469"/>
            <a:ext cx="2286000" cy="320531"/>
          </a:xfrm>
        </p:spPr>
        <p:txBody>
          <a:bodyPr/>
          <a:lstStyle>
            <a:lvl1pPr marL="0" indent="0">
              <a:spcAft>
                <a:spcPts val="0"/>
              </a:spcAft>
              <a:buNone/>
              <a:defRPr sz="1000" i="1">
                <a:solidFill>
                  <a:schemeClr val="tx1"/>
                </a:solidFill>
              </a:defRPr>
            </a:lvl1pPr>
          </a:lstStyle>
          <a:p>
            <a:pPr lvl="0"/>
            <a:r>
              <a:rPr lang="en-US" dirty="0"/>
              <a:t>Presenter Title Line 1</a:t>
            </a:r>
            <a:br>
              <a:rPr lang="en-US" dirty="0"/>
            </a:br>
            <a:r>
              <a:rPr lang="en-US" dirty="0"/>
              <a:t>Presenter Title Line 2</a:t>
            </a:r>
          </a:p>
        </p:txBody>
      </p:sp>
      <p:sp>
        <p:nvSpPr>
          <p:cNvPr id="28" name="Text Placeholder 20">
            <a:extLst>
              <a:ext uri="{FF2B5EF4-FFF2-40B4-BE49-F238E27FC236}">
                <a16:creationId xmlns:a16="http://schemas.microsoft.com/office/drawing/2014/main" id="{CC50E0DB-CB67-4B7A-A6D3-D0329E687BB3}"/>
              </a:ext>
            </a:extLst>
          </p:cNvPr>
          <p:cNvSpPr>
            <a:spLocks noGrp="1"/>
          </p:cNvSpPr>
          <p:nvPr>
            <p:ph type="body" sz="quarter" idx="17" hasCustomPrompt="1"/>
          </p:nvPr>
        </p:nvSpPr>
        <p:spPr>
          <a:xfrm>
            <a:off x="9212460" y="446989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dirty="0"/>
              <a:t>Presenter Name</a:t>
            </a:r>
          </a:p>
        </p:txBody>
      </p:sp>
      <p:sp>
        <p:nvSpPr>
          <p:cNvPr id="29" name="Text Placeholder 22">
            <a:extLst>
              <a:ext uri="{FF2B5EF4-FFF2-40B4-BE49-F238E27FC236}">
                <a16:creationId xmlns:a16="http://schemas.microsoft.com/office/drawing/2014/main" id="{47B70715-31B3-448E-A6B6-6F63808B2A71}"/>
              </a:ext>
            </a:extLst>
          </p:cNvPr>
          <p:cNvSpPr>
            <a:spLocks noGrp="1"/>
          </p:cNvSpPr>
          <p:nvPr>
            <p:ph type="body" sz="quarter" idx="18" hasCustomPrompt="1"/>
          </p:nvPr>
        </p:nvSpPr>
        <p:spPr>
          <a:xfrm>
            <a:off x="9212460" y="4632469"/>
            <a:ext cx="2286000" cy="320531"/>
          </a:xfrm>
        </p:spPr>
        <p:txBody>
          <a:bodyPr/>
          <a:lstStyle>
            <a:lvl1pPr marL="0" indent="0">
              <a:spcAft>
                <a:spcPts val="0"/>
              </a:spcAft>
              <a:buNone/>
              <a:defRPr sz="1000" i="1">
                <a:solidFill>
                  <a:schemeClr val="tx1"/>
                </a:solidFill>
              </a:defRPr>
            </a:lvl1pPr>
          </a:lstStyle>
          <a:p>
            <a:pPr lvl="0"/>
            <a:r>
              <a:rPr lang="en-US" dirty="0"/>
              <a:t>Presenter Title Line 1</a:t>
            </a:r>
            <a:br>
              <a:rPr lang="en-US" dirty="0"/>
            </a:br>
            <a:r>
              <a:rPr lang="en-US" dirty="0"/>
              <a:t>Presenter Title Line 2</a:t>
            </a:r>
          </a:p>
        </p:txBody>
      </p:sp>
      <p:sp>
        <p:nvSpPr>
          <p:cNvPr id="31" name="Text Placeholder 30">
            <a:extLst>
              <a:ext uri="{FF2B5EF4-FFF2-40B4-BE49-F238E27FC236}">
                <a16:creationId xmlns:a16="http://schemas.microsoft.com/office/drawing/2014/main" id="{302B7CA0-A557-4BF7-A15C-98D10E2F8C58}"/>
              </a:ext>
            </a:extLst>
          </p:cNvPr>
          <p:cNvSpPr>
            <a:spLocks noGrp="1"/>
          </p:cNvSpPr>
          <p:nvPr>
            <p:ph type="body" sz="quarter" idx="19" hasCustomPrompt="1"/>
          </p:nvPr>
        </p:nvSpPr>
        <p:spPr>
          <a:xfrm>
            <a:off x="6811390" y="5369052"/>
            <a:ext cx="2286000" cy="155448"/>
          </a:xfrm>
        </p:spPr>
        <p:txBody>
          <a:bodyPr/>
          <a:lstStyle>
            <a:lvl1pPr marL="0" indent="0">
              <a:spcAft>
                <a:spcPts val="0"/>
              </a:spcAft>
              <a:buNone/>
              <a:defRPr sz="1000" b="1">
                <a:solidFill>
                  <a:schemeClr val="tx1"/>
                </a:solidFill>
              </a:defRPr>
            </a:lvl1pPr>
          </a:lstStyle>
          <a:p>
            <a:pPr lvl="0"/>
            <a:r>
              <a:rPr lang="en-US" dirty="0"/>
              <a:t>Month xx, 20xx</a:t>
            </a:r>
          </a:p>
        </p:txBody>
      </p:sp>
      <p:sp>
        <p:nvSpPr>
          <p:cNvPr id="19" name="Text Placeholder 2">
            <a:extLst>
              <a:ext uri="{FF2B5EF4-FFF2-40B4-BE49-F238E27FC236}">
                <a16:creationId xmlns:a16="http://schemas.microsoft.com/office/drawing/2014/main" id="{736BC3B3-A144-0D40-945D-E8A7646634DF}"/>
              </a:ext>
            </a:extLst>
          </p:cNvPr>
          <p:cNvSpPr>
            <a:spLocks noGrp="1"/>
          </p:cNvSpPr>
          <p:nvPr>
            <p:ph type="body" idx="1" hasCustomPrompt="1"/>
          </p:nvPr>
        </p:nvSpPr>
        <p:spPr>
          <a:xfrm>
            <a:off x="6811390" y="1317582"/>
            <a:ext cx="4270248" cy="1674757"/>
          </a:xfrm>
        </p:spPr>
        <p:txBody>
          <a:bodyPr anchor="b" anchorCtr="0"/>
          <a:lstStyle>
            <a:lvl1pPr marL="0" indent="0">
              <a:lnSpc>
                <a:spcPts val="4200"/>
              </a:lnSpc>
              <a:spcBef>
                <a:spcPts val="0"/>
              </a:spcBef>
              <a:spcAft>
                <a:spcPts val="0"/>
              </a:spcAft>
              <a:buNone/>
              <a:defRPr sz="4200" kern="400" baseline="0">
                <a:solidFill>
                  <a:schemeClr val="tx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presentation title</a:t>
            </a:r>
          </a:p>
        </p:txBody>
      </p:sp>
      <p:sp>
        <p:nvSpPr>
          <p:cNvPr id="30" name="Title 1">
            <a:extLst>
              <a:ext uri="{FF2B5EF4-FFF2-40B4-BE49-F238E27FC236}">
                <a16:creationId xmlns:a16="http://schemas.microsoft.com/office/drawing/2014/main" id="{95E589A3-826B-E04E-B1A1-872F42805184}"/>
              </a:ext>
            </a:extLst>
          </p:cNvPr>
          <p:cNvSpPr>
            <a:spLocks noGrp="1"/>
          </p:cNvSpPr>
          <p:nvPr>
            <p:ph type="ctrTitle" hasCustomPrompt="1"/>
          </p:nvPr>
        </p:nvSpPr>
        <p:spPr>
          <a:xfrm>
            <a:off x="6811390" y="3114118"/>
            <a:ext cx="4270248" cy="543066"/>
          </a:xfrm>
        </p:spPr>
        <p:txBody>
          <a:bodyPr anchor="t" anchorCtr="0">
            <a:noAutofit/>
          </a:bodyPr>
          <a:lstStyle>
            <a:lvl1pPr>
              <a:lnSpc>
                <a:spcPct val="100000"/>
              </a:lnSpc>
              <a:spcBef>
                <a:spcPts val="0"/>
              </a:spcBef>
              <a:defRPr sz="1700" b="1" kern="400" baseline="0">
                <a:solidFill>
                  <a:schemeClr val="tx1"/>
                </a:solidFill>
                <a:latin typeface="Georgia" panose="02040502050405020303" pitchFamily="18" charset="0"/>
              </a:defRPr>
            </a:lvl1pPr>
          </a:lstStyle>
          <a:p>
            <a:r>
              <a:rPr lang="en-US" dirty="0"/>
              <a:t>Click to edit subtitle</a:t>
            </a:r>
          </a:p>
        </p:txBody>
      </p:sp>
    </p:spTree>
    <p:extLst>
      <p:ext uri="{BB962C8B-B14F-4D97-AF65-F5344CB8AC3E}">
        <p14:creationId xmlns:p14="http://schemas.microsoft.com/office/powerpoint/2010/main" val="35653138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Grid - Dark Burgun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4572000"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4572000"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10" name="Picture Placeholder 8">
            <a:extLst>
              <a:ext uri="{FF2B5EF4-FFF2-40B4-BE49-F238E27FC236}">
                <a16:creationId xmlns:a16="http://schemas.microsoft.com/office/drawing/2014/main" id="{23CF893D-BBE1-4EBB-AB2C-2BAA413758A7}"/>
              </a:ext>
            </a:extLst>
          </p:cNvPr>
          <p:cNvSpPr>
            <a:spLocks noGrp="1"/>
          </p:cNvSpPr>
          <p:nvPr>
            <p:ph type="pic" sz="quarter" idx="13" hasCustomPrompt="1"/>
          </p:nvPr>
        </p:nvSpPr>
        <p:spPr>
          <a:xfrm>
            <a:off x="8717280" y="0"/>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8" name="Picture Placeholder 8">
            <a:extLst>
              <a:ext uri="{FF2B5EF4-FFF2-40B4-BE49-F238E27FC236}">
                <a16:creationId xmlns:a16="http://schemas.microsoft.com/office/drawing/2014/main" id="{AD17AD7F-2DD3-4E7F-B060-97EB60C7277F}"/>
              </a:ext>
            </a:extLst>
          </p:cNvPr>
          <p:cNvSpPr>
            <a:spLocks noGrp="1"/>
          </p:cNvSpPr>
          <p:nvPr>
            <p:ph type="pic" sz="quarter" idx="14" hasCustomPrompt="1"/>
          </p:nvPr>
        </p:nvSpPr>
        <p:spPr>
          <a:xfrm>
            <a:off x="5242776" y="0"/>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12" name="Picture Placeholder 8">
            <a:extLst>
              <a:ext uri="{FF2B5EF4-FFF2-40B4-BE49-F238E27FC236}">
                <a16:creationId xmlns:a16="http://schemas.microsoft.com/office/drawing/2014/main" id="{8E7F450C-A408-49E0-B828-5899895ADFED}"/>
              </a:ext>
            </a:extLst>
          </p:cNvPr>
          <p:cNvSpPr>
            <a:spLocks noGrp="1"/>
          </p:cNvSpPr>
          <p:nvPr>
            <p:ph type="pic" sz="quarter" idx="15" hasCustomPrompt="1"/>
          </p:nvPr>
        </p:nvSpPr>
        <p:spPr>
          <a:xfrm>
            <a:off x="8717280" y="2973705"/>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13" name="Picture Placeholder 8">
            <a:extLst>
              <a:ext uri="{FF2B5EF4-FFF2-40B4-BE49-F238E27FC236}">
                <a16:creationId xmlns:a16="http://schemas.microsoft.com/office/drawing/2014/main" id="{B1119AAD-9ECE-494E-906A-8B3A39DCA9EC}"/>
              </a:ext>
            </a:extLst>
          </p:cNvPr>
          <p:cNvSpPr>
            <a:spLocks noGrp="1"/>
          </p:cNvSpPr>
          <p:nvPr>
            <p:ph type="pic" sz="quarter" idx="16" hasCustomPrompt="1"/>
          </p:nvPr>
        </p:nvSpPr>
        <p:spPr>
          <a:xfrm>
            <a:off x="5242776" y="2973705"/>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22" name="Text Placeholder 10">
            <a:extLst>
              <a:ext uri="{FF2B5EF4-FFF2-40B4-BE49-F238E27FC236}">
                <a16:creationId xmlns:a16="http://schemas.microsoft.com/office/drawing/2014/main" id="{39F8F67E-7EFC-4E29-AC17-367CA90CBC9F}"/>
              </a:ext>
            </a:extLst>
          </p:cNvPr>
          <p:cNvSpPr>
            <a:spLocks noGrp="1"/>
          </p:cNvSpPr>
          <p:nvPr>
            <p:ph type="body" sz="quarter" idx="30" hasCustomPrompt="1"/>
          </p:nvPr>
        </p:nvSpPr>
        <p:spPr>
          <a:xfrm>
            <a:off x="5242776" y="1280160"/>
            <a:ext cx="1691640" cy="1691640"/>
          </a:xfrm>
          <a:solidFill>
            <a:schemeClr val="accent3"/>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18" name="Text Placeholder 10">
            <a:extLst>
              <a:ext uri="{FF2B5EF4-FFF2-40B4-BE49-F238E27FC236}">
                <a16:creationId xmlns:a16="http://schemas.microsoft.com/office/drawing/2014/main" id="{A638DAA5-3F00-4F19-B160-F88AE2DD6AC2}"/>
              </a:ext>
            </a:extLst>
          </p:cNvPr>
          <p:cNvSpPr>
            <a:spLocks noGrp="1"/>
          </p:cNvSpPr>
          <p:nvPr>
            <p:ph type="body" sz="quarter" idx="39" hasCustomPrompt="1"/>
          </p:nvPr>
        </p:nvSpPr>
        <p:spPr>
          <a:xfrm>
            <a:off x="8717280" y="1280160"/>
            <a:ext cx="1691640" cy="1691640"/>
          </a:xfrm>
          <a:solidFill>
            <a:schemeClr val="accent3"/>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19" name="Text Placeholder 10">
            <a:extLst>
              <a:ext uri="{FF2B5EF4-FFF2-40B4-BE49-F238E27FC236}">
                <a16:creationId xmlns:a16="http://schemas.microsoft.com/office/drawing/2014/main" id="{30C55A10-B9C8-49C7-8AC2-B5EB96754639}"/>
              </a:ext>
            </a:extLst>
          </p:cNvPr>
          <p:cNvSpPr>
            <a:spLocks noGrp="1"/>
          </p:cNvSpPr>
          <p:nvPr>
            <p:ph type="body" sz="quarter" idx="40" hasCustomPrompt="1"/>
          </p:nvPr>
        </p:nvSpPr>
        <p:spPr>
          <a:xfrm>
            <a:off x="5242776" y="4253865"/>
            <a:ext cx="1691640" cy="1691640"/>
          </a:xfrm>
          <a:solidFill>
            <a:schemeClr val="accent3"/>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20" name="Text Placeholder 10">
            <a:extLst>
              <a:ext uri="{FF2B5EF4-FFF2-40B4-BE49-F238E27FC236}">
                <a16:creationId xmlns:a16="http://schemas.microsoft.com/office/drawing/2014/main" id="{BD67260C-41CE-44F6-B134-6312FF86D402}"/>
              </a:ext>
            </a:extLst>
          </p:cNvPr>
          <p:cNvSpPr>
            <a:spLocks noGrp="1"/>
          </p:cNvSpPr>
          <p:nvPr>
            <p:ph type="body" sz="quarter" idx="41" hasCustomPrompt="1"/>
          </p:nvPr>
        </p:nvSpPr>
        <p:spPr>
          <a:xfrm>
            <a:off x="8717280" y="4253865"/>
            <a:ext cx="1691640" cy="1691640"/>
          </a:xfrm>
          <a:solidFill>
            <a:schemeClr val="accent3"/>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Tree>
    <p:extLst>
      <p:ext uri="{BB962C8B-B14F-4D97-AF65-F5344CB8AC3E}">
        <p14:creationId xmlns:p14="http://schemas.microsoft.com/office/powerpoint/2010/main" val="7078171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Grid - Burgun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4572000"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4572000"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10" name="Picture Placeholder 8">
            <a:extLst>
              <a:ext uri="{FF2B5EF4-FFF2-40B4-BE49-F238E27FC236}">
                <a16:creationId xmlns:a16="http://schemas.microsoft.com/office/drawing/2014/main" id="{23CF893D-BBE1-4EBB-AB2C-2BAA413758A7}"/>
              </a:ext>
            </a:extLst>
          </p:cNvPr>
          <p:cNvSpPr>
            <a:spLocks noGrp="1"/>
          </p:cNvSpPr>
          <p:nvPr>
            <p:ph type="pic" sz="quarter" idx="13" hasCustomPrompt="1"/>
          </p:nvPr>
        </p:nvSpPr>
        <p:spPr>
          <a:xfrm>
            <a:off x="8717280" y="0"/>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8" name="Picture Placeholder 8">
            <a:extLst>
              <a:ext uri="{FF2B5EF4-FFF2-40B4-BE49-F238E27FC236}">
                <a16:creationId xmlns:a16="http://schemas.microsoft.com/office/drawing/2014/main" id="{AD17AD7F-2DD3-4E7F-B060-97EB60C7277F}"/>
              </a:ext>
            </a:extLst>
          </p:cNvPr>
          <p:cNvSpPr>
            <a:spLocks noGrp="1"/>
          </p:cNvSpPr>
          <p:nvPr>
            <p:ph type="pic" sz="quarter" idx="14" hasCustomPrompt="1"/>
          </p:nvPr>
        </p:nvSpPr>
        <p:spPr>
          <a:xfrm>
            <a:off x="5242776" y="0"/>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12" name="Picture Placeholder 8">
            <a:extLst>
              <a:ext uri="{FF2B5EF4-FFF2-40B4-BE49-F238E27FC236}">
                <a16:creationId xmlns:a16="http://schemas.microsoft.com/office/drawing/2014/main" id="{8E7F450C-A408-49E0-B828-5899895ADFED}"/>
              </a:ext>
            </a:extLst>
          </p:cNvPr>
          <p:cNvSpPr>
            <a:spLocks noGrp="1"/>
          </p:cNvSpPr>
          <p:nvPr>
            <p:ph type="pic" sz="quarter" idx="15" hasCustomPrompt="1"/>
          </p:nvPr>
        </p:nvSpPr>
        <p:spPr>
          <a:xfrm>
            <a:off x="8717280" y="2973705"/>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13" name="Picture Placeholder 8">
            <a:extLst>
              <a:ext uri="{FF2B5EF4-FFF2-40B4-BE49-F238E27FC236}">
                <a16:creationId xmlns:a16="http://schemas.microsoft.com/office/drawing/2014/main" id="{B1119AAD-9ECE-494E-906A-8B3A39DCA9EC}"/>
              </a:ext>
            </a:extLst>
          </p:cNvPr>
          <p:cNvSpPr>
            <a:spLocks noGrp="1"/>
          </p:cNvSpPr>
          <p:nvPr>
            <p:ph type="pic" sz="quarter" idx="16" hasCustomPrompt="1"/>
          </p:nvPr>
        </p:nvSpPr>
        <p:spPr>
          <a:xfrm>
            <a:off x="5242776" y="2973705"/>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22" name="Text Placeholder 10">
            <a:extLst>
              <a:ext uri="{FF2B5EF4-FFF2-40B4-BE49-F238E27FC236}">
                <a16:creationId xmlns:a16="http://schemas.microsoft.com/office/drawing/2014/main" id="{39F8F67E-7EFC-4E29-AC17-367CA90CBC9F}"/>
              </a:ext>
            </a:extLst>
          </p:cNvPr>
          <p:cNvSpPr>
            <a:spLocks noGrp="1"/>
          </p:cNvSpPr>
          <p:nvPr>
            <p:ph type="body" sz="quarter" idx="30" hasCustomPrompt="1"/>
          </p:nvPr>
        </p:nvSpPr>
        <p:spPr>
          <a:xfrm>
            <a:off x="5242776" y="1280160"/>
            <a:ext cx="1691640" cy="1691640"/>
          </a:xfrm>
          <a:solidFill>
            <a:schemeClr val="accent1"/>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18" name="Text Placeholder 10">
            <a:extLst>
              <a:ext uri="{FF2B5EF4-FFF2-40B4-BE49-F238E27FC236}">
                <a16:creationId xmlns:a16="http://schemas.microsoft.com/office/drawing/2014/main" id="{A638DAA5-3F00-4F19-B160-F88AE2DD6AC2}"/>
              </a:ext>
            </a:extLst>
          </p:cNvPr>
          <p:cNvSpPr>
            <a:spLocks noGrp="1"/>
          </p:cNvSpPr>
          <p:nvPr>
            <p:ph type="body" sz="quarter" idx="39" hasCustomPrompt="1"/>
          </p:nvPr>
        </p:nvSpPr>
        <p:spPr>
          <a:xfrm>
            <a:off x="8717280" y="1280160"/>
            <a:ext cx="1691640" cy="1691640"/>
          </a:xfrm>
          <a:solidFill>
            <a:schemeClr val="accent1"/>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19" name="Text Placeholder 10">
            <a:extLst>
              <a:ext uri="{FF2B5EF4-FFF2-40B4-BE49-F238E27FC236}">
                <a16:creationId xmlns:a16="http://schemas.microsoft.com/office/drawing/2014/main" id="{30C55A10-B9C8-49C7-8AC2-B5EB96754639}"/>
              </a:ext>
            </a:extLst>
          </p:cNvPr>
          <p:cNvSpPr>
            <a:spLocks noGrp="1"/>
          </p:cNvSpPr>
          <p:nvPr>
            <p:ph type="body" sz="quarter" idx="40" hasCustomPrompt="1"/>
          </p:nvPr>
        </p:nvSpPr>
        <p:spPr>
          <a:xfrm>
            <a:off x="5242776" y="4253865"/>
            <a:ext cx="1691640" cy="1691640"/>
          </a:xfrm>
          <a:solidFill>
            <a:schemeClr val="accent1"/>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20" name="Text Placeholder 10">
            <a:extLst>
              <a:ext uri="{FF2B5EF4-FFF2-40B4-BE49-F238E27FC236}">
                <a16:creationId xmlns:a16="http://schemas.microsoft.com/office/drawing/2014/main" id="{BD67260C-41CE-44F6-B134-6312FF86D402}"/>
              </a:ext>
            </a:extLst>
          </p:cNvPr>
          <p:cNvSpPr>
            <a:spLocks noGrp="1"/>
          </p:cNvSpPr>
          <p:nvPr>
            <p:ph type="body" sz="quarter" idx="41" hasCustomPrompt="1"/>
          </p:nvPr>
        </p:nvSpPr>
        <p:spPr>
          <a:xfrm>
            <a:off x="8717280" y="4253865"/>
            <a:ext cx="1691640" cy="1691640"/>
          </a:xfrm>
          <a:solidFill>
            <a:schemeClr val="accent1"/>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Tree>
    <p:extLst>
      <p:ext uri="{BB962C8B-B14F-4D97-AF65-F5344CB8AC3E}">
        <p14:creationId xmlns:p14="http://schemas.microsoft.com/office/powerpoint/2010/main" val="38937575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 Grid -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4572000"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4572000"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10" name="Picture Placeholder 8">
            <a:extLst>
              <a:ext uri="{FF2B5EF4-FFF2-40B4-BE49-F238E27FC236}">
                <a16:creationId xmlns:a16="http://schemas.microsoft.com/office/drawing/2014/main" id="{23CF893D-BBE1-4EBB-AB2C-2BAA413758A7}"/>
              </a:ext>
            </a:extLst>
          </p:cNvPr>
          <p:cNvSpPr>
            <a:spLocks noGrp="1"/>
          </p:cNvSpPr>
          <p:nvPr>
            <p:ph type="pic" sz="quarter" idx="13" hasCustomPrompt="1"/>
          </p:nvPr>
        </p:nvSpPr>
        <p:spPr>
          <a:xfrm>
            <a:off x="8717280" y="0"/>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8" name="Picture Placeholder 8">
            <a:extLst>
              <a:ext uri="{FF2B5EF4-FFF2-40B4-BE49-F238E27FC236}">
                <a16:creationId xmlns:a16="http://schemas.microsoft.com/office/drawing/2014/main" id="{AD17AD7F-2DD3-4E7F-B060-97EB60C7277F}"/>
              </a:ext>
            </a:extLst>
          </p:cNvPr>
          <p:cNvSpPr>
            <a:spLocks noGrp="1"/>
          </p:cNvSpPr>
          <p:nvPr>
            <p:ph type="pic" sz="quarter" idx="14" hasCustomPrompt="1"/>
          </p:nvPr>
        </p:nvSpPr>
        <p:spPr>
          <a:xfrm>
            <a:off x="5242776" y="0"/>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12" name="Picture Placeholder 8">
            <a:extLst>
              <a:ext uri="{FF2B5EF4-FFF2-40B4-BE49-F238E27FC236}">
                <a16:creationId xmlns:a16="http://schemas.microsoft.com/office/drawing/2014/main" id="{8E7F450C-A408-49E0-B828-5899895ADFED}"/>
              </a:ext>
            </a:extLst>
          </p:cNvPr>
          <p:cNvSpPr>
            <a:spLocks noGrp="1"/>
          </p:cNvSpPr>
          <p:nvPr>
            <p:ph type="pic" sz="quarter" idx="15" hasCustomPrompt="1"/>
          </p:nvPr>
        </p:nvSpPr>
        <p:spPr>
          <a:xfrm>
            <a:off x="8717280" y="2973705"/>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13" name="Picture Placeholder 8">
            <a:extLst>
              <a:ext uri="{FF2B5EF4-FFF2-40B4-BE49-F238E27FC236}">
                <a16:creationId xmlns:a16="http://schemas.microsoft.com/office/drawing/2014/main" id="{B1119AAD-9ECE-494E-906A-8B3A39DCA9EC}"/>
              </a:ext>
            </a:extLst>
          </p:cNvPr>
          <p:cNvSpPr>
            <a:spLocks noGrp="1"/>
          </p:cNvSpPr>
          <p:nvPr>
            <p:ph type="pic" sz="quarter" idx="16" hasCustomPrompt="1"/>
          </p:nvPr>
        </p:nvSpPr>
        <p:spPr>
          <a:xfrm>
            <a:off x="5242776" y="2973705"/>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22" name="Text Placeholder 10">
            <a:extLst>
              <a:ext uri="{FF2B5EF4-FFF2-40B4-BE49-F238E27FC236}">
                <a16:creationId xmlns:a16="http://schemas.microsoft.com/office/drawing/2014/main" id="{39F8F67E-7EFC-4E29-AC17-367CA90CBC9F}"/>
              </a:ext>
            </a:extLst>
          </p:cNvPr>
          <p:cNvSpPr>
            <a:spLocks noGrp="1"/>
          </p:cNvSpPr>
          <p:nvPr>
            <p:ph type="body" sz="quarter" idx="30" hasCustomPrompt="1"/>
          </p:nvPr>
        </p:nvSpPr>
        <p:spPr>
          <a:xfrm>
            <a:off x="5242776" y="1280160"/>
            <a:ext cx="1691640" cy="1691640"/>
          </a:xfrm>
          <a:solidFill>
            <a:schemeClr val="accent4"/>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18" name="Text Placeholder 10">
            <a:extLst>
              <a:ext uri="{FF2B5EF4-FFF2-40B4-BE49-F238E27FC236}">
                <a16:creationId xmlns:a16="http://schemas.microsoft.com/office/drawing/2014/main" id="{A638DAA5-3F00-4F19-B160-F88AE2DD6AC2}"/>
              </a:ext>
            </a:extLst>
          </p:cNvPr>
          <p:cNvSpPr>
            <a:spLocks noGrp="1"/>
          </p:cNvSpPr>
          <p:nvPr>
            <p:ph type="body" sz="quarter" idx="39" hasCustomPrompt="1"/>
          </p:nvPr>
        </p:nvSpPr>
        <p:spPr>
          <a:xfrm>
            <a:off x="8717280" y="1280160"/>
            <a:ext cx="1691640" cy="1691640"/>
          </a:xfrm>
          <a:solidFill>
            <a:schemeClr val="accent4"/>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19" name="Text Placeholder 10">
            <a:extLst>
              <a:ext uri="{FF2B5EF4-FFF2-40B4-BE49-F238E27FC236}">
                <a16:creationId xmlns:a16="http://schemas.microsoft.com/office/drawing/2014/main" id="{30C55A10-B9C8-49C7-8AC2-B5EB96754639}"/>
              </a:ext>
            </a:extLst>
          </p:cNvPr>
          <p:cNvSpPr>
            <a:spLocks noGrp="1"/>
          </p:cNvSpPr>
          <p:nvPr>
            <p:ph type="body" sz="quarter" idx="40" hasCustomPrompt="1"/>
          </p:nvPr>
        </p:nvSpPr>
        <p:spPr>
          <a:xfrm>
            <a:off x="5242776" y="4253865"/>
            <a:ext cx="1691640" cy="1691640"/>
          </a:xfrm>
          <a:solidFill>
            <a:schemeClr val="accent4"/>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20" name="Text Placeholder 10">
            <a:extLst>
              <a:ext uri="{FF2B5EF4-FFF2-40B4-BE49-F238E27FC236}">
                <a16:creationId xmlns:a16="http://schemas.microsoft.com/office/drawing/2014/main" id="{BD67260C-41CE-44F6-B134-6312FF86D402}"/>
              </a:ext>
            </a:extLst>
          </p:cNvPr>
          <p:cNvSpPr>
            <a:spLocks noGrp="1"/>
          </p:cNvSpPr>
          <p:nvPr>
            <p:ph type="body" sz="quarter" idx="41" hasCustomPrompt="1"/>
          </p:nvPr>
        </p:nvSpPr>
        <p:spPr>
          <a:xfrm>
            <a:off x="8717280" y="4253865"/>
            <a:ext cx="1691640" cy="1691640"/>
          </a:xfrm>
          <a:solidFill>
            <a:schemeClr val="accent4"/>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Tree>
    <p:extLst>
      <p:ext uri="{BB962C8B-B14F-4D97-AF65-F5344CB8AC3E}">
        <p14:creationId xmlns:p14="http://schemas.microsoft.com/office/powerpoint/2010/main" val="25579280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ow of 3 Icons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11036808"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641"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5663358"/>
            <a:ext cx="353872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2" name="Text Placeholder 9">
            <a:extLst>
              <a:ext uri="{FF2B5EF4-FFF2-40B4-BE49-F238E27FC236}">
                <a16:creationId xmlns:a16="http://schemas.microsoft.com/office/drawing/2014/main" id="{19A73625-01DE-4E36-9874-D53F66542E4B}"/>
              </a:ext>
            </a:extLst>
          </p:cNvPr>
          <p:cNvSpPr>
            <a:spLocks noGrp="1"/>
          </p:cNvSpPr>
          <p:nvPr>
            <p:ph type="body" sz="quarter" idx="17" hasCustomPrompt="1"/>
          </p:nvPr>
        </p:nvSpPr>
        <p:spPr>
          <a:xfrm>
            <a:off x="4321122"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3" name="Text Placeholder 9">
            <a:extLst>
              <a:ext uri="{FF2B5EF4-FFF2-40B4-BE49-F238E27FC236}">
                <a16:creationId xmlns:a16="http://schemas.microsoft.com/office/drawing/2014/main" id="{7E98720E-B6A2-48FE-97B5-8E306F411301}"/>
              </a:ext>
            </a:extLst>
          </p:cNvPr>
          <p:cNvSpPr>
            <a:spLocks noGrp="1"/>
          </p:cNvSpPr>
          <p:nvPr>
            <p:ph type="body" sz="quarter" idx="18" hasCustomPrompt="1"/>
          </p:nvPr>
        </p:nvSpPr>
        <p:spPr>
          <a:xfrm>
            <a:off x="4321122" y="5663358"/>
            <a:ext cx="353872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6" name="Text Placeholder 9">
            <a:extLst>
              <a:ext uri="{FF2B5EF4-FFF2-40B4-BE49-F238E27FC236}">
                <a16:creationId xmlns:a16="http://schemas.microsoft.com/office/drawing/2014/main" id="{8430DA46-7C21-4258-B3B1-E0EA6129E287}"/>
              </a:ext>
            </a:extLst>
          </p:cNvPr>
          <p:cNvSpPr>
            <a:spLocks noGrp="1"/>
          </p:cNvSpPr>
          <p:nvPr>
            <p:ph type="body" sz="quarter" idx="21" hasCustomPrompt="1"/>
          </p:nvPr>
        </p:nvSpPr>
        <p:spPr>
          <a:xfrm>
            <a:off x="8070603"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7" name="Text Placeholder 9">
            <a:extLst>
              <a:ext uri="{FF2B5EF4-FFF2-40B4-BE49-F238E27FC236}">
                <a16:creationId xmlns:a16="http://schemas.microsoft.com/office/drawing/2014/main" id="{A106112C-FF53-4CD1-B65A-DF1C77C9CCC5}"/>
              </a:ext>
            </a:extLst>
          </p:cNvPr>
          <p:cNvSpPr>
            <a:spLocks noGrp="1"/>
          </p:cNvSpPr>
          <p:nvPr>
            <p:ph type="body" sz="quarter" idx="22" hasCustomPrompt="1"/>
          </p:nvPr>
        </p:nvSpPr>
        <p:spPr>
          <a:xfrm>
            <a:off x="8070603" y="5663358"/>
            <a:ext cx="353872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4" name="Text Placeholder 10">
            <a:extLst>
              <a:ext uri="{FF2B5EF4-FFF2-40B4-BE49-F238E27FC236}">
                <a16:creationId xmlns:a16="http://schemas.microsoft.com/office/drawing/2014/main" id="{DB869BD3-84E3-4499-8F3F-D43EE9336E3A}"/>
              </a:ext>
            </a:extLst>
          </p:cNvPr>
          <p:cNvSpPr>
            <a:spLocks noGrp="1"/>
          </p:cNvSpPr>
          <p:nvPr>
            <p:ph type="body" sz="quarter" idx="25" hasCustomPrompt="1"/>
          </p:nvPr>
        </p:nvSpPr>
        <p:spPr>
          <a:xfrm>
            <a:off x="571641" y="2043303"/>
            <a:ext cx="3538728" cy="3191256"/>
          </a:xfrm>
        </p:spPr>
        <p:txBody>
          <a:bodyPr/>
          <a:lstStyle>
            <a:lvl1pPr marL="0" indent="0">
              <a:buNone/>
              <a:defRPr/>
            </a:lvl1pPr>
          </a:lstStyle>
          <a:p>
            <a:pPr lvl="0"/>
            <a:r>
              <a:rPr lang="en-US" dirty="0"/>
              <a:t> </a:t>
            </a:r>
          </a:p>
        </p:txBody>
      </p:sp>
      <p:sp>
        <p:nvSpPr>
          <p:cNvPr id="15" name="Picture Placeholder 15">
            <a:extLst>
              <a:ext uri="{FF2B5EF4-FFF2-40B4-BE49-F238E27FC236}">
                <a16:creationId xmlns:a16="http://schemas.microsoft.com/office/drawing/2014/main" id="{5B535610-1DEF-4D37-A34C-3EC5007F7B04}"/>
              </a:ext>
            </a:extLst>
          </p:cNvPr>
          <p:cNvSpPr>
            <a:spLocks noGrp="1"/>
          </p:cNvSpPr>
          <p:nvPr>
            <p:ph type="pic" sz="quarter" idx="12" hasCustomPrompt="1"/>
          </p:nvPr>
        </p:nvSpPr>
        <p:spPr>
          <a:xfrm>
            <a:off x="1426605" y="2724531"/>
            <a:ext cx="1828800" cy="1828800"/>
          </a:xfrm>
        </p:spPr>
        <p:txBody>
          <a:bodyPr lIns="0" tIns="18288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18" name="Text Placeholder 10">
            <a:extLst>
              <a:ext uri="{FF2B5EF4-FFF2-40B4-BE49-F238E27FC236}">
                <a16:creationId xmlns:a16="http://schemas.microsoft.com/office/drawing/2014/main" id="{34BC903A-196D-4107-8A39-5CD53E66E088}"/>
              </a:ext>
            </a:extLst>
          </p:cNvPr>
          <p:cNvSpPr>
            <a:spLocks noGrp="1"/>
          </p:cNvSpPr>
          <p:nvPr>
            <p:ph type="body" sz="quarter" idx="26" hasCustomPrompt="1"/>
          </p:nvPr>
        </p:nvSpPr>
        <p:spPr>
          <a:xfrm>
            <a:off x="4321122" y="2043303"/>
            <a:ext cx="3538728" cy="3191256"/>
          </a:xfrm>
        </p:spPr>
        <p:txBody>
          <a:bodyPr/>
          <a:lstStyle>
            <a:lvl1pPr marL="0" indent="0">
              <a:buNone/>
              <a:defRPr/>
            </a:lvl1pPr>
          </a:lstStyle>
          <a:p>
            <a:pPr lvl="0"/>
            <a:r>
              <a:rPr lang="en-US" dirty="0"/>
              <a:t> </a:t>
            </a:r>
          </a:p>
        </p:txBody>
      </p:sp>
      <p:sp>
        <p:nvSpPr>
          <p:cNvPr id="19" name="Picture Placeholder 15">
            <a:extLst>
              <a:ext uri="{FF2B5EF4-FFF2-40B4-BE49-F238E27FC236}">
                <a16:creationId xmlns:a16="http://schemas.microsoft.com/office/drawing/2014/main" id="{606DA10F-E610-45D1-9644-FDB58AFBFCEE}"/>
              </a:ext>
            </a:extLst>
          </p:cNvPr>
          <p:cNvSpPr>
            <a:spLocks noGrp="1"/>
          </p:cNvSpPr>
          <p:nvPr>
            <p:ph type="pic" sz="quarter" idx="27" hasCustomPrompt="1"/>
          </p:nvPr>
        </p:nvSpPr>
        <p:spPr>
          <a:xfrm>
            <a:off x="5176086" y="2724531"/>
            <a:ext cx="1828800" cy="1828800"/>
          </a:xfrm>
        </p:spPr>
        <p:txBody>
          <a:bodyPr lIns="0" tIns="18288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20" name="Text Placeholder 10">
            <a:extLst>
              <a:ext uri="{FF2B5EF4-FFF2-40B4-BE49-F238E27FC236}">
                <a16:creationId xmlns:a16="http://schemas.microsoft.com/office/drawing/2014/main" id="{4B523119-B5EE-4A0F-80AE-DB213154CB79}"/>
              </a:ext>
            </a:extLst>
          </p:cNvPr>
          <p:cNvSpPr>
            <a:spLocks noGrp="1"/>
          </p:cNvSpPr>
          <p:nvPr>
            <p:ph type="body" sz="quarter" idx="28" hasCustomPrompt="1"/>
          </p:nvPr>
        </p:nvSpPr>
        <p:spPr>
          <a:xfrm>
            <a:off x="8070603" y="2043303"/>
            <a:ext cx="3538728" cy="3191256"/>
          </a:xfrm>
        </p:spPr>
        <p:txBody>
          <a:bodyPr/>
          <a:lstStyle>
            <a:lvl1pPr marL="0" indent="0">
              <a:buNone/>
              <a:defRPr/>
            </a:lvl1pPr>
          </a:lstStyle>
          <a:p>
            <a:pPr lvl="0"/>
            <a:r>
              <a:rPr lang="en-US" dirty="0"/>
              <a:t> </a:t>
            </a:r>
          </a:p>
        </p:txBody>
      </p:sp>
      <p:sp>
        <p:nvSpPr>
          <p:cNvPr id="21" name="Picture Placeholder 15">
            <a:extLst>
              <a:ext uri="{FF2B5EF4-FFF2-40B4-BE49-F238E27FC236}">
                <a16:creationId xmlns:a16="http://schemas.microsoft.com/office/drawing/2014/main" id="{96D74AB2-7228-46B5-BA46-3981AC9ACA9E}"/>
              </a:ext>
            </a:extLst>
          </p:cNvPr>
          <p:cNvSpPr>
            <a:spLocks noGrp="1"/>
          </p:cNvSpPr>
          <p:nvPr>
            <p:ph type="pic" sz="quarter" idx="29" hasCustomPrompt="1"/>
          </p:nvPr>
        </p:nvSpPr>
        <p:spPr>
          <a:xfrm>
            <a:off x="8925567" y="2724531"/>
            <a:ext cx="1828800" cy="1828800"/>
          </a:xfrm>
        </p:spPr>
        <p:txBody>
          <a:bodyPr lIns="0" tIns="18288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Tree>
    <p:extLst>
      <p:ext uri="{BB962C8B-B14F-4D97-AF65-F5344CB8AC3E}">
        <p14:creationId xmlns:p14="http://schemas.microsoft.com/office/powerpoint/2010/main" val="30844715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ow of 3 Icons - Red/Burgun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11036808"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641"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5663358"/>
            <a:ext cx="353872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2" name="Text Placeholder 9">
            <a:extLst>
              <a:ext uri="{FF2B5EF4-FFF2-40B4-BE49-F238E27FC236}">
                <a16:creationId xmlns:a16="http://schemas.microsoft.com/office/drawing/2014/main" id="{19A73625-01DE-4E36-9874-D53F66542E4B}"/>
              </a:ext>
            </a:extLst>
          </p:cNvPr>
          <p:cNvSpPr>
            <a:spLocks noGrp="1"/>
          </p:cNvSpPr>
          <p:nvPr>
            <p:ph type="body" sz="quarter" idx="17" hasCustomPrompt="1"/>
          </p:nvPr>
        </p:nvSpPr>
        <p:spPr>
          <a:xfrm>
            <a:off x="4321122"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3" name="Text Placeholder 9">
            <a:extLst>
              <a:ext uri="{FF2B5EF4-FFF2-40B4-BE49-F238E27FC236}">
                <a16:creationId xmlns:a16="http://schemas.microsoft.com/office/drawing/2014/main" id="{7E98720E-B6A2-48FE-97B5-8E306F411301}"/>
              </a:ext>
            </a:extLst>
          </p:cNvPr>
          <p:cNvSpPr>
            <a:spLocks noGrp="1"/>
          </p:cNvSpPr>
          <p:nvPr>
            <p:ph type="body" sz="quarter" idx="18" hasCustomPrompt="1"/>
          </p:nvPr>
        </p:nvSpPr>
        <p:spPr>
          <a:xfrm>
            <a:off x="4321122" y="5663358"/>
            <a:ext cx="353872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6" name="Text Placeholder 9">
            <a:extLst>
              <a:ext uri="{FF2B5EF4-FFF2-40B4-BE49-F238E27FC236}">
                <a16:creationId xmlns:a16="http://schemas.microsoft.com/office/drawing/2014/main" id="{8430DA46-7C21-4258-B3B1-E0EA6129E287}"/>
              </a:ext>
            </a:extLst>
          </p:cNvPr>
          <p:cNvSpPr>
            <a:spLocks noGrp="1"/>
          </p:cNvSpPr>
          <p:nvPr>
            <p:ph type="body" sz="quarter" idx="21" hasCustomPrompt="1"/>
          </p:nvPr>
        </p:nvSpPr>
        <p:spPr>
          <a:xfrm>
            <a:off x="8070603"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7" name="Text Placeholder 9">
            <a:extLst>
              <a:ext uri="{FF2B5EF4-FFF2-40B4-BE49-F238E27FC236}">
                <a16:creationId xmlns:a16="http://schemas.microsoft.com/office/drawing/2014/main" id="{A106112C-FF53-4CD1-B65A-DF1C77C9CCC5}"/>
              </a:ext>
            </a:extLst>
          </p:cNvPr>
          <p:cNvSpPr>
            <a:spLocks noGrp="1"/>
          </p:cNvSpPr>
          <p:nvPr>
            <p:ph type="body" sz="quarter" idx="22" hasCustomPrompt="1"/>
          </p:nvPr>
        </p:nvSpPr>
        <p:spPr>
          <a:xfrm>
            <a:off x="8070603" y="5663358"/>
            <a:ext cx="353872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4" name="Text Placeholder 10">
            <a:extLst>
              <a:ext uri="{FF2B5EF4-FFF2-40B4-BE49-F238E27FC236}">
                <a16:creationId xmlns:a16="http://schemas.microsoft.com/office/drawing/2014/main" id="{DB869BD3-84E3-4499-8F3F-D43EE9336E3A}"/>
              </a:ext>
            </a:extLst>
          </p:cNvPr>
          <p:cNvSpPr>
            <a:spLocks noGrp="1"/>
          </p:cNvSpPr>
          <p:nvPr>
            <p:ph type="body" sz="quarter" idx="25" hasCustomPrompt="1"/>
          </p:nvPr>
        </p:nvSpPr>
        <p:spPr>
          <a:xfrm>
            <a:off x="571641" y="2043303"/>
            <a:ext cx="3538728" cy="3191256"/>
          </a:xfrm>
          <a:solidFill>
            <a:schemeClr val="accent1"/>
          </a:solidFill>
          <a:ln w="12700">
            <a:noFill/>
          </a:ln>
        </p:spPr>
        <p:txBody>
          <a:bodyPr/>
          <a:lstStyle>
            <a:lvl1pPr marL="0" indent="0">
              <a:buNone/>
              <a:defRPr/>
            </a:lvl1pPr>
          </a:lstStyle>
          <a:p>
            <a:pPr lvl="0"/>
            <a:r>
              <a:rPr lang="en-US" dirty="0"/>
              <a:t> </a:t>
            </a:r>
          </a:p>
        </p:txBody>
      </p:sp>
      <p:sp>
        <p:nvSpPr>
          <p:cNvPr id="15" name="Picture Placeholder 15">
            <a:extLst>
              <a:ext uri="{FF2B5EF4-FFF2-40B4-BE49-F238E27FC236}">
                <a16:creationId xmlns:a16="http://schemas.microsoft.com/office/drawing/2014/main" id="{5B535610-1DEF-4D37-A34C-3EC5007F7B04}"/>
              </a:ext>
            </a:extLst>
          </p:cNvPr>
          <p:cNvSpPr>
            <a:spLocks noGrp="1"/>
          </p:cNvSpPr>
          <p:nvPr>
            <p:ph type="pic" sz="quarter" idx="12" hasCustomPrompt="1"/>
          </p:nvPr>
        </p:nvSpPr>
        <p:spPr>
          <a:xfrm>
            <a:off x="1426605" y="2724531"/>
            <a:ext cx="1828800" cy="1828800"/>
          </a:xfrm>
        </p:spPr>
        <p:txBody>
          <a:bodyPr lIns="0" tIns="18288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18" name="Text Placeholder 10">
            <a:extLst>
              <a:ext uri="{FF2B5EF4-FFF2-40B4-BE49-F238E27FC236}">
                <a16:creationId xmlns:a16="http://schemas.microsoft.com/office/drawing/2014/main" id="{34BC903A-196D-4107-8A39-5CD53E66E088}"/>
              </a:ext>
            </a:extLst>
          </p:cNvPr>
          <p:cNvSpPr>
            <a:spLocks noGrp="1"/>
          </p:cNvSpPr>
          <p:nvPr>
            <p:ph type="body" sz="quarter" idx="26" hasCustomPrompt="1"/>
          </p:nvPr>
        </p:nvSpPr>
        <p:spPr>
          <a:xfrm>
            <a:off x="4321122" y="2043303"/>
            <a:ext cx="3538728" cy="3191256"/>
          </a:xfrm>
          <a:solidFill>
            <a:schemeClr val="accent4"/>
          </a:solidFill>
          <a:ln w="12700">
            <a:noFill/>
          </a:ln>
        </p:spPr>
        <p:txBody>
          <a:bodyPr/>
          <a:lstStyle>
            <a:lvl1pPr marL="0" indent="0">
              <a:buNone/>
              <a:defRPr/>
            </a:lvl1pPr>
          </a:lstStyle>
          <a:p>
            <a:pPr lvl="0"/>
            <a:r>
              <a:rPr lang="en-US" dirty="0"/>
              <a:t> </a:t>
            </a:r>
          </a:p>
        </p:txBody>
      </p:sp>
      <p:sp>
        <p:nvSpPr>
          <p:cNvPr id="19" name="Picture Placeholder 15">
            <a:extLst>
              <a:ext uri="{FF2B5EF4-FFF2-40B4-BE49-F238E27FC236}">
                <a16:creationId xmlns:a16="http://schemas.microsoft.com/office/drawing/2014/main" id="{606DA10F-E610-45D1-9644-FDB58AFBFCEE}"/>
              </a:ext>
            </a:extLst>
          </p:cNvPr>
          <p:cNvSpPr>
            <a:spLocks noGrp="1"/>
          </p:cNvSpPr>
          <p:nvPr>
            <p:ph type="pic" sz="quarter" idx="27" hasCustomPrompt="1"/>
          </p:nvPr>
        </p:nvSpPr>
        <p:spPr>
          <a:xfrm>
            <a:off x="5176086" y="2724531"/>
            <a:ext cx="1828800" cy="1828800"/>
          </a:xfrm>
        </p:spPr>
        <p:txBody>
          <a:bodyPr lIns="0" tIns="18288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20" name="Text Placeholder 10">
            <a:extLst>
              <a:ext uri="{FF2B5EF4-FFF2-40B4-BE49-F238E27FC236}">
                <a16:creationId xmlns:a16="http://schemas.microsoft.com/office/drawing/2014/main" id="{4B523119-B5EE-4A0F-80AE-DB213154CB79}"/>
              </a:ext>
            </a:extLst>
          </p:cNvPr>
          <p:cNvSpPr>
            <a:spLocks noGrp="1"/>
          </p:cNvSpPr>
          <p:nvPr>
            <p:ph type="body" sz="quarter" idx="28" hasCustomPrompt="1"/>
          </p:nvPr>
        </p:nvSpPr>
        <p:spPr>
          <a:xfrm>
            <a:off x="8070603" y="2043303"/>
            <a:ext cx="3538728" cy="3191256"/>
          </a:xfrm>
          <a:solidFill>
            <a:schemeClr val="accent1"/>
          </a:solidFill>
          <a:ln w="12700">
            <a:noFill/>
          </a:ln>
        </p:spPr>
        <p:txBody>
          <a:bodyPr/>
          <a:lstStyle>
            <a:lvl1pPr marL="0" indent="0">
              <a:buNone/>
              <a:defRPr/>
            </a:lvl1pPr>
          </a:lstStyle>
          <a:p>
            <a:pPr lvl="0"/>
            <a:r>
              <a:rPr lang="en-US" dirty="0"/>
              <a:t> </a:t>
            </a:r>
          </a:p>
        </p:txBody>
      </p:sp>
      <p:sp>
        <p:nvSpPr>
          <p:cNvPr id="21" name="Picture Placeholder 15">
            <a:extLst>
              <a:ext uri="{FF2B5EF4-FFF2-40B4-BE49-F238E27FC236}">
                <a16:creationId xmlns:a16="http://schemas.microsoft.com/office/drawing/2014/main" id="{96D74AB2-7228-46B5-BA46-3981AC9ACA9E}"/>
              </a:ext>
            </a:extLst>
          </p:cNvPr>
          <p:cNvSpPr>
            <a:spLocks noGrp="1"/>
          </p:cNvSpPr>
          <p:nvPr>
            <p:ph type="pic" sz="quarter" idx="29" hasCustomPrompt="1"/>
          </p:nvPr>
        </p:nvSpPr>
        <p:spPr>
          <a:xfrm>
            <a:off x="8925567" y="2724531"/>
            <a:ext cx="1828800" cy="1828800"/>
          </a:xfrm>
        </p:spPr>
        <p:txBody>
          <a:bodyPr lIns="0" tIns="18288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Tree>
    <p:extLst>
      <p:ext uri="{BB962C8B-B14F-4D97-AF65-F5344CB8AC3E}">
        <p14:creationId xmlns:p14="http://schemas.microsoft.com/office/powerpoint/2010/main" val="42182304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ow of 4 Icons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11036808"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641"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4680203"/>
            <a:ext cx="2597150" cy="354711"/>
          </a:xfrm>
        </p:spPr>
        <p:txBody>
          <a:bodyPr/>
          <a:lstStyle>
            <a:lvl1pPr marL="0" indent="0" algn="ctr">
              <a:spcAft>
                <a:spcPts val="0"/>
              </a:spcAft>
              <a:buNone/>
              <a:defRPr sz="1000" b="0" i="0">
                <a:solidFill>
                  <a:schemeClr val="tx1"/>
                </a:solidFill>
                <a:latin typeface="+mn-lt"/>
              </a:defRPr>
            </a:lvl1pPr>
          </a:lstStyle>
          <a:p>
            <a:pPr lvl="0"/>
            <a:r>
              <a:rPr lang="en-US" dirty="0"/>
              <a:t>Edit info line 1, Calibri Regular</a:t>
            </a:r>
          </a:p>
          <a:p>
            <a:pPr lvl="0"/>
            <a:r>
              <a:rPr lang="en-US" dirty="0"/>
              <a:t>Edit info line 2, Calibri Italic</a:t>
            </a:r>
          </a:p>
        </p:txBody>
      </p:sp>
      <p:sp>
        <p:nvSpPr>
          <p:cNvPr id="12" name="Text Placeholder 9">
            <a:extLst>
              <a:ext uri="{FF2B5EF4-FFF2-40B4-BE49-F238E27FC236}">
                <a16:creationId xmlns:a16="http://schemas.microsoft.com/office/drawing/2014/main" id="{19A73625-01DE-4E36-9874-D53F66542E4B}"/>
              </a:ext>
            </a:extLst>
          </p:cNvPr>
          <p:cNvSpPr>
            <a:spLocks noGrp="1"/>
          </p:cNvSpPr>
          <p:nvPr>
            <p:ph type="body" sz="quarter" idx="17" hasCustomPrompt="1"/>
          </p:nvPr>
        </p:nvSpPr>
        <p:spPr>
          <a:xfrm>
            <a:off x="3384009"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3" name="Text Placeholder 9">
            <a:extLst>
              <a:ext uri="{FF2B5EF4-FFF2-40B4-BE49-F238E27FC236}">
                <a16:creationId xmlns:a16="http://schemas.microsoft.com/office/drawing/2014/main" id="{7E98720E-B6A2-48FE-97B5-8E306F411301}"/>
              </a:ext>
            </a:extLst>
          </p:cNvPr>
          <p:cNvSpPr>
            <a:spLocks noGrp="1"/>
          </p:cNvSpPr>
          <p:nvPr>
            <p:ph type="body" sz="quarter" idx="18" hasCustomPrompt="1"/>
          </p:nvPr>
        </p:nvSpPr>
        <p:spPr>
          <a:xfrm>
            <a:off x="3384009" y="4680203"/>
            <a:ext cx="2597150"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p>
          <a:p>
            <a:pPr lvl="0"/>
            <a:r>
              <a:rPr lang="en-US" dirty="0"/>
              <a:t>Edit info line 2, Calibri Italic</a:t>
            </a:r>
          </a:p>
        </p:txBody>
      </p:sp>
      <p:sp>
        <p:nvSpPr>
          <p:cNvPr id="14" name="Text Placeholder 9">
            <a:extLst>
              <a:ext uri="{FF2B5EF4-FFF2-40B4-BE49-F238E27FC236}">
                <a16:creationId xmlns:a16="http://schemas.microsoft.com/office/drawing/2014/main" id="{D27F57CF-39D1-4EAD-9070-C689EC6218E1}"/>
              </a:ext>
            </a:extLst>
          </p:cNvPr>
          <p:cNvSpPr>
            <a:spLocks noGrp="1"/>
          </p:cNvSpPr>
          <p:nvPr>
            <p:ph type="body" sz="quarter" idx="19" hasCustomPrompt="1"/>
          </p:nvPr>
        </p:nvSpPr>
        <p:spPr>
          <a:xfrm>
            <a:off x="6196377"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5" name="Text Placeholder 9">
            <a:extLst>
              <a:ext uri="{FF2B5EF4-FFF2-40B4-BE49-F238E27FC236}">
                <a16:creationId xmlns:a16="http://schemas.microsoft.com/office/drawing/2014/main" id="{9A4F527B-AE12-4C7B-A372-3F12EB2EDC3C}"/>
              </a:ext>
            </a:extLst>
          </p:cNvPr>
          <p:cNvSpPr>
            <a:spLocks noGrp="1"/>
          </p:cNvSpPr>
          <p:nvPr>
            <p:ph type="body" sz="quarter" idx="20" hasCustomPrompt="1"/>
          </p:nvPr>
        </p:nvSpPr>
        <p:spPr>
          <a:xfrm>
            <a:off x="6196377" y="4680203"/>
            <a:ext cx="2597150"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p>
          <a:p>
            <a:pPr lvl="0"/>
            <a:r>
              <a:rPr lang="en-US" dirty="0"/>
              <a:t>Edit info line 2, Calibri Italic</a:t>
            </a:r>
          </a:p>
        </p:txBody>
      </p:sp>
      <p:sp>
        <p:nvSpPr>
          <p:cNvPr id="16" name="Text Placeholder 9">
            <a:extLst>
              <a:ext uri="{FF2B5EF4-FFF2-40B4-BE49-F238E27FC236}">
                <a16:creationId xmlns:a16="http://schemas.microsoft.com/office/drawing/2014/main" id="{8430DA46-7C21-4258-B3B1-E0EA6129E287}"/>
              </a:ext>
            </a:extLst>
          </p:cNvPr>
          <p:cNvSpPr>
            <a:spLocks noGrp="1"/>
          </p:cNvSpPr>
          <p:nvPr>
            <p:ph type="body" sz="quarter" idx="21" hasCustomPrompt="1"/>
          </p:nvPr>
        </p:nvSpPr>
        <p:spPr>
          <a:xfrm>
            <a:off x="9010022"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sz="1000" dirty="0"/>
              <a:t>Edit title, Georgia Bold</a:t>
            </a:r>
            <a:endParaRPr lang="en-US" dirty="0"/>
          </a:p>
        </p:txBody>
      </p:sp>
      <p:sp>
        <p:nvSpPr>
          <p:cNvPr id="17" name="Text Placeholder 9">
            <a:extLst>
              <a:ext uri="{FF2B5EF4-FFF2-40B4-BE49-F238E27FC236}">
                <a16:creationId xmlns:a16="http://schemas.microsoft.com/office/drawing/2014/main" id="{A106112C-FF53-4CD1-B65A-DF1C77C9CCC5}"/>
              </a:ext>
            </a:extLst>
          </p:cNvPr>
          <p:cNvSpPr>
            <a:spLocks noGrp="1"/>
          </p:cNvSpPr>
          <p:nvPr>
            <p:ph type="body" sz="quarter" idx="22" hasCustomPrompt="1"/>
          </p:nvPr>
        </p:nvSpPr>
        <p:spPr>
          <a:xfrm>
            <a:off x="9008745" y="4680203"/>
            <a:ext cx="2597150"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p>
          <a:p>
            <a:pPr lvl="0"/>
            <a:r>
              <a:rPr lang="en-US" dirty="0"/>
              <a:t>Edit info line 2, Calibri Italic</a:t>
            </a:r>
          </a:p>
        </p:txBody>
      </p:sp>
      <p:sp>
        <p:nvSpPr>
          <p:cNvPr id="19" name="Text Placeholder 10">
            <a:extLst>
              <a:ext uri="{FF2B5EF4-FFF2-40B4-BE49-F238E27FC236}">
                <a16:creationId xmlns:a16="http://schemas.microsoft.com/office/drawing/2014/main" id="{2ED63FA0-A367-48A9-BC35-4820639C1B26}"/>
              </a:ext>
            </a:extLst>
          </p:cNvPr>
          <p:cNvSpPr>
            <a:spLocks noGrp="1"/>
          </p:cNvSpPr>
          <p:nvPr>
            <p:ph type="body" sz="quarter" idx="25" hasCustomPrompt="1"/>
          </p:nvPr>
        </p:nvSpPr>
        <p:spPr>
          <a:xfrm>
            <a:off x="571641" y="2043303"/>
            <a:ext cx="2596896" cy="2359152"/>
          </a:xfrm>
        </p:spPr>
        <p:txBody>
          <a:bodyPr/>
          <a:lstStyle>
            <a:lvl1pPr marL="0" indent="0">
              <a:buNone/>
              <a:defRPr/>
            </a:lvl1pPr>
          </a:lstStyle>
          <a:p>
            <a:pPr lvl="0"/>
            <a:r>
              <a:rPr lang="en-US" dirty="0"/>
              <a:t> </a:t>
            </a:r>
          </a:p>
        </p:txBody>
      </p:sp>
      <p:sp>
        <p:nvSpPr>
          <p:cNvPr id="6" name="Picture Placeholder 15">
            <a:extLst>
              <a:ext uri="{FF2B5EF4-FFF2-40B4-BE49-F238E27FC236}">
                <a16:creationId xmlns:a16="http://schemas.microsoft.com/office/drawing/2014/main" id="{FCD58772-3DA2-41C2-8A81-7FFFF06DC9A6}"/>
              </a:ext>
            </a:extLst>
          </p:cNvPr>
          <p:cNvSpPr>
            <a:spLocks noGrp="1"/>
          </p:cNvSpPr>
          <p:nvPr>
            <p:ph type="pic" sz="quarter" idx="12" hasCustomPrompt="1"/>
          </p:nvPr>
        </p:nvSpPr>
        <p:spPr>
          <a:xfrm>
            <a:off x="1138569" y="2491359"/>
            <a:ext cx="1463040" cy="1463040"/>
          </a:xfrm>
        </p:spPr>
        <p:txBody>
          <a:bodyPr lIns="45720" tIns="45720" rIns="4572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20" name="Text Placeholder 10">
            <a:extLst>
              <a:ext uri="{FF2B5EF4-FFF2-40B4-BE49-F238E27FC236}">
                <a16:creationId xmlns:a16="http://schemas.microsoft.com/office/drawing/2014/main" id="{1DDCFC2F-8C22-40A6-8BFF-C64182AB9C09}"/>
              </a:ext>
            </a:extLst>
          </p:cNvPr>
          <p:cNvSpPr>
            <a:spLocks noGrp="1"/>
          </p:cNvSpPr>
          <p:nvPr>
            <p:ph type="body" sz="quarter" idx="26" hasCustomPrompt="1"/>
          </p:nvPr>
        </p:nvSpPr>
        <p:spPr>
          <a:xfrm>
            <a:off x="3384945" y="2043303"/>
            <a:ext cx="2596896" cy="2359152"/>
          </a:xfrm>
        </p:spPr>
        <p:txBody>
          <a:bodyPr/>
          <a:lstStyle>
            <a:lvl1pPr marL="0" indent="0">
              <a:buNone/>
              <a:defRPr/>
            </a:lvl1pPr>
          </a:lstStyle>
          <a:p>
            <a:pPr lvl="0"/>
            <a:r>
              <a:rPr lang="en-US" dirty="0"/>
              <a:t> </a:t>
            </a:r>
          </a:p>
        </p:txBody>
      </p:sp>
      <p:sp>
        <p:nvSpPr>
          <p:cNvPr id="21" name="Picture Placeholder 15">
            <a:extLst>
              <a:ext uri="{FF2B5EF4-FFF2-40B4-BE49-F238E27FC236}">
                <a16:creationId xmlns:a16="http://schemas.microsoft.com/office/drawing/2014/main" id="{B392DAB4-17AB-40B1-8C8F-F9C0DAA52B3A}"/>
              </a:ext>
            </a:extLst>
          </p:cNvPr>
          <p:cNvSpPr>
            <a:spLocks noGrp="1"/>
          </p:cNvSpPr>
          <p:nvPr>
            <p:ph type="pic" sz="quarter" idx="27" hasCustomPrompt="1"/>
          </p:nvPr>
        </p:nvSpPr>
        <p:spPr>
          <a:xfrm>
            <a:off x="3951873" y="2491359"/>
            <a:ext cx="1463040" cy="1463040"/>
          </a:xfrm>
        </p:spPr>
        <p:txBody>
          <a:bodyPr lIns="45720" tIns="45720" rIns="4572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insert ICON</a:t>
            </a:r>
          </a:p>
        </p:txBody>
      </p:sp>
      <p:sp>
        <p:nvSpPr>
          <p:cNvPr id="22" name="Text Placeholder 10">
            <a:extLst>
              <a:ext uri="{FF2B5EF4-FFF2-40B4-BE49-F238E27FC236}">
                <a16:creationId xmlns:a16="http://schemas.microsoft.com/office/drawing/2014/main" id="{4B64CA84-8984-4F28-A326-008FA275B396}"/>
              </a:ext>
            </a:extLst>
          </p:cNvPr>
          <p:cNvSpPr>
            <a:spLocks noGrp="1"/>
          </p:cNvSpPr>
          <p:nvPr>
            <p:ph type="body" sz="quarter" idx="28" hasCustomPrompt="1"/>
          </p:nvPr>
        </p:nvSpPr>
        <p:spPr>
          <a:xfrm>
            <a:off x="6198249" y="2043303"/>
            <a:ext cx="2596896" cy="2359152"/>
          </a:xfrm>
        </p:spPr>
        <p:txBody>
          <a:bodyPr/>
          <a:lstStyle>
            <a:lvl1pPr marL="0" indent="0">
              <a:buNone/>
              <a:defRPr/>
            </a:lvl1pPr>
          </a:lstStyle>
          <a:p>
            <a:pPr lvl="0"/>
            <a:r>
              <a:rPr lang="en-US" dirty="0"/>
              <a:t> </a:t>
            </a:r>
          </a:p>
        </p:txBody>
      </p:sp>
      <p:sp>
        <p:nvSpPr>
          <p:cNvPr id="23" name="Picture Placeholder 15">
            <a:extLst>
              <a:ext uri="{FF2B5EF4-FFF2-40B4-BE49-F238E27FC236}">
                <a16:creationId xmlns:a16="http://schemas.microsoft.com/office/drawing/2014/main" id="{8493613E-4406-4C2A-A5DE-409170FE6228}"/>
              </a:ext>
            </a:extLst>
          </p:cNvPr>
          <p:cNvSpPr>
            <a:spLocks noGrp="1"/>
          </p:cNvSpPr>
          <p:nvPr>
            <p:ph type="pic" sz="quarter" idx="29" hasCustomPrompt="1"/>
          </p:nvPr>
        </p:nvSpPr>
        <p:spPr>
          <a:xfrm>
            <a:off x="6765177" y="2491359"/>
            <a:ext cx="1463040" cy="1463040"/>
          </a:xfrm>
        </p:spPr>
        <p:txBody>
          <a:bodyPr lIns="45720" tIns="45720" rIns="4572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insert ICON</a:t>
            </a:r>
          </a:p>
        </p:txBody>
      </p:sp>
      <p:sp>
        <p:nvSpPr>
          <p:cNvPr id="24" name="Text Placeholder 10">
            <a:extLst>
              <a:ext uri="{FF2B5EF4-FFF2-40B4-BE49-F238E27FC236}">
                <a16:creationId xmlns:a16="http://schemas.microsoft.com/office/drawing/2014/main" id="{1ABE3A27-5DAC-4CC0-A6C4-5215A8F07337}"/>
              </a:ext>
            </a:extLst>
          </p:cNvPr>
          <p:cNvSpPr>
            <a:spLocks noGrp="1"/>
          </p:cNvSpPr>
          <p:nvPr>
            <p:ph type="body" sz="quarter" idx="30" hasCustomPrompt="1"/>
          </p:nvPr>
        </p:nvSpPr>
        <p:spPr>
          <a:xfrm>
            <a:off x="9010149" y="2043303"/>
            <a:ext cx="2596896" cy="2359152"/>
          </a:xfrm>
        </p:spPr>
        <p:txBody>
          <a:bodyPr/>
          <a:lstStyle>
            <a:lvl1pPr marL="0" indent="0">
              <a:buNone/>
              <a:defRPr/>
            </a:lvl1pPr>
          </a:lstStyle>
          <a:p>
            <a:pPr lvl="0"/>
            <a:r>
              <a:rPr lang="en-US" dirty="0"/>
              <a:t> </a:t>
            </a:r>
          </a:p>
        </p:txBody>
      </p:sp>
      <p:sp>
        <p:nvSpPr>
          <p:cNvPr id="25" name="Picture Placeholder 15">
            <a:extLst>
              <a:ext uri="{FF2B5EF4-FFF2-40B4-BE49-F238E27FC236}">
                <a16:creationId xmlns:a16="http://schemas.microsoft.com/office/drawing/2014/main" id="{F067FF5B-D267-4C31-9DFA-B29392C609C7}"/>
              </a:ext>
            </a:extLst>
          </p:cNvPr>
          <p:cNvSpPr>
            <a:spLocks noGrp="1"/>
          </p:cNvSpPr>
          <p:nvPr>
            <p:ph type="pic" sz="quarter" idx="31" hasCustomPrompt="1"/>
          </p:nvPr>
        </p:nvSpPr>
        <p:spPr>
          <a:xfrm>
            <a:off x="9577077" y="2491359"/>
            <a:ext cx="1463040" cy="1463040"/>
          </a:xfrm>
        </p:spPr>
        <p:txBody>
          <a:bodyPr lIns="45720" tIns="45720" rIns="4572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Tree>
    <p:extLst>
      <p:ext uri="{BB962C8B-B14F-4D97-AF65-F5344CB8AC3E}">
        <p14:creationId xmlns:p14="http://schemas.microsoft.com/office/powerpoint/2010/main" val="35427420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ow of 4 Icons - Red/Burgun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11036808"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641"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4680203"/>
            <a:ext cx="2597150" cy="354711"/>
          </a:xfrm>
        </p:spPr>
        <p:txBody>
          <a:bodyPr/>
          <a:lstStyle>
            <a:lvl1pPr marL="0" indent="0" algn="ctr">
              <a:spcAft>
                <a:spcPts val="0"/>
              </a:spcAft>
              <a:buNone/>
              <a:defRPr sz="1000" b="0" i="0">
                <a:solidFill>
                  <a:schemeClr val="tx1"/>
                </a:solidFill>
                <a:latin typeface="+mn-lt"/>
              </a:defRPr>
            </a:lvl1pPr>
          </a:lstStyle>
          <a:p>
            <a:pPr lvl="0"/>
            <a:r>
              <a:rPr lang="en-US" dirty="0"/>
              <a:t>Edit info line 1, Calibri Regular</a:t>
            </a:r>
          </a:p>
          <a:p>
            <a:pPr lvl="0"/>
            <a:r>
              <a:rPr lang="en-US" dirty="0"/>
              <a:t>Edit info line 2, Calibri Italic</a:t>
            </a:r>
          </a:p>
        </p:txBody>
      </p:sp>
      <p:sp>
        <p:nvSpPr>
          <p:cNvPr id="12" name="Text Placeholder 9">
            <a:extLst>
              <a:ext uri="{FF2B5EF4-FFF2-40B4-BE49-F238E27FC236}">
                <a16:creationId xmlns:a16="http://schemas.microsoft.com/office/drawing/2014/main" id="{19A73625-01DE-4E36-9874-D53F66542E4B}"/>
              </a:ext>
            </a:extLst>
          </p:cNvPr>
          <p:cNvSpPr>
            <a:spLocks noGrp="1"/>
          </p:cNvSpPr>
          <p:nvPr>
            <p:ph type="body" sz="quarter" idx="17" hasCustomPrompt="1"/>
          </p:nvPr>
        </p:nvSpPr>
        <p:spPr>
          <a:xfrm>
            <a:off x="3384009"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3" name="Text Placeholder 9">
            <a:extLst>
              <a:ext uri="{FF2B5EF4-FFF2-40B4-BE49-F238E27FC236}">
                <a16:creationId xmlns:a16="http://schemas.microsoft.com/office/drawing/2014/main" id="{7E98720E-B6A2-48FE-97B5-8E306F411301}"/>
              </a:ext>
            </a:extLst>
          </p:cNvPr>
          <p:cNvSpPr>
            <a:spLocks noGrp="1"/>
          </p:cNvSpPr>
          <p:nvPr>
            <p:ph type="body" sz="quarter" idx="18" hasCustomPrompt="1"/>
          </p:nvPr>
        </p:nvSpPr>
        <p:spPr>
          <a:xfrm>
            <a:off x="3384009" y="4680203"/>
            <a:ext cx="2597150"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p>
          <a:p>
            <a:pPr lvl="0"/>
            <a:r>
              <a:rPr lang="en-US" dirty="0"/>
              <a:t>Edit info line 2, Calibri Italic</a:t>
            </a:r>
          </a:p>
        </p:txBody>
      </p:sp>
      <p:sp>
        <p:nvSpPr>
          <p:cNvPr id="14" name="Text Placeholder 9">
            <a:extLst>
              <a:ext uri="{FF2B5EF4-FFF2-40B4-BE49-F238E27FC236}">
                <a16:creationId xmlns:a16="http://schemas.microsoft.com/office/drawing/2014/main" id="{D27F57CF-39D1-4EAD-9070-C689EC6218E1}"/>
              </a:ext>
            </a:extLst>
          </p:cNvPr>
          <p:cNvSpPr>
            <a:spLocks noGrp="1"/>
          </p:cNvSpPr>
          <p:nvPr>
            <p:ph type="body" sz="quarter" idx="19" hasCustomPrompt="1"/>
          </p:nvPr>
        </p:nvSpPr>
        <p:spPr>
          <a:xfrm>
            <a:off x="6196377"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5" name="Text Placeholder 9">
            <a:extLst>
              <a:ext uri="{FF2B5EF4-FFF2-40B4-BE49-F238E27FC236}">
                <a16:creationId xmlns:a16="http://schemas.microsoft.com/office/drawing/2014/main" id="{9A4F527B-AE12-4C7B-A372-3F12EB2EDC3C}"/>
              </a:ext>
            </a:extLst>
          </p:cNvPr>
          <p:cNvSpPr>
            <a:spLocks noGrp="1"/>
          </p:cNvSpPr>
          <p:nvPr>
            <p:ph type="body" sz="quarter" idx="20" hasCustomPrompt="1"/>
          </p:nvPr>
        </p:nvSpPr>
        <p:spPr>
          <a:xfrm>
            <a:off x="6196377" y="4680203"/>
            <a:ext cx="2597150"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p>
          <a:p>
            <a:pPr lvl="0"/>
            <a:r>
              <a:rPr lang="en-US" dirty="0"/>
              <a:t>Edit info line 2, Calibri Italic</a:t>
            </a:r>
          </a:p>
        </p:txBody>
      </p:sp>
      <p:sp>
        <p:nvSpPr>
          <p:cNvPr id="16" name="Text Placeholder 9">
            <a:extLst>
              <a:ext uri="{FF2B5EF4-FFF2-40B4-BE49-F238E27FC236}">
                <a16:creationId xmlns:a16="http://schemas.microsoft.com/office/drawing/2014/main" id="{8430DA46-7C21-4258-B3B1-E0EA6129E287}"/>
              </a:ext>
            </a:extLst>
          </p:cNvPr>
          <p:cNvSpPr>
            <a:spLocks noGrp="1"/>
          </p:cNvSpPr>
          <p:nvPr>
            <p:ph type="body" sz="quarter" idx="21" hasCustomPrompt="1"/>
          </p:nvPr>
        </p:nvSpPr>
        <p:spPr>
          <a:xfrm>
            <a:off x="9010022"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sz="1000" dirty="0"/>
              <a:t>Edit title, Georgia Bold</a:t>
            </a:r>
            <a:endParaRPr lang="en-US" dirty="0"/>
          </a:p>
        </p:txBody>
      </p:sp>
      <p:sp>
        <p:nvSpPr>
          <p:cNvPr id="17" name="Text Placeholder 9">
            <a:extLst>
              <a:ext uri="{FF2B5EF4-FFF2-40B4-BE49-F238E27FC236}">
                <a16:creationId xmlns:a16="http://schemas.microsoft.com/office/drawing/2014/main" id="{A106112C-FF53-4CD1-B65A-DF1C77C9CCC5}"/>
              </a:ext>
            </a:extLst>
          </p:cNvPr>
          <p:cNvSpPr>
            <a:spLocks noGrp="1"/>
          </p:cNvSpPr>
          <p:nvPr>
            <p:ph type="body" sz="quarter" idx="22" hasCustomPrompt="1"/>
          </p:nvPr>
        </p:nvSpPr>
        <p:spPr>
          <a:xfrm>
            <a:off x="9008745" y="4680203"/>
            <a:ext cx="2597150"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p>
          <a:p>
            <a:pPr lvl="0"/>
            <a:r>
              <a:rPr lang="en-US" dirty="0"/>
              <a:t>Edit info line 2, Calibri Italic</a:t>
            </a:r>
          </a:p>
        </p:txBody>
      </p:sp>
      <p:sp>
        <p:nvSpPr>
          <p:cNvPr id="19" name="Text Placeholder 10">
            <a:extLst>
              <a:ext uri="{FF2B5EF4-FFF2-40B4-BE49-F238E27FC236}">
                <a16:creationId xmlns:a16="http://schemas.microsoft.com/office/drawing/2014/main" id="{2ED63FA0-A367-48A9-BC35-4820639C1B26}"/>
              </a:ext>
            </a:extLst>
          </p:cNvPr>
          <p:cNvSpPr>
            <a:spLocks noGrp="1"/>
          </p:cNvSpPr>
          <p:nvPr>
            <p:ph type="body" sz="quarter" idx="25" hasCustomPrompt="1"/>
          </p:nvPr>
        </p:nvSpPr>
        <p:spPr>
          <a:xfrm>
            <a:off x="571641" y="2043303"/>
            <a:ext cx="2596896" cy="2359152"/>
          </a:xfrm>
          <a:solidFill>
            <a:schemeClr val="accent1"/>
          </a:solidFill>
          <a:ln w="12700">
            <a:noFill/>
          </a:ln>
        </p:spPr>
        <p:txBody>
          <a:bodyPr/>
          <a:lstStyle>
            <a:lvl1pPr marL="0" indent="0">
              <a:buNone/>
              <a:defRPr/>
            </a:lvl1pPr>
          </a:lstStyle>
          <a:p>
            <a:pPr lvl="0"/>
            <a:r>
              <a:rPr lang="en-US" dirty="0"/>
              <a:t> </a:t>
            </a:r>
          </a:p>
        </p:txBody>
      </p:sp>
      <p:sp>
        <p:nvSpPr>
          <p:cNvPr id="6" name="Picture Placeholder 15">
            <a:extLst>
              <a:ext uri="{FF2B5EF4-FFF2-40B4-BE49-F238E27FC236}">
                <a16:creationId xmlns:a16="http://schemas.microsoft.com/office/drawing/2014/main" id="{FCD58772-3DA2-41C2-8A81-7FFFF06DC9A6}"/>
              </a:ext>
            </a:extLst>
          </p:cNvPr>
          <p:cNvSpPr>
            <a:spLocks noGrp="1"/>
          </p:cNvSpPr>
          <p:nvPr>
            <p:ph type="pic" sz="quarter" idx="12" hasCustomPrompt="1"/>
          </p:nvPr>
        </p:nvSpPr>
        <p:spPr>
          <a:xfrm>
            <a:off x="1138569" y="2491359"/>
            <a:ext cx="1463040" cy="1463040"/>
          </a:xfrm>
        </p:spPr>
        <p:txBody>
          <a:bodyPr lIns="45720" tIns="45720" rIns="4572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20" name="Text Placeholder 10">
            <a:extLst>
              <a:ext uri="{FF2B5EF4-FFF2-40B4-BE49-F238E27FC236}">
                <a16:creationId xmlns:a16="http://schemas.microsoft.com/office/drawing/2014/main" id="{1DDCFC2F-8C22-40A6-8BFF-C64182AB9C09}"/>
              </a:ext>
            </a:extLst>
          </p:cNvPr>
          <p:cNvSpPr>
            <a:spLocks noGrp="1"/>
          </p:cNvSpPr>
          <p:nvPr>
            <p:ph type="body" sz="quarter" idx="26" hasCustomPrompt="1"/>
          </p:nvPr>
        </p:nvSpPr>
        <p:spPr>
          <a:xfrm>
            <a:off x="3384945" y="2043303"/>
            <a:ext cx="2596896" cy="2359152"/>
          </a:xfrm>
          <a:solidFill>
            <a:schemeClr val="accent4"/>
          </a:solidFill>
          <a:ln w="12700">
            <a:noFill/>
          </a:ln>
        </p:spPr>
        <p:txBody>
          <a:bodyPr/>
          <a:lstStyle>
            <a:lvl1pPr marL="0" indent="0">
              <a:buNone/>
              <a:defRPr/>
            </a:lvl1pPr>
          </a:lstStyle>
          <a:p>
            <a:pPr lvl="0"/>
            <a:r>
              <a:rPr lang="en-US" dirty="0"/>
              <a:t> </a:t>
            </a:r>
          </a:p>
        </p:txBody>
      </p:sp>
      <p:sp>
        <p:nvSpPr>
          <p:cNvPr id="21" name="Picture Placeholder 15">
            <a:extLst>
              <a:ext uri="{FF2B5EF4-FFF2-40B4-BE49-F238E27FC236}">
                <a16:creationId xmlns:a16="http://schemas.microsoft.com/office/drawing/2014/main" id="{B392DAB4-17AB-40B1-8C8F-F9C0DAA52B3A}"/>
              </a:ext>
            </a:extLst>
          </p:cNvPr>
          <p:cNvSpPr>
            <a:spLocks noGrp="1"/>
          </p:cNvSpPr>
          <p:nvPr>
            <p:ph type="pic" sz="quarter" idx="27" hasCustomPrompt="1"/>
          </p:nvPr>
        </p:nvSpPr>
        <p:spPr>
          <a:xfrm>
            <a:off x="3951873" y="2491359"/>
            <a:ext cx="1463040" cy="1463040"/>
          </a:xfrm>
        </p:spPr>
        <p:txBody>
          <a:bodyPr lIns="45720" tIns="45720" rIns="4572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insert ICON</a:t>
            </a:r>
          </a:p>
        </p:txBody>
      </p:sp>
      <p:sp>
        <p:nvSpPr>
          <p:cNvPr id="22" name="Text Placeholder 10">
            <a:extLst>
              <a:ext uri="{FF2B5EF4-FFF2-40B4-BE49-F238E27FC236}">
                <a16:creationId xmlns:a16="http://schemas.microsoft.com/office/drawing/2014/main" id="{4B64CA84-8984-4F28-A326-008FA275B396}"/>
              </a:ext>
            </a:extLst>
          </p:cNvPr>
          <p:cNvSpPr>
            <a:spLocks noGrp="1"/>
          </p:cNvSpPr>
          <p:nvPr>
            <p:ph type="body" sz="quarter" idx="28" hasCustomPrompt="1"/>
          </p:nvPr>
        </p:nvSpPr>
        <p:spPr>
          <a:xfrm>
            <a:off x="6198249" y="2043303"/>
            <a:ext cx="2596896" cy="2359152"/>
          </a:xfrm>
          <a:solidFill>
            <a:schemeClr val="accent1"/>
          </a:solidFill>
          <a:ln w="12700">
            <a:noFill/>
          </a:ln>
        </p:spPr>
        <p:txBody>
          <a:bodyPr/>
          <a:lstStyle>
            <a:lvl1pPr marL="0" indent="0">
              <a:buNone/>
              <a:defRPr/>
            </a:lvl1pPr>
          </a:lstStyle>
          <a:p>
            <a:pPr lvl="0"/>
            <a:r>
              <a:rPr lang="en-US" dirty="0"/>
              <a:t> </a:t>
            </a:r>
          </a:p>
        </p:txBody>
      </p:sp>
      <p:sp>
        <p:nvSpPr>
          <p:cNvPr id="23" name="Picture Placeholder 15">
            <a:extLst>
              <a:ext uri="{FF2B5EF4-FFF2-40B4-BE49-F238E27FC236}">
                <a16:creationId xmlns:a16="http://schemas.microsoft.com/office/drawing/2014/main" id="{8493613E-4406-4C2A-A5DE-409170FE6228}"/>
              </a:ext>
            </a:extLst>
          </p:cNvPr>
          <p:cNvSpPr>
            <a:spLocks noGrp="1"/>
          </p:cNvSpPr>
          <p:nvPr>
            <p:ph type="pic" sz="quarter" idx="29" hasCustomPrompt="1"/>
          </p:nvPr>
        </p:nvSpPr>
        <p:spPr>
          <a:xfrm>
            <a:off x="6765177" y="2491359"/>
            <a:ext cx="1463040" cy="1463040"/>
          </a:xfrm>
        </p:spPr>
        <p:txBody>
          <a:bodyPr lIns="45720" tIns="45720" rIns="4572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insert </a:t>
            </a:r>
            <a:r>
              <a:rPr lang="en-US" dirty="0" err="1"/>
              <a:t>iCON</a:t>
            </a:r>
            <a:endParaRPr lang="en-US" dirty="0"/>
          </a:p>
        </p:txBody>
      </p:sp>
      <p:sp>
        <p:nvSpPr>
          <p:cNvPr id="24" name="Text Placeholder 10">
            <a:extLst>
              <a:ext uri="{FF2B5EF4-FFF2-40B4-BE49-F238E27FC236}">
                <a16:creationId xmlns:a16="http://schemas.microsoft.com/office/drawing/2014/main" id="{1ABE3A27-5DAC-4CC0-A6C4-5215A8F07337}"/>
              </a:ext>
            </a:extLst>
          </p:cNvPr>
          <p:cNvSpPr>
            <a:spLocks noGrp="1"/>
          </p:cNvSpPr>
          <p:nvPr>
            <p:ph type="body" sz="quarter" idx="30" hasCustomPrompt="1"/>
          </p:nvPr>
        </p:nvSpPr>
        <p:spPr>
          <a:xfrm>
            <a:off x="9010149" y="2043303"/>
            <a:ext cx="2596896" cy="2359152"/>
          </a:xfrm>
          <a:solidFill>
            <a:schemeClr val="accent4"/>
          </a:solidFill>
          <a:ln w="12700">
            <a:noFill/>
          </a:ln>
        </p:spPr>
        <p:txBody>
          <a:bodyPr/>
          <a:lstStyle>
            <a:lvl1pPr marL="0" indent="0">
              <a:buNone/>
              <a:defRPr/>
            </a:lvl1pPr>
          </a:lstStyle>
          <a:p>
            <a:pPr lvl="0"/>
            <a:r>
              <a:rPr lang="en-US" dirty="0"/>
              <a:t> </a:t>
            </a:r>
          </a:p>
        </p:txBody>
      </p:sp>
      <p:sp>
        <p:nvSpPr>
          <p:cNvPr id="25" name="Picture Placeholder 15">
            <a:extLst>
              <a:ext uri="{FF2B5EF4-FFF2-40B4-BE49-F238E27FC236}">
                <a16:creationId xmlns:a16="http://schemas.microsoft.com/office/drawing/2014/main" id="{F067FF5B-D267-4C31-9DFA-B29392C609C7}"/>
              </a:ext>
            </a:extLst>
          </p:cNvPr>
          <p:cNvSpPr>
            <a:spLocks noGrp="1"/>
          </p:cNvSpPr>
          <p:nvPr>
            <p:ph type="pic" sz="quarter" idx="31" hasCustomPrompt="1"/>
          </p:nvPr>
        </p:nvSpPr>
        <p:spPr>
          <a:xfrm>
            <a:off x="9577077" y="2491359"/>
            <a:ext cx="1463040" cy="1463040"/>
          </a:xfrm>
        </p:spPr>
        <p:txBody>
          <a:bodyPr lIns="45720" tIns="45720" rIns="4572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Tree>
    <p:extLst>
      <p:ext uri="{BB962C8B-B14F-4D97-AF65-F5344CB8AC3E}">
        <p14:creationId xmlns:p14="http://schemas.microsoft.com/office/powerpoint/2010/main" val="2594465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ow of 6 Icons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805"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9" name="Text Placeholder 9">
            <a:extLst>
              <a:ext uri="{FF2B5EF4-FFF2-40B4-BE49-F238E27FC236}">
                <a16:creationId xmlns:a16="http://schemas.microsoft.com/office/drawing/2014/main" id="{5F3C667F-DC44-40DD-A863-922EDE54B33A}"/>
              </a:ext>
            </a:extLst>
          </p:cNvPr>
          <p:cNvSpPr>
            <a:spLocks noGrp="1"/>
          </p:cNvSpPr>
          <p:nvPr>
            <p:ph type="body" sz="quarter" idx="18" hasCustomPrompt="1"/>
          </p:nvPr>
        </p:nvSpPr>
        <p:spPr>
          <a:xfrm>
            <a:off x="2442608"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0" name="Text Placeholder 9">
            <a:extLst>
              <a:ext uri="{FF2B5EF4-FFF2-40B4-BE49-F238E27FC236}">
                <a16:creationId xmlns:a16="http://schemas.microsoft.com/office/drawing/2014/main" id="{595D40A1-0976-428F-A540-90B5BB180879}"/>
              </a:ext>
            </a:extLst>
          </p:cNvPr>
          <p:cNvSpPr>
            <a:spLocks noGrp="1"/>
          </p:cNvSpPr>
          <p:nvPr>
            <p:ph type="body" sz="quarter" idx="19" hasCustomPrompt="1"/>
          </p:nvPr>
        </p:nvSpPr>
        <p:spPr>
          <a:xfrm>
            <a:off x="2442608"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22" name="Text Placeholder 9">
            <a:extLst>
              <a:ext uri="{FF2B5EF4-FFF2-40B4-BE49-F238E27FC236}">
                <a16:creationId xmlns:a16="http://schemas.microsoft.com/office/drawing/2014/main" id="{E97C84F0-DAA8-4DF0-AAB8-5DA54038EE1B}"/>
              </a:ext>
            </a:extLst>
          </p:cNvPr>
          <p:cNvSpPr>
            <a:spLocks noGrp="1"/>
          </p:cNvSpPr>
          <p:nvPr>
            <p:ph type="body" sz="quarter" idx="21" hasCustomPrompt="1"/>
          </p:nvPr>
        </p:nvSpPr>
        <p:spPr>
          <a:xfrm>
            <a:off x="4313575"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3" name="Text Placeholder 9">
            <a:extLst>
              <a:ext uri="{FF2B5EF4-FFF2-40B4-BE49-F238E27FC236}">
                <a16:creationId xmlns:a16="http://schemas.microsoft.com/office/drawing/2014/main" id="{46E7466F-F483-4467-B72F-104331AA3DF5}"/>
              </a:ext>
            </a:extLst>
          </p:cNvPr>
          <p:cNvSpPr>
            <a:spLocks noGrp="1"/>
          </p:cNvSpPr>
          <p:nvPr>
            <p:ph type="body" sz="quarter" idx="22" hasCustomPrompt="1"/>
          </p:nvPr>
        </p:nvSpPr>
        <p:spPr>
          <a:xfrm>
            <a:off x="4313575"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25" name="Text Placeholder 9">
            <a:extLst>
              <a:ext uri="{FF2B5EF4-FFF2-40B4-BE49-F238E27FC236}">
                <a16:creationId xmlns:a16="http://schemas.microsoft.com/office/drawing/2014/main" id="{1144D253-82AD-44C2-A696-0B154316936F}"/>
              </a:ext>
            </a:extLst>
          </p:cNvPr>
          <p:cNvSpPr>
            <a:spLocks noGrp="1"/>
          </p:cNvSpPr>
          <p:nvPr>
            <p:ph type="body" sz="quarter" idx="24" hasCustomPrompt="1"/>
          </p:nvPr>
        </p:nvSpPr>
        <p:spPr>
          <a:xfrm>
            <a:off x="6184542"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6" name="Text Placeholder 9">
            <a:extLst>
              <a:ext uri="{FF2B5EF4-FFF2-40B4-BE49-F238E27FC236}">
                <a16:creationId xmlns:a16="http://schemas.microsoft.com/office/drawing/2014/main" id="{F44C0794-8113-42DE-9A99-3EE65A4B7DCD}"/>
              </a:ext>
            </a:extLst>
          </p:cNvPr>
          <p:cNvSpPr>
            <a:spLocks noGrp="1"/>
          </p:cNvSpPr>
          <p:nvPr>
            <p:ph type="body" sz="quarter" idx="25" hasCustomPrompt="1"/>
          </p:nvPr>
        </p:nvSpPr>
        <p:spPr>
          <a:xfrm>
            <a:off x="6184542"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28" name="Text Placeholder 9">
            <a:extLst>
              <a:ext uri="{FF2B5EF4-FFF2-40B4-BE49-F238E27FC236}">
                <a16:creationId xmlns:a16="http://schemas.microsoft.com/office/drawing/2014/main" id="{4DAF16FB-1BFB-4EFC-B2CA-BA21E905AEDD}"/>
              </a:ext>
            </a:extLst>
          </p:cNvPr>
          <p:cNvSpPr>
            <a:spLocks noGrp="1"/>
          </p:cNvSpPr>
          <p:nvPr>
            <p:ph type="body" sz="quarter" idx="27" hasCustomPrompt="1"/>
          </p:nvPr>
        </p:nvSpPr>
        <p:spPr>
          <a:xfrm>
            <a:off x="8055509"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9" name="Text Placeholder 9">
            <a:extLst>
              <a:ext uri="{FF2B5EF4-FFF2-40B4-BE49-F238E27FC236}">
                <a16:creationId xmlns:a16="http://schemas.microsoft.com/office/drawing/2014/main" id="{22D6760F-4FEE-4875-B5B1-72984CC7E8C6}"/>
              </a:ext>
            </a:extLst>
          </p:cNvPr>
          <p:cNvSpPr>
            <a:spLocks noGrp="1"/>
          </p:cNvSpPr>
          <p:nvPr>
            <p:ph type="body" sz="quarter" idx="28" hasCustomPrompt="1"/>
          </p:nvPr>
        </p:nvSpPr>
        <p:spPr>
          <a:xfrm>
            <a:off x="8055509"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31" name="Text Placeholder 9">
            <a:extLst>
              <a:ext uri="{FF2B5EF4-FFF2-40B4-BE49-F238E27FC236}">
                <a16:creationId xmlns:a16="http://schemas.microsoft.com/office/drawing/2014/main" id="{8F8033E0-1E2D-45C2-B68E-EEFB0202B1F6}"/>
              </a:ext>
            </a:extLst>
          </p:cNvPr>
          <p:cNvSpPr>
            <a:spLocks noGrp="1"/>
          </p:cNvSpPr>
          <p:nvPr>
            <p:ph type="body" sz="quarter" idx="30" hasCustomPrompt="1"/>
          </p:nvPr>
        </p:nvSpPr>
        <p:spPr>
          <a:xfrm>
            <a:off x="9926296"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32" name="Text Placeholder 9">
            <a:extLst>
              <a:ext uri="{FF2B5EF4-FFF2-40B4-BE49-F238E27FC236}">
                <a16:creationId xmlns:a16="http://schemas.microsoft.com/office/drawing/2014/main" id="{2C4EC89E-E6B5-4410-AC12-411B918ECAC9}"/>
              </a:ext>
            </a:extLst>
          </p:cNvPr>
          <p:cNvSpPr>
            <a:spLocks noGrp="1"/>
          </p:cNvSpPr>
          <p:nvPr>
            <p:ph type="body" sz="quarter" idx="31" hasCustomPrompt="1"/>
          </p:nvPr>
        </p:nvSpPr>
        <p:spPr>
          <a:xfrm>
            <a:off x="9926296"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33" name="Text Placeholder 10">
            <a:extLst>
              <a:ext uri="{FF2B5EF4-FFF2-40B4-BE49-F238E27FC236}">
                <a16:creationId xmlns:a16="http://schemas.microsoft.com/office/drawing/2014/main" id="{49FD93F0-B110-4F65-A152-206996A1F016}"/>
              </a:ext>
            </a:extLst>
          </p:cNvPr>
          <p:cNvSpPr>
            <a:spLocks noGrp="1"/>
          </p:cNvSpPr>
          <p:nvPr>
            <p:ph type="body" sz="quarter" idx="32" hasCustomPrompt="1"/>
          </p:nvPr>
        </p:nvSpPr>
        <p:spPr>
          <a:xfrm>
            <a:off x="571641" y="2043303"/>
            <a:ext cx="1682496" cy="1517904"/>
          </a:xfrm>
        </p:spPr>
        <p:txBody>
          <a:bodyPr/>
          <a:lstStyle>
            <a:lvl1pPr marL="0" indent="0">
              <a:buNone/>
              <a:defRPr/>
            </a:lvl1pPr>
          </a:lstStyle>
          <a:p>
            <a:pPr lvl="0"/>
            <a:r>
              <a:rPr lang="en-US" dirty="0"/>
              <a:t> </a:t>
            </a:r>
          </a:p>
        </p:txBody>
      </p:sp>
      <p:sp>
        <p:nvSpPr>
          <p:cNvPr id="34" name="Picture Placeholder 15">
            <a:extLst>
              <a:ext uri="{FF2B5EF4-FFF2-40B4-BE49-F238E27FC236}">
                <a16:creationId xmlns:a16="http://schemas.microsoft.com/office/drawing/2014/main" id="{7D35E695-B251-4999-BECC-8037D30C18C1}"/>
              </a:ext>
            </a:extLst>
          </p:cNvPr>
          <p:cNvSpPr>
            <a:spLocks noGrp="1"/>
          </p:cNvSpPr>
          <p:nvPr>
            <p:ph type="pic" sz="quarter" idx="12" hasCustomPrompt="1"/>
          </p:nvPr>
        </p:nvSpPr>
        <p:spPr>
          <a:xfrm>
            <a:off x="864249"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35" name="Text Placeholder 10">
            <a:extLst>
              <a:ext uri="{FF2B5EF4-FFF2-40B4-BE49-F238E27FC236}">
                <a16:creationId xmlns:a16="http://schemas.microsoft.com/office/drawing/2014/main" id="{BEF02564-5D82-4B6F-B882-6E57FF1DF8ED}"/>
              </a:ext>
            </a:extLst>
          </p:cNvPr>
          <p:cNvSpPr>
            <a:spLocks noGrp="1"/>
          </p:cNvSpPr>
          <p:nvPr>
            <p:ph type="body" sz="quarter" idx="33" hasCustomPrompt="1"/>
          </p:nvPr>
        </p:nvSpPr>
        <p:spPr>
          <a:xfrm>
            <a:off x="2442536" y="2043303"/>
            <a:ext cx="1682496" cy="1517904"/>
          </a:xfrm>
        </p:spPr>
        <p:txBody>
          <a:bodyPr/>
          <a:lstStyle>
            <a:lvl1pPr marL="0" indent="0">
              <a:buNone/>
              <a:defRPr/>
            </a:lvl1pPr>
          </a:lstStyle>
          <a:p>
            <a:pPr lvl="0"/>
            <a:r>
              <a:rPr lang="en-US" dirty="0"/>
              <a:t> </a:t>
            </a:r>
          </a:p>
        </p:txBody>
      </p:sp>
      <p:sp>
        <p:nvSpPr>
          <p:cNvPr id="36" name="Picture Placeholder 15">
            <a:extLst>
              <a:ext uri="{FF2B5EF4-FFF2-40B4-BE49-F238E27FC236}">
                <a16:creationId xmlns:a16="http://schemas.microsoft.com/office/drawing/2014/main" id="{EB805D6F-BE1D-4C95-B69A-75C49595DC4D}"/>
              </a:ext>
            </a:extLst>
          </p:cNvPr>
          <p:cNvSpPr>
            <a:spLocks noGrp="1"/>
          </p:cNvSpPr>
          <p:nvPr>
            <p:ph type="pic" sz="quarter" idx="34" hasCustomPrompt="1"/>
          </p:nvPr>
        </p:nvSpPr>
        <p:spPr>
          <a:xfrm>
            <a:off x="2735144"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37" name="Text Placeholder 10">
            <a:extLst>
              <a:ext uri="{FF2B5EF4-FFF2-40B4-BE49-F238E27FC236}">
                <a16:creationId xmlns:a16="http://schemas.microsoft.com/office/drawing/2014/main" id="{8F4CA7B1-7B72-405E-A5B8-2D6D5EBCA909}"/>
              </a:ext>
            </a:extLst>
          </p:cNvPr>
          <p:cNvSpPr>
            <a:spLocks noGrp="1"/>
          </p:cNvSpPr>
          <p:nvPr>
            <p:ph type="body" sz="quarter" idx="35" hasCustomPrompt="1"/>
          </p:nvPr>
        </p:nvSpPr>
        <p:spPr>
          <a:xfrm>
            <a:off x="4313431" y="2043303"/>
            <a:ext cx="1682496" cy="1517904"/>
          </a:xfrm>
        </p:spPr>
        <p:txBody>
          <a:bodyPr/>
          <a:lstStyle>
            <a:lvl1pPr marL="0" indent="0">
              <a:buNone/>
              <a:defRPr/>
            </a:lvl1pPr>
          </a:lstStyle>
          <a:p>
            <a:pPr lvl="0"/>
            <a:r>
              <a:rPr lang="en-US" dirty="0"/>
              <a:t> </a:t>
            </a:r>
          </a:p>
        </p:txBody>
      </p:sp>
      <p:sp>
        <p:nvSpPr>
          <p:cNvPr id="38" name="Picture Placeholder 15">
            <a:extLst>
              <a:ext uri="{FF2B5EF4-FFF2-40B4-BE49-F238E27FC236}">
                <a16:creationId xmlns:a16="http://schemas.microsoft.com/office/drawing/2014/main" id="{EA444C43-D1B8-4755-853A-526EEC413CFB}"/>
              </a:ext>
            </a:extLst>
          </p:cNvPr>
          <p:cNvSpPr>
            <a:spLocks noGrp="1"/>
          </p:cNvSpPr>
          <p:nvPr>
            <p:ph type="pic" sz="quarter" idx="36" hasCustomPrompt="1"/>
          </p:nvPr>
        </p:nvSpPr>
        <p:spPr>
          <a:xfrm>
            <a:off x="4606039"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39" name="Text Placeholder 10">
            <a:extLst>
              <a:ext uri="{FF2B5EF4-FFF2-40B4-BE49-F238E27FC236}">
                <a16:creationId xmlns:a16="http://schemas.microsoft.com/office/drawing/2014/main" id="{807D8C76-8ABC-48F2-80B4-7EDB0A08F455}"/>
              </a:ext>
            </a:extLst>
          </p:cNvPr>
          <p:cNvSpPr>
            <a:spLocks noGrp="1"/>
          </p:cNvSpPr>
          <p:nvPr>
            <p:ph type="body" sz="quarter" idx="37" hasCustomPrompt="1"/>
          </p:nvPr>
        </p:nvSpPr>
        <p:spPr>
          <a:xfrm>
            <a:off x="6184326" y="2043303"/>
            <a:ext cx="1682496" cy="1517904"/>
          </a:xfrm>
        </p:spPr>
        <p:txBody>
          <a:bodyPr/>
          <a:lstStyle>
            <a:lvl1pPr marL="0" indent="0">
              <a:buNone/>
              <a:defRPr/>
            </a:lvl1pPr>
          </a:lstStyle>
          <a:p>
            <a:pPr lvl="0"/>
            <a:r>
              <a:rPr lang="en-US" dirty="0"/>
              <a:t> </a:t>
            </a:r>
          </a:p>
        </p:txBody>
      </p:sp>
      <p:sp>
        <p:nvSpPr>
          <p:cNvPr id="40" name="Picture Placeholder 15">
            <a:extLst>
              <a:ext uri="{FF2B5EF4-FFF2-40B4-BE49-F238E27FC236}">
                <a16:creationId xmlns:a16="http://schemas.microsoft.com/office/drawing/2014/main" id="{F8D5AD3D-C84F-4DF2-9FAC-9C14DAA636EE}"/>
              </a:ext>
            </a:extLst>
          </p:cNvPr>
          <p:cNvSpPr>
            <a:spLocks noGrp="1"/>
          </p:cNvSpPr>
          <p:nvPr>
            <p:ph type="pic" sz="quarter" idx="38" hasCustomPrompt="1"/>
          </p:nvPr>
        </p:nvSpPr>
        <p:spPr>
          <a:xfrm>
            <a:off x="6476934"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41" name="Text Placeholder 10">
            <a:extLst>
              <a:ext uri="{FF2B5EF4-FFF2-40B4-BE49-F238E27FC236}">
                <a16:creationId xmlns:a16="http://schemas.microsoft.com/office/drawing/2014/main" id="{D72444EE-CB87-4BE7-AEBD-AE79B5A551AF}"/>
              </a:ext>
            </a:extLst>
          </p:cNvPr>
          <p:cNvSpPr>
            <a:spLocks noGrp="1"/>
          </p:cNvSpPr>
          <p:nvPr>
            <p:ph type="body" sz="quarter" idx="39" hasCustomPrompt="1"/>
          </p:nvPr>
        </p:nvSpPr>
        <p:spPr>
          <a:xfrm>
            <a:off x="8055221" y="2043303"/>
            <a:ext cx="1682496" cy="1517904"/>
          </a:xfrm>
        </p:spPr>
        <p:txBody>
          <a:bodyPr/>
          <a:lstStyle>
            <a:lvl1pPr marL="0" indent="0">
              <a:buNone/>
              <a:defRPr/>
            </a:lvl1pPr>
          </a:lstStyle>
          <a:p>
            <a:pPr lvl="0"/>
            <a:r>
              <a:rPr lang="en-US" dirty="0"/>
              <a:t> </a:t>
            </a:r>
          </a:p>
        </p:txBody>
      </p:sp>
      <p:sp>
        <p:nvSpPr>
          <p:cNvPr id="42" name="Picture Placeholder 15">
            <a:extLst>
              <a:ext uri="{FF2B5EF4-FFF2-40B4-BE49-F238E27FC236}">
                <a16:creationId xmlns:a16="http://schemas.microsoft.com/office/drawing/2014/main" id="{174A4042-9F58-4F25-B1F2-B00635C9F0FA}"/>
              </a:ext>
            </a:extLst>
          </p:cNvPr>
          <p:cNvSpPr>
            <a:spLocks noGrp="1"/>
          </p:cNvSpPr>
          <p:nvPr>
            <p:ph type="pic" sz="quarter" idx="40" hasCustomPrompt="1"/>
          </p:nvPr>
        </p:nvSpPr>
        <p:spPr>
          <a:xfrm>
            <a:off x="8347829"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43" name="Text Placeholder 10">
            <a:extLst>
              <a:ext uri="{FF2B5EF4-FFF2-40B4-BE49-F238E27FC236}">
                <a16:creationId xmlns:a16="http://schemas.microsoft.com/office/drawing/2014/main" id="{F516A81F-A25C-4EEB-8B39-AEF53576B183}"/>
              </a:ext>
            </a:extLst>
          </p:cNvPr>
          <p:cNvSpPr>
            <a:spLocks noGrp="1"/>
          </p:cNvSpPr>
          <p:nvPr>
            <p:ph type="body" sz="quarter" idx="41" hasCustomPrompt="1"/>
          </p:nvPr>
        </p:nvSpPr>
        <p:spPr>
          <a:xfrm>
            <a:off x="9926117" y="2043303"/>
            <a:ext cx="1682496" cy="1517904"/>
          </a:xfrm>
        </p:spPr>
        <p:txBody>
          <a:bodyPr/>
          <a:lstStyle>
            <a:lvl1pPr marL="0" indent="0">
              <a:buNone/>
              <a:defRPr/>
            </a:lvl1pPr>
          </a:lstStyle>
          <a:p>
            <a:pPr lvl="0"/>
            <a:r>
              <a:rPr lang="en-US" dirty="0"/>
              <a:t> </a:t>
            </a:r>
          </a:p>
        </p:txBody>
      </p:sp>
      <p:sp>
        <p:nvSpPr>
          <p:cNvPr id="44" name="Picture Placeholder 15">
            <a:extLst>
              <a:ext uri="{FF2B5EF4-FFF2-40B4-BE49-F238E27FC236}">
                <a16:creationId xmlns:a16="http://schemas.microsoft.com/office/drawing/2014/main" id="{BBAF5BE9-535D-4006-BA78-57ED22430F83}"/>
              </a:ext>
            </a:extLst>
          </p:cNvPr>
          <p:cNvSpPr>
            <a:spLocks noGrp="1"/>
          </p:cNvSpPr>
          <p:nvPr>
            <p:ph type="pic" sz="quarter" idx="42" hasCustomPrompt="1"/>
          </p:nvPr>
        </p:nvSpPr>
        <p:spPr>
          <a:xfrm>
            <a:off x="10218725"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Tree>
    <p:extLst>
      <p:ext uri="{BB962C8B-B14F-4D97-AF65-F5344CB8AC3E}">
        <p14:creationId xmlns:p14="http://schemas.microsoft.com/office/powerpoint/2010/main" val="12562758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ow of 6 Icons - Red/Burgun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805"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9" name="Text Placeholder 9">
            <a:extLst>
              <a:ext uri="{FF2B5EF4-FFF2-40B4-BE49-F238E27FC236}">
                <a16:creationId xmlns:a16="http://schemas.microsoft.com/office/drawing/2014/main" id="{5F3C667F-DC44-40DD-A863-922EDE54B33A}"/>
              </a:ext>
            </a:extLst>
          </p:cNvPr>
          <p:cNvSpPr>
            <a:spLocks noGrp="1"/>
          </p:cNvSpPr>
          <p:nvPr>
            <p:ph type="body" sz="quarter" idx="18" hasCustomPrompt="1"/>
          </p:nvPr>
        </p:nvSpPr>
        <p:spPr>
          <a:xfrm>
            <a:off x="2442608"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0" name="Text Placeholder 9">
            <a:extLst>
              <a:ext uri="{FF2B5EF4-FFF2-40B4-BE49-F238E27FC236}">
                <a16:creationId xmlns:a16="http://schemas.microsoft.com/office/drawing/2014/main" id="{595D40A1-0976-428F-A540-90B5BB180879}"/>
              </a:ext>
            </a:extLst>
          </p:cNvPr>
          <p:cNvSpPr>
            <a:spLocks noGrp="1"/>
          </p:cNvSpPr>
          <p:nvPr>
            <p:ph type="body" sz="quarter" idx="19" hasCustomPrompt="1"/>
          </p:nvPr>
        </p:nvSpPr>
        <p:spPr>
          <a:xfrm>
            <a:off x="2442608"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22" name="Text Placeholder 9">
            <a:extLst>
              <a:ext uri="{FF2B5EF4-FFF2-40B4-BE49-F238E27FC236}">
                <a16:creationId xmlns:a16="http://schemas.microsoft.com/office/drawing/2014/main" id="{E97C84F0-DAA8-4DF0-AAB8-5DA54038EE1B}"/>
              </a:ext>
            </a:extLst>
          </p:cNvPr>
          <p:cNvSpPr>
            <a:spLocks noGrp="1"/>
          </p:cNvSpPr>
          <p:nvPr>
            <p:ph type="body" sz="quarter" idx="21" hasCustomPrompt="1"/>
          </p:nvPr>
        </p:nvSpPr>
        <p:spPr>
          <a:xfrm>
            <a:off x="4313575"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3" name="Text Placeholder 9">
            <a:extLst>
              <a:ext uri="{FF2B5EF4-FFF2-40B4-BE49-F238E27FC236}">
                <a16:creationId xmlns:a16="http://schemas.microsoft.com/office/drawing/2014/main" id="{46E7466F-F483-4467-B72F-104331AA3DF5}"/>
              </a:ext>
            </a:extLst>
          </p:cNvPr>
          <p:cNvSpPr>
            <a:spLocks noGrp="1"/>
          </p:cNvSpPr>
          <p:nvPr>
            <p:ph type="body" sz="quarter" idx="22" hasCustomPrompt="1"/>
          </p:nvPr>
        </p:nvSpPr>
        <p:spPr>
          <a:xfrm>
            <a:off x="4313575"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25" name="Text Placeholder 9">
            <a:extLst>
              <a:ext uri="{FF2B5EF4-FFF2-40B4-BE49-F238E27FC236}">
                <a16:creationId xmlns:a16="http://schemas.microsoft.com/office/drawing/2014/main" id="{1144D253-82AD-44C2-A696-0B154316936F}"/>
              </a:ext>
            </a:extLst>
          </p:cNvPr>
          <p:cNvSpPr>
            <a:spLocks noGrp="1"/>
          </p:cNvSpPr>
          <p:nvPr>
            <p:ph type="body" sz="quarter" idx="24" hasCustomPrompt="1"/>
          </p:nvPr>
        </p:nvSpPr>
        <p:spPr>
          <a:xfrm>
            <a:off x="6184542"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6" name="Text Placeholder 9">
            <a:extLst>
              <a:ext uri="{FF2B5EF4-FFF2-40B4-BE49-F238E27FC236}">
                <a16:creationId xmlns:a16="http://schemas.microsoft.com/office/drawing/2014/main" id="{F44C0794-8113-42DE-9A99-3EE65A4B7DCD}"/>
              </a:ext>
            </a:extLst>
          </p:cNvPr>
          <p:cNvSpPr>
            <a:spLocks noGrp="1"/>
          </p:cNvSpPr>
          <p:nvPr>
            <p:ph type="body" sz="quarter" idx="25" hasCustomPrompt="1"/>
          </p:nvPr>
        </p:nvSpPr>
        <p:spPr>
          <a:xfrm>
            <a:off x="6184542"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28" name="Text Placeholder 9">
            <a:extLst>
              <a:ext uri="{FF2B5EF4-FFF2-40B4-BE49-F238E27FC236}">
                <a16:creationId xmlns:a16="http://schemas.microsoft.com/office/drawing/2014/main" id="{4DAF16FB-1BFB-4EFC-B2CA-BA21E905AEDD}"/>
              </a:ext>
            </a:extLst>
          </p:cNvPr>
          <p:cNvSpPr>
            <a:spLocks noGrp="1"/>
          </p:cNvSpPr>
          <p:nvPr>
            <p:ph type="body" sz="quarter" idx="27" hasCustomPrompt="1"/>
          </p:nvPr>
        </p:nvSpPr>
        <p:spPr>
          <a:xfrm>
            <a:off x="8055509"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9" name="Text Placeholder 9">
            <a:extLst>
              <a:ext uri="{FF2B5EF4-FFF2-40B4-BE49-F238E27FC236}">
                <a16:creationId xmlns:a16="http://schemas.microsoft.com/office/drawing/2014/main" id="{22D6760F-4FEE-4875-B5B1-72984CC7E8C6}"/>
              </a:ext>
            </a:extLst>
          </p:cNvPr>
          <p:cNvSpPr>
            <a:spLocks noGrp="1"/>
          </p:cNvSpPr>
          <p:nvPr>
            <p:ph type="body" sz="quarter" idx="28" hasCustomPrompt="1"/>
          </p:nvPr>
        </p:nvSpPr>
        <p:spPr>
          <a:xfrm>
            <a:off x="8055509"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31" name="Text Placeholder 9">
            <a:extLst>
              <a:ext uri="{FF2B5EF4-FFF2-40B4-BE49-F238E27FC236}">
                <a16:creationId xmlns:a16="http://schemas.microsoft.com/office/drawing/2014/main" id="{8F8033E0-1E2D-45C2-B68E-EEFB0202B1F6}"/>
              </a:ext>
            </a:extLst>
          </p:cNvPr>
          <p:cNvSpPr>
            <a:spLocks noGrp="1"/>
          </p:cNvSpPr>
          <p:nvPr>
            <p:ph type="body" sz="quarter" idx="30" hasCustomPrompt="1"/>
          </p:nvPr>
        </p:nvSpPr>
        <p:spPr>
          <a:xfrm>
            <a:off x="9926296"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32" name="Text Placeholder 9">
            <a:extLst>
              <a:ext uri="{FF2B5EF4-FFF2-40B4-BE49-F238E27FC236}">
                <a16:creationId xmlns:a16="http://schemas.microsoft.com/office/drawing/2014/main" id="{2C4EC89E-E6B5-4410-AC12-411B918ECAC9}"/>
              </a:ext>
            </a:extLst>
          </p:cNvPr>
          <p:cNvSpPr>
            <a:spLocks noGrp="1"/>
          </p:cNvSpPr>
          <p:nvPr>
            <p:ph type="body" sz="quarter" idx="31" hasCustomPrompt="1"/>
          </p:nvPr>
        </p:nvSpPr>
        <p:spPr>
          <a:xfrm>
            <a:off x="9926296"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33" name="Text Placeholder 10">
            <a:extLst>
              <a:ext uri="{FF2B5EF4-FFF2-40B4-BE49-F238E27FC236}">
                <a16:creationId xmlns:a16="http://schemas.microsoft.com/office/drawing/2014/main" id="{49FD93F0-B110-4F65-A152-206996A1F016}"/>
              </a:ext>
            </a:extLst>
          </p:cNvPr>
          <p:cNvSpPr>
            <a:spLocks noGrp="1"/>
          </p:cNvSpPr>
          <p:nvPr>
            <p:ph type="body" sz="quarter" idx="32" hasCustomPrompt="1"/>
          </p:nvPr>
        </p:nvSpPr>
        <p:spPr>
          <a:xfrm>
            <a:off x="571641" y="2043303"/>
            <a:ext cx="1682496" cy="1517904"/>
          </a:xfrm>
          <a:solidFill>
            <a:schemeClr val="accent1"/>
          </a:solidFill>
        </p:spPr>
        <p:txBody>
          <a:bodyPr/>
          <a:lstStyle>
            <a:lvl1pPr marL="0" indent="0">
              <a:buNone/>
              <a:defRPr/>
            </a:lvl1pPr>
          </a:lstStyle>
          <a:p>
            <a:pPr lvl="0"/>
            <a:r>
              <a:rPr lang="en-US" dirty="0"/>
              <a:t> </a:t>
            </a:r>
          </a:p>
        </p:txBody>
      </p:sp>
      <p:sp>
        <p:nvSpPr>
          <p:cNvPr id="34" name="Picture Placeholder 15">
            <a:extLst>
              <a:ext uri="{FF2B5EF4-FFF2-40B4-BE49-F238E27FC236}">
                <a16:creationId xmlns:a16="http://schemas.microsoft.com/office/drawing/2014/main" id="{7D35E695-B251-4999-BECC-8037D30C18C1}"/>
              </a:ext>
            </a:extLst>
          </p:cNvPr>
          <p:cNvSpPr>
            <a:spLocks noGrp="1"/>
          </p:cNvSpPr>
          <p:nvPr>
            <p:ph type="pic" sz="quarter" idx="12" hasCustomPrompt="1"/>
          </p:nvPr>
        </p:nvSpPr>
        <p:spPr>
          <a:xfrm>
            <a:off x="864249"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35" name="Text Placeholder 10">
            <a:extLst>
              <a:ext uri="{FF2B5EF4-FFF2-40B4-BE49-F238E27FC236}">
                <a16:creationId xmlns:a16="http://schemas.microsoft.com/office/drawing/2014/main" id="{BEF02564-5D82-4B6F-B882-6E57FF1DF8ED}"/>
              </a:ext>
            </a:extLst>
          </p:cNvPr>
          <p:cNvSpPr>
            <a:spLocks noGrp="1"/>
          </p:cNvSpPr>
          <p:nvPr>
            <p:ph type="body" sz="quarter" idx="33" hasCustomPrompt="1"/>
          </p:nvPr>
        </p:nvSpPr>
        <p:spPr>
          <a:xfrm>
            <a:off x="2442536" y="2043303"/>
            <a:ext cx="1682496" cy="1517904"/>
          </a:xfrm>
          <a:solidFill>
            <a:schemeClr val="accent4"/>
          </a:solidFill>
        </p:spPr>
        <p:txBody>
          <a:bodyPr/>
          <a:lstStyle>
            <a:lvl1pPr marL="0" indent="0">
              <a:buNone/>
              <a:defRPr/>
            </a:lvl1pPr>
          </a:lstStyle>
          <a:p>
            <a:pPr lvl="0"/>
            <a:r>
              <a:rPr lang="en-US" dirty="0"/>
              <a:t> </a:t>
            </a:r>
          </a:p>
        </p:txBody>
      </p:sp>
      <p:sp>
        <p:nvSpPr>
          <p:cNvPr id="36" name="Picture Placeholder 15">
            <a:extLst>
              <a:ext uri="{FF2B5EF4-FFF2-40B4-BE49-F238E27FC236}">
                <a16:creationId xmlns:a16="http://schemas.microsoft.com/office/drawing/2014/main" id="{EB805D6F-BE1D-4C95-B69A-75C49595DC4D}"/>
              </a:ext>
            </a:extLst>
          </p:cNvPr>
          <p:cNvSpPr>
            <a:spLocks noGrp="1"/>
          </p:cNvSpPr>
          <p:nvPr>
            <p:ph type="pic" sz="quarter" idx="34" hasCustomPrompt="1"/>
          </p:nvPr>
        </p:nvSpPr>
        <p:spPr>
          <a:xfrm>
            <a:off x="2735144"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37" name="Text Placeholder 10">
            <a:extLst>
              <a:ext uri="{FF2B5EF4-FFF2-40B4-BE49-F238E27FC236}">
                <a16:creationId xmlns:a16="http://schemas.microsoft.com/office/drawing/2014/main" id="{8F4CA7B1-7B72-405E-A5B8-2D6D5EBCA909}"/>
              </a:ext>
            </a:extLst>
          </p:cNvPr>
          <p:cNvSpPr>
            <a:spLocks noGrp="1"/>
          </p:cNvSpPr>
          <p:nvPr>
            <p:ph type="body" sz="quarter" idx="35" hasCustomPrompt="1"/>
          </p:nvPr>
        </p:nvSpPr>
        <p:spPr>
          <a:xfrm>
            <a:off x="4313431" y="2043303"/>
            <a:ext cx="1682496" cy="1517904"/>
          </a:xfrm>
          <a:solidFill>
            <a:schemeClr val="accent1"/>
          </a:solidFill>
        </p:spPr>
        <p:txBody>
          <a:bodyPr/>
          <a:lstStyle>
            <a:lvl1pPr marL="0" indent="0">
              <a:buNone/>
              <a:defRPr/>
            </a:lvl1pPr>
          </a:lstStyle>
          <a:p>
            <a:pPr lvl="0"/>
            <a:r>
              <a:rPr lang="en-US" dirty="0"/>
              <a:t> </a:t>
            </a:r>
          </a:p>
        </p:txBody>
      </p:sp>
      <p:sp>
        <p:nvSpPr>
          <p:cNvPr id="38" name="Picture Placeholder 15">
            <a:extLst>
              <a:ext uri="{FF2B5EF4-FFF2-40B4-BE49-F238E27FC236}">
                <a16:creationId xmlns:a16="http://schemas.microsoft.com/office/drawing/2014/main" id="{EA444C43-D1B8-4755-853A-526EEC413CFB}"/>
              </a:ext>
            </a:extLst>
          </p:cNvPr>
          <p:cNvSpPr>
            <a:spLocks noGrp="1"/>
          </p:cNvSpPr>
          <p:nvPr>
            <p:ph type="pic" sz="quarter" idx="36" hasCustomPrompt="1"/>
          </p:nvPr>
        </p:nvSpPr>
        <p:spPr>
          <a:xfrm>
            <a:off x="4606039"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39" name="Text Placeholder 10">
            <a:extLst>
              <a:ext uri="{FF2B5EF4-FFF2-40B4-BE49-F238E27FC236}">
                <a16:creationId xmlns:a16="http://schemas.microsoft.com/office/drawing/2014/main" id="{807D8C76-8ABC-48F2-80B4-7EDB0A08F455}"/>
              </a:ext>
            </a:extLst>
          </p:cNvPr>
          <p:cNvSpPr>
            <a:spLocks noGrp="1"/>
          </p:cNvSpPr>
          <p:nvPr>
            <p:ph type="body" sz="quarter" idx="37" hasCustomPrompt="1"/>
          </p:nvPr>
        </p:nvSpPr>
        <p:spPr>
          <a:xfrm>
            <a:off x="6184326" y="2043303"/>
            <a:ext cx="1682496" cy="1517904"/>
          </a:xfrm>
          <a:solidFill>
            <a:schemeClr val="accent4"/>
          </a:solidFill>
        </p:spPr>
        <p:txBody>
          <a:bodyPr/>
          <a:lstStyle>
            <a:lvl1pPr marL="0" indent="0">
              <a:buNone/>
              <a:defRPr/>
            </a:lvl1pPr>
          </a:lstStyle>
          <a:p>
            <a:pPr lvl="0"/>
            <a:r>
              <a:rPr lang="en-US" dirty="0"/>
              <a:t> </a:t>
            </a:r>
          </a:p>
        </p:txBody>
      </p:sp>
      <p:sp>
        <p:nvSpPr>
          <p:cNvPr id="40" name="Picture Placeholder 15">
            <a:extLst>
              <a:ext uri="{FF2B5EF4-FFF2-40B4-BE49-F238E27FC236}">
                <a16:creationId xmlns:a16="http://schemas.microsoft.com/office/drawing/2014/main" id="{F8D5AD3D-C84F-4DF2-9FAC-9C14DAA636EE}"/>
              </a:ext>
            </a:extLst>
          </p:cNvPr>
          <p:cNvSpPr>
            <a:spLocks noGrp="1"/>
          </p:cNvSpPr>
          <p:nvPr>
            <p:ph type="pic" sz="quarter" idx="38" hasCustomPrompt="1"/>
          </p:nvPr>
        </p:nvSpPr>
        <p:spPr>
          <a:xfrm>
            <a:off x="6476934"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41" name="Text Placeholder 10">
            <a:extLst>
              <a:ext uri="{FF2B5EF4-FFF2-40B4-BE49-F238E27FC236}">
                <a16:creationId xmlns:a16="http://schemas.microsoft.com/office/drawing/2014/main" id="{D72444EE-CB87-4BE7-AEBD-AE79B5A551AF}"/>
              </a:ext>
            </a:extLst>
          </p:cNvPr>
          <p:cNvSpPr>
            <a:spLocks noGrp="1"/>
          </p:cNvSpPr>
          <p:nvPr>
            <p:ph type="body" sz="quarter" idx="39" hasCustomPrompt="1"/>
          </p:nvPr>
        </p:nvSpPr>
        <p:spPr>
          <a:xfrm>
            <a:off x="8055221" y="2043303"/>
            <a:ext cx="1682496" cy="1517904"/>
          </a:xfrm>
          <a:solidFill>
            <a:schemeClr val="accent1"/>
          </a:solidFill>
        </p:spPr>
        <p:txBody>
          <a:bodyPr/>
          <a:lstStyle>
            <a:lvl1pPr marL="0" indent="0">
              <a:buNone/>
              <a:defRPr/>
            </a:lvl1pPr>
          </a:lstStyle>
          <a:p>
            <a:pPr lvl="0"/>
            <a:r>
              <a:rPr lang="en-US" dirty="0"/>
              <a:t> </a:t>
            </a:r>
          </a:p>
        </p:txBody>
      </p:sp>
      <p:sp>
        <p:nvSpPr>
          <p:cNvPr id="42" name="Picture Placeholder 15">
            <a:extLst>
              <a:ext uri="{FF2B5EF4-FFF2-40B4-BE49-F238E27FC236}">
                <a16:creationId xmlns:a16="http://schemas.microsoft.com/office/drawing/2014/main" id="{174A4042-9F58-4F25-B1F2-B00635C9F0FA}"/>
              </a:ext>
            </a:extLst>
          </p:cNvPr>
          <p:cNvSpPr>
            <a:spLocks noGrp="1"/>
          </p:cNvSpPr>
          <p:nvPr>
            <p:ph type="pic" sz="quarter" idx="40" hasCustomPrompt="1"/>
          </p:nvPr>
        </p:nvSpPr>
        <p:spPr>
          <a:xfrm>
            <a:off x="8347829"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43" name="Text Placeholder 10">
            <a:extLst>
              <a:ext uri="{FF2B5EF4-FFF2-40B4-BE49-F238E27FC236}">
                <a16:creationId xmlns:a16="http://schemas.microsoft.com/office/drawing/2014/main" id="{F516A81F-A25C-4EEB-8B39-AEF53576B183}"/>
              </a:ext>
            </a:extLst>
          </p:cNvPr>
          <p:cNvSpPr>
            <a:spLocks noGrp="1"/>
          </p:cNvSpPr>
          <p:nvPr>
            <p:ph type="body" sz="quarter" idx="41" hasCustomPrompt="1"/>
          </p:nvPr>
        </p:nvSpPr>
        <p:spPr>
          <a:xfrm>
            <a:off x="9926117" y="2043303"/>
            <a:ext cx="1682496" cy="1517904"/>
          </a:xfrm>
          <a:solidFill>
            <a:schemeClr val="accent4"/>
          </a:solidFill>
        </p:spPr>
        <p:txBody>
          <a:bodyPr/>
          <a:lstStyle>
            <a:lvl1pPr marL="0" indent="0">
              <a:buNone/>
              <a:defRPr/>
            </a:lvl1pPr>
          </a:lstStyle>
          <a:p>
            <a:pPr lvl="0"/>
            <a:r>
              <a:rPr lang="en-US" dirty="0"/>
              <a:t> </a:t>
            </a:r>
          </a:p>
        </p:txBody>
      </p:sp>
      <p:sp>
        <p:nvSpPr>
          <p:cNvPr id="44" name="Picture Placeholder 15">
            <a:extLst>
              <a:ext uri="{FF2B5EF4-FFF2-40B4-BE49-F238E27FC236}">
                <a16:creationId xmlns:a16="http://schemas.microsoft.com/office/drawing/2014/main" id="{BBAF5BE9-535D-4006-BA78-57ED22430F83}"/>
              </a:ext>
            </a:extLst>
          </p:cNvPr>
          <p:cNvSpPr>
            <a:spLocks noGrp="1"/>
          </p:cNvSpPr>
          <p:nvPr>
            <p:ph type="pic" sz="quarter" idx="42" hasCustomPrompt="1"/>
          </p:nvPr>
        </p:nvSpPr>
        <p:spPr>
          <a:xfrm>
            <a:off x="10218725"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Tree>
    <p:extLst>
      <p:ext uri="{BB962C8B-B14F-4D97-AF65-F5344CB8AC3E}">
        <p14:creationId xmlns:p14="http://schemas.microsoft.com/office/powerpoint/2010/main" val="9399878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con Grid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4572000"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4572000"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15" name="Text Placeholder 3">
            <a:extLst>
              <a:ext uri="{FF2B5EF4-FFF2-40B4-BE49-F238E27FC236}">
                <a16:creationId xmlns:a16="http://schemas.microsoft.com/office/drawing/2014/main" id="{1CB06BC3-6B7E-49CA-9E88-DABAB4A3ACCD}"/>
              </a:ext>
            </a:extLst>
          </p:cNvPr>
          <p:cNvSpPr>
            <a:spLocks noGrp="1"/>
          </p:cNvSpPr>
          <p:nvPr>
            <p:ph type="body" sz="quarter" idx="18" hasCustomPrompt="1"/>
          </p:nvPr>
        </p:nvSpPr>
        <p:spPr>
          <a:xfrm>
            <a:off x="8378371" y="573313"/>
            <a:ext cx="3127829" cy="2692401"/>
          </a:xfrm>
          <a:noFill/>
        </p:spPr>
        <p:txBody>
          <a:bodyPr lIns="91440" tIns="91440" rIns="91440" bIns="347472" anchor="b" anchorCtr="0"/>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latin typeface="Calibri" panose="020F0502020204030204" pitchFamily="34" charset="0"/>
                <a:cs typeface="Calibri" panose="020F0502020204030204" pitchFamily="34" charset="0"/>
              </a:defRPr>
            </a:lvl1pPr>
          </a:lstStyle>
          <a:p>
            <a:pPr lvl="0"/>
            <a:r>
              <a:rPr lang="en-US" sz="1000" dirty="0"/>
              <a:t>Edit title, Georgia Bold</a:t>
            </a:r>
            <a:br>
              <a:rPr lang="en-US" sz="1000" dirty="0"/>
            </a:br>
            <a:r>
              <a:rPr lang="en-US" sz="1000" dirty="0"/>
              <a:t>Edit info line 1, Calibri Regular</a:t>
            </a:r>
            <a:br>
              <a:rPr lang="en-US" sz="1000" dirty="0"/>
            </a:br>
            <a:r>
              <a:rPr lang="en-US" sz="1000" dirty="0"/>
              <a:t>Edit info line 2, Calibri Italic</a:t>
            </a:r>
          </a:p>
        </p:txBody>
      </p:sp>
      <p:sp>
        <p:nvSpPr>
          <p:cNvPr id="32" name="Text Placeholder 3">
            <a:extLst>
              <a:ext uri="{FF2B5EF4-FFF2-40B4-BE49-F238E27FC236}">
                <a16:creationId xmlns:a16="http://schemas.microsoft.com/office/drawing/2014/main" id="{50C4A67B-52D5-4062-A272-BA58EE1C7679}"/>
              </a:ext>
            </a:extLst>
          </p:cNvPr>
          <p:cNvSpPr>
            <a:spLocks noGrp="1"/>
          </p:cNvSpPr>
          <p:nvPr>
            <p:ph type="body" sz="quarter" idx="28" hasCustomPrompt="1"/>
          </p:nvPr>
        </p:nvSpPr>
        <p:spPr>
          <a:xfrm>
            <a:off x="5249657" y="573313"/>
            <a:ext cx="3127829" cy="2692401"/>
          </a:xfrm>
          <a:noFill/>
        </p:spPr>
        <p:txBody>
          <a:bodyPr lIns="91440" tIns="91440" rIns="91440" bIns="347472" anchor="b" anchorCtr="0"/>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latin typeface="Calibri" panose="020F0502020204030204" pitchFamily="34" charset="0"/>
                <a:cs typeface="Calibri" panose="020F0502020204030204" pitchFamily="34" charset="0"/>
              </a:defRPr>
            </a:lvl1pPr>
          </a:lstStyle>
          <a:p>
            <a:pPr lvl="0"/>
            <a:r>
              <a:rPr lang="en-US" sz="1000" dirty="0"/>
              <a:t>Edit title, Georgia Bold</a:t>
            </a:r>
            <a:br>
              <a:rPr lang="en-US" sz="1000" dirty="0"/>
            </a:br>
            <a:r>
              <a:rPr lang="en-US" sz="1000" dirty="0"/>
              <a:t>Edit info line 1, Calibri Regular</a:t>
            </a:r>
            <a:br>
              <a:rPr lang="en-US" sz="1000" dirty="0"/>
            </a:br>
            <a:r>
              <a:rPr lang="en-US" sz="1000" dirty="0"/>
              <a:t>Edit info line 2, Calibri Italic</a:t>
            </a:r>
          </a:p>
        </p:txBody>
      </p:sp>
      <p:sp>
        <p:nvSpPr>
          <p:cNvPr id="33" name="Text Placeholder 3">
            <a:extLst>
              <a:ext uri="{FF2B5EF4-FFF2-40B4-BE49-F238E27FC236}">
                <a16:creationId xmlns:a16="http://schemas.microsoft.com/office/drawing/2014/main" id="{F90E7F08-C2D4-4BE9-AF25-1141B5BFE283}"/>
              </a:ext>
            </a:extLst>
          </p:cNvPr>
          <p:cNvSpPr>
            <a:spLocks noGrp="1"/>
          </p:cNvSpPr>
          <p:nvPr>
            <p:ph type="body" sz="quarter" idx="29" hasCustomPrompt="1"/>
          </p:nvPr>
        </p:nvSpPr>
        <p:spPr>
          <a:xfrm>
            <a:off x="8378371" y="3268980"/>
            <a:ext cx="3127829" cy="2692401"/>
          </a:xfrm>
          <a:noFill/>
        </p:spPr>
        <p:txBody>
          <a:bodyPr lIns="91440" tIns="91440" rIns="91440" bIns="347472" anchor="b" anchorCtr="0"/>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latin typeface="Calibri" panose="020F0502020204030204" pitchFamily="34" charset="0"/>
                <a:cs typeface="Calibri" panose="020F0502020204030204" pitchFamily="34" charset="0"/>
              </a:defRPr>
            </a:lvl1pPr>
          </a:lstStyle>
          <a:p>
            <a:pPr lvl="0"/>
            <a:r>
              <a:rPr lang="en-US" sz="1000" dirty="0"/>
              <a:t>Edit title, Georgia Bold</a:t>
            </a:r>
            <a:br>
              <a:rPr lang="en-US" sz="1000" dirty="0"/>
            </a:br>
            <a:r>
              <a:rPr lang="en-US" sz="1000" dirty="0"/>
              <a:t>Edit info line 1, Calibri Regular</a:t>
            </a:r>
            <a:br>
              <a:rPr lang="en-US" sz="1000" dirty="0"/>
            </a:br>
            <a:r>
              <a:rPr lang="en-US" sz="1000" dirty="0"/>
              <a:t>Edit info line 2, Calibri Italic</a:t>
            </a:r>
          </a:p>
        </p:txBody>
      </p:sp>
      <p:sp>
        <p:nvSpPr>
          <p:cNvPr id="34" name="Text Placeholder 3">
            <a:extLst>
              <a:ext uri="{FF2B5EF4-FFF2-40B4-BE49-F238E27FC236}">
                <a16:creationId xmlns:a16="http://schemas.microsoft.com/office/drawing/2014/main" id="{7AB24D28-5FCA-4A00-A664-5BF1ECB3AAF8}"/>
              </a:ext>
            </a:extLst>
          </p:cNvPr>
          <p:cNvSpPr>
            <a:spLocks noGrp="1"/>
          </p:cNvSpPr>
          <p:nvPr>
            <p:ph type="body" sz="quarter" idx="30" hasCustomPrompt="1"/>
          </p:nvPr>
        </p:nvSpPr>
        <p:spPr>
          <a:xfrm>
            <a:off x="5249657" y="3268980"/>
            <a:ext cx="3127829" cy="2692401"/>
          </a:xfrm>
          <a:noFill/>
        </p:spPr>
        <p:txBody>
          <a:bodyPr lIns="91440" tIns="91440" rIns="91440" bIns="347472" anchor="b" anchorCtr="0"/>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latin typeface="Calibri" panose="020F0502020204030204" pitchFamily="34" charset="0"/>
                <a:cs typeface="Calibri" panose="020F0502020204030204" pitchFamily="34" charset="0"/>
              </a:defRPr>
            </a:lvl1pPr>
          </a:lstStyle>
          <a:p>
            <a:pPr lvl="0"/>
            <a:r>
              <a:rPr lang="en-US" sz="1000" dirty="0"/>
              <a:t>Edit title, Georgia Bold</a:t>
            </a:r>
            <a:br>
              <a:rPr lang="en-US" sz="1000" dirty="0"/>
            </a:br>
            <a:r>
              <a:rPr lang="en-US" sz="1000" dirty="0"/>
              <a:t>Edit info line 1, Calibri Regular</a:t>
            </a:r>
            <a:br>
              <a:rPr lang="en-US" sz="1000" dirty="0"/>
            </a:br>
            <a:r>
              <a:rPr lang="en-US" sz="1000" dirty="0"/>
              <a:t>Edit info line 2, Calibri Italic</a:t>
            </a:r>
          </a:p>
        </p:txBody>
      </p:sp>
      <p:sp>
        <p:nvSpPr>
          <p:cNvPr id="22" name="Picture Placeholder 8">
            <a:extLst>
              <a:ext uri="{FF2B5EF4-FFF2-40B4-BE49-F238E27FC236}">
                <a16:creationId xmlns:a16="http://schemas.microsoft.com/office/drawing/2014/main" id="{AB2D8200-1620-471E-8D18-D5CBD36AA7CC}"/>
              </a:ext>
            </a:extLst>
          </p:cNvPr>
          <p:cNvSpPr>
            <a:spLocks noGrp="1"/>
          </p:cNvSpPr>
          <p:nvPr>
            <p:ph type="pic" sz="quarter" idx="21" hasCustomPrompt="1"/>
          </p:nvPr>
        </p:nvSpPr>
        <p:spPr>
          <a:xfrm>
            <a:off x="6196351" y="886968"/>
            <a:ext cx="1234440" cy="1234440"/>
          </a:xfrm>
          <a:noFill/>
        </p:spPr>
        <p:txBody>
          <a:bodyPr lIns="0" tIns="45720" rIns="0"/>
          <a:lstStyle>
            <a:lvl1pPr marL="0" indent="0" algn="ctr">
              <a:spcAft>
                <a:spcPts val="0"/>
              </a:spcAft>
              <a:buNone/>
              <a:defRPr sz="1400" b="1" cap="all" baseline="0">
                <a:solidFill>
                  <a:srgbClr val="FF289F"/>
                </a:solidFill>
              </a:defRPr>
            </a:lvl1pPr>
          </a:lstStyle>
          <a:p>
            <a:r>
              <a:rPr lang="en-US" dirty="0"/>
              <a:t>Click icon to insert ICON</a:t>
            </a:r>
          </a:p>
        </p:txBody>
      </p:sp>
      <p:sp>
        <p:nvSpPr>
          <p:cNvPr id="30" name="Picture Placeholder 8">
            <a:extLst>
              <a:ext uri="{FF2B5EF4-FFF2-40B4-BE49-F238E27FC236}">
                <a16:creationId xmlns:a16="http://schemas.microsoft.com/office/drawing/2014/main" id="{D7EEE9FB-ACE8-4CFE-ADD6-0B178E8DED54}"/>
              </a:ext>
            </a:extLst>
          </p:cNvPr>
          <p:cNvSpPr>
            <a:spLocks noGrp="1"/>
          </p:cNvSpPr>
          <p:nvPr>
            <p:ph type="pic" sz="quarter" idx="26" hasCustomPrompt="1"/>
          </p:nvPr>
        </p:nvSpPr>
        <p:spPr>
          <a:xfrm>
            <a:off x="6196351" y="3598450"/>
            <a:ext cx="1234440" cy="1234440"/>
          </a:xfrm>
          <a:noFill/>
        </p:spPr>
        <p:txBody>
          <a:bodyPr lIns="0" tIns="45720" rIns="0"/>
          <a:lstStyle>
            <a:lvl1pPr marL="0" indent="0" algn="ctr">
              <a:spcAft>
                <a:spcPts val="0"/>
              </a:spcAft>
              <a:buNone/>
              <a:defRPr sz="1400" b="1" cap="all" baseline="0">
                <a:solidFill>
                  <a:srgbClr val="FF289F"/>
                </a:solidFill>
              </a:defRPr>
            </a:lvl1pPr>
          </a:lstStyle>
          <a:p>
            <a:r>
              <a:rPr lang="en-US" dirty="0"/>
              <a:t>Click icon to insert ICON</a:t>
            </a:r>
          </a:p>
        </p:txBody>
      </p:sp>
      <p:sp>
        <p:nvSpPr>
          <p:cNvPr id="31" name="Picture Placeholder 8">
            <a:extLst>
              <a:ext uri="{FF2B5EF4-FFF2-40B4-BE49-F238E27FC236}">
                <a16:creationId xmlns:a16="http://schemas.microsoft.com/office/drawing/2014/main" id="{60F714B4-0CDC-498E-9FE9-5CF0100BF9E1}"/>
              </a:ext>
            </a:extLst>
          </p:cNvPr>
          <p:cNvSpPr>
            <a:spLocks noGrp="1"/>
          </p:cNvSpPr>
          <p:nvPr>
            <p:ph type="pic" sz="quarter" idx="27" hasCustomPrompt="1"/>
          </p:nvPr>
        </p:nvSpPr>
        <p:spPr>
          <a:xfrm>
            <a:off x="9325065" y="3598450"/>
            <a:ext cx="1234440" cy="1234440"/>
          </a:xfrm>
          <a:noFill/>
        </p:spPr>
        <p:txBody>
          <a:bodyPr lIns="0" tIns="45720" rIns="0"/>
          <a:lstStyle>
            <a:lvl1pPr marL="0" indent="0" algn="ctr">
              <a:spcAft>
                <a:spcPts val="0"/>
              </a:spcAft>
              <a:buNone/>
              <a:defRPr sz="1400" b="1" cap="all" baseline="0">
                <a:solidFill>
                  <a:srgbClr val="FF289F"/>
                </a:solidFill>
              </a:defRPr>
            </a:lvl1pPr>
          </a:lstStyle>
          <a:p>
            <a:r>
              <a:rPr lang="en-US" dirty="0"/>
              <a:t>Click icon to insert ICON</a:t>
            </a:r>
          </a:p>
        </p:txBody>
      </p:sp>
      <p:sp>
        <p:nvSpPr>
          <p:cNvPr id="29" name="Picture Placeholder 8">
            <a:extLst>
              <a:ext uri="{FF2B5EF4-FFF2-40B4-BE49-F238E27FC236}">
                <a16:creationId xmlns:a16="http://schemas.microsoft.com/office/drawing/2014/main" id="{77116F17-A99C-4B7F-9F7E-291FB22112F7}"/>
              </a:ext>
            </a:extLst>
          </p:cNvPr>
          <p:cNvSpPr>
            <a:spLocks noGrp="1"/>
          </p:cNvSpPr>
          <p:nvPr>
            <p:ph type="pic" sz="quarter" idx="25" hasCustomPrompt="1"/>
          </p:nvPr>
        </p:nvSpPr>
        <p:spPr>
          <a:xfrm>
            <a:off x="9325065" y="886968"/>
            <a:ext cx="1234440" cy="1234440"/>
          </a:xfrm>
          <a:noFill/>
        </p:spPr>
        <p:txBody>
          <a:bodyPr lIns="0" tIns="45720" rIns="0"/>
          <a:lstStyle>
            <a:lvl1pPr marL="0" indent="0" algn="ctr">
              <a:spcAft>
                <a:spcPts val="0"/>
              </a:spcAft>
              <a:buNone/>
              <a:defRPr sz="1400" b="1" cap="all" baseline="0">
                <a:solidFill>
                  <a:srgbClr val="FF289F"/>
                </a:solidFill>
              </a:defRPr>
            </a:lvl1pPr>
          </a:lstStyle>
          <a:p>
            <a:r>
              <a:rPr lang="en-US" dirty="0"/>
              <a:t>Click icon to insert ICON</a:t>
            </a:r>
          </a:p>
        </p:txBody>
      </p:sp>
    </p:spTree>
    <p:extLst>
      <p:ext uri="{BB962C8B-B14F-4D97-AF65-F5344CB8AC3E}">
        <p14:creationId xmlns:p14="http://schemas.microsoft.com/office/powerpoint/2010/main" val="2776439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4265" y="484632"/>
            <a:ext cx="11036808"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4124" y="1014984"/>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Tree>
    <p:extLst>
      <p:ext uri="{BB962C8B-B14F-4D97-AF65-F5344CB8AC3E}">
        <p14:creationId xmlns:p14="http://schemas.microsoft.com/office/powerpoint/2010/main" val="661821402"/>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con Grid - Red/Burgun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4572000"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4572000"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15" name="Text Placeholder 3">
            <a:extLst>
              <a:ext uri="{FF2B5EF4-FFF2-40B4-BE49-F238E27FC236}">
                <a16:creationId xmlns:a16="http://schemas.microsoft.com/office/drawing/2014/main" id="{1CB06BC3-6B7E-49CA-9E88-DABAB4A3ACCD}"/>
              </a:ext>
            </a:extLst>
          </p:cNvPr>
          <p:cNvSpPr>
            <a:spLocks noGrp="1"/>
          </p:cNvSpPr>
          <p:nvPr>
            <p:ph type="body" sz="quarter" idx="18" hasCustomPrompt="1"/>
          </p:nvPr>
        </p:nvSpPr>
        <p:spPr>
          <a:xfrm>
            <a:off x="8378371" y="573313"/>
            <a:ext cx="3127829" cy="2692401"/>
          </a:xfrm>
          <a:solidFill>
            <a:schemeClr val="accent1"/>
          </a:solidFill>
          <a:ln w="12700">
            <a:noFill/>
          </a:ln>
        </p:spPr>
        <p:txBody>
          <a:bodyPr lIns="91440" tIns="91440" rIns="91440" bIns="347472" anchor="b" anchorCtr="0"/>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solidFill>
                  <a:schemeClr val="bg1"/>
                </a:solidFill>
                <a:latin typeface="Calibri" panose="020F0502020204030204" pitchFamily="34" charset="0"/>
                <a:cs typeface="Calibri" panose="020F0502020204030204" pitchFamily="34" charset="0"/>
              </a:defRPr>
            </a:lvl1pPr>
          </a:lstStyle>
          <a:p>
            <a:pPr lvl="0"/>
            <a:r>
              <a:rPr lang="en-US" sz="1000" dirty="0"/>
              <a:t>Edit title, Georgia Bold</a:t>
            </a:r>
            <a:br>
              <a:rPr lang="en-US" sz="1000" dirty="0"/>
            </a:br>
            <a:r>
              <a:rPr lang="en-US" sz="1000" dirty="0"/>
              <a:t>Edit info line 1, Calibri Regular</a:t>
            </a:r>
            <a:br>
              <a:rPr lang="en-US" sz="1000" dirty="0"/>
            </a:br>
            <a:r>
              <a:rPr lang="en-US" sz="1000" dirty="0"/>
              <a:t>Edit info line 2, Calibri Italic</a:t>
            </a:r>
          </a:p>
        </p:txBody>
      </p:sp>
      <p:sp>
        <p:nvSpPr>
          <p:cNvPr id="32" name="Text Placeholder 3">
            <a:extLst>
              <a:ext uri="{FF2B5EF4-FFF2-40B4-BE49-F238E27FC236}">
                <a16:creationId xmlns:a16="http://schemas.microsoft.com/office/drawing/2014/main" id="{50C4A67B-52D5-4062-A272-BA58EE1C7679}"/>
              </a:ext>
            </a:extLst>
          </p:cNvPr>
          <p:cNvSpPr>
            <a:spLocks noGrp="1"/>
          </p:cNvSpPr>
          <p:nvPr>
            <p:ph type="body" sz="quarter" idx="28" hasCustomPrompt="1"/>
          </p:nvPr>
        </p:nvSpPr>
        <p:spPr>
          <a:xfrm>
            <a:off x="5249657" y="573313"/>
            <a:ext cx="3127829" cy="2692401"/>
          </a:xfrm>
          <a:solidFill>
            <a:schemeClr val="accent4"/>
          </a:solidFill>
          <a:ln w="12700">
            <a:noFill/>
          </a:ln>
        </p:spPr>
        <p:txBody>
          <a:bodyPr lIns="91440" tIns="91440" rIns="91440" bIns="347472" anchor="b" anchorCtr="0"/>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solidFill>
                  <a:schemeClr val="bg1"/>
                </a:solidFill>
                <a:latin typeface="Calibri" panose="020F0502020204030204" pitchFamily="34" charset="0"/>
                <a:cs typeface="Calibri" panose="020F0502020204030204" pitchFamily="34" charset="0"/>
              </a:defRPr>
            </a:lvl1pPr>
          </a:lstStyle>
          <a:p>
            <a:pPr lvl="0"/>
            <a:r>
              <a:rPr lang="en-US" sz="1000" dirty="0"/>
              <a:t>Edit title, Georgia Bold</a:t>
            </a:r>
            <a:br>
              <a:rPr lang="en-US" sz="1000" dirty="0"/>
            </a:br>
            <a:r>
              <a:rPr lang="en-US" sz="1000" dirty="0"/>
              <a:t>Edit info line 1, Calibri Regular</a:t>
            </a:r>
            <a:br>
              <a:rPr lang="en-US" sz="1000" dirty="0"/>
            </a:br>
            <a:r>
              <a:rPr lang="en-US" sz="1000" dirty="0"/>
              <a:t>Edit info line 2, Calibri Italic</a:t>
            </a:r>
          </a:p>
        </p:txBody>
      </p:sp>
      <p:sp>
        <p:nvSpPr>
          <p:cNvPr id="33" name="Text Placeholder 3">
            <a:extLst>
              <a:ext uri="{FF2B5EF4-FFF2-40B4-BE49-F238E27FC236}">
                <a16:creationId xmlns:a16="http://schemas.microsoft.com/office/drawing/2014/main" id="{F90E7F08-C2D4-4BE9-AF25-1141B5BFE283}"/>
              </a:ext>
            </a:extLst>
          </p:cNvPr>
          <p:cNvSpPr>
            <a:spLocks noGrp="1"/>
          </p:cNvSpPr>
          <p:nvPr>
            <p:ph type="body" sz="quarter" idx="29" hasCustomPrompt="1"/>
          </p:nvPr>
        </p:nvSpPr>
        <p:spPr>
          <a:xfrm>
            <a:off x="8378371" y="3268980"/>
            <a:ext cx="3127829" cy="2692401"/>
          </a:xfrm>
          <a:solidFill>
            <a:schemeClr val="accent4"/>
          </a:solidFill>
          <a:ln w="12700">
            <a:noFill/>
          </a:ln>
        </p:spPr>
        <p:txBody>
          <a:bodyPr lIns="91440" tIns="91440" rIns="91440" bIns="347472" anchor="b" anchorCtr="0"/>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solidFill>
                  <a:schemeClr val="bg1"/>
                </a:solidFill>
                <a:latin typeface="Calibri" panose="020F0502020204030204" pitchFamily="34" charset="0"/>
                <a:cs typeface="Calibri" panose="020F0502020204030204" pitchFamily="34" charset="0"/>
              </a:defRPr>
            </a:lvl1pPr>
          </a:lstStyle>
          <a:p>
            <a:pPr lvl="0"/>
            <a:r>
              <a:rPr lang="en-US" sz="1000" dirty="0"/>
              <a:t>Edit title, Georgia Bold</a:t>
            </a:r>
            <a:br>
              <a:rPr lang="en-US" sz="1000" dirty="0"/>
            </a:br>
            <a:r>
              <a:rPr lang="en-US" sz="1000" dirty="0"/>
              <a:t>Edit info line 1, Calibri Regular</a:t>
            </a:r>
            <a:br>
              <a:rPr lang="en-US" sz="1000" dirty="0"/>
            </a:br>
            <a:r>
              <a:rPr lang="en-US" sz="1000" dirty="0"/>
              <a:t>Edit info line 2, Calibri Italic</a:t>
            </a:r>
          </a:p>
        </p:txBody>
      </p:sp>
      <p:sp>
        <p:nvSpPr>
          <p:cNvPr id="34" name="Text Placeholder 3">
            <a:extLst>
              <a:ext uri="{FF2B5EF4-FFF2-40B4-BE49-F238E27FC236}">
                <a16:creationId xmlns:a16="http://schemas.microsoft.com/office/drawing/2014/main" id="{7AB24D28-5FCA-4A00-A664-5BF1ECB3AAF8}"/>
              </a:ext>
            </a:extLst>
          </p:cNvPr>
          <p:cNvSpPr>
            <a:spLocks noGrp="1"/>
          </p:cNvSpPr>
          <p:nvPr>
            <p:ph type="body" sz="quarter" idx="30" hasCustomPrompt="1"/>
          </p:nvPr>
        </p:nvSpPr>
        <p:spPr>
          <a:xfrm>
            <a:off x="5249657" y="3268980"/>
            <a:ext cx="3127829" cy="2692401"/>
          </a:xfrm>
          <a:solidFill>
            <a:schemeClr val="accent1"/>
          </a:solidFill>
          <a:ln w="12700">
            <a:noFill/>
          </a:ln>
        </p:spPr>
        <p:txBody>
          <a:bodyPr lIns="91440" tIns="91440" rIns="91440" bIns="347472" anchor="b" anchorCtr="0"/>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solidFill>
                  <a:schemeClr val="bg1"/>
                </a:solidFill>
                <a:latin typeface="Calibri" panose="020F0502020204030204" pitchFamily="34" charset="0"/>
                <a:cs typeface="Calibri" panose="020F0502020204030204" pitchFamily="34" charset="0"/>
              </a:defRPr>
            </a:lvl1pPr>
          </a:lstStyle>
          <a:p>
            <a:pPr lvl="0"/>
            <a:r>
              <a:rPr lang="en-US" sz="1000" dirty="0"/>
              <a:t>Edit title, Georgia Bold</a:t>
            </a:r>
            <a:br>
              <a:rPr lang="en-US" sz="1000" dirty="0"/>
            </a:br>
            <a:r>
              <a:rPr lang="en-US" sz="1000" dirty="0"/>
              <a:t>Edit info line 1, Calibri Regular</a:t>
            </a:r>
            <a:br>
              <a:rPr lang="en-US" sz="1000" dirty="0"/>
            </a:br>
            <a:r>
              <a:rPr lang="en-US" sz="1000" dirty="0"/>
              <a:t>Edit info line 2, Calibri Italic</a:t>
            </a:r>
          </a:p>
        </p:txBody>
      </p:sp>
      <p:sp>
        <p:nvSpPr>
          <p:cNvPr id="13" name="Picture Placeholder 8">
            <a:extLst>
              <a:ext uri="{FF2B5EF4-FFF2-40B4-BE49-F238E27FC236}">
                <a16:creationId xmlns:a16="http://schemas.microsoft.com/office/drawing/2014/main" id="{BC5A716F-0A54-44EB-884E-0AF6CEEEF812}"/>
              </a:ext>
            </a:extLst>
          </p:cNvPr>
          <p:cNvSpPr>
            <a:spLocks noGrp="1"/>
          </p:cNvSpPr>
          <p:nvPr>
            <p:ph type="pic" sz="quarter" idx="21" hasCustomPrompt="1"/>
          </p:nvPr>
        </p:nvSpPr>
        <p:spPr>
          <a:xfrm>
            <a:off x="6196351" y="886968"/>
            <a:ext cx="1234440" cy="1234440"/>
          </a:xfrm>
          <a:noFill/>
        </p:spPr>
        <p:txBody>
          <a:bodyPr lIns="0" tIns="45720" rIns="0"/>
          <a:lstStyle>
            <a:lvl1pPr marL="0" indent="0" algn="ctr">
              <a:spcAft>
                <a:spcPts val="0"/>
              </a:spcAft>
              <a:buNone/>
              <a:defRPr sz="1400" b="1" cap="all" baseline="0">
                <a:solidFill>
                  <a:srgbClr val="FF289F"/>
                </a:solidFill>
              </a:defRPr>
            </a:lvl1pPr>
          </a:lstStyle>
          <a:p>
            <a:r>
              <a:rPr lang="en-US" dirty="0"/>
              <a:t>Click icon to insert ICON</a:t>
            </a:r>
          </a:p>
        </p:txBody>
      </p:sp>
      <p:sp>
        <p:nvSpPr>
          <p:cNvPr id="14" name="Picture Placeholder 8">
            <a:extLst>
              <a:ext uri="{FF2B5EF4-FFF2-40B4-BE49-F238E27FC236}">
                <a16:creationId xmlns:a16="http://schemas.microsoft.com/office/drawing/2014/main" id="{EAB8EB34-5CDF-4D4E-BB82-81072932FDD2}"/>
              </a:ext>
            </a:extLst>
          </p:cNvPr>
          <p:cNvSpPr>
            <a:spLocks noGrp="1"/>
          </p:cNvSpPr>
          <p:nvPr>
            <p:ph type="pic" sz="quarter" idx="26" hasCustomPrompt="1"/>
          </p:nvPr>
        </p:nvSpPr>
        <p:spPr>
          <a:xfrm>
            <a:off x="6196351" y="3598450"/>
            <a:ext cx="1234440" cy="1234440"/>
          </a:xfrm>
          <a:noFill/>
        </p:spPr>
        <p:txBody>
          <a:bodyPr lIns="0" tIns="45720" rIns="0"/>
          <a:lstStyle>
            <a:lvl1pPr marL="0" indent="0" algn="ctr">
              <a:spcAft>
                <a:spcPts val="0"/>
              </a:spcAft>
              <a:buNone/>
              <a:defRPr sz="1400" b="1" cap="all" baseline="0">
                <a:solidFill>
                  <a:srgbClr val="FF289F"/>
                </a:solidFill>
              </a:defRPr>
            </a:lvl1pPr>
          </a:lstStyle>
          <a:p>
            <a:r>
              <a:rPr lang="en-US" dirty="0"/>
              <a:t>Click icon to insert ICON</a:t>
            </a:r>
          </a:p>
        </p:txBody>
      </p:sp>
      <p:sp>
        <p:nvSpPr>
          <p:cNvPr id="16" name="Picture Placeholder 8">
            <a:extLst>
              <a:ext uri="{FF2B5EF4-FFF2-40B4-BE49-F238E27FC236}">
                <a16:creationId xmlns:a16="http://schemas.microsoft.com/office/drawing/2014/main" id="{1444009B-5991-4F30-A529-1672BBE81A14}"/>
              </a:ext>
            </a:extLst>
          </p:cNvPr>
          <p:cNvSpPr>
            <a:spLocks noGrp="1"/>
          </p:cNvSpPr>
          <p:nvPr>
            <p:ph type="pic" sz="quarter" idx="27" hasCustomPrompt="1"/>
          </p:nvPr>
        </p:nvSpPr>
        <p:spPr>
          <a:xfrm>
            <a:off x="9325065" y="3598450"/>
            <a:ext cx="1234440" cy="1234440"/>
          </a:xfrm>
          <a:noFill/>
        </p:spPr>
        <p:txBody>
          <a:bodyPr lIns="0" tIns="45720" rIns="0"/>
          <a:lstStyle>
            <a:lvl1pPr marL="0" indent="0" algn="ctr">
              <a:spcAft>
                <a:spcPts val="0"/>
              </a:spcAft>
              <a:buNone/>
              <a:defRPr sz="1400" b="1" cap="all" baseline="0">
                <a:solidFill>
                  <a:srgbClr val="FF289F"/>
                </a:solidFill>
              </a:defRPr>
            </a:lvl1pPr>
          </a:lstStyle>
          <a:p>
            <a:r>
              <a:rPr lang="en-US" dirty="0"/>
              <a:t>Click icon to insert ICON</a:t>
            </a:r>
          </a:p>
        </p:txBody>
      </p:sp>
      <p:sp>
        <p:nvSpPr>
          <p:cNvPr id="17" name="Picture Placeholder 8">
            <a:extLst>
              <a:ext uri="{FF2B5EF4-FFF2-40B4-BE49-F238E27FC236}">
                <a16:creationId xmlns:a16="http://schemas.microsoft.com/office/drawing/2014/main" id="{46F2CBA8-4BA4-4378-9B0C-2E3CD659D15F}"/>
              </a:ext>
            </a:extLst>
          </p:cNvPr>
          <p:cNvSpPr>
            <a:spLocks noGrp="1"/>
          </p:cNvSpPr>
          <p:nvPr>
            <p:ph type="pic" sz="quarter" idx="25" hasCustomPrompt="1"/>
          </p:nvPr>
        </p:nvSpPr>
        <p:spPr>
          <a:xfrm>
            <a:off x="9325065" y="886968"/>
            <a:ext cx="1234440" cy="1234440"/>
          </a:xfrm>
          <a:noFill/>
        </p:spPr>
        <p:txBody>
          <a:bodyPr lIns="0" tIns="45720" rIns="0"/>
          <a:lstStyle>
            <a:lvl1pPr marL="0" indent="0" algn="ctr">
              <a:spcAft>
                <a:spcPts val="0"/>
              </a:spcAft>
              <a:buNone/>
              <a:defRPr sz="1400" b="1" cap="all" baseline="0">
                <a:solidFill>
                  <a:srgbClr val="FF289F"/>
                </a:solidFill>
              </a:defRPr>
            </a:lvl1pPr>
          </a:lstStyle>
          <a:p>
            <a:r>
              <a:rPr lang="en-US" dirty="0"/>
              <a:t>Click icon to insert ICON</a:t>
            </a:r>
          </a:p>
        </p:txBody>
      </p:sp>
    </p:spTree>
    <p:extLst>
      <p:ext uri="{BB962C8B-B14F-4D97-AF65-F5344CB8AC3E}">
        <p14:creationId xmlns:p14="http://schemas.microsoft.com/office/powerpoint/2010/main" val="7436271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iography 1">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6187437" y="1676400"/>
            <a:ext cx="5433058" cy="4419600"/>
          </a:xfrm>
        </p:spPr>
        <p:txBody>
          <a:bodyPr numCol="1" spcCol="164592"/>
          <a:lstStyle>
            <a:lvl1pPr marL="0" indent="0">
              <a:spcAft>
                <a:spcPts val="1000"/>
              </a:spcAft>
              <a:buNone/>
              <a:defRPr sz="1500"/>
            </a:lvl1pPr>
            <a:lvl2pPr marL="182880" indent="0">
              <a:spcAft>
                <a:spcPts val="800"/>
              </a:spcAft>
              <a:buNone/>
              <a:defRPr/>
            </a:lvl2pPr>
            <a:lvl3pPr marL="512064" indent="0">
              <a:spcAft>
                <a:spcPts val="800"/>
              </a:spcAft>
              <a:buNone/>
              <a:defRPr/>
            </a:lvl3pPr>
            <a:lvl4pPr marL="685800" indent="0">
              <a:spcAft>
                <a:spcPts val="800"/>
              </a:spcAft>
              <a:buNone/>
              <a:defRPr/>
            </a:lvl4pPr>
            <a:lvl5pPr marL="859536" indent="0">
              <a:spcAft>
                <a:spcPts val="800"/>
              </a:spcAft>
              <a:buNone/>
              <a:defRPr/>
            </a:lvl5pPr>
          </a:lstStyle>
          <a:p>
            <a:pPr lvl="0"/>
            <a:r>
              <a:rPr lang="en-US" dirty="0"/>
              <a:t>Enter biography text here. Text will automatically flow to the second column. </a:t>
            </a:r>
            <a:r>
              <a:rPr lang="en-US" dirty="0" err="1"/>
              <a:t>Fugia</a:t>
            </a:r>
            <a:r>
              <a:rPr lang="en-US" dirty="0"/>
              <a:t> </a:t>
            </a:r>
            <a:r>
              <a:rPr lang="en-US" dirty="0" err="1"/>
              <a:t>nes</a:t>
            </a:r>
            <a:r>
              <a:rPr lang="en-US" dirty="0"/>
              <a:t> </a:t>
            </a:r>
            <a:r>
              <a:rPr lang="en-US" dirty="0" err="1"/>
              <a:t>ilit</a:t>
            </a:r>
            <a:r>
              <a:rPr lang="en-US" dirty="0"/>
              <a:t>, </a:t>
            </a:r>
            <a:r>
              <a:rPr lang="en-US" dirty="0" err="1"/>
              <a:t>ut</a:t>
            </a:r>
            <a:r>
              <a:rPr lang="en-US" dirty="0"/>
              <a:t> </a:t>
            </a:r>
            <a:r>
              <a:rPr lang="en-US" dirty="0" err="1"/>
              <a:t>officil</a:t>
            </a:r>
            <a:r>
              <a:rPr lang="en-US" dirty="0"/>
              <a:t> </a:t>
            </a:r>
            <a:r>
              <a:rPr lang="en-US" dirty="0" err="1"/>
              <a:t>iquias</a:t>
            </a:r>
            <a:r>
              <a:rPr lang="en-US" dirty="0"/>
              <a:t> </a:t>
            </a:r>
            <a:r>
              <a:rPr lang="en-US" dirty="0" err="1"/>
              <a:t>assit</a:t>
            </a:r>
            <a:r>
              <a:rPr lang="en-US" dirty="0"/>
              <a:t>, </a:t>
            </a:r>
            <a:r>
              <a:rPr lang="en-US" dirty="0" err="1"/>
              <a:t>offictur</a:t>
            </a:r>
            <a:r>
              <a:rPr lang="en-US" dirty="0"/>
              <a:t>? </a:t>
            </a:r>
            <a:r>
              <a:rPr lang="en-US" dirty="0" err="1"/>
              <a:t>Quiasit</a:t>
            </a:r>
            <a:r>
              <a:rPr lang="en-US" dirty="0"/>
              <a:t>, </a:t>
            </a:r>
            <a:r>
              <a:rPr lang="en-US" dirty="0" err="1"/>
              <a:t>ommodi</a:t>
            </a:r>
            <a:r>
              <a:rPr lang="en-US" dirty="0"/>
              <a:t> </a:t>
            </a:r>
            <a:r>
              <a:rPr lang="en-US" dirty="0" err="1"/>
              <a:t>tem</a:t>
            </a:r>
            <a:r>
              <a:rPr lang="en-US" dirty="0"/>
              <a:t>. </a:t>
            </a:r>
            <a:r>
              <a:rPr lang="en-US" dirty="0" err="1"/>
              <a:t>Apid</a:t>
            </a:r>
            <a:r>
              <a:rPr lang="en-US" dirty="0"/>
              <a:t> </a:t>
            </a:r>
            <a:r>
              <a:rPr lang="en-US" dirty="0" err="1"/>
              <a:t>ullaccum</a:t>
            </a:r>
            <a:r>
              <a:rPr lang="en-US" dirty="0"/>
              <a:t>, </a:t>
            </a:r>
            <a:r>
              <a:rPr lang="en-US" dirty="0" err="1"/>
              <a:t>occumquo</a:t>
            </a:r>
            <a:r>
              <a:rPr lang="en-US" dirty="0"/>
              <a:t> dem qui </a:t>
            </a:r>
            <a:r>
              <a:rPr lang="en-US" dirty="0" err="1"/>
              <a:t>ditem</a:t>
            </a:r>
            <a:r>
              <a:rPr lang="en-US" dirty="0"/>
              <a:t> </a:t>
            </a:r>
            <a:r>
              <a:rPr lang="en-US" dirty="0" err="1"/>
              <a:t>sima</a:t>
            </a:r>
            <a:r>
              <a:rPr lang="en-US" dirty="0"/>
              <a:t> </a:t>
            </a:r>
            <a:r>
              <a:rPr lang="en-US" dirty="0" err="1"/>
              <a:t>nullamenis</a:t>
            </a:r>
            <a:r>
              <a:rPr lang="en-US" dirty="0"/>
              <a:t> ra nihil </a:t>
            </a:r>
            <a:r>
              <a:rPr lang="en-US" dirty="0" err="1"/>
              <a:t>magnitatem</a:t>
            </a:r>
            <a:r>
              <a:rPr lang="en-US" dirty="0"/>
              <a:t>. </a:t>
            </a:r>
            <a:r>
              <a:rPr lang="en-US" dirty="0" err="1"/>
              <a:t>Itate</a:t>
            </a:r>
            <a:r>
              <a:rPr lang="en-US" dirty="0"/>
              <a:t> </a:t>
            </a:r>
            <a:r>
              <a:rPr lang="en-US" dirty="0" err="1"/>
              <a:t>nihillutet</a:t>
            </a:r>
            <a:r>
              <a:rPr lang="en-US" dirty="0"/>
              <a:t> </a:t>
            </a:r>
            <a:r>
              <a:rPr lang="en-US" dirty="0" err="1"/>
              <a:t>audandi</a:t>
            </a:r>
            <a:r>
              <a:rPr lang="en-US" dirty="0"/>
              <a:t> </a:t>
            </a:r>
            <a:r>
              <a:rPr lang="en-US" dirty="0" err="1"/>
              <a:t>cullaut</a:t>
            </a:r>
            <a:r>
              <a:rPr lang="en-US" dirty="0"/>
              <a:t> fugit qui </a:t>
            </a:r>
            <a:r>
              <a:rPr lang="en-US" dirty="0" err="1"/>
              <a:t>nis</a:t>
            </a:r>
            <a:r>
              <a:rPr lang="en-US" dirty="0"/>
              <a:t> </a:t>
            </a:r>
            <a:r>
              <a:rPr lang="en-US" dirty="0" err="1"/>
              <a:t>il</a:t>
            </a:r>
            <a:r>
              <a:rPr lang="en-US" dirty="0"/>
              <a:t> </a:t>
            </a:r>
            <a:r>
              <a:rPr lang="en-US" dirty="0" err="1"/>
              <a:t>maionsedit</a:t>
            </a:r>
            <a:r>
              <a:rPr lang="en-US" dirty="0"/>
              <a:t> re </a:t>
            </a:r>
            <a:r>
              <a:rPr lang="en-US" dirty="0" err="1"/>
              <a:t>netur</a:t>
            </a:r>
            <a:r>
              <a:rPr lang="en-US" dirty="0"/>
              <a:t> </a:t>
            </a:r>
            <a:r>
              <a:rPr lang="en-US" dirty="0" err="1"/>
              <a:t>maio</a:t>
            </a:r>
            <a:r>
              <a:rPr lang="en-US" dirty="0"/>
              <a:t> </a:t>
            </a:r>
            <a:r>
              <a:rPr lang="en-US" dirty="0" err="1"/>
              <a:t>eos</a:t>
            </a:r>
            <a:r>
              <a:rPr lang="en-US" dirty="0"/>
              <a:t> </a:t>
            </a:r>
            <a:r>
              <a:rPr lang="en-US" dirty="0" err="1"/>
              <a:t>ullatem</a:t>
            </a:r>
            <a:r>
              <a:rPr lang="en-US" dirty="0"/>
              <a:t> </a:t>
            </a:r>
            <a:r>
              <a:rPr lang="en-US" dirty="0" err="1"/>
              <a:t>quae</a:t>
            </a:r>
            <a:r>
              <a:rPr lang="en-US" dirty="0"/>
              <a:t>. </a:t>
            </a:r>
          </a:p>
          <a:p>
            <a:pPr lvl="0"/>
            <a:r>
              <a:rPr lang="en-US" dirty="0"/>
              <a:t>Vit quos </a:t>
            </a:r>
            <a:r>
              <a:rPr lang="en-US" dirty="0" err="1"/>
              <a:t>doloribus</a:t>
            </a:r>
            <a:r>
              <a:rPr lang="en-US" dirty="0"/>
              <a:t> </a:t>
            </a:r>
            <a:r>
              <a:rPr lang="en-US" dirty="0" err="1"/>
              <a:t>inctias</a:t>
            </a:r>
            <a:r>
              <a:rPr lang="en-US" dirty="0"/>
              <a:t> </a:t>
            </a:r>
            <a:r>
              <a:rPr lang="en-US" dirty="0" err="1"/>
              <a:t>estotatiur</a:t>
            </a:r>
            <a:r>
              <a:rPr lang="en-US" dirty="0"/>
              <a:t> </a:t>
            </a:r>
            <a:r>
              <a:rPr lang="en-US" dirty="0" err="1"/>
              <a:t>aliquam</a:t>
            </a:r>
            <a:r>
              <a:rPr lang="en-US" dirty="0"/>
              <a:t> et </a:t>
            </a:r>
            <a:r>
              <a:rPr lang="en-US" dirty="0" err="1"/>
              <a:t>quae</a:t>
            </a:r>
            <a:r>
              <a:rPr lang="en-US" dirty="0"/>
              <a:t>. Nam </a:t>
            </a:r>
            <a:r>
              <a:rPr lang="en-US" dirty="0" err="1"/>
              <a:t>ut</a:t>
            </a:r>
            <a:r>
              <a:rPr lang="en-US" dirty="0"/>
              <a:t> </a:t>
            </a:r>
            <a:r>
              <a:rPr lang="en-US" dirty="0" err="1"/>
              <a:t>delic</a:t>
            </a:r>
            <a:r>
              <a:rPr lang="en-US" dirty="0"/>
              <a:t> </a:t>
            </a:r>
            <a:r>
              <a:rPr lang="en-US" dirty="0" err="1"/>
              <a:t>torehen</a:t>
            </a:r>
            <a:r>
              <a:rPr lang="en-US" dirty="0"/>
              <a:t> </a:t>
            </a:r>
            <a:r>
              <a:rPr lang="en-US" dirty="0" err="1"/>
              <a:t>ditatur</a:t>
            </a:r>
            <a:r>
              <a:rPr lang="en-US" dirty="0"/>
              <a:t>, quid </a:t>
            </a:r>
            <a:r>
              <a:rPr lang="en-US" dirty="0" err="1"/>
              <a:t>experuptus</a:t>
            </a:r>
            <a:r>
              <a:rPr lang="en-US" dirty="0"/>
              <a:t> </a:t>
            </a:r>
            <a:r>
              <a:rPr lang="en-US" dirty="0" err="1"/>
              <a:t>nonsequi</a:t>
            </a:r>
            <a:r>
              <a:rPr lang="en-US" dirty="0"/>
              <a:t> </a:t>
            </a:r>
            <a:r>
              <a:rPr lang="en-US" dirty="0" err="1"/>
              <a:t>officiis</a:t>
            </a:r>
            <a:r>
              <a:rPr lang="en-US" dirty="0"/>
              <a:t> </a:t>
            </a:r>
            <a:r>
              <a:rPr lang="en-US" dirty="0" err="1"/>
              <a:t>si</a:t>
            </a:r>
            <a:r>
              <a:rPr lang="en-US" dirty="0"/>
              <a:t> </a:t>
            </a:r>
            <a:r>
              <a:rPr lang="en-US" dirty="0" err="1"/>
              <a:t>consecaborro</a:t>
            </a:r>
            <a:r>
              <a:rPr lang="en-US" dirty="0"/>
              <a:t> </a:t>
            </a:r>
            <a:r>
              <a:rPr lang="en-US" dirty="0" err="1"/>
              <a:t>mos</a:t>
            </a:r>
            <a:r>
              <a:rPr lang="en-US" dirty="0"/>
              <a:t> de </a:t>
            </a:r>
            <a:r>
              <a:rPr lang="en-US" dirty="0" err="1"/>
              <a:t>venist</a:t>
            </a:r>
            <a:r>
              <a:rPr lang="en-US" dirty="0"/>
              <a:t>, </a:t>
            </a:r>
            <a:r>
              <a:rPr lang="en-US" dirty="0" err="1"/>
              <a:t>quodiatis</a:t>
            </a:r>
            <a:r>
              <a:rPr lang="en-US" dirty="0"/>
              <a:t> </a:t>
            </a:r>
            <a:r>
              <a:rPr lang="en-US" dirty="0" err="1"/>
              <a:t>praturia</a:t>
            </a:r>
            <a:r>
              <a:rPr lang="en-US" dirty="0"/>
              <a:t> que </a:t>
            </a:r>
            <a:r>
              <a:rPr lang="en-US" dirty="0" err="1"/>
              <a:t>volupta</a:t>
            </a:r>
            <a:r>
              <a:rPr lang="en-US" dirty="0"/>
              <a:t> vel </a:t>
            </a:r>
            <a:r>
              <a:rPr lang="en-US" dirty="0" err="1"/>
              <a:t>mo</a:t>
            </a:r>
            <a:r>
              <a:rPr lang="en-US" dirty="0"/>
              <a:t> </a:t>
            </a:r>
            <a:r>
              <a:rPr lang="en-US" dirty="0" err="1"/>
              <a:t>odit</a:t>
            </a:r>
            <a:r>
              <a:rPr lang="en-US" dirty="0"/>
              <a:t>, que </a:t>
            </a:r>
            <a:r>
              <a:rPr lang="en-US" dirty="0" err="1"/>
              <a:t>nimpos</a:t>
            </a:r>
            <a:r>
              <a:rPr lang="en-US" dirty="0"/>
              <a:t> doles </a:t>
            </a:r>
            <a:r>
              <a:rPr lang="en-US" dirty="0" err="1"/>
              <a:t>ari</a:t>
            </a:r>
            <a:r>
              <a:rPr lang="en-US" dirty="0"/>
              <a:t> </a:t>
            </a:r>
            <a:r>
              <a:rPr lang="en-US" dirty="0" err="1"/>
              <a:t>occaeperatem</a:t>
            </a:r>
            <a:r>
              <a:rPr lang="en-US" dirty="0"/>
              <a:t> </a:t>
            </a:r>
            <a:r>
              <a:rPr lang="en-US" dirty="0" err="1"/>
              <a:t>nis</a:t>
            </a:r>
            <a:r>
              <a:rPr lang="en-US" dirty="0"/>
              <a:t> </a:t>
            </a:r>
            <a:r>
              <a:rPr lang="en-US" dirty="0" err="1"/>
              <a:t>dionem</a:t>
            </a:r>
            <a:r>
              <a:rPr lang="en-US" dirty="0"/>
              <a:t> </a:t>
            </a:r>
            <a:r>
              <a:rPr lang="en-US" dirty="0" err="1"/>
              <a:t>ius</a:t>
            </a:r>
            <a:r>
              <a:rPr lang="en-US" dirty="0"/>
              <a:t> </a:t>
            </a:r>
            <a:r>
              <a:rPr lang="en-US" dirty="0" err="1"/>
              <a:t>si</a:t>
            </a:r>
            <a:r>
              <a:rPr lang="en-US" dirty="0"/>
              <a:t> </a:t>
            </a:r>
            <a:r>
              <a:rPr lang="en-US" dirty="0" err="1"/>
              <a:t>cupta</a:t>
            </a:r>
            <a:r>
              <a:rPr lang="en-US" dirty="0"/>
              <a:t> que </a:t>
            </a:r>
            <a:r>
              <a:rPr lang="en-US" dirty="0" err="1"/>
              <a:t>nusapit</a:t>
            </a:r>
            <a:r>
              <a:rPr lang="en-US" dirty="0"/>
              <a:t> </a:t>
            </a:r>
            <a:r>
              <a:rPr lang="en-US" dirty="0" err="1"/>
              <a:t>veni</a:t>
            </a:r>
            <a:r>
              <a:rPr lang="en-US" dirty="0"/>
              <a:t>. </a:t>
            </a:r>
          </a:p>
          <a:p>
            <a:pPr lvl="0"/>
            <a:r>
              <a:rPr lang="en-US" dirty="0"/>
              <a:t>Sin </a:t>
            </a:r>
            <a:r>
              <a:rPr lang="en-US" dirty="0" err="1"/>
              <a:t>expla</a:t>
            </a:r>
            <a:r>
              <a:rPr lang="en-US" dirty="0"/>
              <a:t> quo </a:t>
            </a:r>
            <a:r>
              <a:rPr lang="en-US" dirty="0" err="1"/>
              <a:t>quia</a:t>
            </a:r>
            <a:r>
              <a:rPr lang="en-US" dirty="0"/>
              <a:t> quo </a:t>
            </a:r>
            <a:r>
              <a:rPr lang="en-US" dirty="0" err="1"/>
              <a:t>odi</a:t>
            </a:r>
            <a:r>
              <a:rPr lang="en-US" dirty="0"/>
              <a:t> </a:t>
            </a:r>
            <a:r>
              <a:rPr lang="en-US" dirty="0" err="1"/>
              <a:t>volupit</a:t>
            </a:r>
            <a:r>
              <a:rPr lang="en-US" dirty="0"/>
              <a:t> </a:t>
            </a:r>
            <a:r>
              <a:rPr lang="en-US" dirty="0" err="1"/>
              <a:t>fugiatem</a:t>
            </a:r>
            <a:r>
              <a:rPr lang="en-US" dirty="0"/>
              <a:t> rent in </a:t>
            </a:r>
            <a:r>
              <a:rPr lang="en-US" dirty="0" err="1"/>
              <a:t>exerunto</a:t>
            </a:r>
            <a:r>
              <a:rPr lang="en-US" dirty="0"/>
              <a:t> </a:t>
            </a:r>
            <a:r>
              <a:rPr lang="en-US" dirty="0" err="1"/>
              <a:t>velluptus</a:t>
            </a:r>
            <a:r>
              <a:rPr lang="en-US" dirty="0"/>
              <a:t> </a:t>
            </a:r>
            <a:r>
              <a:rPr lang="en-US" dirty="0" err="1"/>
              <a:t>debis</a:t>
            </a:r>
            <a:r>
              <a:rPr lang="en-US" dirty="0"/>
              <a:t> </a:t>
            </a:r>
            <a:r>
              <a:rPr lang="en-US" dirty="0" err="1"/>
              <a:t>unti</a:t>
            </a:r>
            <a:r>
              <a:rPr lang="en-US" dirty="0"/>
              <a:t> </a:t>
            </a:r>
            <a:r>
              <a:rPr lang="en-US" dirty="0" err="1"/>
              <a:t>aute</a:t>
            </a:r>
            <a:r>
              <a:rPr lang="en-US" dirty="0"/>
              <a:t> </a:t>
            </a:r>
            <a:r>
              <a:rPr lang="en-US" dirty="0" err="1"/>
              <a:t>vollab</a:t>
            </a:r>
            <a:r>
              <a:rPr lang="en-US" dirty="0"/>
              <a:t> in </a:t>
            </a:r>
            <a:r>
              <a:rPr lang="en-US" dirty="0" err="1"/>
              <a:t>nes</a:t>
            </a:r>
            <a:r>
              <a:rPr lang="en-US" dirty="0"/>
              <a:t> </a:t>
            </a:r>
            <a:r>
              <a:rPr lang="en-US" dirty="0" err="1"/>
              <a:t>eosaere</a:t>
            </a:r>
            <a:r>
              <a:rPr lang="en-US" dirty="0"/>
              <a:t> </a:t>
            </a:r>
            <a:r>
              <a:rPr lang="en-US" dirty="0" err="1"/>
              <a:t>si</a:t>
            </a:r>
            <a:r>
              <a:rPr lang="en-US" dirty="0"/>
              <a:t> </a:t>
            </a:r>
            <a:r>
              <a:rPr lang="en-US" dirty="0" err="1"/>
              <a:t>doluptatur</a:t>
            </a:r>
            <a:r>
              <a:rPr lang="en-US" dirty="0"/>
              <a:t> </a:t>
            </a:r>
            <a:r>
              <a:rPr lang="en-US" dirty="0" err="1"/>
              <a:t>accae</a:t>
            </a:r>
            <a:r>
              <a:rPr lang="en-US" dirty="0"/>
              <a:t> </a:t>
            </a:r>
            <a:r>
              <a:rPr lang="en-US" dirty="0" err="1"/>
              <a:t>vellam</a:t>
            </a:r>
            <a:r>
              <a:rPr lang="en-US" dirty="0"/>
              <a:t> </a:t>
            </a:r>
            <a:r>
              <a:rPr lang="en-US" dirty="0" err="1"/>
              <a:t>aut</a:t>
            </a:r>
            <a:r>
              <a:rPr lang="en-US" dirty="0"/>
              <a:t> pe </a:t>
            </a:r>
            <a:r>
              <a:rPr lang="en-US" dirty="0" err="1"/>
              <a:t>sunto</a:t>
            </a:r>
            <a:r>
              <a:rPr lang="en-US" dirty="0"/>
              <a:t> </a:t>
            </a:r>
            <a:r>
              <a:rPr lang="en-US" dirty="0" err="1"/>
              <a:t>dolupta</a:t>
            </a:r>
            <a:r>
              <a:rPr lang="en-US" dirty="0"/>
              <a:t> </a:t>
            </a:r>
            <a:r>
              <a:rPr lang="en-US" dirty="0" err="1"/>
              <a:t>temporem</a:t>
            </a:r>
            <a:r>
              <a:rPr lang="en-US" dirty="0"/>
              <a:t>. Ed ma </a:t>
            </a:r>
            <a:r>
              <a:rPr lang="en-US" dirty="0" err="1"/>
              <a:t>sint</a:t>
            </a:r>
            <a:r>
              <a:rPr lang="en-US" dirty="0"/>
              <a:t> de </a:t>
            </a:r>
            <a:r>
              <a:rPr lang="en-US" dirty="0" err="1"/>
              <a:t>quosseria</a:t>
            </a:r>
            <a:r>
              <a:rPr lang="en-US" dirty="0"/>
              <a:t> </a:t>
            </a:r>
            <a:r>
              <a:rPr lang="en-US" dirty="0" err="1"/>
              <a:t>dolum</a:t>
            </a:r>
            <a:r>
              <a:rPr lang="en-US" dirty="0"/>
              <a:t> </a:t>
            </a:r>
            <a:r>
              <a:rPr lang="en-US" dirty="0" err="1"/>
              <a:t>volor</a:t>
            </a:r>
            <a:r>
              <a:rPr lang="en-US" dirty="0"/>
              <a:t> </a:t>
            </a:r>
            <a:r>
              <a:rPr lang="en-US" dirty="0" err="1"/>
              <a:t>aditius</a:t>
            </a:r>
            <a:r>
              <a:rPr lang="en-US" dirty="0"/>
              <a:t> </a:t>
            </a:r>
            <a:r>
              <a:rPr lang="en-US" dirty="0" err="1"/>
              <a:t>dunt</a:t>
            </a:r>
            <a:r>
              <a:rPr lang="en-US" dirty="0"/>
              <a:t> as et quos </a:t>
            </a:r>
            <a:r>
              <a:rPr lang="en-US" dirty="0" err="1"/>
              <a:t>reptaquat</a:t>
            </a:r>
            <a:r>
              <a:rPr lang="en-US" dirty="0"/>
              <a:t> </a:t>
            </a:r>
            <a:r>
              <a:rPr lang="en-US" dirty="0" err="1"/>
              <a:t>minusdam</a:t>
            </a:r>
            <a:r>
              <a:rPr lang="en-US" dirty="0"/>
              <a:t> </a:t>
            </a:r>
            <a:r>
              <a:rPr lang="en-US" dirty="0" err="1"/>
              <a:t>quiam</a:t>
            </a:r>
            <a:r>
              <a:rPr lang="en-US" dirty="0"/>
              <a:t> a </a:t>
            </a:r>
            <a:r>
              <a:rPr lang="en-US" dirty="0" err="1"/>
              <a:t>eiciendem</a:t>
            </a:r>
            <a:r>
              <a:rPr lang="en-US" dirty="0"/>
              <a:t> et </a:t>
            </a:r>
            <a:r>
              <a:rPr lang="en-US" dirty="0" err="1"/>
              <a:t>quati</a:t>
            </a:r>
            <a:r>
              <a:rPr lang="en-US" dirty="0"/>
              <a:t> </a:t>
            </a:r>
            <a:r>
              <a:rPr lang="en-US" dirty="0" err="1"/>
              <a:t>blaboreiusam</a:t>
            </a:r>
            <a:r>
              <a:rPr lang="en-US" dirty="0"/>
              <a:t> </a:t>
            </a:r>
            <a:r>
              <a:rPr lang="en-US" dirty="0" err="1"/>
              <a:t>ut</a:t>
            </a:r>
            <a:r>
              <a:rPr lang="en-US" dirty="0"/>
              <a:t> et </a:t>
            </a:r>
            <a:r>
              <a:rPr lang="en-US" dirty="0" err="1"/>
              <a:t>voluptatur</a:t>
            </a:r>
            <a:r>
              <a:rPr lang="en-US" dirty="0"/>
              <a:t>, </a:t>
            </a:r>
            <a:r>
              <a:rPr lang="en-US" dirty="0" err="1"/>
              <a:t>tem</a:t>
            </a:r>
            <a:r>
              <a:rPr lang="en-US" dirty="0"/>
              <a:t> que </a:t>
            </a:r>
            <a:r>
              <a:rPr lang="en-US" dirty="0" err="1"/>
              <a:t>si</a:t>
            </a:r>
            <a:r>
              <a:rPr lang="en-US" dirty="0"/>
              <a:t> </a:t>
            </a:r>
            <a:r>
              <a:rPr lang="en-US" dirty="0" err="1"/>
              <a:t>ut</a:t>
            </a:r>
            <a:r>
              <a:rPr lang="en-US" dirty="0"/>
              <a:t> as </a:t>
            </a:r>
            <a:r>
              <a:rPr lang="en-US" dirty="0" err="1"/>
              <a:t>etam</a:t>
            </a:r>
            <a:r>
              <a:rPr lang="en-US" dirty="0"/>
              <a:t> </a:t>
            </a:r>
            <a:r>
              <a:rPr lang="en-US" dirty="0" err="1"/>
              <a:t>ut</a:t>
            </a:r>
            <a:r>
              <a:rPr lang="en-US" dirty="0"/>
              <a:t> </a:t>
            </a:r>
            <a:r>
              <a:rPr lang="en-US" dirty="0" err="1"/>
              <a:t>delic</a:t>
            </a:r>
            <a:r>
              <a:rPr lang="en-US" dirty="0"/>
              <a:t> </a:t>
            </a:r>
            <a:r>
              <a:rPr lang="en-US" dirty="0" err="1"/>
              <a:t>torehen</a:t>
            </a:r>
            <a:r>
              <a:rPr lang="en-US" dirty="0"/>
              <a:t> </a:t>
            </a:r>
            <a:r>
              <a:rPr lang="en-US" dirty="0" err="1"/>
              <a:t>ditatur</a:t>
            </a:r>
            <a:r>
              <a:rPr lang="en-US" dirty="0"/>
              <a:t>, quid </a:t>
            </a:r>
            <a:r>
              <a:rPr lang="en-US" dirty="0" err="1"/>
              <a:t>experuptus</a:t>
            </a:r>
            <a:r>
              <a:rPr lang="en-US" dirty="0"/>
              <a:t> </a:t>
            </a:r>
            <a:r>
              <a:rPr lang="en-US" dirty="0" err="1"/>
              <a:t>nonsequi</a:t>
            </a:r>
            <a:r>
              <a:rPr lang="en-US" dirty="0"/>
              <a:t> </a:t>
            </a:r>
            <a:r>
              <a:rPr lang="en-US" dirty="0" err="1"/>
              <a:t>officiis</a:t>
            </a:r>
            <a:r>
              <a:rPr lang="en-US" dirty="0"/>
              <a:t> </a:t>
            </a:r>
            <a:r>
              <a:rPr lang="en-US" dirty="0" err="1"/>
              <a:t>si</a:t>
            </a:r>
            <a:r>
              <a:rPr lang="en-US" dirty="0"/>
              <a:t> </a:t>
            </a:r>
            <a:r>
              <a:rPr lang="en-US" dirty="0" err="1"/>
              <a:t>consecaborro</a:t>
            </a:r>
            <a:r>
              <a:rPr lang="en-US" dirty="0"/>
              <a:t> </a:t>
            </a:r>
            <a:r>
              <a:rPr lang="en-US" dirty="0" err="1"/>
              <a:t>mos</a:t>
            </a:r>
            <a:r>
              <a:rPr lang="en-US" dirty="0"/>
              <a:t> de </a:t>
            </a:r>
            <a:r>
              <a:rPr lang="en-US" dirty="0" err="1"/>
              <a:t>venist</a:t>
            </a:r>
            <a:r>
              <a:rPr lang="en-US" dirty="0"/>
              <a:t>, </a:t>
            </a:r>
            <a:r>
              <a:rPr lang="en-US" dirty="0" err="1"/>
              <a:t>quodiatis</a:t>
            </a:r>
            <a:r>
              <a:rPr lang="en-US" dirty="0"/>
              <a:t> </a:t>
            </a:r>
            <a:r>
              <a:rPr lang="en-US" dirty="0" err="1"/>
              <a:t>praturia</a:t>
            </a:r>
            <a:r>
              <a:rPr lang="en-US" dirty="0"/>
              <a:t> que </a:t>
            </a:r>
            <a:r>
              <a:rPr lang="en-US" dirty="0" err="1"/>
              <a:t>volupta</a:t>
            </a:r>
            <a:r>
              <a:rPr lang="en-US" dirty="0"/>
              <a:t> vel </a:t>
            </a:r>
            <a:r>
              <a:rPr lang="en-US" dirty="0" err="1"/>
              <a:t>mo</a:t>
            </a:r>
            <a:r>
              <a:rPr lang="en-US" dirty="0"/>
              <a:t> </a:t>
            </a:r>
            <a:r>
              <a:rPr lang="en-US" dirty="0" err="1"/>
              <a:t>odit</a:t>
            </a:r>
            <a:r>
              <a:rPr lang="en-US" dirty="0"/>
              <a:t>, que </a:t>
            </a:r>
            <a:r>
              <a:rPr lang="en-US" dirty="0" err="1"/>
              <a:t>nimpos</a:t>
            </a:r>
            <a:r>
              <a:rPr lang="en-US" dirty="0"/>
              <a:t> doles </a:t>
            </a:r>
            <a:r>
              <a:rPr lang="en-US" dirty="0" err="1"/>
              <a:t>arioccaeperatem</a:t>
            </a:r>
            <a:r>
              <a:rPr lang="en-US" dirty="0"/>
              <a:t> </a:t>
            </a:r>
            <a:r>
              <a:rPr lang="en-US" dirty="0" err="1"/>
              <a:t>nis</a:t>
            </a:r>
            <a:r>
              <a:rPr lang="en-US" dirty="0"/>
              <a:t> </a:t>
            </a:r>
            <a:r>
              <a:rPr lang="en-US" dirty="0" err="1"/>
              <a:t>dionem</a:t>
            </a:r>
            <a:r>
              <a:rPr lang="en-US" dirty="0"/>
              <a:t>. </a:t>
            </a:r>
          </a:p>
        </p:txBody>
      </p:sp>
      <p:sp>
        <p:nvSpPr>
          <p:cNvPr id="9" name="Picture Placeholder 8">
            <a:extLst>
              <a:ext uri="{FF2B5EF4-FFF2-40B4-BE49-F238E27FC236}">
                <a16:creationId xmlns:a16="http://schemas.microsoft.com/office/drawing/2014/main" id="{E5790769-52DF-4D59-8200-83DF18A7D913}"/>
              </a:ext>
            </a:extLst>
          </p:cNvPr>
          <p:cNvSpPr>
            <a:spLocks noGrp="1"/>
          </p:cNvSpPr>
          <p:nvPr>
            <p:ph type="pic" sz="quarter" idx="12" hasCustomPrompt="1"/>
          </p:nvPr>
        </p:nvSpPr>
        <p:spPr>
          <a:xfrm>
            <a:off x="571500" y="587229"/>
            <a:ext cx="4478672" cy="5385732"/>
          </a:xfrm>
          <a:solidFill>
            <a:schemeClr val="tx2"/>
          </a:solidFill>
        </p:spPr>
        <p:txBody>
          <a:bodyPr lIns="0" tIns="1280160" rIns="0"/>
          <a:lstStyle>
            <a:lvl1pPr marL="0" indent="0" algn="ctr">
              <a:spcAft>
                <a:spcPts val="0"/>
              </a:spcAft>
              <a:buNone/>
              <a:defRPr sz="3200" b="1" cap="all" baseline="0">
                <a:solidFill>
                  <a:srgbClr val="FF289F"/>
                </a:solidFill>
              </a:defRPr>
            </a:lvl1pPr>
          </a:lstStyle>
          <a:p>
            <a:r>
              <a:rPr lang="en-US" dirty="0"/>
              <a:t>Click icon to </a:t>
            </a:r>
            <a:br>
              <a:rPr lang="en-US" dirty="0"/>
            </a:br>
            <a:r>
              <a:rPr lang="en-US" dirty="0"/>
              <a:t>insert image</a:t>
            </a:r>
          </a:p>
        </p:txBody>
      </p:sp>
      <p:sp>
        <p:nvSpPr>
          <p:cNvPr id="8" name="Text Placeholder 8">
            <a:extLst>
              <a:ext uri="{FF2B5EF4-FFF2-40B4-BE49-F238E27FC236}">
                <a16:creationId xmlns:a16="http://schemas.microsoft.com/office/drawing/2014/main" id="{20ABC3A8-5981-4266-AC6C-F83073229E62}"/>
              </a:ext>
            </a:extLst>
          </p:cNvPr>
          <p:cNvSpPr>
            <a:spLocks noGrp="1"/>
          </p:cNvSpPr>
          <p:nvPr>
            <p:ph type="body" sz="quarter" idx="17" hasCustomPrompt="1"/>
          </p:nvPr>
        </p:nvSpPr>
        <p:spPr>
          <a:xfrm>
            <a:off x="6187438" y="587229"/>
            <a:ext cx="5431536" cy="274320"/>
          </a:xfrm>
        </p:spPr>
        <p:txBody>
          <a:bodyPr anchor="b" anchorCtr="0"/>
          <a:lstStyle>
            <a:lvl1pPr marL="0" indent="0">
              <a:lnSpc>
                <a:spcPct val="100000"/>
              </a:lnSpc>
              <a:spcAft>
                <a:spcPts val="0"/>
              </a:spcAft>
              <a:buNone/>
              <a:defRPr sz="1800" b="1" cap="none" baseline="0">
                <a:solidFill>
                  <a:schemeClr val="tx1"/>
                </a:solidFill>
                <a:latin typeface="Georgia" panose="02040502050405020303" pitchFamily="18" charset="0"/>
              </a:defRPr>
            </a:lvl1pPr>
          </a:lstStyle>
          <a:p>
            <a:pPr lvl="0"/>
            <a:r>
              <a:rPr lang="en-US" dirty="0"/>
              <a:t>Click to enter Name</a:t>
            </a:r>
          </a:p>
        </p:txBody>
      </p:sp>
      <p:sp>
        <p:nvSpPr>
          <p:cNvPr id="10" name="Text Placeholder 6">
            <a:extLst>
              <a:ext uri="{FF2B5EF4-FFF2-40B4-BE49-F238E27FC236}">
                <a16:creationId xmlns:a16="http://schemas.microsoft.com/office/drawing/2014/main" id="{397778AB-4F78-4E9E-A3C2-B1BA573D843C}"/>
              </a:ext>
            </a:extLst>
          </p:cNvPr>
          <p:cNvSpPr>
            <a:spLocks noGrp="1"/>
          </p:cNvSpPr>
          <p:nvPr>
            <p:ph type="body" sz="quarter" idx="18" hasCustomPrompt="1"/>
          </p:nvPr>
        </p:nvSpPr>
        <p:spPr>
          <a:xfrm>
            <a:off x="6187438" y="954934"/>
            <a:ext cx="5431536" cy="426884"/>
          </a:xfrm>
        </p:spPr>
        <p:txBody>
          <a:bodyPr/>
          <a:lstStyle>
            <a:lvl1pPr marL="0" indent="0">
              <a:lnSpc>
                <a:spcPct val="100000"/>
              </a:lnSpc>
              <a:spcAft>
                <a:spcPts val="0"/>
              </a:spcAft>
              <a:buNone/>
              <a:defRPr sz="1400" b="1" baseline="0">
                <a:solidFill>
                  <a:schemeClr val="accent1"/>
                </a:solidFill>
              </a:defRPr>
            </a:lvl1pPr>
          </a:lstStyle>
          <a:p>
            <a:pPr lvl="0"/>
            <a:r>
              <a:rPr lang="en-US" dirty="0"/>
              <a:t>Click to enter Position, Division (Bold Italic),</a:t>
            </a:r>
            <a:br>
              <a:rPr lang="en-US" dirty="0"/>
            </a:br>
            <a:r>
              <a:rPr lang="en-US" dirty="0"/>
              <a:t>Click to enter Location, State | Lincoln Financial Group (Bold Non-Italic)</a:t>
            </a:r>
          </a:p>
        </p:txBody>
      </p:sp>
    </p:spTree>
    <p:extLst>
      <p:ext uri="{BB962C8B-B14F-4D97-AF65-F5344CB8AC3E}">
        <p14:creationId xmlns:p14="http://schemas.microsoft.com/office/powerpoint/2010/main" val="5478026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iography 2">
    <p:spTree>
      <p:nvGrpSpPr>
        <p:cNvPr id="1" name=""/>
        <p:cNvGrpSpPr/>
        <p:nvPr/>
      </p:nvGrpSpPr>
      <p:grpSpPr>
        <a:xfrm>
          <a:off x="0" y="0"/>
          <a:ext cx="0" cy="0"/>
          <a:chOff x="0" y="0"/>
          <a:chExt cx="0" cy="0"/>
        </a:xfrm>
      </p:grpSpPr>
      <p:sp>
        <p:nvSpPr>
          <p:cNvPr id="13" name="Picture Placeholder 8">
            <a:extLst>
              <a:ext uri="{FF2B5EF4-FFF2-40B4-BE49-F238E27FC236}">
                <a16:creationId xmlns:a16="http://schemas.microsoft.com/office/drawing/2014/main" id="{EA826AAF-7B4B-463C-8A39-28F2C189420B}"/>
              </a:ext>
            </a:extLst>
          </p:cNvPr>
          <p:cNvSpPr>
            <a:spLocks noGrp="1"/>
          </p:cNvSpPr>
          <p:nvPr>
            <p:ph type="pic" sz="quarter" idx="19" hasCustomPrompt="1"/>
          </p:nvPr>
        </p:nvSpPr>
        <p:spPr>
          <a:xfrm>
            <a:off x="7140302" y="587229"/>
            <a:ext cx="4478672" cy="5385732"/>
          </a:xfrm>
          <a:solidFill>
            <a:schemeClr val="tx2"/>
          </a:solidFill>
        </p:spPr>
        <p:txBody>
          <a:bodyPr lIns="0" tIns="1280160" rIns="0"/>
          <a:lstStyle>
            <a:lvl1pPr marL="0" indent="0" algn="ctr">
              <a:spcAft>
                <a:spcPts val="0"/>
              </a:spcAft>
              <a:buNone/>
              <a:defRPr sz="3200" b="1" cap="all" baseline="0">
                <a:solidFill>
                  <a:srgbClr val="FF289F"/>
                </a:solidFill>
              </a:defRPr>
            </a:lvl1pPr>
          </a:lstStyle>
          <a:p>
            <a:r>
              <a:rPr lang="en-US" dirty="0"/>
              <a:t>Click icon to </a:t>
            </a:r>
            <a:br>
              <a:rPr lang="en-US" dirty="0"/>
            </a:br>
            <a:r>
              <a:rPr lang="en-US" dirty="0"/>
              <a:t>insert image</a:t>
            </a:r>
          </a:p>
        </p:txBody>
      </p:sp>
      <p:sp>
        <p:nvSpPr>
          <p:cNvPr id="6" name="Text Placeholder 6">
            <a:extLst>
              <a:ext uri="{FF2B5EF4-FFF2-40B4-BE49-F238E27FC236}">
                <a16:creationId xmlns:a16="http://schemas.microsoft.com/office/drawing/2014/main" id="{203E8597-B5B4-9B45-B032-6773C17FF55E}"/>
              </a:ext>
            </a:extLst>
          </p:cNvPr>
          <p:cNvSpPr>
            <a:spLocks noGrp="1"/>
          </p:cNvSpPr>
          <p:nvPr>
            <p:ph type="body" sz="quarter" idx="11" hasCustomPrompt="1"/>
          </p:nvPr>
        </p:nvSpPr>
        <p:spPr>
          <a:xfrm>
            <a:off x="573026" y="1676400"/>
            <a:ext cx="5433058" cy="4419600"/>
          </a:xfrm>
        </p:spPr>
        <p:txBody>
          <a:bodyPr numCol="1" spcCol="164592"/>
          <a:lstStyle>
            <a:lvl1pPr marL="0" indent="0">
              <a:spcAft>
                <a:spcPts val="1000"/>
              </a:spcAft>
              <a:buNone/>
              <a:defRPr sz="1500"/>
            </a:lvl1pPr>
            <a:lvl2pPr marL="182880" indent="0">
              <a:spcAft>
                <a:spcPts val="800"/>
              </a:spcAft>
              <a:buNone/>
              <a:defRPr/>
            </a:lvl2pPr>
            <a:lvl3pPr marL="512064" indent="0">
              <a:spcAft>
                <a:spcPts val="800"/>
              </a:spcAft>
              <a:buNone/>
              <a:defRPr/>
            </a:lvl3pPr>
            <a:lvl4pPr marL="685800" indent="0">
              <a:spcAft>
                <a:spcPts val="800"/>
              </a:spcAft>
              <a:buNone/>
              <a:defRPr/>
            </a:lvl4pPr>
            <a:lvl5pPr marL="859536" indent="0">
              <a:spcAft>
                <a:spcPts val="800"/>
              </a:spcAft>
              <a:buNone/>
              <a:defRPr/>
            </a:lvl5pPr>
          </a:lstStyle>
          <a:p>
            <a:pPr lvl="0"/>
            <a:r>
              <a:rPr lang="en-US" dirty="0"/>
              <a:t>Enter biography text here. Text will automatically flow to the second column. </a:t>
            </a:r>
            <a:r>
              <a:rPr lang="en-US" dirty="0" err="1"/>
              <a:t>Fugia</a:t>
            </a:r>
            <a:r>
              <a:rPr lang="en-US" dirty="0"/>
              <a:t> </a:t>
            </a:r>
            <a:r>
              <a:rPr lang="en-US" dirty="0" err="1"/>
              <a:t>nes</a:t>
            </a:r>
            <a:r>
              <a:rPr lang="en-US" dirty="0"/>
              <a:t> </a:t>
            </a:r>
            <a:r>
              <a:rPr lang="en-US" dirty="0" err="1"/>
              <a:t>ilit</a:t>
            </a:r>
            <a:r>
              <a:rPr lang="en-US" dirty="0"/>
              <a:t>, </a:t>
            </a:r>
            <a:r>
              <a:rPr lang="en-US" dirty="0" err="1"/>
              <a:t>ut</a:t>
            </a:r>
            <a:r>
              <a:rPr lang="en-US" dirty="0"/>
              <a:t> </a:t>
            </a:r>
            <a:r>
              <a:rPr lang="en-US" dirty="0" err="1"/>
              <a:t>officil</a:t>
            </a:r>
            <a:r>
              <a:rPr lang="en-US" dirty="0"/>
              <a:t> </a:t>
            </a:r>
            <a:r>
              <a:rPr lang="en-US" dirty="0" err="1"/>
              <a:t>iquias</a:t>
            </a:r>
            <a:r>
              <a:rPr lang="en-US" dirty="0"/>
              <a:t> </a:t>
            </a:r>
            <a:r>
              <a:rPr lang="en-US" dirty="0" err="1"/>
              <a:t>assit</a:t>
            </a:r>
            <a:r>
              <a:rPr lang="en-US" dirty="0"/>
              <a:t>, </a:t>
            </a:r>
            <a:r>
              <a:rPr lang="en-US" dirty="0" err="1"/>
              <a:t>offictur</a:t>
            </a:r>
            <a:r>
              <a:rPr lang="en-US" dirty="0"/>
              <a:t>? </a:t>
            </a:r>
            <a:r>
              <a:rPr lang="en-US" dirty="0" err="1"/>
              <a:t>Quiasit</a:t>
            </a:r>
            <a:r>
              <a:rPr lang="en-US" dirty="0"/>
              <a:t>, </a:t>
            </a:r>
            <a:r>
              <a:rPr lang="en-US" dirty="0" err="1"/>
              <a:t>ommodi</a:t>
            </a:r>
            <a:r>
              <a:rPr lang="en-US" dirty="0"/>
              <a:t> </a:t>
            </a:r>
            <a:r>
              <a:rPr lang="en-US" dirty="0" err="1"/>
              <a:t>tem</a:t>
            </a:r>
            <a:r>
              <a:rPr lang="en-US" dirty="0"/>
              <a:t>. </a:t>
            </a:r>
            <a:r>
              <a:rPr lang="en-US" dirty="0" err="1"/>
              <a:t>Apid</a:t>
            </a:r>
            <a:r>
              <a:rPr lang="en-US" dirty="0"/>
              <a:t> </a:t>
            </a:r>
            <a:r>
              <a:rPr lang="en-US" dirty="0" err="1"/>
              <a:t>ullaccum</a:t>
            </a:r>
            <a:r>
              <a:rPr lang="en-US" dirty="0"/>
              <a:t>, </a:t>
            </a:r>
            <a:r>
              <a:rPr lang="en-US" dirty="0" err="1"/>
              <a:t>occumquo</a:t>
            </a:r>
            <a:r>
              <a:rPr lang="en-US" dirty="0"/>
              <a:t> dem qui </a:t>
            </a:r>
            <a:r>
              <a:rPr lang="en-US" dirty="0" err="1"/>
              <a:t>ditem</a:t>
            </a:r>
            <a:r>
              <a:rPr lang="en-US" dirty="0"/>
              <a:t> </a:t>
            </a:r>
            <a:r>
              <a:rPr lang="en-US" dirty="0" err="1"/>
              <a:t>sima</a:t>
            </a:r>
            <a:r>
              <a:rPr lang="en-US" dirty="0"/>
              <a:t> </a:t>
            </a:r>
            <a:r>
              <a:rPr lang="en-US" dirty="0" err="1"/>
              <a:t>nullamenis</a:t>
            </a:r>
            <a:r>
              <a:rPr lang="en-US" dirty="0"/>
              <a:t> ra nihil </a:t>
            </a:r>
            <a:r>
              <a:rPr lang="en-US" dirty="0" err="1"/>
              <a:t>magnitatem</a:t>
            </a:r>
            <a:r>
              <a:rPr lang="en-US" dirty="0"/>
              <a:t>. </a:t>
            </a:r>
            <a:r>
              <a:rPr lang="en-US" dirty="0" err="1"/>
              <a:t>Itate</a:t>
            </a:r>
            <a:r>
              <a:rPr lang="en-US" dirty="0"/>
              <a:t> </a:t>
            </a:r>
            <a:r>
              <a:rPr lang="en-US" dirty="0" err="1"/>
              <a:t>nihillutet</a:t>
            </a:r>
            <a:r>
              <a:rPr lang="en-US" dirty="0"/>
              <a:t> </a:t>
            </a:r>
            <a:r>
              <a:rPr lang="en-US" dirty="0" err="1"/>
              <a:t>audandi</a:t>
            </a:r>
            <a:r>
              <a:rPr lang="en-US" dirty="0"/>
              <a:t> </a:t>
            </a:r>
            <a:r>
              <a:rPr lang="en-US" dirty="0" err="1"/>
              <a:t>cullaut</a:t>
            </a:r>
            <a:r>
              <a:rPr lang="en-US" dirty="0"/>
              <a:t> fugit qui </a:t>
            </a:r>
            <a:r>
              <a:rPr lang="en-US" dirty="0" err="1"/>
              <a:t>nis</a:t>
            </a:r>
            <a:r>
              <a:rPr lang="en-US" dirty="0"/>
              <a:t> </a:t>
            </a:r>
            <a:r>
              <a:rPr lang="en-US" dirty="0" err="1"/>
              <a:t>il</a:t>
            </a:r>
            <a:r>
              <a:rPr lang="en-US" dirty="0"/>
              <a:t> </a:t>
            </a:r>
            <a:r>
              <a:rPr lang="en-US" dirty="0" err="1"/>
              <a:t>maionsedit</a:t>
            </a:r>
            <a:r>
              <a:rPr lang="en-US" dirty="0"/>
              <a:t> re </a:t>
            </a:r>
            <a:r>
              <a:rPr lang="en-US" dirty="0" err="1"/>
              <a:t>netur</a:t>
            </a:r>
            <a:r>
              <a:rPr lang="en-US" dirty="0"/>
              <a:t> </a:t>
            </a:r>
            <a:r>
              <a:rPr lang="en-US" dirty="0" err="1"/>
              <a:t>maio</a:t>
            </a:r>
            <a:r>
              <a:rPr lang="en-US" dirty="0"/>
              <a:t> </a:t>
            </a:r>
            <a:r>
              <a:rPr lang="en-US" dirty="0" err="1"/>
              <a:t>eos</a:t>
            </a:r>
            <a:r>
              <a:rPr lang="en-US" dirty="0"/>
              <a:t> </a:t>
            </a:r>
            <a:r>
              <a:rPr lang="en-US" dirty="0" err="1"/>
              <a:t>ullatem</a:t>
            </a:r>
            <a:r>
              <a:rPr lang="en-US" dirty="0"/>
              <a:t> </a:t>
            </a:r>
            <a:r>
              <a:rPr lang="en-US" dirty="0" err="1"/>
              <a:t>quae</a:t>
            </a:r>
            <a:r>
              <a:rPr lang="en-US" dirty="0"/>
              <a:t>. </a:t>
            </a:r>
          </a:p>
          <a:p>
            <a:pPr lvl="0"/>
            <a:r>
              <a:rPr lang="en-US" dirty="0"/>
              <a:t>Vit quos </a:t>
            </a:r>
            <a:r>
              <a:rPr lang="en-US" dirty="0" err="1"/>
              <a:t>doloribus</a:t>
            </a:r>
            <a:r>
              <a:rPr lang="en-US" dirty="0"/>
              <a:t> </a:t>
            </a:r>
            <a:r>
              <a:rPr lang="en-US" dirty="0" err="1"/>
              <a:t>inctias</a:t>
            </a:r>
            <a:r>
              <a:rPr lang="en-US" dirty="0"/>
              <a:t> </a:t>
            </a:r>
            <a:r>
              <a:rPr lang="en-US" dirty="0" err="1"/>
              <a:t>estotatiur</a:t>
            </a:r>
            <a:r>
              <a:rPr lang="en-US" dirty="0"/>
              <a:t> </a:t>
            </a:r>
            <a:r>
              <a:rPr lang="en-US" dirty="0" err="1"/>
              <a:t>aliquam</a:t>
            </a:r>
            <a:r>
              <a:rPr lang="en-US" dirty="0"/>
              <a:t> et </a:t>
            </a:r>
            <a:r>
              <a:rPr lang="en-US" dirty="0" err="1"/>
              <a:t>quae</a:t>
            </a:r>
            <a:r>
              <a:rPr lang="en-US" dirty="0"/>
              <a:t>. Nam </a:t>
            </a:r>
            <a:r>
              <a:rPr lang="en-US" dirty="0" err="1"/>
              <a:t>ut</a:t>
            </a:r>
            <a:r>
              <a:rPr lang="en-US" dirty="0"/>
              <a:t> </a:t>
            </a:r>
            <a:r>
              <a:rPr lang="en-US" dirty="0" err="1"/>
              <a:t>delic</a:t>
            </a:r>
            <a:r>
              <a:rPr lang="en-US" dirty="0"/>
              <a:t> </a:t>
            </a:r>
            <a:r>
              <a:rPr lang="en-US" dirty="0" err="1"/>
              <a:t>torehen</a:t>
            </a:r>
            <a:r>
              <a:rPr lang="en-US" dirty="0"/>
              <a:t> </a:t>
            </a:r>
            <a:r>
              <a:rPr lang="en-US" dirty="0" err="1"/>
              <a:t>ditatur</a:t>
            </a:r>
            <a:r>
              <a:rPr lang="en-US" dirty="0"/>
              <a:t>, quid </a:t>
            </a:r>
            <a:r>
              <a:rPr lang="en-US" dirty="0" err="1"/>
              <a:t>experuptus</a:t>
            </a:r>
            <a:r>
              <a:rPr lang="en-US" dirty="0"/>
              <a:t> </a:t>
            </a:r>
            <a:r>
              <a:rPr lang="en-US" dirty="0" err="1"/>
              <a:t>nonsequi</a:t>
            </a:r>
            <a:r>
              <a:rPr lang="en-US" dirty="0"/>
              <a:t> </a:t>
            </a:r>
            <a:r>
              <a:rPr lang="en-US" dirty="0" err="1"/>
              <a:t>officiis</a:t>
            </a:r>
            <a:r>
              <a:rPr lang="en-US" dirty="0"/>
              <a:t> </a:t>
            </a:r>
            <a:r>
              <a:rPr lang="en-US" dirty="0" err="1"/>
              <a:t>si</a:t>
            </a:r>
            <a:r>
              <a:rPr lang="en-US" dirty="0"/>
              <a:t> </a:t>
            </a:r>
            <a:r>
              <a:rPr lang="en-US" dirty="0" err="1"/>
              <a:t>consecaborro</a:t>
            </a:r>
            <a:r>
              <a:rPr lang="en-US" dirty="0"/>
              <a:t> </a:t>
            </a:r>
            <a:r>
              <a:rPr lang="en-US" dirty="0" err="1"/>
              <a:t>mos</a:t>
            </a:r>
            <a:r>
              <a:rPr lang="en-US" dirty="0"/>
              <a:t> de </a:t>
            </a:r>
            <a:r>
              <a:rPr lang="en-US" dirty="0" err="1"/>
              <a:t>venist</a:t>
            </a:r>
            <a:r>
              <a:rPr lang="en-US" dirty="0"/>
              <a:t>, </a:t>
            </a:r>
            <a:r>
              <a:rPr lang="en-US" dirty="0" err="1"/>
              <a:t>quodiatis</a:t>
            </a:r>
            <a:r>
              <a:rPr lang="en-US" dirty="0"/>
              <a:t> </a:t>
            </a:r>
            <a:r>
              <a:rPr lang="en-US" dirty="0" err="1"/>
              <a:t>praturia</a:t>
            </a:r>
            <a:r>
              <a:rPr lang="en-US" dirty="0"/>
              <a:t> que </a:t>
            </a:r>
            <a:r>
              <a:rPr lang="en-US" dirty="0" err="1"/>
              <a:t>volupta</a:t>
            </a:r>
            <a:r>
              <a:rPr lang="en-US" dirty="0"/>
              <a:t> vel </a:t>
            </a:r>
            <a:r>
              <a:rPr lang="en-US" dirty="0" err="1"/>
              <a:t>mo</a:t>
            </a:r>
            <a:r>
              <a:rPr lang="en-US" dirty="0"/>
              <a:t> </a:t>
            </a:r>
            <a:r>
              <a:rPr lang="en-US" dirty="0" err="1"/>
              <a:t>odit</a:t>
            </a:r>
            <a:r>
              <a:rPr lang="en-US" dirty="0"/>
              <a:t>, que </a:t>
            </a:r>
            <a:r>
              <a:rPr lang="en-US" dirty="0" err="1"/>
              <a:t>nimpos</a:t>
            </a:r>
            <a:r>
              <a:rPr lang="en-US" dirty="0"/>
              <a:t> doles </a:t>
            </a:r>
            <a:r>
              <a:rPr lang="en-US" dirty="0" err="1"/>
              <a:t>ari</a:t>
            </a:r>
            <a:r>
              <a:rPr lang="en-US" dirty="0"/>
              <a:t> </a:t>
            </a:r>
            <a:r>
              <a:rPr lang="en-US" dirty="0" err="1"/>
              <a:t>occaeperatem</a:t>
            </a:r>
            <a:r>
              <a:rPr lang="en-US" dirty="0"/>
              <a:t> </a:t>
            </a:r>
            <a:r>
              <a:rPr lang="en-US" dirty="0" err="1"/>
              <a:t>nis</a:t>
            </a:r>
            <a:r>
              <a:rPr lang="en-US" dirty="0"/>
              <a:t> </a:t>
            </a:r>
            <a:r>
              <a:rPr lang="en-US" dirty="0" err="1"/>
              <a:t>dionem</a:t>
            </a:r>
            <a:r>
              <a:rPr lang="en-US" dirty="0"/>
              <a:t> </a:t>
            </a:r>
            <a:r>
              <a:rPr lang="en-US" dirty="0" err="1"/>
              <a:t>ius</a:t>
            </a:r>
            <a:r>
              <a:rPr lang="en-US" dirty="0"/>
              <a:t> </a:t>
            </a:r>
            <a:r>
              <a:rPr lang="en-US" dirty="0" err="1"/>
              <a:t>si</a:t>
            </a:r>
            <a:r>
              <a:rPr lang="en-US" dirty="0"/>
              <a:t> </a:t>
            </a:r>
            <a:r>
              <a:rPr lang="en-US" dirty="0" err="1"/>
              <a:t>cupta</a:t>
            </a:r>
            <a:r>
              <a:rPr lang="en-US" dirty="0"/>
              <a:t> que </a:t>
            </a:r>
            <a:r>
              <a:rPr lang="en-US" dirty="0" err="1"/>
              <a:t>nusapit</a:t>
            </a:r>
            <a:r>
              <a:rPr lang="en-US" dirty="0"/>
              <a:t> </a:t>
            </a:r>
            <a:r>
              <a:rPr lang="en-US" dirty="0" err="1"/>
              <a:t>veni</a:t>
            </a:r>
            <a:r>
              <a:rPr lang="en-US" dirty="0"/>
              <a:t>. </a:t>
            </a:r>
          </a:p>
          <a:p>
            <a:pPr lvl="0"/>
            <a:r>
              <a:rPr lang="en-US" dirty="0"/>
              <a:t>Sin </a:t>
            </a:r>
            <a:r>
              <a:rPr lang="en-US" dirty="0" err="1"/>
              <a:t>expla</a:t>
            </a:r>
            <a:r>
              <a:rPr lang="en-US" dirty="0"/>
              <a:t> quo </a:t>
            </a:r>
            <a:r>
              <a:rPr lang="en-US" dirty="0" err="1"/>
              <a:t>quia</a:t>
            </a:r>
            <a:r>
              <a:rPr lang="en-US" dirty="0"/>
              <a:t> quo </a:t>
            </a:r>
            <a:r>
              <a:rPr lang="en-US" dirty="0" err="1"/>
              <a:t>odi</a:t>
            </a:r>
            <a:r>
              <a:rPr lang="en-US" dirty="0"/>
              <a:t> </a:t>
            </a:r>
            <a:r>
              <a:rPr lang="en-US" dirty="0" err="1"/>
              <a:t>volupit</a:t>
            </a:r>
            <a:r>
              <a:rPr lang="en-US" dirty="0"/>
              <a:t> </a:t>
            </a:r>
            <a:r>
              <a:rPr lang="en-US" dirty="0" err="1"/>
              <a:t>fugiatem</a:t>
            </a:r>
            <a:r>
              <a:rPr lang="en-US" dirty="0"/>
              <a:t> rent in </a:t>
            </a:r>
            <a:r>
              <a:rPr lang="en-US" dirty="0" err="1"/>
              <a:t>exerunto</a:t>
            </a:r>
            <a:r>
              <a:rPr lang="en-US" dirty="0"/>
              <a:t> </a:t>
            </a:r>
            <a:r>
              <a:rPr lang="en-US" dirty="0" err="1"/>
              <a:t>velluptus</a:t>
            </a:r>
            <a:r>
              <a:rPr lang="en-US" dirty="0"/>
              <a:t> </a:t>
            </a:r>
            <a:r>
              <a:rPr lang="en-US" dirty="0" err="1"/>
              <a:t>debis</a:t>
            </a:r>
            <a:r>
              <a:rPr lang="en-US" dirty="0"/>
              <a:t> </a:t>
            </a:r>
            <a:r>
              <a:rPr lang="en-US" dirty="0" err="1"/>
              <a:t>unti</a:t>
            </a:r>
            <a:r>
              <a:rPr lang="en-US" dirty="0"/>
              <a:t> </a:t>
            </a:r>
            <a:r>
              <a:rPr lang="en-US" dirty="0" err="1"/>
              <a:t>aute</a:t>
            </a:r>
            <a:r>
              <a:rPr lang="en-US" dirty="0"/>
              <a:t> </a:t>
            </a:r>
            <a:r>
              <a:rPr lang="en-US" dirty="0" err="1"/>
              <a:t>vollab</a:t>
            </a:r>
            <a:r>
              <a:rPr lang="en-US" dirty="0"/>
              <a:t> in </a:t>
            </a:r>
            <a:r>
              <a:rPr lang="en-US" dirty="0" err="1"/>
              <a:t>nes</a:t>
            </a:r>
            <a:r>
              <a:rPr lang="en-US" dirty="0"/>
              <a:t> </a:t>
            </a:r>
            <a:r>
              <a:rPr lang="en-US" dirty="0" err="1"/>
              <a:t>eosaere</a:t>
            </a:r>
            <a:r>
              <a:rPr lang="en-US" dirty="0"/>
              <a:t> </a:t>
            </a:r>
            <a:r>
              <a:rPr lang="en-US" dirty="0" err="1"/>
              <a:t>si</a:t>
            </a:r>
            <a:r>
              <a:rPr lang="en-US" dirty="0"/>
              <a:t> </a:t>
            </a:r>
            <a:r>
              <a:rPr lang="en-US" dirty="0" err="1"/>
              <a:t>doluptatur</a:t>
            </a:r>
            <a:r>
              <a:rPr lang="en-US" dirty="0"/>
              <a:t> </a:t>
            </a:r>
            <a:r>
              <a:rPr lang="en-US" dirty="0" err="1"/>
              <a:t>accae</a:t>
            </a:r>
            <a:r>
              <a:rPr lang="en-US" dirty="0"/>
              <a:t> </a:t>
            </a:r>
            <a:r>
              <a:rPr lang="en-US" dirty="0" err="1"/>
              <a:t>vellam</a:t>
            </a:r>
            <a:r>
              <a:rPr lang="en-US" dirty="0"/>
              <a:t> </a:t>
            </a:r>
            <a:r>
              <a:rPr lang="en-US" dirty="0" err="1"/>
              <a:t>aut</a:t>
            </a:r>
            <a:r>
              <a:rPr lang="en-US" dirty="0"/>
              <a:t> pe </a:t>
            </a:r>
            <a:r>
              <a:rPr lang="en-US" dirty="0" err="1"/>
              <a:t>sunto</a:t>
            </a:r>
            <a:r>
              <a:rPr lang="en-US" dirty="0"/>
              <a:t> </a:t>
            </a:r>
            <a:r>
              <a:rPr lang="en-US" dirty="0" err="1"/>
              <a:t>dolupta</a:t>
            </a:r>
            <a:r>
              <a:rPr lang="en-US" dirty="0"/>
              <a:t> </a:t>
            </a:r>
            <a:r>
              <a:rPr lang="en-US" dirty="0" err="1"/>
              <a:t>temporem</a:t>
            </a:r>
            <a:r>
              <a:rPr lang="en-US" dirty="0"/>
              <a:t>. Ed ma </a:t>
            </a:r>
            <a:r>
              <a:rPr lang="en-US" dirty="0" err="1"/>
              <a:t>sint</a:t>
            </a:r>
            <a:r>
              <a:rPr lang="en-US" dirty="0"/>
              <a:t> de </a:t>
            </a:r>
            <a:r>
              <a:rPr lang="en-US" dirty="0" err="1"/>
              <a:t>quosseria</a:t>
            </a:r>
            <a:r>
              <a:rPr lang="en-US" dirty="0"/>
              <a:t> </a:t>
            </a:r>
            <a:r>
              <a:rPr lang="en-US" dirty="0" err="1"/>
              <a:t>dolum</a:t>
            </a:r>
            <a:r>
              <a:rPr lang="en-US" dirty="0"/>
              <a:t> </a:t>
            </a:r>
            <a:r>
              <a:rPr lang="en-US" dirty="0" err="1"/>
              <a:t>volor</a:t>
            </a:r>
            <a:r>
              <a:rPr lang="en-US" dirty="0"/>
              <a:t> </a:t>
            </a:r>
            <a:r>
              <a:rPr lang="en-US" dirty="0" err="1"/>
              <a:t>aditius</a:t>
            </a:r>
            <a:r>
              <a:rPr lang="en-US" dirty="0"/>
              <a:t> </a:t>
            </a:r>
            <a:r>
              <a:rPr lang="en-US" dirty="0" err="1"/>
              <a:t>dunt</a:t>
            </a:r>
            <a:r>
              <a:rPr lang="en-US" dirty="0"/>
              <a:t> as et quos </a:t>
            </a:r>
            <a:r>
              <a:rPr lang="en-US" dirty="0" err="1"/>
              <a:t>reptaquat</a:t>
            </a:r>
            <a:r>
              <a:rPr lang="en-US" dirty="0"/>
              <a:t> </a:t>
            </a:r>
            <a:r>
              <a:rPr lang="en-US" dirty="0" err="1"/>
              <a:t>minusdam</a:t>
            </a:r>
            <a:r>
              <a:rPr lang="en-US" dirty="0"/>
              <a:t> </a:t>
            </a:r>
            <a:r>
              <a:rPr lang="en-US" dirty="0" err="1"/>
              <a:t>quiam</a:t>
            </a:r>
            <a:r>
              <a:rPr lang="en-US" dirty="0"/>
              <a:t> a </a:t>
            </a:r>
            <a:r>
              <a:rPr lang="en-US" dirty="0" err="1"/>
              <a:t>eiciendem</a:t>
            </a:r>
            <a:r>
              <a:rPr lang="en-US" dirty="0"/>
              <a:t> et </a:t>
            </a:r>
            <a:r>
              <a:rPr lang="en-US" dirty="0" err="1"/>
              <a:t>quati</a:t>
            </a:r>
            <a:r>
              <a:rPr lang="en-US" dirty="0"/>
              <a:t> </a:t>
            </a:r>
            <a:r>
              <a:rPr lang="en-US" dirty="0" err="1"/>
              <a:t>blaboreiusam</a:t>
            </a:r>
            <a:r>
              <a:rPr lang="en-US" dirty="0"/>
              <a:t> </a:t>
            </a:r>
            <a:r>
              <a:rPr lang="en-US" dirty="0" err="1"/>
              <a:t>ut</a:t>
            </a:r>
            <a:r>
              <a:rPr lang="en-US" dirty="0"/>
              <a:t> et </a:t>
            </a:r>
            <a:r>
              <a:rPr lang="en-US" dirty="0" err="1"/>
              <a:t>voluptatur</a:t>
            </a:r>
            <a:r>
              <a:rPr lang="en-US" dirty="0"/>
              <a:t>, </a:t>
            </a:r>
            <a:r>
              <a:rPr lang="en-US" dirty="0" err="1"/>
              <a:t>tem</a:t>
            </a:r>
            <a:r>
              <a:rPr lang="en-US" dirty="0"/>
              <a:t> que </a:t>
            </a:r>
            <a:r>
              <a:rPr lang="en-US" dirty="0" err="1"/>
              <a:t>si</a:t>
            </a:r>
            <a:r>
              <a:rPr lang="en-US" dirty="0"/>
              <a:t> </a:t>
            </a:r>
            <a:r>
              <a:rPr lang="en-US" dirty="0" err="1"/>
              <a:t>ut</a:t>
            </a:r>
            <a:r>
              <a:rPr lang="en-US" dirty="0"/>
              <a:t> as </a:t>
            </a:r>
            <a:r>
              <a:rPr lang="en-US" dirty="0" err="1"/>
              <a:t>etam</a:t>
            </a:r>
            <a:r>
              <a:rPr lang="en-US" dirty="0"/>
              <a:t> </a:t>
            </a:r>
            <a:r>
              <a:rPr lang="en-US" dirty="0" err="1"/>
              <a:t>ut</a:t>
            </a:r>
            <a:r>
              <a:rPr lang="en-US" dirty="0"/>
              <a:t> </a:t>
            </a:r>
            <a:r>
              <a:rPr lang="en-US" dirty="0" err="1"/>
              <a:t>delic</a:t>
            </a:r>
            <a:r>
              <a:rPr lang="en-US" dirty="0"/>
              <a:t> </a:t>
            </a:r>
            <a:r>
              <a:rPr lang="en-US" dirty="0" err="1"/>
              <a:t>torehen</a:t>
            </a:r>
            <a:r>
              <a:rPr lang="en-US" dirty="0"/>
              <a:t> </a:t>
            </a:r>
            <a:r>
              <a:rPr lang="en-US" dirty="0" err="1"/>
              <a:t>ditatur</a:t>
            </a:r>
            <a:r>
              <a:rPr lang="en-US" dirty="0"/>
              <a:t>, quid </a:t>
            </a:r>
            <a:r>
              <a:rPr lang="en-US" dirty="0" err="1"/>
              <a:t>experuptus</a:t>
            </a:r>
            <a:r>
              <a:rPr lang="en-US" dirty="0"/>
              <a:t> </a:t>
            </a:r>
            <a:r>
              <a:rPr lang="en-US" dirty="0" err="1"/>
              <a:t>nonsequi</a:t>
            </a:r>
            <a:r>
              <a:rPr lang="en-US" dirty="0"/>
              <a:t> </a:t>
            </a:r>
            <a:r>
              <a:rPr lang="en-US" dirty="0" err="1"/>
              <a:t>officiis</a:t>
            </a:r>
            <a:r>
              <a:rPr lang="en-US" dirty="0"/>
              <a:t> </a:t>
            </a:r>
            <a:r>
              <a:rPr lang="en-US" dirty="0" err="1"/>
              <a:t>si</a:t>
            </a:r>
            <a:r>
              <a:rPr lang="en-US" dirty="0"/>
              <a:t> </a:t>
            </a:r>
            <a:r>
              <a:rPr lang="en-US" dirty="0" err="1"/>
              <a:t>consecaborro</a:t>
            </a:r>
            <a:r>
              <a:rPr lang="en-US" dirty="0"/>
              <a:t> </a:t>
            </a:r>
            <a:r>
              <a:rPr lang="en-US" dirty="0" err="1"/>
              <a:t>mos</a:t>
            </a:r>
            <a:r>
              <a:rPr lang="en-US" dirty="0"/>
              <a:t> de </a:t>
            </a:r>
            <a:r>
              <a:rPr lang="en-US" dirty="0" err="1"/>
              <a:t>venist</a:t>
            </a:r>
            <a:r>
              <a:rPr lang="en-US" dirty="0"/>
              <a:t>, </a:t>
            </a:r>
            <a:r>
              <a:rPr lang="en-US" dirty="0" err="1"/>
              <a:t>quodiatis</a:t>
            </a:r>
            <a:r>
              <a:rPr lang="en-US" dirty="0"/>
              <a:t> </a:t>
            </a:r>
            <a:r>
              <a:rPr lang="en-US" dirty="0" err="1"/>
              <a:t>praturia</a:t>
            </a:r>
            <a:r>
              <a:rPr lang="en-US" dirty="0"/>
              <a:t> que </a:t>
            </a:r>
            <a:r>
              <a:rPr lang="en-US" dirty="0" err="1"/>
              <a:t>volupta</a:t>
            </a:r>
            <a:r>
              <a:rPr lang="en-US" dirty="0"/>
              <a:t> vel </a:t>
            </a:r>
            <a:r>
              <a:rPr lang="en-US" dirty="0" err="1"/>
              <a:t>mo</a:t>
            </a:r>
            <a:r>
              <a:rPr lang="en-US" dirty="0"/>
              <a:t> </a:t>
            </a:r>
            <a:r>
              <a:rPr lang="en-US" dirty="0" err="1"/>
              <a:t>odit</a:t>
            </a:r>
            <a:r>
              <a:rPr lang="en-US" dirty="0"/>
              <a:t>, que </a:t>
            </a:r>
            <a:r>
              <a:rPr lang="en-US" dirty="0" err="1"/>
              <a:t>nimpos</a:t>
            </a:r>
            <a:r>
              <a:rPr lang="en-US" dirty="0"/>
              <a:t> doles </a:t>
            </a:r>
            <a:r>
              <a:rPr lang="en-US" dirty="0" err="1"/>
              <a:t>arioccaeperatem</a:t>
            </a:r>
            <a:r>
              <a:rPr lang="en-US" dirty="0"/>
              <a:t> </a:t>
            </a:r>
            <a:r>
              <a:rPr lang="en-US" dirty="0" err="1"/>
              <a:t>nis</a:t>
            </a:r>
            <a:r>
              <a:rPr lang="en-US" dirty="0"/>
              <a:t> </a:t>
            </a:r>
            <a:r>
              <a:rPr lang="en-US" dirty="0" err="1"/>
              <a:t>dionem</a:t>
            </a:r>
            <a:r>
              <a:rPr lang="en-US" dirty="0"/>
              <a:t>. </a:t>
            </a:r>
          </a:p>
        </p:txBody>
      </p:sp>
      <p:sp>
        <p:nvSpPr>
          <p:cNvPr id="9" name="Text Placeholder 8">
            <a:extLst>
              <a:ext uri="{FF2B5EF4-FFF2-40B4-BE49-F238E27FC236}">
                <a16:creationId xmlns:a16="http://schemas.microsoft.com/office/drawing/2014/main" id="{8BF22918-3BEA-8740-938E-8CDDA6C56046}"/>
              </a:ext>
            </a:extLst>
          </p:cNvPr>
          <p:cNvSpPr>
            <a:spLocks noGrp="1"/>
          </p:cNvSpPr>
          <p:nvPr>
            <p:ph type="body" sz="quarter" idx="17" hasCustomPrompt="1"/>
          </p:nvPr>
        </p:nvSpPr>
        <p:spPr>
          <a:xfrm>
            <a:off x="573027" y="587229"/>
            <a:ext cx="5431536" cy="274320"/>
          </a:xfrm>
        </p:spPr>
        <p:txBody>
          <a:bodyPr anchor="b" anchorCtr="0"/>
          <a:lstStyle>
            <a:lvl1pPr marL="0" indent="0">
              <a:lnSpc>
                <a:spcPct val="100000"/>
              </a:lnSpc>
              <a:spcAft>
                <a:spcPts val="0"/>
              </a:spcAft>
              <a:buNone/>
              <a:defRPr sz="1800" b="1" cap="none" baseline="0">
                <a:solidFill>
                  <a:schemeClr val="tx1"/>
                </a:solidFill>
                <a:latin typeface="Georgia" panose="02040502050405020303" pitchFamily="18" charset="0"/>
              </a:defRPr>
            </a:lvl1pPr>
          </a:lstStyle>
          <a:p>
            <a:pPr lvl="0"/>
            <a:r>
              <a:rPr lang="en-US" dirty="0"/>
              <a:t>Click to enter Name</a:t>
            </a:r>
          </a:p>
        </p:txBody>
      </p:sp>
      <p:sp>
        <p:nvSpPr>
          <p:cNvPr id="11" name="Text Placeholder 6">
            <a:extLst>
              <a:ext uri="{FF2B5EF4-FFF2-40B4-BE49-F238E27FC236}">
                <a16:creationId xmlns:a16="http://schemas.microsoft.com/office/drawing/2014/main" id="{5EA63335-B891-7F44-8ABB-00CE408FF752}"/>
              </a:ext>
            </a:extLst>
          </p:cNvPr>
          <p:cNvSpPr>
            <a:spLocks noGrp="1"/>
          </p:cNvSpPr>
          <p:nvPr>
            <p:ph type="body" sz="quarter" idx="18" hasCustomPrompt="1"/>
          </p:nvPr>
        </p:nvSpPr>
        <p:spPr>
          <a:xfrm>
            <a:off x="573027" y="954934"/>
            <a:ext cx="5431536" cy="426884"/>
          </a:xfrm>
        </p:spPr>
        <p:txBody>
          <a:bodyPr/>
          <a:lstStyle>
            <a:lvl1pPr marL="0" indent="0">
              <a:lnSpc>
                <a:spcPct val="100000"/>
              </a:lnSpc>
              <a:spcAft>
                <a:spcPts val="0"/>
              </a:spcAft>
              <a:buNone/>
              <a:defRPr sz="1400" b="1" baseline="0">
                <a:solidFill>
                  <a:schemeClr val="accent1"/>
                </a:solidFill>
              </a:defRPr>
            </a:lvl1pPr>
          </a:lstStyle>
          <a:p>
            <a:pPr lvl="0"/>
            <a:r>
              <a:rPr lang="en-US" dirty="0"/>
              <a:t>Click to enter Position, Division (Bold Italic),</a:t>
            </a:r>
            <a:br>
              <a:rPr lang="en-US" dirty="0"/>
            </a:br>
            <a:r>
              <a:rPr lang="en-US" dirty="0"/>
              <a:t>Click to enter Location, State | Lincoln Financial Group (Bold Non-Italic)</a:t>
            </a:r>
          </a:p>
        </p:txBody>
      </p:sp>
    </p:spTree>
    <p:extLst>
      <p:ext uri="{BB962C8B-B14F-4D97-AF65-F5344CB8AC3E}">
        <p14:creationId xmlns:p14="http://schemas.microsoft.com/office/powerpoint/2010/main" val="359130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iography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11036808"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83690" y="1014984"/>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2796539" y="3156597"/>
            <a:ext cx="8823959" cy="2836836"/>
          </a:xfrm>
        </p:spPr>
        <p:txBody>
          <a:bodyPr numCol="2" spcCol="164592"/>
          <a:lstStyle>
            <a:lvl1pPr marL="0" indent="0">
              <a:spcAft>
                <a:spcPts val="1000"/>
              </a:spcAft>
              <a:buNone/>
              <a:defRPr sz="1500"/>
            </a:lvl1pPr>
            <a:lvl2pPr marL="182880" indent="0">
              <a:spcAft>
                <a:spcPts val="800"/>
              </a:spcAft>
              <a:buNone/>
              <a:defRPr/>
            </a:lvl2pPr>
            <a:lvl3pPr marL="512064" indent="0">
              <a:spcAft>
                <a:spcPts val="800"/>
              </a:spcAft>
              <a:buNone/>
              <a:defRPr/>
            </a:lvl3pPr>
            <a:lvl4pPr marL="685800" indent="0">
              <a:spcAft>
                <a:spcPts val="800"/>
              </a:spcAft>
              <a:buNone/>
              <a:defRPr/>
            </a:lvl4pPr>
            <a:lvl5pPr marL="859536" indent="0">
              <a:spcAft>
                <a:spcPts val="800"/>
              </a:spcAft>
              <a:buNone/>
              <a:defRPr/>
            </a:lvl5pPr>
          </a:lstStyle>
          <a:p>
            <a:pPr lvl="0"/>
            <a:r>
              <a:rPr lang="en-US" dirty="0"/>
              <a:t>Enter biography text here. Text will automatically flow to the second column. </a:t>
            </a:r>
            <a:r>
              <a:rPr lang="en-US" dirty="0" err="1"/>
              <a:t>Fugia</a:t>
            </a:r>
            <a:r>
              <a:rPr lang="en-US" dirty="0"/>
              <a:t> </a:t>
            </a:r>
            <a:r>
              <a:rPr lang="en-US" dirty="0" err="1"/>
              <a:t>nes</a:t>
            </a:r>
            <a:r>
              <a:rPr lang="en-US" dirty="0"/>
              <a:t> </a:t>
            </a:r>
            <a:r>
              <a:rPr lang="en-US" dirty="0" err="1"/>
              <a:t>ilit</a:t>
            </a:r>
            <a:r>
              <a:rPr lang="en-US" dirty="0"/>
              <a:t>, </a:t>
            </a:r>
            <a:r>
              <a:rPr lang="en-US" dirty="0" err="1"/>
              <a:t>ut</a:t>
            </a:r>
            <a:r>
              <a:rPr lang="en-US" dirty="0"/>
              <a:t> </a:t>
            </a:r>
            <a:r>
              <a:rPr lang="en-US" dirty="0" err="1"/>
              <a:t>officil</a:t>
            </a:r>
            <a:r>
              <a:rPr lang="en-US" dirty="0"/>
              <a:t> </a:t>
            </a:r>
            <a:r>
              <a:rPr lang="en-US" dirty="0" err="1"/>
              <a:t>iquias</a:t>
            </a:r>
            <a:r>
              <a:rPr lang="en-US" dirty="0"/>
              <a:t> </a:t>
            </a:r>
            <a:r>
              <a:rPr lang="en-US" dirty="0" err="1"/>
              <a:t>assit</a:t>
            </a:r>
            <a:r>
              <a:rPr lang="en-US" dirty="0"/>
              <a:t>, </a:t>
            </a:r>
            <a:r>
              <a:rPr lang="en-US" dirty="0" err="1"/>
              <a:t>offictur</a:t>
            </a:r>
            <a:r>
              <a:rPr lang="en-US" dirty="0"/>
              <a:t>? </a:t>
            </a:r>
            <a:r>
              <a:rPr lang="en-US" dirty="0" err="1"/>
              <a:t>Quiasit</a:t>
            </a:r>
            <a:r>
              <a:rPr lang="en-US" dirty="0"/>
              <a:t>, </a:t>
            </a:r>
            <a:r>
              <a:rPr lang="en-US" dirty="0" err="1"/>
              <a:t>ommodi</a:t>
            </a:r>
            <a:r>
              <a:rPr lang="en-US" dirty="0"/>
              <a:t> </a:t>
            </a:r>
            <a:r>
              <a:rPr lang="en-US" dirty="0" err="1"/>
              <a:t>tem</a:t>
            </a:r>
            <a:r>
              <a:rPr lang="en-US" dirty="0"/>
              <a:t>. </a:t>
            </a:r>
            <a:r>
              <a:rPr lang="en-US" dirty="0" err="1"/>
              <a:t>Apid</a:t>
            </a:r>
            <a:r>
              <a:rPr lang="en-US" dirty="0"/>
              <a:t> </a:t>
            </a:r>
            <a:r>
              <a:rPr lang="en-US" dirty="0" err="1"/>
              <a:t>ullaccum</a:t>
            </a:r>
            <a:r>
              <a:rPr lang="en-US" dirty="0"/>
              <a:t>, </a:t>
            </a:r>
            <a:r>
              <a:rPr lang="en-US" dirty="0" err="1"/>
              <a:t>occumquo</a:t>
            </a:r>
            <a:r>
              <a:rPr lang="en-US" dirty="0"/>
              <a:t> dem qui </a:t>
            </a:r>
            <a:r>
              <a:rPr lang="en-US" dirty="0" err="1"/>
              <a:t>ditem</a:t>
            </a:r>
            <a:r>
              <a:rPr lang="en-US" dirty="0"/>
              <a:t> </a:t>
            </a:r>
            <a:r>
              <a:rPr lang="en-US" dirty="0" err="1"/>
              <a:t>sima</a:t>
            </a:r>
            <a:r>
              <a:rPr lang="en-US" dirty="0"/>
              <a:t> </a:t>
            </a:r>
            <a:r>
              <a:rPr lang="en-US" dirty="0" err="1"/>
              <a:t>nullamenis</a:t>
            </a:r>
            <a:r>
              <a:rPr lang="en-US" dirty="0"/>
              <a:t> ra nihil </a:t>
            </a:r>
            <a:r>
              <a:rPr lang="en-US" dirty="0" err="1"/>
              <a:t>magnitatem</a:t>
            </a:r>
            <a:r>
              <a:rPr lang="en-US" dirty="0"/>
              <a:t>. </a:t>
            </a:r>
            <a:r>
              <a:rPr lang="en-US" dirty="0" err="1"/>
              <a:t>Itate</a:t>
            </a:r>
            <a:r>
              <a:rPr lang="en-US" dirty="0"/>
              <a:t> </a:t>
            </a:r>
            <a:r>
              <a:rPr lang="en-US" dirty="0" err="1"/>
              <a:t>nihillutet</a:t>
            </a:r>
            <a:r>
              <a:rPr lang="en-US" dirty="0"/>
              <a:t> </a:t>
            </a:r>
            <a:r>
              <a:rPr lang="en-US" dirty="0" err="1"/>
              <a:t>audandi</a:t>
            </a:r>
            <a:r>
              <a:rPr lang="en-US" dirty="0"/>
              <a:t> </a:t>
            </a:r>
            <a:r>
              <a:rPr lang="en-US" dirty="0" err="1"/>
              <a:t>cullaut</a:t>
            </a:r>
            <a:r>
              <a:rPr lang="en-US" dirty="0"/>
              <a:t> fugit qui </a:t>
            </a:r>
            <a:r>
              <a:rPr lang="en-US" dirty="0" err="1"/>
              <a:t>nis</a:t>
            </a:r>
            <a:r>
              <a:rPr lang="en-US" dirty="0"/>
              <a:t> </a:t>
            </a:r>
            <a:r>
              <a:rPr lang="en-US" dirty="0" err="1"/>
              <a:t>il</a:t>
            </a:r>
            <a:r>
              <a:rPr lang="en-US" dirty="0"/>
              <a:t> </a:t>
            </a:r>
            <a:r>
              <a:rPr lang="en-US" dirty="0" err="1"/>
              <a:t>maionsedit</a:t>
            </a:r>
            <a:r>
              <a:rPr lang="en-US" dirty="0"/>
              <a:t> re </a:t>
            </a:r>
            <a:r>
              <a:rPr lang="en-US" dirty="0" err="1"/>
              <a:t>netur</a:t>
            </a:r>
            <a:r>
              <a:rPr lang="en-US" dirty="0"/>
              <a:t> </a:t>
            </a:r>
            <a:r>
              <a:rPr lang="en-US" dirty="0" err="1"/>
              <a:t>maio</a:t>
            </a:r>
            <a:r>
              <a:rPr lang="en-US" dirty="0"/>
              <a:t> </a:t>
            </a:r>
            <a:r>
              <a:rPr lang="en-US" dirty="0" err="1"/>
              <a:t>eos</a:t>
            </a:r>
            <a:r>
              <a:rPr lang="en-US" dirty="0"/>
              <a:t> </a:t>
            </a:r>
            <a:r>
              <a:rPr lang="en-US" dirty="0" err="1"/>
              <a:t>ullatem</a:t>
            </a:r>
            <a:r>
              <a:rPr lang="en-US" dirty="0"/>
              <a:t> </a:t>
            </a:r>
            <a:r>
              <a:rPr lang="en-US" dirty="0" err="1"/>
              <a:t>quae</a:t>
            </a:r>
            <a:r>
              <a:rPr lang="en-US" dirty="0"/>
              <a:t>. </a:t>
            </a:r>
          </a:p>
          <a:p>
            <a:pPr lvl="0"/>
            <a:r>
              <a:rPr lang="en-US" dirty="0"/>
              <a:t>Vit quos </a:t>
            </a:r>
            <a:r>
              <a:rPr lang="en-US" dirty="0" err="1"/>
              <a:t>doloribus</a:t>
            </a:r>
            <a:r>
              <a:rPr lang="en-US" dirty="0"/>
              <a:t> </a:t>
            </a:r>
            <a:r>
              <a:rPr lang="en-US" dirty="0" err="1"/>
              <a:t>inctias</a:t>
            </a:r>
            <a:r>
              <a:rPr lang="en-US" dirty="0"/>
              <a:t> </a:t>
            </a:r>
            <a:r>
              <a:rPr lang="en-US" dirty="0" err="1"/>
              <a:t>estotatiur</a:t>
            </a:r>
            <a:r>
              <a:rPr lang="en-US" dirty="0"/>
              <a:t> </a:t>
            </a:r>
            <a:r>
              <a:rPr lang="en-US" dirty="0" err="1"/>
              <a:t>aliquam</a:t>
            </a:r>
            <a:r>
              <a:rPr lang="en-US" dirty="0"/>
              <a:t> et </a:t>
            </a:r>
            <a:r>
              <a:rPr lang="en-US" dirty="0" err="1"/>
              <a:t>quae</a:t>
            </a:r>
            <a:r>
              <a:rPr lang="en-US" dirty="0"/>
              <a:t>. </a:t>
            </a:r>
            <a:br>
              <a:rPr lang="en-US" dirty="0"/>
            </a:br>
            <a:r>
              <a:rPr lang="en-US" dirty="0"/>
              <a:t>Nam </a:t>
            </a:r>
            <a:r>
              <a:rPr lang="en-US" dirty="0" err="1"/>
              <a:t>ut</a:t>
            </a:r>
            <a:r>
              <a:rPr lang="en-US" dirty="0"/>
              <a:t> </a:t>
            </a:r>
            <a:r>
              <a:rPr lang="en-US" dirty="0" err="1"/>
              <a:t>delic</a:t>
            </a:r>
            <a:r>
              <a:rPr lang="en-US" dirty="0"/>
              <a:t> </a:t>
            </a:r>
            <a:r>
              <a:rPr lang="en-US" dirty="0" err="1"/>
              <a:t>torehen</a:t>
            </a:r>
            <a:r>
              <a:rPr lang="en-US" dirty="0"/>
              <a:t> </a:t>
            </a:r>
            <a:r>
              <a:rPr lang="en-US" dirty="0" err="1"/>
              <a:t>ditatur</a:t>
            </a:r>
            <a:r>
              <a:rPr lang="en-US" dirty="0"/>
              <a:t>, quid </a:t>
            </a:r>
            <a:r>
              <a:rPr lang="en-US" dirty="0" err="1"/>
              <a:t>experuptus</a:t>
            </a:r>
            <a:r>
              <a:rPr lang="en-US" dirty="0"/>
              <a:t> </a:t>
            </a:r>
            <a:r>
              <a:rPr lang="en-US" dirty="0" err="1"/>
              <a:t>nonsequi</a:t>
            </a:r>
            <a:r>
              <a:rPr lang="en-US" dirty="0"/>
              <a:t> </a:t>
            </a:r>
            <a:r>
              <a:rPr lang="en-US" dirty="0" err="1"/>
              <a:t>officiis</a:t>
            </a:r>
            <a:r>
              <a:rPr lang="en-US" dirty="0"/>
              <a:t> </a:t>
            </a:r>
            <a:r>
              <a:rPr lang="en-US" dirty="0" err="1"/>
              <a:t>si</a:t>
            </a:r>
            <a:r>
              <a:rPr lang="en-US" dirty="0"/>
              <a:t> </a:t>
            </a:r>
            <a:r>
              <a:rPr lang="en-US" dirty="0" err="1"/>
              <a:t>consecaborro</a:t>
            </a:r>
            <a:r>
              <a:rPr lang="en-US" dirty="0"/>
              <a:t> </a:t>
            </a:r>
            <a:r>
              <a:rPr lang="en-US" dirty="0" err="1"/>
              <a:t>mos</a:t>
            </a:r>
            <a:r>
              <a:rPr lang="en-US" dirty="0"/>
              <a:t> de </a:t>
            </a:r>
            <a:r>
              <a:rPr lang="en-US" dirty="0" err="1"/>
              <a:t>venist</a:t>
            </a:r>
            <a:r>
              <a:rPr lang="en-US" dirty="0"/>
              <a:t>, </a:t>
            </a:r>
            <a:r>
              <a:rPr lang="en-US" dirty="0" err="1"/>
              <a:t>quodiatis</a:t>
            </a:r>
            <a:r>
              <a:rPr lang="en-US" dirty="0"/>
              <a:t> </a:t>
            </a:r>
            <a:br>
              <a:rPr lang="en-US" dirty="0"/>
            </a:br>
            <a:r>
              <a:rPr lang="en-US" dirty="0" err="1"/>
              <a:t>praturia</a:t>
            </a:r>
            <a:r>
              <a:rPr lang="en-US" dirty="0"/>
              <a:t> que </a:t>
            </a:r>
            <a:r>
              <a:rPr lang="en-US" dirty="0" err="1"/>
              <a:t>volupta</a:t>
            </a:r>
            <a:r>
              <a:rPr lang="en-US" dirty="0"/>
              <a:t> vel </a:t>
            </a:r>
            <a:r>
              <a:rPr lang="en-US" dirty="0" err="1"/>
              <a:t>mo</a:t>
            </a:r>
            <a:r>
              <a:rPr lang="en-US" dirty="0"/>
              <a:t> </a:t>
            </a:r>
            <a:r>
              <a:rPr lang="en-US" dirty="0" err="1"/>
              <a:t>odit</a:t>
            </a:r>
            <a:r>
              <a:rPr lang="en-US" dirty="0"/>
              <a:t>, que </a:t>
            </a:r>
            <a:r>
              <a:rPr lang="en-US" dirty="0" err="1"/>
              <a:t>nimpos</a:t>
            </a:r>
            <a:r>
              <a:rPr lang="en-US" dirty="0"/>
              <a:t> doles </a:t>
            </a:r>
            <a:r>
              <a:rPr lang="en-US" dirty="0" err="1"/>
              <a:t>ari</a:t>
            </a:r>
            <a:r>
              <a:rPr lang="en-US" dirty="0"/>
              <a:t> </a:t>
            </a:r>
            <a:r>
              <a:rPr lang="en-US" dirty="0" err="1"/>
              <a:t>occaeperatem</a:t>
            </a:r>
            <a:r>
              <a:rPr lang="en-US" dirty="0"/>
              <a:t> </a:t>
            </a:r>
            <a:r>
              <a:rPr lang="en-US" dirty="0" err="1"/>
              <a:t>nis</a:t>
            </a:r>
            <a:r>
              <a:rPr lang="en-US" dirty="0"/>
              <a:t> </a:t>
            </a:r>
            <a:r>
              <a:rPr lang="en-US" dirty="0" err="1"/>
              <a:t>dionem</a:t>
            </a:r>
            <a:r>
              <a:rPr lang="en-US" dirty="0"/>
              <a:t> </a:t>
            </a:r>
            <a:r>
              <a:rPr lang="en-US" dirty="0" err="1"/>
              <a:t>ius</a:t>
            </a:r>
            <a:r>
              <a:rPr lang="en-US" dirty="0"/>
              <a:t> </a:t>
            </a:r>
            <a:r>
              <a:rPr lang="en-US" dirty="0" err="1"/>
              <a:t>si</a:t>
            </a:r>
            <a:r>
              <a:rPr lang="en-US" dirty="0"/>
              <a:t> </a:t>
            </a:r>
            <a:r>
              <a:rPr lang="en-US" dirty="0" err="1"/>
              <a:t>cupta</a:t>
            </a:r>
            <a:r>
              <a:rPr lang="en-US" dirty="0"/>
              <a:t> que </a:t>
            </a:r>
            <a:r>
              <a:rPr lang="en-US" dirty="0" err="1"/>
              <a:t>nusapit</a:t>
            </a:r>
            <a:r>
              <a:rPr lang="en-US" dirty="0"/>
              <a:t> </a:t>
            </a:r>
            <a:r>
              <a:rPr lang="en-US" dirty="0" err="1"/>
              <a:t>veni</a:t>
            </a:r>
            <a:r>
              <a:rPr lang="en-US" dirty="0"/>
              <a:t>. </a:t>
            </a:r>
          </a:p>
          <a:p>
            <a:pPr lvl="0"/>
            <a:r>
              <a:rPr lang="en-US" dirty="0"/>
              <a:t>Ed ma </a:t>
            </a:r>
            <a:r>
              <a:rPr lang="en-US" dirty="0" err="1"/>
              <a:t>sint</a:t>
            </a:r>
            <a:r>
              <a:rPr lang="en-US" dirty="0"/>
              <a:t> de </a:t>
            </a:r>
            <a:r>
              <a:rPr lang="en-US" dirty="0" err="1"/>
              <a:t>quosseria</a:t>
            </a:r>
            <a:r>
              <a:rPr lang="en-US" dirty="0"/>
              <a:t> </a:t>
            </a:r>
            <a:r>
              <a:rPr lang="en-US" dirty="0" err="1"/>
              <a:t>dolum</a:t>
            </a:r>
            <a:r>
              <a:rPr lang="en-US" dirty="0"/>
              <a:t> </a:t>
            </a:r>
            <a:r>
              <a:rPr lang="en-US" dirty="0" err="1"/>
              <a:t>volor</a:t>
            </a:r>
            <a:r>
              <a:rPr lang="en-US" dirty="0"/>
              <a:t> </a:t>
            </a:r>
            <a:r>
              <a:rPr lang="en-US" dirty="0" err="1"/>
              <a:t>aditius</a:t>
            </a:r>
            <a:r>
              <a:rPr lang="en-US" dirty="0"/>
              <a:t> </a:t>
            </a:r>
            <a:r>
              <a:rPr lang="en-US" dirty="0" err="1"/>
              <a:t>dunt</a:t>
            </a:r>
            <a:r>
              <a:rPr lang="en-US" dirty="0"/>
              <a:t> as et quos </a:t>
            </a:r>
            <a:r>
              <a:rPr lang="en-US" dirty="0" err="1"/>
              <a:t>reptaquat</a:t>
            </a:r>
            <a:r>
              <a:rPr lang="en-US" dirty="0"/>
              <a:t> </a:t>
            </a:r>
            <a:r>
              <a:rPr lang="en-US" dirty="0" err="1"/>
              <a:t>minusdam</a:t>
            </a:r>
            <a:r>
              <a:rPr lang="en-US" dirty="0"/>
              <a:t> </a:t>
            </a:r>
            <a:r>
              <a:rPr lang="en-US" dirty="0" err="1"/>
              <a:t>quiam</a:t>
            </a:r>
            <a:r>
              <a:rPr lang="en-US" dirty="0"/>
              <a:t> a </a:t>
            </a:r>
            <a:r>
              <a:rPr lang="en-US" dirty="0" err="1"/>
              <a:t>eiciendem</a:t>
            </a:r>
            <a:r>
              <a:rPr lang="en-US" dirty="0"/>
              <a:t> et </a:t>
            </a:r>
            <a:r>
              <a:rPr lang="en-US" dirty="0" err="1"/>
              <a:t>quati</a:t>
            </a:r>
            <a:r>
              <a:rPr lang="en-US" dirty="0"/>
              <a:t> </a:t>
            </a:r>
            <a:r>
              <a:rPr lang="en-US" dirty="0" err="1"/>
              <a:t>blaboreiusam</a:t>
            </a:r>
            <a:r>
              <a:rPr lang="en-US" dirty="0"/>
              <a:t> </a:t>
            </a:r>
            <a:r>
              <a:rPr lang="en-US" dirty="0" err="1"/>
              <a:t>ut</a:t>
            </a:r>
            <a:r>
              <a:rPr lang="en-US" dirty="0"/>
              <a:t> et </a:t>
            </a:r>
            <a:r>
              <a:rPr lang="en-US" dirty="0" err="1"/>
              <a:t>voluptatur</a:t>
            </a:r>
            <a:r>
              <a:rPr lang="en-US" dirty="0"/>
              <a:t>, </a:t>
            </a:r>
            <a:r>
              <a:rPr lang="en-US" dirty="0" err="1"/>
              <a:t>tem</a:t>
            </a:r>
            <a:r>
              <a:rPr lang="en-US" dirty="0"/>
              <a:t> que </a:t>
            </a:r>
            <a:r>
              <a:rPr lang="en-US" dirty="0" err="1"/>
              <a:t>si</a:t>
            </a:r>
            <a:r>
              <a:rPr lang="en-US" dirty="0"/>
              <a:t> </a:t>
            </a:r>
            <a:r>
              <a:rPr lang="en-US" dirty="0" err="1"/>
              <a:t>ut</a:t>
            </a:r>
            <a:r>
              <a:rPr lang="en-US" dirty="0"/>
              <a:t> as </a:t>
            </a:r>
            <a:r>
              <a:rPr lang="en-US" dirty="0" err="1"/>
              <a:t>etam</a:t>
            </a:r>
            <a:r>
              <a:rPr lang="en-US" dirty="0"/>
              <a:t> </a:t>
            </a:r>
            <a:r>
              <a:rPr lang="en-US" dirty="0" err="1"/>
              <a:t>ut</a:t>
            </a:r>
            <a:r>
              <a:rPr lang="en-US" dirty="0"/>
              <a:t> </a:t>
            </a:r>
            <a:r>
              <a:rPr lang="en-US" dirty="0" err="1"/>
              <a:t>delic</a:t>
            </a:r>
            <a:r>
              <a:rPr lang="en-US" dirty="0"/>
              <a:t> </a:t>
            </a:r>
            <a:r>
              <a:rPr lang="en-US" dirty="0" err="1"/>
              <a:t>torehen</a:t>
            </a:r>
            <a:r>
              <a:rPr lang="en-US" dirty="0"/>
              <a:t> </a:t>
            </a:r>
            <a:r>
              <a:rPr lang="en-US" dirty="0" err="1"/>
              <a:t>ditatur</a:t>
            </a:r>
            <a:r>
              <a:rPr lang="en-US" dirty="0"/>
              <a:t>, quid </a:t>
            </a:r>
            <a:r>
              <a:rPr lang="en-US" dirty="0" err="1"/>
              <a:t>experuptus</a:t>
            </a:r>
            <a:r>
              <a:rPr lang="en-US" dirty="0"/>
              <a:t> </a:t>
            </a:r>
            <a:r>
              <a:rPr lang="en-US" dirty="0" err="1"/>
              <a:t>nonsequi</a:t>
            </a:r>
            <a:r>
              <a:rPr lang="en-US" dirty="0"/>
              <a:t> </a:t>
            </a:r>
            <a:r>
              <a:rPr lang="en-US" dirty="0" err="1"/>
              <a:t>officiis</a:t>
            </a:r>
            <a:r>
              <a:rPr lang="en-US" dirty="0"/>
              <a:t> </a:t>
            </a:r>
            <a:r>
              <a:rPr lang="en-US" dirty="0" err="1"/>
              <a:t>si</a:t>
            </a:r>
            <a:r>
              <a:rPr lang="en-US" dirty="0"/>
              <a:t> </a:t>
            </a:r>
            <a:r>
              <a:rPr lang="en-US" dirty="0" err="1"/>
              <a:t>consecaborro</a:t>
            </a:r>
            <a:r>
              <a:rPr lang="en-US" dirty="0"/>
              <a:t> </a:t>
            </a:r>
            <a:r>
              <a:rPr lang="en-US" dirty="0" err="1"/>
              <a:t>mos</a:t>
            </a:r>
            <a:r>
              <a:rPr lang="en-US" dirty="0"/>
              <a:t> de </a:t>
            </a:r>
            <a:r>
              <a:rPr lang="en-US" dirty="0" err="1"/>
              <a:t>venist</a:t>
            </a:r>
            <a:r>
              <a:rPr lang="en-US" dirty="0"/>
              <a:t>, </a:t>
            </a:r>
            <a:r>
              <a:rPr lang="en-US" dirty="0" err="1"/>
              <a:t>quodiatis</a:t>
            </a:r>
            <a:r>
              <a:rPr lang="en-US" dirty="0"/>
              <a:t> </a:t>
            </a:r>
            <a:r>
              <a:rPr lang="en-US" dirty="0" err="1"/>
              <a:t>praturia</a:t>
            </a:r>
            <a:r>
              <a:rPr lang="en-US" dirty="0"/>
              <a:t> que </a:t>
            </a:r>
            <a:r>
              <a:rPr lang="en-US" dirty="0" err="1"/>
              <a:t>volupta</a:t>
            </a:r>
            <a:r>
              <a:rPr lang="en-US" dirty="0"/>
              <a:t> vel </a:t>
            </a:r>
            <a:r>
              <a:rPr lang="en-US" dirty="0" err="1"/>
              <a:t>mo</a:t>
            </a:r>
            <a:r>
              <a:rPr lang="en-US" dirty="0"/>
              <a:t> </a:t>
            </a:r>
            <a:r>
              <a:rPr lang="en-US" dirty="0" err="1"/>
              <a:t>odit</a:t>
            </a:r>
            <a:r>
              <a:rPr lang="en-US" dirty="0"/>
              <a:t>, que </a:t>
            </a:r>
            <a:r>
              <a:rPr lang="en-US" dirty="0" err="1"/>
              <a:t>nimpos</a:t>
            </a:r>
            <a:r>
              <a:rPr lang="en-US" dirty="0"/>
              <a:t> doles </a:t>
            </a:r>
            <a:r>
              <a:rPr lang="en-US" dirty="0" err="1"/>
              <a:t>arioccaeperatem</a:t>
            </a:r>
            <a:r>
              <a:rPr lang="en-US" dirty="0"/>
              <a:t> </a:t>
            </a:r>
            <a:r>
              <a:rPr lang="en-US" dirty="0" err="1"/>
              <a:t>nis</a:t>
            </a:r>
            <a:r>
              <a:rPr lang="en-US" dirty="0"/>
              <a:t> </a:t>
            </a:r>
            <a:r>
              <a:rPr lang="en-US" dirty="0" err="1"/>
              <a:t>dionem</a:t>
            </a:r>
            <a:r>
              <a:rPr lang="en-US" dirty="0"/>
              <a:t>. </a:t>
            </a:r>
            <a:r>
              <a:rPr lang="en-US" dirty="0" err="1"/>
              <a:t>ius</a:t>
            </a:r>
            <a:r>
              <a:rPr lang="en-US" dirty="0"/>
              <a:t> </a:t>
            </a:r>
            <a:r>
              <a:rPr lang="en-US" dirty="0" err="1"/>
              <a:t>si</a:t>
            </a:r>
            <a:r>
              <a:rPr lang="en-US" dirty="0"/>
              <a:t> </a:t>
            </a:r>
            <a:r>
              <a:rPr lang="en-US" dirty="0" err="1"/>
              <a:t>cupta</a:t>
            </a:r>
            <a:r>
              <a:rPr lang="en-US" dirty="0"/>
              <a:t> que </a:t>
            </a:r>
            <a:r>
              <a:rPr lang="en-US" dirty="0" err="1"/>
              <a:t>nusapit</a:t>
            </a:r>
            <a:r>
              <a:rPr lang="en-US" dirty="0"/>
              <a:t> </a:t>
            </a:r>
            <a:r>
              <a:rPr lang="en-US" dirty="0" err="1"/>
              <a:t>venit</a:t>
            </a:r>
            <a:r>
              <a:rPr lang="en-US" dirty="0"/>
              <a:t>, sin </a:t>
            </a:r>
            <a:r>
              <a:rPr lang="en-US" dirty="0" err="1"/>
              <a:t>expla</a:t>
            </a:r>
            <a:r>
              <a:rPr lang="en-US" dirty="0"/>
              <a:t> quo </a:t>
            </a:r>
            <a:r>
              <a:rPr lang="en-US" dirty="0" err="1"/>
              <a:t>quia</a:t>
            </a:r>
            <a:r>
              <a:rPr lang="en-US" dirty="0"/>
              <a:t> quo </a:t>
            </a:r>
            <a:r>
              <a:rPr lang="en-US" dirty="0" err="1"/>
              <a:t>odi</a:t>
            </a:r>
            <a:r>
              <a:rPr lang="en-US" dirty="0"/>
              <a:t> </a:t>
            </a:r>
            <a:r>
              <a:rPr lang="en-US" dirty="0" err="1"/>
              <a:t>volupit</a:t>
            </a:r>
            <a:r>
              <a:rPr lang="en-US" dirty="0"/>
              <a:t> </a:t>
            </a:r>
            <a:r>
              <a:rPr lang="en-US" dirty="0" err="1"/>
              <a:t>fugiatem</a:t>
            </a:r>
            <a:r>
              <a:rPr lang="en-US" dirty="0"/>
              <a:t> rent in </a:t>
            </a:r>
            <a:r>
              <a:rPr lang="en-US" dirty="0" err="1"/>
              <a:t>exerunto</a:t>
            </a:r>
            <a:r>
              <a:rPr lang="en-US" dirty="0"/>
              <a:t>. </a:t>
            </a:r>
          </a:p>
        </p:txBody>
      </p:sp>
      <p:sp>
        <p:nvSpPr>
          <p:cNvPr id="9" name="Picture Placeholder 8">
            <a:extLst>
              <a:ext uri="{FF2B5EF4-FFF2-40B4-BE49-F238E27FC236}">
                <a16:creationId xmlns:a16="http://schemas.microsoft.com/office/drawing/2014/main" id="{E5790769-52DF-4D59-8200-83DF18A7D913}"/>
              </a:ext>
            </a:extLst>
          </p:cNvPr>
          <p:cNvSpPr>
            <a:spLocks noGrp="1"/>
          </p:cNvSpPr>
          <p:nvPr>
            <p:ph type="pic" sz="quarter" idx="12" hasCustomPrompt="1"/>
          </p:nvPr>
        </p:nvSpPr>
        <p:spPr>
          <a:xfrm>
            <a:off x="571501" y="2034066"/>
            <a:ext cx="1883664" cy="1883178"/>
          </a:xfrm>
          <a:solidFill>
            <a:schemeClr val="tx2"/>
          </a:solidFill>
        </p:spPr>
        <p:txBody>
          <a:bodyPr lIns="0" tIns="182880" rIns="0"/>
          <a:lstStyle>
            <a:lvl1pPr marL="0" indent="0" algn="ctr">
              <a:spcAft>
                <a:spcPts val="0"/>
              </a:spcAft>
              <a:buNone/>
              <a:defRPr b="1" cap="all" baseline="0">
                <a:solidFill>
                  <a:srgbClr val="FF289F"/>
                </a:solidFill>
              </a:defRPr>
            </a:lvl1pPr>
          </a:lstStyle>
          <a:p>
            <a:r>
              <a:rPr lang="en-US" dirty="0"/>
              <a:t>Click icon to </a:t>
            </a:r>
            <a:br>
              <a:rPr lang="en-US" dirty="0"/>
            </a:br>
            <a:r>
              <a:rPr lang="en-US" dirty="0"/>
              <a:t>insert image</a:t>
            </a:r>
          </a:p>
        </p:txBody>
      </p:sp>
      <p:sp>
        <p:nvSpPr>
          <p:cNvPr id="11" name="Text Placeholder 8">
            <a:extLst>
              <a:ext uri="{FF2B5EF4-FFF2-40B4-BE49-F238E27FC236}">
                <a16:creationId xmlns:a16="http://schemas.microsoft.com/office/drawing/2014/main" id="{8E7CC910-6526-D845-B9CB-0381576898F5}"/>
              </a:ext>
            </a:extLst>
          </p:cNvPr>
          <p:cNvSpPr>
            <a:spLocks noGrp="1"/>
          </p:cNvSpPr>
          <p:nvPr>
            <p:ph type="body" sz="quarter" idx="17" hasCustomPrompt="1"/>
          </p:nvPr>
        </p:nvSpPr>
        <p:spPr>
          <a:xfrm>
            <a:off x="2796539" y="2008666"/>
            <a:ext cx="5431536" cy="274320"/>
          </a:xfrm>
        </p:spPr>
        <p:txBody>
          <a:bodyPr anchor="b" anchorCtr="0"/>
          <a:lstStyle>
            <a:lvl1pPr marL="0" indent="0">
              <a:lnSpc>
                <a:spcPct val="100000"/>
              </a:lnSpc>
              <a:spcAft>
                <a:spcPts val="0"/>
              </a:spcAft>
              <a:buNone/>
              <a:defRPr sz="1800" b="1" cap="none" baseline="0">
                <a:solidFill>
                  <a:schemeClr val="tx1"/>
                </a:solidFill>
                <a:latin typeface="Georgia" panose="02040502050405020303" pitchFamily="18" charset="0"/>
              </a:defRPr>
            </a:lvl1pPr>
          </a:lstStyle>
          <a:p>
            <a:pPr lvl="0"/>
            <a:r>
              <a:rPr lang="en-US" dirty="0"/>
              <a:t>Click to enter Name</a:t>
            </a:r>
          </a:p>
        </p:txBody>
      </p:sp>
      <p:sp>
        <p:nvSpPr>
          <p:cNvPr id="12" name="Text Placeholder 6">
            <a:extLst>
              <a:ext uri="{FF2B5EF4-FFF2-40B4-BE49-F238E27FC236}">
                <a16:creationId xmlns:a16="http://schemas.microsoft.com/office/drawing/2014/main" id="{1BF05F45-D26F-2541-AECC-DE9ED4DFFB12}"/>
              </a:ext>
            </a:extLst>
          </p:cNvPr>
          <p:cNvSpPr>
            <a:spLocks noGrp="1"/>
          </p:cNvSpPr>
          <p:nvPr>
            <p:ph type="body" sz="quarter" idx="18" hasCustomPrompt="1"/>
          </p:nvPr>
        </p:nvSpPr>
        <p:spPr>
          <a:xfrm>
            <a:off x="2796539" y="2376371"/>
            <a:ext cx="5431536" cy="426884"/>
          </a:xfrm>
        </p:spPr>
        <p:txBody>
          <a:bodyPr/>
          <a:lstStyle>
            <a:lvl1pPr marL="0" indent="0">
              <a:lnSpc>
                <a:spcPct val="100000"/>
              </a:lnSpc>
              <a:spcAft>
                <a:spcPts val="0"/>
              </a:spcAft>
              <a:buNone/>
              <a:defRPr sz="1400" b="1" baseline="0">
                <a:solidFill>
                  <a:schemeClr val="accent1"/>
                </a:solidFill>
              </a:defRPr>
            </a:lvl1pPr>
          </a:lstStyle>
          <a:p>
            <a:pPr lvl="0"/>
            <a:r>
              <a:rPr lang="en-US" dirty="0"/>
              <a:t>Click to enter Position, Division (Bold Italic),</a:t>
            </a:r>
            <a:br>
              <a:rPr lang="en-US" dirty="0"/>
            </a:br>
            <a:r>
              <a:rPr lang="en-US" dirty="0"/>
              <a:t>Click to enter Location, State | Lincoln Financial Group (Bold Non-Italic)</a:t>
            </a:r>
          </a:p>
        </p:txBody>
      </p:sp>
    </p:spTree>
    <p:extLst>
      <p:ext uri="{BB962C8B-B14F-4D97-AF65-F5344CB8AC3E}">
        <p14:creationId xmlns:p14="http://schemas.microsoft.com/office/powerpoint/2010/main" val="31914015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Tree>
    <p:extLst>
      <p:ext uri="{BB962C8B-B14F-4D97-AF65-F5344CB8AC3E}">
        <p14:creationId xmlns:p14="http://schemas.microsoft.com/office/powerpoint/2010/main" val="16804709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w/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22908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68354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4265" y="484632"/>
            <a:ext cx="11036808"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4124" y="1014984"/>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Tree>
    <p:extLst>
      <p:ext uri="{BB962C8B-B14F-4D97-AF65-F5344CB8AC3E}">
        <p14:creationId xmlns:p14="http://schemas.microsoft.com/office/powerpoint/2010/main" val="2885336846"/>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hank You - Square">
    <p:spTree>
      <p:nvGrpSpPr>
        <p:cNvPr id="1" name=""/>
        <p:cNvGrpSpPr/>
        <p:nvPr/>
      </p:nvGrpSpPr>
      <p:grpSpPr>
        <a:xfrm>
          <a:off x="0" y="0"/>
          <a:ext cx="0" cy="0"/>
          <a:chOff x="0" y="0"/>
          <a:chExt cx="0" cy="0"/>
        </a:xfrm>
      </p:grpSpPr>
      <p:sp>
        <p:nvSpPr>
          <p:cNvPr id="17" name="Text Placeholder 10">
            <a:extLst>
              <a:ext uri="{FF2B5EF4-FFF2-40B4-BE49-F238E27FC236}">
                <a16:creationId xmlns:a16="http://schemas.microsoft.com/office/drawing/2014/main" id="{4C9B3DCA-FD59-47A1-82B6-730D2AF283C7}"/>
              </a:ext>
            </a:extLst>
          </p:cNvPr>
          <p:cNvSpPr>
            <a:spLocks noGrp="1"/>
          </p:cNvSpPr>
          <p:nvPr>
            <p:ph type="body" sz="quarter" idx="25" hasCustomPrompt="1"/>
          </p:nvPr>
        </p:nvSpPr>
        <p:spPr>
          <a:xfrm>
            <a:off x="6281928" y="573313"/>
            <a:ext cx="5330952" cy="5394960"/>
          </a:xfrm>
          <a:solidFill>
            <a:schemeClr val="bg1"/>
          </a:solidFill>
        </p:spPr>
        <p:txBody>
          <a:bodyPr/>
          <a:lstStyle>
            <a:lvl1pPr marL="0" indent="0">
              <a:buNone/>
              <a:defRPr/>
            </a:lvl1pPr>
          </a:lstStyle>
          <a:p>
            <a:pPr lvl="0"/>
            <a:r>
              <a:rPr lang="en-US" dirty="0"/>
              <a:t> </a:t>
            </a:r>
          </a:p>
        </p:txBody>
      </p:sp>
      <p:pic>
        <p:nvPicPr>
          <p:cNvPr id="9" name="Picture 8">
            <a:extLst>
              <a:ext uri="{FF2B5EF4-FFF2-40B4-BE49-F238E27FC236}">
                <a16:creationId xmlns:a16="http://schemas.microsoft.com/office/drawing/2014/main" id="{4FAAA8F2-B1CD-4C8B-9291-A6FD6271475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72239" y="571500"/>
            <a:ext cx="1389888" cy="441314"/>
          </a:xfrm>
          <a:prstGeom prst="rect">
            <a:avLst/>
          </a:prstGeom>
        </p:spPr>
      </p:pic>
      <p:sp>
        <p:nvSpPr>
          <p:cNvPr id="18" name="Text Placeholder 20">
            <a:extLst>
              <a:ext uri="{FF2B5EF4-FFF2-40B4-BE49-F238E27FC236}">
                <a16:creationId xmlns:a16="http://schemas.microsoft.com/office/drawing/2014/main" id="{3DDE4039-A5B9-4536-8BBB-DB4B53EE33E8}"/>
              </a:ext>
            </a:extLst>
          </p:cNvPr>
          <p:cNvSpPr>
            <a:spLocks noGrp="1"/>
          </p:cNvSpPr>
          <p:nvPr>
            <p:ph type="body" sz="quarter" idx="11" hasCustomPrompt="1"/>
          </p:nvPr>
        </p:nvSpPr>
        <p:spPr>
          <a:xfrm>
            <a:off x="6811390" y="4453128"/>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dirty="0"/>
              <a:t>Presenter Name</a:t>
            </a:r>
          </a:p>
        </p:txBody>
      </p:sp>
      <p:sp>
        <p:nvSpPr>
          <p:cNvPr id="19" name="Text Placeholder 22">
            <a:extLst>
              <a:ext uri="{FF2B5EF4-FFF2-40B4-BE49-F238E27FC236}">
                <a16:creationId xmlns:a16="http://schemas.microsoft.com/office/drawing/2014/main" id="{777C3A01-FEE9-49DB-A402-CB031262B021}"/>
              </a:ext>
            </a:extLst>
          </p:cNvPr>
          <p:cNvSpPr>
            <a:spLocks noGrp="1"/>
          </p:cNvSpPr>
          <p:nvPr>
            <p:ph type="body" sz="quarter" idx="12" hasCustomPrompt="1"/>
          </p:nvPr>
        </p:nvSpPr>
        <p:spPr>
          <a:xfrm>
            <a:off x="6811390" y="4608576"/>
            <a:ext cx="2286000" cy="320531"/>
          </a:xfrm>
        </p:spPr>
        <p:txBody>
          <a:bodyPr/>
          <a:lstStyle>
            <a:lvl1pPr marL="0" indent="0">
              <a:spcAft>
                <a:spcPts val="0"/>
              </a:spcAft>
              <a:buNone/>
              <a:defRPr sz="1000" i="1">
                <a:solidFill>
                  <a:schemeClr val="tx1"/>
                </a:solidFill>
              </a:defRPr>
            </a:lvl1pPr>
          </a:lstStyle>
          <a:p>
            <a:pPr lvl="0"/>
            <a:r>
              <a:rPr lang="en-US" dirty="0"/>
              <a:t>Presenter Title Line 1</a:t>
            </a:r>
            <a:br>
              <a:rPr lang="en-US" dirty="0"/>
            </a:br>
            <a:r>
              <a:rPr lang="en-US" dirty="0"/>
              <a:t>Presenter Title Line 2</a:t>
            </a:r>
          </a:p>
        </p:txBody>
      </p:sp>
      <p:sp>
        <p:nvSpPr>
          <p:cNvPr id="32" name="Text Placeholder 20">
            <a:extLst>
              <a:ext uri="{FF2B5EF4-FFF2-40B4-BE49-F238E27FC236}">
                <a16:creationId xmlns:a16="http://schemas.microsoft.com/office/drawing/2014/main" id="{76667FB7-5CE2-4ABA-8289-2ABE931DA358}"/>
              </a:ext>
            </a:extLst>
          </p:cNvPr>
          <p:cNvSpPr>
            <a:spLocks noGrp="1"/>
          </p:cNvSpPr>
          <p:nvPr>
            <p:ph type="body" sz="quarter" idx="13" hasCustomPrompt="1"/>
          </p:nvPr>
        </p:nvSpPr>
        <p:spPr>
          <a:xfrm>
            <a:off x="9212460" y="4453128"/>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dirty="0"/>
              <a:t>Presenter Name</a:t>
            </a:r>
          </a:p>
        </p:txBody>
      </p:sp>
      <p:sp>
        <p:nvSpPr>
          <p:cNvPr id="33" name="Text Placeholder 22">
            <a:extLst>
              <a:ext uri="{FF2B5EF4-FFF2-40B4-BE49-F238E27FC236}">
                <a16:creationId xmlns:a16="http://schemas.microsoft.com/office/drawing/2014/main" id="{F1EC7AE1-78D0-4F19-A28F-D4C8390E5B3F}"/>
              </a:ext>
            </a:extLst>
          </p:cNvPr>
          <p:cNvSpPr>
            <a:spLocks noGrp="1"/>
          </p:cNvSpPr>
          <p:nvPr>
            <p:ph type="body" sz="quarter" idx="14" hasCustomPrompt="1"/>
          </p:nvPr>
        </p:nvSpPr>
        <p:spPr>
          <a:xfrm>
            <a:off x="9212460" y="4608576"/>
            <a:ext cx="2286000" cy="320531"/>
          </a:xfrm>
        </p:spPr>
        <p:txBody>
          <a:bodyPr/>
          <a:lstStyle>
            <a:lvl1pPr marL="0" indent="0">
              <a:spcAft>
                <a:spcPts val="0"/>
              </a:spcAft>
              <a:buNone/>
              <a:defRPr sz="1000" i="1">
                <a:solidFill>
                  <a:schemeClr val="tx1"/>
                </a:solidFill>
              </a:defRPr>
            </a:lvl1pPr>
          </a:lstStyle>
          <a:p>
            <a:pPr lvl="0"/>
            <a:r>
              <a:rPr lang="en-US" dirty="0"/>
              <a:t>Presenter Title Line 1</a:t>
            </a:r>
            <a:br>
              <a:rPr lang="en-US" dirty="0"/>
            </a:br>
            <a:r>
              <a:rPr lang="en-US" dirty="0"/>
              <a:t>Presenter Title Line 2</a:t>
            </a:r>
          </a:p>
        </p:txBody>
      </p:sp>
      <p:sp>
        <p:nvSpPr>
          <p:cNvPr id="34" name="Text Placeholder 20">
            <a:extLst>
              <a:ext uri="{FF2B5EF4-FFF2-40B4-BE49-F238E27FC236}">
                <a16:creationId xmlns:a16="http://schemas.microsoft.com/office/drawing/2014/main" id="{32EDC384-7C4A-498A-A937-9BBE58C42917}"/>
              </a:ext>
            </a:extLst>
          </p:cNvPr>
          <p:cNvSpPr>
            <a:spLocks noGrp="1"/>
          </p:cNvSpPr>
          <p:nvPr>
            <p:ph type="body" sz="quarter" idx="15" hasCustomPrompt="1"/>
          </p:nvPr>
        </p:nvSpPr>
        <p:spPr>
          <a:xfrm>
            <a:off x="6811390" y="5065776"/>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dirty="0"/>
              <a:t>Presenter Name</a:t>
            </a:r>
          </a:p>
        </p:txBody>
      </p:sp>
      <p:sp>
        <p:nvSpPr>
          <p:cNvPr id="35" name="Text Placeholder 22">
            <a:extLst>
              <a:ext uri="{FF2B5EF4-FFF2-40B4-BE49-F238E27FC236}">
                <a16:creationId xmlns:a16="http://schemas.microsoft.com/office/drawing/2014/main" id="{7B434064-FCA1-45D5-A7E3-E9AB54548EC7}"/>
              </a:ext>
            </a:extLst>
          </p:cNvPr>
          <p:cNvSpPr>
            <a:spLocks noGrp="1"/>
          </p:cNvSpPr>
          <p:nvPr>
            <p:ph type="body" sz="quarter" idx="16" hasCustomPrompt="1"/>
          </p:nvPr>
        </p:nvSpPr>
        <p:spPr>
          <a:xfrm>
            <a:off x="6811390" y="5230368"/>
            <a:ext cx="2286000" cy="320531"/>
          </a:xfrm>
        </p:spPr>
        <p:txBody>
          <a:bodyPr/>
          <a:lstStyle>
            <a:lvl1pPr marL="0" indent="0">
              <a:spcAft>
                <a:spcPts val="0"/>
              </a:spcAft>
              <a:buNone/>
              <a:defRPr sz="1000" i="1">
                <a:solidFill>
                  <a:schemeClr val="tx1"/>
                </a:solidFill>
              </a:defRPr>
            </a:lvl1pPr>
          </a:lstStyle>
          <a:p>
            <a:pPr lvl="0"/>
            <a:r>
              <a:rPr lang="en-US" dirty="0"/>
              <a:t>Presenter Title Line 1</a:t>
            </a:r>
            <a:br>
              <a:rPr lang="en-US" dirty="0"/>
            </a:br>
            <a:r>
              <a:rPr lang="en-US" dirty="0"/>
              <a:t>Presenter Title Line 2</a:t>
            </a:r>
          </a:p>
        </p:txBody>
      </p:sp>
      <p:sp>
        <p:nvSpPr>
          <p:cNvPr id="36" name="Text Placeholder 20">
            <a:extLst>
              <a:ext uri="{FF2B5EF4-FFF2-40B4-BE49-F238E27FC236}">
                <a16:creationId xmlns:a16="http://schemas.microsoft.com/office/drawing/2014/main" id="{75E9C9DC-8504-4787-9D51-40003A594BCD}"/>
              </a:ext>
            </a:extLst>
          </p:cNvPr>
          <p:cNvSpPr>
            <a:spLocks noGrp="1"/>
          </p:cNvSpPr>
          <p:nvPr>
            <p:ph type="body" sz="quarter" idx="17" hasCustomPrompt="1"/>
          </p:nvPr>
        </p:nvSpPr>
        <p:spPr>
          <a:xfrm>
            <a:off x="9212460" y="5065776"/>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dirty="0"/>
              <a:t>Presenter Name</a:t>
            </a:r>
          </a:p>
        </p:txBody>
      </p:sp>
      <p:sp>
        <p:nvSpPr>
          <p:cNvPr id="37" name="Text Placeholder 22">
            <a:extLst>
              <a:ext uri="{FF2B5EF4-FFF2-40B4-BE49-F238E27FC236}">
                <a16:creationId xmlns:a16="http://schemas.microsoft.com/office/drawing/2014/main" id="{BF8207EF-1F99-4034-B9AB-525981F3373E}"/>
              </a:ext>
            </a:extLst>
          </p:cNvPr>
          <p:cNvSpPr>
            <a:spLocks noGrp="1"/>
          </p:cNvSpPr>
          <p:nvPr>
            <p:ph type="body" sz="quarter" idx="18" hasCustomPrompt="1"/>
          </p:nvPr>
        </p:nvSpPr>
        <p:spPr>
          <a:xfrm>
            <a:off x="9212460" y="5230368"/>
            <a:ext cx="2286000" cy="320531"/>
          </a:xfrm>
        </p:spPr>
        <p:txBody>
          <a:bodyPr/>
          <a:lstStyle>
            <a:lvl1pPr marL="0" indent="0">
              <a:spcAft>
                <a:spcPts val="0"/>
              </a:spcAft>
              <a:buNone/>
              <a:defRPr sz="1000" i="1">
                <a:solidFill>
                  <a:schemeClr val="tx1"/>
                </a:solidFill>
              </a:defRPr>
            </a:lvl1pPr>
          </a:lstStyle>
          <a:p>
            <a:pPr lvl="0"/>
            <a:r>
              <a:rPr lang="en-US" dirty="0"/>
              <a:t>Presenter Title Line 1</a:t>
            </a:r>
            <a:br>
              <a:rPr lang="en-US" dirty="0"/>
            </a:br>
            <a:r>
              <a:rPr lang="en-US" dirty="0"/>
              <a:t>Presenter Title Line 2</a:t>
            </a:r>
          </a:p>
        </p:txBody>
      </p:sp>
      <p:sp>
        <p:nvSpPr>
          <p:cNvPr id="38" name="Text Placeholder 2">
            <a:extLst>
              <a:ext uri="{FF2B5EF4-FFF2-40B4-BE49-F238E27FC236}">
                <a16:creationId xmlns:a16="http://schemas.microsoft.com/office/drawing/2014/main" id="{82958471-0F33-4F21-95BA-C119180B9A63}"/>
              </a:ext>
            </a:extLst>
          </p:cNvPr>
          <p:cNvSpPr>
            <a:spLocks noGrp="1"/>
          </p:cNvSpPr>
          <p:nvPr>
            <p:ph type="body" idx="1" hasCustomPrompt="1"/>
          </p:nvPr>
        </p:nvSpPr>
        <p:spPr>
          <a:xfrm>
            <a:off x="6812280" y="1508760"/>
            <a:ext cx="4270248" cy="850392"/>
          </a:xfrm>
        </p:spPr>
        <p:txBody>
          <a:bodyPr anchor="t" anchorCtr="0"/>
          <a:lstStyle>
            <a:lvl1pPr marL="0" indent="0">
              <a:lnSpc>
                <a:spcPct val="100000"/>
              </a:lnSpc>
              <a:spcBef>
                <a:spcPts val="0"/>
              </a:spcBef>
              <a:spcAft>
                <a:spcPts val="0"/>
              </a:spcAft>
              <a:buNone/>
              <a:defRPr sz="5400" kern="400" baseline="0">
                <a:solidFill>
                  <a:schemeClr val="tx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Thank You</a:t>
            </a:r>
          </a:p>
        </p:txBody>
      </p:sp>
    </p:spTree>
    <p:extLst>
      <p:ext uri="{BB962C8B-B14F-4D97-AF65-F5344CB8AC3E}">
        <p14:creationId xmlns:p14="http://schemas.microsoft.com/office/powerpoint/2010/main" val="23447751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hank You - Dark Burgundy">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77596" y="1411389"/>
            <a:ext cx="11036808" cy="822960"/>
          </a:xfrm>
        </p:spPr>
        <p:txBody>
          <a:bodyPr anchor="b"/>
          <a:lstStyle>
            <a:lvl1pPr marL="0" indent="0">
              <a:lnSpc>
                <a:spcPct val="100000"/>
              </a:lnSpc>
              <a:spcBef>
                <a:spcPts val="0"/>
              </a:spcBef>
              <a:spcAft>
                <a:spcPts val="0"/>
              </a:spcAft>
              <a:buNone/>
              <a:defRPr sz="54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err="1"/>
              <a:t>Thank</a:t>
            </a:r>
            <a:r>
              <a:rPr lang="sv-SE" dirty="0"/>
              <a:t> </a:t>
            </a:r>
            <a:r>
              <a:rPr lang="sv-SE" dirty="0" err="1"/>
              <a:t>You</a:t>
            </a:r>
            <a:endParaRPr lang="sv-SE" dirty="0"/>
          </a:p>
        </p:txBody>
      </p:sp>
      <p:sp>
        <p:nvSpPr>
          <p:cNvPr id="8" name="Text Placeholder 20">
            <a:extLst>
              <a:ext uri="{FF2B5EF4-FFF2-40B4-BE49-F238E27FC236}">
                <a16:creationId xmlns:a16="http://schemas.microsoft.com/office/drawing/2014/main" id="{821EC259-774A-4923-851B-D190EFFFE98A}"/>
              </a:ext>
            </a:extLst>
          </p:cNvPr>
          <p:cNvSpPr>
            <a:spLocks noGrp="1"/>
          </p:cNvSpPr>
          <p:nvPr>
            <p:ph type="body" sz="quarter" idx="11" hasCustomPrompt="1"/>
          </p:nvPr>
        </p:nvSpPr>
        <p:spPr>
          <a:xfrm>
            <a:off x="57616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1</a:t>
            </a:r>
          </a:p>
        </p:txBody>
      </p:sp>
      <p:sp>
        <p:nvSpPr>
          <p:cNvPr id="9" name="Text Placeholder 22">
            <a:extLst>
              <a:ext uri="{FF2B5EF4-FFF2-40B4-BE49-F238E27FC236}">
                <a16:creationId xmlns:a16="http://schemas.microsoft.com/office/drawing/2014/main" id="{0ADD9F2F-473F-4CB5-9C96-90F75E955694}"/>
              </a:ext>
            </a:extLst>
          </p:cNvPr>
          <p:cNvSpPr>
            <a:spLocks noGrp="1"/>
          </p:cNvSpPr>
          <p:nvPr>
            <p:ph type="body" sz="quarter" idx="12" hasCustomPrompt="1"/>
          </p:nvPr>
        </p:nvSpPr>
        <p:spPr>
          <a:xfrm>
            <a:off x="576163" y="5094070"/>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
        <p:nvSpPr>
          <p:cNvPr id="10" name="Text Placeholder 20">
            <a:extLst>
              <a:ext uri="{FF2B5EF4-FFF2-40B4-BE49-F238E27FC236}">
                <a16:creationId xmlns:a16="http://schemas.microsoft.com/office/drawing/2014/main" id="{DFCE5448-C881-4EC8-9E92-D3009D93EBE2}"/>
              </a:ext>
            </a:extLst>
          </p:cNvPr>
          <p:cNvSpPr>
            <a:spLocks noGrp="1"/>
          </p:cNvSpPr>
          <p:nvPr>
            <p:ph type="body" sz="quarter" idx="13" hasCustomPrompt="1"/>
          </p:nvPr>
        </p:nvSpPr>
        <p:spPr>
          <a:xfrm>
            <a:off x="297723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3</a:t>
            </a:r>
          </a:p>
        </p:txBody>
      </p:sp>
      <p:sp>
        <p:nvSpPr>
          <p:cNvPr id="11" name="Text Placeholder 22">
            <a:extLst>
              <a:ext uri="{FF2B5EF4-FFF2-40B4-BE49-F238E27FC236}">
                <a16:creationId xmlns:a16="http://schemas.microsoft.com/office/drawing/2014/main" id="{D51C8F76-C6CC-4052-96BB-07797225B44D}"/>
              </a:ext>
            </a:extLst>
          </p:cNvPr>
          <p:cNvSpPr>
            <a:spLocks noGrp="1"/>
          </p:cNvSpPr>
          <p:nvPr>
            <p:ph type="body" sz="quarter" idx="14" hasCustomPrompt="1"/>
          </p:nvPr>
        </p:nvSpPr>
        <p:spPr>
          <a:xfrm>
            <a:off x="2977233" y="5094070"/>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
        <p:nvSpPr>
          <p:cNvPr id="12" name="Text Placeholder 20">
            <a:extLst>
              <a:ext uri="{FF2B5EF4-FFF2-40B4-BE49-F238E27FC236}">
                <a16:creationId xmlns:a16="http://schemas.microsoft.com/office/drawing/2014/main" id="{169ACBCA-B9BA-48FF-9A14-6F8AAF62E1FF}"/>
              </a:ext>
            </a:extLst>
          </p:cNvPr>
          <p:cNvSpPr>
            <a:spLocks noGrp="1"/>
          </p:cNvSpPr>
          <p:nvPr>
            <p:ph type="body" sz="quarter" idx="15" hasCustomPrompt="1"/>
          </p:nvPr>
        </p:nvSpPr>
        <p:spPr>
          <a:xfrm>
            <a:off x="57616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2</a:t>
            </a:r>
          </a:p>
        </p:txBody>
      </p:sp>
      <p:sp>
        <p:nvSpPr>
          <p:cNvPr id="13" name="Text Placeholder 22">
            <a:extLst>
              <a:ext uri="{FF2B5EF4-FFF2-40B4-BE49-F238E27FC236}">
                <a16:creationId xmlns:a16="http://schemas.microsoft.com/office/drawing/2014/main" id="{49380173-6BBA-45BF-8EDA-7EDFE96C940E}"/>
              </a:ext>
            </a:extLst>
          </p:cNvPr>
          <p:cNvSpPr>
            <a:spLocks noGrp="1"/>
          </p:cNvSpPr>
          <p:nvPr>
            <p:ph type="body" sz="quarter" idx="16" hasCustomPrompt="1"/>
          </p:nvPr>
        </p:nvSpPr>
        <p:spPr>
          <a:xfrm>
            <a:off x="576163" y="5715862"/>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
        <p:nvSpPr>
          <p:cNvPr id="14" name="Text Placeholder 20">
            <a:extLst>
              <a:ext uri="{FF2B5EF4-FFF2-40B4-BE49-F238E27FC236}">
                <a16:creationId xmlns:a16="http://schemas.microsoft.com/office/drawing/2014/main" id="{368FD3BF-1FDA-4703-876E-709D27404A14}"/>
              </a:ext>
            </a:extLst>
          </p:cNvPr>
          <p:cNvSpPr>
            <a:spLocks noGrp="1"/>
          </p:cNvSpPr>
          <p:nvPr>
            <p:ph type="body" sz="quarter" idx="17" hasCustomPrompt="1"/>
          </p:nvPr>
        </p:nvSpPr>
        <p:spPr>
          <a:xfrm>
            <a:off x="297723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4</a:t>
            </a:r>
          </a:p>
        </p:txBody>
      </p:sp>
      <p:sp>
        <p:nvSpPr>
          <p:cNvPr id="15" name="Text Placeholder 22">
            <a:extLst>
              <a:ext uri="{FF2B5EF4-FFF2-40B4-BE49-F238E27FC236}">
                <a16:creationId xmlns:a16="http://schemas.microsoft.com/office/drawing/2014/main" id="{13AF75D5-B215-433A-8171-7FE6C376E37C}"/>
              </a:ext>
            </a:extLst>
          </p:cNvPr>
          <p:cNvSpPr>
            <a:spLocks noGrp="1"/>
          </p:cNvSpPr>
          <p:nvPr>
            <p:ph type="body" sz="quarter" idx="18" hasCustomPrompt="1"/>
          </p:nvPr>
        </p:nvSpPr>
        <p:spPr>
          <a:xfrm>
            <a:off x="2977233" y="5715862"/>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Tree>
    <p:extLst>
      <p:ext uri="{BB962C8B-B14F-4D97-AF65-F5344CB8AC3E}">
        <p14:creationId xmlns:p14="http://schemas.microsoft.com/office/powerpoint/2010/main" val="1218312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FG MG - CoBrand">
    <p:spTree>
      <p:nvGrpSpPr>
        <p:cNvPr id="1" name=""/>
        <p:cNvGrpSpPr/>
        <p:nvPr/>
      </p:nvGrpSpPr>
      <p:grpSpPr>
        <a:xfrm>
          <a:off x="0" y="0"/>
          <a:ext cx="0" cy="0"/>
          <a:chOff x="0" y="0"/>
          <a:chExt cx="0" cy="0"/>
        </a:xfrm>
      </p:grpSpPr>
      <p:sp>
        <p:nvSpPr>
          <p:cNvPr id="19" name="Text Placeholder 10">
            <a:extLst>
              <a:ext uri="{FF2B5EF4-FFF2-40B4-BE49-F238E27FC236}">
                <a16:creationId xmlns:a16="http://schemas.microsoft.com/office/drawing/2014/main" id="{56E265CF-BF59-4093-86B7-2D2FA76253A1}"/>
              </a:ext>
            </a:extLst>
          </p:cNvPr>
          <p:cNvSpPr>
            <a:spLocks noGrp="1"/>
          </p:cNvSpPr>
          <p:nvPr>
            <p:ph type="body" sz="quarter" idx="25" hasCustomPrompt="1"/>
          </p:nvPr>
        </p:nvSpPr>
        <p:spPr>
          <a:xfrm>
            <a:off x="6281928" y="573313"/>
            <a:ext cx="5330952" cy="5394960"/>
          </a:xfrm>
          <a:solidFill>
            <a:schemeClr val="accent1"/>
          </a:solidFill>
        </p:spPr>
        <p:txBody>
          <a:bodyPr/>
          <a:lstStyle>
            <a:lvl1pPr marL="0" indent="0">
              <a:buNone/>
              <a:defRPr/>
            </a:lvl1pPr>
          </a:lstStyle>
          <a:p>
            <a:pPr lvl="0"/>
            <a:r>
              <a:rPr lang="en-US" dirty="0"/>
              <a:t> </a:t>
            </a:r>
          </a:p>
        </p:txBody>
      </p:sp>
      <p:pic>
        <p:nvPicPr>
          <p:cNvPr id="9" name="Picture 8">
            <a:extLst>
              <a:ext uri="{FF2B5EF4-FFF2-40B4-BE49-F238E27FC236}">
                <a16:creationId xmlns:a16="http://schemas.microsoft.com/office/drawing/2014/main" id="{4FAAA8F2-B1CD-4C8B-9291-A6FD627147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2239" y="571500"/>
            <a:ext cx="1389888" cy="441315"/>
          </a:xfrm>
          <a:prstGeom prst="rect">
            <a:avLst/>
          </a:prstGeom>
        </p:spPr>
      </p:pic>
      <p:sp>
        <p:nvSpPr>
          <p:cNvPr id="21" name="Text Placeholder 20">
            <a:extLst>
              <a:ext uri="{FF2B5EF4-FFF2-40B4-BE49-F238E27FC236}">
                <a16:creationId xmlns:a16="http://schemas.microsoft.com/office/drawing/2014/main" id="{4F0646D4-310F-4A27-BAF4-6ABA1CC70A47}"/>
              </a:ext>
            </a:extLst>
          </p:cNvPr>
          <p:cNvSpPr>
            <a:spLocks noGrp="1"/>
          </p:cNvSpPr>
          <p:nvPr>
            <p:ph type="body" sz="quarter" idx="11" hasCustomPrompt="1"/>
          </p:nvPr>
        </p:nvSpPr>
        <p:spPr>
          <a:xfrm>
            <a:off x="6811390" y="3912419"/>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Presenter Name</a:t>
            </a:r>
          </a:p>
        </p:txBody>
      </p:sp>
      <p:sp>
        <p:nvSpPr>
          <p:cNvPr id="23" name="Text Placeholder 22">
            <a:extLst>
              <a:ext uri="{FF2B5EF4-FFF2-40B4-BE49-F238E27FC236}">
                <a16:creationId xmlns:a16="http://schemas.microsoft.com/office/drawing/2014/main" id="{C8A6FE63-9A19-4471-837E-102F7C69EEFD}"/>
              </a:ext>
            </a:extLst>
          </p:cNvPr>
          <p:cNvSpPr>
            <a:spLocks noGrp="1"/>
          </p:cNvSpPr>
          <p:nvPr>
            <p:ph type="body" sz="quarter" idx="12" hasCustomPrompt="1"/>
          </p:nvPr>
        </p:nvSpPr>
        <p:spPr>
          <a:xfrm>
            <a:off x="6811390" y="4074989"/>
            <a:ext cx="2286000" cy="320531"/>
          </a:xfrm>
        </p:spPr>
        <p:txBody>
          <a:bodyPr/>
          <a:lstStyle>
            <a:lvl1pPr marL="0" indent="0">
              <a:spcAft>
                <a:spcPts val="0"/>
              </a:spcAft>
              <a:buNone/>
              <a:defRPr sz="1000" i="1">
                <a:solidFill>
                  <a:schemeClr val="bg1"/>
                </a:solidFill>
              </a:defRPr>
            </a:lvl1pPr>
          </a:lstStyle>
          <a:p>
            <a:pPr lvl="0"/>
            <a:r>
              <a:rPr lang="en-US" dirty="0"/>
              <a:t>Presenter Title Line 1</a:t>
            </a:r>
            <a:br>
              <a:rPr lang="en-US" dirty="0"/>
            </a:br>
            <a:r>
              <a:rPr lang="en-US" dirty="0"/>
              <a:t>Presenter Title Line 2</a:t>
            </a:r>
          </a:p>
        </p:txBody>
      </p:sp>
      <p:sp>
        <p:nvSpPr>
          <p:cNvPr id="24" name="Text Placeholder 20">
            <a:extLst>
              <a:ext uri="{FF2B5EF4-FFF2-40B4-BE49-F238E27FC236}">
                <a16:creationId xmlns:a16="http://schemas.microsoft.com/office/drawing/2014/main" id="{D2FFAA9F-912F-4D43-8E52-009A0F004691}"/>
              </a:ext>
            </a:extLst>
          </p:cNvPr>
          <p:cNvSpPr>
            <a:spLocks noGrp="1"/>
          </p:cNvSpPr>
          <p:nvPr>
            <p:ph type="body" sz="quarter" idx="13" hasCustomPrompt="1"/>
          </p:nvPr>
        </p:nvSpPr>
        <p:spPr>
          <a:xfrm>
            <a:off x="9212460" y="3912419"/>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Presenter Name</a:t>
            </a:r>
          </a:p>
        </p:txBody>
      </p:sp>
      <p:sp>
        <p:nvSpPr>
          <p:cNvPr id="25" name="Text Placeholder 22">
            <a:extLst>
              <a:ext uri="{FF2B5EF4-FFF2-40B4-BE49-F238E27FC236}">
                <a16:creationId xmlns:a16="http://schemas.microsoft.com/office/drawing/2014/main" id="{320EAC49-E003-4D91-B362-59C642D854BA}"/>
              </a:ext>
            </a:extLst>
          </p:cNvPr>
          <p:cNvSpPr>
            <a:spLocks noGrp="1"/>
          </p:cNvSpPr>
          <p:nvPr>
            <p:ph type="body" sz="quarter" idx="14" hasCustomPrompt="1"/>
          </p:nvPr>
        </p:nvSpPr>
        <p:spPr>
          <a:xfrm>
            <a:off x="9212460" y="4074989"/>
            <a:ext cx="2286000" cy="320531"/>
          </a:xfrm>
        </p:spPr>
        <p:txBody>
          <a:bodyPr/>
          <a:lstStyle>
            <a:lvl1pPr marL="0" indent="0">
              <a:spcAft>
                <a:spcPts val="0"/>
              </a:spcAft>
              <a:buNone/>
              <a:defRPr sz="1000" i="1">
                <a:solidFill>
                  <a:schemeClr val="bg1"/>
                </a:solidFill>
              </a:defRPr>
            </a:lvl1pPr>
          </a:lstStyle>
          <a:p>
            <a:pPr lvl="0"/>
            <a:r>
              <a:rPr lang="en-US" dirty="0"/>
              <a:t>Presenter Title Line 1</a:t>
            </a:r>
            <a:br>
              <a:rPr lang="en-US" dirty="0"/>
            </a:br>
            <a:r>
              <a:rPr lang="en-US" dirty="0"/>
              <a:t>Presenter Title Line 2</a:t>
            </a:r>
          </a:p>
        </p:txBody>
      </p:sp>
      <p:sp>
        <p:nvSpPr>
          <p:cNvPr id="26" name="Text Placeholder 20">
            <a:extLst>
              <a:ext uri="{FF2B5EF4-FFF2-40B4-BE49-F238E27FC236}">
                <a16:creationId xmlns:a16="http://schemas.microsoft.com/office/drawing/2014/main" id="{E57B773A-E0E0-492C-97A2-433EEF6238CF}"/>
              </a:ext>
            </a:extLst>
          </p:cNvPr>
          <p:cNvSpPr>
            <a:spLocks noGrp="1"/>
          </p:cNvSpPr>
          <p:nvPr>
            <p:ph type="body" sz="quarter" idx="15" hasCustomPrompt="1"/>
          </p:nvPr>
        </p:nvSpPr>
        <p:spPr>
          <a:xfrm>
            <a:off x="6811390" y="4469899"/>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Presenter Name</a:t>
            </a:r>
          </a:p>
        </p:txBody>
      </p:sp>
      <p:sp>
        <p:nvSpPr>
          <p:cNvPr id="27" name="Text Placeholder 22">
            <a:extLst>
              <a:ext uri="{FF2B5EF4-FFF2-40B4-BE49-F238E27FC236}">
                <a16:creationId xmlns:a16="http://schemas.microsoft.com/office/drawing/2014/main" id="{1A5638FC-B04C-4E0A-B76C-345C7E8D5E90}"/>
              </a:ext>
            </a:extLst>
          </p:cNvPr>
          <p:cNvSpPr>
            <a:spLocks noGrp="1"/>
          </p:cNvSpPr>
          <p:nvPr>
            <p:ph type="body" sz="quarter" idx="16" hasCustomPrompt="1"/>
          </p:nvPr>
        </p:nvSpPr>
        <p:spPr>
          <a:xfrm>
            <a:off x="6811390" y="4632469"/>
            <a:ext cx="2286000" cy="320531"/>
          </a:xfrm>
        </p:spPr>
        <p:txBody>
          <a:bodyPr/>
          <a:lstStyle>
            <a:lvl1pPr marL="0" indent="0">
              <a:spcAft>
                <a:spcPts val="0"/>
              </a:spcAft>
              <a:buNone/>
              <a:defRPr sz="1000" i="1">
                <a:solidFill>
                  <a:schemeClr val="bg1"/>
                </a:solidFill>
              </a:defRPr>
            </a:lvl1pPr>
          </a:lstStyle>
          <a:p>
            <a:pPr lvl="0"/>
            <a:r>
              <a:rPr lang="en-US" dirty="0"/>
              <a:t>Presenter Title Line 1</a:t>
            </a:r>
            <a:br>
              <a:rPr lang="en-US" dirty="0"/>
            </a:br>
            <a:r>
              <a:rPr lang="en-US" dirty="0"/>
              <a:t>Presenter Title Line 2</a:t>
            </a:r>
          </a:p>
        </p:txBody>
      </p:sp>
      <p:sp>
        <p:nvSpPr>
          <p:cNvPr id="28" name="Text Placeholder 20">
            <a:extLst>
              <a:ext uri="{FF2B5EF4-FFF2-40B4-BE49-F238E27FC236}">
                <a16:creationId xmlns:a16="http://schemas.microsoft.com/office/drawing/2014/main" id="{CC50E0DB-CB67-4B7A-A6D3-D0329E687BB3}"/>
              </a:ext>
            </a:extLst>
          </p:cNvPr>
          <p:cNvSpPr>
            <a:spLocks noGrp="1"/>
          </p:cNvSpPr>
          <p:nvPr>
            <p:ph type="body" sz="quarter" idx="17" hasCustomPrompt="1"/>
          </p:nvPr>
        </p:nvSpPr>
        <p:spPr>
          <a:xfrm>
            <a:off x="9212460" y="4469899"/>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Presenter Name</a:t>
            </a:r>
          </a:p>
        </p:txBody>
      </p:sp>
      <p:sp>
        <p:nvSpPr>
          <p:cNvPr id="29" name="Text Placeholder 22">
            <a:extLst>
              <a:ext uri="{FF2B5EF4-FFF2-40B4-BE49-F238E27FC236}">
                <a16:creationId xmlns:a16="http://schemas.microsoft.com/office/drawing/2014/main" id="{47B70715-31B3-448E-A6B6-6F63808B2A71}"/>
              </a:ext>
            </a:extLst>
          </p:cNvPr>
          <p:cNvSpPr>
            <a:spLocks noGrp="1"/>
          </p:cNvSpPr>
          <p:nvPr>
            <p:ph type="body" sz="quarter" idx="18" hasCustomPrompt="1"/>
          </p:nvPr>
        </p:nvSpPr>
        <p:spPr>
          <a:xfrm>
            <a:off x="9212460" y="4632469"/>
            <a:ext cx="2286000" cy="320531"/>
          </a:xfrm>
        </p:spPr>
        <p:txBody>
          <a:bodyPr/>
          <a:lstStyle>
            <a:lvl1pPr marL="0" indent="0">
              <a:spcAft>
                <a:spcPts val="0"/>
              </a:spcAft>
              <a:buNone/>
              <a:defRPr sz="1000" i="1">
                <a:solidFill>
                  <a:schemeClr val="bg1"/>
                </a:solidFill>
              </a:defRPr>
            </a:lvl1pPr>
          </a:lstStyle>
          <a:p>
            <a:pPr lvl="0"/>
            <a:r>
              <a:rPr lang="en-US" dirty="0"/>
              <a:t>Presenter Title Line 1</a:t>
            </a:r>
            <a:br>
              <a:rPr lang="en-US" dirty="0"/>
            </a:br>
            <a:r>
              <a:rPr lang="en-US" dirty="0"/>
              <a:t>Presenter Title Line 2</a:t>
            </a:r>
          </a:p>
        </p:txBody>
      </p:sp>
      <p:sp>
        <p:nvSpPr>
          <p:cNvPr id="31" name="Text Placeholder 30">
            <a:extLst>
              <a:ext uri="{FF2B5EF4-FFF2-40B4-BE49-F238E27FC236}">
                <a16:creationId xmlns:a16="http://schemas.microsoft.com/office/drawing/2014/main" id="{302B7CA0-A557-4BF7-A15C-98D10E2F8C58}"/>
              </a:ext>
            </a:extLst>
          </p:cNvPr>
          <p:cNvSpPr>
            <a:spLocks noGrp="1"/>
          </p:cNvSpPr>
          <p:nvPr>
            <p:ph type="body" sz="quarter" idx="19" hasCustomPrompt="1"/>
          </p:nvPr>
        </p:nvSpPr>
        <p:spPr>
          <a:xfrm>
            <a:off x="6811390" y="5369052"/>
            <a:ext cx="2286000" cy="155448"/>
          </a:xfrm>
        </p:spPr>
        <p:txBody>
          <a:bodyPr/>
          <a:lstStyle>
            <a:lvl1pPr marL="0" indent="0">
              <a:spcAft>
                <a:spcPts val="0"/>
              </a:spcAft>
              <a:buNone/>
              <a:defRPr sz="1000" b="1">
                <a:solidFill>
                  <a:schemeClr val="bg1"/>
                </a:solidFill>
              </a:defRPr>
            </a:lvl1pPr>
          </a:lstStyle>
          <a:p>
            <a:pPr lvl="0"/>
            <a:r>
              <a:rPr lang="en-US" dirty="0"/>
              <a:t>Month, xx, 20xx</a:t>
            </a:r>
          </a:p>
        </p:txBody>
      </p:sp>
      <p:sp>
        <p:nvSpPr>
          <p:cNvPr id="17" name="Text Placeholder 3">
            <a:extLst>
              <a:ext uri="{FF2B5EF4-FFF2-40B4-BE49-F238E27FC236}">
                <a16:creationId xmlns:a16="http://schemas.microsoft.com/office/drawing/2014/main" id="{E424699A-C77D-9B47-B0AC-0B4A8CCD1EE5}"/>
              </a:ext>
            </a:extLst>
          </p:cNvPr>
          <p:cNvSpPr>
            <a:spLocks noGrp="1"/>
          </p:cNvSpPr>
          <p:nvPr>
            <p:ph type="body" sz="quarter" idx="10" hasCustomPrompt="1"/>
          </p:nvPr>
        </p:nvSpPr>
        <p:spPr>
          <a:xfrm>
            <a:off x="6814952" y="1087755"/>
            <a:ext cx="4270248" cy="155448"/>
          </a:xfrm>
        </p:spPr>
        <p:txBody>
          <a:bodyPr/>
          <a:lstStyle>
            <a:lvl1pPr marL="0" indent="0">
              <a:spcAft>
                <a:spcPts val="0"/>
              </a:spcAft>
              <a:buNone/>
              <a:defRPr sz="1000" b="1" cap="all" baseline="0">
                <a:solidFill>
                  <a:schemeClr val="bg1"/>
                </a:solidFill>
              </a:defRPr>
            </a:lvl1pPr>
          </a:lstStyle>
          <a:p>
            <a:pPr lvl="0"/>
            <a:r>
              <a:rPr lang="en-US" dirty="0"/>
              <a:t>[Click to edit business line]</a:t>
            </a:r>
          </a:p>
        </p:txBody>
      </p:sp>
      <p:sp>
        <p:nvSpPr>
          <p:cNvPr id="18" name="Text Placeholder 2">
            <a:extLst>
              <a:ext uri="{FF2B5EF4-FFF2-40B4-BE49-F238E27FC236}">
                <a16:creationId xmlns:a16="http://schemas.microsoft.com/office/drawing/2014/main" id="{FB6C3E96-1D2C-2B4D-A7BD-8D8A29A83CFC}"/>
              </a:ext>
            </a:extLst>
          </p:cNvPr>
          <p:cNvSpPr>
            <a:spLocks noGrp="1"/>
          </p:cNvSpPr>
          <p:nvPr>
            <p:ph type="body" idx="1" hasCustomPrompt="1"/>
          </p:nvPr>
        </p:nvSpPr>
        <p:spPr>
          <a:xfrm>
            <a:off x="6811390" y="1600200"/>
            <a:ext cx="4270248" cy="1087755"/>
          </a:xfrm>
        </p:spPr>
        <p:txBody>
          <a:bodyPr anchor="b" anchorCtr="0"/>
          <a:lstStyle>
            <a:lvl1pPr marL="0" indent="0">
              <a:lnSpc>
                <a:spcPts val="4200"/>
              </a:lnSpc>
              <a:spcBef>
                <a:spcPts val="0"/>
              </a:spcBef>
              <a:spcAft>
                <a:spcPts val="0"/>
              </a:spcAft>
              <a:buNone/>
              <a:defRPr sz="42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presentation title</a:t>
            </a:r>
          </a:p>
        </p:txBody>
      </p:sp>
      <p:sp>
        <p:nvSpPr>
          <p:cNvPr id="20" name="Title 1">
            <a:extLst>
              <a:ext uri="{FF2B5EF4-FFF2-40B4-BE49-F238E27FC236}">
                <a16:creationId xmlns:a16="http://schemas.microsoft.com/office/drawing/2014/main" id="{45AA800A-6611-CB4E-809A-8E97D8CF983E}"/>
              </a:ext>
            </a:extLst>
          </p:cNvPr>
          <p:cNvSpPr>
            <a:spLocks noGrp="1"/>
          </p:cNvSpPr>
          <p:nvPr>
            <p:ph type="ctrTitle" hasCustomPrompt="1"/>
          </p:nvPr>
        </p:nvSpPr>
        <p:spPr>
          <a:xfrm>
            <a:off x="6811390" y="2809734"/>
            <a:ext cx="4270248" cy="543066"/>
          </a:xfrm>
        </p:spPr>
        <p:txBody>
          <a:bodyPr anchor="t" anchorCtr="0">
            <a:noAutofit/>
          </a:bodyPr>
          <a:lstStyle>
            <a:lvl1pPr>
              <a:lnSpc>
                <a:spcPct val="100000"/>
              </a:lnSpc>
              <a:spcBef>
                <a:spcPts val="0"/>
              </a:spcBef>
              <a:defRPr sz="1700" b="1" kern="400" baseline="0">
                <a:solidFill>
                  <a:schemeClr val="bg1"/>
                </a:solidFill>
                <a:latin typeface="Georgia" panose="02040502050405020303" pitchFamily="18" charset="0"/>
              </a:defRPr>
            </a:lvl1pPr>
          </a:lstStyle>
          <a:p>
            <a:r>
              <a:rPr lang="en-US" dirty="0"/>
              <a:t>Click to edit subtitle</a:t>
            </a:r>
          </a:p>
        </p:txBody>
      </p:sp>
      <p:sp>
        <p:nvSpPr>
          <p:cNvPr id="22" name="Picture Placeholder 6">
            <a:extLst>
              <a:ext uri="{FF2B5EF4-FFF2-40B4-BE49-F238E27FC236}">
                <a16:creationId xmlns:a16="http://schemas.microsoft.com/office/drawing/2014/main" id="{A670FB46-1C85-8644-AF7D-DA2CB43F225F}"/>
              </a:ext>
            </a:extLst>
          </p:cNvPr>
          <p:cNvSpPr>
            <a:spLocks noGrp="1"/>
          </p:cNvSpPr>
          <p:nvPr>
            <p:ph type="pic" sz="quarter" idx="20" hasCustomPrompt="1"/>
          </p:nvPr>
        </p:nvSpPr>
        <p:spPr>
          <a:xfrm>
            <a:off x="2514600" y="553973"/>
            <a:ext cx="1250973" cy="500063"/>
          </a:xfrm>
          <a:solidFill>
            <a:schemeClr val="tx2"/>
          </a:solidFill>
        </p:spPr>
        <p:txBody>
          <a:bodyPr lIns="182880" tIns="91440"/>
          <a:lstStyle>
            <a:lvl1pPr marL="0" indent="0" algn="l">
              <a:spcAft>
                <a:spcPts val="0"/>
              </a:spcAft>
              <a:buNone/>
              <a:defRPr sz="1100" b="1"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cxnSp>
        <p:nvCxnSpPr>
          <p:cNvPr id="3" name="Straight Connector 2">
            <a:extLst>
              <a:ext uri="{FF2B5EF4-FFF2-40B4-BE49-F238E27FC236}">
                <a16:creationId xmlns:a16="http://schemas.microsoft.com/office/drawing/2014/main" id="{0E13D4B0-0F94-6F45-BDA2-E0E309D7B476}"/>
              </a:ext>
            </a:extLst>
          </p:cNvPr>
          <p:cNvCxnSpPr>
            <a:cxnSpLocks/>
          </p:cNvCxnSpPr>
          <p:nvPr userDrawn="1"/>
        </p:nvCxnSpPr>
        <p:spPr>
          <a:xfrm>
            <a:off x="2209800" y="536448"/>
            <a:ext cx="0" cy="535115"/>
          </a:xfrm>
          <a:prstGeom prst="line">
            <a:avLst/>
          </a:prstGeom>
          <a:ln w="3175">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8D386AD3-DDC5-D34D-8F16-B196B2F63DA1}"/>
              </a:ext>
            </a:extLst>
          </p:cNvPr>
          <p:cNvSpPr txBox="1"/>
          <p:nvPr userDrawn="1"/>
        </p:nvSpPr>
        <p:spPr>
          <a:xfrm>
            <a:off x="546487" y="5446776"/>
            <a:ext cx="3886200" cy="592470"/>
          </a:xfrm>
          <a:prstGeom prst="rect">
            <a:avLst/>
          </a:prstGeom>
          <a:noFill/>
        </p:spPr>
        <p:txBody>
          <a:bodyPr wrap="square" lIns="0" tIns="0" rIns="0" bIns="0" rtlCol="0">
            <a:spAutoFit/>
          </a:bodyPr>
          <a:lstStyle/>
          <a:p>
            <a:pPr algn="l">
              <a:lnSpc>
                <a:spcPct val="100000"/>
              </a:lnSpc>
              <a:spcAft>
                <a:spcPts val="300"/>
              </a:spcAft>
            </a:pPr>
            <a:r>
              <a:rPr lang="en-US" sz="1000" dirty="0">
                <a:solidFill>
                  <a:schemeClr val="tx1"/>
                </a:solidFill>
                <a:cs typeface="Arial" panose="020B0604020202020204" pitchFamily="34" charset="0"/>
              </a:rPr>
              <a:t>Insurance products issued by:</a:t>
            </a:r>
          </a:p>
          <a:p>
            <a:pPr algn="l">
              <a:lnSpc>
                <a:spcPct val="100000"/>
              </a:lnSpc>
              <a:spcAft>
                <a:spcPts val="300"/>
              </a:spcAft>
            </a:pPr>
            <a:r>
              <a:rPr lang="en-US" sz="1300" dirty="0">
                <a:solidFill>
                  <a:schemeClr val="tx1"/>
                </a:solidFill>
                <a:cs typeface="Arial" panose="020B0604020202020204" pitchFamily="34" charset="0"/>
              </a:rPr>
              <a:t>The Lincoln National Life Insurance Company </a:t>
            </a:r>
            <a:br>
              <a:rPr lang="en-US" sz="1300" dirty="0">
                <a:solidFill>
                  <a:schemeClr val="tx1"/>
                </a:solidFill>
                <a:cs typeface="Arial" panose="020B0604020202020204" pitchFamily="34" charset="0"/>
              </a:rPr>
            </a:br>
            <a:r>
              <a:rPr lang="en-US" sz="1300" dirty="0">
                <a:solidFill>
                  <a:schemeClr val="tx1"/>
                </a:solidFill>
                <a:cs typeface="Arial" panose="020B0604020202020204" pitchFamily="34" charset="0"/>
              </a:rPr>
              <a:t>Lincoln Life &amp; Annuity Company of New York</a:t>
            </a:r>
          </a:p>
        </p:txBody>
      </p:sp>
      <p:graphicFrame>
        <p:nvGraphicFramePr>
          <p:cNvPr id="35" name="Table 34">
            <a:extLst>
              <a:ext uri="{FF2B5EF4-FFF2-40B4-BE49-F238E27FC236}">
                <a16:creationId xmlns:a16="http://schemas.microsoft.com/office/drawing/2014/main" id="{327A7342-8FD8-A446-A372-835719CCAD9F}"/>
              </a:ext>
            </a:extLst>
          </p:cNvPr>
          <p:cNvGraphicFramePr>
            <a:graphicFrameLocks noGrp="1"/>
          </p:cNvGraphicFramePr>
          <p:nvPr userDrawn="1">
            <p:extLst>
              <p:ext uri="{D42A27DB-BD31-4B8C-83A1-F6EECF244321}">
                <p14:modId xmlns:p14="http://schemas.microsoft.com/office/powerpoint/2010/main" val="3696925746"/>
              </p:ext>
            </p:extLst>
          </p:nvPr>
        </p:nvGraphicFramePr>
        <p:xfrm>
          <a:off x="568925" y="3944173"/>
          <a:ext cx="1564675" cy="1249680"/>
        </p:xfrm>
        <a:graphic>
          <a:graphicData uri="http://schemas.openxmlformats.org/drawingml/2006/table">
            <a:tbl>
              <a:tblPr firstRow="1" bandRow="1">
                <a:tableStyleId>{5C22544A-7EE6-4342-B048-85BDC9FD1C3A}</a:tableStyleId>
              </a:tblPr>
              <a:tblGrid>
                <a:gridCol w="1564675">
                  <a:extLst>
                    <a:ext uri="{9D8B030D-6E8A-4147-A177-3AD203B41FA5}">
                      <a16:colId xmlns:a16="http://schemas.microsoft.com/office/drawing/2014/main" val="1814319551"/>
                    </a:ext>
                  </a:extLst>
                </a:gridCol>
              </a:tblGrid>
              <a:tr h="1181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Calibri" panose="020F0502020204030204" pitchFamily="34" charset="0"/>
                          <a:cs typeface="Calibri" panose="020F0502020204030204" pitchFamily="34" charset="0"/>
                        </a:rPr>
                        <a:t>Not a deposit</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2084945"/>
                  </a:ext>
                </a:extLst>
              </a:tr>
              <a:tr h="1272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Calibri" panose="020F0502020204030204" pitchFamily="34" charset="0"/>
                          <a:cs typeface="Calibri" panose="020F0502020204030204" pitchFamily="34" charset="0"/>
                        </a:rPr>
                        <a:t>Not FDIC-insured</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2388087"/>
                  </a:ext>
                </a:extLst>
              </a:tr>
              <a:tr h="1364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Calibri" panose="020F0502020204030204" pitchFamily="34" charset="0"/>
                          <a:cs typeface="Calibri" panose="020F0502020204030204" pitchFamily="34" charset="0"/>
                        </a:rPr>
                        <a:t>May go down in value</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4006970"/>
                  </a:ext>
                </a:extLst>
              </a:tr>
              <a:tr h="213627">
                <a:tc>
                  <a:txBody>
                    <a:bodyPr/>
                    <a:lstStyle/>
                    <a:p>
                      <a:pPr>
                        <a:lnSpc>
                          <a:spcPct val="100000"/>
                        </a:lnSpc>
                      </a:pPr>
                      <a:r>
                        <a:rPr lang="en-US" sz="1000" b="0" dirty="0">
                          <a:solidFill>
                            <a:schemeClr val="tx1"/>
                          </a:solidFill>
                          <a:latin typeface="Calibri" panose="020F0502020204030204" pitchFamily="34" charset="0"/>
                          <a:cs typeface="Calibri" panose="020F0502020204030204" pitchFamily="34" charset="0"/>
                        </a:rPr>
                        <a:t>Not insured by any federal </a:t>
                      </a:r>
                      <a:br>
                        <a:rPr lang="en-US" sz="1000" b="0" dirty="0">
                          <a:solidFill>
                            <a:schemeClr val="tx1"/>
                          </a:solidFill>
                          <a:latin typeface="Calibri" panose="020F0502020204030204" pitchFamily="34" charset="0"/>
                          <a:cs typeface="Calibri" panose="020F0502020204030204" pitchFamily="34" charset="0"/>
                        </a:rPr>
                      </a:br>
                      <a:r>
                        <a:rPr lang="en-US" sz="1000" b="0" dirty="0">
                          <a:solidFill>
                            <a:schemeClr val="tx1"/>
                          </a:solidFill>
                          <a:latin typeface="Calibri" panose="020F0502020204030204" pitchFamily="34" charset="0"/>
                          <a:cs typeface="Calibri" panose="020F0502020204030204" pitchFamily="34" charset="0"/>
                        </a:rPr>
                        <a:t>government agency</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6648019"/>
                  </a:ext>
                </a:extLst>
              </a:tr>
              <a:tr h="192291">
                <a:tc>
                  <a:txBody>
                    <a:bodyPr/>
                    <a:lstStyle/>
                    <a:p>
                      <a:pPr>
                        <a:lnSpc>
                          <a:spcPct val="100000"/>
                        </a:lnSpc>
                      </a:pPr>
                      <a:r>
                        <a:rPr lang="en-US" sz="1000" b="0" dirty="0">
                          <a:solidFill>
                            <a:schemeClr val="tx1"/>
                          </a:solidFill>
                          <a:latin typeface="Calibri" panose="020F0502020204030204" pitchFamily="34" charset="0"/>
                          <a:cs typeface="Calibri" panose="020F0502020204030204" pitchFamily="34" charset="0"/>
                        </a:rPr>
                        <a:t>Not guaranteed by any bank </a:t>
                      </a:r>
                      <a:br>
                        <a:rPr lang="en-US" sz="1000" b="0" dirty="0">
                          <a:solidFill>
                            <a:schemeClr val="tx1"/>
                          </a:solidFill>
                          <a:latin typeface="Calibri" panose="020F0502020204030204" pitchFamily="34" charset="0"/>
                          <a:cs typeface="Calibri" panose="020F0502020204030204" pitchFamily="34" charset="0"/>
                        </a:rPr>
                      </a:br>
                      <a:r>
                        <a:rPr lang="en-US" sz="1000" b="0" dirty="0">
                          <a:solidFill>
                            <a:schemeClr val="tx1"/>
                          </a:solidFill>
                          <a:latin typeface="Calibri" panose="020F0502020204030204" pitchFamily="34" charset="0"/>
                          <a:cs typeface="Calibri" panose="020F0502020204030204" pitchFamily="34" charset="0"/>
                        </a:rPr>
                        <a:t>or savings association</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9583598"/>
                  </a:ext>
                </a:extLst>
              </a:tr>
            </a:tbl>
          </a:graphicData>
        </a:graphic>
      </p:graphicFrame>
    </p:spTree>
    <p:extLst>
      <p:ext uri="{BB962C8B-B14F-4D97-AF65-F5344CB8AC3E}">
        <p14:creationId xmlns:p14="http://schemas.microsoft.com/office/powerpoint/2010/main" val="26662870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ank You - Burgundy">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77596" y="1408176"/>
            <a:ext cx="11036808" cy="822960"/>
          </a:xfrm>
        </p:spPr>
        <p:txBody>
          <a:bodyPr anchor="b"/>
          <a:lstStyle>
            <a:lvl1pPr marL="0" indent="0">
              <a:lnSpc>
                <a:spcPct val="100000"/>
              </a:lnSpc>
              <a:spcBef>
                <a:spcPts val="0"/>
              </a:spcBef>
              <a:spcAft>
                <a:spcPts val="0"/>
              </a:spcAft>
              <a:buNone/>
              <a:defRPr sz="54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err="1"/>
              <a:t>Thank</a:t>
            </a:r>
            <a:r>
              <a:rPr lang="sv-SE" dirty="0"/>
              <a:t> </a:t>
            </a:r>
            <a:r>
              <a:rPr lang="sv-SE" dirty="0" err="1"/>
              <a:t>You</a:t>
            </a:r>
            <a:endParaRPr lang="sv-SE" dirty="0"/>
          </a:p>
        </p:txBody>
      </p:sp>
      <p:sp>
        <p:nvSpPr>
          <p:cNvPr id="8" name="Text Placeholder 20">
            <a:extLst>
              <a:ext uri="{FF2B5EF4-FFF2-40B4-BE49-F238E27FC236}">
                <a16:creationId xmlns:a16="http://schemas.microsoft.com/office/drawing/2014/main" id="{821EC259-774A-4923-851B-D190EFFFE98A}"/>
              </a:ext>
            </a:extLst>
          </p:cNvPr>
          <p:cNvSpPr>
            <a:spLocks noGrp="1"/>
          </p:cNvSpPr>
          <p:nvPr>
            <p:ph type="body" sz="quarter" idx="11" hasCustomPrompt="1"/>
          </p:nvPr>
        </p:nvSpPr>
        <p:spPr>
          <a:xfrm>
            <a:off x="57616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1</a:t>
            </a:r>
          </a:p>
        </p:txBody>
      </p:sp>
      <p:sp>
        <p:nvSpPr>
          <p:cNvPr id="9" name="Text Placeholder 22">
            <a:extLst>
              <a:ext uri="{FF2B5EF4-FFF2-40B4-BE49-F238E27FC236}">
                <a16:creationId xmlns:a16="http://schemas.microsoft.com/office/drawing/2014/main" id="{0ADD9F2F-473F-4CB5-9C96-90F75E955694}"/>
              </a:ext>
            </a:extLst>
          </p:cNvPr>
          <p:cNvSpPr>
            <a:spLocks noGrp="1"/>
          </p:cNvSpPr>
          <p:nvPr>
            <p:ph type="body" sz="quarter" idx="12" hasCustomPrompt="1"/>
          </p:nvPr>
        </p:nvSpPr>
        <p:spPr>
          <a:xfrm>
            <a:off x="576163" y="5094070"/>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
        <p:nvSpPr>
          <p:cNvPr id="10" name="Text Placeholder 20">
            <a:extLst>
              <a:ext uri="{FF2B5EF4-FFF2-40B4-BE49-F238E27FC236}">
                <a16:creationId xmlns:a16="http://schemas.microsoft.com/office/drawing/2014/main" id="{DFCE5448-C881-4EC8-9E92-D3009D93EBE2}"/>
              </a:ext>
            </a:extLst>
          </p:cNvPr>
          <p:cNvSpPr>
            <a:spLocks noGrp="1"/>
          </p:cNvSpPr>
          <p:nvPr>
            <p:ph type="body" sz="quarter" idx="13" hasCustomPrompt="1"/>
          </p:nvPr>
        </p:nvSpPr>
        <p:spPr>
          <a:xfrm>
            <a:off x="297723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3</a:t>
            </a:r>
          </a:p>
        </p:txBody>
      </p:sp>
      <p:sp>
        <p:nvSpPr>
          <p:cNvPr id="11" name="Text Placeholder 22">
            <a:extLst>
              <a:ext uri="{FF2B5EF4-FFF2-40B4-BE49-F238E27FC236}">
                <a16:creationId xmlns:a16="http://schemas.microsoft.com/office/drawing/2014/main" id="{D51C8F76-C6CC-4052-96BB-07797225B44D}"/>
              </a:ext>
            </a:extLst>
          </p:cNvPr>
          <p:cNvSpPr>
            <a:spLocks noGrp="1"/>
          </p:cNvSpPr>
          <p:nvPr>
            <p:ph type="body" sz="quarter" idx="14" hasCustomPrompt="1"/>
          </p:nvPr>
        </p:nvSpPr>
        <p:spPr>
          <a:xfrm>
            <a:off x="2977233" y="5094070"/>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
        <p:nvSpPr>
          <p:cNvPr id="12" name="Text Placeholder 20">
            <a:extLst>
              <a:ext uri="{FF2B5EF4-FFF2-40B4-BE49-F238E27FC236}">
                <a16:creationId xmlns:a16="http://schemas.microsoft.com/office/drawing/2014/main" id="{169ACBCA-B9BA-48FF-9A14-6F8AAF62E1FF}"/>
              </a:ext>
            </a:extLst>
          </p:cNvPr>
          <p:cNvSpPr>
            <a:spLocks noGrp="1"/>
          </p:cNvSpPr>
          <p:nvPr>
            <p:ph type="body" sz="quarter" idx="15" hasCustomPrompt="1"/>
          </p:nvPr>
        </p:nvSpPr>
        <p:spPr>
          <a:xfrm>
            <a:off x="57616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2</a:t>
            </a:r>
          </a:p>
        </p:txBody>
      </p:sp>
      <p:sp>
        <p:nvSpPr>
          <p:cNvPr id="13" name="Text Placeholder 22">
            <a:extLst>
              <a:ext uri="{FF2B5EF4-FFF2-40B4-BE49-F238E27FC236}">
                <a16:creationId xmlns:a16="http://schemas.microsoft.com/office/drawing/2014/main" id="{49380173-6BBA-45BF-8EDA-7EDFE96C940E}"/>
              </a:ext>
            </a:extLst>
          </p:cNvPr>
          <p:cNvSpPr>
            <a:spLocks noGrp="1"/>
          </p:cNvSpPr>
          <p:nvPr>
            <p:ph type="body" sz="quarter" idx="16" hasCustomPrompt="1"/>
          </p:nvPr>
        </p:nvSpPr>
        <p:spPr>
          <a:xfrm>
            <a:off x="576163" y="5715862"/>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
        <p:nvSpPr>
          <p:cNvPr id="14" name="Text Placeholder 20">
            <a:extLst>
              <a:ext uri="{FF2B5EF4-FFF2-40B4-BE49-F238E27FC236}">
                <a16:creationId xmlns:a16="http://schemas.microsoft.com/office/drawing/2014/main" id="{368FD3BF-1FDA-4703-876E-709D27404A14}"/>
              </a:ext>
            </a:extLst>
          </p:cNvPr>
          <p:cNvSpPr>
            <a:spLocks noGrp="1"/>
          </p:cNvSpPr>
          <p:nvPr>
            <p:ph type="body" sz="quarter" idx="17" hasCustomPrompt="1"/>
          </p:nvPr>
        </p:nvSpPr>
        <p:spPr>
          <a:xfrm>
            <a:off x="297723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4</a:t>
            </a:r>
          </a:p>
        </p:txBody>
      </p:sp>
      <p:sp>
        <p:nvSpPr>
          <p:cNvPr id="15" name="Text Placeholder 22">
            <a:extLst>
              <a:ext uri="{FF2B5EF4-FFF2-40B4-BE49-F238E27FC236}">
                <a16:creationId xmlns:a16="http://schemas.microsoft.com/office/drawing/2014/main" id="{13AF75D5-B215-433A-8171-7FE6C376E37C}"/>
              </a:ext>
            </a:extLst>
          </p:cNvPr>
          <p:cNvSpPr>
            <a:spLocks noGrp="1"/>
          </p:cNvSpPr>
          <p:nvPr>
            <p:ph type="body" sz="quarter" idx="18" hasCustomPrompt="1"/>
          </p:nvPr>
        </p:nvSpPr>
        <p:spPr>
          <a:xfrm>
            <a:off x="2977233" y="5715862"/>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Tree>
    <p:extLst>
      <p:ext uri="{BB962C8B-B14F-4D97-AF65-F5344CB8AC3E}">
        <p14:creationId xmlns:p14="http://schemas.microsoft.com/office/powerpoint/2010/main" val="37960995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ank You - Red">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77596" y="1408176"/>
            <a:ext cx="11036808" cy="822960"/>
          </a:xfrm>
        </p:spPr>
        <p:txBody>
          <a:bodyPr anchor="b"/>
          <a:lstStyle>
            <a:lvl1pPr marL="0" indent="0">
              <a:lnSpc>
                <a:spcPct val="100000"/>
              </a:lnSpc>
              <a:spcBef>
                <a:spcPts val="0"/>
              </a:spcBef>
              <a:spcAft>
                <a:spcPts val="0"/>
              </a:spcAft>
              <a:buNone/>
              <a:defRPr sz="54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err="1"/>
              <a:t>Thank</a:t>
            </a:r>
            <a:r>
              <a:rPr lang="sv-SE" dirty="0"/>
              <a:t> </a:t>
            </a:r>
            <a:r>
              <a:rPr lang="sv-SE" dirty="0" err="1"/>
              <a:t>You</a:t>
            </a:r>
            <a:endParaRPr lang="sv-SE" dirty="0"/>
          </a:p>
        </p:txBody>
      </p:sp>
      <p:sp>
        <p:nvSpPr>
          <p:cNvPr id="8" name="Text Placeholder 20">
            <a:extLst>
              <a:ext uri="{FF2B5EF4-FFF2-40B4-BE49-F238E27FC236}">
                <a16:creationId xmlns:a16="http://schemas.microsoft.com/office/drawing/2014/main" id="{821EC259-774A-4923-851B-D190EFFFE98A}"/>
              </a:ext>
            </a:extLst>
          </p:cNvPr>
          <p:cNvSpPr>
            <a:spLocks noGrp="1"/>
          </p:cNvSpPr>
          <p:nvPr>
            <p:ph type="body" sz="quarter" idx="11" hasCustomPrompt="1"/>
          </p:nvPr>
        </p:nvSpPr>
        <p:spPr>
          <a:xfrm>
            <a:off x="57616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1</a:t>
            </a:r>
          </a:p>
        </p:txBody>
      </p:sp>
      <p:sp>
        <p:nvSpPr>
          <p:cNvPr id="9" name="Text Placeholder 22">
            <a:extLst>
              <a:ext uri="{FF2B5EF4-FFF2-40B4-BE49-F238E27FC236}">
                <a16:creationId xmlns:a16="http://schemas.microsoft.com/office/drawing/2014/main" id="{0ADD9F2F-473F-4CB5-9C96-90F75E955694}"/>
              </a:ext>
            </a:extLst>
          </p:cNvPr>
          <p:cNvSpPr>
            <a:spLocks noGrp="1"/>
          </p:cNvSpPr>
          <p:nvPr>
            <p:ph type="body" sz="quarter" idx="12" hasCustomPrompt="1"/>
          </p:nvPr>
        </p:nvSpPr>
        <p:spPr>
          <a:xfrm>
            <a:off x="576163" y="5094070"/>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
        <p:nvSpPr>
          <p:cNvPr id="10" name="Text Placeholder 20">
            <a:extLst>
              <a:ext uri="{FF2B5EF4-FFF2-40B4-BE49-F238E27FC236}">
                <a16:creationId xmlns:a16="http://schemas.microsoft.com/office/drawing/2014/main" id="{DFCE5448-C881-4EC8-9E92-D3009D93EBE2}"/>
              </a:ext>
            </a:extLst>
          </p:cNvPr>
          <p:cNvSpPr>
            <a:spLocks noGrp="1"/>
          </p:cNvSpPr>
          <p:nvPr>
            <p:ph type="body" sz="quarter" idx="13" hasCustomPrompt="1"/>
          </p:nvPr>
        </p:nvSpPr>
        <p:spPr>
          <a:xfrm>
            <a:off x="297723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3</a:t>
            </a:r>
          </a:p>
        </p:txBody>
      </p:sp>
      <p:sp>
        <p:nvSpPr>
          <p:cNvPr id="11" name="Text Placeholder 22">
            <a:extLst>
              <a:ext uri="{FF2B5EF4-FFF2-40B4-BE49-F238E27FC236}">
                <a16:creationId xmlns:a16="http://schemas.microsoft.com/office/drawing/2014/main" id="{D51C8F76-C6CC-4052-96BB-07797225B44D}"/>
              </a:ext>
            </a:extLst>
          </p:cNvPr>
          <p:cNvSpPr>
            <a:spLocks noGrp="1"/>
          </p:cNvSpPr>
          <p:nvPr>
            <p:ph type="body" sz="quarter" idx="14" hasCustomPrompt="1"/>
          </p:nvPr>
        </p:nvSpPr>
        <p:spPr>
          <a:xfrm>
            <a:off x="2977233" y="5094070"/>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
        <p:nvSpPr>
          <p:cNvPr id="12" name="Text Placeholder 20">
            <a:extLst>
              <a:ext uri="{FF2B5EF4-FFF2-40B4-BE49-F238E27FC236}">
                <a16:creationId xmlns:a16="http://schemas.microsoft.com/office/drawing/2014/main" id="{169ACBCA-B9BA-48FF-9A14-6F8AAF62E1FF}"/>
              </a:ext>
            </a:extLst>
          </p:cNvPr>
          <p:cNvSpPr>
            <a:spLocks noGrp="1"/>
          </p:cNvSpPr>
          <p:nvPr>
            <p:ph type="body" sz="quarter" idx="15" hasCustomPrompt="1"/>
          </p:nvPr>
        </p:nvSpPr>
        <p:spPr>
          <a:xfrm>
            <a:off x="57616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2</a:t>
            </a:r>
          </a:p>
        </p:txBody>
      </p:sp>
      <p:sp>
        <p:nvSpPr>
          <p:cNvPr id="13" name="Text Placeholder 22">
            <a:extLst>
              <a:ext uri="{FF2B5EF4-FFF2-40B4-BE49-F238E27FC236}">
                <a16:creationId xmlns:a16="http://schemas.microsoft.com/office/drawing/2014/main" id="{49380173-6BBA-45BF-8EDA-7EDFE96C940E}"/>
              </a:ext>
            </a:extLst>
          </p:cNvPr>
          <p:cNvSpPr>
            <a:spLocks noGrp="1"/>
          </p:cNvSpPr>
          <p:nvPr>
            <p:ph type="body" sz="quarter" idx="16" hasCustomPrompt="1"/>
          </p:nvPr>
        </p:nvSpPr>
        <p:spPr>
          <a:xfrm>
            <a:off x="576163" y="5715862"/>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
        <p:nvSpPr>
          <p:cNvPr id="14" name="Text Placeholder 20">
            <a:extLst>
              <a:ext uri="{FF2B5EF4-FFF2-40B4-BE49-F238E27FC236}">
                <a16:creationId xmlns:a16="http://schemas.microsoft.com/office/drawing/2014/main" id="{368FD3BF-1FDA-4703-876E-709D27404A14}"/>
              </a:ext>
            </a:extLst>
          </p:cNvPr>
          <p:cNvSpPr>
            <a:spLocks noGrp="1"/>
          </p:cNvSpPr>
          <p:nvPr>
            <p:ph type="body" sz="quarter" idx="17" hasCustomPrompt="1"/>
          </p:nvPr>
        </p:nvSpPr>
        <p:spPr>
          <a:xfrm>
            <a:off x="297723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4</a:t>
            </a:r>
          </a:p>
        </p:txBody>
      </p:sp>
      <p:sp>
        <p:nvSpPr>
          <p:cNvPr id="15" name="Text Placeholder 22">
            <a:extLst>
              <a:ext uri="{FF2B5EF4-FFF2-40B4-BE49-F238E27FC236}">
                <a16:creationId xmlns:a16="http://schemas.microsoft.com/office/drawing/2014/main" id="{13AF75D5-B215-433A-8171-7FE6C376E37C}"/>
              </a:ext>
            </a:extLst>
          </p:cNvPr>
          <p:cNvSpPr>
            <a:spLocks noGrp="1"/>
          </p:cNvSpPr>
          <p:nvPr>
            <p:ph type="body" sz="quarter" idx="18" hasCustomPrompt="1"/>
          </p:nvPr>
        </p:nvSpPr>
        <p:spPr>
          <a:xfrm>
            <a:off x="2977233" y="5715862"/>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Tree>
    <p:extLst>
      <p:ext uri="{BB962C8B-B14F-4D97-AF65-F5344CB8AC3E}">
        <p14:creationId xmlns:p14="http://schemas.microsoft.com/office/powerpoint/2010/main" val="35623052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isclosur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7F8205-333F-4048-B78C-357FF2146CC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55705" y="5689464"/>
            <a:ext cx="1252729" cy="397827"/>
          </a:xfrm>
          <a:prstGeom prst="rect">
            <a:avLst/>
          </a:prstGeom>
        </p:spPr>
      </p:pic>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11036808" cy="521208"/>
          </a:xfrm>
        </p:spPr>
        <p:txBody>
          <a:bodyPr/>
          <a:lstStyle>
            <a:lvl1pPr>
              <a:defRPr/>
            </a:lvl1pPr>
          </a:lstStyle>
          <a:p>
            <a:r>
              <a:rPr lang="en-US" dirty="0"/>
              <a:t>Disclosures</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p:nvPr>
        </p:nvSpPr>
        <p:spPr>
          <a:xfrm>
            <a:off x="571641" y="1514037"/>
            <a:ext cx="8419959" cy="4573254"/>
          </a:xfrm>
        </p:spPr>
        <p:txBody>
          <a:bodyPr numCol="2" spcCol="182880"/>
          <a:lstStyle>
            <a:lvl1pPr marL="0" indent="0">
              <a:lnSpc>
                <a:spcPct val="100000"/>
              </a:lnSpc>
              <a:spcAft>
                <a:spcPts val="1000"/>
              </a:spcAft>
              <a:buNone/>
              <a:defRPr lang="en-US" sz="1000" b="0" i="0" u="none" strike="noStrike" smtClean="0">
                <a:effectLst/>
              </a:defRPr>
            </a:lvl1pPr>
            <a:lvl2pPr marL="182880" indent="0">
              <a:spcAft>
                <a:spcPts val="800"/>
              </a:spcAft>
              <a:buNone/>
              <a:defRPr/>
            </a:lvl2pPr>
            <a:lvl3pPr marL="512064" indent="0">
              <a:spcAft>
                <a:spcPts val="800"/>
              </a:spcAft>
              <a:buNone/>
              <a:defRPr/>
            </a:lvl3pPr>
            <a:lvl4pPr marL="685800" indent="0">
              <a:spcAft>
                <a:spcPts val="800"/>
              </a:spcAft>
              <a:buNone/>
              <a:defRPr/>
            </a:lvl4pPr>
            <a:lvl5pPr marL="859536" indent="0">
              <a:spcAft>
                <a:spcPts val="800"/>
              </a:spcAft>
              <a:buNone/>
              <a:defRPr/>
            </a:lvl5pPr>
          </a:lstStyle>
          <a:p>
            <a:pPr lvl="0"/>
            <a:endParaRPr lang="en-US" dirty="0"/>
          </a:p>
        </p:txBody>
      </p:sp>
      <p:sp>
        <p:nvSpPr>
          <p:cNvPr id="15" name="TextBox 14">
            <a:extLst>
              <a:ext uri="{FF2B5EF4-FFF2-40B4-BE49-F238E27FC236}">
                <a16:creationId xmlns:a16="http://schemas.microsoft.com/office/drawing/2014/main" id="{2404FEA6-5118-4EA3-9360-E99CC30B748F}"/>
              </a:ext>
            </a:extLst>
          </p:cNvPr>
          <p:cNvSpPr txBox="1"/>
          <p:nvPr userDrawn="1"/>
        </p:nvSpPr>
        <p:spPr>
          <a:xfrm>
            <a:off x="9856491" y="3657600"/>
            <a:ext cx="1937743" cy="1718419"/>
          </a:xfrm>
          <a:prstGeom prst="rect">
            <a:avLst/>
          </a:prstGeom>
          <a:noFill/>
        </p:spPr>
        <p:txBody>
          <a:bodyPr wrap="square" lIns="0" tIns="0" rIns="0" bIns="0" rtlCol="0">
            <a:spAutoFit/>
          </a:bodyPr>
          <a:lstStyle/>
          <a:p>
            <a:r>
              <a:rPr lang="en-US" sz="1000" b="0" kern="1200" dirty="0">
                <a:solidFill>
                  <a:schemeClr val="tx1"/>
                </a:solidFill>
                <a:effectLst/>
                <a:latin typeface="+mn-lt"/>
                <a:ea typeface="+mn-ea"/>
                <a:cs typeface="+mn-cs"/>
              </a:rPr>
              <a:t>Lincoln Financial Group is the </a:t>
            </a:r>
            <a:br>
              <a:rPr lang="en-US" sz="1000" b="0" kern="1200" dirty="0">
                <a:solidFill>
                  <a:schemeClr val="tx1"/>
                </a:solidFill>
                <a:effectLst/>
                <a:latin typeface="+mn-lt"/>
                <a:ea typeface="+mn-ea"/>
                <a:cs typeface="+mn-cs"/>
              </a:rPr>
            </a:br>
            <a:r>
              <a:rPr lang="en-US" sz="1000" b="0" kern="1200" dirty="0">
                <a:solidFill>
                  <a:schemeClr val="tx1"/>
                </a:solidFill>
                <a:effectLst/>
                <a:latin typeface="+mn-lt"/>
                <a:ea typeface="+mn-ea"/>
                <a:cs typeface="+mn-cs"/>
              </a:rPr>
              <a:t>marketing name for Lincoln National Corporation and its affiliates. </a:t>
            </a:r>
            <a:br>
              <a:rPr lang="en-US" sz="1000" b="0" kern="1200" dirty="0">
                <a:solidFill>
                  <a:schemeClr val="tx1"/>
                </a:solidFill>
                <a:effectLst/>
                <a:latin typeface="+mn-lt"/>
                <a:ea typeface="+mn-ea"/>
                <a:cs typeface="+mn-cs"/>
              </a:rPr>
            </a:br>
            <a:br>
              <a:rPr lang="en-US" sz="1000" b="0" kern="1200" dirty="0">
                <a:solidFill>
                  <a:schemeClr val="tx1"/>
                </a:solidFill>
                <a:effectLst/>
                <a:latin typeface="+mn-lt"/>
                <a:ea typeface="+mn-ea"/>
                <a:cs typeface="+mn-cs"/>
              </a:rPr>
            </a:br>
            <a:r>
              <a:rPr lang="en-US" sz="1000" b="0" kern="1200" dirty="0">
                <a:solidFill>
                  <a:schemeClr val="tx1"/>
                </a:solidFill>
                <a:effectLst/>
                <a:latin typeface="+mn-lt"/>
                <a:ea typeface="+mn-ea"/>
                <a:cs typeface="+mn-cs"/>
              </a:rPr>
              <a:t>Affiliates are separately </a:t>
            </a:r>
            <a:br>
              <a:rPr lang="en-US" sz="1000" b="0" kern="1200" dirty="0">
                <a:solidFill>
                  <a:schemeClr val="tx1"/>
                </a:solidFill>
                <a:effectLst/>
                <a:latin typeface="+mn-lt"/>
                <a:ea typeface="+mn-ea"/>
                <a:cs typeface="+mn-cs"/>
              </a:rPr>
            </a:br>
            <a:r>
              <a:rPr lang="en-US" sz="1000" b="0" kern="1200" dirty="0">
                <a:solidFill>
                  <a:schemeClr val="tx1"/>
                </a:solidFill>
                <a:effectLst/>
                <a:latin typeface="+mn-lt"/>
                <a:ea typeface="+mn-ea"/>
                <a:cs typeface="+mn-cs"/>
              </a:rPr>
              <a:t>responsible for their own financial </a:t>
            </a:r>
            <a:br>
              <a:rPr lang="en-US" sz="1000" b="0" kern="1200" dirty="0">
                <a:solidFill>
                  <a:schemeClr val="tx1"/>
                </a:solidFill>
                <a:effectLst/>
                <a:latin typeface="+mn-lt"/>
                <a:ea typeface="+mn-ea"/>
                <a:cs typeface="+mn-cs"/>
              </a:rPr>
            </a:br>
            <a:r>
              <a:rPr lang="en-US" sz="1000" b="0" kern="1200" dirty="0">
                <a:solidFill>
                  <a:schemeClr val="tx1"/>
                </a:solidFill>
                <a:effectLst/>
                <a:latin typeface="+mn-lt"/>
                <a:ea typeface="+mn-ea"/>
                <a:cs typeface="+mn-cs"/>
              </a:rPr>
              <a:t>and contractual obligations.</a:t>
            </a:r>
            <a:br>
              <a:rPr lang="en-US" sz="1000" dirty="0">
                <a:cs typeface="Arial" panose="020B0604020202020204" pitchFamily="34" charset="0"/>
              </a:rPr>
            </a:br>
            <a:endParaRPr lang="en-US" sz="1000" dirty="0">
              <a:cs typeface="Arial" panose="020B0604020202020204" pitchFamily="34" charset="0"/>
            </a:endParaRPr>
          </a:p>
          <a:p>
            <a:pPr algn="l">
              <a:lnSpc>
                <a:spcPct val="100000"/>
              </a:lnSpc>
              <a:spcAft>
                <a:spcPts val="200"/>
              </a:spcAft>
            </a:pPr>
            <a:r>
              <a:rPr lang="en-US" sz="1000" dirty="0">
                <a:cs typeface="Arial" panose="020B0604020202020204" pitchFamily="34" charset="0"/>
              </a:rPr>
              <a:t>Order code: MG-10MIN-PPT002</a:t>
            </a:r>
            <a:br>
              <a:rPr lang="en-US" sz="1000" dirty="0">
                <a:cs typeface="Arial" panose="020B0604020202020204" pitchFamily="34" charset="0"/>
              </a:rPr>
            </a:br>
            <a:r>
              <a:rPr lang="en-US" sz="1000" dirty="0">
                <a:cs typeface="Arial" panose="020B0604020202020204" pitchFamily="34" charset="0"/>
              </a:rPr>
              <a:t>1/24  Z01</a:t>
            </a:r>
          </a:p>
          <a:p>
            <a:pPr algn="l">
              <a:lnSpc>
                <a:spcPct val="100000"/>
              </a:lnSpc>
              <a:spcAft>
                <a:spcPts val="0"/>
              </a:spcAft>
            </a:pPr>
            <a:r>
              <a:rPr lang="en-US" sz="1000" b="1" dirty="0" err="1">
                <a:cs typeface="Arial" panose="020B0604020202020204" pitchFamily="34" charset="0"/>
              </a:rPr>
              <a:t>LincolnFinancial.com</a:t>
            </a:r>
            <a:endParaRPr lang="en-US" sz="1000" b="1" dirty="0">
              <a:cs typeface="Arial" panose="020B0604020202020204" pitchFamily="34" charset="0"/>
            </a:endParaRPr>
          </a:p>
        </p:txBody>
      </p:sp>
      <p:graphicFrame>
        <p:nvGraphicFramePr>
          <p:cNvPr id="8" name="Table 7">
            <a:extLst>
              <a:ext uri="{FF2B5EF4-FFF2-40B4-BE49-F238E27FC236}">
                <a16:creationId xmlns:a16="http://schemas.microsoft.com/office/drawing/2014/main" id="{FD00AEE6-83FC-6E4E-8E7C-2CB76148FECB}"/>
              </a:ext>
            </a:extLst>
          </p:cNvPr>
          <p:cNvGraphicFramePr>
            <a:graphicFrameLocks noGrp="1"/>
          </p:cNvGraphicFramePr>
          <p:nvPr userDrawn="1">
            <p:extLst>
              <p:ext uri="{D42A27DB-BD31-4B8C-83A1-F6EECF244321}">
                <p14:modId xmlns:p14="http://schemas.microsoft.com/office/powerpoint/2010/main" val="3625080885"/>
              </p:ext>
            </p:extLst>
          </p:nvPr>
        </p:nvGraphicFramePr>
        <p:xfrm>
          <a:off x="9855705" y="2179320"/>
          <a:ext cx="1564675" cy="1249680"/>
        </p:xfrm>
        <a:graphic>
          <a:graphicData uri="http://schemas.openxmlformats.org/drawingml/2006/table">
            <a:tbl>
              <a:tblPr firstRow="1" bandRow="1">
                <a:tableStyleId>{5C22544A-7EE6-4342-B048-85BDC9FD1C3A}</a:tableStyleId>
              </a:tblPr>
              <a:tblGrid>
                <a:gridCol w="1564675">
                  <a:extLst>
                    <a:ext uri="{9D8B030D-6E8A-4147-A177-3AD203B41FA5}">
                      <a16:colId xmlns:a16="http://schemas.microsoft.com/office/drawing/2014/main" val="1814319551"/>
                    </a:ext>
                  </a:extLst>
                </a:gridCol>
              </a:tblGrid>
              <a:tr h="1181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Calibri" panose="020F0502020204030204" pitchFamily="34" charset="0"/>
                          <a:cs typeface="Calibri" panose="020F0502020204030204" pitchFamily="34" charset="0"/>
                        </a:rPr>
                        <a:t>Not a deposit</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2084945"/>
                  </a:ext>
                </a:extLst>
              </a:tr>
              <a:tr h="1272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Calibri" panose="020F0502020204030204" pitchFamily="34" charset="0"/>
                          <a:cs typeface="Calibri" panose="020F0502020204030204" pitchFamily="34" charset="0"/>
                        </a:rPr>
                        <a:t>Not FDIC-insured</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2388087"/>
                  </a:ext>
                </a:extLst>
              </a:tr>
              <a:tr h="1364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Calibri" panose="020F0502020204030204" pitchFamily="34" charset="0"/>
                          <a:cs typeface="Calibri" panose="020F0502020204030204" pitchFamily="34" charset="0"/>
                        </a:rPr>
                        <a:t>May go down in value</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4006970"/>
                  </a:ext>
                </a:extLst>
              </a:tr>
              <a:tr h="213627">
                <a:tc>
                  <a:txBody>
                    <a:bodyPr/>
                    <a:lstStyle/>
                    <a:p>
                      <a:pPr>
                        <a:lnSpc>
                          <a:spcPct val="100000"/>
                        </a:lnSpc>
                      </a:pPr>
                      <a:r>
                        <a:rPr lang="en-US" sz="1000" b="0" dirty="0">
                          <a:solidFill>
                            <a:schemeClr val="tx1"/>
                          </a:solidFill>
                          <a:latin typeface="Calibri" panose="020F0502020204030204" pitchFamily="34" charset="0"/>
                          <a:cs typeface="Calibri" panose="020F0502020204030204" pitchFamily="34" charset="0"/>
                        </a:rPr>
                        <a:t>Not insured by any federal </a:t>
                      </a:r>
                      <a:br>
                        <a:rPr lang="en-US" sz="1000" b="0" dirty="0">
                          <a:solidFill>
                            <a:schemeClr val="tx1"/>
                          </a:solidFill>
                          <a:latin typeface="Calibri" panose="020F0502020204030204" pitchFamily="34" charset="0"/>
                          <a:cs typeface="Calibri" panose="020F0502020204030204" pitchFamily="34" charset="0"/>
                        </a:rPr>
                      </a:br>
                      <a:r>
                        <a:rPr lang="en-US" sz="1000" b="0" dirty="0">
                          <a:solidFill>
                            <a:schemeClr val="tx1"/>
                          </a:solidFill>
                          <a:latin typeface="Calibri" panose="020F0502020204030204" pitchFamily="34" charset="0"/>
                          <a:cs typeface="Calibri" panose="020F0502020204030204" pitchFamily="34" charset="0"/>
                        </a:rPr>
                        <a:t>government agency</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6648019"/>
                  </a:ext>
                </a:extLst>
              </a:tr>
              <a:tr h="192291">
                <a:tc>
                  <a:txBody>
                    <a:bodyPr/>
                    <a:lstStyle/>
                    <a:p>
                      <a:pPr>
                        <a:lnSpc>
                          <a:spcPct val="100000"/>
                        </a:lnSpc>
                      </a:pPr>
                      <a:r>
                        <a:rPr lang="en-US" sz="1000" b="0" dirty="0">
                          <a:solidFill>
                            <a:schemeClr val="tx1"/>
                          </a:solidFill>
                          <a:latin typeface="Calibri" panose="020F0502020204030204" pitchFamily="34" charset="0"/>
                          <a:cs typeface="Calibri" panose="020F0502020204030204" pitchFamily="34" charset="0"/>
                        </a:rPr>
                        <a:t>Not guaranteed by any bank </a:t>
                      </a:r>
                      <a:br>
                        <a:rPr lang="en-US" sz="1000" b="0" dirty="0">
                          <a:solidFill>
                            <a:schemeClr val="tx1"/>
                          </a:solidFill>
                          <a:latin typeface="Calibri" panose="020F0502020204030204" pitchFamily="34" charset="0"/>
                          <a:cs typeface="Calibri" panose="020F0502020204030204" pitchFamily="34" charset="0"/>
                        </a:rPr>
                      </a:br>
                      <a:r>
                        <a:rPr lang="en-US" sz="1000" b="0" dirty="0">
                          <a:solidFill>
                            <a:schemeClr val="tx1"/>
                          </a:solidFill>
                          <a:latin typeface="Calibri" panose="020F0502020204030204" pitchFamily="34" charset="0"/>
                          <a:cs typeface="Calibri" panose="020F0502020204030204" pitchFamily="34" charset="0"/>
                        </a:rPr>
                        <a:t>or savings association</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9583598"/>
                  </a:ext>
                </a:extLst>
              </a:tr>
            </a:tbl>
          </a:graphicData>
        </a:graphic>
      </p:graphicFrame>
    </p:spTree>
    <p:extLst>
      <p:ext uri="{BB962C8B-B14F-4D97-AF65-F5344CB8AC3E}">
        <p14:creationId xmlns:p14="http://schemas.microsoft.com/office/powerpoint/2010/main" val="12481478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Closing Slide, Whit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4E3311-6D86-4501-B28C-4F862E50BE8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6072" y="5562600"/>
            <a:ext cx="1682496" cy="532917"/>
          </a:xfrm>
          <a:prstGeom prst="rect">
            <a:avLst/>
          </a:prstGeom>
        </p:spPr>
      </p:pic>
      <p:sp>
        <p:nvSpPr>
          <p:cNvPr id="9" name="TextBox 8">
            <a:extLst>
              <a:ext uri="{FF2B5EF4-FFF2-40B4-BE49-F238E27FC236}">
                <a16:creationId xmlns:a16="http://schemas.microsoft.com/office/drawing/2014/main" id="{2354983B-3E4A-4245-A563-B12CDC41F6A4}"/>
              </a:ext>
            </a:extLst>
          </p:cNvPr>
          <p:cNvSpPr txBox="1"/>
          <p:nvPr userDrawn="1"/>
        </p:nvSpPr>
        <p:spPr>
          <a:xfrm>
            <a:off x="572938" y="6248400"/>
            <a:ext cx="1388201" cy="200055"/>
          </a:xfrm>
          <a:prstGeom prst="rect">
            <a:avLst/>
          </a:prstGeom>
          <a:noFill/>
        </p:spPr>
        <p:txBody>
          <a:bodyPr wrap="none" lIns="0" tIns="0" rIns="0" bIns="0" rtlCol="0">
            <a:spAutoFit/>
          </a:bodyPr>
          <a:lstStyle/>
          <a:p>
            <a:pPr algn="l"/>
            <a:r>
              <a:rPr lang="en-US" sz="1300" dirty="0">
                <a:solidFill>
                  <a:schemeClr val="tx1"/>
                </a:solidFill>
                <a:latin typeface="Calibri Light" panose="020F0302020204030204" pitchFamily="34" charset="0"/>
                <a:cs typeface="Calibri Light" panose="020F0302020204030204" pitchFamily="34" charset="0"/>
              </a:rPr>
              <a:t>LincolnFinancial.com</a:t>
            </a:r>
          </a:p>
        </p:txBody>
      </p:sp>
    </p:spTree>
    <p:extLst>
      <p:ext uri="{BB962C8B-B14F-4D97-AF65-F5344CB8AC3E}">
        <p14:creationId xmlns:p14="http://schemas.microsoft.com/office/powerpoint/2010/main" val="26105843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Closing Slide, Burgund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BFC499-7777-ED46-B4FF-E01DEAB2CF31}"/>
              </a:ext>
            </a:extLst>
          </p:cNvPr>
          <p:cNvSpPr/>
          <p:nvPr userDrawn="1"/>
        </p:nvSpPr>
        <p:spPr>
          <a:xfrm>
            <a:off x="0" y="0"/>
            <a:ext cx="12192000" cy="6858000"/>
          </a:xfrm>
          <a:prstGeom prst="rect">
            <a:avLst/>
          </a:prstGeom>
          <a:solidFill>
            <a:schemeClr val="accent1"/>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541DC8E-28E1-FE46-BD60-8F3EB6F943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2938" y="5562600"/>
            <a:ext cx="1682496" cy="532917"/>
          </a:xfrm>
          <a:prstGeom prst="rect">
            <a:avLst/>
          </a:prstGeom>
        </p:spPr>
      </p:pic>
      <p:sp>
        <p:nvSpPr>
          <p:cNvPr id="6" name="TextBox 5">
            <a:extLst>
              <a:ext uri="{FF2B5EF4-FFF2-40B4-BE49-F238E27FC236}">
                <a16:creationId xmlns:a16="http://schemas.microsoft.com/office/drawing/2014/main" id="{F7882B12-C728-FD4D-A9EC-9ABF391F761B}"/>
              </a:ext>
            </a:extLst>
          </p:cNvPr>
          <p:cNvSpPr txBox="1"/>
          <p:nvPr userDrawn="1"/>
        </p:nvSpPr>
        <p:spPr>
          <a:xfrm>
            <a:off x="572938" y="6248400"/>
            <a:ext cx="1388201" cy="200055"/>
          </a:xfrm>
          <a:prstGeom prst="rect">
            <a:avLst/>
          </a:prstGeom>
          <a:noFill/>
        </p:spPr>
        <p:txBody>
          <a:bodyPr wrap="none" lIns="0" tIns="0" rIns="0" bIns="0" rtlCol="0">
            <a:noAutofit/>
          </a:bodyPr>
          <a:lstStyle/>
          <a:p>
            <a:pPr algn="l"/>
            <a:r>
              <a:rPr lang="en-US" sz="1300" dirty="0">
                <a:solidFill>
                  <a:schemeClr val="bg1"/>
                </a:solidFill>
                <a:latin typeface="Calibri Light" panose="020F0302020204030204" pitchFamily="34" charset="0"/>
                <a:cs typeface="Calibri Light" panose="020F0302020204030204" pitchFamily="34" charset="0"/>
              </a:rPr>
              <a:t>LincolnFinancial.com</a:t>
            </a:r>
          </a:p>
        </p:txBody>
      </p:sp>
    </p:spTree>
    <p:extLst>
      <p:ext uri="{BB962C8B-B14F-4D97-AF65-F5344CB8AC3E}">
        <p14:creationId xmlns:p14="http://schemas.microsoft.com/office/powerpoint/2010/main" val="2808853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1526418"/>
            <a:ext cx="3695700" cy="4663440"/>
          </a:xfrm>
          <a:prstGeom prst="rect">
            <a:avLst/>
          </a:prstGeom>
        </p:spPr>
        <p:txBody>
          <a:bodyPr/>
          <a:lstStyle>
            <a:lvl1pPr marL="301752" indent="-301752">
              <a:spcBef>
                <a:spcPts val="600"/>
              </a:spcBef>
              <a:spcAft>
                <a:spcPts val="200"/>
              </a:spcAft>
              <a:buClr>
                <a:schemeClr val="accent1"/>
              </a:buClr>
              <a:buFont typeface="+mj-lt"/>
              <a:buAutoNum type="arabicPeriod"/>
              <a:defRPr b="1"/>
            </a:lvl1pPr>
            <a:lvl2pPr marL="301752" indent="0">
              <a:spcBef>
                <a:spcPts val="0"/>
              </a:spcBef>
              <a:spcAft>
                <a:spcPts val="300"/>
              </a:spcAft>
              <a:buClr>
                <a:schemeClr val="accent1"/>
              </a:buClr>
              <a:buFontTx/>
              <a:buNone/>
              <a:defRPr sz="1200" b="0"/>
            </a:lvl2pPr>
            <a:lvl3pPr marL="854964" indent="-342900">
              <a:spcBef>
                <a:spcPts val="600"/>
              </a:spcBef>
              <a:spcAft>
                <a:spcPts val="0"/>
              </a:spcAft>
              <a:buClr>
                <a:schemeClr val="accent1"/>
              </a:buClr>
              <a:buFont typeface="+mj-lt"/>
              <a:buAutoNum type="arabicPeriod"/>
              <a:defRPr b="1"/>
            </a:lvl3pPr>
            <a:lvl4pPr marL="1028700" indent="-342900">
              <a:spcBef>
                <a:spcPts val="600"/>
              </a:spcBef>
              <a:spcAft>
                <a:spcPts val="0"/>
              </a:spcAft>
              <a:buClr>
                <a:schemeClr val="accent1"/>
              </a:buClr>
              <a:buFont typeface="+mj-lt"/>
              <a:buAutoNum type="arabicPeriod"/>
              <a:defRPr b="1"/>
            </a:lvl4pPr>
            <a:lvl5pPr marL="1202436" indent="-342900">
              <a:spcBef>
                <a:spcPts val="600"/>
              </a:spcBef>
              <a:spcAft>
                <a:spcPts val="0"/>
              </a:spcAft>
              <a:buClr>
                <a:schemeClr val="accent1"/>
              </a:buClr>
              <a:buFont typeface="+mj-lt"/>
              <a:buAutoNum type="arabicPeriod"/>
              <a:defRPr b="1"/>
            </a:lvl5pPr>
          </a:lstStyle>
          <a:p>
            <a:pPr lvl="0"/>
            <a:r>
              <a:rPr lang="en-US" dirty="0"/>
              <a:t>Click to enter text</a:t>
            </a:r>
          </a:p>
          <a:p>
            <a:pPr lvl="1"/>
            <a:r>
              <a:rPr lang="en-US" dirty="0"/>
              <a:t>Click to enter text</a:t>
            </a:r>
          </a:p>
          <a:p>
            <a:pPr lvl="0"/>
            <a:r>
              <a:rPr lang="en-US" dirty="0"/>
              <a:t>Click to enter text</a:t>
            </a:r>
          </a:p>
          <a:p>
            <a:pPr lvl="1"/>
            <a:r>
              <a:rPr lang="en-US" dirty="0"/>
              <a:t>Click to enter text</a:t>
            </a:r>
          </a:p>
        </p:txBody>
      </p:sp>
      <p:sp>
        <p:nvSpPr>
          <p:cNvPr id="9" name="Text Placeholder 6">
            <a:extLst>
              <a:ext uri="{FF2B5EF4-FFF2-40B4-BE49-F238E27FC236}">
                <a16:creationId xmlns:a16="http://schemas.microsoft.com/office/drawing/2014/main" id="{6FDE5A25-09D0-4A77-89A8-60DFF4F0EEFC}"/>
              </a:ext>
            </a:extLst>
          </p:cNvPr>
          <p:cNvSpPr>
            <a:spLocks noGrp="1"/>
          </p:cNvSpPr>
          <p:nvPr>
            <p:ph type="body" sz="quarter" idx="12" hasCustomPrompt="1"/>
          </p:nvPr>
        </p:nvSpPr>
        <p:spPr>
          <a:xfrm>
            <a:off x="4704588" y="1526418"/>
            <a:ext cx="3695700" cy="4663440"/>
          </a:xfrm>
          <a:prstGeom prst="rect">
            <a:avLst/>
          </a:prstGeom>
        </p:spPr>
        <p:txBody>
          <a:bodyPr/>
          <a:lstStyle>
            <a:lvl1pPr marL="301752" indent="-301752">
              <a:spcBef>
                <a:spcPts val="600"/>
              </a:spcBef>
              <a:spcAft>
                <a:spcPts val="200"/>
              </a:spcAft>
              <a:buClr>
                <a:schemeClr val="accent1"/>
              </a:buClr>
              <a:buFont typeface="+mj-lt"/>
              <a:buAutoNum type="arabicPeriod" startAt="9"/>
              <a:defRPr b="1"/>
            </a:lvl1pPr>
            <a:lvl2pPr marL="301752" indent="0">
              <a:spcBef>
                <a:spcPts val="0"/>
              </a:spcBef>
              <a:spcAft>
                <a:spcPts val="300"/>
              </a:spcAft>
              <a:buClr>
                <a:schemeClr val="accent1"/>
              </a:buClr>
              <a:buFontTx/>
              <a:buNone/>
              <a:defRPr sz="1200" b="0"/>
            </a:lvl2pPr>
            <a:lvl3pPr marL="854964" indent="-342900">
              <a:spcBef>
                <a:spcPts val="600"/>
              </a:spcBef>
              <a:spcAft>
                <a:spcPts val="0"/>
              </a:spcAft>
              <a:buClr>
                <a:schemeClr val="accent1"/>
              </a:buClr>
              <a:buFont typeface="+mj-lt"/>
              <a:buAutoNum type="arabicPeriod"/>
              <a:defRPr b="1"/>
            </a:lvl3pPr>
            <a:lvl4pPr marL="1028700" indent="-342900">
              <a:spcBef>
                <a:spcPts val="600"/>
              </a:spcBef>
              <a:spcAft>
                <a:spcPts val="0"/>
              </a:spcAft>
              <a:buClr>
                <a:schemeClr val="accent1"/>
              </a:buClr>
              <a:buFont typeface="+mj-lt"/>
              <a:buAutoNum type="arabicPeriod"/>
              <a:defRPr b="1"/>
            </a:lvl4pPr>
            <a:lvl5pPr marL="1202436" indent="-342900">
              <a:spcBef>
                <a:spcPts val="600"/>
              </a:spcBef>
              <a:spcAft>
                <a:spcPts val="0"/>
              </a:spcAft>
              <a:buClr>
                <a:schemeClr val="accent1"/>
              </a:buClr>
              <a:buFont typeface="+mj-lt"/>
              <a:buAutoNum type="arabicPeriod"/>
              <a:defRPr b="1"/>
            </a:lvl5pPr>
          </a:lstStyle>
          <a:p>
            <a:pPr lvl="0"/>
            <a:r>
              <a:rPr lang="en-US" dirty="0"/>
              <a:t>To change the List Number place your cursor here, right-click and select “Numbering / Bullets and Numbering”, and enter a “Start at:” number.</a:t>
            </a:r>
          </a:p>
          <a:p>
            <a:pPr lvl="1"/>
            <a:r>
              <a:rPr lang="en-US" dirty="0"/>
              <a:t>Click to enter text</a:t>
            </a:r>
          </a:p>
          <a:p>
            <a:pPr lvl="0"/>
            <a:r>
              <a:rPr lang="en-US" dirty="0"/>
              <a:t>Click to enter text</a:t>
            </a:r>
          </a:p>
          <a:p>
            <a:pPr lvl="1"/>
            <a:r>
              <a:rPr lang="en-US" dirty="0"/>
              <a:t>Click to enter text</a:t>
            </a:r>
          </a:p>
        </p:txBody>
      </p:sp>
    </p:spTree>
    <p:extLst>
      <p:ext uri="{BB962C8B-B14F-4D97-AF65-F5344CB8AC3E}">
        <p14:creationId xmlns:p14="http://schemas.microsoft.com/office/powerpoint/2010/main" val="1698632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7124841" y="484632"/>
            <a:ext cx="4457559" cy="521208"/>
          </a:xfrm>
        </p:spPr>
        <p:txBody>
          <a:bodyPr/>
          <a:lstStyle>
            <a:lvl1pPr>
              <a:defRPr/>
            </a:lvl1pPr>
          </a:lstStyle>
          <a:p>
            <a:r>
              <a:rPr lang="en-US" dirty="0"/>
              <a:t>Click to enter title</a:t>
            </a:r>
          </a:p>
        </p:txBody>
      </p:sp>
      <p:sp>
        <p:nvSpPr>
          <p:cNvPr id="9" name="Picture Placeholder 8">
            <a:extLst>
              <a:ext uri="{FF2B5EF4-FFF2-40B4-BE49-F238E27FC236}">
                <a16:creationId xmlns:a16="http://schemas.microsoft.com/office/drawing/2014/main" id="{87C45F50-3233-4AAB-BCDC-9D733AEFCBF4}"/>
              </a:ext>
            </a:extLst>
          </p:cNvPr>
          <p:cNvSpPr>
            <a:spLocks noGrp="1"/>
          </p:cNvSpPr>
          <p:nvPr>
            <p:ph type="pic" sz="quarter" idx="10" hasCustomPrompt="1"/>
          </p:nvPr>
        </p:nvSpPr>
        <p:spPr>
          <a:xfrm>
            <a:off x="0" y="576432"/>
            <a:ext cx="5959736" cy="5394062"/>
          </a:xfrm>
          <a:prstGeom prst="rect">
            <a:avLst/>
          </a:prstGeom>
          <a:solidFill>
            <a:schemeClr val="tx2"/>
          </a:solidFill>
        </p:spPr>
        <p:txBody>
          <a:bodyPr lIns="548640" tIns="1920240" rIns="0"/>
          <a:lstStyle>
            <a:lvl1pPr marL="0" indent="0">
              <a:spcAft>
                <a:spcPts val="0"/>
              </a:spcAft>
              <a:buNone/>
              <a:defRPr sz="3200" b="1" cap="all" baseline="0">
                <a:solidFill>
                  <a:srgbClr val="FF289F"/>
                </a:solidFill>
              </a:defRPr>
            </a:lvl1pPr>
          </a:lstStyle>
          <a:p>
            <a:r>
              <a:rPr lang="en-US" dirty="0"/>
              <a:t>Click icon</a:t>
            </a:r>
            <a:br>
              <a:rPr lang="en-US" dirty="0"/>
            </a:br>
            <a:r>
              <a:rPr lang="en-US" dirty="0"/>
              <a:t>To insert</a:t>
            </a:r>
            <a:br>
              <a:rPr lang="en-US" dirty="0"/>
            </a:br>
            <a:r>
              <a:rPr lang="en-US" dirty="0"/>
              <a:t>image</a:t>
            </a:r>
          </a:p>
        </p:txBody>
      </p:sp>
      <p:sp>
        <p:nvSpPr>
          <p:cNvPr id="5" name="Text Placeholder 6">
            <a:extLst>
              <a:ext uri="{FF2B5EF4-FFF2-40B4-BE49-F238E27FC236}">
                <a16:creationId xmlns:a16="http://schemas.microsoft.com/office/drawing/2014/main" id="{0F481563-88FF-46F2-9F14-8B43D1B26B14}"/>
              </a:ext>
            </a:extLst>
          </p:cNvPr>
          <p:cNvSpPr>
            <a:spLocks noGrp="1"/>
          </p:cNvSpPr>
          <p:nvPr>
            <p:ph type="body" sz="quarter" idx="11" hasCustomPrompt="1"/>
          </p:nvPr>
        </p:nvSpPr>
        <p:spPr>
          <a:xfrm>
            <a:off x="7124841" y="1526418"/>
            <a:ext cx="3695700" cy="4663440"/>
          </a:xfrm>
          <a:prstGeom prst="rect">
            <a:avLst/>
          </a:prstGeom>
        </p:spPr>
        <p:txBody>
          <a:bodyPr/>
          <a:lstStyle>
            <a:lvl1pPr marL="301752" indent="-301752">
              <a:spcBef>
                <a:spcPts val="600"/>
              </a:spcBef>
              <a:spcAft>
                <a:spcPts val="200"/>
              </a:spcAft>
              <a:buClr>
                <a:schemeClr val="accent1"/>
              </a:buClr>
              <a:buFont typeface="+mj-lt"/>
              <a:buAutoNum type="arabicPeriod"/>
              <a:defRPr b="1"/>
            </a:lvl1pPr>
            <a:lvl2pPr marL="301752" indent="0">
              <a:spcBef>
                <a:spcPts val="0"/>
              </a:spcBef>
              <a:spcAft>
                <a:spcPts val="300"/>
              </a:spcAft>
              <a:buClr>
                <a:schemeClr val="accent1"/>
              </a:buClr>
              <a:buFontTx/>
              <a:buNone/>
              <a:defRPr sz="1200" b="0"/>
            </a:lvl2pPr>
            <a:lvl3pPr marL="854964" indent="-342900">
              <a:spcBef>
                <a:spcPts val="600"/>
              </a:spcBef>
              <a:spcAft>
                <a:spcPts val="0"/>
              </a:spcAft>
              <a:buClr>
                <a:schemeClr val="accent1"/>
              </a:buClr>
              <a:buFont typeface="+mj-lt"/>
              <a:buAutoNum type="arabicPeriod"/>
              <a:defRPr b="1"/>
            </a:lvl3pPr>
            <a:lvl4pPr marL="1028700" indent="-342900">
              <a:spcBef>
                <a:spcPts val="600"/>
              </a:spcBef>
              <a:spcAft>
                <a:spcPts val="0"/>
              </a:spcAft>
              <a:buClr>
                <a:schemeClr val="accent1"/>
              </a:buClr>
              <a:buFont typeface="+mj-lt"/>
              <a:buAutoNum type="arabicPeriod"/>
              <a:defRPr b="1"/>
            </a:lvl4pPr>
            <a:lvl5pPr marL="1202436" indent="-342900">
              <a:spcBef>
                <a:spcPts val="600"/>
              </a:spcBef>
              <a:spcAft>
                <a:spcPts val="0"/>
              </a:spcAft>
              <a:buClr>
                <a:schemeClr val="accent1"/>
              </a:buClr>
              <a:buFont typeface="+mj-lt"/>
              <a:buAutoNum type="arabicPeriod"/>
              <a:defRPr b="1"/>
            </a:lvl5pPr>
          </a:lstStyle>
          <a:p>
            <a:pPr lvl="0"/>
            <a:r>
              <a:rPr lang="en-US" dirty="0"/>
              <a:t>Click enter text</a:t>
            </a:r>
          </a:p>
          <a:p>
            <a:pPr lvl="1"/>
            <a:r>
              <a:rPr lang="en-US" dirty="0"/>
              <a:t>Click to enter text</a:t>
            </a:r>
          </a:p>
        </p:txBody>
      </p:sp>
    </p:spTree>
    <p:extLst>
      <p:ext uri="{BB962C8B-B14F-4D97-AF65-F5344CB8AC3E}">
        <p14:creationId xmlns:p14="http://schemas.microsoft.com/office/powerpoint/2010/main" val="263317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 - White">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77596" y="1427018"/>
            <a:ext cx="11036808" cy="704088"/>
          </a:xfrm>
        </p:spPr>
        <p:txBody>
          <a:bodyPr anchor="b"/>
          <a:lstStyle>
            <a:lvl1pPr marL="0" indent="0">
              <a:lnSpc>
                <a:spcPct val="100000"/>
              </a:lnSpc>
              <a:spcBef>
                <a:spcPts val="0"/>
              </a:spcBef>
              <a:spcAft>
                <a:spcPts val="0"/>
              </a:spcAft>
              <a:buNone/>
              <a:defRPr sz="4600" kern="400" baseline="0">
                <a:solidFill>
                  <a:schemeClr val="accent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a:t>Click to enter section title</a:t>
            </a:r>
          </a:p>
        </p:txBody>
      </p:sp>
      <p:sp>
        <p:nvSpPr>
          <p:cNvPr id="6" name="Text Placeholder 2">
            <a:extLst>
              <a:ext uri="{FF2B5EF4-FFF2-40B4-BE49-F238E27FC236}">
                <a16:creationId xmlns:a16="http://schemas.microsoft.com/office/drawing/2014/main" id="{41007DCE-1055-4E96-9E4E-11119A20A5B3}"/>
              </a:ext>
            </a:extLst>
          </p:cNvPr>
          <p:cNvSpPr>
            <a:spLocks noGrp="1"/>
          </p:cNvSpPr>
          <p:nvPr>
            <p:ph type="body" idx="10" hasCustomPrompt="1"/>
          </p:nvPr>
        </p:nvSpPr>
        <p:spPr>
          <a:xfrm>
            <a:off x="577596" y="2178627"/>
            <a:ext cx="11036808" cy="310896"/>
          </a:xfrm>
        </p:spPr>
        <p:txBody>
          <a:bodyPr anchor="b"/>
          <a:lstStyle>
            <a:lvl1pPr marL="0" indent="0">
              <a:lnSpc>
                <a:spcPct val="100000"/>
              </a:lnSpc>
              <a:spcBef>
                <a:spcPts val="0"/>
              </a:spcBef>
              <a:spcAft>
                <a:spcPts val="0"/>
              </a:spcAft>
              <a:buNone/>
              <a:defRPr sz="2000" b="1" kern="400" baseline="0">
                <a:solidFill>
                  <a:schemeClr val="tx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a:t>Click to enter subtitle</a:t>
            </a:r>
          </a:p>
        </p:txBody>
      </p:sp>
    </p:spTree>
    <p:extLst>
      <p:ext uri="{BB962C8B-B14F-4D97-AF65-F5344CB8AC3E}">
        <p14:creationId xmlns:p14="http://schemas.microsoft.com/office/powerpoint/2010/main" val="1876259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Divider - Dark Burgundy">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77596" y="1427018"/>
            <a:ext cx="11036808" cy="704088"/>
          </a:xfrm>
        </p:spPr>
        <p:txBody>
          <a:bodyPr anchor="b"/>
          <a:lstStyle>
            <a:lvl1pPr marL="0" indent="0">
              <a:lnSpc>
                <a:spcPct val="100000"/>
              </a:lnSpc>
              <a:spcBef>
                <a:spcPts val="0"/>
              </a:spcBef>
              <a:spcAft>
                <a:spcPts val="0"/>
              </a:spcAft>
              <a:buNone/>
              <a:defRPr sz="46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a:t>Click to enter section title</a:t>
            </a:r>
          </a:p>
        </p:txBody>
      </p:sp>
      <p:sp>
        <p:nvSpPr>
          <p:cNvPr id="6" name="Text Placeholder 2">
            <a:extLst>
              <a:ext uri="{FF2B5EF4-FFF2-40B4-BE49-F238E27FC236}">
                <a16:creationId xmlns:a16="http://schemas.microsoft.com/office/drawing/2014/main" id="{41007DCE-1055-4E96-9E4E-11119A20A5B3}"/>
              </a:ext>
            </a:extLst>
          </p:cNvPr>
          <p:cNvSpPr>
            <a:spLocks noGrp="1"/>
          </p:cNvSpPr>
          <p:nvPr>
            <p:ph type="body" idx="10" hasCustomPrompt="1"/>
          </p:nvPr>
        </p:nvSpPr>
        <p:spPr>
          <a:xfrm>
            <a:off x="577596" y="2178627"/>
            <a:ext cx="11036808" cy="310896"/>
          </a:xfrm>
        </p:spPr>
        <p:txBody>
          <a:bodyPr anchor="b"/>
          <a:lstStyle>
            <a:lvl1pPr marL="0" indent="0">
              <a:lnSpc>
                <a:spcPct val="100000"/>
              </a:lnSpc>
              <a:spcBef>
                <a:spcPts val="0"/>
              </a:spcBef>
              <a:spcAft>
                <a:spcPts val="0"/>
              </a:spcAft>
              <a:buNone/>
              <a:defRPr sz="2000" b="1"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a:t>Click to enter subtitle</a:t>
            </a:r>
          </a:p>
        </p:txBody>
      </p:sp>
    </p:spTree>
    <p:extLst>
      <p:ext uri="{BB962C8B-B14F-4D97-AF65-F5344CB8AC3E}">
        <p14:creationId xmlns:p14="http://schemas.microsoft.com/office/powerpoint/2010/main" val="37042542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52.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54.xml"/><Relationship Id="rId1" Type="http://schemas.openxmlformats.org/officeDocument/2006/relationships/slideLayout" Target="../slideLayouts/slideLayout53.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theme" Target="../theme/theme7.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29" Type="http://schemas.openxmlformats.org/officeDocument/2006/relationships/theme" Target="../theme/theme8.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28" Type="http://schemas.openxmlformats.org/officeDocument/2006/relationships/slideLayout" Target="../slideLayouts/slideLayout47.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slideLayout" Target="../slideLayouts/slideLayout46.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5" Type="http://schemas.openxmlformats.org/officeDocument/2006/relationships/theme" Target="../theme/theme9.xml"/><Relationship Id="rId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641" y="484632"/>
            <a:ext cx="11036808" cy="521208"/>
          </a:xfrm>
          <a:prstGeom prst="rect">
            <a:avLst/>
          </a:prstGeom>
        </p:spPr>
        <p:txBody>
          <a:bodyPr vert="horz" lIns="0" tIns="0" rIns="0" bIns="0" rtlCol="0" anchor="t" anchorCtr="0">
            <a:noAutofit/>
          </a:bodyPr>
          <a:lstStyle/>
          <a:p>
            <a:r>
              <a:rPr lang="en-US" dirty="0"/>
              <a:t>Lorem ipsum dolor sit</a:t>
            </a:r>
          </a:p>
        </p:txBody>
      </p:sp>
      <p:sp>
        <p:nvSpPr>
          <p:cNvPr id="3" name="Text Placeholder 2"/>
          <p:cNvSpPr>
            <a:spLocks noGrp="1"/>
          </p:cNvSpPr>
          <p:nvPr>
            <p:ph type="body" idx="1"/>
          </p:nvPr>
        </p:nvSpPr>
        <p:spPr>
          <a:xfrm>
            <a:off x="571641" y="2000250"/>
            <a:ext cx="11036808" cy="4206240"/>
          </a:xfrm>
          <a:prstGeom prst="rect">
            <a:avLst/>
          </a:prstGeom>
        </p:spPr>
        <p:txBody>
          <a:bodyPr vert="horz" lIns="0" tIns="0" rIns="0" bIns="0" rtlCol="0">
            <a:noAutofit/>
          </a:bodyPr>
          <a:lstStyle/>
          <a:p>
            <a:pPr lvl="0"/>
            <a:r>
              <a:rPr lang="en-US" dirty="0"/>
              <a:t>Click to enter text</a:t>
            </a:r>
          </a:p>
          <a:p>
            <a:pPr lvl="1"/>
            <a:r>
              <a:rPr lang="en-US" dirty="0"/>
              <a:t>Second level</a:t>
            </a:r>
          </a:p>
          <a:p>
            <a:pPr lvl="2"/>
            <a:r>
              <a:rPr lang="en-US" dirty="0"/>
              <a:t>Third level</a:t>
            </a:r>
          </a:p>
        </p:txBody>
      </p:sp>
      <p:sp>
        <p:nvSpPr>
          <p:cNvPr id="9" name="TextBox 8">
            <a:extLst>
              <a:ext uri="{FF2B5EF4-FFF2-40B4-BE49-F238E27FC236}">
                <a16:creationId xmlns:a16="http://schemas.microsoft.com/office/drawing/2014/main" id="{6C26A163-CFC3-3249-B953-B2F90DD06A82}"/>
              </a:ext>
            </a:extLst>
          </p:cNvPr>
          <p:cNvSpPr txBox="1"/>
          <p:nvPr userDrawn="1"/>
        </p:nvSpPr>
        <p:spPr>
          <a:xfrm>
            <a:off x="11343761" y="6412365"/>
            <a:ext cx="301752" cy="153888"/>
          </a:xfrm>
          <a:prstGeom prst="rect">
            <a:avLst/>
          </a:prstGeom>
          <a:noFill/>
        </p:spPr>
        <p:txBody>
          <a:bodyPr wrap="square" lIns="0" tIns="0" rIns="0" bIns="0" rtlCol="0" anchor="b" anchorCtr="0">
            <a:spAutoFit/>
          </a:bodyPr>
          <a:lstStyle/>
          <a:p>
            <a:pPr algn="r"/>
            <a:fld id="{6A80CFBF-9CAB-4605-9923-D5636131B333}" type="slidenum">
              <a:rPr lang="en-US" sz="1000" kern="400" baseline="0" smtClean="0">
                <a:solidFill>
                  <a:schemeClr val="bg1"/>
                </a:solidFill>
                <a:latin typeface="+mn-lt"/>
                <a:cs typeface="Arial" panose="020B0604020202020204" pitchFamily="34" charset="0"/>
              </a:rPr>
              <a:pPr algn="r"/>
              <a:t>‹#›</a:t>
            </a:fld>
            <a:endParaRPr lang="en-US" sz="1000" kern="400" baseline="0" dirty="0">
              <a:solidFill>
                <a:schemeClr val="bg1"/>
              </a:solidFill>
              <a:latin typeface="+mn-lt"/>
              <a:cs typeface="Arial" panose="020B0604020202020204" pitchFamily="34" charset="0"/>
            </a:endParaRPr>
          </a:p>
        </p:txBody>
      </p:sp>
      <p:sp>
        <p:nvSpPr>
          <p:cNvPr id="12" name="TextBox 11">
            <a:extLst>
              <a:ext uri="{FF2B5EF4-FFF2-40B4-BE49-F238E27FC236}">
                <a16:creationId xmlns:a16="http://schemas.microsoft.com/office/drawing/2014/main" id="{74E9D65E-4039-AC44-A9C3-7D8F360AA282}"/>
              </a:ext>
            </a:extLst>
          </p:cNvPr>
          <p:cNvSpPr txBox="1"/>
          <p:nvPr userDrawn="1"/>
        </p:nvSpPr>
        <p:spPr>
          <a:xfrm>
            <a:off x="2042160" y="6412365"/>
            <a:ext cx="6949440" cy="153888"/>
          </a:xfrm>
          <a:prstGeom prst="rect">
            <a:avLst/>
          </a:prstGeom>
          <a:noFill/>
        </p:spPr>
        <p:txBody>
          <a:bodyPr wrap="square" lIns="0" tIns="0" rIns="0" bIns="0" rtlCol="0" anchor="b" anchorCtr="0">
            <a:spAutoFit/>
          </a:bodyPr>
          <a:lstStyle/>
          <a:p>
            <a:pPr algn="ctr"/>
            <a:r>
              <a:rPr lang="en-US" sz="1000" b="1" i="0" kern="400" baseline="0" dirty="0">
                <a:solidFill>
                  <a:schemeClr val="bg1"/>
                </a:solidFill>
                <a:latin typeface="Calibri" panose="020F0502020204030204" pitchFamily="34" charset="0"/>
                <a:ea typeface="Roboto" panose="02000000000000000000" pitchFamily="2" charset="0"/>
                <a:cs typeface="Calibri" panose="020F0502020204030204" pitchFamily="34" charset="0"/>
              </a:rPr>
              <a:t>For financial professional training use only. Not for use with the public.  </a:t>
            </a:r>
          </a:p>
        </p:txBody>
      </p:sp>
      <p:sp>
        <p:nvSpPr>
          <p:cNvPr id="13" name="TextBox 12">
            <a:extLst>
              <a:ext uri="{FF2B5EF4-FFF2-40B4-BE49-F238E27FC236}">
                <a16:creationId xmlns:a16="http://schemas.microsoft.com/office/drawing/2014/main" id="{2BF055BF-D90A-6546-8217-9AFD43D6D8AD}"/>
              </a:ext>
            </a:extLst>
          </p:cNvPr>
          <p:cNvSpPr txBox="1"/>
          <p:nvPr userDrawn="1"/>
        </p:nvSpPr>
        <p:spPr>
          <a:xfrm>
            <a:off x="546487" y="6412365"/>
            <a:ext cx="1708404" cy="153888"/>
          </a:xfrm>
          <a:prstGeom prst="rect">
            <a:avLst/>
          </a:prstGeom>
          <a:noFill/>
        </p:spPr>
        <p:txBody>
          <a:bodyPr wrap="square" lIns="0" tIns="0" rIns="0" bIns="0" rtlCol="0" anchor="b" anchorCtr="0">
            <a:spAutoFit/>
          </a:bodyPr>
          <a:lstStyle/>
          <a:p>
            <a:pPr algn="l"/>
            <a:r>
              <a:rPr lang="en-US" sz="1000" b="0" kern="400" dirty="0">
                <a:solidFill>
                  <a:schemeClr val="bg1"/>
                </a:solidFill>
                <a:latin typeface="Calibri" panose="020F0502020204030204" pitchFamily="34" charset="0"/>
                <a:ea typeface="Roboto" panose="02000000000000000000" pitchFamily="2" charset="0"/>
                <a:cs typeface="Calibri" panose="020F0502020204030204" pitchFamily="34" charset="0"/>
              </a:rPr>
              <a:t>LCN-6110107-112023</a:t>
            </a:r>
            <a:endParaRPr lang="en-US" sz="1000" kern="400" dirty="0">
              <a:solidFill>
                <a:schemeClr val="bg1"/>
              </a:solidFill>
              <a:cs typeface="Arial" panose="020B0604020202020204" pitchFamily="34" charset="0"/>
            </a:endParaRPr>
          </a:p>
        </p:txBody>
      </p:sp>
      <p:sp>
        <p:nvSpPr>
          <p:cNvPr id="14" name="TextBox 13">
            <a:extLst>
              <a:ext uri="{FF2B5EF4-FFF2-40B4-BE49-F238E27FC236}">
                <a16:creationId xmlns:a16="http://schemas.microsoft.com/office/drawing/2014/main" id="{C32F9622-8C40-2A4E-BE71-3ADD0472CE0C}"/>
              </a:ext>
            </a:extLst>
          </p:cNvPr>
          <p:cNvSpPr txBox="1"/>
          <p:nvPr userDrawn="1"/>
        </p:nvSpPr>
        <p:spPr>
          <a:xfrm>
            <a:off x="8991600" y="6412365"/>
            <a:ext cx="2243099" cy="153888"/>
          </a:xfrm>
          <a:prstGeom prst="rect">
            <a:avLst/>
          </a:prstGeom>
          <a:noFill/>
        </p:spPr>
        <p:txBody>
          <a:bodyPr wrap="square" lIns="0" tIns="0" rIns="0" bIns="0" rtlCol="0" anchor="b" anchorCtr="0">
            <a:spAutoFit/>
          </a:bodyPr>
          <a:lstStyle/>
          <a:p>
            <a:pPr algn="r"/>
            <a:r>
              <a:rPr lang="en-US" sz="1000" kern="400" dirty="0">
                <a:solidFill>
                  <a:schemeClr val="bg1"/>
                </a:solidFill>
                <a:cs typeface="Arial" panose="020B0604020202020204" pitchFamily="34" charset="0"/>
              </a:rPr>
              <a:t>©</a:t>
            </a:r>
            <a:fld id="{8C5117C9-4DAB-EE47-AD3C-A0A4C658B7A2}" type="datetimeyyyy">
              <a:rPr lang="en-US" sz="1000" kern="400" smtClean="0">
                <a:solidFill>
                  <a:schemeClr val="bg1"/>
                </a:solidFill>
                <a:cs typeface="Arial" panose="020B0604020202020204" pitchFamily="34" charset="0"/>
              </a:rPr>
              <a:t>2024</a:t>
            </a:fld>
            <a:r>
              <a:rPr lang="en-US" sz="1000" kern="400" dirty="0">
                <a:solidFill>
                  <a:schemeClr val="bg1"/>
                </a:solidFill>
                <a:cs typeface="Arial" panose="020B0604020202020204" pitchFamily="34" charset="0"/>
              </a:rPr>
              <a:t> Lincoln National Corporation</a:t>
            </a:r>
          </a:p>
        </p:txBody>
      </p:sp>
    </p:spTree>
    <p:extLst>
      <p:ext uri="{BB962C8B-B14F-4D97-AF65-F5344CB8AC3E}">
        <p14:creationId xmlns:p14="http://schemas.microsoft.com/office/powerpoint/2010/main" val="3094626778"/>
      </p:ext>
    </p:extLst>
  </p:cSld>
  <p:clrMap bg1="lt1" tx1="dk1" bg2="lt2" tx2="dk2" accent1="accent1" accent2="accent2" accent3="accent3" accent4="accent4" accent5="accent5" accent6="accent6" hlink="hlink" folHlink="folHlink"/>
  <p:sldLayoutIdLst>
    <p:sldLayoutId id="2147484339" r:id="rId1"/>
    <p:sldLayoutId id="2147484340" r:id="rId2"/>
    <p:sldLayoutId id="2147484422" r:id="rId3"/>
    <p:sldLayoutId id="2147484423" r:id="rId4"/>
  </p:sldLayoutIdLst>
  <p:hf sldNum="0" hdr="0" ftr="0"/>
  <p:txStyles>
    <p:titleStyle>
      <a:lvl1pPr algn="l" defTabSz="914400" rtl="0" eaLnBrk="1" latinLnBrk="0" hangingPunct="1">
        <a:lnSpc>
          <a:spcPct val="100000"/>
        </a:lnSpc>
        <a:spcBef>
          <a:spcPct val="0"/>
        </a:spcBef>
        <a:buNone/>
        <a:defRPr sz="3400" kern="1200" baseline="0">
          <a:solidFill>
            <a:schemeClr val="bg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600"/>
        </a:spcAft>
        <a:buClr>
          <a:schemeClr val="bg1"/>
        </a:buClr>
        <a:buFont typeface="Wingdings" pitchFamily="2" charset="2"/>
        <a:buChar char="§"/>
        <a:defRPr sz="1600" kern="400" baseline="0">
          <a:solidFill>
            <a:schemeClr val="bg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641" y="484632"/>
            <a:ext cx="11036808" cy="521208"/>
          </a:xfrm>
          <a:prstGeom prst="rect">
            <a:avLst/>
          </a:prstGeom>
        </p:spPr>
        <p:txBody>
          <a:bodyPr vert="horz" lIns="0" tIns="0" rIns="0" bIns="0" rtlCol="0" anchor="t" anchorCtr="0">
            <a:noAutofit/>
          </a:bodyPr>
          <a:lstStyle/>
          <a:p>
            <a:r>
              <a:rPr lang="en-US" dirty="0"/>
              <a:t>Click to enter title</a:t>
            </a:r>
          </a:p>
        </p:txBody>
      </p:sp>
      <p:sp>
        <p:nvSpPr>
          <p:cNvPr id="3" name="Text Placeholder 2"/>
          <p:cNvSpPr>
            <a:spLocks noGrp="1"/>
          </p:cNvSpPr>
          <p:nvPr>
            <p:ph type="body" idx="1"/>
          </p:nvPr>
        </p:nvSpPr>
        <p:spPr>
          <a:xfrm>
            <a:off x="571641" y="2000250"/>
            <a:ext cx="11036808" cy="4206240"/>
          </a:xfrm>
          <a:prstGeom prst="rect">
            <a:avLst/>
          </a:prstGeom>
        </p:spPr>
        <p:txBody>
          <a:bodyPr vert="horz" lIns="0" tIns="0" rIns="0" bIns="0" rtlCol="0">
            <a:noAutofit/>
          </a:bodyPr>
          <a:lstStyle/>
          <a:p>
            <a:pPr lvl="0"/>
            <a:r>
              <a:rPr lang="en-US" dirty="0"/>
              <a:t>Click to enter text</a:t>
            </a:r>
          </a:p>
          <a:p>
            <a:pPr lvl="1"/>
            <a:r>
              <a:rPr lang="en-US" dirty="0"/>
              <a:t>Second level</a:t>
            </a:r>
          </a:p>
          <a:p>
            <a:pPr lvl="2"/>
            <a:r>
              <a:rPr lang="en-US" dirty="0"/>
              <a:t>Third level</a:t>
            </a:r>
          </a:p>
        </p:txBody>
      </p:sp>
      <p:sp>
        <p:nvSpPr>
          <p:cNvPr id="10" name="TextBox 9">
            <a:extLst>
              <a:ext uri="{FF2B5EF4-FFF2-40B4-BE49-F238E27FC236}">
                <a16:creationId xmlns:a16="http://schemas.microsoft.com/office/drawing/2014/main" id="{F4FC14B9-35EB-D24D-85D3-15F52A933F36}"/>
              </a:ext>
            </a:extLst>
          </p:cNvPr>
          <p:cNvSpPr txBox="1"/>
          <p:nvPr userDrawn="1"/>
        </p:nvSpPr>
        <p:spPr>
          <a:xfrm>
            <a:off x="2042160" y="6412365"/>
            <a:ext cx="6949440" cy="153888"/>
          </a:xfrm>
          <a:prstGeom prst="rect">
            <a:avLst/>
          </a:prstGeom>
          <a:noFill/>
        </p:spPr>
        <p:txBody>
          <a:bodyPr wrap="square" lIns="0" tIns="0" rIns="0" bIns="0" rtlCol="0" anchor="b" anchorCtr="0">
            <a:spAutoFit/>
          </a:bodyPr>
          <a:lstStyle/>
          <a:p>
            <a:pPr algn="ctr"/>
            <a:r>
              <a:rPr lang="en-US" sz="1000" b="1" i="0" kern="400" baseline="0" dirty="0">
                <a:solidFill>
                  <a:schemeClr val="tx1"/>
                </a:solidFill>
                <a:latin typeface="Calibri" panose="020F0502020204030204" pitchFamily="34" charset="0"/>
                <a:ea typeface="Roboto" panose="02000000000000000000" pitchFamily="2" charset="0"/>
                <a:cs typeface="Calibri" panose="020F0502020204030204" pitchFamily="34" charset="0"/>
              </a:rPr>
              <a:t>For financial professional training use only. Not for use with the public.  </a:t>
            </a:r>
          </a:p>
        </p:txBody>
      </p:sp>
      <p:sp>
        <p:nvSpPr>
          <p:cNvPr id="11" name="TextBox 10">
            <a:extLst>
              <a:ext uri="{FF2B5EF4-FFF2-40B4-BE49-F238E27FC236}">
                <a16:creationId xmlns:a16="http://schemas.microsoft.com/office/drawing/2014/main" id="{11FA4276-215E-404F-AEC0-86CD79B2024C}"/>
              </a:ext>
            </a:extLst>
          </p:cNvPr>
          <p:cNvSpPr txBox="1"/>
          <p:nvPr userDrawn="1"/>
        </p:nvSpPr>
        <p:spPr>
          <a:xfrm>
            <a:off x="546487" y="6412365"/>
            <a:ext cx="1708404" cy="153888"/>
          </a:xfrm>
          <a:prstGeom prst="rect">
            <a:avLst/>
          </a:prstGeom>
          <a:noFill/>
        </p:spPr>
        <p:txBody>
          <a:bodyPr wrap="square" lIns="0" tIns="0" rIns="0" bIns="0" rtlCol="0" anchor="b" anchorCtr="0">
            <a:spAutoFit/>
          </a:bodyPr>
          <a:lstStyle/>
          <a:p>
            <a:pPr algn="l"/>
            <a:r>
              <a:rPr lang="en-US" sz="1000" b="0" kern="400" baseline="0" dirty="0">
                <a:solidFill>
                  <a:schemeClr val="tx1"/>
                </a:solidFill>
                <a:latin typeface="Calibri" panose="020F0502020204030204" pitchFamily="34" charset="0"/>
                <a:ea typeface="Roboto" panose="02000000000000000000" pitchFamily="2" charset="0"/>
                <a:cs typeface="Calibri" panose="020F0502020204030204" pitchFamily="34" charset="0"/>
              </a:rPr>
              <a:t>LCN-6110107-112023</a:t>
            </a:r>
            <a:endParaRPr lang="en-US" sz="1000" kern="400" baseline="0" dirty="0">
              <a:solidFill>
                <a:schemeClr val="tx1"/>
              </a:solidFill>
              <a:cs typeface="Arial" panose="020B0604020202020204" pitchFamily="34" charset="0"/>
            </a:endParaRPr>
          </a:p>
        </p:txBody>
      </p:sp>
      <p:sp>
        <p:nvSpPr>
          <p:cNvPr id="9" name="TextBox 8">
            <a:extLst>
              <a:ext uri="{FF2B5EF4-FFF2-40B4-BE49-F238E27FC236}">
                <a16:creationId xmlns:a16="http://schemas.microsoft.com/office/drawing/2014/main" id="{2CF08987-90F0-BB42-AAF5-3AAA78C1C204}"/>
              </a:ext>
            </a:extLst>
          </p:cNvPr>
          <p:cNvSpPr txBox="1"/>
          <p:nvPr userDrawn="1"/>
        </p:nvSpPr>
        <p:spPr>
          <a:xfrm>
            <a:off x="11343761" y="6412365"/>
            <a:ext cx="301752" cy="153888"/>
          </a:xfrm>
          <a:prstGeom prst="rect">
            <a:avLst/>
          </a:prstGeom>
          <a:noFill/>
        </p:spPr>
        <p:txBody>
          <a:bodyPr wrap="square" lIns="0" tIns="0" rIns="0" bIns="0" rtlCol="0" anchor="b" anchorCtr="0">
            <a:spAutoFit/>
          </a:bodyPr>
          <a:lstStyle/>
          <a:p>
            <a:pPr algn="r"/>
            <a:fld id="{6A80CFBF-9CAB-4605-9923-D5636131B333}" type="slidenum">
              <a:rPr lang="en-US" sz="1000" kern="400" baseline="0" smtClean="0">
                <a:solidFill>
                  <a:schemeClr val="tx1"/>
                </a:solidFill>
                <a:latin typeface="+mn-lt"/>
                <a:cs typeface="Arial" panose="020B0604020202020204" pitchFamily="34" charset="0"/>
              </a:rPr>
              <a:pPr algn="r"/>
              <a:t>‹#›</a:t>
            </a:fld>
            <a:endParaRPr lang="en-US" sz="1000" kern="400" baseline="0" dirty="0">
              <a:solidFill>
                <a:schemeClr val="tx1"/>
              </a:solidFill>
              <a:latin typeface="+mn-lt"/>
              <a:cs typeface="Arial" panose="020B0604020202020204" pitchFamily="34" charset="0"/>
            </a:endParaRPr>
          </a:p>
        </p:txBody>
      </p:sp>
      <p:sp>
        <p:nvSpPr>
          <p:cNvPr id="12" name="TextBox 11">
            <a:extLst>
              <a:ext uri="{FF2B5EF4-FFF2-40B4-BE49-F238E27FC236}">
                <a16:creationId xmlns:a16="http://schemas.microsoft.com/office/drawing/2014/main" id="{7B92B2EF-3D30-994C-8353-625540D08146}"/>
              </a:ext>
            </a:extLst>
          </p:cNvPr>
          <p:cNvSpPr txBox="1"/>
          <p:nvPr userDrawn="1"/>
        </p:nvSpPr>
        <p:spPr>
          <a:xfrm>
            <a:off x="8991600" y="6412365"/>
            <a:ext cx="2243099" cy="153888"/>
          </a:xfrm>
          <a:prstGeom prst="rect">
            <a:avLst/>
          </a:prstGeom>
          <a:noFill/>
        </p:spPr>
        <p:txBody>
          <a:bodyPr wrap="square" lIns="0" tIns="0" rIns="0" bIns="0" rtlCol="0" anchor="b" anchorCtr="0">
            <a:spAutoFit/>
          </a:bodyPr>
          <a:lstStyle/>
          <a:p>
            <a:pPr algn="r"/>
            <a:r>
              <a:rPr lang="en-US" sz="1000" kern="400" dirty="0">
                <a:solidFill>
                  <a:schemeClr val="tx1"/>
                </a:solidFill>
                <a:cs typeface="Arial" panose="020B0604020202020204" pitchFamily="34" charset="0"/>
              </a:rPr>
              <a:t>©</a:t>
            </a:r>
            <a:fld id="{8C5117C9-4DAB-EE47-AD3C-A0A4C658B7A2}" type="datetimeyyyy">
              <a:rPr lang="en-US" sz="1000" kern="400" smtClean="0">
                <a:solidFill>
                  <a:schemeClr val="tx1"/>
                </a:solidFill>
                <a:cs typeface="Arial" panose="020B0604020202020204" pitchFamily="34" charset="0"/>
              </a:rPr>
              <a:t>2024</a:t>
            </a:fld>
            <a:r>
              <a:rPr lang="en-US" sz="1000" kern="400" dirty="0">
                <a:solidFill>
                  <a:schemeClr val="tx1"/>
                </a:solidFill>
                <a:cs typeface="Arial" panose="020B0604020202020204" pitchFamily="34" charset="0"/>
              </a:rPr>
              <a:t> Lincoln National Corporation</a:t>
            </a:r>
          </a:p>
        </p:txBody>
      </p:sp>
    </p:spTree>
    <p:extLst>
      <p:ext uri="{BB962C8B-B14F-4D97-AF65-F5344CB8AC3E}">
        <p14:creationId xmlns:p14="http://schemas.microsoft.com/office/powerpoint/2010/main" val="320469963"/>
      </p:ext>
    </p:extLst>
  </p:cSld>
  <p:clrMap bg1="lt1" tx1="dk1" bg2="lt2" tx2="dk2" accent1="accent1" accent2="accent2" accent3="accent3" accent4="accent4" accent5="accent5" accent6="accent6" hlink="hlink" folHlink="folHlink"/>
  <p:sldLayoutIdLst>
    <p:sldLayoutId id="2147484393" r:id="rId1"/>
  </p:sldLayoutIdLst>
  <p:hf sldNum="0" hdr="0" ftr="0"/>
  <p:txStyles>
    <p:titleStyle>
      <a:lvl1pPr algn="l" defTabSz="914400" rtl="0" eaLnBrk="1" latinLnBrk="0" hangingPunct="1">
        <a:lnSpc>
          <a:spcPct val="100000"/>
        </a:lnSpc>
        <a:spcBef>
          <a:spcPct val="0"/>
        </a:spcBef>
        <a:buNone/>
        <a:defRPr sz="3400" kern="1200" baseline="0">
          <a:solidFill>
            <a:schemeClr val="tx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800"/>
        </a:spcAft>
        <a:buClr>
          <a:schemeClr val="accent1"/>
        </a:buClr>
        <a:buFont typeface="Wingdings" pitchFamily="2" charset="2"/>
        <a:buChar char="§"/>
        <a:defRPr sz="1600" kern="400" baseline="0">
          <a:solidFill>
            <a:schemeClr val="tx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6444041"/>
      </p:ext>
    </p:extLst>
  </p:cSld>
  <p:clrMap bg1="lt1" tx1="dk1" bg2="lt2" tx2="dk2" accent1="accent1" accent2="accent2" accent3="accent3" accent4="accent4" accent5="accent5" accent6="accent6" hlink="hlink" folHlink="folHlink"/>
  <p:sldLayoutIdLst>
    <p:sldLayoutId id="2147484397" r:id="rId1"/>
    <p:sldLayoutId id="2147484421" r:id="rId2"/>
  </p:sldLayoutIdLst>
  <p:hf sldNum="0" hdr="0" ftr="0"/>
  <p:txStyles>
    <p:titleStyle>
      <a:lvl1pPr algn="l" defTabSz="914400" rtl="0" eaLnBrk="1" latinLnBrk="0" hangingPunct="1">
        <a:lnSpc>
          <a:spcPct val="100000"/>
        </a:lnSpc>
        <a:spcBef>
          <a:spcPct val="0"/>
        </a:spcBef>
        <a:buNone/>
        <a:defRPr sz="3400" kern="1200" baseline="0">
          <a:solidFill>
            <a:schemeClr val="tx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800"/>
        </a:spcAft>
        <a:buClr>
          <a:schemeClr val="tx1"/>
        </a:buClr>
        <a:buFont typeface="Arial" panose="020B0604020202020204" pitchFamily="34" charset="0"/>
        <a:buChar char="•"/>
        <a:defRPr sz="1600" kern="400" baseline="0">
          <a:solidFill>
            <a:schemeClr val="tx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641" y="484632"/>
            <a:ext cx="11036808" cy="521208"/>
          </a:xfrm>
          <a:prstGeom prst="rect">
            <a:avLst/>
          </a:prstGeom>
        </p:spPr>
        <p:txBody>
          <a:bodyPr vert="horz" lIns="0" tIns="0" rIns="0" bIns="0" rtlCol="0" anchor="t" anchorCtr="0">
            <a:noAutofit/>
          </a:bodyPr>
          <a:lstStyle/>
          <a:p>
            <a:r>
              <a:rPr lang="en-US" dirty="0"/>
              <a:t>Click to enter title</a:t>
            </a:r>
          </a:p>
        </p:txBody>
      </p:sp>
      <p:sp>
        <p:nvSpPr>
          <p:cNvPr id="3" name="Text Placeholder 2"/>
          <p:cNvSpPr>
            <a:spLocks noGrp="1"/>
          </p:cNvSpPr>
          <p:nvPr>
            <p:ph type="body" idx="1"/>
          </p:nvPr>
        </p:nvSpPr>
        <p:spPr>
          <a:xfrm>
            <a:off x="571641" y="2000250"/>
            <a:ext cx="11036808" cy="4206240"/>
          </a:xfrm>
          <a:prstGeom prst="rect">
            <a:avLst/>
          </a:prstGeom>
        </p:spPr>
        <p:txBody>
          <a:bodyPr vert="horz" lIns="0" tIns="0" rIns="0" bIns="0" rtlCol="0">
            <a:noAutofit/>
          </a:bodyPr>
          <a:lstStyle/>
          <a:p>
            <a:pPr lvl="0"/>
            <a:r>
              <a:rPr lang="en-US" dirty="0"/>
              <a:t>Click to enter text</a:t>
            </a:r>
          </a:p>
          <a:p>
            <a:pPr lvl="1"/>
            <a:r>
              <a:rPr lang="en-US" dirty="0"/>
              <a:t>Second level</a:t>
            </a:r>
          </a:p>
          <a:p>
            <a:pPr lvl="2"/>
            <a:r>
              <a:rPr lang="en-US" dirty="0"/>
              <a:t>Third level</a:t>
            </a:r>
          </a:p>
        </p:txBody>
      </p:sp>
      <p:sp>
        <p:nvSpPr>
          <p:cNvPr id="9" name="TextBox 8">
            <a:extLst>
              <a:ext uri="{FF2B5EF4-FFF2-40B4-BE49-F238E27FC236}">
                <a16:creationId xmlns:a16="http://schemas.microsoft.com/office/drawing/2014/main" id="{8F4B1BFF-B7C2-3748-9C03-A3CE765BE429}"/>
              </a:ext>
            </a:extLst>
          </p:cNvPr>
          <p:cNvSpPr txBox="1"/>
          <p:nvPr userDrawn="1"/>
        </p:nvSpPr>
        <p:spPr>
          <a:xfrm>
            <a:off x="11343761" y="6412365"/>
            <a:ext cx="301752" cy="153888"/>
          </a:xfrm>
          <a:prstGeom prst="rect">
            <a:avLst/>
          </a:prstGeom>
          <a:noFill/>
        </p:spPr>
        <p:txBody>
          <a:bodyPr wrap="square" lIns="0" tIns="0" rIns="0" bIns="0" rtlCol="0" anchor="b" anchorCtr="0">
            <a:spAutoFit/>
          </a:bodyPr>
          <a:lstStyle/>
          <a:p>
            <a:pPr algn="r"/>
            <a:fld id="{6A80CFBF-9CAB-4605-9923-D5636131B333}" type="slidenum">
              <a:rPr lang="en-US" sz="1000" kern="400" baseline="0" smtClean="0">
                <a:solidFill>
                  <a:schemeClr val="tx1"/>
                </a:solidFill>
                <a:latin typeface="+mn-lt"/>
                <a:cs typeface="Arial" panose="020B0604020202020204" pitchFamily="34" charset="0"/>
              </a:rPr>
              <a:pPr algn="r"/>
              <a:t>‹#›</a:t>
            </a:fld>
            <a:endParaRPr lang="en-US" sz="1000" kern="400" baseline="0" dirty="0">
              <a:solidFill>
                <a:schemeClr val="tx1"/>
              </a:solidFill>
              <a:latin typeface="+mn-lt"/>
              <a:cs typeface="Arial" panose="020B0604020202020204" pitchFamily="34" charset="0"/>
            </a:endParaRPr>
          </a:p>
        </p:txBody>
      </p:sp>
      <p:sp>
        <p:nvSpPr>
          <p:cNvPr id="12" name="TextBox 11">
            <a:extLst>
              <a:ext uri="{FF2B5EF4-FFF2-40B4-BE49-F238E27FC236}">
                <a16:creationId xmlns:a16="http://schemas.microsoft.com/office/drawing/2014/main" id="{5E8563DD-B685-374E-B83D-6CEFD2987BAA}"/>
              </a:ext>
            </a:extLst>
          </p:cNvPr>
          <p:cNvSpPr txBox="1"/>
          <p:nvPr userDrawn="1"/>
        </p:nvSpPr>
        <p:spPr>
          <a:xfrm>
            <a:off x="2042160" y="6412365"/>
            <a:ext cx="6949440" cy="153888"/>
          </a:xfrm>
          <a:prstGeom prst="rect">
            <a:avLst/>
          </a:prstGeom>
          <a:noFill/>
        </p:spPr>
        <p:txBody>
          <a:bodyPr wrap="square" lIns="0" tIns="0" rIns="0" bIns="0" rtlCol="0" anchor="b" anchorCtr="0">
            <a:spAutoFit/>
          </a:bodyPr>
          <a:lstStyle/>
          <a:p>
            <a:pPr algn="ctr"/>
            <a:r>
              <a:rPr lang="en-US" sz="1000" b="1" i="0" kern="400" baseline="0" dirty="0">
                <a:solidFill>
                  <a:schemeClr val="tx1"/>
                </a:solidFill>
                <a:latin typeface="Calibri" panose="020F0502020204030204" pitchFamily="34" charset="0"/>
                <a:ea typeface="Roboto" panose="02000000000000000000" pitchFamily="2" charset="0"/>
                <a:cs typeface="Calibri" panose="020F0502020204030204" pitchFamily="34" charset="0"/>
              </a:rPr>
              <a:t>For financial professional training use only. Not for use with the public.  </a:t>
            </a:r>
          </a:p>
        </p:txBody>
      </p:sp>
      <p:sp>
        <p:nvSpPr>
          <p:cNvPr id="13" name="TextBox 12">
            <a:extLst>
              <a:ext uri="{FF2B5EF4-FFF2-40B4-BE49-F238E27FC236}">
                <a16:creationId xmlns:a16="http://schemas.microsoft.com/office/drawing/2014/main" id="{8F9C8679-DB35-AC49-9393-9A65E9648739}"/>
              </a:ext>
            </a:extLst>
          </p:cNvPr>
          <p:cNvSpPr txBox="1"/>
          <p:nvPr userDrawn="1"/>
        </p:nvSpPr>
        <p:spPr>
          <a:xfrm>
            <a:off x="546487" y="6412365"/>
            <a:ext cx="1708404" cy="153888"/>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400" baseline="0" dirty="0">
                <a:solidFill>
                  <a:schemeClr val="tx1"/>
                </a:solidFill>
                <a:latin typeface="Calibri" panose="020F0502020204030204" pitchFamily="34" charset="0"/>
                <a:ea typeface="Roboto" panose="02000000000000000000" pitchFamily="2" charset="0"/>
                <a:cs typeface="Calibri" panose="020F0502020204030204" pitchFamily="34" charset="0"/>
              </a:rPr>
              <a:t>LCN-6110107-112023</a:t>
            </a:r>
            <a:endParaRPr lang="en-US" sz="1000" kern="400" baseline="0" dirty="0">
              <a:solidFill>
                <a:schemeClr val="tx1"/>
              </a:solidFill>
              <a:cs typeface="Arial" panose="020B0604020202020204" pitchFamily="34" charset="0"/>
            </a:endParaRPr>
          </a:p>
        </p:txBody>
      </p:sp>
      <p:sp>
        <p:nvSpPr>
          <p:cNvPr id="10" name="TextBox 9">
            <a:extLst>
              <a:ext uri="{FF2B5EF4-FFF2-40B4-BE49-F238E27FC236}">
                <a16:creationId xmlns:a16="http://schemas.microsoft.com/office/drawing/2014/main" id="{7AF252F0-6195-F743-8D12-2255F5E30DCC}"/>
              </a:ext>
            </a:extLst>
          </p:cNvPr>
          <p:cNvSpPr txBox="1"/>
          <p:nvPr userDrawn="1"/>
        </p:nvSpPr>
        <p:spPr>
          <a:xfrm>
            <a:off x="8991600" y="6412365"/>
            <a:ext cx="2243099" cy="153888"/>
          </a:xfrm>
          <a:prstGeom prst="rect">
            <a:avLst/>
          </a:prstGeom>
          <a:noFill/>
        </p:spPr>
        <p:txBody>
          <a:bodyPr wrap="square" lIns="0" tIns="0" rIns="0" bIns="0" rtlCol="0" anchor="b" anchorCtr="0">
            <a:spAutoFit/>
          </a:bodyPr>
          <a:lstStyle/>
          <a:p>
            <a:pPr algn="r"/>
            <a:r>
              <a:rPr lang="en-US" sz="1000" kern="400" dirty="0">
                <a:solidFill>
                  <a:schemeClr val="tx1"/>
                </a:solidFill>
                <a:cs typeface="Arial" panose="020B0604020202020204" pitchFamily="34" charset="0"/>
              </a:rPr>
              <a:t>©</a:t>
            </a:r>
            <a:fld id="{8C5117C9-4DAB-EE47-AD3C-A0A4C658B7A2}" type="datetimeyyyy">
              <a:rPr lang="en-US" sz="1000" kern="400" smtClean="0">
                <a:solidFill>
                  <a:schemeClr val="tx1"/>
                </a:solidFill>
                <a:cs typeface="Arial" panose="020B0604020202020204" pitchFamily="34" charset="0"/>
              </a:rPr>
              <a:t>2024</a:t>
            </a:fld>
            <a:r>
              <a:rPr lang="en-US" sz="1000" kern="400" dirty="0">
                <a:solidFill>
                  <a:schemeClr val="tx1"/>
                </a:solidFill>
                <a:cs typeface="Arial" panose="020B0604020202020204" pitchFamily="34" charset="0"/>
              </a:rPr>
              <a:t> Lincoln National Corporation</a:t>
            </a:r>
          </a:p>
        </p:txBody>
      </p:sp>
    </p:spTree>
    <p:extLst>
      <p:ext uri="{BB962C8B-B14F-4D97-AF65-F5344CB8AC3E}">
        <p14:creationId xmlns:p14="http://schemas.microsoft.com/office/powerpoint/2010/main" val="2002911490"/>
      </p:ext>
    </p:extLst>
  </p:cSld>
  <p:clrMap bg1="lt1" tx1="dk1" bg2="lt2" tx2="dk2" accent1="accent1" accent2="accent2" accent3="accent3" accent4="accent4" accent5="accent5" accent6="accent6" hlink="hlink" folHlink="folHlink"/>
  <p:sldLayoutIdLst>
    <p:sldLayoutId id="2147483864" r:id="rId1"/>
  </p:sldLayoutIdLst>
  <p:hf sldNum="0" hdr="0" ftr="0"/>
  <p:txStyles>
    <p:titleStyle>
      <a:lvl1pPr algn="l" defTabSz="914400" rtl="0" eaLnBrk="1" latinLnBrk="0" hangingPunct="1">
        <a:lnSpc>
          <a:spcPct val="100000"/>
        </a:lnSpc>
        <a:spcBef>
          <a:spcPct val="0"/>
        </a:spcBef>
        <a:buNone/>
        <a:defRPr sz="3400" kern="1200" baseline="0">
          <a:solidFill>
            <a:schemeClr val="tx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800"/>
        </a:spcAft>
        <a:buClr>
          <a:schemeClr val="accent1"/>
        </a:buClr>
        <a:buFont typeface="Wingdings" pitchFamily="2" charset="2"/>
        <a:buChar char="§"/>
        <a:defRPr sz="1600" kern="400" baseline="0">
          <a:solidFill>
            <a:schemeClr val="tx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641" y="484632"/>
            <a:ext cx="11036808" cy="521208"/>
          </a:xfrm>
          <a:prstGeom prst="rect">
            <a:avLst/>
          </a:prstGeom>
        </p:spPr>
        <p:txBody>
          <a:bodyPr vert="horz" lIns="0" tIns="0" rIns="0" bIns="0" rtlCol="0" anchor="t" anchorCtr="0">
            <a:noAutofit/>
          </a:bodyPr>
          <a:lstStyle/>
          <a:p>
            <a:r>
              <a:rPr lang="en-US" dirty="0"/>
              <a:t>Click to enter title</a:t>
            </a:r>
          </a:p>
        </p:txBody>
      </p:sp>
      <p:sp>
        <p:nvSpPr>
          <p:cNvPr id="3" name="Text Placeholder 2"/>
          <p:cNvSpPr>
            <a:spLocks noGrp="1"/>
          </p:cNvSpPr>
          <p:nvPr>
            <p:ph type="body" idx="1"/>
          </p:nvPr>
        </p:nvSpPr>
        <p:spPr>
          <a:xfrm>
            <a:off x="571641" y="2000250"/>
            <a:ext cx="11036808" cy="4206240"/>
          </a:xfrm>
          <a:prstGeom prst="rect">
            <a:avLst/>
          </a:prstGeom>
        </p:spPr>
        <p:txBody>
          <a:bodyPr vert="horz" lIns="0" tIns="0" rIns="0" bIns="0" rtlCol="0">
            <a:noAutofit/>
          </a:bodyPr>
          <a:lstStyle/>
          <a:p>
            <a:pPr lvl="0"/>
            <a:r>
              <a:rPr lang="en-US" dirty="0"/>
              <a:t>Click to enter text</a:t>
            </a:r>
          </a:p>
          <a:p>
            <a:pPr lvl="1"/>
            <a:r>
              <a:rPr lang="en-US" dirty="0"/>
              <a:t>Second level</a:t>
            </a:r>
          </a:p>
          <a:p>
            <a:pPr lvl="2"/>
            <a:r>
              <a:rPr lang="en-US" dirty="0"/>
              <a:t>Third level</a:t>
            </a:r>
          </a:p>
        </p:txBody>
      </p:sp>
      <p:sp>
        <p:nvSpPr>
          <p:cNvPr id="10" name="TextBox 9">
            <a:extLst>
              <a:ext uri="{FF2B5EF4-FFF2-40B4-BE49-F238E27FC236}">
                <a16:creationId xmlns:a16="http://schemas.microsoft.com/office/drawing/2014/main" id="{B9A563D2-3888-F64B-9B2A-18A4433C90FB}"/>
              </a:ext>
            </a:extLst>
          </p:cNvPr>
          <p:cNvSpPr txBox="1"/>
          <p:nvPr userDrawn="1"/>
        </p:nvSpPr>
        <p:spPr>
          <a:xfrm>
            <a:off x="11343761" y="6412365"/>
            <a:ext cx="301752" cy="153888"/>
          </a:xfrm>
          <a:prstGeom prst="rect">
            <a:avLst/>
          </a:prstGeom>
          <a:noFill/>
        </p:spPr>
        <p:txBody>
          <a:bodyPr wrap="square" lIns="0" tIns="0" rIns="0" bIns="0" rtlCol="0" anchor="b" anchorCtr="0">
            <a:spAutoFit/>
          </a:bodyPr>
          <a:lstStyle/>
          <a:p>
            <a:pPr algn="r"/>
            <a:fld id="{6A80CFBF-9CAB-4605-9923-D5636131B333}" type="slidenum">
              <a:rPr lang="en-US" sz="1000" kern="400" baseline="0" smtClean="0">
                <a:solidFill>
                  <a:schemeClr val="tx1"/>
                </a:solidFill>
                <a:latin typeface="+mn-lt"/>
                <a:cs typeface="Arial" panose="020B0604020202020204" pitchFamily="34" charset="0"/>
              </a:rPr>
              <a:pPr algn="r"/>
              <a:t>‹#›</a:t>
            </a:fld>
            <a:endParaRPr lang="en-US" sz="1000" kern="400" baseline="0" dirty="0">
              <a:solidFill>
                <a:schemeClr val="tx1"/>
              </a:solidFill>
              <a:latin typeface="+mn-lt"/>
              <a:cs typeface="Arial" panose="020B0604020202020204" pitchFamily="34" charset="0"/>
            </a:endParaRPr>
          </a:p>
        </p:txBody>
      </p:sp>
      <p:sp>
        <p:nvSpPr>
          <p:cNvPr id="11" name="TextBox 10">
            <a:extLst>
              <a:ext uri="{FF2B5EF4-FFF2-40B4-BE49-F238E27FC236}">
                <a16:creationId xmlns:a16="http://schemas.microsoft.com/office/drawing/2014/main" id="{9995C8B3-F42E-194A-A0D0-4A0BA3A1910E}"/>
              </a:ext>
            </a:extLst>
          </p:cNvPr>
          <p:cNvSpPr txBox="1"/>
          <p:nvPr userDrawn="1"/>
        </p:nvSpPr>
        <p:spPr>
          <a:xfrm>
            <a:off x="2042160" y="6412365"/>
            <a:ext cx="6949440" cy="153888"/>
          </a:xfrm>
          <a:prstGeom prst="rect">
            <a:avLst/>
          </a:prstGeom>
          <a:noFill/>
        </p:spPr>
        <p:txBody>
          <a:bodyPr wrap="square" lIns="0" tIns="0" rIns="0" bIns="0" rtlCol="0" anchor="b" anchorCtr="0">
            <a:spAutoFit/>
          </a:bodyPr>
          <a:lstStyle/>
          <a:p>
            <a:pPr algn="ctr"/>
            <a:r>
              <a:rPr lang="en-US" sz="1000" b="1" i="0" kern="400" baseline="0" dirty="0">
                <a:solidFill>
                  <a:schemeClr val="tx1"/>
                </a:solidFill>
                <a:latin typeface="Calibri" panose="020F0502020204030204" pitchFamily="34" charset="0"/>
                <a:ea typeface="Roboto" panose="02000000000000000000" pitchFamily="2" charset="0"/>
                <a:cs typeface="Calibri" panose="020F0502020204030204" pitchFamily="34" charset="0"/>
              </a:rPr>
              <a:t>For financial professional training use only. Not for use with the public.  </a:t>
            </a:r>
          </a:p>
        </p:txBody>
      </p:sp>
      <p:sp>
        <p:nvSpPr>
          <p:cNvPr id="13" name="TextBox 12">
            <a:extLst>
              <a:ext uri="{FF2B5EF4-FFF2-40B4-BE49-F238E27FC236}">
                <a16:creationId xmlns:a16="http://schemas.microsoft.com/office/drawing/2014/main" id="{572B278C-1318-634E-B29A-CE81EA1F7296}"/>
              </a:ext>
            </a:extLst>
          </p:cNvPr>
          <p:cNvSpPr txBox="1"/>
          <p:nvPr userDrawn="1"/>
        </p:nvSpPr>
        <p:spPr>
          <a:xfrm>
            <a:off x="546487" y="6412365"/>
            <a:ext cx="1708404" cy="153888"/>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400" baseline="0" dirty="0">
                <a:solidFill>
                  <a:schemeClr val="tx1"/>
                </a:solidFill>
                <a:latin typeface="Calibri" panose="020F0502020204030204" pitchFamily="34" charset="0"/>
                <a:ea typeface="Roboto" panose="02000000000000000000" pitchFamily="2" charset="0"/>
                <a:cs typeface="Calibri" panose="020F0502020204030204" pitchFamily="34" charset="0"/>
              </a:rPr>
              <a:t>LCN-6110107-112023</a:t>
            </a:r>
            <a:endParaRPr lang="en-US" sz="1000" kern="400" baseline="0" dirty="0">
              <a:solidFill>
                <a:schemeClr val="tx1"/>
              </a:solidFill>
              <a:cs typeface="Arial" panose="020B0604020202020204" pitchFamily="34" charset="0"/>
            </a:endParaRPr>
          </a:p>
        </p:txBody>
      </p:sp>
      <p:sp>
        <p:nvSpPr>
          <p:cNvPr id="9" name="TextBox 8">
            <a:extLst>
              <a:ext uri="{FF2B5EF4-FFF2-40B4-BE49-F238E27FC236}">
                <a16:creationId xmlns:a16="http://schemas.microsoft.com/office/drawing/2014/main" id="{BD6E4D70-DA88-244F-8B85-71F4D58E0935}"/>
              </a:ext>
            </a:extLst>
          </p:cNvPr>
          <p:cNvSpPr txBox="1"/>
          <p:nvPr userDrawn="1"/>
        </p:nvSpPr>
        <p:spPr>
          <a:xfrm>
            <a:off x="8991600" y="6412365"/>
            <a:ext cx="2243099" cy="153888"/>
          </a:xfrm>
          <a:prstGeom prst="rect">
            <a:avLst/>
          </a:prstGeom>
          <a:noFill/>
        </p:spPr>
        <p:txBody>
          <a:bodyPr wrap="square" lIns="0" tIns="0" rIns="0" bIns="0" rtlCol="0" anchor="b" anchorCtr="0">
            <a:spAutoFit/>
          </a:bodyPr>
          <a:lstStyle/>
          <a:p>
            <a:pPr algn="r"/>
            <a:r>
              <a:rPr lang="en-US" sz="1000" kern="400" dirty="0">
                <a:solidFill>
                  <a:schemeClr val="tx1"/>
                </a:solidFill>
                <a:cs typeface="Arial" panose="020B0604020202020204" pitchFamily="34" charset="0"/>
              </a:rPr>
              <a:t>©</a:t>
            </a:r>
            <a:fld id="{8C5117C9-4DAB-EE47-AD3C-A0A4C658B7A2}" type="datetimeyyyy">
              <a:rPr lang="en-US" sz="1000" kern="400" smtClean="0">
                <a:solidFill>
                  <a:schemeClr val="tx1"/>
                </a:solidFill>
                <a:cs typeface="Arial" panose="020B0604020202020204" pitchFamily="34" charset="0"/>
              </a:rPr>
              <a:t>2024</a:t>
            </a:fld>
            <a:r>
              <a:rPr lang="en-US" sz="1000" kern="400" dirty="0">
                <a:solidFill>
                  <a:schemeClr val="tx1"/>
                </a:solidFill>
                <a:cs typeface="Arial" panose="020B0604020202020204" pitchFamily="34" charset="0"/>
              </a:rPr>
              <a:t> Lincoln National Corporation</a:t>
            </a:r>
          </a:p>
        </p:txBody>
      </p:sp>
    </p:spTree>
    <p:extLst>
      <p:ext uri="{BB962C8B-B14F-4D97-AF65-F5344CB8AC3E}">
        <p14:creationId xmlns:p14="http://schemas.microsoft.com/office/powerpoint/2010/main" val="334877497"/>
      </p:ext>
    </p:extLst>
  </p:cSld>
  <p:clrMap bg1="lt1" tx1="dk1" bg2="lt2" tx2="dk2" accent1="accent1" accent2="accent2" accent3="accent3" accent4="accent4" accent5="accent5" accent6="accent6" hlink="hlink" folHlink="folHlink"/>
  <p:sldLayoutIdLst>
    <p:sldLayoutId id="2147483916" r:id="rId1"/>
    <p:sldLayoutId id="2147483917" r:id="rId2"/>
  </p:sldLayoutIdLst>
  <p:hf sldNum="0" hdr="0" ftr="0"/>
  <p:txStyles>
    <p:titleStyle>
      <a:lvl1pPr algn="l" defTabSz="914400" rtl="0" eaLnBrk="1" latinLnBrk="0" hangingPunct="1">
        <a:lnSpc>
          <a:spcPct val="100000"/>
        </a:lnSpc>
        <a:spcBef>
          <a:spcPct val="0"/>
        </a:spcBef>
        <a:buNone/>
        <a:defRPr sz="3400" kern="1200" baseline="0">
          <a:solidFill>
            <a:schemeClr val="tx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800"/>
        </a:spcAft>
        <a:buClr>
          <a:schemeClr val="accent1"/>
        </a:buClr>
        <a:buFont typeface="Wingdings" pitchFamily="2" charset="2"/>
        <a:buChar char="§"/>
        <a:defRPr sz="1600" kern="400" baseline="0">
          <a:solidFill>
            <a:schemeClr val="tx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641" y="484632"/>
            <a:ext cx="11036808" cy="521208"/>
          </a:xfrm>
          <a:prstGeom prst="rect">
            <a:avLst/>
          </a:prstGeom>
        </p:spPr>
        <p:txBody>
          <a:bodyPr vert="horz" lIns="0" tIns="0" rIns="0" bIns="0" rtlCol="0" anchor="t" anchorCtr="0">
            <a:noAutofit/>
          </a:bodyPr>
          <a:lstStyle/>
          <a:p>
            <a:r>
              <a:rPr lang="en-US" dirty="0"/>
              <a:t>Click to enter title</a:t>
            </a:r>
          </a:p>
        </p:txBody>
      </p:sp>
      <p:sp>
        <p:nvSpPr>
          <p:cNvPr id="3" name="Text Placeholder 2"/>
          <p:cNvSpPr>
            <a:spLocks noGrp="1"/>
          </p:cNvSpPr>
          <p:nvPr>
            <p:ph type="body" idx="1"/>
          </p:nvPr>
        </p:nvSpPr>
        <p:spPr>
          <a:xfrm>
            <a:off x="571641" y="2000250"/>
            <a:ext cx="11036808" cy="4206240"/>
          </a:xfrm>
          <a:prstGeom prst="rect">
            <a:avLst/>
          </a:prstGeom>
        </p:spPr>
        <p:txBody>
          <a:bodyPr vert="horz" lIns="0" tIns="0" rIns="0" bIns="0" rtlCol="0">
            <a:noAutofit/>
          </a:bodyPr>
          <a:lstStyle/>
          <a:p>
            <a:pPr lvl="0"/>
            <a:r>
              <a:rPr lang="en-US" dirty="0"/>
              <a:t>Click to enter text</a:t>
            </a:r>
          </a:p>
          <a:p>
            <a:pPr lvl="1"/>
            <a:r>
              <a:rPr lang="en-US" dirty="0"/>
              <a:t>Second level</a:t>
            </a:r>
          </a:p>
          <a:p>
            <a:pPr lvl="2"/>
            <a:r>
              <a:rPr lang="en-US" dirty="0"/>
              <a:t>Third level</a:t>
            </a:r>
          </a:p>
        </p:txBody>
      </p:sp>
      <p:sp>
        <p:nvSpPr>
          <p:cNvPr id="10" name="TextBox 9">
            <a:extLst>
              <a:ext uri="{FF2B5EF4-FFF2-40B4-BE49-F238E27FC236}">
                <a16:creationId xmlns:a16="http://schemas.microsoft.com/office/drawing/2014/main" id="{E89662A1-B51C-214E-A73A-B2A68FC2A73E}"/>
              </a:ext>
            </a:extLst>
          </p:cNvPr>
          <p:cNvSpPr txBox="1"/>
          <p:nvPr userDrawn="1"/>
        </p:nvSpPr>
        <p:spPr>
          <a:xfrm>
            <a:off x="11343761" y="6412365"/>
            <a:ext cx="301752" cy="153888"/>
          </a:xfrm>
          <a:prstGeom prst="rect">
            <a:avLst/>
          </a:prstGeom>
          <a:noFill/>
        </p:spPr>
        <p:txBody>
          <a:bodyPr wrap="square" lIns="0" tIns="0" rIns="0" bIns="0" rtlCol="0" anchor="b" anchorCtr="0">
            <a:spAutoFit/>
          </a:bodyPr>
          <a:lstStyle/>
          <a:p>
            <a:pPr algn="r"/>
            <a:fld id="{6A80CFBF-9CAB-4605-9923-D5636131B333}" type="slidenum">
              <a:rPr lang="en-US" sz="1000" kern="400" baseline="0" smtClean="0">
                <a:solidFill>
                  <a:schemeClr val="tx1"/>
                </a:solidFill>
                <a:latin typeface="+mn-lt"/>
                <a:cs typeface="Arial" panose="020B0604020202020204" pitchFamily="34" charset="0"/>
              </a:rPr>
              <a:pPr algn="r"/>
              <a:t>‹#›</a:t>
            </a:fld>
            <a:endParaRPr lang="en-US" sz="1000" kern="400" baseline="0" dirty="0">
              <a:solidFill>
                <a:schemeClr val="tx1"/>
              </a:solidFill>
              <a:latin typeface="+mn-lt"/>
              <a:cs typeface="Arial" panose="020B0604020202020204" pitchFamily="34" charset="0"/>
            </a:endParaRPr>
          </a:p>
        </p:txBody>
      </p:sp>
      <p:sp>
        <p:nvSpPr>
          <p:cNvPr id="11" name="TextBox 10">
            <a:extLst>
              <a:ext uri="{FF2B5EF4-FFF2-40B4-BE49-F238E27FC236}">
                <a16:creationId xmlns:a16="http://schemas.microsoft.com/office/drawing/2014/main" id="{D61C8C78-8879-1742-8C0F-914FCD709E1A}"/>
              </a:ext>
            </a:extLst>
          </p:cNvPr>
          <p:cNvSpPr txBox="1"/>
          <p:nvPr userDrawn="1"/>
        </p:nvSpPr>
        <p:spPr>
          <a:xfrm>
            <a:off x="2042160" y="6412365"/>
            <a:ext cx="6949440" cy="153888"/>
          </a:xfrm>
          <a:prstGeom prst="rect">
            <a:avLst/>
          </a:prstGeom>
          <a:noFill/>
        </p:spPr>
        <p:txBody>
          <a:bodyPr wrap="square" lIns="0" tIns="0" rIns="0" bIns="0" rtlCol="0" anchor="b" anchorCtr="0">
            <a:spAutoFit/>
          </a:bodyPr>
          <a:lstStyle/>
          <a:p>
            <a:pPr algn="ctr"/>
            <a:r>
              <a:rPr lang="en-US" sz="1000" b="1" i="0" kern="400" baseline="0" dirty="0">
                <a:solidFill>
                  <a:schemeClr val="tx1"/>
                </a:solidFill>
                <a:latin typeface="Calibri" panose="020F0502020204030204" pitchFamily="34" charset="0"/>
                <a:ea typeface="Roboto" panose="02000000000000000000" pitchFamily="2" charset="0"/>
                <a:cs typeface="Calibri" panose="020F0502020204030204" pitchFamily="34" charset="0"/>
              </a:rPr>
              <a:t>For financial professional training use only. Not for use with the public.  </a:t>
            </a:r>
          </a:p>
        </p:txBody>
      </p:sp>
      <p:sp>
        <p:nvSpPr>
          <p:cNvPr id="13" name="TextBox 12">
            <a:extLst>
              <a:ext uri="{FF2B5EF4-FFF2-40B4-BE49-F238E27FC236}">
                <a16:creationId xmlns:a16="http://schemas.microsoft.com/office/drawing/2014/main" id="{B404B6F3-BF9F-8D40-ACD7-229BF4969FE1}"/>
              </a:ext>
            </a:extLst>
          </p:cNvPr>
          <p:cNvSpPr txBox="1"/>
          <p:nvPr userDrawn="1"/>
        </p:nvSpPr>
        <p:spPr>
          <a:xfrm>
            <a:off x="546487" y="6412365"/>
            <a:ext cx="1708404" cy="153888"/>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400" baseline="0" dirty="0">
                <a:solidFill>
                  <a:schemeClr val="tx1"/>
                </a:solidFill>
                <a:latin typeface="Calibri" panose="020F0502020204030204" pitchFamily="34" charset="0"/>
                <a:ea typeface="Roboto" panose="02000000000000000000" pitchFamily="2" charset="0"/>
                <a:cs typeface="Calibri" panose="020F0502020204030204" pitchFamily="34" charset="0"/>
              </a:rPr>
              <a:t>LCN-6110107-112023</a:t>
            </a:r>
            <a:endParaRPr lang="en-US" sz="1000" kern="400" baseline="0" dirty="0">
              <a:solidFill>
                <a:schemeClr val="tx1"/>
              </a:solidFill>
              <a:cs typeface="Arial" panose="020B0604020202020204" pitchFamily="34" charset="0"/>
            </a:endParaRPr>
          </a:p>
        </p:txBody>
      </p:sp>
      <p:sp>
        <p:nvSpPr>
          <p:cNvPr id="9" name="TextBox 8">
            <a:extLst>
              <a:ext uri="{FF2B5EF4-FFF2-40B4-BE49-F238E27FC236}">
                <a16:creationId xmlns:a16="http://schemas.microsoft.com/office/drawing/2014/main" id="{5F8F0B73-C917-6241-BF84-3A2C50DB16F9}"/>
              </a:ext>
            </a:extLst>
          </p:cNvPr>
          <p:cNvSpPr txBox="1"/>
          <p:nvPr userDrawn="1"/>
        </p:nvSpPr>
        <p:spPr>
          <a:xfrm>
            <a:off x="8991600" y="6412365"/>
            <a:ext cx="2243099" cy="153888"/>
          </a:xfrm>
          <a:prstGeom prst="rect">
            <a:avLst/>
          </a:prstGeom>
          <a:noFill/>
        </p:spPr>
        <p:txBody>
          <a:bodyPr wrap="square" lIns="0" tIns="0" rIns="0" bIns="0" rtlCol="0" anchor="b" anchorCtr="0">
            <a:spAutoFit/>
          </a:bodyPr>
          <a:lstStyle/>
          <a:p>
            <a:pPr algn="r"/>
            <a:r>
              <a:rPr lang="en-US" sz="1000" kern="400" dirty="0">
                <a:solidFill>
                  <a:schemeClr val="tx1"/>
                </a:solidFill>
                <a:cs typeface="Arial" panose="020B0604020202020204" pitchFamily="34" charset="0"/>
              </a:rPr>
              <a:t>©</a:t>
            </a:r>
            <a:fld id="{8C5117C9-4DAB-EE47-AD3C-A0A4C658B7A2}" type="datetimeyyyy">
              <a:rPr lang="en-US" sz="1000" kern="400" smtClean="0">
                <a:solidFill>
                  <a:schemeClr val="tx1"/>
                </a:solidFill>
                <a:cs typeface="Arial" panose="020B0604020202020204" pitchFamily="34" charset="0"/>
              </a:rPr>
              <a:t>2024</a:t>
            </a:fld>
            <a:r>
              <a:rPr lang="en-US" sz="1000" kern="400" dirty="0">
                <a:solidFill>
                  <a:schemeClr val="tx1"/>
                </a:solidFill>
                <a:cs typeface="Arial" panose="020B0604020202020204" pitchFamily="34" charset="0"/>
              </a:rPr>
              <a:t> Lincoln National Corporation</a:t>
            </a:r>
          </a:p>
        </p:txBody>
      </p:sp>
    </p:spTree>
    <p:extLst>
      <p:ext uri="{BB962C8B-B14F-4D97-AF65-F5344CB8AC3E}">
        <p14:creationId xmlns:p14="http://schemas.microsoft.com/office/powerpoint/2010/main" val="796548561"/>
      </p:ext>
    </p:extLst>
  </p:cSld>
  <p:clrMap bg1="lt1" tx1="dk1" bg2="lt2" tx2="dk2" accent1="accent1" accent2="accent2" accent3="accent3" accent4="accent4" accent5="accent5" accent6="accent6" hlink="hlink" folHlink="folHlink"/>
  <p:sldLayoutIdLst>
    <p:sldLayoutId id="2147483969" r:id="rId1"/>
  </p:sldLayoutIdLst>
  <p:hf sldNum="0" hdr="0" ftr="0"/>
  <p:txStyles>
    <p:titleStyle>
      <a:lvl1pPr algn="l" defTabSz="914400" rtl="0" eaLnBrk="1" latinLnBrk="0" hangingPunct="1">
        <a:lnSpc>
          <a:spcPct val="100000"/>
        </a:lnSpc>
        <a:spcBef>
          <a:spcPct val="0"/>
        </a:spcBef>
        <a:buNone/>
        <a:defRPr sz="3400" kern="1200" baseline="0">
          <a:solidFill>
            <a:schemeClr val="tx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800"/>
        </a:spcAft>
        <a:buClr>
          <a:schemeClr val="accent1"/>
        </a:buClr>
        <a:buFont typeface="Wingdings" pitchFamily="2" charset="2"/>
        <a:buChar char="§"/>
        <a:defRPr sz="1600" kern="400" baseline="0">
          <a:solidFill>
            <a:schemeClr val="tx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641" y="484632"/>
            <a:ext cx="11036808" cy="521208"/>
          </a:xfrm>
          <a:prstGeom prst="rect">
            <a:avLst/>
          </a:prstGeom>
        </p:spPr>
        <p:txBody>
          <a:bodyPr vert="horz" lIns="0" tIns="0" rIns="0" bIns="0" rtlCol="0" anchor="t" anchorCtr="0">
            <a:noAutofit/>
          </a:bodyPr>
          <a:lstStyle/>
          <a:p>
            <a:r>
              <a:rPr lang="en-US" dirty="0"/>
              <a:t>Lorem ipsum dolor sit</a:t>
            </a:r>
          </a:p>
        </p:txBody>
      </p:sp>
      <p:sp>
        <p:nvSpPr>
          <p:cNvPr id="3" name="Text Placeholder 2"/>
          <p:cNvSpPr>
            <a:spLocks noGrp="1"/>
          </p:cNvSpPr>
          <p:nvPr>
            <p:ph type="body" idx="1"/>
          </p:nvPr>
        </p:nvSpPr>
        <p:spPr>
          <a:xfrm>
            <a:off x="571641" y="2000250"/>
            <a:ext cx="11036808" cy="4206240"/>
          </a:xfrm>
          <a:prstGeom prst="rect">
            <a:avLst/>
          </a:prstGeom>
        </p:spPr>
        <p:txBody>
          <a:bodyPr vert="horz" lIns="0" tIns="0" rIns="0" bIns="0" rtlCol="0">
            <a:noAutofit/>
          </a:bodyPr>
          <a:lstStyle/>
          <a:p>
            <a:pPr lvl="0"/>
            <a:r>
              <a:rPr lang="en-US" dirty="0"/>
              <a:t>Click to enter text</a:t>
            </a:r>
          </a:p>
          <a:p>
            <a:pPr lvl="1"/>
            <a:r>
              <a:rPr lang="en-US" dirty="0"/>
              <a:t>Second level</a:t>
            </a:r>
          </a:p>
          <a:p>
            <a:pPr lvl="2"/>
            <a:r>
              <a:rPr lang="en-US" dirty="0"/>
              <a:t>Third level</a:t>
            </a:r>
          </a:p>
        </p:txBody>
      </p:sp>
      <p:sp>
        <p:nvSpPr>
          <p:cNvPr id="9" name="TextBox 8">
            <a:extLst>
              <a:ext uri="{FF2B5EF4-FFF2-40B4-BE49-F238E27FC236}">
                <a16:creationId xmlns:a16="http://schemas.microsoft.com/office/drawing/2014/main" id="{4164E29F-1C9F-7B4F-93A3-6385D58B7911}"/>
              </a:ext>
            </a:extLst>
          </p:cNvPr>
          <p:cNvSpPr txBox="1"/>
          <p:nvPr userDrawn="1"/>
        </p:nvSpPr>
        <p:spPr>
          <a:xfrm>
            <a:off x="11343761" y="6412365"/>
            <a:ext cx="301752" cy="153888"/>
          </a:xfrm>
          <a:prstGeom prst="rect">
            <a:avLst/>
          </a:prstGeom>
          <a:noFill/>
        </p:spPr>
        <p:txBody>
          <a:bodyPr wrap="square" lIns="0" tIns="0" rIns="0" bIns="0" rtlCol="0" anchor="b" anchorCtr="0">
            <a:spAutoFit/>
          </a:bodyPr>
          <a:lstStyle/>
          <a:p>
            <a:pPr algn="r"/>
            <a:fld id="{6A80CFBF-9CAB-4605-9923-D5636131B333}" type="slidenum">
              <a:rPr lang="en-US" sz="1000" kern="400" baseline="0" smtClean="0">
                <a:solidFill>
                  <a:schemeClr val="bg1"/>
                </a:solidFill>
                <a:latin typeface="+mn-lt"/>
                <a:cs typeface="Arial" panose="020B0604020202020204" pitchFamily="34" charset="0"/>
              </a:rPr>
              <a:pPr algn="r"/>
              <a:t>‹#›</a:t>
            </a:fld>
            <a:endParaRPr lang="en-US" sz="1000" kern="400" baseline="0" dirty="0">
              <a:solidFill>
                <a:schemeClr val="bg1"/>
              </a:solidFill>
              <a:latin typeface="+mn-lt"/>
              <a:cs typeface="Arial" panose="020B0604020202020204" pitchFamily="34" charset="0"/>
            </a:endParaRPr>
          </a:p>
        </p:txBody>
      </p:sp>
      <p:sp>
        <p:nvSpPr>
          <p:cNvPr id="12" name="TextBox 11">
            <a:extLst>
              <a:ext uri="{FF2B5EF4-FFF2-40B4-BE49-F238E27FC236}">
                <a16:creationId xmlns:a16="http://schemas.microsoft.com/office/drawing/2014/main" id="{DBBAD099-4596-7744-A66F-C6AB5775097F}"/>
              </a:ext>
            </a:extLst>
          </p:cNvPr>
          <p:cNvSpPr txBox="1"/>
          <p:nvPr userDrawn="1"/>
        </p:nvSpPr>
        <p:spPr>
          <a:xfrm>
            <a:off x="2042160" y="6412365"/>
            <a:ext cx="6949440" cy="153888"/>
          </a:xfrm>
          <a:prstGeom prst="rect">
            <a:avLst/>
          </a:prstGeom>
          <a:noFill/>
        </p:spPr>
        <p:txBody>
          <a:bodyPr wrap="square" lIns="0" tIns="0" rIns="0" bIns="0" rtlCol="0" anchor="b" anchorCtr="0">
            <a:spAutoFit/>
          </a:bodyPr>
          <a:lstStyle/>
          <a:p>
            <a:pPr algn="ctr"/>
            <a:r>
              <a:rPr lang="en-US" sz="1000" b="1" i="0" kern="400" baseline="0" dirty="0">
                <a:solidFill>
                  <a:schemeClr val="bg1"/>
                </a:solidFill>
                <a:latin typeface="Calibri" panose="020F0502020204030204" pitchFamily="34" charset="0"/>
                <a:ea typeface="Roboto" panose="02000000000000000000" pitchFamily="2" charset="0"/>
                <a:cs typeface="Calibri" panose="020F0502020204030204" pitchFamily="34" charset="0"/>
              </a:rPr>
              <a:t>For financial professional training use only. Not for use with the public.  </a:t>
            </a:r>
          </a:p>
        </p:txBody>
      </p:sp>
      <p:sp>
        <p:nvSpPr>
          <p:cNvPr id="13" name="TextBox 12">
            <a:extLst>
              <a:ext uri="{FF2B5EF4-FFF2-40B4-BE49-F238E27FC236}">
                <a16:creationId xmlns:a16="http://schemas.microsoft.com/office/drawing/2014/main" id="{7A70A867-1C7C-A74D-AD75-2E7B0D1C8F0E}"/>
              </a:ext>
            </a:extLst>
          </p:cNvPr>
          <p:cNvSpPr txBox="1"/>
          <p:nvPr userDrawn="1"/>
        </p:nvSpPr>
        <p:spPr>
          <a:xfrm>
            <a:off x="546487" y="6412365"/>
            <a:ext cx="1708404" cy="153888"/>
          </a:xfrm>
          <a:prstGeom prst="rect">
            <a:avLst/>
          </a:prstGeom>
          <a:noFill/>
        </p:spPr>
        <p:txBody>
          <a:bodyPr wrap="square" lIns="0" tIns="0" rIns="0" bIns="0" rtlCol="0" anchor="b" anchorCtr="0">
            <a:spAutoFit/>
          </a:bodyPr>
          <a:lstStyle/>
          <a:p>
            <a:pPr algn="l"/>
            <a:r>
              <a:rPr lang="en-US" sz="1000" b="0" kern="400" dirty="0">
                <a:solidFill>
                  <a:schemeClr val="bg1"/>
                </a:solidFill>
                <a:latin typeface="Calibri" panose="020F0502020204030204" pitchFamily="34" charset="0"/>
                <a:ea typeface="Roboto" panose="02000000000000000000" pitchFamily="2" charset="0"/>
                <a:cs typeface="Calibri" panose="020F0502020204030204" pitchFamily="34" charset="0"/>
              </a:rPr>
              <a:t>LCN-6110107-112023</a:t>
            </a:r>
            <a:endParaRPr lang="en-US" sz="1000" kern="400" dirty="0">
              <a:solidFill>
                <a:schemeClr val="bg1"/>
              </a:solidFill>
              <a:cs typeface="Arial" panose="020B0604020202020204" pitchFamily="34" charset="0"/>
            </a:endParaRPr>
          </a:p>
        </p:txBody>
      </p:sp>
      <p:sp>
        <p:nvSpPr>
          <p:cNvPr id="10" name="TextBox 9">
            <a:extLst>
              <a:ext uri="{FF2B5EF4-FFF2-40B4-BE49-F238E27FC236}">
                <a16:creationId xmlns:a16="http://schemas.microsoft.com/office/drawing/2014/main" id="{8C0CF788-AB5F-E74C-ADF9-C44DC198283D}"/>
              </a:ext>
            </a:extLst>
          </p:cNvPr>
          <p:cNvSpPr txBox="1"/>
          <p:nvPr userDrawn="1"/>
        </p:nvSpPr>
        <p:spPr>
          <a:xfrm>
            <a:off x="8991600" y="6412365"/>
            <a:ext cx="2243099" cy="153888"/>
          </a:xfrm>
          <a:prstGeom prst="rect">
            <a:avLst/>
          </a:prstGeom>
          <a:noFill/>
        </p:spPr>
        <p:txBody>
          <a:bodyPr wrap="square" lIns="0" tIns="0" rIns="0" bIns="0" rtlCol="0" anchor="b" anchorCtr="0">
            <a:spAutoFit/>
          </a:bodyPr>
          <a:lstStyle/>
          <a:p>
            <a:pPr algn="r"/>
            <a:r>
              <a:rPr lang="en-US" sz="1000" kern="400" dirty="0">
                <a:solidFill>
                  <a:schemeClr val="bg1"/>
                </a:solidFill>
                <a:cs typeface="Arial" panose="020B0604020202020204" pitchFamily="34" charset="0"/>
              </a:rPr>
              <a:t>©</a:t>
            </a:r>
            <a:fld id="{8C5117C9-4DAB-EE47-AD3C-A0A4C658B7A2}" type="datetimeyyyy">
              <a:rPr lang="en-US" sz="1000" kern="400" smtClean="0">
                <a:solidFill>
                  <a:schemeClr val="bg1"/>
                </a:solidFill>
                <a:cs typeface="Arial" panose="020B0604020202020204" pitchFamily="34" charset="0"/>
              </a:rPr>
              <a:t>2024</a:t>
            </a:fld>
            <a:r>
              <a:rPr lang="en-US" sz="1000" kern="400" dirty="0">
                <a:solidFill>
                  <a:schemeClr val="bg1"/>
                </a:solidFill>
                <a:cs typeface="Arial" panose="020B0604020202020204" pitchFamily="34" charset="0"/>
              </a:rPr>
              <a:t> Lincoln National Corporation</a:t>
            </a:r>
          </a:p>
        </p:txBody>
      </p:sp>
    </p:spTree>
    <p:extLst>
      <p:ext uri="{BB962C8B-B14F-4D97-AF65-F5344CB8AC3E}">
        <p14:creationId xmlns:p14="http://schemas.microsoft.com/office/powerpoint/2010/main" val="1391013168"/>
      </p:ext>
    </p:extLst>
  </p:cSld>
  <p:clrMap bg1="lt1" tx1="dk1" bg2="lt2" tx2="dk2" accent1="accent1" accent2="accent2" accent3="accent3" accent4="accent4" accent5="accent5" accent6="accent6" hlink="hlink" folHlink="folHlink"/>
  <p:sldLayoutIdLst>
    <p:sldLayoutId id="2147484326" r:id="rId1"/>
    <p:sldLayoutId id="2147484327" r:id="rId2"/>
    <p:sldLayoutId id="2147484328" r:id="rId3"/>
  </p:sldLayoutIdLst>
  <p:hf sldNum="0" hdr="0" ftr="0"/>
  <p:txStyles>
    <p:titleStyle>
      <a:lvl1pPr algn="l" defTabSz="914400" rtl="0" eaLnBrk="1" latinLnBrk="0" hangingPunct="1">
        <a:lnSpc>
          <a:spcPct val="100000"/>
        </a:lnSpc>
        <a:spcBef>
          <a:spcPct val="0"/>
        </a:spcBef>
        <a:buNone/>
        <a:defRPr sz="3400" kern="1200" baseline="0">
          <a:solidFill>
            <a:schemeClr val="bg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600"/>
        </a:spcAft>
        <a:buClr>
          <a:schemeClr val="bg1"/>
        </a:buClr>
        <a:buFont typeface="Wingdings" pitchFamily="2" charset="2"/>
        <a:buChar char="§"/>
        <a:defRPr sz="1600" kern="400" baseline="0">
          <a:solidFill>
            <a:schemeClr val="bg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641" y="484632"/>
            <a:ext cx="11036808" cy="521208"/>
          </a:xfrm>
          <a:prstGeom prst="rect">
            <a:avLst/>
          </a:prstGeom>
        </p:spPr>
        <p:txBody>
          <a:bodyPr vert="horz" lIns="0" tIns="0" rIns="0" bIns="0" rtlCol="0" anchor="t" anchorCtr="0">
            <a:noAutofit/>
          </a:bodyPr>
          <a:lstStyle/>
          <a:p>
            <a:r>
              <a:rPr lang="en-US" dirty="0"/>
              <a:t>Click to enter title</a:t>
            </a:r>
          </a:p>
        </p:txBody>
      </p:sp>
      <p:sp>
        <p:nvSpPr>
          <p:cNvPr id="3" name="Text Placeholder 2"/>
          <p:cNvSpPr>
            <a:spLocks noGrp="1"/>
          </p:cNvSpPr>
          <p:nvPr>
            <p:ph type="body" idx="1"/>
          </p:nvPr>
        </p:nvSpPr>
        <p:spPr>
          <a:xfrm>
            <a:off x="571641" y="2000250"/>
            <a:ext cx="11036808" cy="4206240"/>
          </a:xfrm>
          <a:prstGeom prst="rect">
            <a:avLst/>
          </a:prstGeom>
        </p:spPr>
        <p:txBody>
          <a:bodyPr vert="horz" lIns="0" tIns="0" rIns="0" bIns="0" rtlCol="0">
            <a:noAutofit/>
          </a:bodyPr>
          <a:lstStyle/>
          <a:p>
            <a:pPr lvl="0"/>
            <a:r>
              <a:rPr lang="en-US" dirty="0"/>
              <a:t>Click to enter text</a:t>
            </a:r>
          </a:p>
          <a:p>
            <a:pPr lvl="1"/>
            <a:r>
              <a:rPr lang="en-US" dirty="0"/>
              <a:t>Second level</a:t>
            </a:r>
          </a:p>
          <a:p>
            <a:pPr lvl="2"/>
            <a:r>
              <a:rPr lang="en-US" dirty="0"/>
              <a:t>Third level</a:t>
            </a:r>
          </a:p>
        </p:txBody>
      </p:sp>
      <p:sp>
        <p:nvSpPr>
          <p:cNvPr id="10" name="TextBox 9">
            <a:extLst>
              <a:ext uri="{FF2B5EF4-FFF2-40B4-BE49-F238E27FC236}">
                <a16:creationId xmlns:a16="http://schemas.microsoft.com/office/drawing/2014/main" id="{872DA6FA-4D6E-5E4D-9D29-3E1EC7156460}"/>
              </a:ext>
            </a:extLst>
          </p:cNvPr>
          <p:cNvSpPr txBox="1"/>
          <p:nvPr userDrawn="1"/>
        </p:nvSpPr>
        <p:spPr>
          <a:xfrm>
            <a:off x="11343761" y="6412365"/>
            <a:ext cx="301752" cy="153888"/>
          </a:xfrm>
          <a:prstGeom prst="rect">
            <a:avLst/>
          </a:prstGeom>
          <a:noFill/>
        </p:spPr>
        <p:txBody>
          <a:bodyPr wrap="square" lIns="0" tIns="0" rIns="0" bIns="0" rtlCol="0" anchor="b" anchorCtr="0">
            <a:spAutoFit/>
          </a:bodyPr>
          <a:lstStyle/>
          <a:p>
            <a:pPr algn="r"/>
            <a:fld id="{6A80CFBF-9CAB-4605-9923-D5636131B333}" type="slidenum">
              <a:rPr lang="en-US" sz="1000" kern="400" baseline="0" smtClean="0">
                <a:solidFill>
                  <a:schemeClr val="tx1"/>
                </a:solidFill>
                <a:latin typeface="+mn-lt"/>
                <a:cs typeface="Arial" panose="020B0604020202020204" pitchFamily="34" charset="0"/>
              </a:rPr>
              <a:pPr algn="r"/>
              <a:t>‹#›</a:t>
            </a:fld>
            <a:endParaRPr lang="en-US" sz="1000" kern="400" baseline="0" dirty="0">
              <a:solidFill>
                <a:schemeClr val="tx1"/>
              </a:solidFill>
              <a:latin typeface="+mn-lt"/>
              <a:cs typeface="Arial" panose="020B0604020202020204" pitchFamily="34" charset="0"/>
            </a:endParaRPr>
          </a:p>
        </p:txBody>
      </p:sp>
      <p:sp>
        <p:nvSpPr>
          <p:cNvPr id="11" name="TextBox 10">
            <a:extLst>
              <a:ext uri="{FF2B5EF4-FFF2-40B4-BE49-F238E27FC236}">
                <a16:creationId xmlns:a16="http://schemas.microsoft.com/office/drawing/2014/main" id="{A914DABC-C37D-0846-966D-2BA1BE7866BE}"/>
              </a:ext>
            </a:extLst>
          </p:cNvPr>
          <p:cNvSpPr txBox="1"/>
          <p:nvPr userDrawn="1"/>
        </p:nvSpPr>
        <p:spPr>
          <a:xfrm>
            <a:off x="2042160" y="6412365"/>
            <a:ext cx="6949440" cy="153888"/>
          </a:xfrm>
          <a:prstGeom prst="rect">
            <a:avLst/>
          </a:prstGeom>
          <a:noFill/>
        </p:spPr>
        <p:txBody>
          <a:bodyPr wrap="square" lIns="0" tIns="0" rIns="0" bIns="0" rtlCol="0" anchor="b" anchorCtr="0">
            <a:spAutoFit/>
          </a:bodyPr>
          <a:lstStyle/>
          <a:p>
            <a:pPr algn="ctr"/>
            <a:r>
              <a:rPr lang="en-US" sz="1000" b="1" i="0" kern="400" baseline="0" dirty="0">
                <a:solidFill>
                  <a:schemeClr val="tx1"/>
                </a:solidFill>
                <a:latin typeface="Calibri" panose="020F0502020204030204" pitchFamily="34" charset="0"/>
                <a:ea typeface="Roboto" panose="02000000000000000000" pitchFamily="2" charset="0"/>
                <a:cs typeface="Calibri" panose="020F0502020204030204" pitchFamily="34" charset="0"/>
              </a:rPr>
              <a:t>For financial professional training use only. Not for use with the public.  </a:t>
            </a:r>
          </a:p>
        </p:txBody>
      </p:sp>
      <p:sp>
        <p:nvSpPr>
          <p:cNvPr id="13" name="TextBox 12">
            <a:extLst>
              <a:ext uri="{FF2B5EF4-FFF2-40B4-BE49-F238E27FC236}">
                <a16:creationId xmlns:a16="http://schemas.microsoft.com/office/drawing/2014/main" id="{8F565BEA-B9B4-8F48-90FF-1DA0B5B12361}"/>
              </a:ext>
            </a:extLst>
          </p:cNvPr>
          <p:cNvSpPr txBox="1"/>
          <p:nvPr userDrawn="1"/>
        </p:nvSpPr>
        <p:spPr>
          <a:xfrm>
            <a:off x="546487" y="6412365"/>
            <a:ext cx="1708404" cy="153888"/>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400" baseline="0" dirty="0">
                <a:solidFill>
                  <a:schemeClr val="tx1"/>
                </a:solidFill>
                <a:latin typeface="Calibri" panose="020F0502020204030204" pitchFamily="34" charset="0"/>
                <a:ea typeface="Roboto" panose="02000000000000000000" pitchFamily="2" charset="0"/>
                <a:cs typeface="Calibri" panose="020F0502020204030204" pitchFamily="34" charset="0"/>
              </a:rPr>
              <a:t>LCN-6110107-112023</a:t>
            </a:r>
            <a:endParaRPr lang="en-US" sz="1000" kern="400" baseline="0" dirty="0">
              <a:solidFill>
                <a:schemeClr val="tx1"/>
              </a:solidFill>
              <a:cs typeface="Arial" panose="020B0604020202020204" pitchFamily="34" charset="0"/>
            </a:endParaRPr>
          </a:p>
        </p:txBody>
      </p:sp>
      <p:sp>
        <p:nvSpPr>
          <p:cNvPr id="9" name="TextBox 8">
            <a:extLst>
              <a:ext uri="{FF2B5EF4-FFF2-40B4-BE49-F238E27FC236}">
                <a16:creationId xmlns:a16="http://schemas.microsoft.com/office/drawing/2014/main" id="{C47C7402-7C04-2D46-B4C9-8C73869E66E9}"/>
              </a:ext>
            </a:extLst>
          </p:cNvPr>
          <p:cNvSpPr txBox="1"/>
          <p:nvPr userDrawn="1"/>
        </p:nvSpPr>
        <p:spPr>
          <a:xfrm>
            <a:off x="8991600" y="6412365"/>
            <a:ext cx="2243099" cy="153888"/>
          </a:xfrm>
          <a:prstGeom prst="rect">
            <a:avLst/>
          </a:prstGeom>
          <a:noFill/>
        </p:spPr>
        <p:txBody>
          <a:bodyPr wrap="square" lIns="0" tIns="0" rIns="0" bIns="0" rtlCol="0" anchor="b" anchorCtr="0">
            <a:spAutoFit/>
          </a:bodyPr>
          <a:lstStyle/>
          <a:p>
            <a:pPr algn="r"/>
            <a:r>
              <a:rPr lang="en-US" sz="1000" kern="400" dirty="0">
                <a:solidFill>
                  <a:schemeClr val="tx1"/>
                </a:solidFill>
                <a:cs typeface="Arial" panose="020B0604020202020204" pitchFamily="34" charset="0"/>
              </a:rPr>
              <a:t>©</a:t>
            </a:r>
            <a:fld id="{8C5117C9-4DAB-EE47-AD3C-A0A4C658B7A2}" type="datetimeyyyy">
              <a:rPr lang="en-US" sz="1000" kern="400" smtClean="0">
                <a:solidFill>
                  <a:schemeClr val="tx1"/>
                </a:solidFill>
                <a:cs typeface="Arial" panose="020B0604020202020204" pitchFamily="34" charset="0"/>
              </a:rPr>
              <a:t>2024</a:t>
            </a:fld>
            <a:r>
              <a:rPr lang="en-US" sz="1000" kern="400" dirty="0">
                <a:solidFill>
                  <a:schemeClr val="tx1"/>
                </a:solidFill>
                <a:cs typeface="Arial" panose="020B0604020202020204" pitchFamily="34" charset="0"/>
              </a:rPr>
              <a:t> Lincoln National Corporation</a:t>
            </a:r>
          </a:p>
        </p:txBody>
      </p:sp>
    </p:spTree>
    <p:extLst>
      <p:ext uri="{BB962C8B-B14F-4D97-AF65-F5344CB8AC3E}">
        <p14:creationId xmlns:p14="http://schemas.microsoft.com/office/powerpoint/2010/main" val="3209414343"/>
      </p:ext>
    </p:extLst>
  </p:cSld>
  <p:clrMap bg1="lt1" tx1="dk1" bg2="lt2" tx2="dk2" accent1="accent1" accent2="accent2" accent3="accent3" accent4="accent4" accent5="accent5" accent6="accent6" hlink="hlink" folHlink="folHlink"/>
  <p:sldLayoutIdLst>
    <p:sldLayoutId id="2147483975" r:id="rId1"/>
    <p:sldLayoutId id="2147483976" r:id="rId2"/>
  </p:sldLayoutIdLst>
  <p:hf sldNum="0" hdr="0" ftr="0"/>
  <p:txStyles>
    <p:titleStyle>
      <a:lvl1pPr algn="l" defTabSz="914400" rtl="0" eaLnBrk="1" latinLnBrk="0" hangingPunct="1">
        <a:lnSpc>
          <a:spcPct val="100000"/>
        </a:lnSpc>
        <a:spcBef>
          <a:spcPct val="0"/>
        </a:spcBef>
        <a:buNone/>
        <a:defRPr sz="3400" kern="1200" baseline="0">
          <a:solidFill>
            <a:schemeClr val="tx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800"/>
        </a:spcAft>
        <a:buClr>
          <a:schemeClr val="accent1"/>
        </a:buClr>
        <a:buFont typeface="Wingdings" pitchFamily="2" charset="2"/>
        <a:buChar char="§"/>
        <a:defRPr sz="1600" kern="400" baseline="0">
          <a:solidFill>
            <a:schemeClr val="tx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641" y="484632"/>
            <a:ext cx="11036808" cy="521208"/>
          </a:xfrm>
          <a:prstGeom prst="rect">
            <a:avLst/>
          </a:prstGeom>
        </p:spPr>
        <p:txBody>
          <a:bodyPr vert="horz" lIns="0" tIns="0" rIns="0" bIns="0" rtlCol="0" anchor="t" anchorCtr="0">
            <a:noAutofit/>
          </a:bodyPr>
          <a:lstStyle/>
          <a:p>
            <a:r>
              <a:rPr lang="en-US" dirty="0"/>
              <a:t>Lorem ipsum dolor sit</a:t>
            </a:r>
          </a:p>
        </p:txBody>
      </p:sp>
      <p:sp>
        <p:nvSpPr>
          <p:cNvPr id="3" name="Text Placeholder 2"/>
          <p:cNvSpPr>
            <a:spLocks noGrp="1"/>
          </p:cNvSpPr>
          <p:nvPr>
            <p:ph type="body" idx="1"/>
          </p:nvPr>
        </p:nvSpPr>
        <p:spPr>
          <a:xfrm>
            <a:off x="571641" y="2000250"/>
            <a:ext cx="11036808" cy="4206240"/>
          </a:xfrm>
          <a:prstGeom prst="rect">
            <a:avLst/>
          </a:prstGeom>
        </p:spPr>
        <p:txBody>
          <a:bodyPr vert="horz" lIns="0" tIns="0" rIns="0" bIns="0" rtlCol="0">
            <a:noAutofit/>
          </a:bodyPr>
          <a:lstStyle/>
          <a:p>
            <a:pPr lvl="0"/>
            <a:r>
              <a:rPr lang="en-US" dirty="0"/>
              <a:t>Click to enter text</a:t>
            </a:r>
          </a:p>
          <a:p>
            <a:pPr lvl="1"/>
            <a:r>
              <a:rPr lang="en-US" dirty="0"/>
              <a:t>Second level</a:t>
            </a:r>
          </a:p>
          <a:p>
            <a:pPr lvl="2"/>
            <a:r>
              <a:rPr lang="en-US" dirty="0"/>
              <a:t>Third level</a:t>
            </a:r>
          </a:p>
        </p:txBody>
      </p:sp>
      <p:sp>
        <p:nvSpPr>
          <p:cNvPr id="9" name="TextBox 8">
            <a:extLst>
              <a:ext uri="{FF2B5EF4-FFF2-40B4-BE49-F238E27FC236}">
                <a16:creationId xmlns:a16="http://schemas.microsoft.com/office/drawing/2014/main" id="{F1C6B43C-FD56-E44D-A4CE-BA5D3207CCC0}"/>
              </a:ext>
            </a:extLst>
          </p:cNvPr>
          <p:cNvSpPr txBox="1"/>
          <p:nvPr userDrawn="1"/>
        </p:nvSpPr>
        <p:spPr>
          <a:xfrm>
            <a:off x="11343761" y="6412365"/>
            <a:ext cx="301752" cy="153888"/>
          </a:xfrm>
          <a:prstGeom prst="rect">
            <a:avLst/>
          </a:prstGeom>
          <a:noFill/>
        </p:spPr>
        <p:txBody>
          <a:bodyPr wrap="square" lIns="0" tIns="0" rIns="0" bIns="0" rtlCol="0" anchor="b" anchorCtr="0">
            <a:spAutoFit/>
          </a:bodyPr>
          <a:lstStyle/>
          <a:p>
            <a:pPr algn="r"/>
            <a:fld id="{6A80CFBF-9CAB-4605-9923-D5636131B333}" type="slidenum">
              <a:rPr lang="en-US" sz="1000" kern="400" baseline="0" smtClean="0">
                <a:solidFill>
                  <a:schemeClr val="bg1"/>
                </a:solidFill>
                <a:latin typeface="+mn-lt"/>
                <a:cs typeface="Arial" panose="020B0604020202020204" pitchFamily="34" charset="0"/>
              </a:rPr>
              <a:pPr algn="r"/>
              <a:t>‹#›</a:t>
            </a:fld>
            <a:endParaRPr lang="en-US" sz="1000" kern="400" baseline="0" dirty="0">
              <a:solidFill>
                <a:schemeClr val="bg1"/>
              </a:solidFill>
              <a:latin typeface="+mn-lt"/>
              <a:cs typeface="Arial" panose="020B0604020202020204" pitchFamily="34" charset="0"/>
            </a:endParaRPr>
          </a:p>
        </p:txBody>
      </p:sp>
      <p:sp>
        <p:nvSpPr>
          <p:cNvPr id="12" name="TextBox 11">
            <a:extLst>
              <a:ext uri="{FF2B5EF4-FFF2-40B4-BE49-F238E27FC236}">
                <a16:creationId xmlns:a16="http://schemas.microsoft.com/office/drawing/2014/main" id="{1C93E32D-3E39-FF40-84FF-558C81F858C3}"/>
              </a:ext>
            </a:extLst>
          </p:cNvPr>
          <p:cNvSpPr txBox="1"/>
          <p:nvPr userDrawn="1"/>
        </p:nvSpPr>
        <p:spPr>
          <a:xfrm>
            <a:off x="2042160" y="6412365"/>
            <a:ext cx="6949440" cy="153888"/>
          </a:xfrm>
          <a:prstGeom prst="rect">
            <a:avLst/>
          </a:prstGeom>
          <a:noFill/>
        </p:spPr>
        <p:txBody>
          <a:bodyPr wrap="square" lIns="0" tIns="0" rIns="0" bIns="0" rtlCol="0" anchor="b" anchorCtr="0">
            <a:spAutoFit/>
          </a:bodyPr>
          <a:lstStyle/>
          <a:p>
            <a:pPr algn="ctr"/>
            <a:r>
              <a:rPr lang="en-US" sz="1000" b="1" i="0" kern="400" baseline="0" dirty="0">
                <a:solidFill>
                  <a:schemeClr val="bg1"/>
                </a:solidFill>
                <a:latin typeface="Calibri" panose="020F0502020204030204" pitchFamily="34" charset="0"/>
                <a:ea typeface="Roboto" panose="02000000000000000000" pitchFamily="2" charset="0"/>
                <a:cs typeface="Calibri" panose="020F0502020204030204" pitchFamily="34" charset="0"/>
              </a:rPr>
              <a:t>For financial professional training use only. Not for use with the public.  </a:t>
            </a:r>
          </a:p>
        </p:txBody>
      </p:sp>
      <p:sp>
        <p:nvSpPr>
          <p:cNvPr id="13" name="TextBox 12">
            <a:extLst>
              <a:ext uri="{FF2B5EF4-FFF2-40B4-BE49-F238E27FC236}">
                <a16:creationId xmlns:a16="http://schemas.microsoft.com/office/drawing/2014/main" id="{F3697BFE-86D6-4849-BC7B-432617DDB660}"/>
              </a:ext>
            </a:extLst>
          </p:cNvPr>
          <p:cNvSpPr txBox="1"/>
          <p:nvPr userDrawn="1"/>
        </p:nvSpPr>
        <p:spPr>
          <a:xfrm>
            <a:off x="546487" y="6412365"/>
            <a:ext cx="1708404" cy="153888"/>
          </a:xfrm>
          <a:prstGeom prst="rect">
            <a:avLst/>
          </a:prstGeom>
          <a:noFill/>
        </p:spPr>
        <p:txBody>
          <a:bodyPr wrap="square" lIns="0" tIns="0" rIns="0" bIns="0" rtlCol="0" anchor="b" anchorCtr="0">
            <a:spAutoFit/>
          </a:bodyPr>
          <a:lstStyle/>
          <a:p>
            <a:pPr algn="l"/>
            <a:r>
              <a:rPr lang="en-US" sz="1000" b="0" kern="400" dirty="0">
                <a:solidFill>
                  <a:schemeClr val="bg1"/>
                </a:solidFill>
                <a:latin typeface="Calibri" panose="020F0502020204030204" pitchFamily="34" charset="0"/>
                <a:ea typeface="Roboto" panose="02000000000000000000" pitchFamily="2" charset="0"/>
                <a:cs typeface="Calibri" panose="020F0502020204030204" pitchFamily="34" charset="0"/>
              </a:rPr>
              <a:t>LCN-6110107-112023</a:t>
            </a:r>
            <a:endParaRPr lang="en-US" sz="1000" kern="400" dirty="0">
              <a:solidFill>
                <a:schemeClr val="bg1"/>
              </a:solidFill>
              <a:cs typeface="Arial" panose="020B0604020202020204" pitchFamily="34" charset="0"/>
            </a:endParaRPr>
          </a:p>
        </p:txBody>
      </p:sp>
      <p:sp>
        <p:nvSpPr>
          <p:cNvPr id="10" name="TextBox 9">
            <a:extLst>
              <a:ext uri="{FF2B5EF4-FFF2-40B4-BE49-F238E27FC236}">
                <a16:creationId xmlns:a16="http://schemas.microsoft.com/office/drawing/2014/main" id="{AD5FC714-A534-CE43-93A8-6644E8E7CBA3}"/>
              </a:ext>
            </a:extLst>
          </p:cNvPr>
          <p:cNvSpPr txBox="1"/>
          <p:nvPr userDrawn="1"/>
        </p:nvSpPr>
        <p:spPr>
          <a:xfrm>
            <a:off x="8991600" y="6412365"/>
            <a:ext cx="2243099" cy="153888"/>
          </a:xfrm>
          <a:prstGeom prst="rect">
            <a:avLst/>
          </a:prstGeom>
          <a:noFill/>
        </p:spPr>
        <p:txBody>
          <a:bodyPr wrap="square" lIns="0" tIns="0" rIns="0" bIns="0" rtlCol="0" anchor="b" anchorCtr="0">
            <a:spAutoFit/>
          </a:bodyPr>
          <a:lstStyle/>
          <a:p>
            <a:pPr algn="r"/>
            <a:r>
              <a:rPr lang="en-US" sz="1000" kern="400" dirty="0">
                <a:solidFill>
                  <a:schemeClr val="bg1"/>
                </a:solidFill>
                <a:cs typeface="Arial" panose="020B0604020202020204" pitchFamily="34" charset="0"/>
              </a:rPr>
              <a:t>©</a:t>
            </a:r>
            <a:fld id="{8C5117C9-4DAB-EE47-AD3C-A0A4C658B7A2}" type="datetimeyyyy">
              <a:rPr lang="en-US" sz="1000" kern="400" smtClean="0">
                <a:solidFill>
                  <a:schemeClr val="bg1"/>
                </a:solidFill>
                <a:cs typeface="Arial" panose="020B0604020202020204" pitchFamily="34" charset="0"/>
              </a:rPr>
              <a:t>2024</a:t>
            </a:fld>
            <a:r>
              <a:rPr lang="en-US" sz="1000" kern="400" dirty="0">
                <a:solidFill>
                  <a:schemeClr val="bg1"/>
                </a:solidFill>
                <a:cs typeface="Arial" panose="020B0604020202020204" pitchFamily="34" charset="0"/>
              </a:rPr>
              <a:t> Lincoln National Corporation</a:t>
            </a:r>
          </a:p>
        </p:txBody>
      </p:sp>
    </p:spTree>
    <p:extLst>
      <p:ext uri="{BB962C8B-B14F-4D97-AF65-F5344CB8AC3E}">
        <p14:creationId xmlns:p14="http://schemas.microsoft.com/office/powerpoint/2010/main" val="3233796585"/>
      </p:ext>
    </p:extLst>
  </p:cSld>
  <p:clrMap bg1="lt1" tx1="dk1" bg2="lt2" tx2="dk2" accent1="accent1" accent2="accent2" accent3="accent3" accent4="accent4" accent5="accent5" accent6="accent6" hlink="hlink" folHlink="folHlink"/>
  <p:sldLayoutIdLst>
    <p:sldLayoutId id="2147484309" r:id="rId1"/>
    <p:sldLayoutId id="2147484310" r:id="rId2"/>
    <p:sldLayoutId id="2147484311" r:id="rId3"/>
    <p:sldLayoutId id="2147484314" r:id="rId4"/>
    <p:sldLayoutId id="2147484315" r:id="rId5"/>
    <p:sldLayoutId id="2147484316" r:id="rId6"/>
  </p:sldLayoutIdLst>
  <p:hf sldNum="0" hdr="0" ftr="0"/>
  <p:txStyles>
    <p:titleStyle>
      <a:lvl1pPr algn="l" defTabSz="914400" rtl="0" eaLnBrk="1" latinLnBrk="0" hangingPunct="1">
        <a:lnSpc>
          <a:spcPct val="100000"/>
        </a:lnSpc>
        <a:spcBef>
          <a:spcPct val="0"/>
        </a:spcBef>
        <a:buNone/>
        <a:defRPr sz="3400" kern="1200" baseline="0">
          <a:solidFill>
            <a:schemeClr val="bg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600"/>
        </a:spcAft>
        <a:buClr>
          <a:schemeClr val="bg1"/>
        </a:buClr>
        <a:buFont typeface="Wingdings" pitchFamily="2" charset="2"/>
        <a:buChar char="§"/>
        <a:defRPr sz="1600" kern="400" baseline="0">
          <a:solidFill>
            <a:schemeClr val="bg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641" y="484632"/>
            <a:ext cx="11036808" cy="521208"/>
          </a:xfrm>
          <a:prstGeom prst="rect">
            <a:avLst/>
          </a:prstGeom>
        </p:spPr>
        <p:txBody>
          <a:bodyPr vert="horz" lIns="0" tIns="0" rIns="0" bIns="0" rtlCol="0" anchor="t" anchorCtr="0">
            <a:noAutofit/>
          </a:bodyPr>
          <a:lstStyle/>
          <a:p>
            <a:r>
              <a:rPr lang="en-US" dirty="0"/>
              <a:t>Click to enter title</a:t>
            </a:r>
          </a:p>
        </p:txBody>
      </p:sp>
      <p:sp>
        <p:nvSpPr>
          <p:cNvPr id="3" name="Text Placeholder 2"/>
          <p:cNvSpPr>
            <a:spLocks noGrp="1"/>
          </p:cNvSpPr>
          <p:nvPr>
            <p:ph type="body" idx="1"/>
          </p:nvPr>
        </p:nvSpPr>
        <p:spPr>
          <a:xfrm>
            <a:off x="571641" y="2000250"/>
            <a:ext cx="11036808" cy="4206240"/>
          </a:xfrm>
          <a:prstGeom prst="rect">
            <a:avLst/>
          </a:prstGeom>
        </p:spPr>
        <p:txBody>
          <a:bodyPr vert="horz" lIns="0" tIns="0" rIns="0" bIns="0" rtlCol="0">
            <a:noAutofit/>
          </a:bodyPr>
          <a:lstStyle/>
          <a:p>
            <a:pPr lvl="0"/>
            <a:r>
              <a:rPr lang="en-US" dirty="0"/>
              <a:t>Click to enter text</a:t>
            </a:r>
          </a:p>
          <a:p>
            <a:pPr lvl="1"/>
            <a:r>
              <a:rPr lang="en-US" dirty="0"/>
              <a:t>Second level</a:t>
            </a:r>
          </a:p>
          <a:p>
            <a:pPr lvl="2"/>
            <a:r>
              <a:rPr lang="en-US" dirty="0"/>
              <a:t>Third level</a:t>
            </a:r>
          </a:p>
        </p:txBody>
      </p:sp>
      <p:sp>
        <p:nvSpPr>
          <p:cNvPr id="8" name="TextBox 7">
            <a:extLst>
              <a:ext uri="{FF2B5EF4-FFF2-40B4-BE49-F238E27FC236}">
                <a16:creationId xmlns:a16="http://schemas.microsoft.com/office/drawing/2014/main" id="{B26CE1F3-6531-394D-84FC-6F1F9E81A0AF}"/>
              </a:ext>
            </a:extLst>
          </p:cNvPr>
          <p:cNvSpPr txBox="1"/>
          <p:nvPr userDrawn="1"/>
        </p:nvSpPr>
        <p:spPr>
          <a:xfrm>
            <a:off x="11343761" y="6412365"/>
            <a:ext cx="301752" cy="153888"/>
          </a:xfrm>
          <a:prstGeom prst="rect">
            <a:avLst/>
          </a:prstGeom>
          <a:noFill/>
        </p:spPr>
        <p:txBody>
          <a:bodyPr wrap="square" lIns="0" tIns="0" rIns="0" bIns="0" rtlCol="0" anchor="b" anchorCtr="0">
            <a:spAutoFit/>
          </a:bodyPr>
          <a:lstStyle/>
          <a:p>
            <a:pPr algn="r"/>
            <a:fld id="{6A80CFBF-9CAB-4605-9923-D5636131B333}" type="slidenum">
              <a:rPr lang="en-US" sz="1000" kern="400" baseline="0" smtClean="0">
                <a:solidFill>
                  <a:schemeClr val="tx1"/>
                </a:solidFill>
                <a:latin typeface="+mn-lt"/>
                <a:cs typeface="Arial" panose="020B0604020202020204" pitchFamily="34" charset="0"/>
              </a:rPr>
              <a:pPr algn="r"/>
              <a:t>‹#›</a:t>
            </a:fld>
            <a:endParaRPr lang="en-US" sz="1000" kern="400" baseline="0" dirty="0">
              <a:solidFill>
                <a:schemeClr val="tx1"/>
              </a:solidFill>
              <a:latin typeface="+mn-lt"/>
              <a:cs typeface="Arial" panose="020B0604020202020204" pitchFamily="34" charset="0"/>
            </a:endParaRPr>
          </a:p>
        </p:txBody>
      </p:sp>
      <p:sp>
        <p:nvSpPr>
          <p:cNvPr id="10" name="TextBox 9">
            <a:extLst>
              <a:ext uri="{FF2B5EF4-FFF2-40B4-BE49-F238E27FC236}">
                <a16:creationId xmlns:a16="http://schemas.microsoft.com/office/drawing/2014/main" id="{7C33442D-0025-3043-A7B1-01C28A2354E3}"/>
              </a:ext>
            </a:extLst>
          </p:cNvPr>
          <p:cNvSpPr txBox="1"/>
          <p:nvPr userDrawn="1"/>
        </p:nvSpPr>
        <p:spPr>
          <a:xfrm>
            <a:off x="2042160" y="6412365"/>
            <a:ext cx="6949440" cy="153888"/>
          </a:xfrm>
          <a:prstGeom prst="rect">
            <a:avLst/>
          </a:prstGeom>
          <a:noFill/>
        </p:spPr>
        <p:txBody>
          <a:bodyPr wrap="square" lIns="0" tIns="0" rIns="0" bIns="0" rtlCol="0" anchor="b" anchorCtr="0">
            <a:spAutoFit/>
          </a:bodyPr>
          <a:lstStyle/>
          <a:p>
            <a:pPr algn="ctr"/>
            <a:r>
              <a:rPr lang="en-US" sz="1000" b="1" i="0" kern="400" baseline="0" dirty="0">
                <a:solidFill>
                  <a:schemeClr val="tx1"/>
                </a:solidFill>
                <a:latin typeface="Calibri" panose="020F0502020204030204" pitchFamily="34" charset="0"/>
                <a:ea typeface="Roboto" panose="02000000000000000000" pitchFamily="2" charset="0"/>
                <a:cs typeface="Calibri" panose="020F0502020204030204" pitchFamily="34" charset="0"/>
              </a:rPr>
              <a:t>For financial professional training use only. Not for use with the public.  </a:t>
            </a:r>
          </a:p>
        </p:txBody>
      </p:sp>
      <p:sp>
        <p:nvSpPr>
          <p:cNvPr id="11" name="TextBox 10">
            <a:extLst>
              <a:ext uri="{FF2B5EF4-FFF2-40B4-BE49-F238E27FC236}">
                <a16:creationId xmlns:a16="http://schemas.microsoft.com/office/drawing/2014/main" id="{644C0CE9-07C3-7B44-982D-518A144D69D8}"/>
              </a:ext>
            </a:extLst>
          </p:cNvPr>
          <p:cNvSpPr txBox="1"/>
          <p:nvPr userDrawn="1"/>
        </p:nvSpPr>
        <p:spPr>
          <a:xfrm>
            <a:off x="546487" y="6412365"/>
            <a:ext cx="1708404" cy="153888"/>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400" baseline="0" dirty="0">
                <a:solidFill>
                  <a:schemeClr val="tx1"/>
                </a:solidFill>
                <a:latin typeface="Calibri" panose="020F0502020204030204" pitchFamily="34" charset="0"/>
                <a:ea typeface="Roboto" panose="02000000000000000000" pitchFamily="2" charset="0"/>
                <a:cs typeface="Calibri" panose="020F0502020204030204" pitchFamily="34" charset="0"/>
              </a:rPr>
              <a:t>LCN-6110107-112023</a:t>
            </a:r>
            <a:endParaRPr lang="en-US" sz="1000" kern="400" baseline="0" dirty="0">
              <a:solidFill>
                <a:schemeClr val="tx1"/>
              </a:solidFill>
              <a:cs typeface="Arial" panose="020B0604020202020204" pitchFamily="34" charset="0"/>
            </a:endParaRPr>
          </a:p>
        </p:txBody>
      </p:sp>
      <p:sp>
        <p:nvSpPr>
          <p:cNvPr id="12" name="TextBox 11">
            <a:extLst>
              <a:ext uri="{FF2B5EF4-FFF2-40B4-BE49-F238E27FC236}">
                <a16:creationId xmlns:a16="http://schemas.microsoft.com/office/drawing/2014/main" id="{733AB52E-4B45-3B47-A58A-9B8FE573AE47}"/>
              </a:ext>
            </a:extLst>
          </p:cNvPr>
          <p:cNvSpPr txBox="1"/>
          <p:nvPr userDrawn="1"/>
        </p:nvSpPr>
        <p:spPr>
          <a:xfrm>
            <a:off x="8991600" y="6412365"/>
            <a:ext cx="2243099" cy="153888"/>
          </a:xfrm>
          <a:prstGeom prst="rect">
            <a:avLst/>
          </a:prstGeom>
          <a:noFill/>
        </p:spPr>
        <p:txBody>
          <a:bodyPr wrap="square" lIns="0" tIns="0" rIns="0" bIns="0" rtlCol="0" anchor="b" anchorCtr="0">
            <a:spAutoFit/>
          </a:bodyPr>
          <a:lstStyle/>
          <a:p>
            <a:pPr algn="r"/>
            <a:r>
              <a:rPr lang="en-US" sz="1000" kern="400" dirty="0">
                <a:solidFill>
                  <a:schemeClr val="tx1"/>
                </a:solidFill>
                <a:cs typeface="Arial" panose="020B0604020202020204" pitchFamily="34" charset="0"/>
              </a:rPr>
              <a:t>©</a:t>
            </a:r>
            <a:fld id="{8C5117C9-4DAB-EE47-AD3C-A0A4C658B7A2}" type="datetimeyyyy">
              <a:rPr lang="en-US" sz="1000" kern="400" smtClean="0">
                <a:solidFill>
                  <a:schemeClr val="tx1"/>
                </a:solidFill>
                <a:cs typeface="Arial" panose="020B0604020202020204" pitchFamily="34" charset="0"/>
              </a:rPr>
              <a:t>2024</a:t>
            </a:fld>
            <a:r>
              <a:rPr lang="en-US" sz="1000" kern="400" dirty="0">
                <a:solidFill>
                  <a:schemeClr val="tx1"/>
                </a:solidFill>
                <a:cs typeface="Arial" panose="020B0604020202020204" pitchFamily="34" charset="0"/>
              </a:rPr>
              <a:t> Lincoln National Corporation</a:t>
            </a:r>
          </a:p>
        </p:txBody>
      </p:sp>
    </p:spTree>
    <p:extLst>
      <p:ext uri="{BB962C8B-B14F-4D97-AF65-F5344CB8AC3E}">
        <p14:creationId xmlns:p14="http://schemas.microsoft.com/office/powerpoint/2010/main" val="3442052486"/>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4025" r:id="rId7"/>
    <p:sldLayoutId id="2147484031" r:id="rId8"/>
    <p:sldLayoutId id="2147484037" r:id="rId9"/>
    <p:sldLayoutId id="2147483990" r:id="rId10"/>
    <p:sldLayoutId id="2147483991" r:id="rId11"/>
    <p:sldLayoutId id="2147483992" r:id="rId12"/>
    <p:sldLayoutId id="2147483993" r:id="rId13"/>
    <p:sldLayoutId id="2147484413" r:id="rId14"/>
    <p:sldLayoutId id="2147484414" r:id="rId15"/>
    <p:sldLayoutId id="2147484408" r:id="rId16"/>
    <p:sldLayoutId id="2147484409" r:id="rId17"/>
    <p:sldLayoutId id="2147484418" r:id="rId18"/>
    <p:sldLayoutId id="2147484419" r:id="rId19"/>
    <p:sldLayoutId id="2147484403" r:id="rId20"/>
    <p:sldLayoutId id="2147484404" r:id="rId21"/>
    <p:sldLayoutId id="2147484399" r:id="rId22"/>
    <p:sldLayoutId id="2147484400" r:id="rId23"/>
    <p:sldLayoutId id="2147484401" r:id="rId24"/>
    <p:sldLayoutId id="2147484044" r:id="rId25"/>
    <p:sldLayoutId id="2147484045" r:id="rId26"/>
    <p:sldLayoutId id="2147484046" r:id="rId27"/>
    <p:sldLayoutId id="2147484424" r:id="rId28"/>
  </p:sldLayoutIdLst>
  <p:hf sldNum="0" hdr="0" ftr="0"/>
  <p:txStyles>
    <p:titleStyle>
      <a:lvl1pPr algn="l" defTabSz="914400" rtl="0" eaLnBrk="1" latinLnBrk="0" hangingPunct="1">
        <a:lnSpc>
          <a:spcPct val="100000"/>
        </a:lnSpc>
        <a:spcBef>
          <a:spcPct val="0"/>
        </a:spcBef>
        <a:buNone/>
        <a:defRPr sz="3400" kern="1200" baseline="0">
          <a:solidFill>
            <a:schemeClr val="tx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800"/>
        </a:spcAft>
        <a:buClr>
          <a:schemeClr val="accent1"/>
        </a:buClr>
        <a:buFont typeface="Wingdings" pitchFamily="2" charset="2"/>
        <a:buChar char="§"/>
        <a:defRPr sz="1600" kern="400" baseline="0">
          <a:solidFill>
            <a:schemeClr val="tx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641" y="484632"/>
            <a:ext cx="11036808" cy="521208"/>
          </a:xfrm>
          <a:prstGeom prst="rect">
            <a:avLst/>
          </a:prstGeom>
        </p:spPr>
        <p:txBody>
          <a:bodyPr vert="horz" lIns="0" tIns="0" rIns="0" bIns="0" rtlCol="0" anchor="t" anchorCtr="0">
            <a:noAutofit/>
          </a:bodyPr>
          <a:lstStyle/>
          <a:p>
            <a:r>
              <a:rPr lang="en-US" dirty="0"/>
              <a:t>Lorem ipsum dolor sit</a:t>
            </a:r>
          </a:p>
        </p:txBody>
      </p:sp>
      <p:sp>
        <p:nvSpPr>
          <p:cNvPr id="3" name="Text Placeholder 2"/>
          <p:cNvSpPr>
            <a:spLocks noGrp="1"/>
          </p:cNvSpPr>
          <p:nvPr>
            <p:ph type="body" idx="1"/>
          </p:nvPr>
        </p:nvSpPr>
        <p:spPr>
          <a:xfrm>
            <a:off x="571641" y="2000250"/>
            <a:ext cx="11036808" cy="4206240"/>
          </a:xfrm>
          <a:prstGeom prst="rect">
            <a:avLst/>
          </a:prstGeom>
        </p:spPr>
        <p:txBody>
          <a:bodyPr vert="horz" lIns="0" tIns="0" rIns="0" bIns="0" rtlCol="0">
            <a:noAutofit/>
          </a:bodyPr>
          <a:lstStyle/>
          <a:p>
            <a:pPr lvl="0"/>
            <a:r>
              <a:rPr lang="en-US" dirty="0"/>
              <a:t>Click to enter text</a:t>
            </a:r>
          </a:p>
          <a:p>
            <a:pPr lvl="1"/>
            <a:r>
              <a:rPr lang="en-US" dirty="0"/>
              <a:t>Second level</a:t>
            </a:r>
          </a:p>
          <a:p>
            <a:pPr lvl="2"/>
            <a:r>
              <a:rPr lang="en-US" dirty="0"/>
              <a:t>Third level</a:t>
            </a:r>
          </a:p>
        </p:txBody>
      </p:sp>
      <p:sp>
        <p:nvSpPr>
          <p:cNvPr id="9" name="TextBox 8">
            <a:extLst>
              <a:ext uri="{FF2B5EF4-FFF2-40B4-BE49-F238E27FC236}">
                <a16:creationId xmlns:a16="http://schemas.microsoft.com/office/drawing/2014/main" id="{0F358C6F-08D7-AF4B-AF85-A9E721C30497}"/>
              </a:ext>
            </a:extLst>
          </p:cNvPr>
          <p:cNvSpPr txBox="1"/>
          <p:nvPr userDrawn="1"/>
        </p:nvSpPr>
        <p:spPr>
          <a:xfrm>
            <a:off x="11343761" y="6412365"/>
            <a:ext cx="301752" cy="153888"/>
          </a:xfrm>
          <a:prstGeom prst="rect">
            <a:avLst/>
          </a:prstGeom>
          <a:noFill/>
        </p:spPr>
        <p:txBody>
          <a:bodyPr wrap="square" lIns="0" tIns="0" rIns="0" bIns="0" rtlCol="0" anchor="b" anchorCtr="0">
            <a:spAutoFit/>
          </a:bodyPr>
          <a:lstStyle/>
          <a:p>
            <a:pPr algn="r"/>
            <a:fld id="{6A80CFBF-9CAB-4605-9923-D5636131B333}" type="slidenum">
              <a:rPr lang="en-US" sz="1000" kern="400" baseline="0" smtClean="0">
                <a:solidFill>
                  <a:schemeClr val="bg1"/>
                </a:solidFill>
                <a:latin typeface="+mn-lt"/>
                <a:cs typeface="Arial" panose="020B0604020202020204" pitchFamily="34" charset="0"/>
              </a:rPr>
              <a:pPr algn="r"/>
              <a:t>‹#›</a:t>
            </a:fld>
            <a:endParaRPr lang="en-US" sz="1000" kern="400" baseline="0" dirty="0">
              <a:solidFill>
                <a:schemeClr val="bg1"/>
              </a:solidFill>
              <a:latin typeface="+mn-lt"/>
              <a:cs typeface="Arial" panose="020B0604020202020204" pitchFamily="34" charset="0"/>
            </a:endParaRPr>
          </a:p>
        </p:txBody>
      </p:sp>
      <p:sp>
        <p:nvSpPr>
          <p:cNvPr id="12" name="TextBox 11">
            <a:extLst>
              <a:ext uri="{FF2B5EF4-FFF2-40B4-BE49-F238E27FC236}">
                <a16:creationId xmlns:a16="http://schemas.microsoft.com/office/drawing/2014/main" id="{4914E215-26D6-454D-9047-89D215BC927B}"/>
              </a:ext>
            </a:extLst>
          </p:cNvPr>
          <p:cNvSpPr txBox="1"/>
          <p:nvPr userDrawn="1"/>
        </p:nvSpPr>
        <p:spPr>
          <a:xfrm>
            <a:off x="2042160" y="6412365"/>
            <a:ext cx="6949440" cy="153888"/>
          </a:xfrm>
          <a:prstGeom prst="rect">
            <a:avLst/>
          </a:prstGeom>
          <a:noFill/>
        </p:spPr>
        <p:txBody>
          <a:bodyPr wrap="square" lIns="0" tIns="0" rIns="0" bIns="0" rtlCol="0" anchor="b" anchorCtr="0">
            <a:spAutoFit/>
          </a:bodyPr>
          <a:lstStyle/>
          <a:p>
            <a:pPr algn="ctr"/>
            <a:r>
              <a:rPr lang="en-US" sz="1000" b="1" i="0" kern="400" baseline="0" dirty="0">
                <a:solidFill>
                  <a:schemeClr val="bg1"/>
                </a:solidFill>
                <a:latin typeface="Calibri" panose="020F0502020204030204" pitchFamily="34" charset="0"/>
                <a:ea typeface="Roboto" panose="02000000000000000000" pitchFamily="2" charset="0"/>
                <a:cs typeface="Calibri" panose="020F0502020204030204" pitchFamily="34" charset="0"/>
              </a:rPr>
              <a:t>For financial professional training use only. Not for use with the public.  </a:t>
            </a:r>
          </a:p>
        </p:txBody>
      </p:sp>
      <p:sp>
        <p:nvSpPr>
          <p:cNvPr id="13" name="TextBox 12">
            <a:extLst>
              <a:ext uri="{FF2B5EF4-FFF2-40B4-BE49-F238E27FC236}">
                <a16:creationId xmlns:a16="http://schemas.microsoft.com/office/drawing/2014/main" id="{3FB36E9D-2709-5C47-8ACF-3099AAAE6E95}"/>
              </a:ext>
            </a:extLst>
          </p:cNvPr>
          <p:cNvSpPr txBox="1"/>
          <p:nvPr userDrawn="1"/>
        </p:nvSpPr>
        <p:spPr>
          <a:xfrm>
            <a:off x="546487" y="6412365"/>
            <a:ext cx="1708404" cy="153888"/>
          </a:xfrm>
          <a:prstGeom prst="rect">
            <a:avLst/>
          </a:prstGeom>
          <a:noFill/>
        </p:spPr>
        <p:txBody>
          <a:bodyPr wrap="square" lIns="0" tIns="0" rIns="0" bIns="0" rtlCol="0" anchor="b" anchorCtr="0">
            <a:spAutoFit/>
          </a:bodyPr>
          <a:lstStyle/>
          <a:p>
            <a:pPr algn="l"/>
            <a:r>
              <a:rPr lang="en-US" sz="1000" b="0" kern="400" dirty="0">
                <a:solidFill>
                  <a:schemeClr val="bg1"/>
                </a:solidFill>
                <a:latin typeface="Calibri" panose="020F0502020204030204" pitchFamily="34" charset="0"/>
                <a:ea typeface="Roboto" panose="02000000000000000000" pitchFamily="2" charset="0"/>
                <a:cs typeface="Calibri" panose="020F0502020204030204" pitchFamily="34" charset="0"/>
              </a:rPr>
              <a:t>LCN-6110107-112023</a:t>
            </a:r>
            <a:endParaRPr lang="en-US" sz="1000" kern="400" dirty="0">
              <a:solidFill>
                <a:schemeClr val="bg1"/>
              </a:solidFill>
              <a:cs typeface="Arial" panose="020B0604020202020204" pitchFamily="34" charset="0"/>
            </a:endParaRPr>
          </a:p>
        </p:txBody>
      </p:sp>
      <p:sp>
        <p:nvSpPr>
          <p:cNvPr id="10" name="TextBox 9">
            <a:extLst>
              <a:ext uri="{FF2B5EF4-FFF2-40B4-BE49-F238E27FC236}">
                <a16:creationId xmlns:a16="http://schemas.microsoft.com/office/drawing/2014/main" id="{BAFF151F-158E-3A4D-8C94-EBB85BBC3311}"/>
              </a:ext>
            </a:extLst>
          </p:cNvPr>
          <p:cNvSpPr txBox="1"/>
          <p:nvPr userDrawn="1"/>
        </p:nvSpPr>
        <p:spPr>
          <a:xfrm>
            <a:off x="8991600" y="6412365"/>
            <a:ext cx="2243099" cy="153888"/>
          </a:xfrm>
          <a:prstGeom prst="rect">
            <a:avLst/>
          </a:prstGeom>
          <a:noFill/>
        </p:spPr>
        <p:txBody>
          <a:bodyPr wrap="square" lIns="0" tIns="0" rIns="0" bIns="0" rtlCol="0" anchor="b" anchorCtr="0">
            <a:spAutoFit/>
          </a:bodyPr>
          <a:lstStyle/>
          <a:p>
            <a:pPr algn="r"/>
            <a:r>
              <a:rPr lang="en-US" sz="1000" kern="400" dirty="0">
                <a:solidFill>
                  <a:schemeClr val="bg1"/>
                </a:solidFill>
                <a:cs typeface="Arial" panose="020B0604020202020204" pitchFamily="34" charset="0"/>
              </a:rPr>
              <a:t>©</a:t>
            </a:r>
            <a:fld id="{8C5117C9-4DAB-EE47-AD3C-A0A4C658B7A2}" type="datetimeyyyy">
              <a:rPr lang="en-US" sz="1000" kern="400" smtClean="0">
                <a:solidFill>
                  <a:schemeClr val="bg1"/>
                </a:solidFill>
                <a:cs typeface="Arial" panose="020B0604020202020204" pitchFamily="34" charset="0"/>
              </a:rPr>
              <a:t>2024</a:t>
            </a:fld>
            <a:r>
              <a:rPr lang="en-US" sz="1000" kern="400" dirty="0">
                <a:solidFill>
                  <a:schemeClr val="bg1"/>
                </a:solidFill>
                <a:cs typeface="Arial" panose="020B0604020202020204" pitchFamily="34" charset="0"/>
              </a:rPr>
              <a:t> Lincoln National Corporation</a:t>
            </a:r>
          </a:p>
        </p:txBody>
      </p:sp>
    </p:spTree>
    <p:extLst>
      <p:ext uri="{BB962C8B-B14F-4D97-AF65-F5344CB8AC3E}">
        <p14:creationId xmlns:p14="http://schemas.microsoft.com/office/powerpoint/2010/main" val="2316953240"/>
      </p:ext>
    </p:extLst>
  </p:cSld>
  <p:clrMap bg1="lt1" tx1="dk1" bg2="lt2" tx2="dk2" accent1="accent1" accent2="accent2" accent3="accent3" accent4="accent4" accent5="accent5" accent6="accent6" hlink="hlink" folHlink="folHlink"/>
  <p:sldLayoutIdLst>
    <p:sldLayoutId id="2147484382" r:id="rId1"/>
    <p:sldLayoutId id="2147484387" r:id="rId2"/>
    <p:sldLayoutId id="2147484390" r:id="rId3"/>
    <p:sldLayoutId id="2147484391" r:id="rId4"/>
  </p:sldLayoutIdLst>
  <p:hf sldNum="0" hdr="0" ftr="0"/>
  <p:txStyles>
    <p:titleStyle>
      <a:lvl1pPr algn="l" defTabSz="914400" rtl="0" eaLnBrk="1" latinLnBrk="0" hangingPunct="1">
        <a:lnSpc>
          <a:spcPct val="100000"/>
        </a:lnSpc>
        <a:spcBef>
          <a:spcPct val="0"/>
        </a:spcBef>
        <a:buNone/>
        <a:defRPr sz="3400" kern="1200" baseline="0">
          <a:solidFill>
            <a:schemeClr val="bg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600"/>
        </a:spcAft>
        <a:buClr>
          <a:schemeClr val="bg1"/>
        </a:buClr>
        <a:buFont typeface="Wingdings" pitchFamily="2" charset="2"/>
        <a:buChar char="§"/>
        <a:defRPr sz="1600" kern="400" baseline="0">
          <a:solidFill>
            <a:schemeClr val="bg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8.tiff"/><Relationship Id="rId4" Type="http://schemas.openxmlformats.org/officeDocument/2006/relationships/image" Target="../media/image7.tif"/></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3" Type="http://schemas.openxmlformats.org/officeDocument/2006/relationships/hyperlink" Target="https://www.forbes.com/sites/jackkelly/2023/08/09/the-great-wealth-transfer-from-baby-boomers-to-millennials-will-impact-the-job-market-and-economy/?sh=6c3a1f043e4a" TargetMode="External"/><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chart" Target="../charts/chart1.xml"/><Relationship Id="rId4" Type="http://schemas.openxmlformats.org/officeDocument/2006/relationships/hyperlink" Target="https://www.thestreet.com/dictionary/g/great-wealth-transfe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Placeholder 37">
            <a:extLst>
              <a:ext uri="{FF2B5EF4-FFF2-40B4-BE49-F238E27FC236}">
                <a16:creationId xmlns:a16="http://schemas.microsoft.com/office/drawing/2014/main" id="{DBE4450A-FB59-0847-A57C-58F980BD85CB}"/>
              </a:ext>
            </a:extLst>
          </p:cNvPr>
          <p:cNvPicPr>
            <a:picLocks noGrp="1" noChangeAspect="1"/>
          </p:cNvPicPr>
          <p:nvPr>
            <p:ph type="pic" sz="quarter" idx="20"/>
          </p:nvPr>
        </p:nvPicPr>
        <p:blipFill rotWithShape="1">
          <a:blip r:embed="rId3" cstate="screen">
            <a:extLst>
              <a:ext uri="{28A0092B-C50C-407E-A947-70E740481C1C}">
                <a14:useLocalDpi xmlns:a14="http://schemas.microsoft.com/office/drawing/2010/main"/>
              </a:ext>
            </a:extLst>
          </a:blip>
          <a:srcRect/>
          <a:stretch/>
        </p:blipFill>
        <p:spPr/>
      </p:pic>
      <p:sp>
        <p:nvSpPr>
          <p:cNvPr id="36" name="Text Placeholder 35">
            <a:extLst>
              <a:ext uri="{FF2B5EF4-FFF2-40B4-BE49-F238E27FC236}">
                <a16:creationId xmlns:a16="http://schemas.microsoft.com/office/drawing/2014/main" id="{CAD79372-FD34-0243-ADE2-9E0BFA3837FC}"/>
              </a:ext>
            </a:extLst>
          </p:cNvPr>
          <p:cNvSpPr>
            <a:spLocks noGrp="1"/>
          </p:cNvSpPr>
          <p:nvPr>
            <p:ph type="body" sz="quarter" idx="25"/>
          </p:nvPr>
        </p:nvSpPr>
        <p:spPr/>
        <p:txBody>
          <a:bodyPr/>
          <a:lstStyle/>
          <a:p>
            <a:endParaRPr lang="en-US" dirty="0"/>
          </a:p>
        </p:txBody>
      </p:sp>
      <p:sp>
        <p:nvSpPr>
          <p:cNvPr id="25" name="Text Placeholder 24">
            <a:extLst>
              <a:ext uri="{FF2B5EF4-FFF2-40B4-BE49-F238E27FC236}">
                <a16:creationId xmlns:a16="http://schemas.microsoft.com/office/drawing/2014/main" id="{E57E6462-D366-C24D-849E-3B483C18860A}"/>
              </a:ext>
            </a:extLst>
          </p:cNvPr>
          <p:cNvSpPr>
            <a:spLocks noGrp="1"/>
          </p:cNvSpPr>
          <p:nvPr>
            <p:ph type="body" sz="quarter" idx="10"/>
          </p:nvPr>
        </p:nvSpPr>
        <p:spPr>
          <a:xfrm>
            <a:off x="6811390" y="635635"/>
            <a:ext cx="4270248" cy="155448"/>
          </a:xfrm>
        </p:spPr>
        <p:txBody>
          <a:bodyPr/>
          <a:lstStyle/>
          <a:p>
            <a:endParaRPr lang="en-US" dirty="0"/>
          </a:p>
        </p:txBody>
      </p:sp>
      <p:sp>
        <p:nvSpPr>
          <p:cNvPr id="26" name="Text Placeholder 25">
            <a:extLst>
              <a:ext uri="{FF2B5EF4-FFF2-40B4-BE49-F238E27FC236}">
                <a16:creationId xmlns:a16="http://schemas.microsoft.com/office/drawing/2014/main" id="{C9020527-1619-3D4F-903C-B95ECD80DCA8}"/>
              </a:ext>
            </a:extLst>
          </p:cNvPr>
          <p:cNvSpPr>
            <a:spLocks noGrp="1"/>
          </p:cNvSpPr>
          <p:nvPr>
            <p:ph type="body" sz="quarter" idx="11"/>
          </p:nvPr>
        </p:nvSpPr>
        <p:spPr/>
        <p:txBody>
          <a:bodyPr/>
          <a:lstStyle/>
          <a:p>
            <a:endParaRPr lang="en-US"/>
          </a:p>
        </p:txBody>
      </p:sp>
      <p:sp>
        <p:nvSpPr>
          <p:cNvPr id="27" name="Text Placeholder 26">
            <a:extLst>
              <a:ext uri="{FF2B5EF4-FFF2-40B4-BE49-F238E27FC236}">
                <a16:creationId xmlns:a16="http://schemas.microsoft.com/office/drawing/2014/main" id="{62FC1F6F-35F3-BB4C-AF36-4EF8BA7AB46A}"/>
              </a:ext>
            </a:extLst>
          </p:cNvPr>
          <p:cNvSpPr>
            <a:spLocks noGrp="1"/>
          </p:cNvSpPr>
          <p:nvPr>
            <p:ph type="body" sz="quarter" idx="12"/>
          </p:nvPr>
        </p:nvSpPr>
        <p:spPr/>
        <p:txBody>
          <a:bodyPr/>
          <a:lstStyle/>
          <a:p>
            <a:endParaRPr lang="en-US"/>
          </a:p>
        </p:txBody>
      </p:sp>
      <p:sp>
        <p:nvSpPr>
          <p:cNvPr id="28" name="Text Placeholder 27">
            <a:extLst>
              <a:ext uri="{FF2B5EF4-FFF2-40B4-BE49-F238E27FC236}">
                <a16:creationId xmlns:a16="http://schemas.microsoft.com/office/drawing/2014/main" id="{0470C2BD-7BAB-0F40-8868-A184B081DB3F}"/>
              </a:ext>
            </a:extLst>
          </p:cNvPr>
          <p:cNvSpPr>
            <a:spLocks noGrp="1"/>
          </p:cNvSpPr>
          <p:nvPr>
            <p:ph type="body" sz="quarter" idx="13"/>
          </p:nvPr>
        </p:nvSpPr>
        <p:spPr/>
        <p:txBody>
          <a:bodyPr/>
          <a:lstStyle/>
          <a:p>
            <a:endParaRPr lang="en-US"/>
          </a:p>
        </p:txBody>
      </p:sp>
      <p:sp>
        <p:nvSpPr>
          <p:cNvPr id="29" name="Text Placeholder 28">
            <a:extLst>
              <a:ext uri="{FF2B5EF4-FFF2-40B4-BE49-F238E27FC236}">
                <a16:creationId xmlns:a16="http://schemas.microsoft.com/office/drawing/2014/main" id="{D57D4F53-5B43-C449-B198-07DB4C5AD036}"/>
              </a:ext>
            </a:extLst>
          </p:cNvPr>
          <p:cNvSpPr>
            <a:spLocks noGrp="1"/>
          </p:cNvSpPr>
          <p:nvPr>
            <p:ph type="body" sz="quarter" idx="14"/>
          </p:nvPr>
        </p:nvSpPr>
        <p:spPr/>
        <p:txBody>
          <a:bodyPr/>
          <a:lstStyle/>
          <a:p>
            <a:endParaRPr lang="en-US"/>
          </a:p>
        </p:txBody>
      </p:sp>
      <p:sp>
        <p:nvSpPr>
          <p:cNvPr id="30" name="Text Placeholder 29">
            <a:extLst>
              <a:ext uri="{FF2B5EF4-FFF2-40B4-BE49-F238E27FC236}">
                <a16:creationId xmlns:a16="http://schemas.microsoft.com/office/drawing/2014/main" id="{A92190C9-5F22-5B4C-A51C-1DAB2A55D1B0}"/>
              </a:ext>
            </a:extLst>
          </p:cNvPr>
          <p:cNvSpPr>
            <a:spLocks noGrp="1"/>
          </p:cNvSpPr>
          <p:nvPr>
            <p:ph type="body" sz="quarter" idx="15"/>
          </p:nvPr>
        </p:nvSpPr>
        <p:spPr>
          <a:xfrm>
            <a:off x="6811390" y="4463469"/>
            <a:ext cx="2286000" cy="153888"/>
          </a:xfrm>
        </p:spPr>
        <p:txBody>
          <a:bodyPr/>
          <a:lstStyle/>
          <a:p>
            <a:endParaRPr lang="en-US" dirty="0"/>
          </a:p>
        </p:txBody>
      </p:sp>
      <p:sp>
        <p:nvSpPr>
          <p:cNvPr id="31" name="Text Placeholder 30">
            <a:extLst>
              <a:ext uri="{FF2B5EF4-FFF2-40B4-BE49-F238E27FC236}">
                <a16:creationId xmlns:a16="http://schemas.microsoft.com/office/drawing/2014/main" id="{F11DD3F0-F4B6-674F-9C2E-A3F445EC9D56}"/>
              </a:ext>
            </a:extLst>
          </p:cNvPr>
          <p:cNvSpPr>
            <a:spLocks noGrp="1"/>
          </p:cNvSpPr>
          <p:nvPr>
            <p:ph type="body" sz="quarter" idx="16"/>
          </p:nvPr>
        </p:nvSpPr>
        <p:spPr>
          <a:xfrm>
            <a:off x="6811390" y="4691508"/>
            <a:ext cx="2286000" cy="320531"/>
          </a:xfrm>
        </p:spPr>
        <p:txBody>
          <a:bodyPr/>
          <a:lstStyle/>
          <a:p>
            <a:endParaRPr lang="en-US" dirty="0"/>
          </a:p>
        </p:txBody>
      </p:sp>
      <p:sp>
        <p:nvSpPr>
          <p:cNvPr id="32" name="Text Placeholder 31">
            <a:extLst>
              <a:ext uri="{FF2B5EF4-FFF2-40B4-BE49-F238E27FC236}">
                <a16:creationId xmlns:a16="http://schemas.microsoft.com/office/drawing/2014/main" id="{3C46D522-1941-C344-9715-4B5DD7E7BDDB}"/>
              </a:ext>
            </a:extLst>
          </p:cNvPr>
          <p:cNvSpPr>
            <a:spLocks noGrp="1"/>
          </p:cNvSpPr>
          <p:nvPr>
            <p:ph type="body" sz="quarter" idx="17"/>
          </p:nvPr>
        </p:nvSpPr>
        <p:spPr/>
        <p:txBody>
          <a:bodyPr/>
          <a:lstStyle/>
          <a:p>
            <a:endParaRPr lang="en-US"/>
          </a:p>
        </p:txBody>
      </p:sp>
      <p:sp>
        <p:nvSpPr>
          <p:cNvPr id="33" name="Text Placeholder 32">
            <a:extLst>
              <a:ext uri="{FF2B5EF4-FFF2-40B4-BE49-F238E27FC236}">
                <a16:creationId xmlns:a16="http://schemas.microsoft.com/office/drawing/2014/main" id="{3F9F0141-140F-364C-BC28-63AE945A65AA}"/>
              </a:ext>
            </a:extLst>
          </p:cNvPr>
          <p:cNvSpPr>
            <a:spLocks noGrp="1"/>
          </p:cNvSpPr>
          <p:nvPr>
            <p:ph type="body" sz="quarter" idx="18"/>
          </p:nvPr>
        </p:nvSpPr>
        <p:spPr/>
        <p:txBody>
          <a:bodyPr/>
          <a:lstStyle/>
          <a:p>
            <a:endParaRPr lang="en-US"/>
          </a:p>
        </p:txBody>
      </p:sp>
      <p:sp>
        <p:nvSpPr>
          <p:cNvPr id="34" name="Text Placeholder 33">
            <a:extLst>
              <a:ext uri="{FF2B5EF4-FFF2-40B4-BE49-F238E27FC236}">
                <a16:creationId xmlns:a16="http://schemas.microsoft.com/office/drawing/2014/main" id="{798E6570-36AF-6046-9B3A-7AD8AE39BE63}"/>
              </a:ext>
            </a:extLst>
          </p:cNvPr>
          <p:cNvSpPr>
            <a:spLocks noGrp="1"/>
          </p:cNvSpPr>
          <p:nvPr>
            <p:ph type="body" sz="quarter" idx="19"/>
          </p:nvPr>
        </p:nvSpPr>
        <p:spPr>
          <a:xfrm>
            <a:off x="6811390" y="5080188"/>
            <a:ext cx="2286000" cy="155448"/>
          </a:xfrm>
        </p:spPr>
        <p:txBody>
          <a:bodyPr/>
          <a:lstStyle/>
          <a:p>
            <a:endParaRPr lang="en-US" dirty="0"/>
          </a:p>
        </p:txBody>
      </p:sp>
      <p:sp>
        <p:nvSpPr>
          <p:cNvPr id="24" name="Text Placeholder 23">
            <a:extLst>
              <a:ext uri="{FF2B5EF4-FFF2-40B4-BE49-F238E27FC236}">
                <a16:creationId xmlns:a16="http://schemas.microsoft.com/office/drawing/2014/main" id="{15BAD41E-43BE-0A48-AE88-64946094A050}"/>
              </a:ext>
            </a:extLst>
          </p:cNvPr>
          <p:cNvSpPr>
            <a:spLocks noGrp="1"/>
          </p:cNvSpPr>
          <p:nvPr>
            <p:ph type="body" idx="1"/>
          </p:nvPr>
        </p:nvSpPr>
        <p:spPr>
          <a:xfrm>
            <a:off x="6772726" y="1860758"/>
            <a:ext cx="4270248" cy="1674757"/>
          </a:xfrm>
        </p:spPr>
        <p:txBody>
          <a:bodyPr/>
          <a:lstStyle/>
          <a:p>
            <a:r>
              <a:rPr lang="en-US" dirty="0"/>
              <a:t>Helping you secure financial futures with </a:t>
            </a:r>
            <a:r>
              <a:rPr lang="en-US" i="1" dirty="0"/>
              <a:t>MoneyGuard</a:t>
            </a:r>
            <a:r>
              <a:rPr lang="en-US" sz="2800" b="0" i="1" baseline="30000" dirty="0">
                <a:latin typeface="Georgia" panose="02040502050405020303" pitchFamily="18" charset="0"/>
              </a:rPr>
              <a:t>®</a:t>
            </a:r>
            <a:r>
              <a:rPr lang="en-US" i="1" dirty="0"/>
              <a:t> </a:t>
            </a:r>
            <a:r>
              <a:rPr lang="en-US" dirty="0"/>
              <a:t>Solutions</a:t>
            </a:r>
          </a:p>
        </p:txBody>
      </p:sp>
      <p:sp>
        <p:nvSpPr>
          <p:cNvPr id="23" name="Title 22">
            <a:extLst>
              <a:ext uri="{FF2B5EF4-FFF2-40B4-BE49-F238E27FC236}">
                <a16:creationId xmlns:a16="http://schemas.microsoft.com/office/drawing/2014/main" id="{E400518D-992B-AF44-8F5D-126B5923FC37}"/>
              </a:ext>
            </a:extLst>
          </p:cNvPr>
          <p:cNvSpPr>
            <a:spLocks noGrp="1"/>
          </p:cNvSpPr>
          <p:nvPr>
            <p:ph type="ctrTitle"/>
          </p:nvPr>
        </p:nvSpPr>
        <p:spPr>
          <a:xfrm>
            <a:off x="6772726" y="3566438"/>
            <a:ext cx="4270248" cy="751544"/>
          </a:xfrm>
        </p:spPr>
        <p:txBody>
          <a:bodyPr/>
          <a:lstStyle/>
          <a:p>
            <a:r>
              <a:rPr lang="en-US" dirty="0"/>
              <a:t>Using IRAs to fund long-term care</a:t>
            </a:r>
            <a:br>
              <a:rPr lang="en-US" dirty="0"/>
            </a:br>
            <a:endParaRPr lang="en-US" sz="1100" b="0" dirty="0"/>
          </a:p>
        </p:txBody>
      </p:sp>
      <p:sp>
        <p:nvSpPr>
          <p:cNvPr id="20" name="TextBox 19">
            <a:extLst>
              <a:ext uri="{FF2B5EF4-FFF2-40B4-BE49-F238E27FC236}">
                <a16:creationId xmlns:a16="http://schemas.microsoft.com/office/drawing/2014/main" id="{AB18B0F4-6682-9544-B453-D299B93058ED}"/>
              </a:ext>
            </a:extLst>
          </p:cNvPr>
          <p:cNvSpPr txBox="1"/>
          <p:nvPr/>
        </p:nvSpPr>
        <p:spPr>
          <a:xfrm>
            <a:off x="571501" y="6259248"/>
            <a:ext cx="6949440" cy="153888"/>
          </a:xfrm>
          <a:prstGeom prst="rect">
            <a:avLst/>
          </a:prstGeom>
          <a:noFill/>
        </p:spPr>
        <p:txBody>
          <a:bodyPr wrap="square" lIns="0" tIns="0" rIns="0" bIns="0" rtlCol="0" anchor="b" anchorCtr="0">
            <a:spAutoFit/>
          </a:bodyPr>
          <a:lstStyle/>
          <a:p>
            <a:r>
              <a:rPr lang="en-US" sz="1000" b="0" kern="400" dirty="0">
                <a:solidFill>
                  <a:schemeClr val="bg1"/>
                </a:solidFill>
                <a:latin typeface="Calibri" panose="020F0502020204030204" pitchFamily="34" charset="0"/>
                <a:ea typeface="Roboto" panose="02000000000000000000" pitchFamily="2" charset="0"/>
                <a:cs typeface="Calibri" panose="020F0502020204030204" pitchFamily="34" charset="0"/>
              </a:rPr>
              <a:t>For financial professional training use only. Not for use with the public.  </a:t>
            </a:r>
          </a:p>
        </p:txBody>
      </p:sp>
      <p:sp>
        <p:nvSpPr>
          <p:cNvPr id="21" name="TextBox 20">
            <a:extLst>
              <a:ext uri="{FF2B5EF4-FFF2-40B4-BE49-F238E27FC236}">
                <a16:creationId xmlns:a16="http://schemas.microsoft.com/office/drawing/2014/main" id="{D8DFC1A2-DAED-1C4D-8208-C09BD7077486}"/>
              </a:ext>
            </a:extLst>
          </p:cNvPr>
          <p:cNvSpPr txBox="1"/>
          <p:nvPr/>
        </p:nvSpPr>
        <p:spPr>
          <a:xfrm>
            <a:off x="0" y="6577803"/>
            <a:ext cx="1325880" cy="153888"/>
          </a:xfrm>
          <a:prstGeom prst="rect">
            <a:avLst/>
          </a:prstGeom>
          <a:noFill/>
        </p:spPr>
        <p:txBody>
          <a:bodyPr wrap="square" lIns="0" tIns="0" rIns="0" bIns="0" rtlCol="0" anchor="b" anchorCtr="0">
            <a:spAutoFit/>
          </a:bodyPr>
          <a:lstStyle/>
          <a:p>
            <a:pPr algn="r"/>
            <a:r>
              <a:rPr lang="en-US" sz="1000" b="0" kern="400" dirty="0">
                <a:solidFill>
                  <a:schemeClr val="bg1"/>
                </a:solidFill>
                <a:latin typeface="Calibri" panose="020F0502020204030204" pitchFamily="34" charset="0"/>
                <a:ea typeface="Roboto" panose="02000000000000000000" pitchFamily="2" charset="0"/>
                <a:cs typeface="Calibri" panose="020F0502020204030204" pitchFamily="34" charset="0"/>
              </a:rPr>
              <a:t>LCN-6110107-112023</a:t>
            </a:r>
          </a:p>
        </p:txBody>
      </p:sp>
      <p:sp>
        <p:nvSpPr>
          <p:cNvPr id="22" name="TextBox 21">
            <a:extLst>
              <a:ext uri="{FF2B5EF4-FFF2-40B4-BE49-F238E27FC236}">
                <a16:creationId xmlns:a16="http://schemas.microsoft.com/office/drawing/2014/main" id="{2D3763A2-AE36-7B49-ACC8-13F669BEB403}"/>
              </a:ext>
            </a:extLst>
          </p:cNvPr>
          <p:cNvSpPr txBox="1"/>
          <p:nvPr/>
        </p:nvSpPr>
        <p:spPr>
          <a:xfrm>
            <a:off x="7832278" y="6412365"/>
            <a:ext cx="2151145" cy="153888"/>
          </a:xfrm>
          <a:prstGeom prst="rect">
            <a:avLst/>
          </a:prstGeom>
          <a:noFill/>
        </p:spPr>
        <p:txBody>
          <a:bodyPr wrap="square" lIns="0" tIns="0" rIns="0" bIns="0" rtlCol="0" anchor="b" anchorCtr="0">
            <a:spAutoFit/>
          </a:bodyPr>
          <a:lstStyle/>
          <a:p>
            <a:pPr algn="r"/>
            <a:r>
              <a:rPr lang="en-US" sz="1000" b="0" kern="400" dirty="0">
                <a:solidFill>
                  <a:schemeClr val="bg1"/>
                </a:solidFill>
                <a:latin typeface="Calibri" panose="020F0502020204030204" pitchFamily="34" charset="0"/>
                <a:ea typeface="Roboto" panose="02000000000000000000" pitchFamily="2" charset="0"/>
                <a:cs typeface="Calibri" panose="020F0502020204030204" pitchFamily="34" charset="0"/>
              </a:rPr>
              <a:t>©2024 Lincoln National Corporation</a:t>
            </a:r>
          </a:p>
        </p:txBody>
      </p:sp>
      <p:pic>
        <p:nvPicPr>
          <p:cNvPr id="35" name="Picture 34">
            <a:extLst>
              <a:ext uri="{FF2B5EF4-FFF2-40B4-BE49-F238E27FC236}">
                <a16:creationId xmlns:a16="http://schemas.microsoft.com/office/drawing/2014/main" id="{A0C73A39-318A-584C-BEE4-4C9853E35C7E}"/>
              </a:ext>
            </a:extLst>
          </p:cNvPr>
          <p:cNvPicPr>
            <a:picLocks noChangeAspect="1"/>
          </p:cNvPicPr>
          <p:nvPr/>
        </p:nvPicPr>
        <p:blipFill>
          <a:blip r:embed="rId4" cstate="screen">
            <a:alphaModFix/>
            <a:extLst>
              <a:ext uri="{28A0092B-C50C-407E-A947-70E740481C1C}">
                <a14:useLocalDpi xmlns:a14="http://schemas.microsoft.com/office/drawing/2010/main"/>
              </a:ext>
            </a:extLst>
          </a:blip>
          <a:stretch>
            <a:fillRect/>
          </a:stretch>
        </p:blipFill>
        <p:spPr>
          <a:xfrm>
            <a:off x="-1" y="0"/>
            <a:ext cx="4128941" cy="2828595"/>
          </a:xfrm>
          <a:prstGeom prst="rect">
            <a:avLst/>
          </a:prstGeom>
        </p:spPr>
      </p:pic>
      <p:pic>
        <p:nvPicPr>
          <p:cNvPr id="46" name="Picture 45">
            <a:extLst>
              <a:ext uri="{FF2B5EF4-FFF2-40B4-BE49-F238E27FC236}">
                <a16:creationId xmlns:a16="http://schemas.microsoft.com/office/drawing/2014/main" id="{95F6DE71-5FA1-0D41-A38D-DE058B179BA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1501" y="573313"/>
            <a:ext cx="1426982" cy="453967"/>
          </a:xfrm>
          <a:prstGeom prst="rect">
            <a:avLst/>
          </a:prstGeom>
        </p:spPr>
      </p:pic>
      <p:sp>
        <p:nvSpPr>
          <p:cNvPr id="3" name="TextBox 2">
            <a:extLst>
              <a:ext uri="{FF2B5EF4-FFF2-40B4-BE49-F238E27FC236}">
                <a16:creationId xmlns:a16="http://schemas.microsoft.com/office/drawing/2014/main" id="{A64BE540-33E8-DA06-13C3-DA0CD1702C39}"/>
              </a:ext>
            </a:extLst>
          </p:cNvPr>
          <p:cNvSpPr txBox="1"/>
          <p:nvPr/>
        </p:nvSpPr>
        <p:spPr>
          <a:xfrm>
            <a:off x="571501" y="5913320"/>
            <a:ext cx="4361990" cy="276999"/>
          </a:xfrm>
          <a:prstGeom prst="rect">
            <a:avLst/>
          </a:prstGeom>
          <a:noFill/>
        </p:spPr>
        <p:txBody>
          <a:bodyPr wrap="square" lIns="0" tIns="0" rIns="0" bIns="0" rtlCol="0">
            <a:spAutoFit/>
          </a:bodyPr>
          <a:lstStyle/>
          <a:p>
            <a:pPr algn="l"/>
            <a:r>
              <a:rPr lang="en-US" sz="900" b="0" i="1" dirty="0">
                <a:solidFill>
                  <a:schemeClr val="bg1"/>
                </a:solidFill>
              </a:rPr>
              <a:t>MoneyGuard</a:t>
            </a:r>
            <a:r>
              <a:rPr lang="en-US" sz="900" b="0" i="1" baseline="30000" dirty="0">
                <a:solidFill>
                  <a:schemeClr val="bg1"/>
                </a:solidFill>
              </a:rPr>
              <a:t>®</a:t>
            </a:r>
            <a:r>
              <a:rPr lang="en-US" sz="900" b="0" i="1" dirty="0">
                <a:solidFill>
                  <a:schemeClr val="bg1"/>
                </a:solidFill>
              </a:rPr>
              <a:t> </a:t>
            </a:r>
            <a:r>
              <a:rPr lang="en-US" sz="900" b="0" dirty="0">
                <a:solidFill>
                  <a:schemeClr val="bg1"/>
                </a:solidFill>
              </a:rPr>
              <a:t>solutions are universal and variable universal life insurance policies with a long-term care rider. </a:t>
            </a:r>
            <a:r>
              <a:rPr lang="en-US" sz="900" dirty="0">
                <a:solidFill>
                  <a:schemeClr val="bg1"/>
                </a:solidFill>
              </a:rPr>
              <a:t>Only registered representatives can sell variable products. </a:t>
            </a:r>
            <a:endParaRPr lang="en-US" sz="900" dirty="0">
              <a:solidFill>
                <a:schemeClr val="bg1"/>
              </a:solidFill>
              <a:cs typeface="Arial" panose="020B0604020202020204" pitchFamily="34" charset="0"/>
            </a:endParaRPr>
          </a:p>
        </p:txBody>
      </p:sp>
    </p:spTree>
    <p:extLst>
      <p:ext uri="{BB962C8B-B14F-4D97-AF65-F5344CB8AC3E}">
        <p14:creationId xmlns:p14="http://schemas.microsoft.com/office/powerpoint/2010/main" val="3719165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37">
            <a:extLst>
              <a:ext uri="{FF2B5EF4-FFF2-40B4-BE49-F238E27FC236}">
                <a16:creationId xmlns:a16="http://schemas.microsoft.com/office/drawing/2014/main" id="{96A536C9-3AF0-AC75-06B7-D38725A84F3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49827" y="1001299"/>
            <a:ext cx="3653337" cy="4864168"/>
          </a:xfrm>
          <a:prstGeom prst="rect">
            <a:avLst/>
          </a:prstGeom>
        </p:spPr>
      </p:pic>
      <p:sp>
        <p:nvSpPr>
          <p:cNvPr id="2" name="Title 1">
            <a:extLst>
              <a:ext uri="{FF2B5EF4-FFF2-40B4-BE49-F238E27FC236}">
                <a16:creationId xmlns:a16="http://schemas.microsoft.com/office/drawing/2014/main" id="{ADAFE813-6D2A-8E38-5A53-8936CF49C70B}"/>
              </a:ext>
            </a:extLst>
          </p:cNvPr>
          <p:cNvSpPr>
            <a:spLocks noGrp="1"/>
          </p:cNvSpPr>
          <p:nvPr>
            <p:ph type="title"/>
          </p:nvPr>
        </p:nvSpPr>
        <p:spPr>
          <a:xfrm>
            <a:off x="571641" y="484632"/>
            <a:ext cx="11036808" cy="950468"/>
          </a:xfrm>
        </p:spPr>
        <p:txBody>
          <a:bodyPr/>
          <a:lstStyle/>
          <a:p>
            <a:r>
              <a:rPr lang="en-US" dirty="0"/>
              <a:t>Why does this resonate with a child who just inherited an IRA?</a:t>
            </a:r>
          </a:p>
        </p:txBody>
      </p:sp>
      <p:sp>
        <p:nvSpPr>
          <p:cNvPr id="3" name="Text Placeholder 2">
            <a:extLst>
              <a:ext uri="{FF2B5EF4-FFF2-40B4-BE49-F238E27FC236}">
                <a16:creationId xmlns:a16="http://schemas.microsoft.com/office/drawing/2014/main" id="{0F7003EC-7F4F-8D15-9D0F-79F47B501BB5}"/>
              </a:ext>
            </a:extLst>
          </p:cNvPr>
          <p:cNvSpPr>
            <a:spLocks noGrp="1"/>
          </p:cNvSpPr>
          <p:nvPr>
            <p:ph type="body" sz="quarter" idx="10"/>
          </p:nvPr>
        </p:nvSpPr>
        <p:spPr>
          <a:xfrm>
            <a:off x="571500" y="1350335"/>
            <a:ext cx="11036808" cy="1031357"/>
          </a:xfrm>
        </p:spPr>
        <p:txBody>
          <a:bodyPr/>
          <a:lstStyle/>
          <a:p>
            <a:pPr algn="l"/>
            <a:endParaRPr lang="en-US" sz="1800" b="0" i="0" u="none" strike="noStrike" baseline="0" dirty="0">
              <a:solidFill>
                <a:srgbClr val="000000"/>
              </a:solidFill>
              <a:latin typeface="Roboto Light" panose="02000000000000000000" pitchFamily="2" charset="0"/>
            </a:endParaRPr>
          </a:p>
          <a:p>
            <a:r>
              <a:rPr lang="en-US" sz="1800" b="0" dirty="0">
                <a:solidFill>
                  <a:srgbClr val="000000"/>
                </a:solidFill>
                <a:latin typeface="+mn-lt"/>
              </a:rPr>
              <a:t>By using distributions from an inherited IRA to purchase a </a:t>
            </a:r>
            <a:r>
              <a:rPr lang="en-US" sz="1800" b="0" i="1" dirty="0">
                <a:solidFill>
                  <a:srgbClr val="000000"/>
                </a:solidFill>
                <a:latin typeface="+mn-lt"/>
              </a:rPr>
              <a:t>MoneyGuard Market Advantage®</a:t>
            </a:r>
            <a:r>
              <a:rPr lang="en-US" sz="1800" b="0" dirty="0">
                <a:solidFill>
                  <a:srgbClr val="000000"/>
                </a:solidFill>
                <a:latin typeface="+mn-lt"/>
              </a:rPr>
              <a:t> policy, Kelly and Michael can create a way to receive tax-advantaged long-term care reimbursements with the unplanned IRA income. </a:t>
            </a:r>
            <a:endParaRPr lang="en-US" dirty="0">
              <a:latin typeface="+mn-lt"/>
            </a:endParaRPr>
          </a:p>
        </p:txBody>
      </p:sp>
      <p:sp>
        <p:nvSpPr>
          <p:cNvPr id="4" name="TextBox 3">
            <a:extLst>
              <a:ext uri="{FF2B5EF4-FFF2-40B4-BE49-F238E27FC236}">
                <a16:creationId xmlns:a16="http://schemas.microsoft.com/office/drawing/2014/main" id="{41C892D1-7547-3B7D-A0F7-28155C6829D9}"/>
              </a:ext>
            </a:extLst>
          </p:cNvPr>
          <p:cNvSpPr txBox="1"/>
          <p:nvPr/>
        </p:nvSpPr>
        <p:spPr>
          <a:xfrm>
            <a:off x="4546601" y="3228975"/>
            <a:ext cx="6756400" cy="2161874"/>
          </a:xfrm>
          <a:prstGeom prst="rect">
            <a:avLst/>
          </a:prstGeom>
          <a:noFill/>
        </p:spPr>
        <p:txBody>
          <a:bodyPr wrap="square" lIns="0" tIns="0" rIns="0" bIns="0" rtlCol="0">
            <a:spAutoFit/>
          </a:bodyPr>
          <a:lstStyle/>
          <a:p>
            <a:pPr marL="0" indent="0">
              <a:lnSpc>
                <a:spcPct val="107000"/>
              </a:lnSpc>
              <a:spcAft>
                <a:spcPts val="0"/>
              </a:spcAft>
              <a:buNone/>
              <a:defRPr/>
            </a:pPr>
            <a:r>
              <a:rPr lang="en-US" sz="2000" b="1" dirty="0">
                <a:ea typeface="Calibri" panose="020F0502020204030204" pitchFamily="34" charset="0"/>
                <a:cs typeface="Times New Roman" panose="02020603050405020304" pitchFamily="18" charset="0"/>
              </a:rPr>
              <a:t>Plan in action</a:t>
            </a:r>
          </a:p>
          <a:p>
            <a:pPr marL="285750" indent="-285750">
              <a:lnSpc>
                <a:spcPct val="107000"/>
              </a:lnSpc>
              <a:spcAft>
                <a:spcPts val="0"/>
              </a:spcAft>
              <a:buClr>
                <a:schemeClr val="accent1"/>
              </a:buClr>
              <a:buFont typeface="Wingdings" pitchFamily="2" charset="2"/>
              <a:buChar char="§"/>
              <a:defRPr/>
            </a:pPr>
            <a:r>
              <a:rPr lang="en-US" sz="1600" dirty="0">
                <a:ea typeface="Calibri" panose="020F0502020204030204" pitchFamily="34" charset="0"/>
                <a:cs typeface="Times New Roman" panose="02020603050405020304" pitchFamily="18" charset="0"/>
              </a:rPr>
              <a:t>Purchase </a:t>
            </a:r>
            <a:r>
              <a:rPr lang="en-US" sz="1600" i="1" dirty="0">
                <a:ea typeface="Calibri" panose="020F0502020204030204" pitchFamily="34" charset="0"/>
                <a:cs typeface="Times New Roman" panose="02020603050405020304" pitchFamily="18" charset="0"/>
              </a:rPr>
              <a:t>MoneyGuard Market Advantage®</a:t>
            </a:r>
            <a:r>
              <a:rPr lang="en-US" sz="1600" dirty="0">
                <a:ea typeface="Calibri" panose="020F0502020204030204" pitchFamily="34" charset="0"/>
                <a:cs typeface="Times New Roman" panose="02020603050405020304" pitchFamily="18" charset="0"/>
              </a:rPr>
              <a:t> funded via distributions from inherited IRA </a:t>
            </a:r>
          </a:p>
          <a:p>
            <a:pPr marL="285750" indent="-285750">
              <a:lnSpc>
                <a:spcPct val="107000"/>
              </a:lnSpc>
              <a:spcAft>
                <a:spcPts val="0"/>
              </a:spcAft>
              <a:buClr>
                <a:schemeClr val="accent1"/>
              </a:buClr>
              <a:buFont typeface="Wingdings" pitchFamily="2" charset="2"/>
              <a:buChar char="§"/>
              <a:defRPr/>
            </a:pPr>
            <a:r>
              <a:rPr lang="en-US" sz="1600" dirty="0">
                <a:ea typeface="Calibri" panose="020F0502020204030204" pitchFamily="34" charset="0"/>
                <a:cs typeface="Times New Roman" panose="02020603050405020304" pitchFamily="18" charset="0"/>
              </a:rPr>
              <a:t>Align premium paying period with the IRA’s 10-year spend-down window</a:t>
            </a:r>
          </a:p>
          <a:p>
            <a:pPr marL="285750" indent="-285750">
              <a:lnSpc>
                <a:spcPct val="107000"/>
              </a:lnSpc>
              <a:spcAft>
                <a:spcPts val="0"/>
              </a:spcAft>
              <a:buClr>
                <a:schemeClr val="accent1"/>
              </a:buClr>
              <a:buFont typeface="Wingdings" pitchFamily="2" charset="2"/>
              <a:buChar char="§"/>
              <a:defRPr/>
            </a:pPr>
            <a:r>
              <a:rPr lang="en-US" sz="1600" dirty="0">
                <a:ea typeface="Calibri" panose="020F0502020204030204" pitchFamily="34" charset="0"/>
                <a:cs typeface="Times New Roman" panose="02020603050405020304" pitchFamily="18" charset="0"/>
              </a:rPr>
              <a:t>Use Benefit Transfer Rider (BTR) to transfer unused benefits to surviving spouse</a:t>
            </a:r>
          </a:p>
          <a:p>
            <a:pPr marL="285750" indent="-285750">
              <a:lnSpc>
                <a:spcPct val="107000"/>
              </a:lnSpc>
              <a:buClr>
                <a:schemeClr val="accent1"/>
              </a:buClr>
              <a:buFont typeface="Wingdings" pitchFamily="2" charset="2"/>
              <a:buChar char="§"/>
              <a:defRPr/>
            </a:pPr>
            <a:r>
              <a:rPr lang="en-US" sz="1600" dirty="0">
                <a:ea typeface="Calibri" panose="020F0502020204030204" pitchFamily="34" charset="0"/>
                <a:cs typeface="Times New Roman" panose="02020603050405020304" pitchFamily="18" charset="0"/>
              </a:rPr>
              <a:t>Leverage any remaining death benefit to pay income taxes due after intergenerational transfer</a:t>
            </a:r>
            <a:endParaRPr lang="en-US" sz="1600" dirty="0">
              <a:cs typeface="Arial" panose="020B0604020202020204" pitchFamily="34" charset="0"/>
            </a:endParaRPr>
          </a:p>
        </p:txBody>
      </p:sp>
      <p:sp>
        <p:nvSpPr>
          <p:cNvPr id="7" name="Rectangle 6">
            <a:extLst>
              <a:ext uri="{FF2B5EF4-FFF2-40B4-BE49-F238E27FC236}">
                <a16:creationId xmlns:a16="http://schemas.microsoft.com/office/drawing/2014/main" id="{D171005B-33DE-BBA7-74C5-57E410457DA4}"/>
              </a:ext>
            </a:extLst>
          </p:cNvPr>
          <p:cNvSpPr/>
          <p:nvPr/>
        </p:nvSpPr>
        <p:spPr>
          <a:xfrm>
            <a:off x="631444" y="2508026"/>
            <a:ext cx="294190" cy="29419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34AB0C9-A79D-1258-C0F5-78D117EB8605}"/>
              </a:ext>
            </a:extLst>
          </p:cNvPr>
          <p:cNvSpPr/>
          <p:nvPr/>
        </p:nvSpPr>
        <p:spPr>
          <a:xfrm>
            <a:off x="631444" y="2508026"/>
            <a:ext cx="3374020" cy="3374020"/>
          </a:xfrm>
          <a:prstGeom prst="rect">
            <a:avLst/>
          </a:prstGeom>
          <a:noFill/>
          <a:ln w="381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2054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4F52578A-EF19-3D4F-B071-79E484EA544F}"/>
              </a:ext>
            </a:extLst>
          </p:cNvPr>
          <p:cNvSpPr>
            <a:spLocks noGrp="1" noChangeArrowheads="1"/>
          </p:cNvSpPr>
          <p:nvPr>
            <p:ph type="title"/>
          </p:nvPr>
        </p:nvSpPr>
        <p:spPr/>
        <p:txBody>
          <a:bodyPr/>
          <a:lstStyle/>
          <a:p>
            <a:r>
              <a:rPr lang="en-US" altLang="en-US" dirty="0"/>
              <a:t>Case Study #2</a:t>
            </a:r>
          </a:p>
        </p:txBody>
      </p:sp>
      <p:sp>
        <p:nvSpPr>
          <p:cNvPr id="39939" name="Text Placeholder 2">
            <a:extLst>
              <a:ext uri="{FF2B5EF4-FFF2-40B4-BE49-F238E27FC236}">
                <a16:creationId xmlns:a16="http://schemas.microsoft.com/office/drawing/2014/main" id="{AC88672F-D100-1E4B-8937-82FB57A81DF7}"/>
              </a:ext>
            </a:extLst>
          </p:cNvPr>
          <p:cNvSpPr>
            <a:spLocks noGrp="1" noChangeArrowheads="1"/>
          </p:cNvSpPr>
          <p:nvPr>
            <p:ph type="body" sz="quarter" idx="10"/>
          </p:nvPr>
        </p:nvSpPr>
        <p:spPr/>
        <p:txBody>
          <a:bodyPr/>
          <a:lstStyle/>
          <a:p>
            <a:pPr>
              <a:spcAft>
                <a:spcPct val="0"/>
              </a:spcAft>
            </a:pPr>
            <a:r>
              <a:rPr lang="en-US" altLang="en-US" i="1" dirty="0"/>
              <a:t>MoneyGuard Market Advantage</a:t>
            </a:r>
            <a:r>
              <a:rPr lang="en-US" sz="1200" b="0" i="1" baseline="30000" dirty="0">
                <a:latin typeface="Georgia" panose="02040502050405020303" pitchFamily="18" charset="0"/>
              </a:rPr>
              <a:t>®</a:t>
            </a:r>
            <a:r>
              <a:rPr lang="en-US" altLang="en-US" dirty="0"/>
              <a:t> used for the parents</a:t>
            </a:r>
          </a:p>
        </p:txBody>
      </p:sp>
      <p:sp>
        <p:nvSpPr>
          <p:cNvPr id="4" name="Text Placeholder 3">
            <a:extLst>
              <a:ext uri="{FF2B5EF4-FFF2-40B4-BE49-F238E27FC236}">
                <a16:creationId xmlns:a16="http://schemas.microsoft.com/office/drawing/2014/main" id="{83213667-A223-428E-BBA9-645499E589C8}"/>
              </a:ext>
            </a:extLst>
          </p:cNvPr>
          <p:cNvSpPr>
            <a:spLocks noGrp="1"/>
          </p:cNvSpPr>
          <p:nvPr>
            <p:ph type="body" sz="quarter" idx="11"/>
          </p:nvPr>
        </p:nvSpPr>
        <p:spPr>
          <a:xfrm>
            <a:off x="7567283" y="2379094"/>
            <a:ext cx="3962400" cy="2725361"/>
          </a:xfrm>
        </p:spPr>
        <p:txBody>
          <a:bodyPr wrap="square">
            <a:spAutoFit/>
          </a:bodyPr>
          <a:lstStyle/>
          <a:p>
            <a:pPr marL="0" indent="0">
              <a:lnSpc>
                <a:spcPct val="107000"/>
              </a:lnSpc>
              <a:spcAft>
                <a:spcPts val="0"/>
              </a:spcAft>
              <a:buFont typeface="Wingdings" pitchFamily="2" charset="2"/>
              <a:buNone/>
              <a:defRPr/>
            </a:pPr>
            <a:r>
              <a:rPr lang="en-US" b="1" dirty="0">
                <a:latin typeface="Georgia" panose="02040502050405020303" pitchFamily="18" charset="0"/>
                <a:ea typeface="Calibri" panose="020F0502020204030204" pitchFamily="34" charset="0"/>
                <a:cs typeface="Times New Roman" panose="02020603050405020304" pitchFamily="18" charset="0"/>
              </a:rPr>
              <a:t>Case facts</a:t>
            </a:r>
          </a:p>
          <a:p>
            <a:pPr marL="285750" lvl="1" indent="-285750">
              <a:lnSpc>
                <a:spcPct val="107000"/>
              </a:lnSpc>
              <a:spcAft>
                <a:spcPts val="0"/>
              </a:spcAft>
              <a:buClr>
                <a:schemeClr val="accent1"/>
              </a:buClr>
              <a:buFont typeface="Wingdings" panose="05000000000000000000" pitchFamily="2" charset="2"/>
              <a:buChar char="§"/>
              <a:defRPr/>
            </a:pPr>
            <a:r>
              <a:rPr lang="en-US" sz="1400" dirty="0">
                <a:ea typeface="Calibri" panose="020F0502020204030204" pitchFamily="34" charset="0"/>
                <a:cs typeface="Times New Roman" panose="02020603050405020304" pitchFamily="18" charset="0"/>
              </a:rPr>
              <a:t>IRA value of $500,000 with assumed 5% ROR that they do not need for retirement</a:t>
            </a:r>
          </a:p>
          <a:p>
            <a:pPr marL="285750" lvl="1" indent="-285750">
              <a:lnSpc>
                <a:spcPct val="107000"/>
              </a:lnSpc>
              <a:buClr>
                <a:schemeClr val="accent1"/>
              </a:buClr>
              <a:buFont typeface="Wingdings" panose="05000000000000000000" pitchFamily="2" charset="2"/>
              <a:buChar char="§"/>
              <a:defRPr/>
            </a:pPr>
            <a:r>
              <a:rPr lang="en-US" sz="1400" dirty="0">
                <a:ea typeface="Calibri" panose="020F0502020204030204" pitchFamily="34" charset="0"/>
                <a:cs typeface="Times New Roman" panose="02020603050405020304" pitchFamily="18" charset="0"/>
              </a:rPr>
              <a:t>IRA owner combined federal and state income tax rate 35%</a:t>
            </a:r>
          </a:p>
          <a:p>
            <a:pPr marL="0" indent="0">
              <a:lnSpc>
                <a:spcPct val="107000"/>
              </a:lnSpc>
              <a:spcAft>
                <a:spcPts val="0"/>
              </a:spcAft>
              <a:buFont typeface="Wingdings" pitchFamily="2" charset="2"/>
              <a:buNone/>
              <a:defRPr/>
            </a:pPr>
            <a:r>
              <a:rPr lang="en-US" b="1" dirty="0">
                <a:latin typeface="Georgia" panose="02040502050405020303" pitchFamily="18" charset="0"/>
                <a:ea typeface="Calibri" panose="020F0502020204030204" pitchFamily="34" charset="0"/>
                <a:cs typeface="Times New Roman" panose="02020603050405020304" pitchFamily="18" charset="0"/>
              </a:rPr>
              <a:t>Goals</a:t>
            </a:r>
          </a:p>
          <a:p>
            <a:pPr>
              <a:lnSpc>
                <a:spcPct val="107000"/>
              </a:lnSpc>
              <a:spcAft>
                <a:spcPts val="0"/>
              </a:spcAft>
              <a:buFont typeface="Wingdings" panose="05000000000000000000" pitchFamily="2" charset="2"/>
              <a:buChar char="§"/>
              <a:defRPr/>
            </a:pPr>
            <a:r>
              <a:rPr lang="en-US" sz="1400" dirty="0">
                <a:ea typeface="Calibri" panose="020F0502020204030204" pitchFamily="34" charset="0"/>
                <a:cs typeface="Times New Roman" panose="02020603050405020304" pitchFamily="18" charset="0"/>
              </a:rPr>
              <a:t>Pass IRA to adult child, Kelly</a:t>
            </a:r>
          </a:p>
          <a:p>
            <a:pPr>
              <a:lnSpc>
                <a:spcPct val="107000"/>
              </a:lnSpc>
              <a:spcAft>
                <a:spcPts val="0"/>
              </a:spcAft>
              <a:buFont typeface="Wingdings" panose="05000000000000000000" pitchFamily="2" charset="2"/>
              <a:buChar char="§"/>
              <a:defRPr/>
            </a:pPr>
            <a:r>
              <a:rPr lang="en-US" sz="1400" dirty="0">
                <a:ea typeface="Calibri" panose="020F0502020204030204" pitchFamily="34" charset="0"/>
                <a:cs typeface="Times New Roman" panose="02020603050405020304" pitchFamily="18" charset="0"/>
              </a:rPr>
              <a:t>Protect hard earned assets in case of a need for LTC</a:t>
            </a:r>
          </a:p>
          <a:p>
            <a:pPr>
              <a:lnSpc>
                <a:spcPct val="107000"/>
              </a:lnSpc>
              <a:spcAft>
                <a:spcPts val="0"/>
              </a:spcAft>
              <a:buFont typeface="Wingdings" panose="05000000000000000000" pitchFamily="2" charset="2"/>
              <a:buChar char="§"/>
              <a:defRPr/>
            </a:pPr>
            <a:r>
              <a:rPr lang="en-US" sz="1400" dirty="0">
                <a:ea typeface="Calibri" panose="020F0502020204030204" pitchFamily="34" charset="0"/>
                <a:cs typeface="Times New Roman" panose="02020603050405020304" pitchFamily="18" charset="0"/>
              </a:rPr>
              <a:t>Protect each other from being the primary caretaker</a:t>
            </a:r>
          </a:p>
          <a:p>
            <a:pPr marL="0" indent="0">
              <a:lnSpc>
                <a:spcPct val="107000"/>
              </a:lnSpc>
              <a:spcAft>
                <a:spcPts val="0"/>
              </a:spcAft>
              <a:buClr>
                <a:schemeClr val="tx2"/>
              </a:buClr>
              <a:buNone/>
              <a:defRPr/>
            </a:pPr>
            <a:endParaRPr lang="en-US" dirty="0">
              <a:ea typeface="Calibri" panose="020F0502020204030204" pitchFamily="34" charset="0"/>
              <a:cs typeface="Times New Roman" panose="02020603050405020304" pitchFamily="18" charset="0"/>
            </a:endParaRPr>
          </a:p>
        </p:txBody>
      </p:sp>
      <p:pic>
        <p:nvPicPr>
          <p:cNvPr id="5" name="Picture Placeholder 37">
            <a:extLst>
              <a:ext uri="{FF2B5EF4-FFF2-40B4-BE49-F238E27FC236}">
                <a16:creationId xmlns:a16="http://schemas.microsoft.com/office/drawing/2014/main" id="{BB9DBF5C-B3DC-FA24-9981-AB2ACE011DA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62317" y="2501163"/>
            <a:ext cx="3738033" cy="3157431"/>
          </a:xfrm>
          <a:prstGeom prst="rect">
            <a:avLst/>
          </a:prstGeom>
        </p:spPr>
      </p:pic>
      <p:sp>
        <p:nvSpPr>
          <p:cNvPr id="6" name="Rectangle 5">
            <a:extLst>
              <a:ext uri="{FF2B5EF4-FFF2-40B4-BE49-F238E27FC236}">
                <a16:creationId xmlns:a16="http://schemas.microsoft.com/office/drawing/2014/main" id="{ABD0BEDA-2FA7-D240-C953-F604F8537167}"/>
              </a:ext>
            </a:extLst>
          </p:cNvPr>
          <p:cNvSpPr/>
          <p:nvPr/>
        </p:nvSpPr>
        <p:spPr>
          <a:xfrm>
            <a:off x="656844" y="2266726"/>
            <a:ext cx="294190" cy="29419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F446EF5-44CE-8675-F0D7-9FA42A1C85B2}"/>
              </a:ext>
            </a:extLst>
          </p:cNvPr>
          <p:cNvSpPr/>
          <p:nvPr/>
        </p:nvSpPr>
        <p:spPr>
          <a:xfrm>
            <a:off x="656844" y="2266726"/>
            <a:ext cx="3374020" cy="3374020"/>
          </a:xfrm>
          <a:prstGeom prst="rect">
            <a:avLst/>
          </a:prstGeom>
          <a:noFill/>
          <a:ln w="381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19DAC9C-7862-EED9-799F-A6D8830B8B0F}"/>
              </a:ext>
            </a:extLst>
          </p:cNvPr>
          <p:cNvSpPr/>
          <p:nvPr/>
        </p:nvSpPr>
        <p:spPr>
          <a:xfrm>
            <a:off x="5103057" y="3603004"/>
            <a:ext cx="2064432" cy="2064432"/>
          </a:xfrm>
          <a:prstGeom prst="rect">
            <a:avLst/>
          </a:prstGeom>
          <a:solidFill>
            <a:schemeClr val="accent3"/>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7DCBA73-C160-0709-D593-A3BDCC4DB852}"/>
              </a:ext>
            </a:extLst>
          </p:cNvPr>
          <p:cNvSpPr txBox="1"/>
          <p:nvPr/>
        </p:nvSpPr>
        <p:spPr>
          <a:xfrm>
            <a:off x="5356275" y="3913051"/>
            <a:ext cx="2198077" cy="1446550"/>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000" b="0" dirty="0">
                <a:solidFill>
                  <a:schemeClr val="bg1"/>
                </a:solidFill>
                <a:latin typeface="Georgia" panose="02040502050405020303" pitchFamily="18" charset="0"/>
              </a:rPr>
              <a:t>Patricia, </a:t>
            </a:r>
          </a:p>
          <a:p>
            <a:pPr marL="0" marR="0" lvl="0" indent="0" defTabSz="914400" rtl="0" eaLnBrk="1" fontAlgn="auto" latinLnBrk="0" hangingPunct="1">
              <a:lnSpc>
                <a:spcPct val="100000"/>
              </a:lnSpc>
              <a:spcBef>
                <a:spcPts val="0"/>
              </a:spcBef>
              <a:spcAft>
                <a:spcPts val="0"/>
              </a:spcAft>
              <a:buClrTx/>
              <a:buSzTx/>
              <a:buFontTx/>
              <a:buNone/>
              <a:tabLst/>
              <a:defRPr/>
            </a:pPr>
            <a:r>
              <a:rPr lang="en-US" sz="1500" b="0" dirty="0">
                <a:solidFill>
                  <a:schemeClr val="bg1"/>
                </a:solidFill>
                <a:latin typeface="Georgia" panose="02040502050405020303" pitchFamily="18" charset="0"/>
              </a:rPr>
              <a:t>Female age 62</a:t>
            </a:r>
          </a:p>
          <a:p>
            <a:pPr marL="0" marR="0" lvl="0" indent="0"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latin typeface="Georgia" panose="02040502050405020303" pitchFamily="18"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Georgia" panose="02040502050405020303" pitchFamily="18" charset="0"/>
              </a:rPr>
              <a:t>George,</a:t>
            </a:r>
          </a:p>
          <a:p>
            <a:pPr marL="0" marR="0" lvl="0" indent="0" defTabSz="914400" rtl="0" eaLnBrk="1" fontAlgn="auto" latinLnBrk="0" hangingPunct="1">
              <a:lnSpc>
                <a:spcPct val="100000"/>
              </a:lnSpc>
              <a:spcBef>
                <a:spcPts val="0"/>
              </a:spcBef>
              <a:spcAft>
                <a:spcPts val="0"/>
              </a:spcAft>
              <a:buClrTx/>
              <a:buSzTx/>
              <a:buFontTx/>
              <a:buNone/>
              <a:tabLst/>
              <a:defRPr/>
            </a:pPr>
            <a:r>
              <a:rPr lang="en-US" sz="1500" b="0" dirty="0">
                <a:solidFill>
                  <a:schemeClr val="bg1"/>
                </a:solidFill>
                <a:latin typeface="Georgia" panose="02040502050405020303" pitchFamily="18" charset="0"/>
              </a:rPr>
              <a:t>Male age 65 </a:t>
            </a:r>
          </a:p>
        </p:txBody>
      </p:sp>
      <p:sp>
        <p:nvSpPr>
          <p:cNvPr id="12" name="Rectangle 11">
            <a:extLst>
              <a:ext uri="{FF2B5EF4-FFF2-40B4-BE49-F238E27FC236}">
                <a16:creationId xmlns:a16="http://schemas.microsoft.com/office/drawing/2014/main" id="{48B87F37-77A7-2898-2B3E-E238176DD765}"/>
              </a:ext>
            </a:extLst>
          </p:cNvPr>
          <p:cNvSpPr/>
          <p:nvPr/>
        </p:nvSpPr>
        <p:spPr>
          <a:xfrm>
            <a:off x="3575421" y="2055909"/>
            <a:ext cx="1835832" cy="1835832"/>
          </a:xfrm>
          <a:prstGeom prst="rect">
            <a:avLst/>
          </a:prstGeom>
          <a:solidFill>
            <a:schemeClr val="accent1"/>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EF7DF44-115F-C062-EB39-FC752CCC8B82}"/>
              </a:ext>
            </a:extLst>
          </p:cNvPr>
          <p:cNvSpPr txBox="1"/>
          <p:nvPr/>
        </p:nvSpPr>
        <p:spPr>
          <a:xfrm>
            <a:off x="3715981" y="2535472"/>
            <a:ext cx="1555535" cy="923330"/>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800" b="0" i="1" dirty="0" err="1">
                <a:solidFill>
                  <a:schemeClr val="bg1"/>
                </a:solidFill>
                <a:latin typeface="Georgia" panose="02040502050405020303" pitchFamily="18" charset="0"/>
              </a:rPr>
              <a:t>MoneyGuard</a:t>
            </a:r>
            <a:r>
              <a:rPr lang="en-US" sz="1800" b="0" i="1" dirty="0">
                <a:solidFill>
                  <a:schemeClr val="bg1"/>
                </a:solidFill>
                <a:latin typeface="Georgia" panose="02040502050405020303" pitchFamily="18" charset="0"/>
              </a:rPr>
              <a:t> Market Advantage</a:t>
            </a:r>
            <a:r>
              <a:rPr lang="en-US" sz="1800" b="0" i="1" baseline="30000" dirty="0">
                <a:solidFill>
                  <a:schemeClr val="bg1"/>
                </a:solidFill>
                <a:latin typeface="Georgia" panose="02040502050405020303" pitchFamily="18" charset="0"/>
              </a:rPr>
              <a:t>®</a:t>
            </a:r>
          </a:p>
        </p:txBody>
      </p:sp>
      <p:sp>
        <p:nvSpPr>
          <p:cNvPr id="15" name="Rectangle 14">
            <a:extLst>
              <a:ext uri="{FF2B5EF4-FFF2-40B4-BE49-F238E27FC236}">
                <a16:creationId xmlns:a16="http://schemas.microsoft.com/office/drawing/2014/main" id="{151D1208-3FCA-F8B7-6A9B-2338BD5B291F}"/>
              </a:ext>
            </a:extLst>
          </p:cNvPr>
          <p:cNvSpPr/>
          <p:nvPr/>
        </p:nvSpPr>
        <p:spPr>
          <a:xfrm>
            <a:off x="5113020" y="3594680"/>
            <a:ext cx="294190" cy="294190"/>
          </a:xfrm>
          <a:prstGeom prst="rect">
            <a:avLst/>
          </a:prstGeom>
          <a:solidFill>
            <a:schemeClr val="bg1"/>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1773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59E2A-7F1B-7F43-943E-058AED7DC6C6}"/>
              </a:ext>
            </a:extLst>
          </p:cNvPr>
          <p:cNvSpPr>
            <a:spLocks noGrp="1"/>
          </p:cNvSpPr>
          <p:nvPr>
            <p:ph type="title"/>
          </p:nvPr>
        </p:nvSpPr>
        <p:spPr/>
        <p:txBody>
          <a:bodyPr/>
          <a:lstStyle/>
          <a:p>
            <a:r>
              <a:rPr lang="en-US" dirty="0"/>
              <a:t>Case Study #2</a:t>
            </a:r>
          </a:p>
        </p:txBody>
      </p:sp>
      <p:sp>
        <p:nvSpPr>
          <p:cNvPr id="5" name="Text Placeholder 2">
            <a:extLst>
              <a:ext uri="{FF2B5EF4-FFF2-40B4-BE49-F238E27FC236}">
                <a16:creationId xmlns:a16="http://schemas.microsoft.com/office/drawing/2014/main" id="{3C7CE102-2E56-41EA-AA42-4400BEE28512}"/>
              </a:ext>
            </a:extLst>
          </p:cNvPr>
          <p:cNvSpPr>
            <a:spLocks noGrp="1" noChangeArrowheads="1"/>
          </p:cNvSpPr>
          <p:nvPr>
            <p:ph type="body" sz="quarter" idx="10"/>
          </p:nvPr>
        </p:nvSpPr>
        <p:spPr/>
        <p:txBody>
          <a:bodyPr/>
          <a:lstStyle/>
          <a:p>
            <a:pPr>
              <a:spcAft>
                <a:spcPct val="0"/>
              </a:spcAft>
            </a:pPr>
            <a:r>
              <a:rPr lang="en-US" altLang="en-US" i="1" dirty="0"/>
              <a:t>MoneyGuard Market Advantage</a:t>
            </a:r>
            <a:r>
              <a:rPr lang="en-US" sz="1200" b="0" i="1" baseline="30000" dirty="0">
                <a:latin typeface="Georgia" panose="02040502050405020303" pitchFamily="18" charset="0"/>
              </a:rPr>
              <a:t>®</a:t>
            </a:r>
            <a:r>
              <a:rPr lang="en-US" altLang="en-US" dirty="0"/>
              <a:t> used for the parents</a:t>
            </a:r>
          </a:p>
          <a:p>
            <a:pPr>
              <a:spcAft>
                <a:spcPct val="0"/>
              </a:spcAft>
            </a:pPr>
            <a:endParaRPr lang="en-US" altLang="en-US" dirty="0"/>
          </a:p>
        </p:txBody>
      </p:sp>
      <p:grpSp>
        <p:nvGrpSpPr>
          <p:cNvPr id="18" name="Group 17">
            <a:extLst>
              <a:ext uri="{FF2B5EF4-FFF2-40B4-BE49-F238E27FC236}">
                <a16:creationId xmlns:a16="http://schemas.microsoft.com/office/drawing/2014/main" id="{E0FBC276-ADFC-356E-D12A-AC9CC3160198}"/>
              </a:ext>
            </a:extLst>
          </p:cNvPr>
          <p:cNvGrpSpPr/>
          <p:nvPr/>
        </p:nvGrpSpPr>
        <p:grpSpPr>
          <a:xfrm>
            <a:off x="534780" y="2186598"/>
            <a:ext cx="9653473" cy="3157406"/>
            <a:chOff x="1037968" y="1781267"/>
            <a:chExt cx="9653473" cy="3157406"/>
          </a:xfrm>
        </p:grpSpPr>
        <p:grpSp>
          <p:nvGrpSpPr>
            <p:cNvPr id="17" name="Group 16">
              <a:extLst>
                <a:ext uri="{FF2B5EF4-FFF2-40B4-BE49-F238E27FC236}">
                  <a16:creationId xmlns:a16="http://schemas.microsoft.com/office/drawing/2014/main" id="{DB005E1E-5FD7-697B-58DB-FEEA6E38773A}"/>
                </a:ext>
              </a:extLst>
            </p:cNvPr>
            <p:cNvGrpSpPr/>
            <p:nvPr/>
          </p:nvGrpSpPr>
          <p:grpSpPr>
            <a:xfrm>
              <a:off x="1037968" y="2150075"/>
              <a:ext cx="9653473" cy="2788598"/>
              <a:chOff x="1037968" y="2150075"/>
              <a:chExt cx="9653473" cy="2788598"/>
            </a:xfrm>
          </p:grpSpPr>
          <p:sp>
            <p:nvSpPr>
              <p:cNvPr id="3" name="Rectangle 2">
                <a:extLst>
                  <a:ext uri="{FF2B5EF4-FFF2-40B4-BE49-F238E27FC236}">
                    <a16:creationId xmlns:a16="http://schemas.microsoft.com/office/drawing/2014/main" id="{1FA64A39-54CD-4AC6-96B5-2E7634E9995B}"/>
                  </a:ext>
                </a:extLst>
              </p:cNvPr>
              <p:cNvSpPr/>
              <p:nvPr/>
            </p:nvSpPr>
            <p:spPr>
              <a:xfrm>
                <a:off x="3043881" y="4147841"/>
                <a:ext cx="1742302" cy="790832"/>
              </a:xfrm>
              <a:prstGeom prst="rect">
                <a:avLst/>
              </a:prstGeom>
              <a:solidFill>
                <a:schemeClr val="accent3"/>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Age 85</a:t>
                </a:r>
              </a:p>
              <a:p>
                <a:pPr algn="ctr"/>
                <a:r>
                  <a:rPr lang="en-US" dirty="0">
                    <a:solidFill>
                      <a:schemeClr val="bg1"/>
                    </a:solidFill>
                  </a:rPr>
                  <a:t>$268,150</a:t>
                </a:r>
              </a:p>
            </p:txBody>
          </p:sp>
          <p:sp>
            <p:nvSpPr>
              <p:cNvPr id="6" name="Rectangle 5">
                <a:extLst>
                  <a:ext uri="{FF2B5EF4-FFF2-40B4-BE49-F238E27FC236}">
                    <a16:creationId xmlns:a16="http://schemas.microsoft.com/office/drawing/2014/main" id="{C3819450-BE8A-4635-8756-D5552072FF03}"/>
                  </a:ext>
                </a:extLst>
              </p:cNvPr>
              <p:cNvSpPr/>
              <p:nvPr/>
            </p:nvSpPr>
            <p:spPr>
              <a:xfrm>
                <a:off x="3043881" y="3097427"/>
                <a:ext cx="1742302" cy="790832"/>
              </a:xfrm>
              <a:prstGeom prst="rect">
                <a:avLst/>
              </a:prstGeom>
              <a:solidFill>
                <a:schemeClr val="accent3"/>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Age 85</a:t>
                </a:r>
              </a:p>
              <a:p>
                <a:pPr algn="ctr"/>
                <a:r>
                  <a:rPr lang="en-US" dirty="0">
                    <a:solidFill>
                      <a:schemeClr val="bg1"/>
                    </a:solidFill>
                  </a:rPr>
                  <a:t>$13,319</a:t>
                </a:r>
              </a:p>
            </p:txBody>
          </p:sp>
          <p:sp>
            <p:nvSpPr>
              <p:cNvPr id="7" name="Rectangle 6">
                <a:extLst>
                  <a:ext uri="{FF2B5EF4-FFF2-40B4-BE49-F238E27FC236}">
                    <a16:creationId xmlns:a16="http://schemas.microsoft.com/office/drawing/2014/main" id="{FCDEE424-8364-4515-8529-E25C14AD2C90}"/>
                  </a:ext>
                </a:extLst>
              </p:cNvPr>
              <p:cNvSpPr/>
              <p:nvPr/>
            </p:nvSpPr>
            <p:spPr>
              <a:xfrm>
                <a:off x="1037968" y="4147841"/>
                <a:ext cx="1742302" cy="790832"/>
              </a:xfrm>
              <a:prstGeom prst="rect">
                <a:avLst/>
              </a:prstGeom>
              <a:solidFill>
                <a:schemeClr val="accent3"/>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Year One</a:t>
                </a:r>
              </a:p>
              <a:p>
                <a:pPr algn="ctr"/>
                <a:r>
                  <a:rPr lang="en-US" dirty="0">
                    <a:solidFill>
                      <a:schemeClr val="bg1"/>
                    </a:solidFill>
                  </a:rPr>
                  <a:t>$120,522</a:t>
                </a:r>
              </a:p>
            </p:txBody>
          </p:sp>
          <p:sp>
            <p:nvSpPr>
              <p:cNvPr id="8" name="Rectangle 7">
                <a:extLst>
                  <a:ext uri="{FF2B5EF4-FFF2-40B4-BE49-F238E27FC236}">
                    <a16:creationId xmlns:a16="http://schemas.microsoft.com/office/drawing/2014/main" id="{2F40B9DB-7DAE-4DC0-B9E9-6998586B54A9}"/>
                  </a:ext>
                </a:extLst>
              </p:cNvPr>
              <p:cNvSpPr/>
              <p:nvPr/>
            </p:nvSpPr>
            <p:spPr>
              <a:xfrm>
                <a:off x="2026508" y="2150075"/>
                <a:ext cx="1742302" cy="790832"/>
              </a:xfrm>
              <a:prstGeom prst="rect">
                <a:avLst/>
              </a:prstGeom>
              <a:solidFill>
                <a:schemeClr val="accent6">
                  <a:lumMod val="40000"/>
                  <a:lumOff val="60000"/>
                </a:schemeClr>
              </a:solidFill>
              <a:ln w="31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Annual Premium</a:t>
                </a:r>
              </a:p>
              <a:p>
                <a:pPr algn="ctr"/>
                <a:r>
                  <a:rPr lang="en-US" dirty="0">
                    <a:solidFill>
                      <a:schemeClr val="tx1"/>
                    </a:solidFill>
                  </a:rPr>
                  <a:t>$15,000</a:t>
                </a:r>
              </a:p>
            </p:txBody>
          </p:sp>
          <p:sp>
            <p:nvSpPr>
              <p:cNvPr id="9" name="Rectangle 8">
                <a:extLst>
                  <a:ext uri="{FF2B5EF4-FFF2-40B4-BE49-F238E27FC236}">
                    <a16:creationId xmlns:a16="http://schemas.microsoft.com/office/drawing/2014/main" id="{97E29E0D-A9A2-4FBB-ADEE-A8722E7BC0E4}"/>
                  </a:ext>
                </a:extLst>
              </p:cNvPr>
              <p:cNvSpPr/>
              <p:nvPr/>
            </p:nvSpPr>
            <p:spPr>
              <a:xfrm>
                <a:off x="1037968" y="3093308"/>
                <a:ext cx="1742302" cy="790832"/>
              </a:xfrm>
              <a:prstGeom prst="rect">
                <a:avLst/>
              </a:prstGeom>
              <a:solidFill>
                <a:schemeClr val="accent3"/>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Year One</a:t>
                </a:r>
              </a:p>
              <a:p>
                <a:pPr algn="ctr"/>
                <a:r>
                  <a:rPr lang="en-US" dirty="0">
                    <a:solidFill>
                      <a:schemeClr val="bg1"/>
                    </a:solidFill>
                  </a:rPr>
                  <a:t>$5,022</a:t>
                </a:r>
              </a:p>
            </p:txBody>
          </p:sp>
          <p:sp>
            <p:nvSpPr>
              <p:cNvPr id="10" name="Rectangle 9">
                <a:extLst>
                  <a:ext uri="{FF2B5EF4-FFF2-40B4-BE49-F238E27FC236}">
                    <a16:creationId xmlns:a16="http://schemas.microsoft.com/office/drawing/2014/main" id="{BFF64D39-9AF3-4E5F-95F0-AA0F035D3D76}"/>
                  </a:ext>
                </a:extLst>
              </p:cNvPr>
              <p:cNvSpPr/>
              <p:nvPr/>
            </p:nvSpPr>
            <p:spPr>
              <a:xfrm>
                <a:off x="7956480" y="2150075"/>
                <a:ext cx="1742302" cy="790832"/>
              </a:xfrm>
              <a:prstGeom prst="rect">
                <a:avLst/>
              </a:prstGeom>
              <a:solidFill>
                <a:schemeClr val="accent6">
                  <a:lumMod val="40000"/>
                  <a:lumOff val="60000"/>
                </a:schemeClr>
              </a:solidFill>
              <a:ln w="31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Annual Premium</a:t>
                </a:r>
              </a:p>
              <a:p>
                <a:pPr algn="ctr"/>
                <a:r>
                  <a:rPr lang="en-US" dirty="0">
                    <a:solidFill>
                      <a:schemeClr val="tx1"/>
                    </a:solidFill>
                  </a:rPr>
                  <a:t>$15,000</a:t>
                </a:r>
              </a:p>
            </p:txBody>
          </p:sp>
          <p:sp>
            <p:nvSpPr>
              <p:cNvPr id="11" name="Rectangle 10">
                <a:extLst>
                  <a:ext uri="{FF2B5EF4-FFF2-40B4-BE49-F238E27FC236}">
                    <a16:creationId xmlns:a16="http://schemas.microsoft.com/office/drawing/2014/main" id="{316768FD-3C2E-4FB4-81BE-CDBBA2579897}"/>
                  </a:ext>
                </a:extLst>
              </p:cNvPr>
              <p:cNvSpPr/>
              <p:nvPr/>
            </p:nvSpPr>
            <p:spPr>
              <a:xfrm>
                <a:off x="8949139" y="3093308"/>
                <a:ext cx="1742302" cy="790832"/>
              </a:xfrm>
              <a:prstGeom prst="rect">
                <a:avLst/>
              </a:prstGeom>
              <a:solidFill>
                <a:schemeClr val="accent1"/>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Age 85</a:t>
                </a:r>
              </a:p>
              <a:p>
                <a:pPr algn="ctr"/>
                <a:r>
                  <a:rPr lang="en-US" dirty="0">
                    <a:solidFill>
                      <a:schemeClr val="bg1"/>
                    </a:solidFill>
                  </a:rPr>
                  <a:t>$12,427</a:t>
                </a:r>
              </a:p>
            </p:txBody>
          </p:sp>
          <p:sp>
            <p:nvSpPr>
              <p:cNvPr id="12" name="Rectangle 11">
                <a:extLst>
                  <a:ext uri="{FF2B5EF4-FFF2-40B4-BE49-F238E27FC236}">
                    <a16:creationId xmlns:a16="http://schemas.microsoft.com/office/drawing/2014/main" id="{364162EA-4A8F-4404-B166-5E89FBEFCF63}"/>
                  </a:ext>
                </a:extLst>
              </p:cNvPr>
              <p:cNvSpPr/>
              <p:nvPr/>
            </p:nvSpPr>
            <p:spPr>
              <a:xfrm>
                <a:off x="6943226" y="3101548"/>
                <a:ext cx="1742302" cy="790832"/>
              </a:xfrm>
              <a:prstGeom prst="rect">
                <a:avLst/>
              </a:prstGeom>
              <a:solidFill>
                <a:schemeClr val="accent1"/>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Year One</a:t>
                </a:r>
              </a:p>
              <a:p>
                <a:pPr algn="ctr"/>
                <a:r>
                  <a:rPr lang="en-US" dirty="0">
                    <a:solidFill>
                      <a:schemeClr val="bg1"/>
                    </a:solidFill>
                  </a:rPr>
                  <a:t>$4,074</a:t>
                </a:r>
              </a:p>
            </p:txBody>
          </p:sp>
          <p:sp>
            <p:nvSpPr>
              <p:cNvPr id="13" name="Rectangle 12">
                <a:extLst>
                  <a:ext uri="{FF2B5EF4-FFF2-40B4-BE49-F238E27FC236}">
                    <a16:creationId xmlns:a16="http://schemas.microsoft.com/office/drawing/2014/main" id="{E1578C2B-0655-43CC-B016-40787BDA776C}"/>
                  </a:ext>
                </a:extLst>
              </p:cNvPr>
              <p:cNvSpPr/>
              <p:nvPr/>
            </p:nvSpPr>
            <p:spPr>
              <a:xfrm>
                <a:off x="8949139" y="4147841"/>
                <a:ext cx="1742302" cy="790832"/>
              </a:xfrm>
              <a:prstGeom prst="rect">
                <a:avLst/>
              </a:prstGeom>
              <a:solidFill>
                <a:schemeClr val="accent1"/>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Age 85</a:t>
                </a:r>
              </a:p>
              <a:p>
                <a:pPr algn="ctr"/>
                <a:r>
                  <a:rPr lang="en-US" dirty="0">
                    <a:solidFill>
                      <a:schemeClr val="bg1"/>
                    </a:solidFill>
                  </a:rPr>
                  <a:t>$266,878</a:t>
                </a:r>
              </a:p>
            </p:txBody>
          </p:sp>
          <p:sp>
            <p:nvSpPr>
              <p:cNvPr id="14" name="Rectangle 13">
                <a:extLst>
                  <a:ext uri="{FF2B5EF4-FFF2-40B4-BE49-F238E27FC236}">
                    <a16:creationId xmlns:a16="http://schemas.microsoft.com/office/drawing/2014/main" id="{0DEF7F8E-2E6B-4F1B-96C6-F31321FD5078}"/>
                  </a:ext>
                </a:extLst>
              </p:cNvPr>
              <p:cNvSpPr/>
              <p:nvPr/>
            </p:nvSpPr>
            <p:spPr>
              <a:xfrm>
                <a:off x="6943226" y="4147841"/>
                <a:ext cx="1742302" cy="790832"/>
              </a:xfrm>
              <a:prstGeom prst="rect">
                <a:avLst/>
              </a:prstGeom>
              <a:solidFill>
                <a:schemeClr val="accent1"/>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Year One</a:t>
                </a:r>
              </a:p>
              <a:p>
                <a:pPr algn="ctr"/>
                <a:r>
                  <a:rPr lang="en-US" dirty="0">
                    <a:solidFill>
                      <a:schemeClr val="bg1"/>
                    </a:solidFill>
                  </a:rPr>
                  <a:t>$97,766</a:t>
                </a:r>
              </a:p>
            </p:txBody>
          </p:sp>
          <p:sp>
            <p:nvSpPr>
              <p:cNvPr id="19" name="Arrow: Left-Right 18">
                <a:extLst>
                  <a:ext uri="{FF2B5EF4-FFF2-40B4-BE49-F238E27FC236}">
                    <a16:creationId xmlns:a16="http://schemas.microsoft.com/office/drawing/2014/main" id="{CF2CE35B-B3DA-4F48-84C2-B21FE48FB605}"/>
                  </a:ext>
                </a:extLst>
              </p:cNvPr>
              <p:cNvSpPr/>
              <p:nvPr/>
            </p:nvSpPr>
            <p:spPr>
              <a:xfrm>
                <a:off x="5228967" y="3620530"/>
                <a:ext cx="1271475" cy="271850"/>
              </a:xfrm>
              <a:prstGeom prst="leftRightArrow">
                <a:avLst/>
              </a:prstGeom>
              <a:solidFill>
                <a:schemeClr val="tx2"/>
              </a:solidFill>
              <a:ln w="31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Left-Right 19">
                <a:extLst>
                  <a:ext uri="{FF2B5EF4-FFF2-40B4-BE49-F238E27FC236}">
                    <a16:creationId xmlns:a16="http://schemas.microsoft.com/office/drawing/2014/main" id="{6FFD75A6-0C61-49BF-B41A-EB5F41F0CBC1}"/>
                  </a:ext>
                </a:extLst>
              </p:cNvPr>
              <p:cNvSpPr/>
              <p:nvPr/>
            </p:nvSpPr>
            <p:spPr>
              <a:xfrm>
                <a:off x="5228966" y="4633873"/>
                <a:ext cx="1271475" cy="271850"/>
              </a:xfrm>
              <a:prstGeom prst="leftRightArrow">
                <a:avLst/>
              </a:prstGeom>
              <a:solidFill>
                <a:schemeClr val="tx2"/>
              </a:solidFill>
              <a:ln w="31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1CE1F7D-B6A1-46ED-BC97-8554F2D0AFDB}"/>
                  </a:ext>
                </a:extLst>
              </p:cNvPr>
              <p:cNvSpPr txBox="1"/>
              <p:nvPr/>
            </p:nvSpPr>
            <p:spPr>
              <a:xfrm>
                <a:off x="5064793" y="3250743"/>
                <a:ext cx="2055752" cy="246221"/>
              </a:xfrm>
              <a:prstGeom prst="rect">
                <a:avLst/>
              </a:prstGeom>
              <a:noFill/>
            </p:spPr>
            <p:txBody>
              <a:bodyPr wrap="square" lIns="0" tIns="0" rIns="0" bIns="0" rtlCol="0">
                <a:spAutoFit/>
              </a:bodyPr>
              <a:lstStyle/>
              <a:p>
                <a:pPr algn="l"/>
                <a:r>
                  <a:rPr lang="en-US" sz="1600" dirty="0">
                    <a:cs typeface="Arial" panose="020B0604020202020204" pitchFamily="34" charset="0"/>
                  </a:rPr>
                  <a:t>Monthly </a:t>
                </a:r>
                <a:r>
                  <a:rPr lang="en-US" sz="1600" dirty="0" err="1">
                    <a:cs typeface="Arial" panose="020B0604020202020204" pitchFamily="34" charset="0"/>
                  </a:rPr>
                  <a:t>LTC</a:t>
                </a:r>
                <a:r>
                  <a:rPr lang="en-US" sz="1600" dirty="0">
                    <a:cs typeface="Arial" panose="020B0604020202020204" pitchFamily="34" charset="0"/>
                  </a:rPr>
                  <a:t> Benefit</a:t>
                </a:r>
              </a:p>
            </p:txBody>
          </p:sp>
          <p:sp>
            <p:nvSpPr>
              <p:cNvPr id="22" name="TextBox 21">
                <a:extLst>
                  <a:ext uri="{FF2B5EF4-FFF2-40B4-BE49-F238E27FC236}">
                    <a16:creationId xmlns:a16="http://schemas.microsoft.com/office/drawing/2014/main" id="{379551FC-3266-426C-972C-C66D9735C603}"/>
                  </a:ext>
                </a:extLst>
              </p:cNvPr>
              <p:cNvSpPr txBox="1"/>
              <p:nvPr/>
            </p:nvSpPr>
            <p:spPr>
              <a:xfrm>
                <a:off x="4836827" y="4289700"/>
                <a:ext cx="2055752" cy="246221"/>
              </a:xfrm>
              <a:prstGeom prst="rect">
                <a:avLst/>
              </a:prstGeom>
              <a:noFill/>
            </p:spPr>
            <p:txBody>
              <a:bodyPr wrap="square" lIns="0" tIns="0" rIns="0" bIns="0" rtlCol="0">
                <a:spAutoFit/>
              </a:bodyPr>
              <a:lstStyle/>
              <a:p>
                <a:pPr algn="ctr"/>
                <a:r>
                  <a:rPr lang="en-US" sz="1600" dirty="0">
                    <a:cs typeface="Arial" panose="020B0604020202020204" pitchFamily="34" charset="0"/>
                  </a:rPr>
                  <a:t>Death Benefit</a:t>
                </a:r>
              </a:p>
            </p:txBody>
          </p:sp>
        </p:grpSp>
        <p:sp>
          <p:nvSpPr>
            <p:cNvPr id="23" name="TextBox 22">
              <a:extLst>
                <a:ext uri="{FF2B5EF4-FFF2-40B4-BE49-F238E27FC236}">
                  <a16:creationId xmlns:a16="http://schemas.microsoft.com/office/drawing/2014/main" id="{42E4374D-7002-47FB-8FC9-C6F3D94EC1CC}"/>
                </a:ext>
              </a:extLst>
            </p:cNvPr>
            <p:cNvSpPr txBox="1"/>
            <p:nvPr/>
          </p:nvSpPr>
          <p:spPr>
            <a:xfrm>
              <a:off x="2472003" y="1786120"/>
              <a:ext cx="772063" cy="276999"/>
            </a:xfrm>
            <a:prstGeom prst="rect">
              <a:avLst/>
            </a:prstGeom>
            <a:noFill/>
          </p:spPr>
          <p:txBody>
            <a:bodyPr wrap="square" lIns="0" tIns="0" rIns="0" bIns="0" rtlCol="0">
              <a:spAutoFit/>
            </a:bodyPr>
            <a:lstStyle/>
            <a:p>
              <a:pPr algn="l"/>
              <a:r>
                <a:rPr lang="en-US" dirty="0">
                  <a:solidFill>
                    <a:schemeClr val="accent3"/>
                  </a:solidFill>
                  <a:latin typeface="Georgia" panose="02040502050405020303" pitchFamily="18" charset="0"/>
                  <a:cs typeface="Arial" panose="020B0604020202020204" pitchFamily="34" charset="0"/>
                </a:rPr>
                <a:t>George</a:t>
              </a:r>
            </a:p>
          </p:txBody>
        </p:sp>
        <p:sp>
          <p:nvSpPr>
            <p:cNvPr id="24" name="TextBox 23">
              <a:extLst>
                <a:ext uri="{FF2B5EF4-FFF2-40B4-BE49-F238E27FC236}">
                  <a16:creationId xmlns:a16="http://schemas.microsoft.com/office/drawing/2014/main" id="{F8946F04-5D13-457C-AD12-3807D3880560}"/>
                </a:ext>
              </a:extLst>
            </p:cNvPr>
            <p:cNvSpPr txBox="1"/>
            <p:nvPr/>
          </p:nvSpPr>
          <p:spPr>
            <a:xfrm>
              <a:off x="8378784" y="1781267"/>
              <a:ext cx="908554" cy="276999"/>
            </a:xfrm>
            <a:prstGeom prst="rect">
              <a:avLst/>
            </a:prstGeom>
            <a:noFill/>
          </p:spPr>
          <p:txBody>
            <a:bodyPr wrap="square" lIns="0" tIns="0" rIns="0" bIns="0" rtlCol="0">
              <a:spAutoFit/>
            </a:bodyPr>
            <a:lstStyle/>
            <a:p>
              <a:pPr algn="l"/>
              <a:r>
                <a:rPr lang="en-US" dirty="0">
                  <a:solidFill>
                    <a:schemeClr val="accent1"/>
                  </a:solidFill>
                  <a:latin typeface="Georgia" panose="02040502050405020303" pitchFamily="18" charset="0"/>
                  <a:cs typeface="Arial" panose="020B0604020202020204" pitchFamily="34" charset="0"/>
                </a:rPr>
                <a:t>Patricia</a:t>
              </a:r>
            </a:p>
          </p:txBody>
        </p:sp>
      </p:grpSp>
      <p:sp>
        <p:nvSpPr>
          <p:cNvPr id="16" name="TextBox 15">
            <a:extLst>
              <a:ext uri="{FF2B5EF4-FFF2-40B4-BE49-F238E27FC236}">
                <a16:creationId xmlns:a16="http://schemas.microsoft.com/office/drawing/2014/main" id="{E20C7930-E5CF-4D6B-A8AB-F85C983E34DB}"/>
              </a:ext>
            </a:extLst>
          </p:cNvPr>
          <p:cNvSpPr txBox="1"/>
          <p:nvPr/>
        </p:nvSpPr>
        <p:spPr>
          <a:xfrm flipH="1">
            <a:off x="616789" y="5440186"/>
            <a:ext cx="10760927" cy="923330"/>
          </a:xfrm>
          <a:prstGeom prst="rect">
            <a:avLst/>
          </a:prstGeom>
          <a:noFill/>
        </p:spPr>
        <p:txBody>
          <a:bodyPr wrap="square" lIns="0" tIns="0" rIns="0" bIns="0" rtlCol="0">
            <a:spAutoFit/>
          </a:bodyPr>
          <a:lstStyle/>
          <a:p>
            <a:pPr algn="l"/>
            <a:r>
              <a:rPr lang="en-US" sz="1000" dirty="0">
                <a:cs typeface="Arial" panose="020B0604020202020204" pitchFamily="34" charset="0"/>
              </a:rPr>
              <a:t>M65 and F62; </a:t>
            </a:r>
            <a:r>
              <a:rPr lang="en-US" sz="1000" i="1" dirty="0">
                <a:cs typeface="Arial" panose="020B0604020202020204" pitchFamily="34" charset="0"/>
              </a:rPr>
              <a:t>MoneyGuard Market Advantage®</a:t>
            </a:r>
            <a:r>
              <a:rPr lang="en-US" sz="1000" dirty="0">
                <a:cs typeface="Arial" panose="020B0604020202020204" pitchFamily="34" charset="0"/>
              </a:rPr>
              <a:t>; $15,000 annual premium for 10 years; 6.5% ROR; Issue state CT.</a:t>
            </a:r>
          </a:p>
          <a:p>
            <a:r>
              <a:rPr lang="en-US" sz="1000" b="0" i="0" dirty="0">
                <a:solidFill>
                  <a:srgbClr val="000000"/>
                </a:solidFill>
                <a:effectLst/>
              </a:rPr>
              <a:t>With 0% gross/–0.26% net rate of return (current charges) at age 85 George would have the following benefits available: Total LTC benefit of $283,178; Max monthly LTC benefit of $6,302; Death benefit of $120,522.</a:t>
            </a:r>
          </a:p>
          <a:p>
            <a:r>
              <a:rPr lang="en-US" sz="1000" b="0" i="0" dirty="0">
                <a:solidFill>
                  <a:srgbClr val="000000"/>
                </a:solidFill>
                <a:effectLst/>
              </a:rPr>
              <a:t>With 0% gross/–0.26% net rate of return (current charges) at age 85 Patricia would have the following benefits available: Total LTC benefit of $274,157; Max monthly LTC benefit of $5,120; Death benefit of $97,766.</a:t>
            </a:r>
            <a:endParaRPr lang="en-US" sz="1000" dirty="0">
              <a:cs typeface="Arial" panose="020B0604020202020204" pitchFamily="34" charset="0"/>
            </a:endParaRPr>
          </a:p>
          <a:p>
            <a:pPr algn="l"/>
            <a:endParaRPr lang="en-US" sz="1000" dirty="0">
              <a:cs typeface="Arial" panose="020B0604020202020204" pitchFamily="34" charset="0"/>
            </a:endParaRPr>
          </a:p>
        </p:txBody>
      </p:sp>
      <p:pic>
        <p:nvPicPr>
          <p:cNvPr id="26" name="Picture Placeholder 37">
            <a:extLst>
              <a:ext uri="{FF2B5EF4-FFF2-40B4-BE49-F238E27FC236}">
                <a16:creationId xmlns:a16="http://schemas.microsoft.com/office/drawing/2014/main" id="{489FAB57-72CD-D164-C09E-A676B81A813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829800" y="-1"/>
            <a:ext cx="2362200" cy="2347925"/>
          </a:xfrm>
          <a:prstGeom prst="rect">
            <a:avLst/>
          </a:prstGeom>
        </p:spPr>
      </p:pic>
      <p:sp>
        <p:nvSpPr>
          <p:cNvPr id="27" name="Rectangle 26">
            <a:extLst>
              <a:ext uri="{FF2B5EF4-FFF2-40B4-BE49-F238E27FC236}">
                <a16:creationId xmlns:a16="http://schemas.microsoft.com/office/drawing/2014/main" id="{3FC9B002-7640-58E6-CB08-B79AA783C5DA}"/>
              </a:ext>
            </a:extLst>
          </p:cNvPr>
          <p:cNvSpPr/>
          <p:nvPr/>
        </p:nvSpPr>
        <p:spPr>
          <a:xfrm>
            <a:off x="11897810" y="0"/>
            <a:ext cx="294190" cy="29419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8176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59E2A-7F1B-7F43-943E-058AED7DC6C6}"/>
              </a:ext>
            </a:extLst>
          </p:cNvPr>
          <p:cNvSpPr>
            <a:spLocks noGrp="1"/>
          </p:cNvSpPr>
          <p:nvPr>
            <p:ph type="title"/>
          </p:nvPr>
        </p:nvSpPr>
        <p:spPr>
          <a:xfrm>
            <a:off x="574265" y="410491"/>
            <a:ext cx="11036808" cy="521208"/>
          </a:xfrm>
        </p:spPr>
        <p:txBody>
          <a:bodyPr/>
          <a:lstStyle/>
          <a:p>
            <a:r>
              <a:rPr lang="en-US" dirty="0"/>
              <a:t>Case Study #2</a:t>
            </a:r>
          </a:p>
        </p:txBody>
      </p:sp>
      <p:sp>
        <p:nvSpPr>
          <p:cNvPr id="5" name="Text Placeholder 2">
            <a:extLst>
              <a:ext uri="{FF2B5EF4-FFF2-40B4-BE49-F238E27FC236}">
                <a16:creationId xmlns:a16="http://schemas.microsoft.com/office/drawing/2014/main" id="{3C7CE102-2E56-41EA-AA42-4400BEE28512}"/>
              </a:ext>
            </a:extLst>
          </p:cNvPr>
          <p:cNvSpPr>
            <a:spLocks noGrp="1" noChangeArrowheads="1"/>
          </p:cNvSpPr>
          <p:nvPr>
            <p:ph type="body" sz="quarter" idx="10"/>
          </p:nvPr>
        </p:nvSpPr>
        <p:spPr>
          <a:xfrm>
            <a:off x="571500" y="1097280"/>
            <a:ext cx="6126480" cy="274320"/>
          </a:xfrm>
        </p:spPr>
        <p:txBody>
          <a:bodyPr/>
          <a:lstStyle/>
          <a:p>
            <a:pPr>
              <a:spcAft>
                <a:spcPct val="0"/>
              </a:spcAft>
            </a:pPr>
            <a:r>
              <a:rPr lang="en-US" altLang="en-US" i="1" dirty="0"/>
              <a:t>MoneyGuard Market Advantage</a:t>
            </a:r>
            <a:r>
              <a:rPr lang="en-US" sz="1200" b="0" i="1" baseline="30000" dirty="0">
                <a:latin typeface="Georgia" panose="02040502050405020303" pitchFamily="18" charset="0"/>
              </a:rPr>
              <a:t>®</a:t>
            </a:r>
            <a:r>
              <a:rPr lang="en-US" altLang="en-US" dirty="0"/>
              <a:t> used for the parents</a:t>
            </a:r>
          </a:p>
          <a:p>
            <a:pPr>
              <a:spcAft>
                <a:spcPct val="0"/>
              </a:spcAft>
            </a:pPr>
            <a:endParaRPr lang="en-US" altLang="en-US" dirty="0"/>
          </a:p>
        </p:txBody>
      </p:sp>
      <p:sp>
        <p:nvSpPr>
          <p:cNvPr id="14" name="TextBox 13">
            <a:extLst>
              <a:ext uri="{FF2B5EF4-FFF2-40B4-BE49-F238E27FC236}">
                <a16:creationId xmlns:a16="http://schemas.microsoft.com/office/drawing/2014/main" id="{A61D47B4-61EF-4FA8-9CEC-7DC784A7F4F2}"/>
              </a:ext>
            </a:extLst>
          </p:cNvPr>
          <p:cNvSpPr txBox="1"/>
          <p:nvPr/>
        </p:nvSpPr>
        <p:spPr>
          <a:xfrm>
            <a:off x="574265" y="1537181"/>
            <a:ext cx="2644347" cy="307777"/>
          </a:xfrm>
          <a:prstGeom prst="rect">
            <a:avLst/>
          </a:prstGeom>
          <a:noFill/>
        </p:spPr>
        <p:txBody>
          <a:bodyPr wrap="square" lIns="0" tIns="0" rIns="0" bIns="0" rtlCol="0">
            <a:spAutoFit/>
          </a:bodyPr>
          <a:lstStyle/>
          <a:p>
            <a:pPr algn="l"/>
            <a:r>
              <a:rPr lang="en-US" sz="2000" b="1" dirty="0">
                <a:solidFill>
                  <a:schemeClr val="accent3"/>
                </a:solidFill>
                <a:cs typeface="Arial" panose="020B0604020202020204" pitchFamily="34" charset="0"/>
              </a:rPr>
              <a:t>Benefits at age 85</a:t>
            </a:r>
          </a:p>
        </p:txBody>
      </p:sp>
      <p:graphicFrame>
        <p:nvGraphicFramePr>
          <p:cNvPr id="16" name="Table 15">
            <a:extLst>
              <a:ext uri="{FF2B5EF4-FFF2-40B4-BE49-F238E27FC236}">
                <a16:creationId xmlns:a16="http://schemas.microsoft.com/office/drawing/2014/main" id="{8B315613-A969-4211-A0E8-3DE1C6A69284}"/>
              </a:ext>
            </a:extLst>
          </p:cNvPr>
          <p:cNvGraphicFramePr>
            <a:graphicFrameLocks noGrp="1"/>
          </p:cNvGraphicFramePr>
          <p:nvPr>
            <p:extLst>
              <p:ext uri="{D42A27DB-BD31-4B8C-83A1-F6EECF244321}">
                <p14:modId xmlns:p14="http://schemas.microsoft.com/office/powerpoint/2010/main" val="890943718"/>
              </p:ext>
            </p:extLst>
          </p:nvPr>
        </p:nvGraphicFramePr>
        <p:xfrm>
          <a:off x="570814" y="1955578"/>
          <a:ext cx="7396206" cy="1483360"/>
        </p:xfrm>
        <a:graphic>
          <a:graphicData uri="http://schemas.openxmlformats.org/drawingml/2006/table">
            <a:tbl>
              <a:tblPr firstRow="1" bandRow="1">
                <a:tableStyleId>{EB344D84-9AFB-497E-A393-DC336BA19D2E}</a:tableStyleId>
              </a:tblPr>
              <a:tblGrid>
                <a:gridCol w="2465402">
                  <a:extLst>
                    <a:ext uri="{9D8B030D-6E8A-4147-A177-3AD203B41FA5}">
                      <a16:colId xmlns:a16="http://schemas.microsoft.com/office/drawing/2014/main" val="1398499601"/>
                    </a:ext>
                  </a:extLst>
                </a:gridCol>
                <a:gridCol w="2465402">
                  <a:extLst>
                    <a:ext uri="{9D8B030D-6E8A-4147-A177-3AD203B41FA5}">
                      <a16:colId xmlns:a16="http://schemas.microsoft.com/office/drawing/2014/main" val="1914594225"/>
                    </a:ext>
                  </a:extLst>
                </a:gridCol>
                <a:gridCol w="2465402">
                  <a:extLst>
                    <a:ext uri="{9D8B030D-6E8A-4147-A177-3AD203B41FA5}">
                      <a16:colId xmlns:a16="http://schemas.microsoft.com/office/drawing/2014/main" val="3679600827"/>
                    </a:ext>
                  </a:extLst>
                </a:gridCol>
              </a:tblGrid>
              <a:tr h="370840">
                <a:tc>
                  <a:txBody>
                    <a:bodyPr/>
                    <a:lstStyle/>
                    <a:p>
                      <a:pPr algn="ctr"/>
                      <a:r>
                        <a:rPr lang="en-US" dirty="0"/>
                        <a:t>George</a:t>
                      </a:r>
                    </a:p>
                  </a:txBody>
                  <a:tcPr>
                    <a:lnL>
                      <a:noFill/>
                    </a:lnL>
                    <a:lnR>
                      <a:noFill/>
                    </a:lnR>
                    <a:lnT w="25400" cmpd="sng">
                      <a:noFill/>
                    </a:lnT>
                    <a:lnB w="25400" cmpd="sng">
                      <a:noFill/>
                    </a:lnB>
                    <a:lnTlToBr w="12700" cmpd="sng">
                      <a:noFill/>
                      <a:prstDash val="solid"/>
                    </a:lnTlToBr>
                    <a:lnBlToTr w="12700" cmpd="sng">
                      <a:noFill/>
                      <a:prstDash val="solid"/>
                    </a:lnBlToTr>
                  </a:tcPr>
                </a:tc>
                <a:tc>
                  <a:txBody>
                    <a:bodyPr/>
                    <a:lstStyle/>
                    <a:p>
                      <a:pPr algn="ctr"/>
                      <a:r>
                        <a:rPr lang="en-US" dirty="0" err="1"/>
                        <a:t>LTC</a:t>
                      </a:r>
                      <a:r>
                        <a:rPr lang="en-US" dirty="0"/>
                        <a:t> Benefits Used</a:t>
                      </a:r>
                    </a:p>
                  </a:txBody>
                  <a:tcPr>
                    <a:lnL>
                      <a:noFill/>
                    </a:lnL>
                    <a:lnR>
                      <a:noFill/>
                    </a:lnR>
                    <a:lnT w="25400" cmpd="sng">
                      <a:noFill/>
                    </a:lnT>
                    <a:lnB w="25400" cmpd="sng">
                      <a:noFill/>
                    </a:lnB>
                    <a:lnTlToBr w="12700" cmpd="sng">
                      <a:noFill/>
                      <a:prstDash val="solid"/>
                    </a:lnTlToBr>
                    <a:lnBlToTr w="12700" cmpd="sng">
                      <a:noFill/>
                      <a:prstDash val="solid"/>
                    </a:lnBlToTr>
                  </a:tcPr>
                </a:tc>
                <a:tc>
                  <a:txBody>
                    <a:bodyPr/>
                    <a:lstStyle/>
                    <a:p>
                      <a:pPr algn="ctr"/>
                      <a:r>
                        <a:rPr lang="en-US" dirty="0"/>
                        <a:t>Death Benefit</a:t>
                      </a:r>
                    </a:p>
                  </a:txBody>
                  <a:tcPr>
                    <a:lnL>
                      <a:noFill/>
                    </a:lnL>
                    <a:lnR>
                      <a:noFill/>
                    </a:lnR>
                    <a:lnT w="254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4071476761"/>
                  </a:ext>
                </a:extLst>
              </a:tr>
              <a:tr h="370840">
                <a:tc>
                  <a:txBody>
                    <a:bodyPr/>
                    <a:lstStyle/>
                    <a:p>
                      <a:pPr algn="ctr"/>
                      <a:r>
                        <a:rPr lang="en-US" dirty="0"/>
                        <a:t>No </a:t>
                      </a:r>
                      <a:r>
                        <a:rPr lang="en-US" dirty="0" err="1"/>
                        <a:t>LTC</a:t>
                      </a:r>
                      <a:endParaRPr lang="en-US" dirty="0"/>
                    </a:p>
                  </a:txBody>
                  <a:tcPr>
                    <a:lnT w="25400" cmpd="sng">
                      <a:noFill/>
                    </a:lnT>
                  </a:tcPr>
                </a:tc>
                <a:tc>
                  <a:txBody>
                    <a:bodyPr/>
                    <a:lstStyle/>
                    <a:p>
                      <a:pPr algn="ctr"/>
                      <a:r>
                        <a:rPr lang="en-US" dirty="0"/>
                        <a:t>$0</a:t>
                      </a:r>
                    </a:p>
                  </a:txBody>
                  <a:tcPr>
                    <a:lnT w="25400" cmpd="sng">
                      <a:noFill/>
                    </a:lnT>
                  </a:tcPr>
                </a:tc>
                <a:tc>
                  <a:txBody>
                    <a:bodyPr/>
                    <a:lstStyle/>
                    <a:p>
                      <a:pPr algn="ctr"/>
                      <a:r>
                        <a:rPr lang="en-US" dirty="0"/>
                        <a:t>$268,150</a:t>
                      </a:r>
                    </a:p>
                  </a:txBody>
                  <a:tcPr>
                    <a:lnT w="25400" cmpd="sng">
                      <a:noFill/>
                    </a:lnT>
                  </a:tcPr>
                </a:tc>
                <a:extLst>
                  <a:ext uri="{0D108BD9-81ED-4DB2-BD59-A6C34878D82A}">
                    <a16:rowId xmlns:a16="http://schemas.microsoft.com/office/drawing/2014/main" val="3023235285"/>
                  </a:ext>
                </a:extLst>
              </a:tr>
              <a:tr h="370840">
                <a:tc>
                  <a:txBody>
                    <a:bodyPr/>
                    <a:lstStyle/>
                    <a:p>
                      <a:pPr algn="ctr"/>
                      <a:r>
                        <a:rPr lang="en-US" dirty="0" err="1"/>
                        <a:t>LTC</a:t>
                      </a:r>
                      <a:r>
                        <a:rPr lang="en-US" dirty="0"/>
                        <a:t> for 12 months</a:t>
                      </a:r>
                    </a:p>
                  </a:txBody>
                  <a:tcPr>
                    <a:lnB>
                      <a:noFill/>
                    </a:lnB>
                  </a:tcPr>
                </a:tc>
                <a:tc>
                  <a:txBody>
                    <a:bodyPr/>
                    <a:lstStyle/>
                    <a:p>
                      <a:pPr algn="ctr"/>
                      <a:r>
                        <a:rPr lang="en-US" dirty="0"/>
                        <a:t>$156,408</a:t>
                      </a:r>
                    </a:p>
                  </a:txBody>
                  <a:tcPr>
                    <a:lnB>
                      <a:noFill/>
                    </a:lnB>
                  </a:tcPr>
                </a:tc>
                <a:tc>
                  <a:txBody>
                    <a:bodyPr/>
                    <a:lstStyle/>
                    <a:p>
                      <a:pPr algn="ctr"/>
                      <a:r>
                        <a:rPr lang="en-US" dirty="0"/>
                        <a:t>$69,512</a:t>
                      </a:r>
                    </a:p>
                  </a:txBody>
                  <a:tcPr>
                    <a:lnB>
                      <a:noFill/>
                    </a:lnB>
                  </a:tcPr>
                </a:tc>
                <a:extLst>
                  <a:ext uri="{0D108BD9-81ED-4DB2-BD59-A6C34878D82A}">
                    <a16:rowId xmlns:a16="http://schemas.microsoft.com/office/drawing/2014/main" val="2953134302"/>
                  </a:ext>
                </a:extLst>
              </a:tr>
              <a:tr h="370840">
                <a:tc>
                  <a:txBody>
                    <a:bodyPr/>
                    <a:lstStyle/>
                    <a:p>
                      <a:pPr algn="ctr"/>
                      <a:r>
                        <a:rPr lang="en-US" dirty="0" err="1"/>
                        <a:t>LTC</a:t>
                      </a:r>
                      <a:r>
                        <a:rPr lang="en-US" dirty="0"/>
                        <a:t> for 36 months</a:t>
                      </a:r>
                    </a:p>
                  </a:txBody>
                  <a:tcPr>
                    <a:lnL>
                      <a:noFill/>
                    </a:lnL>
                    <a:lnR>
                      <a:noFill/>
                    </a:lnR>
                    <a:lnT>
                      <a:noFill/>
                    </a:lnT>
                    <a:lnB w="25400" cmpd="sng">
                      <a:noFill/>
                    </a:lnB>
                    <a:lnTlToBr w="12700" cmpd="sng">
                      <a:noFill/>
                      <a:prstDash val="solid"/>
                    </a:lnTlToBr>
                    <a:lnBlToTr w="12700" cmpd="sng">
                      <a:noFill/>
                      <a:prstDash val="solid"/>
                    </a:lnBlToTr>
                  </a:tcPr>
                </a:tc>
                <a:tc>
                  <a:txBody>
                    <a:bodyPr/>
                    <a:lstStyle/>
                    <a:p>
                      <a:pPr algn="ctr"/>
                      <a:r>
                        <a:rPr lang="en-US" dirty="0"/>
                        <a:t>$448,200</a:t>
                      </a:r>
                    </a:p>
                  </a:txBody>
                  <a:tcPr>
                    <a:lnL>
                      <a:noFill/>
                    </a:lnL>
                    <a:lnR>
                      <a:noFill/>
                    </a:lnR>
                    <a:lnT>
                      <a:noFill/>
                    </a:lnT>
                    <a:lnB w="25400" cmpd="sng">
                      <a:noFill/>
                    </a:lnB>
                    <a:lnTlToBr w="12700" cmpd="sng">
                      <a:noFill/>
                      <a:prstDash val="solid"/>
                    </a:lnTlToBr>
                    <a:lnBlToTr w="12700" cmpd="sng">
                      <a:noFill/>
                      <a:prstDash val="solid"/>
                    </a:lnBlToTr>
                  </a:tcPr>
                </a:tc>
                <a:tc>
                  <a:txBody>
                    <a:bodyPr/>
                    <a:lstStyle/>
                    <a:p>
                      <a:pPr algn="ctr"/>
                      <a:r>
                        <a:rPr lang="en-US" dirty="0"/>
                        <a:t>$6,026</a:t>
                      </a:r>
                    </a:p>
                  </a:txBody>
                  <a:tcPr>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3605434076"/>
                  </a:ext>
                </a:extLst>
              </a:tr>
            </a:tbl>
          </a:graphicData>
        </a:graphic>
      </p:graphicFrame>
      <p:graphicFrame>
        <p:nvGraphicFramePr>
          <p:cNvPr id="17" name="Table 16">
            <a:extLst>
              <a:ext uri="{FF2B5EF4-FFF2-40B4-BE49-F238E27FC236}">
                <a16:creationId xmlns:a16="http://schemas.microsoft.com/office/drawing/2014/main" id="{21864FEA-4FCA-48F9-A4BF-AFEEF7DB41A8}"/>
              </a:ext>
            </a:extLst>
          </p:cNvPr>
          <p:cNvGraphicFramePr>
            <a:graphicFrameLocks noGrp="1"/>
          </p:cNvGraphicFramePr>
          <p:nvPr>
            <p:extLst>
              <p:ext uri="{D42A27DB-BD31-4B8C-83A1-F6EECF244321}">
                <p14:modId xmlns:p14="http://schemas.microsoft.com/office/powerpoint/2010/main" val="105551110"/>
              </p:ext>
            </p:extLst>
          </p:nvPr>
        </p:nvGraphicFramePr>
        <p:xfrm>
          <a:off x="564291" y="3697550"/>
          <a:ext cx="7396206" cy="1483360"/>
        </p:xfrm>
        <a:graphic>
          <a:graphicData uri="http://schemas.openxmlformats.org/drawingml/2006/table">
            <a:tbl>
              <a:tblPr firstRow="1" bandRow="1">
                <a:tableStyleId>{EB344D84-9AFB-497E-A393-DC336BA19D2E}</a:tableStyleId>
              </a:tblPr>
              <a:tblGrid>
                <a:gridCol w="2465402">
                  <a:extLst>
                    <a:ext uri="{9D8B030D-6E8A-4147-A177-3AD203B41FA5}">
                      <a16:colId xmlns:a16="http://schemas.microsoft.com/office/drawing/2014/main" val="1398499601"/>
                    </a:ext>
                  </a:extLst>
                </a:gridCol>
                <a:gridCol w="2465402">
                  <a:extLst>
                    <a:ext uri="{9D8B030D-6E8A-4147-A177-3AD203B41FA5}">
                      <a16:colId xmlns:a16="http://schemas.microsoft.com/office/drawing/2014/main" val="1914594225"/>
                    </a:ext>
                  </a:extLst>
                </a:gridCol>
                <a:gridCol w="2465402">
                  <a:extLst>
                    <a:ext uri="{9D8B030D-6E8A-4147-A177-3AD203B41FA5}">
                      <a16:colId xmlns:a16="http://schemas.microsoft.com/office/drawing/2014/main" val="3679600827"/>
                    </a:ext>
                  </a:extLst>
                </a:gridCol>
              </a:tblGrid>
              <a:tr h="370840">
                <a:tc>
                  <a:txBody>
                    <a:bodyPr/>
                    <a:lstStyle/>
                    <a:p>
                      <a:pPr algn="ctr"/>
                      <a:r>
                        <a:rPr lang="en-US" dirty="0"/>
                        <a:t>Patricia</a:t>
                      </a:r>
                    </a:p>
                  </a:txBody>
                  <a:tcPr>
                    <a:lnL>
                      <a:noFill/>
                    </a:lnL>
                    <a:lnR>
                      <a:noFill/>
                    </a:lnR>
                    <a:lnT w="25400" cmpd="sng">
                      <a:noFill/>
                    </a:lnT>
                    <a:lnB w="25400" cmpd="sng">
                      <a:noFill/>
                    </a:lnB>
                    <a:lnTlToBr w="12700" cmpd="sng">
                      <a:noFill/>
                      <a:prstDash val="solid"/>
                    </a:lnTlToBr>
                    <a:lnBlToTr w="12700" cmpd="sng">
                      <a:noFill/>
                      <a:prstDash val="solid"/>
                    </a:lnBlToTr>
                  </a:tcPr>
                </a:tc>
                <a:tc>
                  <a:txBody>
                    <a:bodyPr/>
                    <a:lstStyle/>
                    <a:p>
                      <a:pPr algn="ctr"/>
                      <a:r>
                        <a:rPr lang="en-US" dirty="0" err="1"/>
                        <a:t>LTC</a:t>
                      </a:r>
                      <a:r>
                        <a:rPr lang="en-US" dirty="0"/>
                        <a:t> Benefits Used</a:t>
                      </a:r>
                    </a:p>
                  </a:txBody>
                  <a:tcPr>
                    <a:lnL>
                      <a:noFill/>
                    </a:lnL>
                    <a:lnR>
                      <a:noFill/>
                    </a:lnR>
                    <a:lnT w="25400" cmpd="sng">
                      <a:noFill/>
                    </a:lnT>
                    <a:lnB w="25400" cmpd="sng">
                      <a:noFill/>
                    </a:lnB>
                    <a:lnTlToBr w="12700" cmpd="sng">
                      <a:noFill/>
                      <a:prstDash val="solid"/>
                    </a:lnTlToBr>
                    <a:lnBlToTr w="12700" cmpd="sng">
                      <a:noFill/>
                      <a:prstDash val="solid"/>
                    </a:lnBlToTr>
                  </a:tcPr>
                </a:tc>
                <a:tc>
                  <a:txBody>
                    <a:bodyPr/>
                    <a:lstStyle/>
                    <a:p>
                      <a:pPr algn="ctr"/>
                      <a:r>
                        <a:rPr lang="en-US" dirty="0"/>
                        <a:t>Death Benefit</a:t>
                      </a:r>
                    </a:p>
                  </a:txBody>
                  <a:tcPr>
                    <a:lnL>
                      <a:noFill/>
                    </a:lnL>
                    <a:lnR>
                      <a:noFill/>
                    </a:lnR>
                    <a:lnT w="254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4071476761"/>
                  </a:ext>
                </a:extLst>
              </a:tr>
              <a:tr h="370840">
                <a:tc>
                  <a:txBody>
                    <a:bodyPr/>
                    <a:lstStyle/>
                    <a:p>
                      <a:pPr algn="ctr"/>
                      <a:r>
                        <a:rPr lang="en-US" dirty="0"/>
                        <a:t>No </a:t>
                      </a:r>
                      <a:r>
                        <a:rPr lang="en-US" dirty="0" err="1"/>
                        <a:t>LTC</a:t>
                      </a:r>
                      <a:endParaRPr lang="en-US" dirty="0"/>
                    </a:p>
                  </a:txBody>
                  <a:tcPr>
                    <a:lnT w="25400" cmpd="sng">
                      <a:noFill/>
                    </a:lnT>
                  </a:tcPr>
                </a:tc>
                <a:tc>
                  <a:txBody>
                    <a:bodyPr/>
                    <a:lstStyle/>
                    <a:p>
                      <a:pPr algn="ctr"/>
                      <a:r>
                        <a:rPr lang="en-US" dirty="0"/>
                        <a:t>$0</a:t>
                      </a:r>
                    </a:p>
                  </a:txBody>
                  <a:tcPr>
                    <a:lnT w="25400" cmpd="sng">
                      <a:noFill/>
                    </a:lnT>
                  </a:tcPr>
                </a:tc>
                <a:tc>
                  <a:txBody>
                    <a:bodyPr/>
                    <a:lstStyle/>
                    <a:p>
                      <a:pPr algn="ctr"/>
                      <a:r>
                        <a:rPr lang="en-US" dirty="0"/>
                        <a:t>$266,878</a:t>
                      </a:r>
                    </a:p>
                  </a:txBody>
                  <a:tcPr>
                    <a:lnT w="25400" cmpd="sng">
                      <a:noFill/>
                    </a:lnT>
                  </a:tcPr>
                </a:tc>
                <a:extLst>
                  <a:ext uri="{0D108BD9-81ED-4DB2-BD59-A6C34878D82A}">
                    <a16:rowId xmlns:a16="http://schemas.microsoft.com/office/drawing/2014/main" val="3023235285"/>
                  </a:ext>
                </a:extLst>
              </a:tr>
              <a:tr h="370840">
                <a:tc>
                  <a:txBody>
                    <a:bodyPr/>
                    <a:lstStyle/>
                    <a:p>
                      <a:pPr algn="ctr"/>
                      <a:r>
                        <a:rPr lang="en-US" dirty="0" err="1"/>
                        <a:t>LTC</a:t>
                      </a:r>
                      <a:r>
                        <a:rPr lang="en-US" dirty="0"/>
                        <a:t> for 12 months</a:t>
                      </a:r>
                    </a:p>
                  </a:txBody>
                  <a:tcPr>
                    <a:lnB>
                      <a:noFill/>
                    </a:lnB>
                  </a:tcPr>
                </a:tc>
                <a:tc>
                  <a:txBody>
                    <a:bodyPr/>
                    <a:lstStyle/>
                    <a:p>
                      <a:pPr algn="ctr"/>
                      <a:r>
                        <a:rPr lang="en-US" dirty="0"/>
                        <a:t>$147,024</a:t>
                      </a:r>
                    </a:p>
                  </a:txBody>
                  <a:tcPr>
                    <a:lnB>
                      <a:noFill/>
                    </a:lnB>
                  </a:tcPr>
                </a:tc>
                <a:tc>
                  <a:txBody>
                    <a:bodyPr/>
                    <a:lstStyle/>
                    <a:p>
                      <a:pPr algn="ctr"/>
                      <a:r>
                        <a:rPr lang="en-US" dirty="0"/>
                        <a:t>$74,277</a:t>
                      </a:r>
                    </a:p>
                  </a:txBody>
                  <a:tcPr>
                    <a:lnB>
                      <a:noFill/>
                    </a:lnB>
                  </a:tcPr>
                </a:tc>
                <a:extLst>
                  <a:ext uri="{0D108BD9-81ED-4DB2-BD59-A6C34878D82A}">
                    <a16:rowId xmlns:a16="http://schemas.microsoft.com/office/drawing/2014/main" val="2953134302"/>
                  </a:ext>
                </a:extLst>
              </a:tr>
              <a:tr h="370840">
                <a:tc>
                  <a:txBody>
                    <a:bodyPr/>
                    <a:lstStyle/>
                    <a:p>
                      <a:pPr algn="ctr"/>
                      <a:r>
                        <a:rPr lang="en-US" dirty="0" err="1"/>
                        <a:t>LTC</a:t>
                      </a:r>
                      <a:r>
                        <a:rPr lang="en-US" dirty="0"/>
                        <a:t> for 36 months</a:t>
                      </a:r>
                    </a:p>
                  </a:txBody>
                  <a:tcPr>
                    <a:lnL>
                      <a:noFill/>
                    </a:lnL>
                    <a:lnR>
                      <a:noFill/>
                    </a:lnR>
                    <a:lnT>
                      <a:noFill/>
                    </a:lnT>
                    <a:lnB w="25400" cmpd="sng">
                      <a:noFill/>
                    </a:lnB>
                    <a:lnTlToBr w="12700" cmpd="sng">
                      <a:noFill/>
                      <a:prstDash val="solid"/>
                    </a:lnTlToBr>
                    <a:lnBlToTr w="12700" cmpd="sng">
                      <a:noFill/>
                      <a:prstDash val="solid"/>
                    </a:lnBlToTr>
                  </a:tcPr>
                </a:tc>
                <a:tc>
                  <a:txBody>
                    <a:bodyPr/>
                    <a:lstStyle/>
                    <a:p>
                      <a:pPr algn="ctr"/>
                      <a:r>
                        <a:rPr lang="en-US" dirty="0"/>
                        <a:t>$427,536</a:t>
                      </a:r>
                    </a:p>
                  </a:txBody>
                  <a:tcPr>
                    <a:lnL>
                      <a:noFill/>
                    </a:lnL>
                    <a:lnR>
                      <a:noFill/>
                    </a:lnR>
                    <a:lnT>
                      <a:noFill/>
                    </a:lnT>
                    <a:lnB w="25400" cmpd="sng">
                      <a:noFill/>
                    </a:lnB>
                    <a:lnTlToBr w="12700" cmpd="sng">
                      <a:noFill/>
                      <a:prstDash val="solid"/>
                    </a:lnTlToBr>
                    <a:lnBlToTr w="12700" cmpd="sng">
                      <a:noFill/>
                      <a:prstDash val="solid"/>
                    </a:lnBlToTr>
                  </a:tcPr>
                </a:tc>
                <a:tc>
                  <a:txBody>
                    <a:bodyPr/>
                    <a:lstStyle/>
                    <a:p>
                      <a:pPr algn="ctr"/>
                      <a:r>
                        <a:rPr lang="en-US" dirty="0"/>
                        <a:t>$6,026</a:t>
                      </a:r>
                    </a:p>
                  </a:txBody>
                  <a:tcPr>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3605434076"/>
                  </a:ext>
                </a:extLst>
              </a:tr>
            </a:tbl>
          </a:graphicData>
        </a:graphic>
      </p:graphicFrame>
      <p:sp>
        <p:nvSpPr>
          <p:cNvPr id="9" name="TextBox 8">
            <a:extLst>
              <a:ext uri="{FF2B5EF4-FFF2-40B4-BE49-F238E27FC236}">
                <a16:creationId xmlns:a16="http://schemas.microsoft.com/office/drawing/2014/main" id="{A19E5B9D-8897-4151-AD46-431CA9A2910F}"/>
              </a:ext>
            </a:extLst>
          </p:cNvPr>
          <p:cNvSpPr txBox="1"/>
          <p:nvPr/>
        </p:nvSpPr>
        <p:spPr>
          <a:xfrm flipH="1">
            <a:off x="584200" y="5318398"/>
            <a:ext cx="10760927" cy="1077218"/>
          </a:xfrm>
          <a:prstGeom prst="rect">
            <a:avLst/>
          </a:prstGeom>
          <a:noFill/>
        </p:spPr>
        <p:txBody>
          <a:bodyPr wrap="square" lIns="0" tIns="0" rIns="0" bIns="0" rtlCol="0">
            <a:spAutoFit/>
          </a:bodyPr>
          <a:lstStyle/>
          <a:p>
            <a:pPr algn="l"/>
            <a:r>
              <a:rPr lang="en-US" sz="1000" dirty="0">
                <a:cs typeface="Arial" panose="020B0604020202020204" pitchFamily="34" charset="0"/>
              </a:rPr>
              <a:t>M65 and F62; </a:t>
            </a:r>
            <a:r>
              <a:rPr lang="en-US" sz="1000" i="1" dirty="0">
                <a:cs typeface="Arial" panose="020B0604020202020204" pitchFamily="34" charset="0"/>
              </a:rPr>
              <a:t>MoneyGuard Market Advantage®</a:t>
            </a:r>
            <a:r>
              <a:rPr lang="en-US" sz="1000" dirty="0">
                <a:cs typeface="Arial" panose="020B0604020202020204" pitchFamily="34" charset="0"/>
              </a:rPr>
              <a:t>; $15,000 annual premium for 10 years; 6.5% ROR; Issue state CT.</a:t>
            </a:r>
          </a:p>
          <a:p>
            <a:pPr algn="l"/>
            <a:r>
              <a:rPr lang="en-US" sz="1000" dirty="0">
                <a:cs typeface="Arial" panose="020B0604020202020204" pitchFamily="34" charset="0"/>
              </a:rPr>
              <a:t>IRA assumes 5% growth; 30% combined tax rate.</a:t>
            </a:r>
          </a:p>
          <a:p>
            <a:r>
              <a:rPr lang="en-US" sz="1000" b="0" i="0" dirty="0">
                <a:solidFill>
                  <a:srgbClr val="000000"/>
                </a:solidFill>
                <a:effectLst/>
              </a:rPr>
              <a:t>With 0% gross/–0.26% net rate of return (current charges) at age 85 George would have the following benefits available: Total LTC benefit of $283,178; Max monthly LTC benefit of $6,302; Death benefit of $120,522.</a:t>
            </a:r>
          </a:p>
          <a:p>
            <a:r>
              <a:rPr lang="en-US" sz="1000" b="0" i="0" dirty="0">
                <a:solidFill>
                  <a:srgbClr val="000000"/>
                </a:solidFill>
                <a:effectLst/>
              </a:rPr>
              <a:t>With 0% gross/–0.26% net rate of return (current charges) at age 85 Patricia would have the following benefits available: Total LTC benefit of $274,157; Max monthly LTC benefit of $5,120; Death benefit of $97,766.</a:t>
            </a:r>
            <a:endParaRPr lang="en-US" sz="1000" dirty="0">
              <a:cs typeface="Arial" panose="020B0604020202020204" pitchFamily="34" charset="0"/>
            </a:endParaRPr>
          </a:p>
          <a:p>
            <a:pPr algn="l"/>
            <a:endParaRPr lang="en-US" sz="1000" dirty="0">
              <a:cs typeface="Arial" panose="020B0604020202020204" pitchFamily="34" charset="0"/>
            </a:endParaRPr>
          </a:p>
        </p:txBody>
      </p:sp>
      <p:sp>
        <p:nvSpPr>
          <p:cNvPr id="4" name="TextBox 3">
            <a:extLst>
              <a:ext uri="{FF2B5EF4-FFF2-40B4-BE49-F238E27FC236}">
                <a16:creationId xmlns:a16="http://schemas.microsoft.com/office/drawing/2014/main" id="{F183143D-0573-5246-3519-901F718B409E}"/>
              </a:ext>
            </a:extLst>
          </p:cNvPr>
          <p:cNvSpPr txBox="1"/>
          <p:nvPr/>
        </p:nvSpPr>
        <p:spPr>
          <a:xfrm>
            <a:off x="8356600" y="1844958"/>
            <a:ext cx="3251200" cy="3416320"/>
          </a:xfrm>
          <a:prstGeom prst="rect">
            <a:avLst/>
          </a:prstGeom>
          <a:noFill/>
        </p:spPr>
        <p:txBody>
          <a:bodyPr wrap="square">
            <a:spAutoFit/>
          </a:bodyPr>
          <a:lstStyle/>
          <a:p>
            <a:pPr algn="ctr"/>
            <a:endParaRPr lang="en-US" sz="1800" dirty="0">
              <a:solidFill>
                <a:schemeClr val="accent3"/>
              </a:solidFill>
              <a:cs typeface="Arial" panose="020B0604020202020204" pitchFamily="34" charset="0"/>
            </a:endParaRPr>
          </a:p>
          <a:p>
            <a:pPr algn="ctr"/>
            <a:r>
              <a:rPr lang="en-US" sz="1800" b="1" dirty="0">
                <a:solidFill>
                  <a:schemeClr val="accent3"/>
                </a:solidFill>
                <a:cs typeface="Arial" panose="020B0604020202020204" pitchFamily="34" charset="0"/>
              </a:rPr>
              <a:t>IRA value at time of generational transfer $170,098</a:t>
            </a:r>
          </a:p>
          <a:p>
            <a:pPr algn="ctr"/>
            <a:endParaRPr lang="en-US" sz="1800" b="1" dirty="0">
              <a:solidFill>
                <a:schemeClr val="accent3"/>
              </a:solidFill>
              <a:cs typeface="Arial" panose="020B0604020202020204" pitchFamily="34" charset="0"/>
            </a:endParaRPr>
          </a:p>
          <a:p>
            <a:pPr algn="ctr"/>
            <a:r>
              <a:rPr lang="en-US" sz="1800" b="1" dirty="0">
                <a:solidFill>
                  <a:schemeClr val="accent3"/>
                </a:solidFill>
                <a:cs typeface="Arial" panose="020B0604020202020204" pitchFamily="34" charset="0"/>
              </a:rPr>
              <a:t>Beneficiary annual distribution</a:t>
            </a:r>
          </a:p>
          <a:p>
            <a:pPr algn="ctr"/>
            <a:r>
              <a:rPr lang="en-US" sz="1800" b="1" dirty="0">
                <a:solidFill>
                  <a:schemeClr val="accent3"/>
                </a:solidFill>
                <a:cs typeface="Arial" panose="020B0604020202020204" pitchFamily="34" charset="0"/>
              </a:rPr>
              <a:t>$22,029 x 10 years = $220,290</a:t>
            </a:r>
          </a:p>
          <a:p>
            <a:pPr algn="ctr"/>
            <a:endParaRPr lang="en-US" sz="1800" b="1" dirty="0">
              <a:solidFill>
                <a:schemeClr val="accent3"/>
              </a:solidFill>
              <a:cs typeface="Arial" panose="020B0604020202020204" pitchFamily="34" charset="0"/>
            </a:endParaRPr>
          </a:p>
          <a:p>
            <a:pPr algn="ctr"/>
            <a:r>
              <a:rPr lang="en-US" sz="1800" b="1" dirty="0">
                <a:solidFill>
                  <a:schemeClr val="accent3"/>
                </a:solidFill>
                <a:cs typeface="Arial" panose="020B0604020202020204" pitchFamily="34" charset="0"/>
              </a:rPr>
              <a:t>Combined annual fed and state income tax</a:t>
            </a:r>
          </a:p>
          <a:p>
            <a:pPr algn="ctr"/>
            <a:r>
              <a:rPr lang="en-US" sz="1800" b="1" dirty="0">
                <a:solidFill>
                  <a:schemeClr val="accent3"/>
                </a:solidFill>
                <a:cs typeface="Arial" panose="020B0604020202020204" pitchFamily="34" charset="0"/>
              </a:rPr>
              <a:t>$7,710 x 10 years = $77,100</a:t>
            </a:r>
          </a:p>
          <a:p>
            <a:pPr algn="ctr"/>
            <a:endParaRPr lang="en-US" sz="1800" dirty="0">
              <a:solidFill>
                <a:schemeClr val="accent3"/>
              </a:solidFill>
              <a:cs typeface="Arial" panose="020B0604020202020204" pitchFamily="34" charset="0"/>
            </a:endParaRPr>
          </a:p>
          <a:p>
            <a:pPr algn="ctr"/>
            <a:endParaRPr lang="en-US" sz="1800" dirty="0">
              <a:solidFill>
                <a:schemeClr val="accent3"/>
              </a:solidFill>
              <a:cs typeface="Arial" panose="020B0604020202020204" pitchFamily="34" charset="0"/>
            </a:endParaRPr>
          </a:p>
        </p:txBody>
      </p:sp>
      <p:sp>
        <p:nvSpPr>
          <p:cNvPr id="6" name="Rectangle 5">
            <a:extLst>
              <a:ext uri="{FF2B5EF4-FFF2-40B4-BE49-F238E27FC236}">
                <a16:creationId xmlns:a16="http://schemas.microsoft.com/office/drawing/2014/main" id="{055FCB64-EA01-36D4-6737-A3154EE04C7C}"/>
              </a:ext>
            </a:extLst>
          </p:cNvPr>
          <p:cNvSpPr/>
          <p:nvPr/>
        </p:nvSpPr>
        <p:spPr>
          <a:xfrm>
            <a:off x="8267700" y="1752351"/>
            <a:ext cx="3429000" cy="3429000"/>
          </a:xfrm>
          <a:prstGeom prst="rect">
            <a:avLst/>
          </a:prstGeom>
          <a:noFill/>
          <a:ln w="3810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566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5FC23-D4A7-CE90-FA7C-775479A3B115}"/>
              </a:ext>
            </a:extLst>
          </p:cNvPr>
          <p:cNvSpPr>
            <a:spLocks noGrp="1"/>
          </p:cNvSpPr>
          <p:nvPr>
            <p:ph type="title"/>
          </p:nvPr>
        </p:nvSpPr>
        <p:spPr>
          <a:xfrm>
            <a:off x="574265" y="484631"/>
            <a:ext cx="11036808" cy="1098841"/>
          </a:xfrm>
        </p:spPr>
        <p:txBody>
          <a:bodyPr/>
          <a:lstStyle/>
          <a:p>
            <a:r>
              <a:rPr lang="en-US" dirty="0"/>
              <a:t>Why does this resonate with a parent who will pass an IRA to a child?</a:t>
            </a:r>
          </a:p>
        </p:txBody>
      </p:sp>
      <p:sp>
        <p:nvSpPr>
          <p:cNvPr id="5" name="Text Placeholder 4">
            <a:extLst>
              <a:ext uri="{FF2B5EF4-FFF2-40B4-BE49-F238E27FC236}">
                <a16:creationId xmlns:a16="http://schemas.microsoft.com/office/drawing/2014/main" id="{262966DF-F8DE-54AB-A584-84054E6B20EA}"/>
              </a:ext>
            </a:extLst>
          </p:cNvPr>
          <p:cNvSpPr>
            <a:spLocks noGrp="1"/>
          </p:cNvSpPr>
          <p:nvPr>
            <p:ph type="body" sz="quarter" idx="10"/>
          </p:nvPr>
        </p:nvSpPr>
        <p:spPr>
          <a:xfrm>
            <a:off x="574265" y="1583471"/>
            <a:ext cx="11043470" cy="840751"/>
          </a:xfrm>
        </p:spPr>
        <p:txBody>
          <a:bodyPr/>
          <a:lstStyle/>
          <a:p>
            <a:r>
              <a:rPr lang="en-US" sz="1600" b="0" dirty="0">
                <a:solidFill>
                  <a:srgbClr val="000000"/>
                </a:solidFill>
                <a:latin typeface="+mn-lt"/>
              </a:rPr>
              <a:t>By using distributions from their IRA to purchase a </a:t>
            </a:r>
            <a:r>
              <a:rPr lang="en-US" sz="1600" b="0" i="1" dirty="0">
                <a:solidFill>
                  <a:srgbClr val="000000"/>
                </a:solidFill>
                <a:latin typeface="+mn-lt"/>
              </a:rPr>
              <a:t>MoneyGuard Market Advantage®</a:t>
            </a:r>
            <a:r>
              <a:rPr lang="en-US" sz="1600" b="0" dirty="0">
                <a:solidFill>
                  <a:srgbClr val="000000"/>
                </a:solidFill>
                <a:latin typeface="+mn-lt"/>
              </a:rPr>
              <a:t> policy, George and Patricia can pay for long-term care through tax-free benefits, if needed, while passing any unused benefits to a loved one through a tax-free death benefit. </a:t>
            </a:r>
          </a:p>
        </p:txBody>
      </p:sp>
      <p:pic>
        <p:nvPicPr>
          <p:cNvPr id="3" name="Picture Placeholder 37">
            <a:extLst>
              <a:ext uri="{FF2B5EF4-FFF2-40B4-BE49-F238E27FC236}">
                <a16:creationId xmlns:a16="http://schemas.microsoft.com/office/drawing/2014/main" id="{FA45A5F4-823C-AB8C-CD48-534FE14D3D3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51527" y="2333895"/>
            <a:ext cx="3738033" cy="3157431"/>
          </a:xfrm>
          <a:prstGeom prst="rect">
            <a:avLst/>
          </a:prstGeom>
        </p:spPr>
      </p:pic>
      <p:sp>
        <p:nvSpPr>
          <p:cNvPr id="6" name="TextBox 5">
            <a:extLst>
              <a:ext uri="{FF2B5EF4-FFF2-40B4-BE49-F238E27FC236}">
                <a16:creationId xmlns:a16="http://schemas.microsoft.com/office/drawing/2014/main" id="{361CB855-B0D1-F62D-D1C6-331E41EBB599}"/>
              </a:ext>
            </a:extLst>
          </p:cNvPr>
          <p:cNvSpPr txBox="1"/>
          <p:nvPr/>
        </p:nvSpPr>
        <p:spPr>
          <a:xfrm>
            <a:off x="4714960" y="3120797"/>
            <a:ext cx="6555552" cy="2450094"/>
          </a:xfrm>
          <a:prstGeom prst="rect">
            <a:avLst/>
          </a:prstGeom>
          <a:noFill/>
        </p:spPr>
        <p:txBody>
          <a:bodyPr wrap="square">
            <a:spAutoFit/>
          </a:bodyPr>
          <a:lstStyle/>
          <a:p>
            <a:pPr marL="0" indent="0">
              <a:lnSpc>
                <a:spcPct val="107000"/>
              </a:lnSpc>
              <a:spcAft>
                <a:spcPts val="0"/>
              </a:spcAft>
              <a:buNone/>
              <a:defRPr/>
            </a:pPr>
            <a:r>
              <a:rPr lang="en-US" b="1" dirty="0">
                <a:latin typeface="Georgia" panose="02040502050405020303" pitchFamily="18" charset="0"/>
                <a:ea typeface="Calibri" panose="020F0502020204030204" pitchFamily="34" charset="0"/>
                <a:cs typeface="Times New Roman" panose="02020603050405020304" pitchFamily="18" charset="0"/>
              </a:rPr>
              <a:t>Plan in action</a:t>
            </a:r>
          </a:p>
          <a:p>
            <a:pPr marL="285750" indent="-285750">
              <a:lnSpc>
                <a:spcPct val="107000"/>
              </a:lnSpc>
              <a:spcAft>
                <a:spcPts val="0"/>
              </a:spcAft>
              <a:buClr>
                <a:schemeClr val="accent1"/>
              </a:buClr>
              <a:buFont typeface="Wingdings" pitchFamily="2" charset="2"/>
              <a:buChar char="§"/>
              <a:defRPr/>
            </a:pPr>
            <a:r>
              <a:rPr lang="en-US" sz="1800" dirty="0">
                <a:ea typeface="Calibri" panose="020F0502020204030204" pitchFamily="34" charset="0"/>
                <a:cs typeface="Times New Roman" panose="02020603050405020304" pitchFamily="18" charset="0"/>
              </a:rPr>
              <a:t>Purchased </a:t>
            </a:r>
            <a:r>
              <a:rPr lang="en-US" sz="1800" i="1" dirty="0">
                <a:ea typeface="Calibri" panose="020F0502020204030204" pitchFamily="34" charset="0"/>
                <a:cs typeface="Times New Roman" panose="02020603050405020304" pitchFamily="18" charset="0"/>
              </a:rPr>
              <a:t>MoneyGuard Market Advantage® </a:t>
            </a:r>
            <a:r>
              <a:rPr lang="en-US" sz="1800" dirty="0">
                <a:ea typeface="Calibri" panose="020F0502020204030204" pitchFamily="34" charset="0"/>
                <a:cs typeface="Times New Roman" panose="02020603050405020304" pitchFamily="18" charset="0"/>
              </a:rPr>
              <a:t>funded via distributions from IRA </a:t>
            </a:r>
          </a:p>
          <a:p>
            <a:pPr marL="285750" indent="-285750">
              <a:lnSpc>
                <a:spcPct val="107000"/>
              </a:lnSpc>
              <a:spcAft>
                <a:spcPts val="0"/>
              </a:spcAft>
              <a:buClr>
                <a:schemeClr val="accent1"/>
              </a:buClr>
              <a:buFont typeface="Wingdings" pitchFamily="2" charset="2"/>
              <a:buChar char="§"/>
              <a:defRPr/>
            </a:pPr>
            <a:r>
              <a:rPr lang="en-US" sz="1800" dirty="0">
                <a:ea typeface="Calibri" panose="020F0502020204030204" pitchFamily="34" charset="0"/>
                <a:cs typeface="Times New Roman" panose="02020603050405020304" pitchFamily="18" charset="0"/>
              </a:rPr>
              <a:t>Use Benefit Transfer Rider (BTR) to transfer unused benefits to surviving spouse</a:t>
            </a:r>
          </a:p>
          <a:p>
            <a:pPr marL="285750" indent="-285750">
              <a:lnSpc>
                <a:spcPct val="107000"/>
              </a:lnSpc>
              <a:buClr>
                <a:schemeClr val="accent1"/>
              </a:buClr>
              <a:buFont typeface="Wingdings" pitchFamily="2" charset="2"/>
              <a:buChar char="§"/>
              <a:defRPr/>
            </a:pPr>
            <a:r>
              <a:rPr lang="en-US" sz="1800" dirty="0">
                <a:ea typeface="Calibri" panose="020F0502020204030204" pitchFamily="34" charset="0"/>
                <a:cs typeface="Times New Roman" panose="02020603050405020304" pitchFamily="18" charset="0"/>
              </a:rPr>
              <a:t>Leverage any remaining death benefit to pay income taxes due after intergenerational transfer</a:t>
            </a:r>
            <a:endParaRPr lang="en-US" sz="1800" dirty="0">
              <a:cs typeface="Arial" panose="020B0604020202020204" pitchFamily="34" charset="0"/>
            </a:endParaRPr>
          </a:p>
          <a:p>
            <a:pPr>
              <a:lnSpc>
                <a:spcPct val="107000"/>
              </a:lnSpc>
              <a:buClr>
                <a:srgbClr val="C00000"/>
              </a:buClr>
              <a:buFont typeface="Wingdings" panose="05000000000000000000" pitchFamily="2" charset="2"/>
              <a:buChar char="§"/>
              <a:defRPr/>
            </a:pPr>
            <a:endParaRPr lang="en-US" sz="18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2336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D00F0F43-CD45-624B-922A-2CD15C0595BC}"/>
              </a:ext>
            </a:extLst>
          </p:cNvPr>
          <p:cNvSpPr>
            <a:spLocks noGrp="1" noChangeArrowheads="1"/>
          </p:cNvSpPr>
          <p:nvPr>
            <p:ph type="title"/>
          </p:nvPr>
        </p:nvSpPr>
        <p:spPr/>
        <p:txBody>
          <a:bodyPr/>
          <a:lstStyle/>
          <a:p>
            <a:pPr eaLnBrk="1" hangingPunct="1"/>
            <a:r>
              <a:rPr lang="en-US" altLang="en-US" sz="3600"/>
              <a:t>Summary</a:t>
            </a:r>
            <a:endParaRPr lang="en-US" altLang="en-US"/>
          </a:p>
        </p:txBody>
      </p:sp>
      <p:sp>
        <p:nvSpPr>
          <p:cNvPr id="54275" name="Text Placeholder 6">
            <a:extLst>
              <a:ext uri="{FF2B5EF4-FFF2-40B4-BE49-F238E27FC236}">
                <a16:creationId xmlns:a16="http://schemas.microsoft.com/office/drawing/2014/main" id="{CA2E41FF-5B75-C44C-8BA0-449645BC66E0}"/>
              </a:ext>
            </a:extLst>
          </p:cNvPr>
          <p:cNvSpPr txBox="1">
            <a:spLocks noChangeArrowheads="1"/>
          </p:cNvSpPr>
          <p:nvPr/>
        </p:nvSpPr>
        <p:spPr bwMode="auto">
          <a:xfrm>
            <a:off x="520700" y="4367112"/>
            <a:ext cx="3238500" cy="1672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82563" indent="-182563">
              <a:spcAft>
                <a:spcPts val="800"/>
              </a:spcAft>
              <a:buClr>
                <a:schemeClr val="accent1"/>
              </a:buClr>
              <a:buFont typeface="Wingdings" pitchFamily="2" charset="2"/>
              <a:buChar char="§"/>
              <a:defRPr sz="1600">
                <a:solidFill>
                  <a:schemeClr val="tx1"/>
                </a:solidFill>
                <a:latin typeface="Calibri" panose="020F0502020204030204" pitchFamily="34" charset="0"/>
                <a:cs typeface="Arial" panose="020B0604020202020204" pitchFamily="34" charset="0"/>
              </a:defRPr>
            </a:lvl1pPr>
            <a:lvl2pPr marL="285750" indent="-285750">
              <a:spcAft>
                <a:spcPts val="800"/>
              </a:spcAft>
              <a:buClr>
                <a:srgbClr val="828282"/>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2pPr>
            <a:lvl3pPr marL="685800" indent="-173038">
              <a:spcAft>
                <a:spcPts val="800"/>
              </a:spcAft>
              <a:buClr>
                <a:srgbClr val="828282"/>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3pPr>
            <a:lvl4pPr marL="858838"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4pPr>
            <a:lvl5pPr marL="1031875"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5pPr>
            <a:lvl6pPr marL="14890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6pPr>
            <a:lvl7pPr marL="19462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7pPr>
            <a:lvl8pPr marL="24034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8pPr>
            <a:lvl9pPr marL="28606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9pPr>
          </a:lstStyle>
          <a:p>
            <a:pPr lvl="1" eaLnBrk="1" hangingPunct="1">
              <a:buClr>
                <a:schemeClr val="accent1"/>
              </a:buClr>
              <a:buFont typeface="Wingdings" pitchFamily="2" charset="2"/>
              <a:buChar char="§"/>
            </a:pPr>
            <a:r>
              <a:rPr lang="en-US" altLang="en-US" dirty="0"/>
              <a:t>How many clients do you have who may be interested in more tax-efficient LTC planning?</a:t>
            </a:r>
          </a:p>
          <a:p>
            <a:pPr lvl="1" eaLnBrk="1" hangingPunct="1">
              <a:buClr>
                <a:schemeClr val="accent1"/>
              </a:buClr>
              <a:buFont typeface="Wingdings" pitchFamily="2" charset="2"/>
              <a:buChar char="§"/>
            </a:pPr>
            <a:r>
              <a:rPr lang="en-US" altLang="en-US" dirty="0"/>
              <a:t>How many clients do you have who have significant qualified plan assets?</a:t>
            </a:r>
          </a:p>
        </p:txBody>
      </p:sp>
      <p:sp>
        <p:nvSpPr>
          <p:cNvPr id="54276" name="Text Placeholder 14">
            <a:extLst>
              <a:ext uri="{FF2B5EF4-FFF2-40B4-BE49-F238E27FC236}">
                <a16:creationId xmlns:a16="http://schemas.microsoft.com/office/drawing/2014/main" id="{FF3AAC11-D667-C54A-A0BE-68E20FBD9924}"/>
              </a:ext>
            </a:extLst>
          </p:cNvPr>
          <p:cNvSpPr txBox="1">
            <a:spLocks noChangeArrowheads="1"/>
          </p:cNvSpPr>
          <p:nvPr/>
        </p:nvSpPr>
        <p:spPr bwMode="auto">
          <a:xfrm>
            <a:off x="4279900" y="4329013"/>
            <a:ext cx="3149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spcAft>
                <a:spcPts val="800"/>
              </a:spcAft>
              <a:buClr>
                <a:schemeClr val="accent1"/>
              </a:buClr>
              <a:buFont typeface="Wingdings" pitchFamily="2" charset="2"/>
              <a:buChar char="§"/>
              <a:defRPr sz="1600">
                <a:solidFill>
                  <a:schemeClr val="tx1"/>
                </a:solidFill>
                <a:latin typeface="Calibri" panose="020F0502020204030204" pitchFamily="34" charset="0"/>
                <a:cs typeface="Arial" panose="020B0604020202020204" pitchFamily="34" charset="0"/>
              </a:defRPr>
            </a:lvl1pPr>
            <a:lvl2pPr marL="365125" indent="-182563">
              <a:spcAft>
                <a:spcPts val="800"/>
              </a:spcAft>
              <a:buClr>
                <a:srgbClr val="828282"/>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2pPr>
            <a:lvl3pPr marL="685800" indent="-173038">
              <a:spcAft>
                <a:spcPts val="800"/>
              </a:spcAft>
              <a:buClr>
                <a:srgbClr val="828282"/>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3pPr>
            <a:lvl4pPr marL="858838"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4pPr>
            <a:lvl5pPr marL="1031875"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5pPr>
            <a:lvl6pPr marL="14890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6pPr>
            <a:lvl7pPr marL="19462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7pPr>
            <a:lvl8pPr marL="24034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8pPr>
            <a:lvl9pPr marL="28606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9pPr>
          </a:lstStyle>
          <a:p>
            <a:pPr eaLnBrk="1" hangingPunct="1"/>
            <a:r>
              <a:rPr lang="en-US" altLang="en-US" dirty="0"/>
              <a:t>How many clients do you have that have recently inherited an IRA?</a:t>
            </a:r>
          </a:p>
        </p:txBody>
      </p:sp>
      <p:sp>
        <p:nvSpPr>
          <p:cNvPr id="54277" name="Text Placeholder 20">
            <a:extLst>
              <a:ext uri="{FF2B5EF4-FFF2-40B4-BE49-F238E27FC236}">
                <a16:creationId xmlns:a16="http://schemas.microsoft.com/office/drawing/2014/main" id="{4237C39E-44A8-7E49-9183-3CFFA6AF284A}"/>
              </a:ext>
            </a:extLst>
          </p:cNvPr>
          <p:cNvSpPr txBox="1">
            <a:spLocks noChangeArrowheads="1"/>
          </p:cNvSpPr>
          <p:nvPr/>
        </p:nvSpPr>
        <p:spPr bwMode="auto">
          <a:xfrm>
            <a:off x="584200" y="1346200"/>
            <a:ext cx="2797252" cy="2735263"/>
          </a:xfrm>
          <a:prstGeom prst="rect">
            <a:avLst/>
          </a:prstGeom>
          <a:solidFill>
            <a:schemeClr val="accent1"/>
          </a:solidFill>
          <a:ln>
            <a:noFill/>
          </a:ln>
        </p:spPr>
        <p:txBody>
          <a:bodyPr lIns="182880" rIns="182880" anchor="ctr" anchorCtr="1"/>
          <a:lstStyle>
            <a:lvl1pPr>
              <a:spcAft>
                <a:spcPts val="800"/>
              </a:spcAft>
              <a:buClr>
                <a:schemeClr val="accent1"/>
              </a:buClr>
              <a:buFont typeface="Wingdings" pitchFamily="2" charset="2"/>
              <a:buChar char="§"/>
              <a:defRPr sz="1600">
                <a:solidFill>
                  <a:schemeClr val="tx1"/>
                </a:solidFill>
                <a:latin typeface="Calibri" panose="020F0502020204030204" pitchFamily="34" charset="0"/>
                <a:cs typeface="Arial" panose="020B0604020202020204" pitchFamily="34" charset="0"/>
              </a:defRPr>
            </a:lvl1pPr>
            <a:lvl2pPr marL="365125" indent="-182563">
              <a:spcAft>
                <a:spcPts val="800"/>
              </a:spcAft>
              <a:buClr>
                <a:srgbClr val="828282"/>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2pPr>
            <a:lvl3pPr marL="685800" indent="-173038">
              <a:spcAft>
                <a:spcPts val="800"/>
              </a:spcAft>
              <a:buClr>
                <a:srgbClr val="828282"/>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3pPr>
            <a:lvl4pPr marL="858838"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4pPr>
            <a:lvl5pPr marL="1031875"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5pPr>
            <a:lvl6pPr marL="14890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6pPr>
            <a:lvl7pPr marL="19462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7pPr>
            <a:lvl8pPr marL="24034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8pPr>
            <a:lvl9pPr marL="28606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9pPr>
          </a:lstStyle>
          <a:p>
            <a:pPr algn="ctr" eaLnBrk="1" hangingPunct="1">
              <a:buFont typeface="Wingdings" pitchFamily="2" charset="2"/>
              <a:buNone/>
            </a:pPr>
            <a:r>
              <a:rPr lang="en-US" altLang="en-US" sz="2000" dirty="0">
                <a:solidFill>
                  <a:schemeClr val="bg1"/>
                </a:solidFill>
              </a:rPr>
              <a:t>SECURE Act was</a:t>
            </a:r>
            <a:br>
              <a:rPr lang="en-US" altLang="en-US" sz="2000" dirty="0">
                <a:solidFill>
                  <a:schemeClr val="bg1"/>
                </a:solidFill>
              </a:rPr>
            </a:br>
            <a:r>
              <a:rPr lang="en-US" altLang="en-US" sz="2000" dirty="0">
                <a:solidFill>
                  <a:schemeClr val="bg1"/>
                </a:solidFill>
              </a:rPr>
              <a:t>written to encourage retirement planning</a:t>
            </a:r>
          </a:p>
        </p:txBody>
      </p:sp>
      <p:sp>
        <p:nvSpPr>
          <p:cNvPr id="18" name="Text Placeholder 21">
            <a:extLst>
              <a:ext uri="{FF2B5EF4-FFF2-40B4-BE49-F238E27FC236}">
                <a16:creationId xmlns:a16="http://schemas.microsoft.com/office/drawing/2014/main" id="{19B42CE2-4698-4171-A2B6-51FB5420C074}"/>
              </a:ext>
            </a:extLst>
          </p:cNvPr>
          <p:cNvSpPr txBox="1">
            <a:spLocks/>
          </p:cNvSpPr>
          <p:nvPr/>
        </p:nvSpPr>
        <p:spPr>
          <a:xfrm>
            <a:off x="4325938" y="1346200"/>
            <a:ext cx="2797252" cy="2735263"/>
          </a:xfrm>
          <a:prstGeom prst="rect">
            <a:avLst/>
          </a:prstGeom>
          <a:solidFill>
            <a:schemeClr val="accent3"/>
          </a:solidFill>
          <a:ln>
            <a:noFill/>
          </a:ln>
        </p:spPr>
        <p:txBody>
          <a:bodyPr lIns="182880" rIns="182880" anchor="ctr" anchorCtr="1"/>
          <a:lstStyle>
            <a:lvl1pPr marL="182880" indent="-182880" algn="l" defTabSz="914400" rtl="0" eaLnBrk="1" latinLnBrk="0" hangingPunct="1">
              <a:lnSpc>
                <a:spcPct val="100000"/>
              </a:lnSpc>
              <a:spcBef>
                <a:spcPts val="0"/>
              </a:spcBef>
              <a:spcAft>
                <a:spcPts val="800"/>
              </a:spcAft>
              <a:buClr>
                <a:schemeClr val="accent1"/>
              </a:buClr>
              <a:buFont typeface="Wingdings" pitchFamily="2" charset="2"/>
              <a:buChar char="§"/>
              <a:defRPr sz="1600" kern="400" baseline="0">
                <a:solidFill>
                  <a:schemeClr val="tx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buFont typeface="Wingdings" pitchFamily="2" charset="2"/>
              <a:buNone/>
              <a:defRPr/>
            </a:pPr>
            <a:r>
              <a:rPr lang="en-US" sz="2000" dirty="0">
                <a:solidFill>
                  <a:schemeClr val="bg1"/>
                </a:solidFill>
              </a:rPr>
              <a:t>The elimination of the stretch provision alters how much heirs receive when inheriting an IRA</a:t>
            </a:r>
          </a:p>
        </p:txBody>
      </p:sp>
      <p:sp>
        <p:nvSpPr>
          <p:cNvPr id="54279" name="Text Placeholder 22">
            <a:extLst>
              <a:ext uri="{FF2B5EF4-FFF2-40B4-BE49-F238E27FC236}">
                <a16:creationId xmlns:a16="http://schemas.microsoft.com/office/drawing/2014/main" id="{E66DEFC9-102E-7A4E-AE33-A8A872BFA386}"/>
              </a:ext>
            </a:extLst>
          </p:cNvPr>
          <p:cNvSpPr txBox="1">
            <a:spLocks noChangeArrowheads="1"/>
          </p:cNvSpPr>
          <p:nvPr/>
        </p:nvSpPr>
        <p:spPr bwMode="auto">
          <a:xfrm>
            <a:off x="8102600" y="1346200"/>
            <a:ext cx="2797252" cy="2735263"/>
          </a:xfrm>
          <a:prstGeom prst="rect">
            <a:avLst/>
          </a:prstGeom>
          <a:solidFill>
            <a:schemeClr val="accent4"/>
          </a:solidFill>
          <a:ln>
            <a:noFill/>
          </a:ln>
        </p:spPr>
        <p:txBody>
          <a:bodyPr lIns="365760" rIns="365760" anchor="ctr" anchorCtr="1"/>
          <a:lstStyle>
            <a:lvl1pPr>
              <a:spcAft>
                <a:spcPts val="800"/>
              </a:spcAft>
              <a:buClr>
                <a:schemeClr val="accent1"/>
              </a:buClr>
              <a:buFont typeface="Wingdings" pitchFamily="2" charset="2"/>
              <a:buChar char="§"/>
              <a:defRPr sz="1600">
                <a:solidFill>
                  <a:schemeClr val="tx1"/>
                </a:solidFill>
                <a:latin typeface="Calibri" panose="020F0502020204030204" pitchFamily="34" charset="0"/>
                <a:cs typeface="Arial" panose="020B0604020202020204" pitchFamily="34" charset="0"/>
              </a:defRPr>
            </a:lvl1pPr>
            <a:lvl2pPr marL="365125" indent="-182563">
              <a:spcAft>
                <a:spcPts val="800"/>
              </a:spcAft>
              <a:buClr>
                <a:srgbClr val="828282"/>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2pPr>
            <a:lvl3pPr marL="685800" indent="-173038">
              <a:spcAft>
                <a:spcPts val="800"/>
              </a:spcAft>
              <a:buClr>
                <a:srgbClr val="828282"/>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3pPr>
            <a:lvl4pPr marL="858838"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4pPr>
            <a:lvl5pPr marL="1031875"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5pPr>
            <a:lvl6pPr marL="14890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6pPr>
            <a:lvl7pPr marL="19462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7pPr>
            <a:lvl8pPr marL="24034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8pPr>
            <a:lvl9pPr marL="28606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9pPr>
          </a:lstStyle>
          <a:p>
            <a:pPr algn="ctr" eaLnBrk="1" hangingPunct="1">
              <a:buFont typeface="Wingdings" pitchFamily="2" charset="2"/>
              <a:buNone/>
            </a:pPr>
            <a:r>
              <a:rPr lang="en-US" altLang="en-US" sz="2000" i="1" dirty="0">
                <a:solidFill>
                  <a:schemeClr val="bg1"/>
                </a:solidFill>
              </a:rPr>
              <a:t>MoneyGuard</a:t>
            </a:r>
            <a:r>
              <a:rPr lang="en-US" sz="2000" b="0" i="1" dirty="0">
                <a:solidFill>
                  <a:schemeClr val="bg1"/>
                </a:solidFill>
                <a:latin typeface="+mn-lt"/>
              </a:rPr>
              <a:t>® </a:t>
            </a:r>
            <a:r>
              <a:rPr lang="en-US" sz="2000" b="0" dirty="0">
                <a:solidFill>
                  <a:schemeClr val="bg1"/>
                </a:solidFill>
                <a:latin typeface="+mn-lt"/>
              </a:rPr>
              <a:t>solutions</a:t>
            </a:r>
            <a:r>
              <a:rPr lang="en-US" altLang="en-US" sz="2000" dirty="0">
                <a:solidFill>
                  <a:schemeClr val="bg1"/>
                </a:solidFill>
              </a:rPr>
              <a:t> can be a tool to deploy to align with the 10-year rule and assist in planning for care in the future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F244B5E-0635-470A-9106-A2A0CE858EFD}"/>
              </a:ext>
            </a:extLst>
          </p:cNvPr>
          <p:cNvSpPr>
            <a:spLocks noGrp="1"/>
          </p:cNvSpPr>
          <p:nvPr>
            <p:ph type="title"/>
          </p:nvPr>
        </p:nvSpPr>
        <p:spPr/>
        <p:txBody>
          <a:bodyPr/>
          <a:lstStyle/>
          <a:p>
            <a:r>
              <a:rPr lang="en-US" dirty="0"/>
              <a:t>Important information</a:t>
            </a:r>
          </a:p>
        </p:txBody>
      </p:sp>
      <p:sp>
        <p:nvSpPr>
          <p:cNvPr id="9" name="Text Placeholder 8">
            <a:extLst>
              <a:ext uri="{FF2B5EF4-FFF2-40B4-BE49-F238E27FC236}">
                <a16:creationId xmlns:a16="http://schemas.microsoft.com/office/drawing/2014/main" id="{23D2BE49-CB70-4573-A6C4-05F308DA9A59}"/>
              </a:ext>
            </a:extLst>
          </p:cNvPr>
          <p:cNvSpPr>
            <a:spLocks noGrp="1"/>
          </p:cNvSpPr>
          <p:nvPr>
            <p:ph type="body" sz="quarter" idx="11"/>
          </p:nvPr>
        </p:nvSpPr>
        <p:spPr>
          <a:xfrm>
            <a:off x="571641" y="1514037"/>
            <a:ext cx="8419959" cy="4200963"/>
          </a:xfrm>
        </p:spPr>
        <p:txBody>
          <a:bodyPr/>
          <a:lstStyle/>
          <a:p>
            <a:pPr lvl="0">
              <a:lnSpc>
                <a:spcPct val="100000"/>
              </a:lnSpc>
              <a:spcBef>
                <a:spcPts val="0"/>
              </a:spcBef>
              <a:spcAft>
                <a:spcPts val="600"/>
              </a:spcAft>
            </a:pPr>
            <a:r>
              <a:rPr lang="en-US" sz="1000" b="1" dirty="0">
                <a:latin typeface="Calibri" panose="020F0502020204030204" pitchFamily="34" charset="0"/>
                <a:ea typeface="Roboto Condensed" panose="02000000000000000000" pitchFamily="2" charset="0"/>
                <a:cs typeface="Calibri" panose="020F0502020204030204" pitchFamily="34" charset="0"/>
              </a:rPr>
              <a:t>Issuers:</a:t>
            </a:r>
            <a:br>
              <a:rPr lang="en-US" sz="1000" dirty="0">
                <a:latin typeface="Calibri" panose="020F0502020204030204" pitchFamily="34" charset="0"/>
                <a:ea typeface="Roboto Condensed" panose="02000000000000000000" pitchFamily="2" charset="0"/>
                <a:cs typeface="Calibri" panose="020F0502020204030204" pitchFamily="34" charset="0"/>
              </a:rPr>
            </a:br>
            <a:r>
              <a:rPr lang="en-US" sz="1000" dirty="0">
                <a:latin typeface="Calibri" panose="020F0502020204030204" pitchFamily="34" charset="0"/>
                <a:ea typeface="Roboto Condensed" panose="02000000000000000000" pitchFamily="2" charset="0"/>
                <a:cs typeface="Calibri" panose="020F0502020204030204" pitchFamily="34" charset="0"/>
              </a:rPr>
              <a:t>The Lincoln National Life Insurance Company, Fort Wayne, IN</a:t>
            </a:r>
            <a:br>
              <a:rPr lang="en-US" sz="1000" dirty="0">
                <a:latin typeface="Calibri" panose="020F0502020204030204" pitchFamily="34" charset="0"/>
                <a:ea typeface="Roboto Condensed" panose="02000000000000000000" pitchFamily="2" charset="0"/>
                <a:cs typeface="Calibri" panose="020F0502020204030204" pitchFamily="34" charset="0"/>
              </a:rPr>
            </a:br>
            <a:r>
              <a:rPr lang="en-US" sz="1000" b="1" dirty="0">
                <a:latin typeface="Calibri" panose="020F0502020204030204" pitchFamily="34" charset="0"/>
                <a:ea typeface="Roboto Condensed" panose="02000000000000000000" pitchFamily="2" charset="0"/>
                <a:cs typeface="Calibri" panose="020F0502020204030204" pitchFamily="34" charset="0"/>
              </a:rPr>
              <a:t>The Lincoln National Life Insurance Company does not solicit business in the state of New York, nor is it authorized to do so.</a:t>
            </a:r>
          </a:p>
          <a:p>
            <a:pPr lvl="0">
              <a:lnSpc>
                <a:spcPct val="100000"/>
              </a:lnSpc>
              <a:spcBef>
                <a:spcPts val="0"/>
              </a:spcBef>
              <a:spcAft>
                <a:spcPts val="600"/>
              </a:spcAft>
            </a:pPr>
            <a:r>
              <a:rPr lang="en-US" sz="1000" b="1" dirty="0">
                <a:latin typeface="Calibri" panose="020F0502020204030204" pitchFamily="34" charset="0"/>
                <a:ea typeface="Roboto Condensed" panose="02000000000000000000" pitchFamily="2" charset="0"/>
                <a:cs typeface="Calibri" panose="020F0502020204030204" pitchFamily="34" charset="0"/>
              </a:rPr>
              <a:t>All guarantees and benefits of the insurance policy are subject to the claims-paying ability of the issuing insurance company.</a:t>
            </a:r>
            <a:r>
              <a:rPr lang="en-US" sz="1000" dirty="0">
                <a:latin typeface="Calibri" panose="020F0502020204030204" pitchFamily="34" charset="0"/>
                <a:ea typeface="Roboto Condensed" panose="02000000000000000000" pitchFamily="2" charset="0"/>
                <a:cs typeface="Calibri" panose="020F0502020204030204" pitchFamily="34" charset="0"/>
              </a:rPr>
              <a:t> They are not backed by the broker-dealer and/or insurance agency selling the policy, or any affiliates of those entities other than the issuing company affiliates, and none makes any representations or guarantees regarding the claims-paying ability of the issuer.</a:t>
            </a:r>
          </a:p>
          <a:p>
            <a:pPr lvl="0">
              <a:lnSpc>
                <a:spcPct val="100000"/>
              </a:lnSpc>
              <a:spcBef>
                <a:spcPts val="0"/>
              </a:spcBef>
              <a:spcAft>
                <a:spcPts val="600"/>
              </a:spcAft>
            </a:pPr>
            <a:r>
              <a:rPr lang="en-US" sz="1000" dirty="0">
                <a:latin typeface="Calibri" panose="020F0502020204030204" pitchFamily="34" charset="0"/>
                <a:ea typeface="Roboto Condensed" panose="02000000000000000000" pitchFamily="2" charset="0"/>
                <a:cs typeface="Calibri" panose="020F0502020204030204" pitchFamily="34" charset="0"/>
              </a:rPr>
              <a:t>In some states, contract terms are set out and coverage may be provided in the form of certificates issued under a group policy issued by The Lincoln National Life Insurance Company to a group life insurance trust. Products, riders and features are subject to state availability. The insurance policy and riders have limitations, exclusions, and/or reductions. Check state availability.</a:t>
            </a:r>
          </a:p>
          <a:p>
            <a:pPr lvl="0">
              <a:lnSpc>
                <a:spcPct val="100000"/>
              </a:lnSpc>
              <a:spcBef>
                <a:spcPts val="0"/>
              </a:spcBef>
              <a:spcAft>
                <a:spcPts val="600"/>
              </a:spcAft>
            </a:pPr>
            <a:r>
              <a:rPr lang="en-US" sz="1000" b="1" dirty="0">
                <a:latin typeface="Calibri" panose="020F0502020204030204" pitchFamily="34" charset="0"/>
                <a:ea typeface="Roboto Condensed" panose="02000000000000000000" pitchFamily="2" charset="0"/>
                <a:cs typeface="Calibri" panose="020F0502020204030204" pitchFamily="34" charset="0"/>
              </a:rPr>
              <a:t>Distributor: </a:t>
            </a:r>
            <a:br>
              <a:rPr lang="en-US" sz="1000" b="1" dirty="0">
                <a:latin typeface="Calibri" panose="020F0502020204030204" pitchFamily="34" charset="0"/>
                <a:ea typeface="Roboto Condensed" panose="02000000000000000000" pitchFamily="2" charset="0"/>
                <a:cs typeface="Calibri" panose="020F0502020204030204" pitchFamily="34" charset="0"/>
              </a:rPr>
            </a:br>
            <a:r>
              <a:rPr lang="en-US" sz="1000" dirty="0">
                <a:latin typeface="Calibri" panose="020F0502020204030204" pitchFamily="34" charset="0"/>
                <a:ea typeface="Roboto Condensed" panose="02000000000000000000" pitchFamily="2" charset="0"/>
                <a:cs typeface="Calibri" panose="020F0502020204030204" pitchFamily="34" charset="0"/>
              </a:rPr>
              <a:t>Lincoln Financial Distributors, Inc., a broker-dealer</a:t>
            </a:r>
          </a:p>
          <a:p>
            <a:pPr>
              <a:lnSpc>
                <a:spcPct val="100000"/>
              </a:lnSpc>
              <a:spcAft>
                <a:spcPts val="0"/>
              </a:spcAft>
            </a:pPr>
            <a:r>
              <a:rPr lang="en-US" sz="1000" b="1" dirty="0">
                <a:latin typeface="Calibri" panose="020F0502020204030204" pitchFamily="34" charset="0"/>
                <a:ea typeface="Roboto Condensed" panose="02000000000000000000" pitchFamily="2" charset="0"/>
                <a:cs typeface="Calibri" panose="020F0502020204030204" pitchFamily="34" charset="0"/>
              </a:rPr>
              <a:t>Policies: </a:t>
            </a:r>
            <a:r>
              <a:rPr lang="en-US" sz="1000" b="1" i="1" dirty="0" err="1">
                <a:latin typeface="Calibri" panose="020F0502020204030204" pitchFamily="34" charset="0"/>
                <a:ea typeface="Roboto Condensed" panose="02000000000000000000" pitchFamily="2" charset="0"/>
                <a:cs typeface="Calibri" panose="020F0502020204030204" pitchFamily="34" charset="0"/>
              </a:rPr>
              <a:t>MoneyGuard</a:t>
            </a:r>
            <a:r>
              <a:rPr lang="en-US" sz="1000" b="1" i="1" dirty="0">
                <a:latin typeface="Calibri" panose="020F0502020204030204" pitchFamily="34" charset="0"/>
                <a:ea typeface="Roboto Condensed" panose="02000000000000000000" pitchFamily="2" charset="0"/>
                <a:cs typeface="Calibri" panose="020F0502020204030204" pitchFamily="34" charset="0"/>
              </a:rPr>
              <a:t> Market Advantage</a:t>
            </a:r>
            <a:r>
              <a:rPr lang="en-US" sz="1000" b="1" dirty="0">
                <a:latin typeface="Calibri" panose="020F0502020204030204" pitchFamily="34" charset="0"/>
                <a:ea typeface="Roboto Condensed" panose="02000000000000000000" pitchFamily="2" charset="0"/>
                <a:cs typeface="Calibri" panose="020F0502020204030204" pitchFamily="34" charset="0"/>
              </a:rPr>
              <a:t>® is issued by The Lincoln National Life Insurance Company, Fort Wayne, IN, on Policy Form ICC20-MGV892/20-MGV892 with a Long-Term Care Benefits Rider (LTCBR) on Rider Form ICC20LTCBR-892/LTCBR-892, a Value Protection Rider on Form ICC20VPR-892/VPR-892 and a Benefit Transfer Rider on Form ICC22BTR-895/BTR-895. Distributed by Lincoln Financial Distributors, Inc., a broker-dealer.</a:t>
            </a:r>
          </a:p>
          <a:p>
            <a:pPr>
              <a:lnSpc>
                <a:spcPct val="100000"/>
              </a:lnSpc>
              <a:spcAft>
                <a:spcPts val="0"/>
              </a:spcAft>
            </a:pPr>
            <a:br>
              <a:rPr lang="en-US" sz="1000" dirty="0">
                <a:latin typeface="Calibri" panose="020F0502020204030204" pitchFamily="34" charset="0"/>
                <a:ea typeface="Roboto Condensed" panose="02000000000000000000" pitchFamily="2" charset="0"/>
                <a:cs typeface="Calibri" panose="020F0502020204030204" pitchFamily="34" charset="0"/>
              </a:rPr>
            </a:br>
            <a:endParaRPr lang="en-US" sz="1000" dirty="0">
              <a:ea typeface="Roboto Condensed" panose="02000000000000000000" pitchFamily="2" charset="0"/>
            </a:endParaRPr>
          </a:p>
          <a:p>
            <a:pPr>
              <a:lnSpc>
                <a:spcPct val="100000"/>
              </a:lnSpc>
              <a:spcBef>
                <a:spcPts val="0"/>
              </a:spcBef>
              <a:spcAft>
                <a:spcPts val="600"/>
              </a:spcAft>
            </a:pPr>
            <a:r>
              <a:rPr lang="en-US" sz="1000" b="1" dirty="0">
                <a:latin typeface="Calibri" panose="020F0502020204030204" pitchFamily="34" charset="0"/>
                <a:ea typeface="Roboto Condensed" panose="02000000000000000000" pitchFamily="2" charset="0"/>
                <a:cs typeface="Calibri" panose="020F0502020204030204" pitchFamily="34" charset="0"/>
              </a:rPr>
              <a:t>Variable products: Policy values will fluctuate and are subject to market risk and to possible loss of principal.</a:t>
            </a:r>
          </a:p>
          <a:p>
            <a:pPr lvl="0">
              <a:lnSpc>
                <a:spcPct val="100000"/>
              </a:lnSpc>
              <a:spcBef>
                <a:spcPts val="0"/>
              </a:spcBef>
              <a:spcAft>
                <a:spcPts val="600"/>
              </a:spcAft>
            </a:pPr>
            <a:r>
              <a:rPr lang="en-US" sz="1000" b="1" dirty="0">
                <a:latin typeface="Calibri" panose="020F0502020204030204" pitchFamily="34" charset="0"/>
                <a:ea typeface="Roboto Condensed" panose="02000000000000000000" pitchFamily="2" charset="0"/>
                <a:cs typeface="Calibri" panose="020F0502020204030204" pitchFamily="34" charset="0"/>
              </a:rPr>
              <a:t>Variable products are sold by prospectus, which contains the investment objectives, risks, and charges and expenses of the variable product and its underlying investment options. Read carefully. </a:t>
            </a:r>
          </a:p>
          <a:p>
            <a:pPr lvl="0">
              <a:lnSpc>
                <a:spcPct val="100000"/>
              </a:lnSpc>
              <a:spcBef>
                <a:spcPts val="0"/>
              </a:spcBef>
              <a:spcAft>
                <a:spcPts val="600"/>
              </a:spcAft>
            </a:pPr>
            <a:r>
              <a:rPr lang="en-US" sz="1000" b="1" dirty="0">
                <a:latin typeface="Calibri" panose="020F0502020204030204" pitchFamily="34" charset="0"/>
                <a:ea typeface="Roboto Condensed" panose="02000000000000000000" pitchFamily="2" charset="0"/>
                <a:cs typeface="Calibri" panose="020F0502020204030204" pitchFamily="34" charset="0"/>
              </a:rPr>
              <a:t>Only registered representatives can sell variable products.</a:t>
            </a:r>
          </a:p>
          <a:p>
            <a:pPr lvl="0">
              <a:lnSpc>
                <a:spcPct val="100000"/>
              </a:lnSpc>
              <a:spcBef>
                <a:spcPts val="0"/>
              </a:spcBef>
              <a:spcAft>
                <a:spcPts val="600"/>
              </a:spcAft>
            </a:pPr>
            <a:r>
              <a:rPr lang="en-US" sz="1000" dirty="0">
                <a:latin typeface="Calibri" panose="020F0502020204030204" pitchFamily="34" charset="0"/>
                <a:ea typeface="Roboto Condensed" panose="02000000000000000000" pitchFamily="2" charset="0"/>
                <a:cs typeface="Calibri" panose="020F0502020204030204" pitchFamily="34" charset="0"/>
              </a:rPr>
              <a:t>Lincoln Financial Group</a:t>
            </a:r>
            <a:r>
              <a:rPr lang="en-US" sz="1000" baseline="30000" dirty="0">
                <a:latin typeface="Calibri" panose="020F0502020204030204" pitchFamily="34" charset="0"/>
                <a:ea typeface="Roboto Condensed" panose="02000000000000000000" pitchFamily="2" charset="0"/>
                <a:cs typeface="Calibri" panose="020F0502020204030204" pitchFamily="34" charset="0"/>
              </a:rPr>
              <a:t>®</a:t>
            </a:r>
            <a:r>
              <a:rPr lang="en-US" sz="1000" dirty="0">
                <a:latin typeface="Calibri" panose="020F0502020204030204" pitchFamily="34" charset="0"/>
                <a:ea typeface="Roboto Condensed" panose="02000000000000000000" pitchFamily="2" charset="0"/>
                <a:cs typeface="Calibri" panose="020F0502020204030204" pitchFamily="34" charset="0"/>
              </a:rPr>
              <a:t> affiliates, their distributors, and their respective employees, representatives and/or insurance agents do not provide tax, accounting or legal advice. Please consult an independent professional as to any tax, accounting or legal statements made herein.</a:t>
            </a:r>
          </a:p>
          <a:p>
            <a:pPr lvl="0">
              <a:lnSpc>
                <a:spcPct val="100000"/>
              </a:lnSpc>
              <a:spcBef>
                <a:spcPts val="0"/>
              </a:spcBef>
              <a:spcAft>
                <a:spcPts val="600"/>
              </a:spcAft>
            </a:pPr>
            <a:r>
              <a:rPr lang="en-US" sz="1000" dirty="0">
                <a:latin typeface="Calibri" panose="020F0502020204030204" pitchFamily="34" charset="0"/>
                <a:ea typeface="Roboto Condensed" panose="02000000000000000000" pitchFamily="2" charset="0"/>
                <a:cs typeface="Calibri" panose="020F0502020204030204" pitchFamily="34" charset="0"/>
              </a:rPr>
              <a:t>With any VUL product, certain fees and costs are involved, including monthly cost of insurance, administrative expense and premium load charges, as well as daily charges on assets invested in the variable subaccounts for mortality and expense risk, and asset management fees. Please consult the prospectus or ask your financial professional for more detailed information.</a:t>
            </a:r>
          </a:p>
        </p:txBody>
      </p:sp>
    </p:spTree>
    <p:extLst>
      <p:ext uri="{BB962C8B-B14F-4D97-AF65-F5344CB8AC3E}">
        <p14:creationId xmlns:p14="http://schemas.microsoft.com/office/powerpoint/2010/main" val="4225967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3D0A41-5D32-D841-AAE8-D68664EA4587}"/>
              </a:ext>
            </a:extLst>
          </p:cNvPr>
          <p:cNvSpPr>
            <a:spLocks noGrp="1"/>
          </p:cNvSpPr>
          <p:nvPr>
            <p:ph type="body" idx="1"/>
          </p:nvPr>
        </p:nvSpPr>
        <p:spPr/>
        <p:txBody>
          <a:bodyPr/>
          <a:lstStyle/>
          <a:p>
            <a:r>
              <a:rPr lang="en-US" dirty="0"/>
              <a:t>Thank You</a:t>
            </a:r>
          </a:p>
        </p:txBody>
      </p:sp>
      <p:sp>
        <p:nvSpPr>
          <p:cNvPr id="11" name="Text Placeholder 10">
            <a:extLst>
              <a:ext uri="{FF2B5EF4-FFF2-40B4-BE49-F238E27FC236}">
                <a16:creationId xmlns:a16="http://schemas.microsoft.com/office/drawing/2014/main" id="{3E29D805-592D-6745-A7A5-093A80DCAB99}"/>
              </a:ext>
            </a:extLst>
          </p:cNvPr>
          <p:cNvSpPr>
            <a:spLocks noGrp="1"/>
          </p:cNvSpPr>
          <p:nvPr>
            <p:ph type="body" sz="quarter" idx="11"/>
          </p:nvPr>
        </p:nvSpPr>
        <p:spPr/>
        <p:txBody>
          <a:bodyPr/>
          <a:lstStyle/>
          <a:p>
            <a:endParaRPr lang="en-US"/>
          </a:p>
        </p:txBody>
      </p:sp>
      <p:sp>
        <p:nvSpPr>
          <p:cNvPr id="12" name="Text Placeholder 11">
            <a:extLst>
              <a:ext uri="{FF2B5EF4-FFF2-40B4-BE49-F238E27FC236}">
                <a16:creationId xmlns:a16="http://schemas.microsoft.com/office/drawing/2014/main" id="{18D05ED9-EC79-D047-946B-D946F2057B40}"/>
              </a:ext>
            </a:extLst>
          </p:cNvPr>
          <p:cNvSpPr>
            <a:spLocks noGrp="1"/>
          </p:cNvSpPr>
          <p:nvPr>
            <p:ph type="body" sz="quarter" idx="12"/>
          </p:nvPr>
        </p:nvSpPr>
        <p:spPr/>
        <p:txBody>
          <a:bodyPr/>
          <a:lstStyle/>
          <a:p>
            <a:endParaRPr lang="en-US"/>
          </a:p>
        </p:txBody>
      </p:sp>
      <p:sp>
        <p:nvSpPr>
          <p:cNvPr id="13" name="Text Placeholder 12">
            <a:extLst>
              <a:ext uri="{FF2B5EF4-FFF2-40B4-BE49-F238E27FC236}">
                <a16:creationId xmlns:a16="http://schemas.microsoft.com/office/drawing/2014/main" id="{F01E0179-B4E3-7140-8F2F-8DD382D37ADE}"/>
              </a:ext>
            </a:extLst>
          </p:cNvPr>
          <p:cNvSpPr>
            <a:spLocks noGrp="1"/>
          </p:cNvSpPr>
          <p:nvPr>
            <p:ph type="body" sz="quarter" idx="13"/>
          </p:nvPr>
        </p:nvSpPr>
        <p:spPr/>
        <p:txBody>
          <a:bodyPr/>
          <a:lstStyle/>
          <a:p>
            <a:endParaRPr lang="en-US"/>
          </a:p>
        </p:txBody>
      </p:sp>
      <p:sp>
        <p:nvSpPr>
          <p:cNvPr id="14" name="Text Placeholder 13">
            <a:extLst>
              <a:ext uri="{FF2B5EF4-FFF2-40B4-BE49-F238E27FC236}">
                <a16:creationId xmlns:a16="http://schemas.microsoft.com/office/drawing/2014/main" id="{C008B956-C9AE-754D-950A-D4CB8D887105}"/>
              </a:ext>
            </a:extLst>
          </p:cNvPr>
          <p:cNvSpPr>
            <a:spLocks noGrp="1"/>
          </p:cNvSpPr>
          <p:nvPr>
            <p:ph type="body" sz="quarter" idx="14"/>
          </p:nvPr>
        </p:nvSpPr>
        <p:spPr/>
        <p:txBody>
          <a:bodyPr/>
          <a:lstStyle/>
          <a:p>
            <a:endParaRPr lang="en-US"/>
          </a:p>
        </p:txBody>
      </p:sp>
      <p:sp>
        <p:nvSpPr>
          <p:cNvPr id="15" name="Text Placeholder 14">
            <a:extLst>
              <a:ext uri="{FF2B5EF4-FFF2-40B4-BE49-F238E27FC236}">
                <a16:creationId xmlns:a16="http://schemas.microsoft.com/office/drawing/2014/main" id="{E7553128-85CD-714E-81CD-7A23ADCD0312}"/>
              </a:ext>
            </a:extLst>
          </p:cNvPr>
          <p:cNvSpPr>
            <a:spLocks noGrp="1"/>
          </p:cNvSpPr>
          <p:nvPr>
            <p:ph type="body" sz="quarter" idx="15"/>
          </p:nvPr>
        </p:nvSpPr>
        <p:spPr/>
        <p:txBody>
          <a:bodyPr/>
          <a:lstStyle/>
          <a:p>
            <a:endParaRPr lang="en-US"/>
          </a:p>
        </p:txBody>
      </p:sp>
      <p:sp>
        <p:nvSpPr>
          <p:cNvPr id="16" name="Text Placeholder 15">
            <a:extLst>
              <a:ext uri="{FF2B5EF4-FFF2-40B4-BE49-F238E27FC236}">
                <a16:creationId xmlns:a16="http://schemas.microsoft.com/office/drawing/2014/main" id="{37FBAE09-2AED-8E4D-9723-A0CC27D587E6}"/>
              </a:ext>
            </a:extLst>
          </p:cNvPr>
          <p:cNvSpPr>
            <a:spLocks noGrp="1"/>
          </p:cNvSpPr>
          <p:nvPr>
            <p:ph type="body" sz="quarter" idx="16"/>
          </p:nvPr>
        </p:nvSpPr>
        <p:spPr/>
        <p:txBody>
          <a:bodyPr/>
          <a:lstStyle/>
          <a:p>
            <a:endParaRPr lang="en-US"/>
          </a:p>
        </p:txBody>
      </p:sp>
      <p:sp>
        <p:nvSpPr>
          <p:cNvPr id="17" name="Text Placeholder 16">
            <a:extLst>
              <a:ext uri="{FF2B5EF4-FFF2-40B4-BE49-F238E27FC236}">
                <a16:creationId xmlns:a16="http://schemas.microsoft.com/office/drawing/2014/main" id="{C39BFC96-CEF1-6148-B16D-E01C46C7E8E3}"/>
              </a:ext>
            </a:extLst>
          </p:cNvPr>
          <p:cNvSpPr>
            <a:spLocks noGrp="1"/>
          </p:cNvSpPr>
          <p:nvPr>
            <p:ph type="body" sz="quarter" idx="17"/>
          </p:nvPr>
        </p:nvSpPr>
        <p:spPr/>
        <p:txBody>
          <a:bodyPr/>
          <a:lstStyle/>
          <a:p>
            <a:endParaRPr lang="en-US"/>
          </a:p>
        </p:txBody>
      </p:sp>
      <p:sp>
        <p:nvSpPr>
          <p:cNvPr id="18" name="Text Placeholder 17">
            <a:extLst>
              <a:ext uri="{FF2B5EF4-FFF2-40B4-BE49-F238E27FC236}">
                <a16:creationId xmlns:a16="http://schemas.microsoft.com/office/drawing/2014/main" id="{E16C8FBD-9647-BB47-9707-C3E1D5BBB577}"/>
              </a:ext>
            </a:extLst>
          </p:cNvPr>
          <p:cNvSpPr>
            <a:spLocks noGrp="1"/>
          </p:cNvSpPr>
          <p:nvPr>
            <p:ph type="body" sz="quarter" idx="18"/>
          </p:nvPr>
        </p:nvSpPr>
        <p:spPr/>
        <p:txBody>
          <a:bodyPr/>
          <a:lstStyle/>
          <a:p>
            <a:endParaRPr lang="en-US"/>
          </a:p>
        </p:txBody>
      </p:sp>
    </p:spTree>
    <p:extLst>
      <p:ext uri="{BB962C8B-B14F-4D97-AF65-F5344CB8AC3E}">
        <p14:creationId xmlns:p14="http://schemas.microsoft.com/office/powerpoint/2010/main" val="3468653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EDD101E-105E-48D1-81E0-8B50FBE3009E}"/>
              </a:ext>
            </a:extLst>
          </p:cNvPr>
          <p:cNvSpPr/>
          <p:nvPr/>
        </p:nvSpPr>
        <p:spPr>
          <a:xfrm>
            <a:off x="687322" y="2944417"/>
            <a:ext cx="5428367" cy="1741108"/>
          </a:xfrm>
          <a:prstGeom prst="rect">
            <a:avLst/>
          </a:prstGeom>
          <a:solidFill>
            <a:schemeClr val="accent3"/>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D59E2A-7F1B-7F43-943E-058AED7DC6C6}"/>
              </a:ext>
            </a:extLst>
          </p:cNvPr>
          <p:cNvSpPr>
            <a:spLocks noGrp="1"/>
          </p:cNvSpPr>
          <p:nvPr>
            <p:ph type="title"/>
          </p:nvPr>
        </p:nvSpPr>
        <p:spPr/>
        <p:txBody>
          <a:bodyPr/>
          <a:lstStyle/>
          <a:p>
            <a:r>
              <a:rPr lang="en-US" dirty="0"/>
              <a:t>Opportunity</a:t>
            </a:r>
          </a:p>
        </p:txBody>
      </p:sp>
      <p:sp>
        <p:nvSpPr>
          <p:cNvPr id="3" name="Text Placeholder 2">
            <a:extLst>
              <a:ext uri="{FF2B5EF4-FFF2-40B4-BE49-F238E27FC236}">
                <a16:creationId xmlns:a16="http://schemas.microsoft.com/office/drawing/2014/main" id="{6CFD1115-DD12-8046-9D6A-F1BEAF17960E}"/>
              </a:ext>
            </a:extLst>
          </p:cNvPr>
          <p:cNvSpPr>
            <a:spLocks noGrp="1"/>
          </p:cNvSpPr>
          <p:nvPr>
            <p:ph type="body" sz="quarter" idx="10"/>
          </p:nvPr>
        </p:nvSpPr>
        <p:spPr/>
        <p:txBody>
          <a:bodyPr/>
          <a:lstStyle/>
          <a:p>
            <a:r>
              <a:rPr lang="en-US" dirty="0"/>
              <a:t>The Great Wealth Transfer</a:t>
            </a:r>
          </a:p>
        </p:txBody>
      </p:sp>
      <p:sp>
        <p:nvSpPr>
          <p:cNvPr id="4" name="TextBox 3">
            <a:extLst>
              <a:ext uri="{FF2B5EF4-FFF2-40B4-BE49-F238E27FC236}">
                <a16:creationId xmlns:a16="http://schemas.microsoft.com/office/drawing/2014/main" id="{2AD669E0-DF1E-4D21-BC87-E800F8DE4742}"/>
              </a:ext>
            </a:extLst>
          </p:cNvPr>
          <p:cNvSpPr txBox="1"/>
          <p:nvPr/>
        </p:nvSpPr>
        <p:spPr>
          <a:xfrm flipH="1">
            <a:off x="413471" y="5399882"/>
            <a:ext cx="12278947" cy="969496"/>
          </a:xfrm>
          <a:prstGeom prst="rect">
            <a:avLst/>
          </a:prstGeom>
          <a:noFill/>
        </p:spPr>
        <p:txBody>
          <a:bodyPr wrap="square" lIns="0" tIns="0" rIns="0" bIns="0" rtlCol="0">
            <a:spAutoFit/>
          </a:bodyPr>
          <a:lstStyle/>
          <a:p>
            <a:r>
              <a:rPr lang="en-US" sz="900" dirty="0">
                <a:cs typeface="Arial" panose="020B0604020202020204" pitchFamily="34" charset="0"/>
                <a:hlinkClick r:id="rId3">
                  <a:extLst>
                    <a:ext uri="{A12FA001-AC4F-418D-AE19-62706E023703}">
                      <ahyp:hlinkClr xmlns:ahyp="http://schemas.microsoft.com/office/drawing/2018/hyperlinkcolor" val="tx"/>
                    </a:ext>
                  </a:extLst>
                </a:hlinkClick>
              </a:rPr>
              <a:t>1 https://www.forbes.com/sites/jackkelly/2023/08/09/the-great-wealth-transfer-from-baby-boomers-to-millennials-will-impact-the-job-market-and-economy/?sh=6c3a1f043e4a</a:t>
            </a:r>
            <a:endParaRPr lang="en-US" sz="900" dirty="0">
              <a:cs typeface="Arial" panose="020B0604020202020204" pitchFamily="34" charset="0"/>
            </a:endParaRPr>
          </a:p>
          <a:p>
            <a:endParaRPr lang="en-US" sz="900" dirty="0">
              <a:cs typeface="Arial" panose="020B0604020202020204" pitchFamily="34" charset="0"/>
            </a:endParaRPr>
          </a:p>
          <a:p>
            <a:r>
              <a:rPr lang="en-US" sz="900" dirty="0">
                <a:cs typeface="Arial" panose="020B0604020202020204" pitchFamily="34" charset="0"/>
              </a:rPr>
              <a:t>2 </a:t>
            </a:r>
            <a:r>
              <a:rPr lang="en-US" sz="900" u="sng" dirty="0">
                <a:cs typeface="Arial" panose="020B0604020202020204" pitchFamily="34" charset="0"/>
              </a:rPr>
              <a:t>https://finance.yahoo.com/news/average-american-inheritance-wealth-level-130120356.html#:~:text=While%20less%20than%20a%20third,receive%20no%20inheritance%20at%20all.&amp;text=By%20Wealth%20Level-,What%20Is%20the%20Average%20Inheritance%3F,expect%20more%20than%20they%20get.</a:t>
            </a:r>
          </a:p>
          <a:p>
            <a:endParaRPr lang="en-US" sz="900" dirty="0">
              <a:cs typeface="Arial" panose="020B0604020202020204" pitchFamily="34" charset="0"/>
            </a:endParaRPr>
          </a:p>
          <a:p>
            <a:r>
              <a:rPr lang="en-US" sz="900" dirty="0">
                <a:cs typeface="Arial" panose="020B0604020202020204" pitchFamily="34" charset="0"/>
                <a:hlinkClick r:id="rId4">
                  <a:extLst>
                    <a:ext uri="{A12FA001-AC4F-418D-AE19-62706E023703}">
                      <ahyp:hlinkClr xmlns:ahyp="http://schemas.microsoft.com/office/drawing/2018/hyperlinkcolor" val="tx"/>
                    </a:ext>
                  </a:extLst>
                </a:hlinkClick>
              </a:rPr>
              <a:t>3 https://www.thestreet.com/dictionary/g/great-wealth-transfer</a:t>
            </a:r>
            <a:r>
              <a:rPr lang="en-US" sz="900" dirty="0">
                <a:cs typeface="Arial" panose="020B0604020202020204" pitchFamily="34" charset="0"/>
              </a:rPr>
              <a:t> </a:t>
            </a:r>
          </a:p>
          <a:p>
            <a:endParaRPr lang="en-US" sz="900" dirty="0">
              <a:cs typeface="Arial" panose="020B0604020202020204" pitchFamily="34" charset="0"/>
            </a:endParaRPr>
          </a:p>
        </p:txBody>
      </p:sp>
      <p:sp>
        <p:nvSpPr>
          <p:cNvPr id="5" name="TextBox 4">
            <a:extLst>
              <a:ext uri="{FF2B5EF4-FFF2-40B4-BE49-F238E27FC236}">
                <a16:creationId xmlns:a16="http://schemas.microsoft.com/office/drawing/2014/main" id="{95A8C683-94A4-40DF-909A-1F6500E38F36}"/>
              </a:ext>
            </a:extLst>
          </p:cNvPr>
          <p:cNvSpPr txBox="1"/>
          <p:nvPr/>
        </p:nvSpPr>
        <p:spPr>
          <a:xfrm>
            <a:off x="642337" y="1927690"/>
            <a:ext cx="5616656" cy="861774"/>
          </a:xfrm>
          <a:prstGeom prst="rect">
            <a:avLst/>
          </a:prstGeom>
          <a:noFill/>
        </p:spPr>
        <p:txBody>
          <a:bodyPr wrap="square" lIns="0" tIns="0" rIns="0" bIns="0" rtlCol="0">
            <a:spAutoFit/>
          </a:bodyPr>
          <a:lstStyle/>
          <a:p>
            <a:pPr algn="ctr"/>
            <a:r>
              <a:rPr lang="en-US" sz="2800" b="1" dirty="0">
                <a:cs typeface="Arial" panose="020B0604020202020204" pitchFamily="34" charset="0"/>
              </a:rPr>
              <a:t>$84.4 trillion will transfer between 2023 – 2045</a:t>
            </a:r>
            <a:r>
              <a:rPr lang="en-US" b="1" baseline="50000" dirty="0">
                <a:cs typeface="Arial" panose="020B0604020202020204" pitchFamily="34" charset="0"/>
              </a:rPr>
              <a:t>1</a:t>
            </a:r>
            <a:endParaRPr lang="en-US" sz="2800" dirty="0">
              <a:cs typeface="Arial" panose="020B0604020202020204" pitchFamily="34" charset="0"/>
            </a:endParaRPr>
          </a:p>
        </p:txBody>
      </p:sp>
      <p:graphicFrame>
        <p:nvGraphicFramePr>
          <p:cNvPr id="8" name="Chart 7">
            <a:extLst>
              <a:ext uri="{FF2B5EF4-FFF2-40B4-BE49-F238E27FC236}">
                <a16:creationId xmlns:a16="http://schemas.microsoft.com/office/drawing/2014/main" id="{AF3F346B-734A-4780-902B-BE33F1541479}"/>
              </a:ext>
            </a:extLst>
          </p:cNvPr>
          <p:cNvGraphicFramePr/>
          <p:nvPr>
            <p:extLst>
              <p:ext uri="{D42A27DB-BD31-4B8C-83A1-F6EECF244321}">
                <p14:modId xmlns:p14="http://schemas.microsoft.com/office/powerpoint/2010/main" val="3479667469"/>
              </p:ext>
            </p:extLst>
          </p:nvPr>
        </p:nvGraphicFramePr>
        <p:xfrm>
          <a:off x="5486400" y="597679"/>
          <a:ext cx="7206018" cy="4784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6">
            <a:extLst>
              <a:ext uri="{FF2B5EF4-FFF2-40B4-BE49-F238E27FC236}">
                <a16:creationId xmlns:a16="http://schemas.microsoft.com/office/drawing/2014/main" id="{56925BCA-A3C6-4AAF-BD99-C68B3B9AB8E4}"/>
              </a:ext>
            </a:extLst>
          </p:cNvPr>
          <p:cNvSpPr txBox="1"/>
          <p:nvPr/>
        </p:nvSpPr>
        <p:spPr>
          <a:xfrm>
            <a:off x="687322" y="3454419"/>
            <a:ext cx="1678487" cy="1231106"/>
          </a:xfrm>
          <a:prstGeom prst="rect">
            <a:avLst/>
          </a:prstGeom>
          <a:noFill/>
        </p:spPr>
        <p:txBody>
          <a:bodyPr wrap="square" lIns="0" tIns="0" rIns="0" bIns="0" rtlCol="0">
            <a:spAutoFit/>
          </a:bodyPr>
          <a:lstStyle/>
          <a:p>
            <a:pPr algn="ctr"/>
            <a:endParaRPr lang="en-US" sz="2000" dirty="0">
              <a:solidFill>
                <a:schemeClr val="bg1"/>
              </a:solidFill>
              <a:cs typeface="Arial" panose="020B0604020202020204" pitchFamily="34" charset="0"/>
            </a:endParaRPr>
          </a:p>
          <a:p>
            <a:pPr algn="ctr"/>
            <a:r>
              <a:rPr lang="en-US" sz="2000" dirty="0">
                <a:solidFill>
                  <a:schemeClr val="bg1"/>
                </a:solidFill>
                <a:cs typeface="Arial" panose="020B0604020202020204" pitchFamily="34" charset="0"/>
              </a:rPr>
              <a:t>Top 1%</a:t>
            </a:r>
          </a:p>
          <a:p>
            <a:pPr algn="ctr"/>
            <a:r>
              <a:rPr lang="en-US" sz="2000" dirty="0">
                <a:solidFill>
                  <a:schemeClr val="bg1"/>
                </a:solidFill>
                <a:cs typeface="Arial" panose="020B0604020202020204" pitchFamily="34" charset="0"/>
              </a:rPr>
              <a:t>$716,000</a:t>
            </a:r>
          </a:p>
          <a:p>
            <a:pPr algn="ctr"/>
            <a:endParaRPr lang="en-US" sz="2000" dirty="0">
              <a:solidFill>
                <a:schemeClr val="bg1"/>
              </a:solidFill>
              <a:cs typeface="Arial" panose="020B0604020202020204" pitchFamily="34" charset="0"/>
            </a:endParaRPr>
          </a:p>
        </p:txBody>
      </p:sp>
      <p:sp>
        <p:nvSpPr>
          <p:cNvPr id="10" name="TextBox 9">
            <a:extLst>
              <a:ext uri="{FF2B5EF4-FFF2-40B4-BE49-F238E27FC236}">
                <a16:creationId xmlns:a16="http://schemas.microsoft.com/office/drawing/2014/main" id="{970080A9-AB98-480F-8841-3F5C99E0C991}"/>
              </a:ext>
            </a:extLst>
          </p:cNvPr>
          <p:cNvSpPr txBox="1"/>
          <p:nvPr/>
        </p:nvSpPr>
        <p:spPr>
          <a:xfrm>
            <a:off x="2562262" y="3454419"/>
            <a:ext cx="1678487" cy="1231106"/>
          </a:xfrm>
          <a:prstGeom prst="rect">
            <a:avLst/>
          </a:prstGeom>
          <a:noFill/>
        </p:spPr>
        <p:txBody>
          <a:bodyPr wrap="square" lIns="0" tIns="0" rIns="0" bIns="0" rtlCol="0">
            <a:spAutoFit/>
          </a:bodyPr>
          <a:lstStyle/>
          <a:p>
            <a:pPr algn="ctr"/>
            <a:endParaRPr lang="en-US" sz="2000" dirty="0">
              <a:solidFill>
                <a:schemeClr val="bg1"/>
              </a:solidFill>
              <a:cs typeface="Arial" panose="020B0604020202020204" pitchFamily="34" charset="0"/>
            </a:endParaRPr>
          </a:p>
          <a:p>
            <a:pPr algn="ctr"/>
            <a:r>
              <a:rPr lang="en-US" sz="2000" dirty="0">
                <a:solidFill>
                  <a:schemeClr val="bg1"/>
                </a:solidFill>
                <a:cs typeface="Arial" panose="020B0604020202020204" pitchFamily="34" charset="0"/>
              </a:rPr>
              <a:t>Next 9%</a:t>
            </a:r>
          </a:p>
          <a:p>
            <a:pPr algn="ctr"/>
            <a:r>
              <a:rPr lang="en-US" sz="2000" dirty="0">
                <a:solidFill>
                  <a:schemeClr val="bg1"/>
                </a:solidFill>
                <a:cs typeface="Arial" panose="020B0604020202020204" pitchFamily="34" charset="0"/>
              </a:rPr>
              <a:t>$266,000</a:t>
            </a:r>
          </a:p>
          <a:p>
            <a:pPr algn="ctr"/>
            <a:endParaRPr lang="en-US" sz="2000" dirty="0">
              <a:solidFill>
                <a:schemeClr val="bg1"/>
              </a:solidFill>
              <a:cs typeface="Arial" panose="020B0604020202020204" pitchFamily="34" charset="0"/>
            </a:endParaRPr>
          </a:p>
        </p:txBody>
      </p:sp>
      <p:sp>
        <p:nvSpPr>
          <p:cNvPr id="11" name="TextBox 10">
            <a:extLst>
              <a:ext uri="{FF2B5EF4-FFF2-40B4-BE49-F238E27FC236}">
                <a16:creationId xmlns:a16="http://schemas.microsoft.com/office/drawing/2014/main" id="{DB71E766-699F-4516-BE96-C6C68A2F6D32}"/>
              </a:ext>
            </a:extLst>
          </p:cNvPr>
          <p:cNvSpPr txBox="1"/>
          <p:nvPr/>
        </p:nvSpPr>
        <p:spPr>
          <a:xfrm>
            <a:off x="4437202" y="3454419"/>
            <a:ext cx="1678487" cy="1231106"/>
          </a:xfrm>
          <a:prstGeom prst="rect">
            <a:avLst/>
          </a:prstGeom>
          <a:noFill/>
        </p:spPr>
        <p:txBody>
          <a:bodyPr wrap="square" lIns="0" tIns="0" rIns="0" bIns="0" rtlCol="0">
            <a:spAutoFit/>
          </a:bodyPr>
          <a:lstStyle/>
          <a:p>
            <a:pPr algn="ctr"/>
            <a:endParaRPr lang="en-US" sz="2000" dirty="0">
              <a:solidFill>
                <a:schemeClr val="bg1"/>
              </a:solidFill>
              <a:cs typeface="Arial" panose="020B0604020202020204" pitchFamily="34" charset="0"/>
            </a:endParaRPr>
          </a:p>
          <a:p>
            <a:pPr algn="ctr"/>
            <a:r>
              <a:rPr lang="en-US" sz="2000" dirty="0">
                <a:solidFill>
                  <a:schemeClr val="bg1"/>
                </a:solidFill>
                <a:cs typeface="Arial" panose="020B0604020202020204" pitchFamily="34" charset="0"/>
              </a:rPr>
              <a:t>Next 40%</a:t>
            </a:r>
          </a:p>
          <a:p>
            <a:pPr algn="ctr"/>
            <a:r>
              <a:rPr lang="en-US" sz="2000" dirty="0">
                <a:solidFill>
                  <a:schemeClr val="bg1"/>
                </a:solidFill>
                <a:cs typeface="Arial" panose="020B0604020202020204" pitchFamily="34" charset="0"/>
              </a:rPr>
              <a:t>$60,100</a:t>
            </a:r>
          </a:p>
          <a:p>
            <a:pPr algn="ctr"/>
            <a:endParaRPr lang="en-US" sz="2000" dirty="0">
              <a:solidFill>
                <a:schemeClr val="bg1"/>
              </a:solidFill>
              <a:cs typeface="Arial" panose="020B0604020202020204" pitchFamily="34" charset="0"/>
            </a:endParaRPr>
          </a:p>
        </p:txBody>
      </p:sp>
      <p:sp>
        <p:nvSpPr>
          <p:cNvPr id="12" name="TextBox 11">
            <a:extLst>
              <a:ext uri="{FF2B5EF4-FFF2-40B4-BE49-F238E27FC236}">
                <a16:creationId xmlns:a16="http://schemas.microsoft.com/office/drawing/2014/main" id="{1FB00329-F182-475D-8A27-FE8B6B249CDE}"/>
              </a:ext>
            </a:extLst>
          </p:cNvPr>
          <p:cNvSpPr txBox="1"/>
          <p:nvPr/>
        </p:nvSpPr>
        <p:spPr>
          <a:xfrm flipH="1">
            <a:off x="1689554" y="3146642"/>
            <a:ext cx="3649459" cy="307777"/>
          </a:xfrm>
          <a:prstGeom prst="rect">
            <a:avLst/>
          </a:prstGeom>
          <a:noFill/>
        </p:spPr>
        <p:txBody>
          <a:bodyPr wrap="square" lIns="0" tIns="0" rIns="0" bIns="0" rtlCol="0">
            <a:spAutoFit/>
          </a:bodyPr>
          <a:lstStyle/>
          <a:p>
            <a:pPr algn="l"/>
            <a:r>
              <a:rPr lang="en-US" sz="2000" dirty="0">
                <a:solidFill>
                  <a:schemeClr val="bg1"/>
                </a:solidFill>
                <a:cs typeface="Arial" panose="020B0604020202020204" pitchFamily="34" charset="0"/>
              </a:rPr>
              <a:t>How much depends on net worth</a:t>
            </a:r>
            <a:r>
              <a:rPr lang="en-US" sz="2000" baseline="40000" dirty="0">
                <a:solidFill>
                  <a:schemeClr val="bg1"/>
                </a:solidFill>
                <a:cs typeface="Arial" panose="020B0604020202020204" pitchFamily="34" charset="0"/>
              </a:rPr>
              <a:t>2</a:t>
            </a:r>
          </a:p>
        </p:txBody>
      </p:sp>
    </p:spTree>
    <p:extLst>
      <p:ext uri="{BB962C8B-B14F-4D97-AF65-F5344CB8AC3E}">
        <p14:creationId xmlns:p14="http://schemas.microsoft.com/office/powerpoint/2010/main" val="3390743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6D527BE-A08B-0125-5948-1C2F30E0B222}"/>
              </a:ext>
            </a:extLst>
          </p:cNvPr>
          <p:cNvSpPr/>
          <p:nvPr/>
        </p:nvSpPr>
        <p:spPr>
          <a:xfrm>
            <a:off x="8095527" y="2539678"/>
            <a:ext cx="294190" cy="29419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02A56FC-3BB5-0ECE-1F50-4D1460492775}"/>
              </a:ext>
            </a:extLst>
          </p:cNvPr>
          <p:cNvSpPr/>
          <p:nvPr/>
        </p:nvSpPr>
        <p:spPr>
          <a:xfrm>
            <a:off x="8095527" y="2539678"/>
            <a:ext cx="3374020" cy="3374020"/>
          </a:xfrm>
          <a:prstGeom prst="rect">
            <a:avLst/>
          </a:prstGeom>
          <a:noFill/>
          <a:ln w="381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0DDFAF-5422-205F-9FF5-A3E6B764C54B}"/>
              </a:ext>
            </a:extLst>
          </p:cNvPr>
          <p:cNvSpPr>
            <a:spLocks noGrp="1"/>
          </p:cNvSpPr>
          <p:nvPr>
            <p:ph type="title"/>
          </p:nvPr>
        </p:nvSpPr>
        <p:spPr/>
        <p:txBody>
          <a:bodyPr/>
          <a:lstStyle/>
          <a:p>
            <a:r>
              <a:rPr lang="en-US" dirty="0"/>
              <a:t>Understanding IRAs</a:t>
            </a:r>
          </a:p>
        </p:txBody>
      </p:sp>
      <p:sp>
        <p:nvSpPr>
          <p:cNvPr id="4" name="Text Placeholder 3">
            <a:extLst>
              <a:ext uri="{FF2B5EF4-FFF2-40B4-BE49-F238E27FC236}">
                <a16:creationId xmlns:a16="http://schemas.microsoft.com/office/drawing/2014/main" id="{1A8B8F16-17D8-377C-725C-6AFE9F518443}"/>
              </a:ext>
            </a:extLst>
          </p:cNvPr>
          <p:cNvSpPr>
            <a:spLocks noGrp="1"/>
          </p:cNvSpPr>
          <p:nvPr>
            <p:ph type="body" sz="quarter" idx="11"/>
          </p:nvPr>
        </p:nvSpPr>
        <p:spPr>
          <a:xfrm>
            <a:off x="571500" y="1371600"/>
            <a:ext cx="11087100" cy="533400"/>
          </a:xfrm>
        </p:spPr>
        <p:txBody>
          <a:bodyPr/>
          <a:lstStyle/>
          <a:p>
            <a:pPr marL="0" indent="0">
              <a:buNone/>
            </a:pPr>
            <a:r>
              <a:rPr lang="en-US" dirty="0">
                <a:latin typeface="Google Sans"/>
              </a:rPr>
              <a:t>An IRA, or individual retirement account, is an account for your retirement that enables you to delay paying taxes until the money is withdrawn. It's similar to a 401(k), but instead of the account being managed by your employer, this is an account you choose and manage yourself.</a:t>
            </a:r>
            <a:endParaRPr lang="en-US" dirty="0"/>
          </a:p>
        </p:txBody>
      </p:sp>
      <p:sp>
        <p:nvSpPr>
          <p:cNvPr id="7" name="TextBox 6">
            <a:extLst>
              <a:ext uri="{FF2B5EF4-FFF2-40B4-BE49-F238E27FC236}">
                <a16:creationId xmlns:a16="http://schemas.microsoft.com/office/drawing/2014/main" id="{7212B52F-C15D-8FEE-579D-E01861D554FE}"/>
              </a:ext>
            </a:extLst>
          </p:cNvPr>
          <p:cNvSpPr txBox="1"/>
          <p:nvPr/>
        </p:nvSpPr>
        <p:spPr>
          <a:xfrm>
            <a:off x="533400" y="2286000"/>
            <a:ext cx="6099858" cy="400110"/>
          </a:xfrm>
          <a:prstGeom prst="rect">
            <a:avLst/>
          </a:prstGeom>
          <a:noFill/>
        </p:spPr>
        <p:txBody>
          <a:bodyPr wrap="square">
            <a:spAutoFit/>
          </a:bodyPr>
          <a:lstStyle/>
          <a:p>
            <a:r>
              <a:rPr lang="en-US" sz="2000" dirty="0">
                <a:solidFill>
                  <a:schemeClr val="accent1"/>
                </a:solidFill>
                <a:latin typeface="Georgia" panose="02040502050405020303" pitchFamily="18" charset="0"/>
              </a:rPr>
              <a:t>Traditional IRA – Contribution Limit</a:t>
            </a:r>
          </a:p>
        </p:txBody>
      </p:sp>
      <p:sp>
        <p:nvSpPr>
          <p:cNvPr id="9" name="TextBox 8">
            <a:extLst>
              <a:ext uri="{FF2B5EF4-FFF2-40B4-BE49-F238E27FC236}">
                <a16:creationId xmlns:a16="http://schemas.microsoft.com/office/drawing/2014/main" id="{0250900F-5EFE-A775-840D-93AED5B0029E}"/>
              </a:ext>
            </a:extLst>
          </p:cNvPr>
          <p:cNvSpPr txBox="1"/>
          <p:nvPr/>
        </p:nvSpPr>
        <p:spPr>
          <a:xfrm>
            <a:off x="457200" y="4038600"/>
            <a:ext cx="6858000" cy="2031325"/>
          </a:xfrm>
          <a:prstGeom prst="rect">
            <a:avLst/>
          </a:prstGeom>
          <a:noFill/>
        </p:spPr>
        <p:txBody>
          <a:bodyPr wrap="square">
            <a:spAutoFit/>
          </a:bodyPr>
          <a:lstStyle/>
          <a:p>
            <a:r>
              <a:rPr lang="en-US" sz="1400" b="1" dirty="0">
                <a:latin typeface="Calibri" panose="020F0502020204030204" pitchFamily="34" charset="0"/>
                <a:cs typeface="Calibri" panose="020F0502020204030204" pitchFamily="34" charset="0"/>
              </a:rPr>
              <a:t>Deduction limit on qualified retirement plan participants</a:t>
            </a:r>
          </a:p>
          <a:p>
            <a:pPr marL="285750" indent="-285750">
              <a:buClr>
                <a:schemeClr val="accent1"/>
              </a:buClr>
              <a:buFont typeface="Wingdings" pitchFamily="2" charset="2"/>
              <a:buChar char="§"/>
            </a:pPr>
            <a:r>
              <a:rPr lang="en-US" sz="1400" dirty="0"/>
              <a:t>Taxpayers who do not participate in qualified retirement plans can deduct contributions to an IRA.</a:t>
            </a:r>
          </a:p>
          <a:p>
            <a:pPr marL="285750" indent="-285750">
              <a:buClr>
                <a:schemeClr val="accent1"/>
              </a:buClr>
              <a:buFont typeface="Wingdings" pitchFamily="2" charset="2"/>
              <a:buChar char="§"/>
            </a:pPr>
            <a:r>
              <a:rPr lang="en-US" sz="1400" dirty="0"/>
              <a:t>Taxpayers who do participate in qualified retirement plans are subject to a reduced deduction based on modified adjusted gross income (MAGI), which begins at $109,000 and the deduction is lost at $129,000.</a:t>
            </a:r>
          </a:p>
          <a:p>
            <a:pPr marL="285750" indent="-285750">
              <a:buClr>
                <a:schemeClr val="accent1"/>
              </a:buClr>
              <a:buFont typeface="Wingdings" pitchFamily="2" charset="2"/>
              <a:buChar char="§"/>
            </a:pPr>
            <a:r>
              <a:rPr lang="en-US" sz="1400" dirty="0"/>
              <a:t>In 2024, the MAGI phaseout of the deduction for single taxpayers begins at $77,000 and the deduction is lost at $87,000. The MAGI phaseout of the deduction for married taxpayers filing jointly begins at $123,000 and the deduction is lost at $143,000.</a:t>
            </a:r>
          </a:p>
        </p:txBody>
      </p:sp>
      <p:pic>
        <p:nvPicPr>
          <p:cNvPr id="10" name="Picture Placeholder 37">
            <a:extLst>
              <a:ext uri="{FF2B5EF4-FFF2-40B4-BE49-F238E27FC236}">
                <a16:creationId xmlns:a16="http://schemas.microsoft.com/office/drawing/2014/main" id="{733B7219-30D8-7F47-09FE-CC0B204BBFA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15492" y="3129022"/>
            <a:ext cx="4247908" cy="2814578"/>
          </a:xfrm>
          <a:prstGeom prst="rect">
            <a:avLst/>
          </a:prstGeom>
        </p:spPr>
      </p:pic>
      <p:grpSp>
        <p:nvGrpSpPr>
          <p:cNvPr id="23" name="Group 22">
            <a:extLst>
              <a:ext uri="{FF2B5EF4-FFF2-40B4-BE49-F238E27FC236}">
                <a16:creationId xmlns:a16="http://schemas.microsoft.com/office/drawing/2014/main" id="{DF3C4206-674B-3876-86AF-F3205A21125B}"/>
              </a:ext>
            </a:extLst>
          </p:cNvPr>
          <p:cNvGrpSpPr/>
          <p:nvPr/>
        </p:nvGrpSpPr>
        <p:grpSpPr>
          <a:xfrm>
            <a:off x="609600" y="2819400"/>
            <a:ext cx="2133600" cy="1066800"/>
            <a:chOff x="609600" y="2743200"/>
            <a:chExt cx="2133600" cy="1066800"/>
          </a:xfrm>
        </p:grpSpPr>
        <p:sp>
          <p:nvSpPr>
            <p:cNvPr id="15" name="Rectangle 14">
              <a:extLst>
                <a:ext uri="{FF2B5EF4-FFF2-40B4-BE49-F238E27FC236}">
                  <a16:creationId xmlns:a16="http://schemas.microsoft.com/office/drawing/2014/main" id="{9ED672E5-ED61-668F-A374-ECF2DE7E786C}"/>
                </a:ext>
              </a:extLst>
            </p:cNvPr>
            <p:cNvSpPr/>
            <p:nvPr/>
          </p:nvSpPr>
          <p:spPr>
            <a:xfrm>
              <a:off x="609600" y="2743200"/>
              <a:ext cx="2133600" cy="1066800"/>
            </a:xfrm>
            <a:prstGeom prst="rect">
              <a:avLst/>
            </a:prstGeom>
            <a:solidFill>
              <a:schemeClr val="accent3"/>
            </a:solidFill>
            <a:ln w="31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C180B98-2EF1-108D-4EB9-D98C4A376812}"/>
                </a:ext>
              </a:extLst>
            </p:cNvPr>
            <p:cNvSpPr txBox="1"/>
            <p:nvPr/>
          </p:nvSpPr>
          <p:spPr>
            <a:xfrm>
              <a:off x="685800" y="3124200"/>
              <a:ext cx="1905000" cy="615553"/>
            </a:xfrm>
            <a:prstGeom prst="rect">
              <a:avLst/>
            </a:prstGeom>
            <a:noFill/>
          </p:spPr>
          <p:txBody>
            <a:bodyPr wrap="square">
              <a:spAutoFit/>
            </a:bodyPr>
            <a:lstStyle/>
            <a:p>
              <a:r>
                <a:rPr lang="en-US" dirty="0">
                  <a:solidFill>
                    <a:schemeClr val="bg1"/>
                  </a:solidFill>
                </a:rPr>
                <a:t>$7,000 </a:t>
              </a:r>
              <a:r>
                <a:rPr lang="en-US" sz="1600" dirty="0">
                  <a:solidFill>
                    <a:schemeClr val="bg1"/>
                  </a:solidFill>
                </a:rPr>
                <a:t>($8,000 for taxpayers age 50+)</a:t>
              </a:r>
              <a:endParaRPr lang="en-US" dirty="0">
                <a:solidFill>
                  <a:schemeClr val="bg1"/>
                </a:solidFill>
              </a:endParaRPr>
            </a:p>
          </p:txBody>
        </p:sp>
        <p:sp>
          <p:nvSpPr>
            <p:cNvPr id="19" name="TextBox 18">
              <a:extLst>
                <a:ext uri="{FF2B5EF4-FFF2-40B4-BE49-F238E27FC236}">
                  <a16:creationId xmlns:a16="http://schemas.microsoft.com/office/drawing/2014/main" id="{FFF88934-8CE2-CAA9-3440-489DBD5F248D}"/>
                </a:ext>
              </a:extLst>
            </p:cNvPr>
            <p:cNvSpPr txBox="1"/>
            <p:nvPr/>
          </p:nvSpPr>
          <p:spPr>
            <a:xfrm>
              <a:off x="685800" y="2800290"/>
              <a:ext cx="838200" cy="400110"/>
            </a:xfrm>
            <a:prstGeom prst="rect">
              <a:avLst/>
            </a:prstGeom>
            <a:noFill/>
          </p:spPr>
          <p:txBody>
            <a:bodyPr wrap="square">
              <a:spAutoFit/>
            </a:bodyPr>
            <a:lstStyle/>
            <a:p>
              <a:r>
                <a:rPr lang="en-US" sz="2000" b="1" dirty="0">
                  <a:solidFill>
                    <a:schemeClr val="bg1"/>
                  </a:solidFill>
                </a:rPr>
                <a:t>2024</a:t>
              </a:r>
              <a:r>
                <a:rPr lang="en-US" b="1" dirty="0">
                  <a:solidFill>
                    <a:schemeClr val="bg1"/>
                  </a:solidFill>
                </a:rPr>
                <a:t> </a:t>
              </a:r>
              <a:endParaRPr lang="en-US" b="1" dirty="0"/>
            </a:p>
          </p:txBody>
        </p:sp>
      </p:grpSp>
      <p:grpSp>
        <p:nvGrpSpPr>
          <p:cNvPr id="24" name="Group 23">
            <a:extLst>
              <a:ext uri="{FF2B5EF4-FFF2-40B4-BE49-F238E27FC236}">
                <a16:creationId xmlns:a16="http://schemas.microsoft.com/office/drawing/2014/main" id="{88575230-7B58-5C8E-BB59-CC6D1C0EABA8}"/>
              </a:ext>
            </a:extLst>
          </p:cNvPr>
          <p:cNvGrpSpPr/>
          <p:nvPr/>
        </p:nvGrpSpPr>
        <p:grpSpPr>
          <a:xfrm>
            <a:off x="2901388" y="2819400"/>
            <a:ext cx="2216552" cy="1066800"/>
            <a:chOff x="2901388" y="2743200"/>
            <a:chExt cx="2216552" cy="1066800"/>
          </a:xfrm>
        </p:grpSpPr>
        <p:sp>
          <p:nvSpPr>
            <p:cNvPr id="20" name="Rectangle 19">
              <a:extLst>
                <a:ext uri="{FF2B5EF4-FFF2-40B4-BE49-F238E27FC236}">
                  <a16:creationId xmlns:a16="http://schemas.microsoft.com/office/drawing/2014/main" id="{5EE2C391-9837-32A1-4081-FDA8B2DA9D82}"/>
                </a:ext>
              </a:extLst>
            </p:cNvPr>
            <p:cNvSpPr/>
            <p:nvPr/>
          </p:nvSpPr>
          <p:spPr>
            <a:xfrm>
              <a:off x="2901388" y="2743200"/>
              <a:ext cx="2133600" cy="1066800"/>
            </a:xfrm>
            <a:prstGeom prst="rect">
              <a:avLst/>
            </a:prstGeom>
            <a:solidFill>
              <a:schemeClr val="accent1"/>
            </a:solidFill>
            <a:ln w="31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F712B48-5B16-EBF9-431C-C6AACC2439BC}"/>
                </a:ext>
              </a:extLst>
            </p:cNvPr>
            <p:cNvSpPr txBox="1"/>
            <p:nvPr/>
          </p:nvSpPr>
          <p:spPr>
            <a:xfrm>
              <a:off x="2971800" y="3124200"/>
              <a:ext cx="2146140" cy="646331"/>
            </a:xfrm>
            <a:prstGeom prst="rect">
              <a:avLst/>
            </a:prstGeom>
            <a:noFill/>
          </p:spPr>
          <p:txBody>
            <a:bodyPr wrap="square">
              <a:spAutoFit/>
            </a:bodyPr>
            <a:lstStyle/>
            <a:p>
              <a:r>
                <a:rPr lang="en-US" dirty="0">
                  <a:solidFill>
                    <a:schemeClr val="bg1"/>
                  </a:solidFill>
                </a:rPr>
                <a:t>$</a:t>
              </a:r>
              <a:r>
                <a:rPr lang="en-US" sz="1800" dirty="0">
                  <a:solidFill>
                    <a:schemeClr val="bg1"/>
                  </a:solidFill>
                </a:rPr>
                <a:t>6,500 ($7,500 for taxpayers age 50+)</a:t>
              </a:r>
              <a:endParaRPr lang="en-US" dirty="0">
                <a:solidFill>
                  <a:schemeClr val="bg1"/>
                </a:solidFill>
              </a:endParaRPr>
            </a:p>
          </p:txBody>
        </p:sp>
        <p:sp>
          <p:nvSpPr>
            <p:cNvPr id="22" name="TextBox 21">
              <a:extLst>
                <a:ext uri="{FF2B5EF4-FFF2-40B4-BE49-F238E27FC236}">
                  <a16:creationId xmlns:a16="http://schemas.microsoft.com/office/drawing/2014/main" id="{9D5C9351-E4FA-F950-9BC2-CCB80E0422D2}"/>
                </a:ext>
              </a:extLst>
            </p:cNvPr>
            <p:cNvSpPr txBox="1"/>
            <p:nvPr/>
          </p:nvSpPr>
          <p:spPr>
            <a:xfrm>
              <a:off x="2971800" y="2800290"/>
              <a:ext cx="838200" cy="400110"/>
            </a:xfrm>
            <a:prstGeom prst="rect">
              <a:avLst/>
            </a:prstGeom>
            <a:noFill/>
          </p:spPr>
          <p:txBody>
            <a:bodyPr wrap="square">
              <a:spAutoFit/>
            </a:bodyPr>
            <a:lstStyle/>
            <a:p>
              <a:r>
                <a:rPr lang="en-US" sz="2000" b="1" dirty="0">
                  <a:solidFill>
                    <a:schemeClr val="bg1"/>
                  </a:solidFill>
                </a:rPr>
                <a:t>2023</a:t>
              </a:r>
              <a:r>
                <a:rPr lang="en-US" b="1" dirty="0">
                  <a:solidFill>
                    <a:schemeClr val="bg1"/>
                  </a:solidFill>
                </a:rPr>
                <a:t> </a:t>
              </a:r>
              <a:endParaRPr lang="en-US" b="1" dirty="0"/>
            </a:p>
          </p:txBody>
        </p:sp>
      </p:grpSp>
    </p:spTree>
    <p:extLst>
      <p:ext uri="{BB962C8B-B14F-4D97-AF65-F5344CB8AC3E}">
        <p14:creationId xmlns:p14="http://schemas.microsoft.com/office/powerpoint/2010/main" val="2702387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6D527BE-A08B-0125-5948-1C2F30E0B222}"/>
              </a:ext>
            </a:extLst>
          </p:cNvPr>
          <p:cNvSpPr/>
          <p:nvPr/>
        </p:nvSpPr>
        <p:spPr>
          <a:xfrm>
            <a:off x="8095527" y="2001456"/>
            <a:ext cx="294190" cy="29419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02A56FC-3BB5-0ECE-1F50-4D1460492775}"/>
              </a:ext>
            </a:extLst>
          </p:cNvPr>
          <p:cNvSpPr/>
          <p:nvPr/>
        </p:nvSpPr>
        <p:spPr>
          <a:xfrm>
            <a:off x="8095527" y="2001456"/>
            <a:ext cx="3374020" cy="3374020"/>
          </a:xfrm>
          <a:prstGeom prst="rect">
            <a:avLst/>
          </a:prstGeom>
          <a:noFill/>
          <a:ln w="381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0DDFAF-5422-205F-9FF5-A3E6B764C54B}"/>
              </a:ext>
            </a:extLst>
          </p:cNvPr>
          <p:cNvSpPr>
            <a:spLocks noGrp="1"/>
          </p:cNvSpPr>
          <p:nvPr>
            <p:ph type="title"/>
          </p:nvPr>
        </p:nvSpPr>
        <p:spPr/>
        <p:txBody>
          <a:bodyPr/>
          <a:lstStyle/>
          <a:p>
            <a:r>
              <a:rPr lang="en-US" dirty="0"/>
              <a:t>Understanding IRAs</a:t>
            </a:r>
          </a:p>
        </p:txBody>
      </p:sp>
      <p:sp>
        <p:nvSpPr>
          <p:cNvPr id="7" name="TextBox 6">
            <a:extLst>
              <a:ext uri="{FF2B5EF4-FFF2-40B4-BE49-F238E27FC236}">
                <a16:creationId xmlns:a16="http://schemas.microsoft.com/office/drawing/2014/main" id="{7212B52F-C15D-8FEE-579D-E01861D554FE}"/>
              </a:ext>
            </a:extLst>
          </p:cNvPr>
          <p:cNvSpPr txBox="1"/>
          <p:nvPr/>
        </p:nvSpPr>
        <p:spPr>
          <a:xfrm>
            <a:off x="533400" y="1747778"/>
            <a:ext cx="6099858" cy="400110"/>
          </a:xfrm>
          <a:prstGeom prst="rect">
            <a:avLst/>
          </a:prstGeom>
          <a:noFill/>
        </p:spPr>
        <p:txBody>
          <a:bodyPr wrap="square">
            <a:spAutoFit/>
          </a:bodyPr>
          <a:lstStyle/>
          <a:p>
            <a:r>
              <a:rPr lang="en-US" sz="2000" dirty="0">
                <a:solidFill>
                  <a:schemeClr val="accent1"/>
                </a:solidFill>
                <a:latin typeface="Georgia" panose="02040502050405020303" pitchFamily="18" charset="0"/>
              </a:rPr>
              <a:t>Roth IRA – Contribution Limit</a:t>
            </a:r>
          </a:p>
        </p:txBody>
      </p:sp>
      <p:sp>
        <p:nvSpPr>
          <p:cNvPr id="9" name="TextBox 8">
            <a:extLst>
              <a:ext uri="{FF2B5EF4-FFF2-40B4-BE49-F238E27FC236}">
                <a16:creationId xmlns:a16="http://schemas.microsoft.com/office/drawing/2014/main" id="{0250900F-5EFE-A775-840D-93AED5B0029E}"/>
              </a:ext>
            </a:extLst>
          </p:cNvPr>
          <p:cNvSpPr txBox="1"/>
          <p:nvPr/>
        </p:nvSpPr>
        <p:spPr>
          <a:xfrm>
            <a:off x="457200" y="3500378"/>
            <a:ext cx="6858000" cy="1384995"/>
          </a:xfrm>
          <a:prstGeom prst="rect">
            <a:avLst/>
          </a:prstGeom>
          <a:noFill/>
        </p:spPr>
        <p:txBody>
          <a:bodyPr wrap="square">
            <a:spAutoFit/>
          </a:bodyPr>
          <a:lstStyle/>
          <a:p>
            <a:r>
              <a:rPr lang="en-US" sz="1400" b="1" dirty="0">
                <a:latin typeface="Calibri" panose="020F0502020204030204" pitchFamily="34" charset="0"/>
                <a:cs typeface="Calibri" panose="020F0502020204030204" pitchFamily="34" charset="0"/>
              </a:rPr>
              <a:t>Deduction limit on qualified retirement plan participants</a:t>
            </a:r>
          </a:p>
          <a:p>
            <a:pPr marL="285750" indent="-285750">
              <a:buClr>
                <a:schemeClr val="accent1"/>
              </a:buClr>
              <a:buFont typeface="Wingdings" pitchFamily="2" charset="2"/>
              <a:buChar char="§"/>
            </a:pPr>
            <a:r>
              <a:rPr lang="en-US" sz="1400" dirty="0"/>
              <a:t>The amount taxpayers can contribute to a Roth IRA is subject to a MAGI phaseout.</a:t>
            </a:r>
          </a:p>
          <a:p>
            <a:pPr marL="285750" indent="-285750">
              <a:buClr>
                <a:schemeClr val="accent1"/>
              </a:buClr>
              <a:buFont typeface="Wingdings" pitchFamily="2" charset="2"/>
              <a:buChar char="§"/>
            </a:pPr>
            <a:r>
              <a:rPr lang="en-US" sz="1400" dirty="0"/>
              <a:t>In 2024, the MAGI phaseout on Roth IRA contributions by single taxpayers begins at $146,000 and no contribution is permitted if MAGI is $161,000 or more. The MAGI phaseout on Roth IRA contributions for married taxpayers filing jointly begins at $230,000 and no contribution is permitted if MAGI is $240,000 or more.</a:t>
            </a:r>
          </a:p>
        </p:txBody>
      </p:sp>
      <p:pic>
        <p:nvPicPr>
          <p:cNvPr id="10" name="Picture Placeholder 37">
            <a:extLst>
              <a:ext uri="{FF2B5EF4-FFF2-40B4-BE49-F238E27FC236}">
                <a16:creationId xmlns:a16="http://schemas.microsoft.com/office/drawing/2014/main" id="{733B7219-30D8-7F47-09FE-CC0B204BBFA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00800" y="2021306"/>
            <a:ext cx="5053263" cy="3341341"/>
          </a:xfrm>
          <a:prstGeom prst="rect">
            <a:avLst/>
          </a:prstGeom>
        </p:spPr>
      </p:pic>
      <p:grpSp>
        <p:nvGrpSpPr>
          <p:cNvPr id="23" name="Group 22">
            <a:extLst>
              <a:ext uri="{FF2B5EF4-FFF2-40B4-BE49-F238E27FC236}">
                <a16:creationId xmlns:a16="http://schemas.microsoft.com/office/drawing/2014/main" id="{DF3C4206-674B-3876-86AF-F3205A21125B}"/>
              </a:ext>
            </a:extLst>
          </p:cNvPr>
          <p:cNvGrpSpPr/>
          <p:nvPr/>
        </p:nvGrpSpPr>
        <p:grpSpPr>
          <a:xfrm>
            <a:off x="609600" y="2281178"/>
            <a:ext cx="2133600" cy="1066800"/>
            <a:chOff x="609600" y="2743200"/>
            <a:chExt cx="2133600" cy="1066800"/>
          </a:xfrm>
        </p:grpSpPr>
        <p:sp>
          <p:nvSpPr>
            <p:cNvPr id="15" name="Rectangle 14">
              <a:extLst>
                <a:ext uri="{FF2B5EF4-FFF2-40B4-BE49-F238E27FC236}">
                  <a16:creationId xmlns:a16="http://schemas.microsoft.com/office/drawing/2014/main" id="{9ED672E5-ED61-668F-A374-ECF2DE7E786C}"/>
                </a:ext>
              </a:extLst>
            </p:cNvPr>
            <p:cNvSpPr/>
            <p:nvPr/>
          </p:nvSpPr>
          <p:spPr>
            <a:xfrm>
              <a:off x="609600" y="2743200"/>
              <a:ext cx="2133600" cy="1066800"/>
            </a:xfrm>
            <a:prstGeom prst="rect">
              <a:avLst/>
            </a:prstGeom>
            <a:solidFill>
              <a:schemeClr val="accent3"/>
            </a:solidFill>
            <a:ln w="31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C180B98-2EF1-108D-4EB9-D98C4A376812}"/>
                </a:ext>
              </a:extLst>
            </p:cNvPr>
            <p:cNvSpPr txBox="1"/>
            <p:nvPr/>
          </p:nvSpPr>
          <p:spPr>
            <a:xfrm>
              <a:off x="685800" y="3124200"/>
              <a:ext cx="1905000" cy="615553"/>
            </a:xfrm>
            <a:prstGeom prst="rect">
              <a:avLst/>
            </a:prstGeom>
            <a:noFill/>
          </p:spPr>
          <p:txBody>
            <a:bodyPr wrap="square">
              <a:spAutoFit/>
            </a:bodyPr>
            <a:lstStyle/>
            <a:p>
              <a:r>
                <a:rPr lang="en-US" dirty="0">
                  <a:solidFill>
                    <a:schemeClr val="bg1"/>
                  </a:solidFill>
                </a:rPr>
                <a:t>$7,000 </a:t>
              </a:r>
              <a:r>
                <a:rPr lang="en-US" sz="1600" dirty="0">
                  <a:solidFill>
                    <a:schemeClr val="bg1"/>
                  </a:solidFill>
                </a:rPr>
                <a:t>($8,000 for taxpayers age 50+)</a:t>
              </a:r>
              <a:endParaRPr lang="en-US" dirty="0">
                <a:solidFill>
                  <a:schemeClr val="bg1"/>
                </a:solidFill>
              </a:endParaRPr>
            </a:p>
          </p:txBody>
        </p:sp>
        <p:sp>
          <p:nvSpPr>
            <p:cNvPr id="19" name="TextBox 18">
              <a:extLst>
                <a:ext uri="{FF2B5EF4-FFF2-40B4-BE49-F238E27FC236}">
                  <a16:creationId xmlns:a16="http://schemas.microsoft.com/office/drawing/2014/main" id="{FFF88934-8CE2-CAA9-3440-489DBD5F248D}"/>
                </a:ext>
              </a:extLst>
            </p:cNvPr>
            <p:cNvSpPr txBox="1"/>
            <p:nvPr/>
          </p:nvSpPr>
          <p:spPr>
            <a:xfrm>
              <a:off x="685800" y="2800290"/>
              <a:ext cx="838200" cy="400110"/>
            </a:xfrm>
            <a:prstGeom prst="rect">
              <a:avLst/>
            </a:prstGeom>
            <a:noFill/>
          </p:spPr>
          <p:txBody>
            <a:bodyPr wrap="square">
              <a:spAutoFit/>
            </a:bodyPr>
            <a:lstStyle/>
            <a:p>
              <a:r>
                <a:rPr lang="en-US" sz="2000" b="1" dirty="0">
                  <a:solidFill>
                    <a:schemeClr val="bg1"/>
                  </a:solidFill>
                </a:rPr>
                <a:t>2024</a:t>
              </a:r>
              <a:r>
                <a:rPr lang="en-US" b="1" dirty="0">
                  <a:solidFill>
                    <a:schemeClr val="bg1"/>
                  </a:solidFill>
                </a:rPr>
                <a:t> </a:t>
              </a:r>
              <a:endParaRPr lang="en-US" b="1" dirty="0"/>
            </a:p>
          </p:txBody>
        </p:sp>
      </p:grpSp>
      <p:grpSp>
        <p:nvGrpSpPr>
          <p:cNvPr id="24" name="Group 23">
            <a:extLst>
              <a:ext uri="{FF2B5EF4-FFF2-40B4-BE49-F238E27FC236}">
                <a16:creationId xmlns:a16="http://schemas.microsoft.com/office/drawing/2014/main" id="{88575230-7B58-5C8E-BB59-CC6D1C0EABA8}"/>
              </a:ext>
            </a:extLst>
          </p:cNvPr>
          <p:cNvGrpSpPr/>
          <p:nvPr/>
        </p:nvGrpSpPr>
        <p:grpSpPr>
          <a:xfrm>
            <a:off x="2901388" y="2281178"/>
            <a:ext cx="2216552" cy="1066800"/>
            <a:chOff x="2901388" y="2743200"/>
            <a:chExt cx="2216552" cy="1066800"/>
          </a:xfrm>
        </p:grpSpPr>
        <p:sp>
          <p:nvSpPr>
            <p:cNvPr id="20" name="Rectangle 19">
              <a:extLst>
                <a:ext uri="{FF2B5EF4-FFF2-40B4-BE49-F238E27FC236}">
                  <a16:creationId xmlns:a16="http://schemas.microsoft.com/office/drawing/2014/main" id="{5EE2C391-9837-32A1-4081-FDA8B2DA9D82}"/>
                </a:ext>
              </a:extLst>
            </p:cNvPr>
            <p:cNvSpPr/>
            <p:nvPr/>
          </p:nvSpPr>
          <p:spPr>
            <a:xfrm>
              <a:off x="2901388" y="2743200"/>
              <a:ext cx="2133600" cy="1066800"/>
            </a:xfrm>
            <a:prstGeom prst="rect">
              <a:avLst/>
            </a:prstGeom>
            <a:solidFill>
              <a:schemeClr val="accent1"/>
            </a:solidFill>
            <a:ln w="31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F712B48-5B16-EBF9-431C-C6AACC2439BC}"/>
                </a:ext>
              </a:extLst>
            </p:cNvPr>
            <p:cNvSpPr txBox="1"/>
            <p:nvPr/>
          </p:nvSpPr>
          <p:spPr>
            <a:xfrm>
              <a:off x="2971800" y="3124200"/>
              <a:ext cx="2146140" cy="646331"/>
            </a:xfrm>
            <a:prstGeom prst="rect">
              <a:avLst/>
            </a:prstGeom>
            <a:noFill/>
          </p:spPr>
          <p:txBody>
            <a:bodyPr wrap="square">
              <a:spAutoFit/>
            </a:bodyPr>
            <a:lstStyle/>
            <a:p>
              <a:r>
                <a:rPr lang="en-US" dirty="0">
                  <a:solidFill>
                    <a:schemeClr val="bg1"/>
                  </a:solidFill>
                </a:rPr>
                <a:t>$</a:t>
              </a:r>
              <a:r>
                <a:rPr lang="en-US" sz="1800" dirty="0">
                  <a:solidFill>
                    <a:schemeClr val="bg1"/>
                  </a:solidFill>
                </a:rPr>
                <a:t>6,500 ($7,500 for taxpayers age 50+)</a:t>
              </a:r>
              <a:endParaRPr lang="en-US" dirty="0">
                <a:solidFill>
                  <a:schemeClr val="bg1"/>
                </a:solidFill>
              </a:endParaRPr>
            </a:p>
          </p:txBody>
        </p:sp>
        <p:sp>
          <p:nvSpPr>
            <p:cNvPr id="22" name="TextBox 21">
              <a:extLst>
                <a:ext uri="{FF2B5EF4-FFF2-40B4-BE49-F238E27FC236}">
                  <a16:creationId xmlns:a16="http://schemas.microsoft.com/office/drawing/2014/main" id="{9D5C9351-E4FA-F950-9BC2-CCB80E0422D2}"/>
                </a:ext>
              </a:extLst>
            </p:cNvPr>
            <p:cNvSpPr txBox="1"/>
            <p:nvPr/>
          </p:nvSpPr>
          <p:spPr>
            <a:xfrm>
              <a:off x="2971800" y="2800290"/>
              <a:ext cx="838200" cy="400110"/>
            </a:xfrm>
            <a:prstGeom prst="rect">
              <a:avLst/>
            </a:prstGeom>
            <a:noFill/>
          </p:spPr>
          <p:txBody>
            <a:bodyPr wrap="square">
              <a:spAutoFit/>
            </a:bodyPr>
            <a:lstStyle/>
            <a:p>
              <a:r>
                <a:rPr lang="en-US" sz="2000" b="1" dirty="0">
                  <a:solidFill>
                    <a:schemeClr val="bg1"/>
                  </a:solidFill>
                </a:rPr>
                <a:t>2023</a:t>
              </a:r>
              <a:r>
                <a:rPr lang="en-US" b="1" dirty="0">
                  <a:solidFill>
                    <a:schemeClr val="bg1"/>
                  </a:solidFill>
                </a:rPr>
                <a:t> </a:t>
              </a:r>
              <a:endParaRPr lang="en-US" b="1" dirty="0"/>
            </a:p>
          </p:txBody>
        </p:sp>
      </p:grpSp>
    </p:spTree>
    <p:extLst>
      <p:ext uri="{BB962C8B-B14F-4D97-AF65-F5344CB8AC3E}">
        <p14:creationId xmlns:p14="http://schemas.microsoft.com/office/powerpoint/2010/main" val="3366948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59E2A-7F1B-7F43-943E-058AED7DC6C6}"/>
              </a:ext>
            </a:extLst>
          </p:cNvPr>
          <p:cNvSpPr>
            <a:spLocks noGrp="1"/>
          </p:cNvSpPr>
          <p:nvPr>
            <p:ph type="title"/>
          </p:nvPr>
        </p:nvSpPr>
        <p:spPr/>
        <p:txBody>
          <a:bodyPr/>
          <a:lstStyle/>
          <a:p>
            <a:r>
              <a:rPr lang="en-US" dirty="0"/>
              <a:t>“Stretch” IRA </a:t>
            </a:r>
          </a:p>
        </p:txBody>
      </p:sp>
      <p:sp>
        <p:nvSpPr>
          <p:cNvPr id="3" name="Text Placeholder 2">
            <a:extLst>
              <a:ext uri="{FF2B5EF4-FFF2-40B4-BE49-F238E27FC236}">
                <a16:creationId xmlns:a16="http://schemas.microsoft.com/office/drawing/2014/main" id="{6CFD1115-DD12-8046-9D6A-F1BEAF17960E}"/>
              </a:ext>
            </a:extLst>
          </p:cNvPr>
          <p:cNvSpPr>
            <a:spLocks noGrp="1"/>
          </p:cNvSpPr>
          <p:nvPr>
            <p:ph type="body" sz="quarter" idx="10"/>
          </p:nvPr>
        </p:nvSpPr>
        <p:spPr/>
        <p:txBody>
          <a:bodyPr/>
          <a:lstStyle/>
          <a:p>
            <a:r>
              <a:rPr lang="en-US" dirty="0"/>
              <a:t>What changed after the SECURE Act</a:t>
            </a:r>
          </a:p>
        </p:txBody>
      </p:sp>
      <p:graphicFrame>
        <p:nvGraphicFramePr>
          <p:cNvPr id="6" name="Table 5">
            <a:extLst>
              <a:ext uri="{FF2B5EF4-FFF2-40B4-BE49-F238E27FC236}">
                <a16:creationId xmlns:a16="http://schemas.microsoft.com/office/drawing/2014/main" id="{FB651F1C-6640-4EC0-BAED-43DE61D1B1D2}"/>
              </a:ext>
            </a:extLst>
          </p:cNvPr>
          <p:cNvGraphicFramePr>
            <a:graphicFrameLocks noGrp="1"/>
          </p:cNvGraphicFramePr>
          <p:nvPr>
            <p:extLst>
              <p:ext uri="{D42A27DB-BD31-4B8C-83A1-F6EECF244321}">
                <p14:modId xmlns:p14="http://schemas.microsoft.com/office/powerpoint/2010/main" val="148686740"/>
              </p:ext>
            </p:extLst>
          </p:nvPr>
        </p:nvGraphicFramePr>
        <p:xfrm>
          <a:off x="549746" y="1530185"/>
          <a:ext cx="10628364" cy="3296920"/>
        </p:xfrm>
        <a:graphic>
          <a:graphicData uri="http://schemas.openxmlformats.org/drawingml/2006/table">
            <a:tbl>
              <a:tblPr firstRow="1" bandRow="1">
                <a:tableStyleId>{6E25E649-3F16-4E02-A733-19D2CDBF48F0}</a:tableStyleId>
              </a:tblPr>
              <a:tblGrid>
                <a:gridCol w="3542788">
                  <a:extLst>
                    <a:ext uri="{9D8B030D-6E8A-4147-A177-3AD203B41FA5}">
                      <a16:colId xmlns:a16="http://schemas.microsoft.com/office/drawing/2014/main" val="1509023196"/>
                    </a:ext>
                  </a:extLst>
                </a:gridCol>
                <a:gridCol w="3542788">
                  <a:extLst>
                    <a:ext uri="{9D8B030D-6E8A-4147-A177-3AD203B41FA5}">
                      <a16:colId xmlns:a16="http://schemas.microsoft.com/office/drawing/2014/main" val="2799348800"/>
                    </a:ext>
                  </a:extLst>
                </a:gridCol>
                <a:gridCol w="3542788">
                  <a:extLst>
                    <a:ext uri="{9D8B030D-6E8A-4147-A177-3AD203B41FA5}">
                      <a16:colId xmlns:a16="http://schemas.microsoft.com/office/drawing/2014/main" val="2924243489"/>
                    </a:ext>
                  </a:extLst>
                </a:gridCol>
              </a:tblGrid>
              <a:tr h="370840">
                <a:tc>
                  <a:txBody>
                    <a:bodyPr/>
                    <a:lstStyle/>
                    <a:p>
                      <a:r>
                        <a:rPr lang="en-US" dirty="0"/>
                        <a:t>Required Distributions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Pre-SECURE Act</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Post-SECURE Act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26769866"/>
                  </a:ext>
                </a:extLst>
              </a:tr>
              <a:tr h="370840">
                <a:tc>
                  <a:txBody>
                    <a:bodyPr/>
                    <a:lstStyle/>
                    <a:p>
                      <a:r>
                        <a:rPr lang="en-US" dirty="0"/>
                        <a:t>Duration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Beneficiary, including a </a:t>
                      </a:r>
                      <a:r>
                        <a:rPr lang="en-US" dirty="0" err="1"/>
                        <a:t>nonspouse</a:t>
                      </a:r>
                      <a:r>
                        <a:rPr lang="en-US" dirty="0"/>
                        <a:t>, could "stretch“ distributions over his or her life expectancy.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10-year rule: generally full distribution of the retirement</a:t>
                      </a:r>
                    </a:p>
                    <a:p>
                      <a:r>
                        <a:rPr lang="en-US" dirty="0"/>
                        <a:t>account by the end of the 10th calendar year, following the</a:t>
                      </a:r>
                    </a:p>
                    <a:p>
                      <a:r>
                        <a:rPr lang="en-US" dirty="0"/>
                        <a:t>year of the account owner's death.</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24332575"/>
                  </a:ext>
                </a:extLst>
              </a:tr>
              <a:tr h="370840">
                <a:tc>
                  <a:txBody>
                    <a:bodyPr/>
                    <a:lstStyle/>
                    <a:p>
                      <a:r>
                        <a:rPr lang="en-US" dirty="0"/>
                        <a:t>Timing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First distribution required by the end of the year following the death of the account owner, based on the life expectancy of the beneficiary.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Distributions can be taken at anytime and in any amount</a:t>
                      </a:r>
                    </a:p>
                    <a:p>
                      <a:r>
                        <a:rPr lang="en-US" dirty="0"/>
                        <a:t>during the 10-year period subject to required minimum distribution (RMD) rules.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3843364"/>
                  </a:ext>
                </a:extLst>
              </a:tr>
            </a:tbl>
          </a:graphicData>
        </a:graphic>
      </p:graphicFrame>
      <p:sp>
        <p:nvSpPr>
          <p:cNvPr id="7" name="Rectangle 6">
            <a:extLst>
              <a:ext uri="{FF2B5EF4-FFF2-40B4-BE49-F238E27FC236}">
                <a16:creationId xmlns:a16="http://schemas.microsoft.com/office/drawing/2014/main" id="{DF6DC39B-8C5C-4BC4-9D9F-CB0D52FF719A}"/>
              </a:ext>
            </a:extLst>
          </p:cNvPr>
          <p:cNvSpPr/>
          <p:nvPr/>
        </p:nvSpPr>
        <p:spPr>
          <a:xfrm>
            <a:off x="736600" y="5065776"/>
            <a:ext cx="10286999" cy="830997"/>
          </a:xfrm>
          <a:prstGeom prst="rect">
            <a:avLst/>
          </a:prstGeom>
        </p:spPr>
        <p:txBody>
          <a:bodyPr wrap="square">
            <a:spAutoFit/>
          </a:bodyPr>
          <a:lstStyle/>
          <a:p>
            <a:r>
              <a:rPr lang="en-US" sz="1600" dirty="0"/>
              <a:t>Exceptions to the 10-year rule: certain </a:t>
            </a:r>
            <a:r>
              <a:rPr lang="en-US" sz="1600" dirty="0" err="1"/>
              <a:t>nonspouse</a:t>
            </a:r>
            <a:r>
              <a:rPr lang="en-US" sz="1600" dirty="0"/>
              <a:t> beneficiaries can take advantage of the pre-SECURE "stretch" opportunity, including minor children of the owner (until the child reaches the age of majority), a disabled or chronically ill beneficiary, an individual beneficiary who is not more than 10 years younger than the owner, and certain trusts.</a:t>
            </a:r>
          </a:p>
        </p:txBody>
      </p:sp>
      <p:sp>
        <p:nvSpPr>
          <p:cNvPr id="5" name="Rectangle 4">
            <a:extLst>
              <a:ext uri="{FF2B5EF4-FFF2-40B4-BE49-F238E27FC236}">
                <a16:creationId xmlns:a16="http://schemas.microsoft.com/office/drawing/2014/main" id="{81339438-0199-123D-37A4-EF11214792BB}"/>
              </a:ext>
            </a:extLst>
          </p:cNvPr>
          <p:cNvSpPr/>
          <p:nvPr/>
        </p:nvSpPr>
        <p:spPr>
          <a:xfrm>
            <a:off x="584200" y="4902200"/>
            <a:ext cx="10617200" cy="1155700"/>
          </a:xfrm>
          <a:prstGeom prst="rect">
            <a:avLst/>
          </a:prstGeom>
          <a:noFill/>
          <a:ln w="254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4176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F18940D-285B-4B3B-9384-D1536DA64ACF}"/>
              </a:ext>
            </a:extLst>
          </p:cNvPr>
          <p:cNvSpPr/>
          <p:nvPr/>
        </p:nvSpPr>
        <p:spPr>
          <a:xfrm>
            <a:off x="606128" y="1696879"/>
            <a:ext cx="10530070" cy="2032375"/>
          </a:xfrm>
          <a:prstGeom prst="rect">
            <a:avLst/>
          </a:prstGeom>
          <a:solidFill>
            <a:schemeClr val="accent3"/>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D59E2A-7F1B-7F43-943E-058AED7DC6C6}"/>
              </a:ext>
            </a:extLst>
          </p:cNvPr>
          <p:cNvSpPr>
            <a:spLocks noGrp="1"/>
          </p:cNvSpPr>
          <p:nvPr>
            <p:ph type="title"/>
          </p:nvPr>
        </p:nvSpPr>
        <p:spPr/>
        <p:txBody>
          <a:bodyPr/>
          <a:lstStyle/>
          <a:p>
            <a:r>
              <a:rPr lang="en-US" dirty="0"/>
              <a:t>IRA Inheritance Dilemma</a:t>
            </a:r>
          </a:p>
        </p:txBody>
      </p:sp>
      <p:sp>
        <p:nvSpPr>
          <p:cNvPr id="3" name="Text Placeholder 2">
            <a:extLst>
              <a:ext uri="{FF2B5EF4-FFF2-40B4-BE49-F238E27FC236}">
                <a16:creationId xmlns:a16="http://schemas.microsoft.com/office/drawing/2014/main" id="{6CFD1115-DD12-8046-9D6A-F1BEAF17960E}"/>
              </a:ext>
            </a:extLst>
          </p:cNvPr>
          <p:cNvSpPr>
            <a:spLocks noGrp="1"/>
          </p:cNvSpPr>
          <p:nvPr>
            <p:ph type="body" sz="quarter" idx="10"/>
          </p:nvPr>
        </p:nvSpPr>
        <p:spPr/>
        <p:txBody>
          <a:bodyPr/>
          <a:lstStyle/>
          <a:p>
            <a:r>
              <a:rPr lang="en-US" dirty="0"/>
              <a:t>What changed after the SECURE Act</a:t>
            </a:r>
          </a:p>
        </p:txBody>
      </p:sp>
      <p:graphicFrame>
        <p:nvGraphicFramePr>
          <p:cNvPr id="7" name="Table 6">
            <a:extLst>
              <a:ext uri="{FF2B5EF4-FFF2-40B4-BE49-F238E27FC236}">
                <a16:creationId xmlns:a16="http://schemas.microsoft.com/office/drawing/2014/main" id="{A8D7F98F-A4CE-466D-8C03-0EAD229BBA88}"/>
              </a:ext>
            </a:extLst>
          </p:cNvPr>
          <p:cNvGraphicFramePr>
            <a:graphicFrameLocks noGrp="1"/>
          </p:cNvGraphicFramePr>
          <p:nvPr>
            <p:extLst>
              <p:ext uri="{D42A27DB-BD31-4B8C-83A1-F6EECF244321}">
                <p14:modId xmlns:p14="http://schemas.microsoft.com/office/powerpoint/2010/main" val="2046066951"/>
              </p:ext>
            </p:extLst>
          </p:nvPr>
        </p:nvGraphicFramePr>
        <p:xfrm>
          <a:off x="606128" y="4253733"/>
          <a:ext cx="8127999" cy="1483360"/>
        </p:xfrm>
        <a:graphic>
          <a:graphicData uri="http://schemas.openxmlformats.org/drawingml/2006/table">
            <a:tbl>
              <a:tblPr firstRow="1" bandRow="1">
                <a:tableStyleId>{EB344D84-9AFB-497E-A393-DC336BA19D2E}</a:tableStyleId>
              </a:tblPr>
              <a:tblGrid>
                <a:gridCol w="2709333">
                  <a:extLst>
                    <a:ext uri="{9D8B030D-6E8A-4147-A177-3AD203B41FA5}">
                      <a16:colId xmlns:a16="http://schemas.microsoft.com/office/drawing/2014/main" val="3491344658"/>
                    </a:ext>
                  </a:extLst>
                </a:gridCol>
                <a:gridCol w="2709333">
                  <a:extLst>
                    <a:ext uri="{9D8B030D-6E8A-4147-A177-3AD203B41FA5}">
                      <a16:colId xmlns:a16="http://schemas.microsoft.com/office/drawing/2014/main" val="270386037"/>
                    </a:ext>
                  </a:extLst>
                </a:gridCol>
                <a:gridCol w="2709333">
                  <a:extLst>
                    <a:ext uri="{9D8B030D-6E8A-4147-A177-3AD203B41FA5}">
                      <a16:colId xmlns:a16="http://schemas.microsoft.com/office/drawing/2014/main" val="1030433639"/>
                    </a:ext>
                  </a:extLst>
                </a:gridCol>
              </a:tblGrid>
              <a:tr h="370840">
                <a:tc>
                  <a:txBody>
                    <a:bodyPr/>
                    <a:lstStyle/>
                    <a:p>
                      <a:pPr algn="ctr"/>
                      <a:r>
                        <a:rPr lang="en-US" dirty="0"/>
                        <a:t>Filing Status</a:t>
                      </a:r>
                    </a:p>
                  </a:txBody>
                  <a:tcPr>
                    <a:lnL>
                      <a:noFill/>
                    </a:lnL>
                    <a:lnR>
                      <a:noFill/>
                    </a:lnR>
                    <a:lnT w="25400" cmpd="sng">
                      <a:noFill/>
                    </a:lnT>
                    <a:lnB w="25400" cmpd="sng">
                      <a:noFill/>
                    </a:lnB>
                    <a:lnTlToBr w="12700" cmpd="sng">
                      <a:noFill/>
                      <a:prstDash val="solid"/>
                    </a:lnTlToBr>
                    <a:lnBlToTr w="12700" cmpd="sng">
                      <a:noFill/>
                      <a:prstDash val="solid"/>
                    </a:lnBlToTr>
                  </a:tcPr>
                </a:tc>
                <a:tc>
                  <a:txBody>
                    <a:bodyPr/>
                    <a:lstStyle/>
                    <a:p>
                      <a:pPr algn="ctr"/>
                      <a:r>
                        <a:rPr lang="en-US" dirty="0"/>
                        <a:t>Single</a:t>
                      </a:r>
                    </a:p>
                  </a:txBody>
                  <a:tcPr>
                    <a:lnL>
                      <a:noFill/>
                    </a:lnL>
                    <a:lnR>
                      <a:noFill/>
                    </a:lnR>
                    <a:lnT w="25400" cmpd="sng">
                      <a:noFill/>
                    </a:lnT>
                    <a:lnB w="25400" cmpd="sng">
                      <a:noFill/>
                    </a:lnB>
                    <a:lnTlToBr w="12700" cmpd="sng">
                      <a:noFill/>
                      <a:prstDash val="solid"/>
                    </a:lnTlToBr>
                    <a:lnBlToTr w="12700" cmpd="sng">
                      <a:noFill/>
                      <a:prstDash val="solid"/>
                    </a:lnBlToTr>
                  </a:tcPr>
                </a:tc>
                <a:tc>
                  <a:txBody>
                    <a:bodyPr/>
                    <a:lstStyle/>
                    <a:p>
                      <a:pPr algn="ctr"/>
                      <a:r>
                        <a:rPr lang="en-US" dirty="0"/>
                        <a:t>Married filing jointly</a:t>
                      </a:r>
                    </a:p>
                  </a:txBody>
                  <a:tcPr>
                    <a:lnL>
                      <a:noFill/>
                    </a:lnL>
                    <a:lnR>
                      <a:noFill/>
                    </a:lnR>
                    <a:lnT w="254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572954946"/>
                  </a:ext>
                </a:extLst>
              </a:tr>
              <a:tr h="370840">
                <a:tc>
                  <a:txBody>
                    <a:bodyPr/>
                    <a:lstStyle/>
                    <a:p>
                      <a:pPr algn="ctr"/>
                      <a:r>
                        <a:rPr lang="en-US" b="0" dirty="0"/>
                        <a:t>Tax Bracket</a:t>
                      </a:r>
                    </a:p>
                  </a:txBody>
                  <a:tcPr>
                    <a:lnL>
                      <a:noFill/>
                    </a:lnL>
                    <a:lnR>
                      <a:noFill/>
                    </a:lnR>
                    <a:lnT w="25400" cmpd="sng">
                      <a:noFill/>
                    </a:lnT>
                    <a:lnB>
                      <a:noFill/>
                    </a:lnB>
                    <a:lnTlToBr w="12700" cmpd="sng">
                      <a:noFill/>
                      <a:prstDash val="solid"/>
                    </a:lnTlToBr>
                    <a:lnBlToTr w="12700" cmpd="sng">
                      <a:noFill/>
                      <a:prstDash val="solid"/>
                    </a:lnBlToTr>
                  </a:tcPr>
                </a:tc>
                <a:tc>
                  <a:txBody>
                    <a:bodyPr/>
                    <a:lstStyle/>
                    <a:p>
                      <a:pPr algn="ctr"/>
                      <a:endParaRPr lang="en-US" b="0" dirty="0"/>
                    </a:p>
                  </a:txBody>
                  <a:tcPr>
                    <a:lnL>
                      <a:noFill/>
                    </a:lnL>
                    <a:lnR>
                      <a:noFill/>
                    </a:lnR>
                    <a:lnT w="25400" cmpd="sng">
                      <a:noFill/>
                    </a:lnT>
                    <a:lnB>
                      <a:noFill/>
                    </a:lnB>
                    <a:lnTlToBr w="12700" cmpd="sng">
                      <a:noFill/>
                      <a:prstDash val="solid"/>
                    </a:lnTlToBr>
                    <a:lnBlToTr w="12700" cmpd="sng">
                      <a:noFill/>
                      <a:prstDash val="solid"/>
                    </a:lnBlToTr>
                  </a:tcPr>
                </a:tc>
                <a:tc>
                  <a:txBody>
                    <a:bodyPr/>
                    <a:lstStyle/>
                    <a:p>
                      <a:pPr algn="ctr"/>
                      <a:endParaRPr lang="en-US" b="0" dirty="0"/>
                    </a:p>
                  </a:txBody>
                  <a:tcP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366084725"/>
                  </a:ext>
                </a:extLst>
              </a:tr>
              <a:tr h="370840">
                <a:tc>
                  <a:txBody>
                    <a:bodyPr/>
                    <a:lstStyle/>
                    <a:p>
                      <a:pPr algn="ctr"/>
                      <a:r>
                        <a:rPr lang="en-US" b="0" dirty="0"/>
                        <a:t>24%</a:t>
                      </a: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b="0" dirty="0"/>
                        <a:t>$95,375 – $182,100</a:t>
                      </a: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b="0" dirty="0"/>
                        <a:t>$190,750 – $364,200</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169841230"/>
                  </a:ext>
                </a:extLst>
              </a:tr>
              <a:tr h="370840">
                <a:tc>
                  <a:txBody>
                    <a:bodyPr/>
                    <a:lstStyle/>
                    <a:p>
                      <a:pPr algn="ctr"/>
                      <a:r>
                        <a:rPr lang="en-US" b="0" dirty="0"/>
                        <a:t>32%</a:t>
                      </a:r>
                    </a:p>
                  </a:txBody>
                  <a:tcPr>
                    <a:lnL>
                      <a:noFill/>
                    </a:lnL>
                    <a:lnR>
                      <a:noFill/>
                    </a:lnR>
                    <a:lnT>
                      <a:noFill/>
                    </a:lnT>
                    <a:lnB w="25400" cmpd="sng">
                      <a:noFill/>
                    </a:lnB>
                    <a:lnTlToBr w="12700" cmpd="sng">
                      <a:noFill/>
                      <a:prstDash val="solid"/>
                    </a:lnTlToBr>
                    <a:lnBlToTr w="12700" cmpd="sng">
                      <a:noFill/>
                      <a:prstDash val="solid"/>
                    </a:lnBlToTr>
                  </a:tcPr>
                </a:tc>
                <a:tc>
                  <a:txBody>
                    <a:bodyPr/>
                    <a:lstStyle/>
                    <a:p>
                      <a:pPr algn="ctr"/>
                      <a:r>
                        <a:rPr lang="en-US" b="0" dirty="0"/>
                        <a:t>$182,100 – $231,250</a:t>
                      </a:r>
                    </a:p>
                  </a:txBody>
                  <a:tcPr>
                    <a:lnL>
                      <a:noFill/>
                    </a:lnL>
                    <a:lnR>
                      <a:noFill/>
                    </a:lnR>
                    <a:lnT>
                      <a:noFill/>
                    </a:lnT>
                    <a:lnB w="25400" cmpd="sng">
                      <a:noFill/>
                    </a:lnB>
                    <a:lnTlToBr w="12700" cmpd="sng">
                      <a:noFill/>
                      <a:prstDash val="solid"/>
                    </a:lnTlToBr>
                    <a:lnBlToTr w="12700" cmpd="sng">
                      <a:noFill/>
                      <a:prstDash val="solid"/>
                    </a:lnBlToTr>
                  </a:tcPr>
                </a:tc>
                <a:tc>
                  <a:txBody>
                    <a:bodyPr/>
                    <a:lstStyle/>
                    <a:p>
                      <a:pPr algn="ctr"/>
                      <a:r>
                        <a:rPr lang="en-US" b="0" dirty="0"/>
                        <a:t>$364,200 – $462,500</a:t>
                      </a:r>
                    </a:p>
                  </a:txBody>
                  <a:tcPr>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880948958"/>
                  </a:ext>
                </a:extLst>
              </a:tr>
            </a:tbl>
          </a:graphicData>
        </a:graphic>
      </p:graphicFrame>
      <p:pic>
        <p:nvPicPr>
          <p:cNvPr id="9" name="Picture 8">
            <a:extLst>
              <a:ext uri="{FF2B5EF4-FFF2-40B4-BE49-F238E27FC236}">
                <a16:creationId xmlns:a16="http://schemas.microsoft.com/office/drawing/2014/main" id="{89DA4201-A4AB-D6B7-EF72-37B6CAD441F9}"/>
              </a:ext>
            </a:extLst>
          </p:cNvPr>
          <p:cNvPicPr>
            <a:picLocks noChangeAspect="1"/>
          </p:cNvPicPr>
          <p:nvPr/>
        </p:nvPicPr>
        <p:blipFill>
          <a:blip r:embed="rId3"/>
          <a:stretch>
            <a:fillRect/>
          </a:stretch>
        </p:blipFill>
        <p:spPr>
          <a:xfrm>
            <a:off x="856250" y="1836437"/>
            <a:ext cx="10031709" cy="1752929"/>
          </a:xfrm>
          <a:prstGeom prst="rect">
            <a:avLst/>
          </a:prstGeom>
        </p:spPr>
      </p:pic>
    </p:spTree>
    <p:extLst>
      <p:ext uri="{BB962C8B-B14F-4D97-AF65-F5344CB8AC3E}">
        <p14:creationId xmlns:p14="http://schemas.microsoft.com/office/powerpoint/2010/main" val="119290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4F52578A-EF19-3D4F-B071-79E484EA544F}"/>
              </a:ext>
            </a:extLst>
          </p:cNvPr>
          <p:cNvSpPr>
            <a:spLocks noGrp="1" noChangeArrowheads="1"/>
          </p:cNvSpPr>
          <p:nvPr>
            <p:ph type="title"/>
          </p:nvPr>
        </p:nvSpPr>
        <p:spPr/>
        <p:txBody>
          <a:bodyPr/>
          <a:lstStyle/>
          <a:p>
            <a:r>
              <a:rPr lang="en-US" altLang="en-US" dirty="0"/>
              <a:t>Case Study #1</a:t>
            </a:r>
          </a:p>
        </p:txBody>
      </p:sp>
      <p:sp>
        <p:nvSpPr>
          <p:cNvPr id="39939" name="Text Placeholder 2">
            <a:extLst>
              <a:ext uri="{FF2B5EF4-FFF2-40B4-BE49-F238E27FC236}">
                <a16:creationId xmlns:a16="http://schemas.microsoft.com/office/drawing/2014/main" id="{AC88672F-D100-1E4B-8937-82FB57A81DF7}"/>
              </a:ext>
            </a:extLst>
          </p:cNvPr>
          <p:cNvSpPr>
            <a:spLocks noGrp="1" noChangeArrowheads="1"/>
          </p:cNvSpPr>
          <p:nvPr>
            <p:ph type="body" sz="quarter" idx="10"/>
          </p:nvPr>
        </p:nvSpPr>
        <p:spPr>
          <a:xfrm>
            <a:off x="571499" y="1097280"/>
            <a:ext cx="7524286" cy="274320"/>
          </a:xfrm>
        </p:spPr>
        <p:txBody>
          <a:bodyPr/>
          <a:lstStyle/>
          <a:p>
            <a:pPr>
              <a:spcAft>
                <a:spcPct val="0"/>
              </a:spcAft>
            </a:pPr>
            <a:r>
              <a:rPr lang="en-US" altLang="en-US" dirty="0"/>
              <a:t>Using an inherited IRA to fund </a:t>
            </a:r>
            <a:r>
              <a:rPr lang="en-US" altLang="en-US" i="1" dirty="0"/>
              <a:t>MoneyGuard Market Advantage</a:t>
            </a:r>
            <a:r>
              <a:rPr lang="en-US" sz="1200" b="0" i="1" baseline="30000" dirty="0">
                <a:latin typeface="Georgia" panose="02040502050405020303" pitchFamily="18" charset="0"/>
              </a:rPr>
              <a:t>®</a:t>
            </a:r>
            <a:endParaRPr lang="en-US" altLang="en-US" dirty="0"/>
          </a:p>
        </p:txBody>
      </p:sp>
      <p:sp>
        <p:nvSpPr>
          <p:cNvPr id="4" name="Text Placeholder 3">
            <a:extLst>
              <a:ext uri="{FF2B5EF4-FFF2-40B4-BE49-F238E27FC236}">
                <a16:creationId xmlns:a16="http://schemas.microsoft.com/office/drawing/2014/main" id="{83213667-A223-428E-BBA9-645499E589C8}"/>
              </a:ext>
            </a:extLst>
          </p:cNvPr>
          <p:cNvSpPr>
            <a:spLocks noGrp="1"/>
          </p:cNvSpPr>
          <p:nvPr>
            <p:ph type="body" sz="quarter" idx="11"/>
          </p:nvPr>
        </p:nvSpPr>
        <p:spPr>
          <a:xfrm>
            <a:off x="7716373" y="2448665"/>
            <a:ext cx="3962400" cy="3252493"/>
          </a:xfrm>
        </p:spPr>
        <p:txBody>
          <a:bodyPr wrap="square">
            <a:spAutoFit/>
          </a:bodyPr>
          <a:lstStyle/>
          <a:p>
            <a:pPr marL="0" indent="0">
              <a:lnSpc>
                <a:spcPct val="107000"/>
              </a:lnSpc>
              <a:spcAft>
                <a:spcPts val="0"/>
              </a:spcAft>
              <a:buFont typeface="Wingdings" pitchFamily="2" charset="2"/>
              <a:buNone/>
              <a:defRPr/>
            </a:pPr>
            <a:r>
              <a:rPr lang="en-US" b="1" dirty="0">
                <a:latin typeface="Georgia" panose="02040502050405020303" pitchFamily="18" charset="0"/>
                <a:ea typeface="Calibri" panose="020F0502020204030204" pitchFamily="34" charset="0"/>
                <a:cs typeface="Times New Roman" panose="02020603050405020304" pitchFamily="18" charset="0"/>
              </a:rPr>
              <a:t>Case facts</a:t>
            </a:r>
          </a:p>
          <a:p>
            <a:pPr marL="285750" lvl="1" indent="-285750">
              <a:lnSpc>
                <a:spcPct val="107000"/>
              </a:lnSpc>
              <a:spcAft>
                <a:spcPts val="0"/>
              </a:spcAft>
              <a:buClr>
                <a:schemeClr val="accent1"/>
              </a:buClr>
              <a:buFont typeface="Wingdings" panose="05000000000000000000" pitchFamily="2" charset="2"/>
              <a:buChar char="§"/>
              <a:defRPr/>
            </a:pPr>
            <a:r>
              <a:rPr lang="en-US" dirty="0">
                <a:ea typeface="Calibri" panose="020F0502020204030204" pitchFamily="34" charset="0"/>
                <a:cs typeface="Times New Roman" panose="02020603050405020304" pitchFamily="18" charset="0"/>
              </a:rPr>
              <a:t>Inherited an IRA with a balance of $500,000</a:t>
            </a:r>
          </a:p>
          <a:p>
            <a:pPr marL="285750" lvl="1" indent="-285750">
              <a:lnSpc>
                <a:spcPct val="107000"/>
              </a:lnSpc>
              <a:spcAft>
                <a:spcPts val="0"/>
              </a:spcAft>
              <a:buClr>
                <a:schemeClr val="accent1"/>
              </a:buClr>
              <a:buFont typeface="Wingdings" panose="05000000000000000000" pitchFamily="2" charset="2"/>
              <a:buChar char="§"/>
              <a:defRPr/>
            </a:pPr>
            <a:r>
              <a:rPr lang="en-US" dirty="0">
                <a:ea typeface="Calibri" panose="020F0502020204030204" pitchFamily="34" charset="0"/>
                <a:cs typeface="Times New Roman" panose="02020603050405020304" pitchFamily="18" charset="0"/>
              </a:rPr>
              <a:t>Aware of the 10-year spend-down rule </a:t>
            </a:r>
          </a:p>
          <a:p>
            <a:pPr marL="285750" lvl="1" indent="-285750">
              <a:lnSpc>
                <a:spcPct val="107000"/>
              </a:lnSpc>
              <a:buClr>
                <a:schemeClr val="accent1"/>
              </a:buClr>
              <a:buFont typeface="Wingdings" panose="05000000000000000000" pitchFamily="2" charset="2"/>
              <a:buChar char="§"/>
              <a:defRPr/>
            </a:pPr>
            <a:r>
              <a:rPr lang="en-US" dirty="0">
                <a:ea typeface="Calibri" panose="020F0502020204030204" pitchFamily="34" charset="0"/>
                <a:cs typeface="Times New Roman" panose="02020603050405020304" pitchFamily="18" charset="0"/>
              </a:rPr>
              <a:t>IRA owner combined federal and state income tax rate 27%</a:t>
            </a:r>
          </a:p>
          <a:p>
            <a:pPr marL="0" indent="0">
              <a:lnSpc>
                <a:spcPct val="107000"/>
              </a:lnSpc>
              <a:spcAft>
                <a:spcPts val="0"/>
              </a:spcAft>
              <a:buFont typeface="Wingdings" pitchFamily="2" charset="2"/>
              <a:buNone/>
              <a:defRPr/>
            </a:pPr>
            <a:r>
              <a:rPr lang="en-US" b="1" dirty="0">
                <a:latin typeface="Georgia" panose="02040502050405020303" pitchFamily="18" charset="0"/>
                <a:ea typeface="Calibri" panose="020F0502020204030204" pitchFamily="34" charset="0"/>
                <a:cs typeface="Times New Roman" panose="02020603050405020304" pitchFamily="18" charset="0"/>
              </a:rPr>
              <a:t>Goals</a:t>
            </a:r>
          </a:p>
          <a:p>
            <a:pPr>
              <a:lnSpc>
                <a:spcPct val="107000"/>
              </a:lnSpc>
              <a:spcAft>
                <a:spcPts val="0"/>
              </a:spcAft>
              <a:defRPr/>
            </a:pPr>
            <a:r>
              <a:rPr lang="en-US" dirty="0">
                <a:ea typeface="Calibri" panose="020F0502020204030204" pitchFamily="34" charset="0"/>
                <a:cs typeface="Times New Roman" panose="02020603050405020304" pitchFamily="18" charset="0"/>
              </a:rPr>
              <a:t>Protect hard-earned assets in case of a need for LTC</a:t>
            </a:r>
          </a:p>
          <a:p>
            <a:pPr>
              <a:lnSpc>
                <a:spcPct val="107000"/>
              </a:lnSpc>
              <a:spcAft>
                <a:spcPts val="0"/>
              </a:spcAft>
              <a:defRPr/>
            </a:pPr>
            <a:r>
              <a:rPr lang="en-US" dirty="0">
                <a:ea typeface="Calibri" panose="020F0502020204030204" pitchFamily="34" charset="0"/>
                <a:cs typeface="Times New Roman" panose="02020603050405020304" pitchFamily="18" charset="0"/>
              </a:rPr>
              <a:t>Protect each other from being the primary caretaker</a:t>
            </a:r>
          </a:p>
          <a:p>
            <a:pPr>
              <a:lnSpc>
                <a:spcPct val="107000"/>
              </a:lnSpc>
              <a:spcAft>
                <a:spcPts val="0"/>
              </a:spcAft>
              <a:defRPr/>
            </a:pPr>
            <a:r>
              <a:rPr lang="en-US" dirty="0">
                <a:ea typeface="Calibri" panose="020F0502020204030204" pitchFamily="34" charset="0"/>
                <a:cs typeface="Times New Roman" panose="02020603050405020304" pitchFamily="18" charset="0"/>
              </a:rPr>
              <a:t>Account for higher future care costs</a:t>
            </a:r>
          </a:p>
          <a:p>
            <a:pPr marL="0" indent="0">
              <a:lnSpc>
                <a:spcPct val="107000"/>
              </a:lnSpc>
              <a:spcAft>
                <a:spcPts val="0"/>
              </a:spcAft>
              <a:buClr>
                <a:schemeClr val="tx2"/>
              </a:buClr>
              <a:buNone/>
              <a:defRPr/>
            </a:pPr>
            <a:endParaRPr lang="en-US" dirty="0">
              <a:ea typeface="Calibri" panose="020F0502020204030204" pitchFamily="34" charset="0"/>
              <a:cs typeface="Times New Roman" panose="02020603050405020304" pitchFamily="18" charset="0"/>
            </a:endParaRPr>
          </a:p>
        </p:txBody>
      </p:sp>
      <p:pic>
        <p:nvPicPr>
          <p:cNvPr id="5" name="Picture Placeholder 37">
            <a:extLst>
              <a:ext uri="{FF2B5EF4-FFF2-40B4-BE49-F238E27FC236}">
                <a16:creationId xmlns:a16="http://schemas.microsoft.com/office/drawing/2014/main" id="{BB9DBF5C-B3DC-FA24-9981-AB2ACE011DA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1567" y="2844016"/>
            <a:ext cx="3332135" cy="2814578"/>
          </a:xfrm>
          <a:prstGeom prst="rect">
            <a:avLst/>
          </a:prstGeom>
        </p:spPr>
      </p:pic>
      <p:sp>
        <p:nvSpPr>
          <p:cNvPr id="6" name="Rectangle 5">
            <a:extLst>
              <a:ext uri="{FF2B5EF4-FFF2-40B4-BE49-F238E27FC236}">
                <a16:creationId xmlns:a16="http://schemas.microsoft.com/office/drawing/2014/main" id="{ABD0BEDA-2FA7-D240-C953-F604F8537167}"/>
              </a:ext>
            </a:extLst>
          </p:cNvPr>
          <p:cNvSpPr/>
          <p:nvPr/>
        </p:nvSpPr>
        <p:spPr>
          <a:xfrm>
            <a:off x="656844" y="2266726"/>
            <a:ext cx="294190" cy="29419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F446EF5-44CE-8675-F0D7-9FA42A1C85B2}"/>
              </a:ext>
            </a:extLst>
          </p:cNvPr>
          <p:cNvSpPr/>
          <p:nvPr/>
        </p:nvSpPr>
        <p:spPr>
          <a:xfrm>
            <a:off x="656844" y="2266726"/>
            <a:ext cx="3374020" cy="3374020"/>
          </a:xfrm>
          <a:prstGeom prst="rect">
            <a:avLst/>
          </a:prstGeom>
          <a:noFill/>
          <a:ln w="381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19DAC9C-7862-EED9-799F-A6D8830B8B0F}"/>
              </a:ext>
            </a:extLst>
          </p:cNvPr>
          <p:cNvSpPr/>
          <p:nvPr/>
        </p:nvSpPr>
        <p:spPr>
          <a:xfrm>
            <a:off x="5103057" y="3603004"/>
            <a:ext cx="2064432" cy="2064432"/>
          </a:xfrm>
          <a:prstGeom prst="rect">
            <a:avLst/>
          </a:prstGeom>
          <a:solidFill>
            <a:schemeClr val="accent3"/>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7DCBA73-C160-0709-D593-A3BDCC4DB852}"/>
              </a:ext>
            </a:extLst>
          </p:cNvPr>
          <p:cNvSpPr txBox="1"/>
          <p:nvPr/>
        </p:nvSpPr>
        <p:spPr>
          <a:xfrm>
            <a:off x="5356275" y="3913051"/>
            <a:ext cx="2198077" cy="1446550"/>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000" b="0" dirty="0">
                <a:solidFill>
                  <a:schemeClr val="bg1"/>
                </a:solidFill>
                <a:latin typeface="Georgia" panose="02040502050405020303" pitchFamily="18" charset="0"/>
              </a:rPr>
              <a:t>Kelly, </a:t>
            </a:r>
          </a:p>
          <a:p>
            <a:pPr marL="0" marR="0" lvl="0" indent="0" defTabSz="914400" rtl="0" eaLnBrk="1" fontAlgn="auto" latinLnBrk="0" hangingPunct="1">
              <a:lnSpc>
                <a:spcPct val="100000"/>
              </a:lnSpc>
              <a:spcBef>
                <a:spcPts val="0"/>
              </a:spcBef>
              <a:spcAft>
                <a:spcPts val="0"/>
              </a:spcAft>
              <a:buClrTx/>
              <a:buSzTx/>
              <a:buFontTx/>
              <a:buNone/>
              <a:tabLst/>
              <a:defRPr/>
            </a:pPr>
            <a:r>
              <a:rPr lang="en-US" sz="1500" b="0" dirty="0">
                <a:solidFill>
                  <a:schemeClr val="bg1"/>
                </a:solidFill>
                <a:latin typeface="Georgia" panose="02040502050405020303" pitchFamily="18" charset="0"/>
              </a:rPr>
              <a:t>Female age 55</a:t>
            </a:r>
          </a:p>
          <a:p>
            <a:pPr marL="0" marR="0" lvl="0" indent="0"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latin typeface="Georgia" panose="02040502050405020303" pitchFamily="18"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Georgia" panose="02040502050405020303" pitchFamily="18" charset="0"/>
              </a:rPr>
              <a:t>Michael,</a:t>
            </a:r>
          </a:p>
          <a:p>
            <a:pPr marL="0" marR="0" lvl="0" indent="0" defTabSz="914400" rtl="0" eaLnBrk="1" fontAlgn="auto" latinLnBrk="0" hangingPunct="1">
              <a:lnSpc>
                <a:spcPct val="100000"/>
              </a:lnSpc>
              <a:spcBef>
                <a:spcPts val="0"/>
              </a:spcBef>
              <a:spcAft>
                <a:spcPts val="0"/>
              </a:spcAft>
              <a:buClrTx/>
              <a:buSzTx/>
              <a:buFontTx/>
              <a:buNone/>
              <a:tabLst/>
              <a:defRPr/>
            </a:pPr>
            <a:r>
              <a:rPr lang="en-US" sz="1500" b="0" dirty="0">
                <a:solidFill>
                  <a:schemeClr val="bg1"/>
                </a:solidFill>
                <a:latin typeface="Georgia" panose="02040502050405020303" pitchFamily="18" charset="0"/>
              </a:rPr>
              <a:t>Male age 57 </a:t>
            </a:r>
          </a:p>
        </p:txBody>
      </p:sp>
      <p:sp>
        <p:nvSpPr>
          <p:cNvPr id="12" name="Rectangle 11">
            <a:extLst>
              <a:ext uri="{FF2B5EF4-FFF2-40B4-BE49-F238E27FC236}">
                <a16:creationId xmlns:a16="http://schemas.microsoft.com/office/drawing/2014/main" id="{48B87F37-77A7-2898-2B3E-E238176DD765}"/>
              </a:ext>
            </a:extLst>
          </p:cNvPr>
          <p:cNvSpPr/>
          <p:nvPr/>
        </p:nvSpPr>
        <p:spPr>
          <a:xfrm>
            <a:off x="3575421" y="2055909"/>
            <a:ext cx="1835832" cy="1835832"/>
          </a:xfrm>
          <a:prstGeom prst="rect">
            <a:avLst/>
          </a:prstGeom>
          <a:solidFill>
            <a:schemeClr val="accent1"/>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EF7DF44-115F-C062-EB39-FC752CCC8B82}"/>
              </a:ext>
            </a:extLst>
          </p:cNvPr>
          <p:cNvSpPr txBox="1"/>
          <p:nvPr/>
        </p:nvSpPr>
        <p:spPr>
          <a:xfrm>
            <a:off x="3715981" y="2535472"/>
            <a:ext cx="1555535" cy="923330"/>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800" b="0" i="1" dirty="0" err="1">
                <a:solidFill>
                  <a:schemeClr val="bg1"/>
                </a:solidFill>
                <a:latin typeface="Georgia" panose="02040502050405020303" pitchFamily="18" charset="0"/>
              </a:rPr>
              <a:t>MoneyGuard</a:t>
            </a:r>
            <a:r>
              <a:rPr lang="en-US" sz="1800" b="0" i="1" dirty="0">
                <a:solidFill>
                  <a:schemeClr val="bg1"/>
                </a:solidFill>
                <a:latin typeface="Georgia" panose="02040502050405020303" pitchFamily="18" charset="0"/>
              </a:rPr>
              <a:t> Market Advantage</a:t>
            </a:r>
            <a:r>
              <a:rPr lang="en-US" sz="1800" b="0" i="1" baseline="30000" dirty="0">
                <a:solidFill>
                  <a:schemeClr val="bg1"/>
                </a:solidFill>
                <a:latin typeface="Georgia" panose="02040502050405020303" pitchFamily="18" charset="0"/>
              </a:rPr>
              <a:t>®</a:t>
            </a:r>
          </a:p>
        </p:txBody>
      </p:sp>
      <p:sp>
        <p:nvSpPr>
          <p:cNvPr id="15" name="Rectangle 14">
            <a:extLst>
              <a:ext uri="{FF2B5EF4-FFF2-40B4-BE49-F238E27FC236}">
                <a16:creationId xmlns:a16="http://schemas.microsoft.com/office/drawing/2014/main" id="{151D1208-3FCA-F8B7-6A9B-2338BD5B291F}"/>
              </a:ext>
            </a:extLst>
          </p:cNvPr>
          <p:cNvSpPr/>
          <p:nvPr/>
        </p:nvSpPr>
        <p:spPr>
          <a:xfrm>
            <a:off x="5113020" y="3594680"/>
            <a:ext cx="294190" cy="294190"/>
          </a:xfrm>
          <a:prstGeom prst="rect">
            <a:avLst/>
          </a:prstGeom>
          <a:solidFill>
            <a:schemeClr val="bg1"/>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9426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59E2A-7F1B-7F43-943E-058AED7DC6C6}"/>
              </a:ext>
            </a:extLst>
          </p:cNvPr>
          <p:cNvSpPr>
            <a:spLocks noGrp="1"/>
          </p:cNvSpPr>
          <p:nvPr>
            <p:ph type="title"/>
          </p:nvPr>
        </p:nvSpPr>
        <p:spPr/>
        <p:txBody>
          <a:bodyPr/>
          <a:lstStyle/>
          <a:p>
            <a:r>
              <a:rPr lang="en-US" dirty="0"/>
              <a:t>Case Study #1</a:t>
            </a:r>
          </a:p>
        </p:txBody>
      </p:sp>
      <p:sp>
        <p:nvSpPr>
          <p:cNvPr id="26" name="Text Placeholder 2">
            <a:extLst>
              <a:ext uri="{FF2B5EF4-FFF2-40B4-BE49-F238E27FC236}">
                <a16:creationId xmlns:a16="http://schemas.microsoft.com/office/drawing/2014/main" id="{EF7F0EE7-25C6-4C95-96E3-ECC9CBF8A109}"/>
              </a:ext>
            </a:extLst>
          </p:cNvPr>
          <p:cNvSpPr>
            <a:spLocks noGrp="1" noChangeArrowheads="1"/>
          </p:cNvSpPr>
          <p:nvPr>
            <p:ph type="body" sz="quarter" idx="10"/>
          </p:nvPr>
        </p:nvSpPr>
        <p:spPr>
          <a:xfrm>
            <a:off x="601325" y="1116103"/>
            <a:ext cx="11036808" cy="274320"/>
          </a:xfrm>
        </p:spPr>
        <p:txBody>
          <a:bodyPr/>
          <a:lstStyle/>
          <a:p>
            <a:pPr>
              <a:spcAft>
                <a:spcPct val="0"/>
              </a:spcAft>
            </a:pPr>
            <a:r>
              <a:rPr lang="en-US" altLang="en-US" dirty="0"/>
              <a:t>Using an inherited IRA to fund </a:t>
            </a:r>
            <a:r>
              <a:rPr lang="en-US" altLang="en-US" i="1" dirty="0"/>
              <a:t>MoneyGuard Market Advantage</a:t>
            </a:r>
            <a:r>
              <a:rPr lang="en-US" sz="1200" b="0" i="1" baseline="30000" dirty="0">
                <a:latin typeface="Georgia" panose="02040502050405020303" pitchFamily="18" charset="0"/>
              </a:rPr>
              <a:t>®</a:t>
            </a:r>
            <a:endParaRPr lang="en-US" altLang="en-US" dirty="0"/>
          </a:p>
        </p:txBody>
      </p:sp>
      <p:grpSp>
        <p:nvGrpSpPr>
          <p:cNvPr id="30" name="Group 29">
            <a:extLst>
              <a:ext uri="{FF2B5EF4-FFF2-40B4-BE49-F238E27FC236}">
                <a16:creationId xmlns:a16="http://schemas.microsoft.com/office/drawing/2014/main" id="{6C5C6BD9-970A-1D63-775C-E85E50CD90E3}"/>
              </a:ext>
            </a:extLst>
          </p:cNvPr>
          <p:cNvGrpSpPr/>
          <p:nvPr/>
        </p:nvGrpSpPr>
        <p:grpSpPr>
          <a:xfrm>
            <a:off x="519316" y="2129312"/>
            <a:ext cx="9653473" cy="3189542"/>
            <a:chOff x="455816" y="2040412"/>
            <a:chExt cx="9653473" cy="3189542"/>
          </a:xfrm>
        </p:grpSpPr>
        <p:sp>
          <p:nvSpPr>
            <p:cNvPr id="3" name="Rectangle 2">
              <a:extLst>
                <a:ext uri="{FF2B5EF4-FFF2-40B4-BE49-F238E27FC236}">
                  <a16:creationId xmlns:a16="http://schemas.microsoft.com/office/drawing/2014/main" id="{1FA64A39-54CD-4AC6-96B5-2E7634E9995B}"/>
                </a:ext>
              </a:extLst>
            </p:cNvPr>
            <p:cNvSpPr/>
            <p:nvPr/>
          </p:nvSpPr>
          <p:spPr>
            <a:xfrm>
              <a:off x="2461729" y="4439122"/>
              <a:ext cx="1742302" cy="790832"/>
            </a:xfrm>
            <a:prstGeom prst="rect">
              <a:avLst/>
            </a:prstGeom>
            <a:solidFill>
              <a:schemeClr val="accent3"/>
            </a:solidFill>
            <a:ln w="31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Age 85</a:t>
              </a:r>
            </a:p>
            <a:p>
              <a:pPr algn="ctr"/>
              <a:r>
                <a:rPr lang="en-US" dirty="0">
                  <a:solidFill>
                    <a:schemeClr val="bg1"/>
                  </a:solidFill>
                </a:rPr>
                <a:t>$408,051</a:t>
              </a:r>
            </a:p>
          </p:txBody>
        </p:sp>
        <p:sp>
          <p:nvSpPr>
            <p:cNvPr id="6" name="Rectangle 5">
              <a:extLst>
                <a:ext uri="{FF2B5EF4-FFF2-40B4-BE49-F238E27FC236}">
                  <a16:creationId xmlns:a16="http://schemas.microsoft.com/office/drawing/2014/main" id="{C3819450-BE8A-4635-8756-D5552072FF03}"/>
                </a:ext>
              </a:extLst>
            </p:cNvPr>
            <p:cNvSpPr/>
            <p:nvPr/>
          </p:nvSpPr>
          <p:spPr>
            <a:xfrm>
              <a:off x="2461729" y="3388708"/>
              <a:ext cx="1742302" cy="790832"/>
            </a:xfrm>
            <a:prstGeom prst="rect">
              <a:avLst/>
            </a:prstGeom>
            <a:solidFill>
              <a:schemeClr val="accent3"/>
            </a:solidFill>
            <a:ln w="31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Age 85</a:t>
              </a:r>
            </a:p>
            <a:p>
              <a:pPr algn="ctr"/>
              <a:r>
                <a:rPr lang="en-US" dirty="0">
                  <a:solidFill>
                    <a:schemeClr val="bg1"/>
                  </a:solidFill>
                </a:rPr>
                <a:t>$18,835</a:t>
              </a:r>
            </a:p>
          </p:txBody>
        </p:sp>
        <p:sp>
          <p:nvSpPr>
            <p:cNvPr id="7" name="Rectangle 6">
              <a:extLst>
                <a:ext uri="{FF2B5EF4-FFF2-40B4-BE49-F238E27FC236}">
                  <a16:creationId xmlns:a16="http://schemas.microsoft.com/office/drawing/2014/main" id="{FCDEE424-8364-4515-8529-E25C14AD2C90}"/>
                </a:ext>
              </a:extLst>
            </p:cNvPr>
            <p:cNvSpPr/>
            <p:nvPr/>
          </p:nvSpPr>
          <p:spPr>
            <a:xfrm>
              <a:off x="455816" y="4439122"/>
              <a:ext cx="1742302" cy="790832"/>
            </a:xfrm>
            <a:prstGeom prst="rect">
              <a:avLst/>
            </a:prstGeom>
            <a:solidFill>
              <a:schemeClr val="accent3"/>
            </a:solidFill>
            <a:ln w="31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Year One</a:t>
              </a:r>
            </a:p>
            <a:p>
              <a:pPr algn="ctr"/>
              <a:r>
                <a:rPr lang="en-US" dirty="0">
                  <a:solidFill>
                    <a:schemeClr val="bg1"/>
                  </a:solidFill>
                </a:rPr>
                <a:t>$142,280</a:t>
              </a:r>
            </a:p>
          </p:txBody>
        </p:sp>
        <p:sp>
          <p:nvSpPr>
            <p:cNvPr id="8" name="Rectangle 7">
              <a:extLst>
                <a:ext uri="{FF2B5EF4-FFF2-40B4-BE49-F238E27FC236}">
                  <a16:creationId xmlns:a16="http://schemas.microsoft.com/office/drawing/2014/main" id="{2F40B9DB-7DAE-4DC0-B9E9-6998586B54A9}"/>
                </a:ext>
              </a:extLst>
            </p:cNvPr>
            <p:cNvSpPr/>
            <p:nvPr/>
          </p:nvSpPr>
          <p:spPr>
            <a:xfrm>
              <a:off x="1444356" y="2441356"/>
              <a:ext cx="1742302" cy="790832"/>
            </a:xfrm>
            <a:prstGeom prst="rect">
              <a:avLst/>
            </a:prstGeom>
            <a:solidFill>
              <a:schemeClr val="accent6">
                <a:lumMod val="40000"/>
                <a:lumOff val="60000"/>
              </a:schemeClr>
            </a:solidFill>
            <a:ln w="31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Annual Premium</a:t>
              </a:r>
            </a:p>
            <a:p>
              <a:pPr algn="ctr"/>
              <a:r>
                <a:rPr lang="en-US" dirty="0">
                  <a:solidFill>
                    <a:schemeClr val="tx1"/>
                  </a:solidFill>
                </a:rPr>
                <a:t>$15,000</a:t>
              </a:r>
            </a:p>
          </p:txBody>
        </p:sp>
        <p:sp>
          <p:nvSpPr>
            <p:cNvPr id="9" name="Rectangle 8">
              <a:extLst>
                <a:ext uri="{FF2B5EF4-FFF2-40B4-BE49-F238E27FC236}">
                  <a16:creationId xmlns:a16="http://schemas.microsoft.com/office/drawing/2014/main" id="{97E29E0D-A9A2-4FBB-ADEE-A8722E7BC0E4}"/>
                </a:ext>
              </a:extLst>
            </p:cNvPr>
            <p:cNvSpPr/>
            <p:nvPr/>
          </p:nvSpPr>
          <p:spPr>
            <a:xfrm>
              <a:off x="455816" y="3384589"/>
              <a:ext cx="1742302" cy="790832"/>
            </a:xfrm>
            <a:prstGeom prst="rect">
              <a:avLst/>
            </a:prstGeom>
            <a:solidFill>
              <a:schemeClr val="accent3"/>
            </a:solidFill>
            <a:ln w="31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Year One</a:t>
              </a:r>
            </a:p>
            <a:p>
              <a:pPr algn="ctr"/>
              <a:r>
                <a:rPr lang="en-US" dirty="0">
                  <a:solidFill>
                    <a:schemeClr val="bg1"/>
                  </a:solidFill>
                </a:rPr>
                <a:t>$5,928</a:t>
              </a:r>
            </a:p>
          </p:txBody>
        </p:sp>
        <p:sp>
          <p:nvSpPr>
            <p:cNvPr id="10" name="Rectangle 9">
              <a:extLst>
                <a:ext uri="{FF2B5EF4-FFF2-40B4-BE49-F238E27FC236}">
                  <a16:creationId xmlns:a16="http://schemas.microsoft.com/office/drawing/2014/main" id="{BFF64D39-9AF3-4E5F-95F0-AA0F035D3D76}"/>
                </a:ext>
              </a:extLst>
            </p:cNvPr>
            <p:cNvSpPr/>
            <p:nvPr/>
          </p:nvSpPr>
          <p:spPr>
            <a:xfrm>
              <a:off x="7374328" y="2441356"/>
              <a:ext cx="1742302" cy="790832"/>
            </a:xfrm>
            <a:prstGeom prst="rect">
              <a:avLst/>
            </a:prstGeom>
            <a:solidFill>
              <a:schemeClr val="accent6">
                <a:lumMod val="40000"/>
                <a:lumOff val="60000"/>
              </a:schemeClr>
            </a:solidFill>
            <a:ln w="31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Annual Premium</a:t>
              </a:r>
            </a:p>
            <a:p>
              <a:pPr algn="ctr"/>
              <a:r>
                <a:rPr lang="en-US" dirty="0">
                  <a:solidFill>
                    <a:schemeClr val="tx1"/>
                  </a:solidFill>
                </a:rPr>
                <a:t>$15,000</a:t>
              </a:r>
            </a:p>
          </p:txBody>
        </p:sp>
        <p:sp>
          <p:nvSpPr>
            <p:cNvPr id="11" name="Rectangle 10">
              <a:extLst>
                <a:ext uri="{FF2B5EF4-FFF2-40B4-BE49-F238E27FC236}">
                  <a16:creationId xmlns:a16="http://schemas.microsoft.com/office/drawing/2014/main" id="{316768FD-3C2E-4FB4-81BE-CDBBA2579897}"/>
                </a:ext>
              </a:extLst>
            </p:cNvPr>
            <p:cNvSpPr/>
            <p:nvPr/>
          </p:nvSpPr>
          <p:spPr>
            <a:xfrm>
              <a:off x="8366987" y="3384589"/>
              <a:ext cx="1742302" cy="790832"/>
            </a:xfrm>
            <a:prstGeom prst="rect">
              <a:avLst/>
            </a:prstGeom>
            <a:solidFill>
              <a:schemeClr val="accent1"/>
            </a:solidFill>
            <a:ln w="31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Age 85</a:t>
              </a:r>
            </a:p>
            <a:p>
              <a:pPr algn="ctr"/>
              <a:r>
                <a:rPr lang="en-US" dirty="0">
                  <a:solidFill>
                    <a:schemeClr val="bg1"/>
                  </a:solidFill>
                </a:rPr>
                <a:t>$20,473</a:t>
              </a:r>
            </a:p>
          </p:txBody>
        </p:sp>
        <p:sp>
          <p:nvSpPr>
            <p:cNvPr id="12" name="Rectangle 11">
              <a:extLst>
                <a:ext uri="{FF2B5EF4-FFF2-40B4-BE49-F238E27FC236}">
                  <a16:creationId xmlns:a16="http://schemas.microsoft.com/office/drawing/2014/main" id="{364162EA-4A8F-4404-B166-5E89FBEFCF63}"/>
                </a:ext>
              </a:extLst>
            </p:cNvPr>
            <p:cNvSpPr/>
            <p:nvPr/>
          </p:nvSpPr>
          <p:spPr>
            <a:xfrm>
              <a:off x="6361074" y="3392829"/>
              <a:ext cx="1742302" cy="790832"/>
            </a:xfrm>
            <a:prstGeom prst="rect">
              <a:avLst/>
            </a:prstGeom>
            <a:solidFill>
              <a:schemeClr val="accent1"/>
            </a:solidFill>
            <a:ln w="31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Year One</a:t>
              </a:r>
            </a:p>
            <a:p>
              <a:pPr algn="ctr"/>
              <a:r>
                <a:rPr lang="en-US" dirty="0">
                  <a:solidFill>
                    <a:schemeClr val="bg1"/>
                  </a:solidFill>
                </a:rPr>
                <a:t>$7,703</a:t>
              </a:r>
            </a:p>
          </p:txBody>
        </p:sp>
        <p:sp>
          <p:nvSpPr>
            <p:cNvPr id="13" name="Rectangle 12">
              <a:extLst>
                <a:ext uri="{FF2B5EF4-FFF2-40B4-BE49-F238E27FC236}">
                  <a16:creationId xmlns:a16="http://schemas.microsoft.com/office/drawing/2014/main" id="{E1578C2B-0655-43CC-B016-40787BDA776C}"/>
                </a:ext>
              </a:extLst>
            </p:cNvPr>
            <p:cNvSpPr/>
            <p:nvPr/>
          </p:nvSpPr>
          <p:spPr>
            <a:xfrm>
              <a:off x="8366987" y="4439122"/>
              <a:ext cx="1742302" cy="790832"/>
            </a:xfrm>
            <a:prstGeom prst="rect">
              <a:avLst/>
            </a:prstGeom>
            <a:solidFill>
              <a:schemeClr val="accent1"/>
            </a:solidFill>
            <a:ln w="31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Age 85</a:t>
              </a:r>
            </a:p>
            <a:p>
              <a:pPr algn="ctr"/>
              <a:r>
                <a:rPr lang="en-US" dirty="0">
                  <a:solidFill>
                    <a:schemeClr val="bg1"/>
                  </a:solidFill>
                </a:rPr>
                <a:t>$412,400</a:t>
              </a:r>
            </a:p>
          </p:txBody>
        </p:sp>
        <p:sp>
          <p:nvSpPr>
            <p:cNvPr id="14" name="Rectangle 13">
              <a:extLst>
                <a:ext uri="{FF2B5EF4-FFF2-40B4-BE49-F238E27FC236}">
                  <a16:creationId xmlns:a16="http://schemas.microsoft.com/office/drawing/2014/main" id="{0DEF7F8E-2E6B-4F1B-96C6-F31321FD5078}"/>
                </a:ext>
              </a:extLst>
            </p:cNvPr>
            <p:cNvSpPr/>
            <p:nvPr/>
          </p:nvSpPr>
          <p:spPr>
            <a:xfrm>
              <a:off x="6361074" y="4439122"/>
              <a:ext cx="1742302" cy="790832"/>
            </a:xfrm>
            <a:prstGeom prst="rect">
              <a:avLst/>
            </a:prstGeom>
            <a:solidFill>
              <a:schemeClr val="accent1"/>
            </a:solidFill>
            <a:ln w="31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Year One</a:t>
              </a:r>
            </a:p>
            <a:p>
              <a:pPr algn="ctr"/>
              <a:r>
                <a:rPr lang="en-US" dirty="0">
                  <a:solidFill>
                    <a:schemeClr val="bg1"/>
                  </a:solidFill>
                </a:rPr>
                <a:t>$184,881</a:t>
              </a:r>
            </a:p>
          </p:txBody>
        </p:sp>
        <p:sp>
          <p:nvSpPr>
            <p:cNvPr id="19" name="Arrow: Left-Right 18">
              <a:extLst>
                <a:ext uri="{FF2B5EF4-FFF2-40B4-BE49-F238E27FC236}">
                  <a16:creationId xmlns:a16="http://schemas.microsoft.com/office/drawing/2014/main" id="{CF2CE35B-B3DA-4F48-84C2-B21FE48FB605}"/>
                </a:ext>
              </a:extLst>
            </p:cNvPr>
            <p:cNvSpPr/>
            <p:nvPr/>
          </p:nvSpPr>
          <p:spPr>
            <a:xfrm>
              <a:off x="4646815" y="3911811"/>
              <a:ext cx="1271475" cy="271850"/>
            </a:xfrm>
            <a:prstGeom prst="leftRightArrow">
              <a:avLst/>
            </a:prstGeom>
            <a:solidFill>
              <a:schemeClr val="tx2"/>
            </a:solidFill>
            <a:ln w="31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Left-Right 19">
              <a:extLst>
                <a:ext uri="{FF2B5EF4-FFF2-40B4-BE49-F238E27FC236}">
                  <a16:creationId xmlns:a16="http://schemas.microsoft.com/office/drawing/2014/main" id="{6FFD75A6-0C61-49BF-B41A-EB5F41F0CBC1}"/>
                </a:ext>
              </a:extLst>
            </p:cNvPr>
            <p:cNvSpPr/>
            <p:nvPr/>
          </p:nvSpPr>
          <p:spPr>
            <a:xfrm>
              <a:off x="4646814" y="4925154"/>
              <a:ext cx="1271475" cy="271850"/>
            </a:xfrm>
            <a:prstGeom prst="leftRightArrow">
              <a:avLst/>
            </a:prstGeom>
            <a:solidFill>
              <a:schemeClr val="tx2"/>
            </a:solidFill>
            <a:ln w="31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1CE1F7D-B6A1-46ED-BC97-8554F2D0AFDB}"/>
                </a:ext>
              </a:extLst>
            </p:cNvPr>
            <p:cNvSpPr txBox="1"/>
            <p:nvPr/>
          </p:nvSpPr>
          <p:spPr>
            <a:xfrm>
              <a:off x="4254675" y="3410128"/>
              <a:ext cx="2055752" cy="492443"/>
            </a:xfrm>
            <a:prstGeom prst="rect">
              <a:avLst/>
            </a:prstGeom>
            <a:noFill/>
          </p:spPr>
          <p:txBody>
            <a:bodyPr wrap="square" lIns="0" tIns="0" rIns="0" bIns="0" rtlCol="0">
              <a:spAutoFit/>
            </a:bodyPr>
            <a:lstStyle/>
            <a:p>
              <a:pPr algn="ctr"/>
              <a:r>
                <a:rPr lang="en-US" sz="1600" dirty="0">
                  <a:cs typeface="Arial" panose="020B0604020202020204" pitchFamily="34" charset="0"/>
                </a:rPr>
                <a:t>Maximum Monthly LTC Benefit</a:t>
              </a:r>
            </a:p>
          </p:txBody>
        </p:sp>
        <p:sp>
          <p:nvSpPr>
            <p:cNvPr id="22" name="TextBox 21">
              <a:extLst>
                <a:ext uri="{FF2B5EF4-FFF2-40B4-BE49-F238E27FC236}">
                  <a16:creationId xmlns:a16="http://schemas.microsoft.com/office/drawing/2014/main" id="{379551FC-3266-426C-972C-C66D9735C603}"/>
                </a:ext>
              </a:extLst>
            </p:cNvPr>
            <p:cNvSpPr txBox="1"/>
            <p:nvPr/>
          </p:nvSpPr>
          <p:spPr>
            <a:xfrm>
              <a:off x="4254675" y="4580981"/>
              <a:ext cx="2055752" cy="246221"/>
            </a:xfrm>
            <a:prstGeom prst="rect">
              <a:avLst/>
            </a:prstGeom>
            <a:noFill/>
          </p:spPr>
          <p:txBody>
            <a:bodyPr wrap="square" lIns="0" tIns="0" rIns="0" bIns="0" rtlCol="0">
              <a:spAutoFit/>
            </a:bodyPr>
            <a:lstStyle/>
            <a:p>
              <a:pPr algn="ctr"/>
              <a:r>
                <a:rPr lang="en-US" sz="1600" dirty="0">
                  <a:cs typeface="Arial" panose="020B0604020202020204" pitchFamily="34" charset="0"/>
                </a:rPr>
                <a:t>Death Benefit</a:t>
              </a:r>
            </a:p>
          </p:txBody>
        </p:sp>
        <p:sp>
          <p:nvSpPr>
            <p:cNvPr id="23" name="TextBox 22">
              <a:extLst>
                <a:ext uri="{FF2B5EF4-FFF2-40B4-BE49-F238E27FC236}">
                  <a16:creationId xmlns:a16="http://schemas.microsoft.com/office/drawing/2014/main" id="{42E4374D-7002-47FB-8FC9-C6F3D94EC1CC}"/>
                </a:ext>
              </a:extLst>
            </p:cNvPr>
            <p:cNvSpPr txBox="1"/>
            <p:nvPr/>
          </p:nvSpPr>
          <p:spPr>
            <a:xfrm>
              <a:off x="2132893" y="2045265"/>
              <a:ext cx="772063" cy="276999"/>
            </a:xfrm>
            <a:prstGeom prst="rect">
              <a:avLst/>
            </a:prstGeom>
            <a:noFill/>
          </p:spPr>
          <p:txBody>
            <a:bodyPr wrap="square" lIns="0" tIns="0" rIns="0" bIns="0" rtlCol="0">
              <a:spAutoFit/>
            </a:bodyPr>
            <a:lstStyle/>
            <a:p>
              <a:pPr algn="l"/>
              <a:r>
                <a:rPr lang="en-US" dirty="0">
                  <a:solidFill>
                    <a:schemeClr val="accent3"/>
                  </a:solidFill>
                  <a:latin typeface="Georgia" panose="02040502050405020303" pitchFamily="18" charset="0"/>
                  <a:cs typeface="Arial" panose="020B0604020202020204" pitchFamily="34" charset="0"/>
                </a:rPr>
                <a:t>Kelly</a:t>
              </a:r>
            </a:p>
          </p:txBody>
        </p:sp>
        <p:sp>
          <p:nvSpPr>
            <p:cNvPr id="24" name="TextBox 23">
              <a:extLst>
                <a:ext uri="{FF2B5EF4-FFF2-40B4-BE49-F238E27FC236}">
                  <a16:creationId xmlns:a16="http://schemas.microsoft.com/office/drawing/2014/main" id="{F8946F04-5D13-457C-AD12-3807D3880560}"/>
                </a:ext>
              </a:extLst>
            </p:cNvPr>
            <p:cNvSpPr txBox="1"/>
            <p:nvPr/>
          </p:nvSpPr>
          <p:spPr>
            <a:xfrm>
              <a:off x="7907322" y="2040412"/>
              <a:ext cx="908554" cy="276999"/>
            </a:xfrm>
            <a:prstGeom prst="rect">
              <a:avLst/>
            </a:prstGeom>
            <a:noFill/>
          </p:spPr>
          <p:txBody>
            <a:bodyPr wrap="square" lIns="0" tIns="0" rIns="0" bIns="0" rtlCol="0">
              <a:spAutoFit/>
            </a:bodyPr>
            <a:lstStyle/>
            <a:p>
              <a:pPr algn="l"/>
              <a:r>
                <a:rPr lang="en-US" dirty="0">
                  <a:solidFill>
                    <a:schemeClr val="accent1"/>
                  </a:solidFill>
                  <a:latin typeface="Georgia" panose="02040502050405020303" pitchFamily="18" charset="0"/>
                  <a:cs typeface="Arial" panose="020B0604020202020204" pitchFamily="34" charset="0"/>
                </a:rPr>
                <a:t>Michael</a:t>
              </a:r>
            </a:p>
          </p:txBody>
        </p:sp>
      </p:grpSp>
      <p:sp>
        <p:nvSpPr>
          <p:cNvPr id="16" name="TextBox 15">
            <a:extLst>
              <a:ext uri="{FF2B5EF4-FFF2-40B4-BE49-F238E27FC236}">
                <a16:creationId xmlns:a16="http://schemas.microsoft.com/office/drawing/2014/main" id="{E20C7930-E5CF-4D6B-A8AB-F85C983E34DB}"/>
              </a:ext>
            </a:extLst>
          </p:cNvPr>
          <p:cNvSpPr txBox="1"/>
          <p:nvPr/>
        </p:nvSpPr>
        <p:spPr>
          <a:xfrm flipH="1">
            <a:off x="601325" y="5497371"/>
            <a:ext cx="10760927" cy="923330"/>
          </a:xfrm>
          <a:prstGeom prst="rect">
            <a:avLst/>
          </a:prstGeom>
          <a:noFill/>
        </p:spPr>
        <p:txBody>
          <a:bodyPr wrap="square" lIns="0" tIns="0" rIns="0" bIns="0" rtlCol="0">
            <a:spAutoFit/>
          </a:bodyPr>
          <a:lstStyle/>
          <a:p>
            <a:pPr algn="l"/>
            <a:r>
              <a:rPr lang="en-US" sz="1000" dirty="0">
                <a:cs typeface="Arial" panose="020B0604020202020204" pitchFamily="34" charset="0"/>
              </a:rPr>
              <a:t>M57 and F55; </a:t>
            </a:r>
            <a:r>
              <a:rPr lang="en-US" sz="1000" i="1" dirty="0">
                <a:cs typeface="Arial" panose="020B0604020202020204" pitchFamily="34" charset="0"/>
              </a:rPr>
              <a:t>MoneyGuard Market Advantage®</a:t>
            </a:r>
            <a:r>
              <a:rPr lang="en-US" sz="1000" dirty="0">
                <a:cs typeface="Arial" panose="020B0604020202020204" pitchFamily="34" charset="0"/>
              </a:rPr>
              <a:t>; $15,000 annual premium for 10 years; 6.5% ROR; Issue state CT.</a:t>
            </a:r>
          </a:p>
          <a:p>
            <a:pPr algn="l"/>
            <a:r>
              <a:rPr lang="en-US" sz="1000" b="0" i="0" dirty="0">
                <a:solidFill>
                  <a:srgbClr val="000000"/>
                </a:solidFill>
                <a:effectLst/>
              </a:rPr>
              <a:t>With 0% gross/–0.26% net rate of return (current charges) at age 85 Michael would have the following benefits available: Total LTC benefit of $279,010; Max monthly LTC benefit of $7,703; Death benefit of $184,881.</a:t>
            </a:r>
          </a:p>
          <a:p>
            <a:pPr algn="l"/>
            <a:r>
              <a:rPr lang="en-US" sz="1000" b="0" i="0" dirty="0">
                <a:solidFill>
                  <a:srgbClr val="000000"/>
                </a:solidFill>
                <a:effectLst/>
              </a:rPr>
              <a:t>With 0% gross/–0.26% net rate of return (current charges) at age 85 Kelly would have the following benefits available: Total LTC benefit of $282,376; Max monthly LTC benefit of $5,928; Death benefit of $142,280.</a:t>
            </a:r>
            <a:endParaRPr lang="en-US" sz="1000" dirty="0">
              <a:cs typeface="Arial" panose="020B0604020202020204" pitchFamily="34" charset="0"/>
            </a:endParaRPr>
          </a:p>
          <a:p>
            <a:pPr algn="l"/>
            <a:endParaRPr lang="en-US" sz="1000" dirty="0">
              <a:cs typeface="Arial" panose="020B0604020202020204" pitchFamily="34" charset="0"/>
            </a:endParaRPr>
          </a:p>
        </p:txBody>
      </p:sp>
      <p:pic>
        <p:nvPicPr>
          <p:cNvPr id="17" name="Picture Placeholder 37">
            <a:extLst>
              <a:ext uri="{FF2B5EF4-FFF2-40B4-BE49-F238E27FC236}">
                <a16:creationId xmlns:a16="http://schemas.microsoft.com/office/drawing/2014/main" id="{C166AB10-6B08-0F7F-B412-C46F265B565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829800" y="-1"/>
            <a:ext cx="2362200" cy="2347925"/>
          </a:xfrm>
          <a:prstGeom prst="rect">
            <a:avLst/>
          </a:prstGeom>
        </p:spPr>
      </p:pic>
      <p:sp>
        <p:nvSpPr>
          <p:cNvPr id="29" name="Rectangle 28">
            <a:extLst>
              <a:ext uri="{FF2B5EF4-FFF2-40B4-BE49-F238E27FC236}">
                <a16:creationId xmlns:a16="http://schemas.microsoft.com/office/drawing/2014/main" id="{7F464E78-270B-E0B8-8B2A-F5EC053B342C}"/>
              </a:ext>
            </a:extLst>
          </p:cNvPr>
          <p:cNvSpPr/>
          <p:nvPr/>
        </p:nvSpPr>
        <p:spPr>
          <a:xfrm>
            <a:off x="11897810" y="0"/>
            <a:ext cx="294190" cy="29419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6977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59E2A-7F1B-7F43-943E-058AED7DC6C6}"/>
              </a:ext>
            </a:extLst>
          </p:cNvPr>
          <p:cNvSpPr>
            <a:spLocks noGrp="1"/>
          </p:cNvSpPr>
          <p:nvPr>
            <p:ph type="title"/>
          </p:nvPr>
        </p:nvSpPr>
        <p:spPr/>
        <p:txBody>
          <a:bodyPr/>
          <a:lstStyle/>
          <a:p>
            <a:r>
              <a:rPr lang="en-US" dirty="0"/>
              <a:t>Case Study #1</a:t>
            </a:r>
          </a:p>
        </p:txBody>
      </p:sp>
      <p:sp>
        <p:nvSpPr>
          <p:cNvPr id="12" name="Text Placeholder 2">
            <a:extLst>
              <a:ext uri="{FF2B5EF4-FFF2-40B4-BE49-F238E27FC236}">
                <a16:creationId xmlns:a16="http://schemas.microsoft.com/office/drawing/2014/main" id="{3F20A4DC-2F55-451F-BE3A-37741EB89DC7}"/>
              </a:ext>
            </a:extLst>
          </p:cNvPr>
          <p:cNvSpPr>
            <a:spLocks noGrp="1" noChangeArrowheads="1"/>
          </p:cNvSpPr>
          <p:nvPr>
            <p:ph type="body" sz="quarter" idx="10"/>
          </p:nvPr>
        </p:nvSpPr>
        <p:spPr/>
        <p:txBody>
          <a:bodyPr/>
          <a:lstStyle/>
          <a:p>
            <a:pPr>
              <a:spcAft>
                <a:spcPct val="0"/>
              </a:spcAft>
            </a:pPr>
            <a:r>
              <a:rPr lang="en-US" altLang="en-US" dirty="0"/>
              <a:t>Using an inherited IRA to fund </a:t>
            </a:r>
            <a:r>
              <a:rPr lang="en-US" altLang="en-US" i="1" dirty="0"/>
              <a:t>MoneyGuard Market Advantage</a:t>
            </a:r>
            <a:r>
              <a:rPr lang="en-US" sz="1200" b="0" i="1" baseline="30000" dirty="0">
                <a:latin typeface="Georgia" panose="02040502050405020303" pitchFamily="18" charset="0"/>
              </a:rPr>
              <a:t>®</a:t>
            </a:r>
            <a:endParaRPr lang="en-US" altLang="en-US" dirty="0"/>
          </a:p>
        </p:txBody>
      </p:sp>
      <p:graphicFrame>
        <p:nvGraphicFramePr>
          <p:cNvPr id="16" name="Table 15">
            <a:extLst>
              <a:ext uri="{FF2B5EF4-FFF2-40B4-BE49-F238E27FC236}">
                <a16:creationId xmlns:a16="http://schemas.microsoft.com/office/drawing/2014/main" id="{8B315613-A969-4211-A0E8-3DE1C6A69284}"/>
              </a:ext>
            </a:extLst>
          </p:cNvPr>
          <p:cNvGraphicFramePr>
            <a:graphicFrameLocks noGrp="1"/>
          </p:cNvGraphicFramePr>
          <p:nvPr>
            <p:extLst>
              <p:ext uri="{D42A27DB-BD31-4B8C-83A1-F6EECF244321}">
                <p14:modId xmlns:p14="http://schemas.microsoft.com/office/powerpoint/2010/main" val="447683273"/>
              </p:ext>
            </p:extLst>
          </p:nvPr>
        </p:nvGraphicFramePr>
        <p:xfrm>
          <a:off x="541197" y="2062540"/>
          <a:ext cx="7396206" cy="1483360"/>
        </p:xfrm>
        <a:graphic>
          <a:graphicData uri="http://schemas.openxmlformats.org/drawingml/2006/table">
            <a:tbl>
              <a:tblPr firstRow="1" bandRow="1">
                <a:tableStyleId>{EB344D84-9AFB-497E-A393-DC336BA19D2E}</a:tableStyleId>
              </a:tblPr>
              <a:tblGrid>
                <a:gridCol w="2465402">
                  <a:extLst>
                    <a:ext uri="{9D8B030D-6E8A-4147-A177-3AD203B41FA5}">
                      <a16:colId xmlns:a16="http://schemas.microsoft.com/office/drawing/2014/main" val="1398499601"/>
                    </a:ext>
                  </a:extLst>
                </a:gridCol>
                <a:gridCol w="2465402">
                  <a:extLst>
                    <a:ext uri="{9D8B030D-6E8A-4147-A177-3AD203B41FA5}">
                      <a16:colId xmlns:a16="http://schemas.microsoft.com/office/drawing/2014/main" val="1914594225"/>
                    </a:ext>
                  </a:extLst>
                </a:gridCol>
                <a:gridCol w="2465402">
                  <a:extLst>
                    <a:ext uri="{9D8B030D-6E8A-4147-A177-3AD203B41FA5}">
                      <a16:colId xmlns:a16="http://schemas.microsoft.com/office/drawing/2014/main" val="3679600827"/>
                    </a:ext>
                  </a:extLst>
                </a:gridCol>
              </a:tblGrid>
              <a:tr h="370840">
                <a:tc>
                  <a:txBody>
                    <a:bodyPr/>
                    <a:lstStyle/>
                    <a:p>
                      <a:pPr algn="ctr"/>
                      <a:r>
                        <a:rPr lang="en-US" dirty="0">
                          <a:ln>
                            <a:noFill/>
                          </a:ln>
                        </a:rPr>
                        <a:t>Kelly</a:t>
                      </a:r>
                    </a:p>
                  </a:txBody>
                  <a:tcPr>
                    <a:lnL>
                      <a:noFill/>
                    </a:lnL>
                    <a:lnR>
                      <a:noFill/>
                    </a:lnR>
                    <a:lnT w="25400" cmpd="sng">
                      <a:noFill/>
                    </a:lnT>
                    <a:lnB w="25400" cmpd="sng">
                      <a:noFill/>
                    </a:lnB>
                    <a:lnTlToBr w="12700" cmpd="sng">
                      <a:noFill/>
                      <a:prstDash val="solid"/>
                    </a:lnTlToBr>
                    <a:lnBlToTr w="12700" cmpd="sng">
                      <a:noFill/>
                      <a:prstDash val="solid"/>
                    </a:lnBlToTr>
                  </a:tcPr>
                </a:tc>
                <a:tc>
                  <a:txBody>
                    <a:bodyPr/>
                    <a:lstStyle/>
                    <a:p>
                      <a:pPr algn="ctr"/>
                      <a:r>
                        <a:rPr lang="en-US" dirty="0" err="1">
                          <a:ln>
                            <a:noFill/>
                          </a:ln>
                        </a:rPr>
                        <a:t>LTC</a:t>
                      </a:r>
                      <a:r>
                        <a:rPr lang="en-US" dirty="0">
                          <a:ln>
                            <a:noFill/>
                          </a:ln>
                        </a:rPr>
                        <a:t> Benefits Used</a:t>
                      </a:r>
                    </a:p>
                  </a:txBody>
                  <a:tcPr>
                    <a:lnL>
                      <a:noFill/>
                    </a:lnL>
                    <a:lnR>
                      <a:noFill/>
                    </a:lnR>
                    <a:lnT w="25400" cmpd="sng">
                      <a:noFill/>
                    </a:lnT>
                    <a:lnB w="25400" cmpd="sng">
                      <a:noFill/>
                    </a:lnB>
                    <a:lnTlToBr w="12700" cmpd="sng">
                      <a:noFill/>
                      <a:prstDash val="solid"/>
                    </a:lnTlToBr>
                    <a:lnBlToTr w="12700" cmpd="sng">
                      <a:noFill/>
                      <a:prstDash val="solid"/>
                    </a:lnBlToTr>
                  </a:tcPr>
                </a:tc>
                <a:tc>
                  <a:txBody>
                    <a:bodyPr/>
                    <a:lstStyle/>
                    <a:p>
                      <a:pPr algn="ctr"/>
                      <a:r>
                        <a:rPr lang="en-US" dirty="0">
                          <a:ln>
                            <a:noFill/>
                          </a:ln>
                        </a:rPr>
                        <a:t>Death Benefit</a:t>
                      </a:r>
                    </a:p>
                  </a:txBody>
                  <a:tcPr>
                    <a:lnL>
                      <a:noFill/>
                    </a:lnL>
                    <a:lnR>
                      <a:noFill/>
                    </a:lnR>
                    <a:lnT w="254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4071476761"/>
                  </a:ext>
                </a:extLst>
              </a:tr>
              <a:tr h="370840">
                <a:tc>
                  <a:txBody>
                    <a:bodyPr/>
                    <a:lstStyle/>
                    <a:p>
                      <a:pPr algn="ctr"/>
                      <a:r>
                        <a:rPr lang="en-US" dirty="0">
                          <a:ln>
                            <a:noFill/>
                          </a:ln>
                        </a:rPr>
                        <a:t>No </a:t>
                      </a:r>
                      <a:r>
                        <a:rPr lang="en-US" dirty="0" err="1">
                          <a:ln>
                            <a:noFill/>
                          </a:ln>
                        </a:rPr>
                        <a:t>LTC</a:t>
                      </a:r>
                      <a:endParaRPr lang="en-US" dirty="0">
                        <a:ln>
                          <a:noFill/>
                        </a:ln>
                      </a:endParaRPr>
                    </a:p>
                  </a:txBody>
                  <a:tcPr>
                    <a:lnT w="25400" cmpd="sng">
                      <a:noFill/>
                    </a:lnT>
                  </a:tcPr>
                </a:tc>
                <a:tc>
                  <a:txBody>
                    <a:bodyPr/>
                    <a:lstStyle/>
                    <a:p>
                      <a:pPr algn="ctr"/>
                      <a:r>
                        <a:rPr lang="en-US" dirty="0">
                          <a:ln>
                            <a:noFill/>
                          </a:ln>
                        </a:rPr>
                        <a:t>$0</a:t>
                      </a:r>
                    </a:p>
                  </a:txBody>
                  <a:tcPr>
                    <a:lnT w="25400" cmpd="sng">
                      <a:noFill/>
                    </a:lnT>
                  </a:tcPr>
                </a:tc>
                <a:tc>
                  <a:txBody>
                    <a:bodyPr/>
                    <a:lstStyle/>
                    <a:p>
                      <a:pPr algn="ctr"/>
                      <a:r>
                        <a:rPr lang="en-US" dirty="0">
                          <a:ln>
                            <a:noFill/>
                          </a:ln>
                        </a:rPr>
                        <a:t>$408,051</a:t>
                      </a:r>
                    </a:p>
                  </a:txBody>
                  <a:tcPr>
                    <a:lnT w="25400" cmpd="sng">
                      <a:noFill/>
                    </a:lnT>
                  </a:tcPr>
                </a:tc>
                <a:extLst>
                  <a:ext uri="{0D108BD9-81ED-4DB2-BD59-A6C34878D82A}">
                    <a16:rowId xmlns:a16="http://schemas.microsoft.com/office/drawing/2014/main" val="3023235285"/>
                  </a:ext>
                </a:extLst>
              </a:tr>
              <a:tr h="370840">
                <a:tc>
                  <a:txBody>
                    <a:bodyPr/>
                    <a:lstStyle/>
                    <a:p>
                      <a:pPr algn="ctr"/>
                      <a:r>
                        <a:rPr lang="en-US" dirty="0" err="1">
                          <a:ln>
                            <a:noFill/>
                          </a:ln>
                        </a:rPr>
                        <a:t>LTC</a:t>
                      </a:r>
                      <a:r>
                        <a:rPr lang="en-US" dirty="0">
                          <a:ln>
                            <a:noFill/>
                          </a:ln>
                        </a:rPr>
                        <a:t> for 12 months</a:t>
                      </a:r>
                    </a:p>
                  </a:txBody>
                  <a:tcPr>
                    <a:lnB>
                      <a:noFill/>
                    </a:lnB>
                  </a:tcPr>
                </a:tc>
                <a:tc>
                  <a:txBody>
                    <a:bodyPr/>
                    <a:lstStyle/>
                    <a:p>
                      <a:pPr algn="ctr"/>
                      <a:r>
                        <a:rPr lang="en-US" dirty="0">
                          <a:ln>
                            <a:noFill/>
                          </a:ln>
                        </a:rPr>
                        <a:t>$226,092</a:t>
                      </a:r>
                    </a:p>
                  </a:txBody>
                  <a:tcPr>
                    <a:lnB>
                      <a:noFill/>
                    </a:lnB>
                  </a:tcPr>
                </a:tc>
                <a:tc>
                  <a:txBody>
                    <a:bodyPr/>
                    <a:lstStyle/>
                    <a:p>
                      <a:pPr algn="ctr"/>
                      <a:r>
                        <a:rPr lang="en-US" dirty="0">
                          <a:ln>
                            <a:noFill/>
                          </a:ln>
                        </a:rPr>
                        <a:t>$111,870</a:t>
                      </a:r>
                    </a:p>
                  </a:txBody>
                  <a:tcPr>
                    <a:lnB>
                      <a:noFill/>
                    </a:lnB>
                  </a:tcPr>
                </a:tc>
                <a:extLst>
                  <a:ext uri="{0D108BD9-81ED-4DB2-BD59-A6C34878D82A}">
                    <a16:rowId xmlns:a16="http://schemas.microsoft.com/office/drawing/2014/main" val="2953134302"/>
                  </a:ext>
                </a:extLst>
              </a:tr>
              <a:tr h="370840">
                <a:tc>
                  <a:txBody>
                    <a:bodyPr/>
                    <a:lstStyle/>
                    <a:p>
                      <a:pPr algn="ctr"/>
                      <a:r>
                        <a:rPr lang="en-US" dirty="0" err="1">
                          <a:ln>
                            <a:noFill/>
                          </a:ln>
                        </a:rPr>
                        <a:t>LTC</a:t>
                      </a:r>
                      <a:r>
                        <a:rPr lang="en-US" dirty="0">
                          <a:ln>
                            <a:noFill/>
                          </a:ln>
                        </a:rPr>
                        <a:t> for 36 months</a:t>
                      </a:r>
                    </a:p>
                  </a:txBody>
                  <a:tcPr>
                    <a:lnL>
                      <a:noFill/>
                    </a:lnL>
                    <a:lnR>
                      <a:noFill/>
                    </a:lnR>
                    <a:lnT>
                      <a:noFill/>
                    </a:lnT>
                    <a:lnB w="25400" cmpd="sng">
                      <a:noFill/>
                    </a:lnB>
                    <a:lnTlToBr w="12700" cmpd="sng">
                      <a:noFill/>
                      <a:prstDash val="solid"/>
                    </a:lnTlToBr>
                    <a:lnBlToTr w="12700" cmpd="sng">
                      <a:noFill/>
                      <a:prstDash val="solid"/>
                    </a:lnBlToTr>
                  </a:tcPr>
                </a:tc>
                <a:tc>
                  <a:txBody>
                    <a:bodyPr/>
                    <a:lstStyle/>
                    <a:p>
                      <a:pPr algn="ctr"/>
                      <a:r>
                        <a:rPr lang="en-US" dirty="0">
                          <a:ln>
                            <a:noFill/>
                          </a:ln>
                        </a:rPr>
                        <a:t>$634,680</a:t>
                      </a:r>
                    </a:p>
                  </a:txBody>
                  <a:tcPr>
                    <a:lnL>
                      <a:noFill/>
                    </a:lnL>
                    <a:lnR>
                      <a:noFill/>
                    </a:lnR>
                    <a:lnT>
                      <a:noFill/>
                    </a:lnT>
                    <a:lnB w="25400" cmpd="sng">
                      <a:noFill/>
                    </a:lnB>
                    <a:lnTlToBr w="12700" cmpd="sng">
                      <a:noFill/>
                      <a:prstDash val="solid"/>
                    </a:lnTlToBr>
                    <a:lnBlToTr w="12700" cmpd="sng">
                      <a:noFill/>
                      <a:prstDash val="solid"/>
                    </a:lnBlToTr>
                  </a:tcPr>
                </a:tc>
                <a:tc>
                  <a:txBody>
                    <a:bodyPr/>
                    <a:lstStyle/>
                    <a:p>
                      <a:pPr algn="ctr"/>
                      <a:r>
                        <a:rPr lang="en-US" dirty="0">
                          <a:ln>
                            <a:noFill/>
                          </a:ln>
                        </a:rPr>
                        <a:t>$7,114</a:t>
                      </a:r>
                    </a:p>
                  </a:txBody>
                  <a:tcPr>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3605434076"/>
                  </a:ext>
                </a:extLst>
              </a:tr>
            </a:tbl>
          </a:graphicData>
        </a:graphic>
      </p:graphicFrame>
      <p:graphicFrame>
        <p:nvGraphicFramePr>
          <p:cNvPr id="17" name="Table 16">
            <a:extLst>
              <a:ext uri="{FF2B5EF4-FFF2-40B4-BE49-F238E27FC236}">
                <a16:creationId xmlns:a16="http://schemas.microsoft.com/office/drawing/2014/main" id="{21864FEA-4FCA-48F9-A4BF-AFEEF7DB41A8}"/>
              </a:ext>
            </a:extLst>
          </p:cNvPr>
          <p:cNvGraphicFramePr>
            <a:graphicFrameLocks noGrp="1"/>
          </p:cNvGraphicFramePr>
          <p:nvPr>
            <p:extLst>
              <p:ext uri="{D42A27DB-BD31-4B8C-83A1-F6EECF244321}">
                <p14:modId xmlns:p14="http://schemas.microsoft.com/office/powerpoint/2010/main" val="3602872490"/>
              </p:ext>
            </p:extLst>
          </p:nvPr>
        </p:nvGraphicFramePr>
        <p:xfrm>
          <a:off x="494613" y="3857625"/>
          <a:ext cx="7396206" cy="1483360"/>
        </p:xfrm>
        <a:graphic>
          <a:graphicData uri="http://schemas.openxmlformats.org/drawingml/2006/table">
            <a:tbl>
              <a:tblPr firstRow="1" bandRow="1">
                <a:tableStyleId>{EB344D84-9AFB-497E-A393-DC336BA19D2E}</a:tableStyleId>
              </a:tblPr>
              <a:tblGrid>
                <a:gridCol w="2465402">
                  <a:extLst>
                    <a:ext uri="{9D8B030D-6E8A-4147-A177-3AD203B41FA5}">
                      <a16:colId xmlns:a16="http://schemas.microsoft.com/office/drawing/2014/main" val="1398499601"/>
                    </a:ext>
                  </a:extLst>
                </a:gridCol>
                <a:gridCol w="2465402">
                  <a:extLst>
                    <a:ext uri="{9D8B030D-6E8A-4147-A177-3AD203B41FA5}">
                      <a16:colId xmlns:a16="http://schemas.microsoft.com/office/drawing/2014/main" val="1914594225"/>
                    </a:ext>
                  </a:extLst>
                </a:gridCol>
                <a:gridCol w="2465402">
                  <a:extLst>
                    <a:ext uri="{9D8B030D-6E8A-4147-A177-3AD203B41FA5}">
                      <a16:colId xmlns:a16="http://schemas.microsoft.com/office/drawing/2014/main" val="3679600827"/>
                    </a:ext>
                  </a:extLst>
                </a:gridCol>
              </a:tblGrid>
              <a:tr h="370840">
                <a:tc>
                  <a:txBody>
                    <a:bodyPr/>
                    <a:lstStyle/>
                    <a:p>
                      <a:pPr algn="ctr"/>
                      <a:r>
                        <a:rPr lang="en-US" dirty="0"/>
                        <a:t>Michael</a:t>
                      </a:r>
                    </a:p>
                  </a:txBody>
                  <a:tcPr>
                    <a:lnL>
                      <a:noFill/>
                    </a:lnL>
                    <a:lnR>
                      <a:noFill/>
                    </a:lnR>
                    <a:lnT w="25400" cmpd="sng">
                      <a:noFill/>
                    </a:lnT>
                    <a:lnB w="25400" cmpd="sng">
                      <a:noFill/>
                    </a:lnB>
                    <a:lnTlToBr w="12700" cmpd="sng">
                      <a:noFill/>
                      <a:prstDash val="solid"/>
                    </a:lnTlToBr>
                    <a:lnBlToTr w="12700" cmpd="sng">
                      <a:noFill/>
                      <a:prstDash val="solid"/>
                    </a:lnBlToTr>
                  </a:tcPr>
                </a:tc>
                <a:tc>
                  <a:txBody>
                    <a:bodyPr/>
                    <a:lstStyle/>
                    <a:p>
                      <a:pPr algn="ctr"/>
                      <a:r>
                        <a:rPr lang="en-US" dirty="0" err="1"/>
                        <a:t>LTC</a:t>
                      </a:r>
                      <a:r>
                        <a:rPr lang="en-US" dirty="0"/>
                        <a:t> Benefits Used</a:t>
                      </a:r>
                    </a:p>
                  </a:txBody>
                  <a:tcPr>
                    <a:lnL>
                      <a:noFill/>
                    </a:lnL>
                    <a:lnR>
                      <a:noFill/>
                    </a:lnR>
                    <a:lnT w="25400" cmpd="sng">
                      <a:noFill/>
                    </a:lnT>
                    <a:lnB w="25400" cmpd="sng">
                      <a:noFill/>
                    </a:lnB>
                    <a:lnTlToBr w="12700" cmpd="sng">
                      <a:noFill/>
                      <a:prstDash val="solid"/>
                    </a:lnTlToBr>
                    <a:lnBlToTr w="12700" cmpd="sng">
                      <a:noFill/>
                      <a:prstDash val="solid"/>
                    </a:lnBlToTr>
                  </a:tcPr>
                </a:tc>
                <a:tc>
                  <a:txBody>
                    <a:bodyPr/>
                    <a:lstStyle/>
                    <a:p>
                      <a:pPr algn="ctr"/>
                      <a:r>
                        <a:rPr lang="en-US" dirty="0"/>
                        <a:t>Death Benefit</a:t>
                      </a:r>
                    </a:p>
                  </a:txBody>
                  <a:tcPr>
                    <a:lnL>
                      <a:noFill/>
                    </a:lnL>
                    <a:lnR>
                      <a:noFill/>
                    </a:lnR>
                    <a:lnT w="254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4071476761"/>
                  </a:ext>
                </a:extLst>
              </a:tr>
              <a:tr h="370840">
                <a:tc>
                  <a:txBody>
                    <a:bodyPr/>
                    <a:lstStyle/>
                    <a:p>
                      <a:pPr algn="ctr"/>
                      <a:r>
                        <a:rPr lang="en-US" dirty="0"/>
                        <a:t>No </a:t>
                      </a:r>
                      <a:r>
                        <a:rPr lang="en-US" dirty="0" err="1"/>
                        <a:t>LTC</a:t>
                      </a:r>
                      <a:endParaRPr lang="en-US" dirty="0"/>
                    </a:p>
                  </a:txBody>
                  <a:tcPr>
                    <a:lnL>
                      <a:noFill/>
                    </a:lnL>
                    <a:lnR>
                      <a:noFill/>
                    </a:lnR>
                    <a:lnT w="25400" cmpd="sng">
                      <a:noFill/>
                    </a:lnT>
                    <a:lnB>
                      <a:noFill/>
                    </a:lnB>
                    <a:lnTlToBr w="12700" cmpd="sng">
                      <a:noFill/>
                      <a:prstDash val="solid"/>
                    </a:lnTlToBr>
                    <a:lnBlToTr w="12700" cmpd="sng">
                      <a:noFill/>
                      <a:prstDash val="solid"/>
                    </a:lnBlToTr>
                  </a:tcPr>
                </a:tc>
                <a:tc>
                  <a:txBody>
                    <a:bodyPr/>
                    <a:lstStyle/>
                    <a:p>
                      <a:pPr algn="ctr"/>
                      <a:r>
                        <a:rPr lang="en-US" dirty="0"/>
                        <a:t>$0</a:t>
                      </a:r>
                    </a:p>
                  </a:txBody>
                  <a:tcPr>
                    <a:lnL>
                      <a:noFill/>
                    </a:lnL>
                    <a:lnR>
                      <a:noFill/>
                    </a:lnR>
                    <a:lnT w="25400" cmpd="sng">
                      <a:noFill/>
                    </a:lnT>
                    <a:lnB>
                      <a:noFill/>
                    </a:lnB>
                    <a:lnTlToBr w="12700" cmpd="sng">
                      <a:noFill/>
                      <a:prstDash val="solid"/>
                    </a:lnTlToBr>
                    <a:lnBlToTr w="12700" cmpd="sng">
                      <a:noFill/>
                      <a:prstDash val="solid"/>
                    </a:lnBlToTr>
                  </a:tcPr>
                </a:tc>
                <a:tc>
                  <a:txBody>
                    <a:bodyPr/>
                    <a:lstStyle/>
                    <a:p>
                      <a:pPr algn="ctr"/>
                      <a:r>
                        <a:rPr lang="en-US" dirty="0"/>
                        <a:t>$412,400</a:t>
                      </a:r>
                    </a:p>
                  </a:txBody>
                  <a:tcPr>
                    <a:lnL>
                      <a:noFill/>
                    </a:lnL>
                    <a:lnT w="25400" cmpd="sng">
                      <a:noFill/>
                    </a:lnT>
                  </a:tcPr>
                </a:tc>
                <a:extLst>
                  <a:ext uri="{0D108BD9-81ED-4DB2-BD59-A6C34878D82A}">
                    <a16:rowId xmlns:a16="http://schemas.microsoft.com/office/drawing/2014/main" val="3023235285"/>
                  </a:ext>
                </a:extLst>
              </a:tr>
              <a:tr h="370840">
                <a:tc>
                  <a:txBody>
                    <a:bodyPr/>
                    <a:lstStyle/>
                    <a:p>
                      <a:pPr algn="ctr"/>
                      <a:r>
                        <a:rPr lang="en-US" dirty="0" err="1"/>
                        <a:t>LTC</a:t>
                      </a:r>
                      <a:r>
                        <a:rPr lang="en-US" dirty="0"/>
                        <a:t> for 12 months</a:t>
                      </a:r>
                    </a:p>
                  </a:txBody>
                  <a:tcPr>
                    <a:lnT>
                      <a:noFill/>
                    </a:lnT>
                    <a:lnB>
                      <a:noFill/>
                    </a:lnB>
                  </a:tcPr>
                </a:tc>
                <a:tc>
                  <a:txBody>
                    <a:bodyPr/>
                    <a:lstStyle/>
                    <a:p>
                      <a:pPr algn="ctr"/>
                      <a:r>
                        <a:rPr lang="en-US" dirty="0"/>
                        <a:t>$239,400</a:t>
                      </a:r>
                    </a:p>
                  </a:txBody>
                  <a:tcPr>
                    <a:lnT>
                      <a:noFill/>
                    </a:lnT>
                    <a:lnB>
                      <a:noFill/>
                    </a:lnB>
                  </a:tcPr>
                </a:tc>
                <a:tc>
                  <a:txBody>
                    <a:bodyPr/>
                    <a:lstStyle/>
                    <a:p>
                      <a:pPr algn="ctr"/>
                      <a:r>
                        <a:rPr lang="en-US" dirty="0"/>
                        <a:t>$108,363</a:t>
                      </a:r>
                    </a:p>
                  </a:txBody>
                  <a:tcPr>
                    <a:lnB>
                      <a:noFill/>
                    </a:lnB>
                  </a:tcPr>
                </a:tc>
                <a:extLst>
                  <a:ext uri="{0D108BD9-81ED-4DB2-BD59-A6C34878D82A}">
                    <a16:rowId xmlns:a16="http://schemas.microsoft.com/office/drawing/2014/main" val="2953134302"/>
                  </a:ext>
                </a:extLst>
              </a:tr>
              <a:tr h="370840">
                <a:tc>
                  <a:txBody>
                    <a:bodyPr/>
                    <a:lstStyle/>
                    <a:p>
                      <a:pPr algn="ctr"/>
                      <a:r>
                        <a:rPr lang="en-US" dirty="0" err="1"/>
                        <a:t>LTC</a:t>
                      </a:r>
                      <a:r>
                        <a:rPr lang="en-US" dirty="0"/>
                        <a:t> for 36 months</a:t>
                      </a:r>
                    </a:p>
                  </a:txBody>
                  <a:tcPr>
                    <a:lnL>
                      <a:noFill/>
                    </a:lnL>
                    <a:lnR>
                      <a:noFill/>
                    </a:lnR>
                    <a:lnT>
                      <a:noFill/>
                    </a:lnT>
                    <a:lnB w="25400" cmpd="sng">
                      <a:noFill/>
                    </a:lnB>
                    <a:lnTlToBr w="12700" cmpd="sng">
                      <a:noFill/>
                      <a:prstDash val="solid"/>
                    </a:lnTlToBr>
                    <a:lnBlToTr w="12700" cmpd="sng">
                      <a:noFill/>
                      <a:prstDash val="solid"/>
                    </a:lnBlToTr>
                  </a:tcPr>
                </a:tc>
                <a:tc>
                  <a:txBody>
                    <a:bodyPr/>
                    <a:lstStyle/>
                    <a:p>
                      <a:pPr algn="ctr"/>
                      <a:r>
                        <a:rPr lang="en-US" dirty="0"/>
                        <a:t>$680,364</a:t>
                      </a:r>
                    </a:p>
                  </a:txBody>
                  <a:tcPr>
                    <a:lnL>
                      <a:noFill/>
                    </a:lnL>
                    <a:lnR>
                      <a:noFill/>
                    </a:lnR>
                    <a:lnT>
                      <a:noFill/>
                    </a:lnT>
                    <a:lnB w="25400" cmpd="sng">
                      <a:noFill/>
                    </a:lnB>
                    <a:lnTlToBr w="12700" cmpd="sng">
                      <a:noFill/>
                      <a:prstDash val="solid"/>
                    </a:lnTlToBr>
                    <a:lnBlToTr w="12700" cmpd="sng">
                      <a:noFill/>
                      <a:prstDash val="solid"/>
                    </a:lnBlToTr>
                  </a:tcPr>
                </a:tc>
                <a:tc>
                  <a:txBody>
                    <a:bodyPr/>
                    <a:lstStyle/>
                    <a:p>
                      <a:pPr algn="ctr"/>
                      <a:r>
                        <a:rPr lang="en-US" dirty="0"/>
                        <a:t>$9,244</a:t>
                      </a:r>
                    </a:p>
                  </a:txBody>
                  <a:tcPr>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3605434076"/>
                  </a:ext>
                </a:extLst>
              </a:tr>
            </a:tbl>
          </a:graphicData>
        </a:graphic>
      </p:graphicFrame>
      <p:sp>
        <p:nvSpPr>
          <p:cNvPr id="9" name="TextBox 8">
            <a:extLst>
              <a:ext uri="{FF2B5EF4-FFF2-40B4-BE49-F238E27FC236}">
                <a16:creationId xmlns:a16="http://schemas.microsoft.com/office/drawing/2014/main" id="{A19E5B9D-8897-4151-AD46-431CA9A2910F}"/>
              </a:ext>
            </a:extLst>
          </p:cNvPr>
          <p:cNvSpPr txBox="1"/>
          <p:nvPr/>
        </p:nvSpPr>
        <p:spPr>
          <a:xfrm flipH="1">
            <a:off x="485683" y="5373241"/>
            <a:ext cx="10433581" cy="923330"/>
          </a:xfrm>
          <a:prstGeom prst="rect">
            <a:avLst/>
          </a:prstGeom>
          <a:noFill/>
        </p:spPr>
        <p:txBody>
          <a:bodyPr wrap="square" lIns="0" tIns="0" rIns="0" bIns="0" rtlCol="0">
            <a:spAutoFit/>
          </a:bodyPr>
          <a:lstStyle/>
          <a:p>
            <a:pPr algn="l"/>
            <a:r>
              <a:rPr lang="en-US" sz="1000" dirty="0">
                <a:cs typeface="Arial" panose="020B0604020202020204" pitchFamily="34" charset="0"/>
              </a:rPr>
              <a:t>M57 and F55; </a:t>
            </a:r>
            <a:r>
              <a:rPr lang="en-US" sz="1000" i="1" dirty="0">
                <a:cs typeface="Arial" panose="020B0604020202020204" pitchFamily="34" charset="0"/>
              </a:rPr>
              <a:t>MoneyGuard Market Advantage®</a:t>
            </a:r>
            <a:r>
              <a:rPr lang="en-US" sz="1000" dirty="0">
                <a:cs typeface="Arial" panose="020B0604020202020204" pitchFamily="34" charset="0"/>
              </a:rPr>
              <a:t>; $15,000 annual premium for 10 years; 6.5% ROR; Issue state CT.</a:t>
            </a:r>
          </a:p>
          <a:p>
            <a:pPr algn="l"/>
            <a:r>
              <a:rPr lang="en-US" sz="1000" dirty="0">
                <a:cs typeface="Arial" panose="020B0604020202020204" pitchFamily="34" charset="0"/>
              </a:rPr>
              <a:t>IRA assumes 5% growth; 27% combined tax rate.</a:t>
            </a:r>
          </a:p>
          <a:p>
            <a:pPr algn="l"/>
            <a:r>
              <a:rPr lang="en-US" sz="1000" b="0" i="0" dirty="0">
                <a:solidFill>
                  <a:srgbClr val="000000"/>
                </a:solidFill>
                <a:effectLst/>
              </a:rPr>
              <a:t>With 0% gross/–0.26% net rate of return (current charges) at age 85 Michael would have the following benefits available: Total LTC benefit of $279,010; Max monthly LTC benefit of $7,703; Death benefit of $184,881.</a:t>
            </a:r>
          </a:p>
          <a:p>
            <a:pPr algn="l"/>
            <a:r>
              <a:rPr lang="en-US" sz="1000" b="0" i="0" dirty="0">
                <a:solidFill>
                  <a:srgbClr val="000000"/>
                </a:solidFill>
                <a:effectLst/>
              </a:rPr>
              <a:t>With 0% gross/–0.26% net rate of return (current charges) at age 85 Kelly would have the following benefits available: Total LTC benefit of $282,376; Max monthly LTC benefit of $5,928; Death benefit of $142,280.</a:t>
            </a:r>
            <a:endParaRPr lang="en-US" sz="1000" dirty="0">
              <a:cs typeface="Arial" panose="020B0604020202020204" pitchFamily="34" charset="0"/>
            </a:endParaRPr>
          </a:p>
        </p:txBody>
      </p:sp>
      <p:sp>
        <p:nvSpPr>
          <p:cNvPr id="6" name="TextBox 5">
            <a:extLst>
              <a:ext uri="{FF2B5EF4-FFF2-40B4-BE49-F238E27FC236}">
                <a16:creationId xmlns:a16="http://schemas.microsoft.com/office/drawing/2014/main" id="{6AB45310-3BEC-AA33-96DB-70C741B2B258}"/>
              </a:ext>
            </a:extLst>
          </p:cNvPr>
          <p:cNvSpPr txBox="1"/>
          <p:nvPr/>
        </p:nvSpPr>
        <p:spPr>
          <a:xfrm>
            <a:off x="494613" y="1517015"/>
            <a:ext cx="6096000" cy="400110"/>
          </a:xfrm>
          <a:prstGeom prst="rect">
            <a:avLst/>
          </a:prstGeom>
          <a:noFill/>
        </p:spPr>
        <p:txBody>
          <a:bodyPr wrap="square">
            <a:spAutoFit/>
          </a:bodyPr>
          <a:lstStyle/>
          <a:p>
            <a:pPr algn="l"/>
            <a:r>
              <a:rPr lang="en-US" sz="2000" b="1" dirty="0">
                <a:solidFill>
                  <a:schemeClr val="accent3"/>
                </a:solidFill>
                <a:cs typeface="Arial" panose="020B0604020202020204" pitchFamily="34" charset="0"/>
              </a:rPr>
              <a:t>Benefits at age 85</a:t>
            </a:r>
          </a:p>
        </p:txBody>
      </p:sp>
      <p:sp>
        <p:nvSpPr>
          <p:cNvPr id="8" name="TextBox 7">
            <a:extLst>
              <a:ext uri="{FF2B5EF4-FFF2-40B4-BE49-F238E27FC236}">
                <a16:creationId xmlns:a16="http://schemas.microsoft.com/office/drawing/2014/main" id="{CD63203F-D62D-19AF-FD05-7C72A09154AC}"/>
              </a:ext>
            </a:extLst>
          </p:cNvPr>
          <p:cNvSpPr txBox="1"/>
          <p:nvPr/>
        </p:nvSpPr>
        <p:spPr>
          <a:xfrm>
            <a:off x="8356600" y="1717070"/>
            <a:ext cx="3251200" cy="3693319"/>
          </a:xfrm>
          <a:prstGeom prst="rect">
            <a:avLst/>
          </a:prstGeom>
          <a:noFill/>
        </p:spPr>
        <p:txBody>
          <a:bodyPr wrap="square">
            <a:spAutoFit/>
          </a:bodyPr>
          <a:lstStyle/>
          <a:p>
            <a:pPr algn="l"/>
            <a:endParaRPr lang="en-US" sz="1800" dirty="0">
              <a:solidFill>
                <a:schemeClr val="accent3"/>
              </a:solidFill>
              <a:cs typeface="Arial" panose="020B0604020202020204" pitchFamily="34" charset="0"/>
            </a:endParaRPr>
          </a:p>
          <a:p>
            <a:pPr algn="l"/>
            <a:endParaRPr lang="en-US" sz="1800" b="1" dirty="0">
              <a:solidFill>
                <a:schemeClr val="accent3"/>
              </a:solidFill>
              <a:cs typeface="Arial" panose="020B0604020202020204" pitchFamily="34" charset="0"/>
            </a:endParaRPr>
          </a:p>
          <a:p>
            <a:pPr algn="ctr"/>
            <a:r>
              <a:rPr lang="en-US" sz="1800" b="1" dirty="0">
                <a:solidFill>
                  <a:schemeClr val="accent3"/>
                </a:solidFill>
                <a:cs typeface="Arial" panose="020B0604020202020204" pitchFamily="34" charset="0"/>
              </a:rPr>
              <a:t> IRA Value at time of generational transfer $500,000</a:t>
            </a:r>
          </a:p>
          <a:p>
            <a:pPr algn="ctr"/>
            <a:endParaRPr lang="en-US" sz="1800" b="1" dirty="0">
              <a:solidFill>
                <a:schemeClr val="accent3"/>
              </a:solidFill>
              <a:cs typeface="Arial" panose="020B0604020202020204" pitchFamily="34" charset="0"/>
            </a:endParaRPr>
          </a:p>
          <a:p>
            <a:pPr algn="ctr"/>
            <a:r>
              <a:rPr lang="en-US" sz="1800" b="1" dirty="0">
                <a:solidFill>
                  <a:schemeClr val="accent3"/>
                </a:solidFill>
                <a:cs typeface="Arial" panose="020B0604020202020204" pitchFamily="34" charset="0"/>
              </a:rPr>
              <a:t>Beneficiary annual distribution </a:t>
            </a:r>
          </a:p>
          <a:p>
            <a:pPr algn="ctr"/>
            <a:r>
              <a:rPr lang="en-US" sz="1800" b="1" dirty="0">
                <a:solidFill>
                  <a:schemeClr val="accent3"/>
                </a:solidFill>
                <a:cs typeface="Arial" panose="020B0604020202020204" pitchFamily="34" charset="0"/>
              </a:rPr>
              <a:t>$64,752 x 10 years = $647,520</a:t>
            </a:r>
          </a:p>
          <a:p>
            <a:pPr algn="ctr"/>
            <a:endParaRPr lang="en-US" sz="1800" b="1" dirty="0">
              <a:solidFill>
                <a:schemeClr val="accent3"/>
              </a:solidFill>
              <a:cs typeface="Arial" panose="020B0604020202020204" pitchFamily="34" charset="0"/>
            </a:endParaRPr>
          </a:p>
          <a:p>
            <a:pPr algn="ctr"/>
            <a:r>
              <a:rPr lang="en-US" sz="1800" b="1" dirty="0">
                <a:solidFill>
                  <a:schemeClr val="accent3"/>
                </a:solidFill>
                <a:cs typeface="Arial" panose="020B0604020202020204" pitchFamily="34" charset="0"/>
              </a:rPr>
              <a:t>Combined annual federal and state income tax $17,483 x 10 years = $174,830</a:t>
            </a:r>
          </a:p>
          <a:p>
            <a:pPr algn="l"/>
            <a:endParaRPr lang="en-US" sz="1800" dirty="0">
              <a:solidFill>
                <a:schemeClr val="accent3"/>
              </a:solidFill>
              <a:cs typeface="Arial" panose="020B0604020202020204" pitchFamily="34" charset="0"/>
            </a:endParaRPr>
          </a:p>
          <a:p>
            <a:pPr algn="l"/>
            <a:endParaRPr lang="en-US" sz="1800" dirty="0">
              <a:solidFill>
                <a:schemeClr val="accent3"/>
              </a:solidFill>
              <a:cs typeface="Arial" panose="020B0604020202020204" pitchFamily="34" charset="0"/>
            </a:endParaRPr>
          </a:p>
        </p:txBody>
      </p:sp>
      <p:sp>
        <p:nvSpPr>
          <p:cNvPr id="10" name="Rectangle 9">
            <a:extLst>
              <a:ext uri="{FF2B5EF4-FFF2-40B4-BE49-F238E27FC236}">
                <a16:creationId xmlns:a16="http://schemas.microsoft.com/office/drawing/2014/main" id="{D9EB8610-346A-12A4-BC5C-6E02DAA567A6}"/>
              </a:ext>
            </a:extLst>
          </p:cNvPr>
          <p:cNvSpPr/>
          <p:nvPr/>
        </p:nvSpPr>
        <p:spPr>
          <a:xfrm>
            <a:off x="8267700" y="1888753"/>
            <a:ext cx="3429000" cy="3429000"/>
          </a:xfrm>
          <a:prstGeom prst="rect">
            <a:avLst/>
          </a:prstGeom>
          <a:noFill/>
          <a:ln w="3810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665980"/>
      </p:ext>
    </p:extLst>
  </p:cSld>
  <p:clrMapOvr>
    <a:masterClrMapping/>
  </p:clrMapOvr>
</p:sld>
</file>

<file path=ppt/theme/theme1.xml><?xml version="1.0" encoding="utf-8"?>
<a:theme xmlns:a="http://schemas.openxmlformats.org/drawingml/2006/main" name="Covers - Core">
  <a:themeElements>
    <a:clrScheme name="LFG Color Palette">
      <a:dk1>
        <a:srgbClr val="000000"/>
      </a:dk1>
      <a:lt1>
        <a:srgbClr val="FFFFFF"/>
      </a:lt1>
      <a:dk2>
        <a:srgbClr val="AAAAAA"/>
      </a:dk2>
      <a:lt2>
        <a:srgbClr val="EDEDEE"/>
      </a:lt2>
      <a:accent1>
        <a:srgbClr val="AD112B"/>
      </a:accent1>
      <a:accent2>
        <a:srgbClr val="FF5D0F"/>
      </a:accent2>
      <a:accent3>
        <a:srgbClr val="762135"/>
      </a:accent3>
      <a:accent4>
        <a:srgbClr val="E3232A"/>
      </a:accent4>
      <a:accent5>
        <a:srgbClr val="FBA51F"/>
      </a:accent5>
      <a:accent6>
        <a:srgbClr val="767676"/>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rtlCol="0" anchor="ctr"/>
      <a:lstStyle>
        <a:defPPr algn="ctr">
          <a:defRPr sz="1000" dirty="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10.xml><?xml version="1.0" encoding="utf-8"?>
<a:theme xmlns:a="http://schemas.openxmlformats.org/drawingml/2006/main" name="Disclosure">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11.xml><?xml version="1.0" encoding="utf-8"?>
<a:theme xmlns:a="http://schemas.openxmlformats.org/drawingml/2006/main" name="Closing Slide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ver - Core CoBrand">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3.xml><?xml version="1.0" encoding="utf-8"?>
<a:theme xmlns:a="http://schemas.openxmlformats.org/drawingml/2006/main" name="Agenda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4.xml><?xml version="1.0" encoding="utf-8"?>
<a:theme xmlns:a="http://schemas.openxmlformats.org/drawingml/2006/main" name="Section Divider, White Background">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5.xml><?xml version="1.0" encoding="utf-8"?>
<a:theme xmlns:a="http://schemas.openxmlformats.org/drawingml/2006/main" name="Section Dividers, Colored Background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rtlCol="0" anchor="ctr"/>
      <a:lstStyle>
        <a:defPPr algn="ctr">
          <a:defRPr sz="1000" dirty="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6.xml><?xml version="1.0" encoding="utf-8"?>
<a:theme xmlns:a="http://schemas.openxmlformats.org/drawingml/2006/main" name="Quotes, White Background">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7.xml><?xml version="1.0" encoding="utf-8"?>
<a:theme xmlns:a="http://schemas.openxmlformats.org/drawingml/2006/main" name="Quotes, Colored Background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rtlCol="0" anchor="ctr"/>
      <a:lstStyle>
        <a:defPPr algn="ctr">
          <a:defRPr sz="1000" dirty="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8.xml><?xml version="1.0" encoding="utf-8"?>
<a:theme xmlns:a="http://schemas.openxmlformats.org/drawingml/2006/main" name="Content Slide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9.xml><?xml version="1.0" encoding="utf-8"?>
<a:theme xmlns:a="http://schemas.openxmlformats.org/drawingml/2006/main" name="Thank You Slide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rtlCol="0" anchor="ctr"/>
      <a:lstStyle>
        <a:defPPr algn="ctr">
          <a:defRPr sz="1000" dirty="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504266C8-8592-F54C-A431-E3F8FDCE4BD5}">
  <we:reference id="f1abd87f-a3ba-42fb-91d5-100000000000" version="1.0.0.7" store="EXCatalog" storeType="EXCatalog"/>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HPHC_Template_Standard_3-29-18</Template>
  <TotalTime>10579</TotalTime>
  <Words>4912</Words>
  <Application>Microsoft Macintosh PowerPoint</Application>
  <PresentationFormat>Widescreen</PresentationFormat>
  <Paragraphs>362</Paragraphs>
  <Slides>17</Slides>
  <Notes>15</Notes>
  <HiddenSlides>0</HiddenSlides>
  <MMClips>0</MMClips>
  <ScaleCrop>false</ScaleCrop>
  <HeadingPairs>
    <vt:vector size="6" baseType="variant">
      <vt:variant>
        <vt:lpstr>Fonts Used</vt:lpstr>
      </vt:variant>
      <vt:variant>
        <vt:i4>9</vt:i4>
      </vt:variant>
      <vt:variant>
        <vt:lpstr>Theme</vt:lpstr>
      </vt:variant>
      <vt:variant>
        <vt:i4>11</vt:i4>
      </vt:variant>
      <vt:variant>
        <vt:lpstr>Slide Titles</vt:lpstr>
      </vt:variant>
      <vt:variant>
        <vt:i4>17</vt:i4>
      </vt:variant>
    </vt:vector>
  </HeadingPairs>
  <TitlesOfParts>
    <vt:vector size="37" baseType="lpstr">
      <vt:lpstr>Arial</vt:lpstr>
      <vt:lpstr>Arial Black</vt:lpstr>
      <vt:lpstr>Calibri</vt:lpstr>
      <vt:lpstr>Calibri Light</vt:lpstr>
      <vt:lpstr>Georgia</vt:lpstr>
      <vt:lpstr>Google Sans</vt:lpstr>
      <vt:lpstr>Roboto Condensed</vt:lpstr>
      <vt:lpstr>Roboto Light</vt:lpstr>
      <vt:lpstr>Wingdings</vt:lpstr>
      <vt:lpstr>Covers - Core</vt:lpstr>
      <vt:lpstr>Cover - Core CoBrand</vt:lpstr>
      <vt:lpstr>Agendas</vt:lpstr>
      <vt:lpstr>Section Divider, White Background</vt:lpstr>
      <vt:lpstr>Section Dividers, Colored Backgrounds</vt:lpstr>
      <vt:lpstr>Quotes, White Background</vt:lpstr>
      <vt:lpstr>Quotes, Colored Backgrounds</vt:lpstr>
      <vt:lpstr>Content Slides</vt:lpstr>
      <vt:lpstr>Thank You Slides</vt:lpstr>
      <vt:lpstr>Disclosure</vt:lpstr>
      <vt:lpstr>Closing Slides</vt:lpstr>
      <vt:lpstr>Using IRAs to fund long-term care </vt:lpstr>
      <vt:lpstr>Opportunity</vt:lpstr>
      <vt:lpstr>Understanding IRAs</vt:lpstr>
      <vt:lpstr>Understanding IRAs</vt:lpstr>
      <vt:lpstr>“Stretch” IRA </vt:lpstr>
      <vt:lpstr>IRA Inheritance Dilemma</vt:lpstr>
      <vt:lpstr>Case Study #1</vt:lpstr>
      <vt:lpstr>Case Study #1</vt:lpstr>
      <vt:lpstr>Case Study #1</vt:lpstr>
      <vt:lpstr>Why does this resonate with a child who just inherited an IRA?</vt:lpstr>
      <vt:lpstr>Case Study #2</vt:lpstr>
      <vt:lpstr>Case Study #2</vt:lpstr>
      <vt:lpstr>Case Study #2</vt:lpstr>
      <vt:lpstr>Why does this resonate with a parent who will pass an IRA to a child?</vt:lpstr>
      <vt:lpstr>Summary</vt:lpstr>
      <vt:lpstr>Important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dc:creator>
  <cp:lastModifiedBy>Dudash, Stephen</cp:lastModifiedBy>
  <cp:revision>575</cp:revision>
  <dcterms:created xsi:type="dcterms:W3CDTF">2018-04-01T03:51:37Z</dcterms:created>
  <dcterms:modified xsi:type="dcterms:W3CDTF">2024-01-09T16:53:17Z</dcterms:modified>
</cp:coreProperties>
</file>