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6.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7.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8.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9.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10.xml" ContentType="application/vnd.openxmlformats-officedocument.theme+xml"/>
  <Override PartName="/ppt/slideLayouts/slideLayout71.xml" ContentType="application/vnd.openxmlformats-officedocument.presentationml.slideLayout+xml"/>
  <Override PartName="/ppt/theme/theme11.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12.xml" ContentType="application/vnd.openxmlformats-officedocument.theme+xml"/>
  <Override PartName="/ppt/slideLayouts/slideLayout76.xml" ContentType="application/vnd.openxmlformats-officedocument.presentationml.slideLayout+xml"/>
  <Override PartName="/ppt/theme/theme13.xml" ContentType="application/vnd.openxmlformats-officedocument.theme+xml"/>
  <Override PartName="/ppt/slideLayouts/slideLayout77.xml" ContentType="application/vnd.openxmlformats-officedocument.presentationml.slideLayout+xml"/>
  <Override PartName="/ppt/theme/theme14.xml" ContentType="application/vnd.openxmlformats-officedocument.theme+xml"/>
  <Override PartName="/ppt/slideLayouts/slideLayout78.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38" r:id="rId1"/>
    <p:sldMasterId id="2147483863" r:id="rId2"/>
    <p:sldMasterId id="2147483914" r:id="rId3"/>
    <p:sldMasterId id="2147483965" r:id="rId4"/>
    <p:sldMasterId id="2147484319" r:id="rId5"/>
    <p:sldMasterId id="2147483970" r:id="rId6"/>
    <p:sldMasterId id="2147484297" r:id="rId7"/>
    <p:sldMasterId id="2147483977" r:id="rId8"/>
    <p:sldMasterId id="2147484402" r:id="rId9"/>
    <p:sldMasterId id="2147484398" r:id="rId10"/>
    <p:sldMasterId id="2147484379" r:id="rId11"/>
    <p:sldMasterId id="2147484381" r:id="rId12"/>
    <p:sldMasterId id="2147484392" r:id="rId13"/>
    <p:sldMasterId id="2147484396" r:id="rId14"/>
    <p:sldMasterId id="2147484394" r:id="rId15"/>
  </p:sldMasterIdLst>
  <p:notesMasterIdLst>
    <p:notesMasterId r:id="rId44"/>
  </p:notesMasterIdLst>
  <p:handoutMasterIdLst>
    <p:handoutMasterId r:id="rId45"/>
  </p:handoutMasterIdLst>
  <p:sldIdLst>
    <p:sldId id="1321" r:id="rId16"/>
    <p:sldId id="1296" r:id="rId17"/>
    <p:sldId id="1319" r:id="rId18"/>
    <p:sldId id="1229" r:id="rId19"/>
    <p:sldId id="1202" r:id="rId20"/>
    <p:sldId id="1317" r:id="rId21"/>
    <p:sldId id="1200" r:id="rId22"/>
    <p:sldId id="1318" r:id="rId23"/>
    <p:sldId id="1316" r:id="rId24"/>
    <p:sldId id="1215" r:id="rId25"/>
    <p:sldId id="1216" r:id="rId26"/>
    <p:sldId id="1217" r:id="rId27"/>
    <p:sldId id="1222" r:id="rId28"/>
    <p:sldId id="1195" r:id="rId29"/>
    <p:sldId id="1223" r:id="rId30"/>
    <p:sldId id="1320" r:id="rId31"/>
    <p:sldId id="1206" r:id="rId32"/>
    <p:sldId id="1207" r:id="rId33"/>
    <p:sldId id="1325" r:id="rId34"/>
    <p:sldId id="1323" r:id="rId35"/>
    <p:sldId id="1324" r:id="rId36"/>
    <p:sldId id="1208" r:id="rId37"/>
    <p:sldId id="1226" r:id="rId38"/>
    <p:sldId id="1326" r:id="rId39"/>
    <p:sldId id="1228" r:id="rId40"/>
    <p:sldId id="1313" r:id="rId41"/>
    <p:sldId id="1117" r:id="rId42"/>
    <p:sldId id="1322" r:id="rId43"/>
  </p:sldIdLst>
  <p:sldSz cx="12192000" cy="6858000"/>
  <p:notesSz cx="7315200" cy="96012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jewski, Matt" initials="" lastIdx="13" clrIdx="0"/>
  <p:cmAuthor id="2" name="Ricigliano, Mary Ann" initials="" lastIdx="1" clrIdx="1"/>
  <p:cmAuthor id="3" name="Brady, Lauren" initials="" lastIdx="1" clrIdx="2"/>
  <p:cmAuthor id="4" name="Unknown User1" initials="" lastIdx="2" clrIdx="3"/>
  <p:cmAuthor id="5" name="Schestok-Yasar, Jennifer" initials=""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893A41-0A97-5349-8E89-E8694F25E33F}" v="1" dt="2023-05-22T19:32:03.1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743" autoAdjust="0"/>
    <p:restoredTop sz="83061" autoAdjust="0"/>
  </p:normalViewPr>
  <p:slideViewPr>
    <p:cSldViewPr snapToGrid="0">
      <p:cViewPr varScale="1">
        <p:scale>
          <a:sx n="101" d="100"/>
          <a:sy n="101" d="100"/>
        </p:scale>
        <p:origin x="1944" y="184"/>
      </p:cViewPr>
      <p:guideLst>
        <p:guide orient="horz" pos="2160"/>
        <p:guide pos="3840"/>
      </p:guideLst>
    </p:cSldViewPr>
  </p:slideViewPr>
  <p:notesTextViewPr>
    <p:cViewPr>
      <p:scale>
        <a:sx n="150" d="100"/>
        <a:sy n="150" d="100"/>
      </p:scale>
      <p:origin x="0" y="0"/>
    </p:cViewPr>
  </p:notesTextViewPr>
  <p:sorterViewPr>
    <p:cViewPr varScale="1">
      <p:scale>
        <a:sx n="1" d="1"/>
        <a:sy n="1" d="1"/>
      </p:scale>
      <p:origin x="0" y="0"/>
    </p:cViewPr>
  </p:sorterViewPr>
  <p:notesViewPr>
    <p:cSldViewPr snapToGrid="0">
      <p:cViewPr varScale="1">
        <p:scale>
          <a:sx n="80" d="100"/>
          <a:sy n="80" d="100"/>
        </p:scale>
        <p:origin x="3804"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viewProps" Target="viewProps.xml"/><Relationship Id="rId8" Type="http://schemas.openxmlformats.org/officeDocument/2006/relationships/slideMaster" Target="slideMasters/slideMaster8.xml"/><Relationship Id="rId51" Type="http://schemas.microsoft.com/office/2015/10/relationships/revisionInfo" Target="revisionInfo.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commentAuthors" Target="commentAuthors.xml"/><Relationship Id="rId20" Type="http://schemas.openxmlformats.org/officeDocument/2006/relationships/slide" Target="slides/slide5.xml"/><Relationship Id="rId41"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D6877CB-0752-4FBE-3696-B4D57ED439C8}"/>
              </a:ext>
            </a:extLst>
          </p:cNvPr>
          <p:cNvSpPr>
            <a:spLocks noGrp="1"/>
          </p:cNvSpPr>
          <p:nvPr>
            <p:ph type="hdr" sz="quarter"/>
          </p:nvPr>
        </p:nvSpPr>
        <p:spPr>
          <a:xfrm>
            <a:off x="0" y="0"/>
            <a:ext cx="3170238" cy="481013"/>
          </a:xfrm>
          <a:prstGeom prst="rect">
            <a:avLst/>
          </a:prstGeom>
        </p:spPr>
        <p:txBody>
          <a:bodyPr vert="horz" lIns="96661" tIns="48331" rIns="96661" bIns="48331" rtlCol="0"/>
          <a:lstStyle>
            <a:lvl1pPr algn="l" eaLnBrk="1" fontAlgn="auto" hangingPunct="1">
              <a:spcBef>
                <a:spcPts val="0"/>
              </a:spcBef>
              <a:spcAft>
                <a:spcPts val="0"/>
              </a:spcAft>
              <a:defRPr sz="1300">
                <a:latin typeface="+mn-lt"/>
              </a:defRPr>
            </a:lvl1pPr>
          </a:lstStyle>
          <a:p>
            <a:pPr>
              <a:defRPr/>
            </a:pPr>
            <a:endParaRPr lang="en-US"/>
          </a:p>
        </p:txBody>
      </p:sp>
      <p:sp>
        <p:nvSpPr>
          <p:cNvPr id="3" name="Date Placeholder 2">
            <a:extLst>
              <a:ext uri="{FF2B5EF4-FFF2-40B4-BE49-F238E27FC236}">
                <a16:creationId xmlns:a16="http://schemas.microsoft.com/office/drawing/2014/main" id="{52FE42C0-B5B1-7065-CDB3-BA050E00A4AB}"/>
              </a:ext>
            </a:extLst>
          </p:cNvPr>
          <p:cNvSpPr>
            <a:spLocks noGrp="1"/>
          </p:cNvSpPr>
          <p:nvPr>
            <p:ph type="dt" sz="quarter" idx="1"/>
          </p:nvPr>
        </p:nvSpPr>
        <p:spPr>
          <a:xfrm>
            <a:off x="4143375" y="0"/>
            <a:ext cx="3170238" cy="481013"/>
          </a:xfrm>
          <a:prstGeom prst="rect">
            <a:avLst/>
          </a:prstGeom>
        </p:spPr>
        <p:txBody>
          <a:bodyPr vert="horz" lIns="96661" tIns="48331" rIns="96661" bIns="48331" rtlCol="0"/>
          <a:lstStyle>
            <a:lvl1pPr algn="r" eaLnBrk="1" fontAlgn="auto" hangingPunct="1">
              <a:spcBef>
                <a:spcPts val="0"/>
              </a:spcBef>
              <a:spcAft>
                <a:spcPts val="0"/>
              </a:spcAft>
              <a:defRPr sz="1300">
                <a:latin typeface="+mn-lt"/>
              </a:defRPr>
            </a:lvl1pPr>
          </a:lstStyle>
          <a:p>
            <a:pPr>
              <a:defRPr/>
            </a:pPr>
            <a:fld id="{152DE3DF-8CF4-C74F-98BA-4181D8D4864D}" type="datetimeFigureOut">
              <a:rPr lang="en-US"/>
              <a:pPr>
                <a:defRPr/>
              </a:pPr>
              <a:t>5/22/23</a:t>
            </a:fld>
            <a:endParaRPr lang="en-US" dirty="0"/>
          </a:p>
        </p:txBody>
      </p:sp>
      <p:sp>
        <p:nvSpPr>
          <p:cNvPr id="4" name="Footer Placeholder 3">
            <a:extLst>
              <a:ext uri="{FF2B5EF4-FFF2-40B4-BE49-F238E27FC236}">
                <a16:creationId xmlns:a16="http://schemas.microsoft.com/office/drawing/2014/main" id="{43FBEB24-D7CB-5C93-D004-FD3DC9B83696}"/>
              </a:ext>
            </a:extLst>
          </p:cNvPr>
          <p:cNvSpPr>
            <a:spLocks noGrp="1"/>
          </p:cNvSpPr>
          <p:nvPr>
            <p:ph type="ftr" sz="quarter" idx="2"/>
          </p:nvPr>
        </p:nvSpPr>
        <p:spPr>
          <a:xfrm>
            <a:off x="0" y="9120188"/>
            <a:ext cx="3170238" cy="481012"/>
          </a:xfrm>
          <a:prstGeom prst="rect">
            <a:avLst/>
          </a:prstGeom>
        </p:spPr>
        <p:txBody>
          <a:bodyPr vert="horz" lIns="96661" tIns="48331" rIns="96661" bIns="48331" rtlCol="0" anchor="b"/>
          <a:lstStyle>
            <a:lvl1pPr algn="l" eaLnBrk="1" fontAlgn="auto" hangingPunct="1">
              <a:spcBef>
                <a:spcPts val="0"/>
              </a:spcBef>
              <a:spcAft>
                <a:spcPts val="0"/>
              </a:spcAft>
              <a:defRPr sz="1300">
                <a:latin typeface="+mn-lt"/>
              </a:defRPr>
            </a:lvl1pPr>
          </a:lstStyle>
          <a:p>
            <a:pPr>
              <a:defRPr/>
            </a:pPr>
            <a:endParaRPr lang="en-US"/>
          </a:p>
        </p:txBody>
      </p:sp>
      <p:sp>
        <p:nvSpPr>
          <p:cNvPr id="5" name="Slide Number Placeholder 4">
            <a:extLst>
              <a:ext uri="{FF2B5EF4-FFF2-40B4-BE49-F238E27FC236}">
                <a16:creationId xmlns:a16="http://schemas.microsoft.com/office/drawing/2014/main" id="{7688B699-6E0A-A966-BE57-471BE5C6C1F3}"/>
              </a:ext>
            </a:extLst>
          </p:cNvPr>
          <p:cNvSpPr>
            <a:spLocks noGrp="1"/>
          </p:cNvSpPr>
          <p:nvPr>
            <p:ph type="sldNum" sz="quarter" idx="3"/>
          </p:nvPr>
        </p:nvSpPr>
        <p:spPr>
          <a:xfrm>
            <a:off x="4143375" y="9120188"/>
            <a:ext cx="3170238" cy="481012"/>
          </a:xfrm>
          <a:prstGeom prst="rect">
            <a:avLst/>
          </a:prstGeom>
        </p:spPr>
        <p:txBody>
          <a:bodyPr vert="horz" wrap="square" lIns="96661" tIns="48331" rIns="96661" bIns="48331" numCol="1" anchor="b" anchorCtr="0" compatLnSpc="1">
            <a:prstTxWarp prst="textNoShape">
              <a:avLst/>
            </a:prstTxWarp>
          </a:bodyPr>
          <a:lstStyle>
            <a:lvl1pPr algn="r" eaLnBrk="1" hangingPunct="1">
              <a:defRPr sz="1300"/>
            </a:lvl1pPr>
          </a:lstStyle>
          <a:p>
            <a:pPr>
              <a:defRPr/>
            </a:pPr>
            <a:fld id="{A104FE9F-C923-124F-9E14-7077D4AFE04B}"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39CFB3-81AB-A09C-A89C-46FD26843DB2}"/>
              </a:ext>
            </a:extLst>
          </p:cNvPr>
          <p:cNvSpPr>
            <a:spLocks noGrp="1"/>
          </p:cNvSpPr>
          <p:nvPr>
            <p:ph type="hdr" sz="quarter"/>
          </p:nvPr>
        </p:nvSpPr>
        <p:spPr>
          <a:xfrm>
            <a:off x="0" y="0"/>
            <a:ext cx="3170238" cy="481013"/>
          </a:xfrm>
          <a:prstGeom prst="rect">
            <a:avLst/>
          </a:prstGeom>
        </p:spPr>
        <p:txBody>
          <a:bodyPr vert="horz" lIns="96661" tIns="48331" rIns="96661" bIns="48331" rtlCol="0"/>
          <a:lstStyle>
            <a:lvl1pPr algn="l" eaLnBrk="1" fontAlgn="auto" hangingPunct="1">
              <a:spcBef>
                <a:spcPts val="0"/>
              </a:spcBef>
              <a:spcAft>
                <a:spcPts val="0"/>
              </a:spcAft>
              <a:defRPr sz="1300">
                <a:latin typeface="+mn-lt"/>
              </a:defRPr>
            </a:lvl1pPr>
          </a:lstStyle>
          <a:p>
            <a:pPr>
              <a:defRPr/>
            </a:pPr>
            <a:endParaRPr lang="en-US"/>
          </a:p>
        </p:txBody>
      </p:sp>
      <p:sp>
        <p:nvSpPr>
          <p:cNvPr id="3" name="Date Placeholder 2">
            <a:extLst>
              <a:ext uri="{FF2B5EF4-FFF2-40B4-BE49-F238E27FC236}">
                <a16:creationId xmlns:a16="http://schemas.microsoft.com/office/drawing/2014/main" id="{C9296897-CA6C-874E-964E-220383EE214F}"/>
              </a:ext>
            </a:extLst>
          </p:cNvPr>
          <p:cNvSpPr>
            <a:spLocks noGrp="1"/>
          </p:cNvSpPr>
          <p:nvPr>
            <p:ph type="dt" idx="1"/>
          </p:nvPr>
        </p:nvSpPr>
        <p:spPr>
          <a:xfrm>
            <a:off x="4143375" y="0"/>
            <a:ext cx="3170238" cy="481013"/>
          </a:xfrm>
          <a:prstGeom prst="rect">
            <a:avLst/>
          </a:prstGeom>
        </p:spPr>
        <p:txBody>
          <a:bodyPr vert="horz" lIns="96661" tIns="48331" rIns="96661" bIns="48331" rtlCol="0"/>
          <a:lstStyle>
            <a:lvl1pPr algn="r" eaLnBrk="1" fontAlgn="auto" hangingPunct="1">
              <a:spcBef>
                <a:spcPts val="0"/>
              </a:spcBef>
              <a:spcAft>
                <a:spcPts val="0"/>
              </a:spcAft>
              <a:defRPr sz="1300">
                <a:latin typeface="+mn-lt"/>
              </a:defRPr>
            </a:lvl1pPr>
          </a:lstStyle>
          <a:p>
            <a:pPr>
              <a:defRPr/>
            </a:pPr>
            <a:fld id="{C93E901C-2D48-EA47-9356-824A88757791}" type="datetimeFigureOut">
              <a:rPr lang="en-US"/>
              <a:pPr>
                <a:defRPr/>
              </a:pPr>
              <a:t>5/22/23</a:t>
            </a:fld>
            <a:endParaRPr lang="en-US" dirty="0"/>
          </a:p>
        </p:txBody>
      </p:sp>
      <p:sp>
        <p:nvSpPr>
          <p:cNvPr id="4" name="Slide Image Placeholder 3">
            <a:extLst>
              <a:ext uri="{FF2B5EF4-FFF2-40B4-BE49-F238E27FC236}">
                <a16:creationId xmlns:a16="http://schemas.microsoft.com/office/drawing/2014/main" id="{6A43D47B-34F1-9CDA-7422-EB3BD71B5A43}"/>
              </a:ext>
            </a:extLst>
          </p:cNvPr>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pPr lvl="0"/>
            <a:endParaRPr lang="en-US" noProof="0" dirty="0"/>
          </a:p>
        </p:txBody>
      </p:sp>
      <p:sp>
        <p:nvSpPr>
          <p:cNvPr id="5" name="Notes Placeholder 4">
            <a:extLst>
              <a:ext uri="{FF2B5EF4-FFF2-40B4-BE49-F238E27FC236}">
                <a16:creationId xmlns:a16="http://schemas.microsoft.com/office/drawing/2014/main" id="{C5B551FF-9BCC-AB77-CD07-04788C33A7CB}"/>
              </a:ext>
            </a:extLst>
          </p:cNvPr>
          <p:cNvSpPr>
            <a:spLocks noGrp="1"/>
          </p:cNvSpPr>
          <p:nvPr>
            <p:ph type="body" sz="quarter" idx="3"/>
          </p:nvPr>
        </p:nvSpPr>
        <p:spPr>
          <a:xfrm>
            <a:off x="731838" y="4621213"/>
            <a:ext cx="5851525" cy="3779837"/>
          </a:xfrm>
          <a:prstGeom prst="rect">
            <a:avLst/>
          </a:prstGeom>
        </p:spPr>
        <p:txBody>
          <a:bodyPr vert="horz" lIns="96661" tIns="48331" rIns="96661" bIns="48331"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466930CD-E4A6-3BE3-9D7C-095AA1238E61}"/>
              </a:ext>
            </a:extLst>
          </p:cNvPr>
          <p:cNvSpPr>
            <a:spLocks noGrp="1"/>
          </p:cNvSpPr>
          <p:nvPr>
            <p:ph type="ftr" sz="quarter" idx="4"/>
          </p:nvPr>
        </p:nvSpPr>
        <p:spPr>
          <a:xfrm>
            <a:off x="0" y="9120188"/>
            <a:ext cx="3170238" cy="481012"/>
          </a:xfrm>
          <a:prstGeom prst="rect">
            <a:avLst/>
          </a:prstGeom>
        </p:spPr>
        <p:txBody>
          <a:bodyPr vert="horz" lIns="96661" tIns="48331" rIns="96661" bIns="48331" rtlCol="0" anchor="b"/>
          <a:lstStyle>
            <a:lvl1pPr algn="l" eaLnBrk="1" fontAlgn="auto" hangingPunct="1">
              <a:spcBef>
                <a:spcPts val="0"/>
              </a:spcBef>
              <a:spcAft>
                <a:spcPts val="0"/>
              </a:spcAft>
              <a:defRPr sz="1300">
                <a:latin typeface="+mn-lt"/>
              </a:defRPr>
            </a:lvl1pPr>
          </a:lstStyle>
          <a:p>
            <a:pPr>
              <a:defRPr/>
            </a:pPr>
            <a:endParaRPr lang="en-US"/>
          </a:p>
        </p:txBody>
      </p:sp>
      <p:sp>
        <p:nvSpPr>
          <p:cNvPr id="7" name="Slide Number Placeholder 6">
            <a:extLst>
              <a:ext uri="{FF2B5EF4-FFF2-40B4-BE49-F238E27FC236}">
                <a16:creationId xmlns:a16="http://schemas.microsoft.com/office/drawing/2014/main" id="{CD8A8E79-CAE1-B61B-BCD5-61430A348F1F}"/>
              </a:ext>
            </a:extLst>
          </p:cNvPr>
          <p:cNvSpPr>
            <a:spLocks noGrp="1"/>
          </p:cNvSpPr>
          <p:nvPr>
            <p:ph type="sldNum" sz="quarter" idx="5"/>
          </p:nvPr>
        </p:nvSpPr>
        <p:spPr>
          <a:xfrm>
            <a:off x="4143375" y="9120188"/>
            <a:ext cx="3170238" cy="481012"/>
          </a:xfrm>
          <a:prstGeom prst="rect">
            <a:avLst/>
          </a:prstGeom>
        </p:spPr>
        <p:txBody>
          <a:bodyPr vert="horz" wrap="square" lIns="96661" tIns="48331" rIns="96661" bIns="48331" numCol="1" anchor="b" anchorCtr="0" compatLnSpc="1">
            <a:prstTxWarp prst="textNoShape">
              <a:avLst/>
            </a:prstTxWarp>
          </a:bodyPr>
          <a:lstStyle>
            <a:lvl1pPr algn="r" eaLnBrk="1" hangingPunct="1">
              <a:defRPr sz="1300"/>
            </a:lvl1pPr>
          </a:lstStyle>
          <a:p>
            <a:pPr>
              <a:defRPr/>
            </a:pPr>
            <a:fld id="{0F1D0476-4F7C-8045-83F1-C6F6C833EB6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57D927E4-C640-EF4F-84E0-0F9A0677011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8E201025-4941-884D-D665-62CC89C75A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&lt;Introduce yourself/topic of seminar.&gt;</a:t>
            </a:r>
          </a:p>
          <a:p>
            <a:pPr eaLnBrk="1" hangingPunct="1">
              <a:spcBef>
                <a:spcPct val="0"/>
              </a:spcBef>
            </a:pPr>
            <a:endParaRPr lang="en-US" altLang="en-US"/>
          </a:p>
        </p:txBody>
      </p:sp>
      <p:sp>
        <p:nvSpPr>
          <p:cNvPr id="39940" name="Slide Number Placeholder 3">
            <a:extLst>
              <a:ext uri="{FF2B5EF4-FFF2-40B4-BE49-F238E27FC236}">
                <a16:creationId xmlns:a16="http://schemas.microsoft.com/office/drawing/2014/main" id="{4D251424-7F68-7B71-7BF2-7514DDD50C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BEAF93D-F123-8A40-B8E3-C066BCE8E50B}"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BDE732C0-E6C8-AA08-AE15-77EB38814CD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104565FC-85A1-D48F-3BF3-640E1A87F1C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i="1"/>
              <a:t>MoneyGuard Market Advantage</a:t>
            </a:r>
            <a:r>
              <a:rPr lang="en-US" altLang="en-US" i="1" baseline="30000">
                <a:latin typeface="Times New Roman" panose="02020603050405020304" pitchFamily="18" charset="0"/>
                <a:cs typeface="Times New Roman" panose="02020603050405020304" pitchFamily="18" charset="0"/>
              </a:rPr>
              <a:t>®</a:t>
            </a:r>
            <a:r>
              <a:rPr lang="en-US" altLang="en-US"/>
              <a:t>, a variable universal life insurance policy, provides access to a wide range of investment options from leading investment managers to help your clients grow your long-term care benefits. By locking in a portion of that growth each year, your clients can feel more confident about staying invested in the markets and preparing for long-term care expenses.</a:t>
            </a:r>
          </a:p>
          <a:p>
            <a:endParaRPr lang="en-US" altLang="en-US"/>
          </a:p>
          <a:p>
            <a:r>
              <a:rPr lang="en-US" altLang="en-US"/>
              <a:t>&lt;Read slide&gt;</a:t>
            </a:r>
          </a:p>
        </p:txBody>
      </p:sp>
      <p:sp>
        <p:nvSpPr>
          <p:cNvPr id="59396" name="Slide Number Placeholder 3">
            <a:extLst>
              <a:ext uri="{FF2B5EF4-FFF2-40B4-BE49-F238E27FC236}">
                <a16:creationId xmlns:a16="http://schemas.microsoft.com/office/drawing/2014/main" id="{9027DA79-FDC4-8CDA-0384-B53D2D6B94E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30B55F7-F149-AA4A-8ADE-2673CE1032E9}" type="slidenum">
              <a:rPr lang="en-US" altLang="en-US" smtClean="0"/>
              <a:pPr/>
              <a:t>11</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5A7845E0-AEA7-423B-3E73-F55A3194286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7D4E25B3-4473-8A0E-E133-F6C123E5874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&lt;Read slide&gt;</a:t>
            </a:r>
          </a:p>
          <a:p>
            <a:endParaRPr lang="en-US" altLang="en-US" b="1"/>
          </a:p>
          <a:p>
            <a:r>
              <a:rPr lang="en-US" altLang="en-US" b="1"/>
              <a:t>Wants to select a preset portfolio allocation.</a:t>
            </a:r>
          </a:p>
          <a:p>
            <a:r>
              <a:rPr lang="en-US" altLang="en-US"/>
              <a:t>Choose from our menu of professionally managed asset allocation options if they’d like a simple alternative to selecting individual funds and monitoring their performance.</a:t>
            </a:r>
          </a:p>
          <a:p>
            <a:endParaRPr lang="en-US" altLang="en-US"/>
          </a:p>
          <a:p>
            <a:r>
              <a:rPr lang="en-US" altLang="en-US" b="1"/>
              <a:t>Likes the convenience to choose one fund that evolves over time based on their investment horizon. </a:t>
            </a:r>
          </a:p>
          <a:p>
            <a:r>
              <a:rPr lang="en-US" altLang="en-US"/>
              <a:t>Choose from professionally designed, all-in-one target-date investment options that fit their risk tolerance and time horizon.</a:t>
            </a:r>
          </a:p>
          <a:p>
            <a:endParaRPr lang="en-US" altLang="en-US"/>
          </a:p>
          <a:p>
            <a:r>
              <a:rPr lang="en-US" altLang="en-US" b="1"/>
              <a:t>Prefers to build their own portfolio.</a:t>
            </a:r>
          </a:p>
          <a:p>
            <a:r>
              <a:rPr lang="en-US" altLang="en-US"/>
              <a:t>Choose from diverse investment options ranging from large cap growth to emerging markets and more.</a:t>
            </a:r>
          </a:p>
          <a:p>
            <a:endParaRPr lang="en-US" altLang="en-US"/>
          </a:p>
        </p:txBody>
      </p:sp>
      <p:sp>
        <p:nvSpPr>
          <p:cNvPr id="61444" name="Slide Number Placeholder 3">
            <a:extLst>
              <a:ext uri="{FF2B5EF4-FFF2-40B4-BE49-F238E27FC236}">
                <a16:creationId xmlns:a16="http://schemas.microsoft.com/office/drawing/2014/main" id="{2CFE004E-A17C-D8AD-B41E-DEFC37AD597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8E1A395-2C46-D64D-B6BB-36EA0F08D5E7}" type="slidenum">
              <a:rPr lang="en-US" altLang="en-US" smtClean="0"/>
              <a:pPr/>
              <a:t>12</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DBA08D1B-B5BC-CD52-96E1-B6595913E67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9A75C019-998D-CF80-E5EB-6D399BC557D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&lt;Read slide&gt;</a:t>
            </a:r>
          </a:p>
        </p:txBody>
      </p:sp>
      <p:sp>
        <p:nvSpPr>
          <p:cNvPr id="63492" name="Slide Number Placeholder 3">
            <a:extLst>
              <a:ext uri="{FF2B5EF4-FFF2-40B4-BE49-F238E27FC236}">
                <a16:creationId xmlns:a16="http://schemas.microsoft.com/office/drawing/2014/main" id="{D5E80B3C-B246-231B-3986-1C52EAC6EB8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1183678-ED1E-C54F-AB37-A948D7030D6E}" type="slidenum">
              <a:rPr lang="en-US" altLang="en-US" smtClean="0"/>
              <a:pPr/>
              <a:t>13</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78F561DD-F684-B677-4651-BCA2D7E2C7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DE79B894-B8FE-972F-3B42-36BD5CDD17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In addition to being able to harness the power of the markets, </a:t>
            </a:r>
            <a:r>
              <a:rPr lang="en-US" altLang="en-US" i="1"/>
              <a:t>MoneyGuard Market Advantage</a:t>
            </a:r>
            <a:r>
              <a:rPr lang="en-US" altLang="en-US" i="1" baseline="30000">
                <a:latin typeface="Times New Roman" panose="02020603050405020304" pitchFamily="18" charset="0"/>
                <a:cs typeface="Times New Roman" panose="02020603050405020304" pitchFamily="18" charset="0"/>
              </a:rPr>
              <a:t>®</a:t>
            </a:r>
            <a:r>
              <a:rPr lang="en-US" altLang="en-US"/>
              <a:t> lets your clients grow their benefits and receive them income tax-free, which may provide value regardless of fluctuating tax rates over longer periods of time.</a:t>
            </a:r>
            <a:endParaRPr lang="en-US" altLang="en-US">
              <a:latin typeface="Arial" panose="020B0604020202020204" pitchFamily="34" charset="0"/>
              <a:ea typeface="ＭＳ Ｐゴシック" panose="020B0600070205080204" pitchFamily="34" charset="-128"/>
              <a:cs typeface="Arial" panose="020B0604020202020204" pitchFamily="34" charset="0"/>
            </a:endParaRPr>
          </a:p>
          <a:p>
            <a:endParaRPr lang="en-US" altLang="en-US">
              <a:latin typeface="Arial" panose="020B0604020202020204" pitchFamily="34" charset="0"/>
              <a:ea typeface="ＭＳ Ｐゴシック" panose="020B0600070205080204" pitchFamily="34" charset="-128"/>
              <a:cs typeface="Arial" panose="020B0604020202020204" pitchFamily="34" charset="0"/>
            </a:endParaRPr>
          </a:p>
          <a:p>
            <a:pPr eaLnBrk="1" hangingPunct="1">
              <a:lnSpc>
                <a:spcPct val="90000"/>
              </a:lnSpc>
              <a:spcBef>
                <a:spcPts val="513"/>
              </a:spcBef>
              <a:spcAft>
                <a:spcPts val="513"/>
              </a:spcAft>
            </a:pPr>
            <a:r>
              <a:rPr lang="en-US" altLang="en-US">
                <a:latin typeface="Arial" panose="020B0604020202020204" pitchFamily="34" charset="0"/>
                <a:ea typeface="ＭＳ Ｐゴシック" panose="020B0600070205080204" pitchFamily="34" charset="-128"/>
                <a:cs typeface="Arial" panose="020B0604020202020204" pitchFamily="34" charset="0"/>
              </a:rPr>
              <a:t>&lt;Read slide&gt;</a:t>
            </a:r>
          </a:p>
          <a:p>
            <a:pPr eaLnBrk="1" hangingPunct="1">
              <a:lnSpc>
                <a:spcPct val="90000"/>
              </a:lnSpc>
              <a:spcBef>
                <a:spcPts val="513"/>
              </a:spcBef>
              <a:spcAft>
                <a:spcPts val="513"/>
              </a:spcAft>
            </a:pPr>
            <a:endParaRPr lang="en-US" altLang="en-US">
              <a:latin typeface="Arial" panose="020B0604020202020204" pitchFamily="34" charset="0"/>
              <a:ea typeface="ＭＳ Ｐゴシック" panose="020B0600070205080204" pitchFamily="34" charset="-128"/>
              <a:cs typeface="Arial" panose="020B0604020202020204" pitchFamily="34" charset="0"/>
            </a:endParaRPr>
          </a:p>
        </p:txBody>
      </p:sp>
      <p:sp>
        <p:nvSpPr>
          <p:cNvPr id="65540" name="Slide Number Placeholder 3">
            <a:extLst>
              <a:ext uri="{FF2B5EF4-FFF2-40B4-BE49-F238E27FC236}">
                <a16:creationId xmlns:a16="http://schemas.microsoft.com/office/drawing/2014/main" id="{0032A10D-1B7E-6613-7B62-10998C0B12D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EA6D4DF7-F17A-EE45-9F44-46FC222E0AE9}" type="slidenum">
              <a:rPr lang="en-US" altLang="en-US" smtClean="0"/>
              <a:pPr/>
              <a:t>14</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A1A2FBB7-7162-0291-6D2F-CBF09840F9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B1CA44F5-BB30-6AF0-EA5B-E82A8C6AA4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[Optional Slide]</a:t>
            </a: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lnSpc>
                <a:spcPct val="90000"/>
              </a:lnSpc>
              <a:spcBef>
                <a:spcPts val="513"/>
              </a:spcBef>
              <a:spcAft>
                <a:spcPts val="513"/>
              </a:spcAft>
            </a:pPr>
            <a:r>
              <a:rPr lang="en-US" altLang="en-US" dirty="0">
                <a:latin typeface="Arial" panose="020B0604020202020204" pitchFamily="34" charset="0"/>
                <a:ea typeface="ＭＳ Ｐゴシック" panose="020B0600070205080204" pitchFamily="34" charset="-128"/>
                <a:cs typeface="Arial" panose="020B0604020202020204" pitchFamily="34" charset="0"/>
              </a:rPr>
              <a:t>&lt;Read slide&gt;</a:t>
            </a:r>
          </a:p>
          <a:p>
            <a:pPr eaLnBrk="1" hangingPunct="1">
              <a:lnSpc>
                <a:spcPct val="90000"/>
              </a:lnSpc>
              <a:spcBef>
                <a:spcPts val="513"/>
              </a:spcBef>
              <a:spcAft>
                <a:spcPts val="513"/>
              </a:spcAft>
            </a:pP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67588" name="Slide Number Placeholder 3">
            <a:extLst>
              <a:ext uri="{FF2B5EF4-FFF2-40B4-BE49-F238E27FC236}">
                <a16:creationId xmlns:a16="http://schemas.microsoft.com/office/drawing/2014/main" id="{C990386F-0408-757F-6FD6-CE4188E54B3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4876F8E-EFDA-3046-BE20-7D24FA1D4143}" type="slidenum">
              <a:rPr lang="en-US" altLang="en-US" smtClean="0"/>
              <a:pPr/>
              <a:t>15</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863C8648-8E9A-58A6-A1C5-058314EC7CE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776213F2-00BC-4F85-9CD6-931E74C8F15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9636" name="Slide Number Placeholder 3">
            <a:extLst>
              <a:ext uri="{FF2B5EF4-FFF2-40B4-BE49-F238E27FC236}">
                <a16:creationId xmlns:a16="http://schemas.microsoft.com/office/drawing/2014/main" id="{8F97DB17-EF04-6EE7-760B-A2D02F0E3F3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DEBD394-4D28-2F48-996C-9E692C6872E3}" type="slidenum">
              <a:rPr lang="en-US" altLang="en-US" smtClean="0"/>
              <a:pPr/>
              <a:t>16</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8044E7CB-6B8A-D12D-37C9-28421D6CAA1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B5184849-424E-DCCD-470F-5A03ADC268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[Optional Slide]</a:t>
            </a:r>
          </a:p>
          <a:p>
            <a:pPr eaLnBrk="1" hangingPunct="1">
              <a:spcBef>
                <a:spcPct val="0"/>
              </a:spcBef>
            </a:pPr>
            <a:endParaRPr lang="en-US" altLang="en-US" b="1"/>
          </a:p>
          <a:p>
            <a:pPr eaLnBrk="1" hangingPunct="1">
              <a:spcBef>
                <a:spcPct val="0"/>
              </a:spcBef>
            </a:pPr>
            <a:r>
              <a:rPr lang="en-US" altLang="en-US"/>
              <a:t>&lt;Read slide&gt;</a:t>
            </a:r>
          </a:p>
        </p:txBody>
      </p:sp>
      <p:sp>
        <p:nvSpPr>
          <p:cNvPr id="71684" name="Slide Number Placeholder 3">
            <a:extLst>
              <a:ext uri="{FF2B5EF4-FFF2-40B4-BE49-F238E27FC236}">
                <a16:creationId xmlns:a16="http://schemas.microsoft.com/office/drawing/2014/main" id="{37FC82C3-4953-DD0B-F8CA-EB07A45980F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15671DC-31CE-5A4E-B820-B904DB4EA926}" type="slidenum">
              <a:rPr lang="en-US" altLang="en-US" smtClean="0"/>
              <a:pPr/>
              <a:t>17</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9C24DBE7-BA04-B42A-4CD7-EA5057AFED7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1E43217E-0A37-DC15-006F-20CE1CF719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[Optional Slide]</a:t>
            </a:r>
          </a:p>
          <a:p>
            <a:endParaRPr lang="en-US" altLang="en-US"/>
          </a:p>
          <a:p>
            <a:endParaRPr lang="en-US" altLang="en-US"/>
          </a:p>
          <a:p>
            <a:r>
              <a:rPr lang="en-US" altLang="en-US"/>
              <a:t>Thinking about your clients care preferences may seem overwhelming, which is why we provide Lincoln Concierge Care Coordination at the time your clients purchase </a:t>
            </a:r>
            <a:r>
              <a:rPr lang="en-US" altLang="en-US" i="1"/>
              <a:t>MoneyGuard Market Advantage</a:t>
            </a:r>
            <a:r>
              <a:rPr lang="en-US" altLang="en-US" i="1" baseline="30000">
                <a:latin typeface="Times New Roman" panose="02020603050405020304" pitchFamily="18" charset="0"/>
                <a:cs typeface="Times New Roman" panose="02020603050405020304" pitchFamily="18" charset="0"/>
              </a:rPr>
              <a:t>®</a:t>
            </a:r>
            <a:r>
              <a:rPr lang="en-US" altLang="en-US"/>
              <a:t>.</a:t>
            </a:r>
          </a:p>
          <a:p>
            <a:endParaRPr lang="en-US" altLang="en-US"/>
          </a:p>
          <a:p>
            <a:r>
              <a:rPr lang="en-US" altLang="en-US"/>
              <a:t>Our care planning resources provide your clients with complimentary access to the resources and flexibility needed to plan over time and better assist their loved ones.</a:t>
            </a:r>
          </a:p>
          <a:p>
            <a:endParaRPr lang="en-US" altLang="en-US"/>
          </a:p>
          <a:p>
            <a:pPr eaLnBrk="1" hangingPunct="1">
              <a:spcBef>
                <a:spcPct val="0"/>
              </a:spcBef>
            </a:pPr>
            <a:r>
              <a:rPr lang="en-US" altLang="en-US"/>
              <a:t>&lt;Read slide&gt;</a:t>
            </a:r>
          </a:p>
        </p:txBody>
      </p:sp>
      <p:sp>
        <p:nvSpPr>
          <p:cNvPr id="73732" name="Slide Number Placeholder 3">
            <a:extLst>
              <a:ext uri="{FF2B5EF4-FFF2-40B4-BE49-F238E27FC236}">
                <a16:creationId xmlns:a16="http://schemas.microsoft.com/office/drawing/2014/main" id="{C4AD4622-0E12-1ED1-BC3A-7677DCDBFED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135BBA6-0E59-5446-8637-16BF007839FC}" type="slidenum">
              <a:rPr lang="en-US" altLang="en-US" smtClean="0"/>
              <a:pPr/>
              <a:t>18</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51F4442A-3F0D-96F4-D300-F0A9634E1C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31E573D2-11A6-C5E6-4C53-D7988E0A66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[Optional Slide]</a:t>
            </a:r>
          </a:p>
          <a:p>
            <a:pPr eaLnBrk="1" hangingPunct="1">
              <a:spcBef>
                <a:spcPct val="0"/>
              </a:spcBef>
            </a:pPr>
            <a:endParaRPr lang="en-US" altLang="en-US"/>
          </a:p>
          <a:p>
            <a:pPr eaLnBrk="1" hangingPunct="1">
              <a:spcBef>
                <a:spcPct val="0"/>
              </a:spcBef>
            </a:pPr>
            <a:endParaRPr lang="en-US" altLang="en-US"/>
          </a:p>
          <a:p>
            <a:pPr eaLnBrk="1" hangingPunct="1">
              <a:spcBef>
                <a:spcPct val="0"/>
              </a:spcBef>
            </a:pPr>
            <a:r>
              <a:rPr lang="en-US" altLang="en-US"/>
              <a:t>Let’s explore how </a:t>
            </a:r>
            <a:r>
              <a:rPr lang="en-US" altLang="en-US" i="1"/>
              <a:t>MoneyGuard Market Advantage</a:t>
            </a:r>
            <a:r>
              <a:rPr lang="en-US" altLang="en-US" i="1" baseline="30000">
                <a:latin typeface="Times New Roman" panose="02020603050405020304" pitchFamily="18" charset="0"/>
                <a:cs typeface="Times New Roman" panose="02020603050405020304" pitchFamily="18" charset="0"/>
              </a:rPr>
              <a:t>® </a:t>
            </a:r>
            <a:r>
              <a:rPr lang="en-US" altLang="en-US"/>
              <a:t>empowers your clients to maintain their lifestyle. </a:t>
            </a:r>
          </a:p>
          <a:p>
            <a:pPr eaLnBrk="1" hangingPunct="1">
              <a:spcBef>
                <a:spcPct val="0"/>
              </a:spcBef>
            </a:pPr>
            <a:endParaRPr lang="en-US" altLang="en-US"/>
          </a:p>
          <a:p>
            <a:pPr eaLnBrk="1" hangingPunct="1">
              <a:spcBef>
                <a:spcPct val="0"/>
              </a:spcBef>
            </a:pPr>
            <a:r>
              <a:rPr lang="en-US" altLang="en-US"/>
              <a:t>&lt;Read slide&gt;</a:t>
            </a:r>
          </a:p>
        </p:txBody>
      </p:sp>
      <p:sp>
        <p:nvSpPr>
          <p:cNvPr id="75780" name="Slide Number Placeholder 3">
            <a:extLst>
              <a:ext uri="{FF2B5EF4-FFF2-40B4-BE49-F238E27FC236}">
                <a16:creationId xmlns:a16="http://schemas.microsoft.com/office/drawing/2014/main" id="{B5D9D773-DEEF-78C9-522B-0352B8718A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F68285B-CAEE-5A4D-BDB7-3818584EB231}" type="slidenum">
              <a:rPr lang="en-US" altLang="en-US" smtClean="0"/>
              <a:pPr/>
              <a:t>19</a:t>
            </a:fld>
            <a:endParaRPr lang="en-US" altLang="en-US"/>
          </a:p>
        </p:txBody>
      </p:sp>
    </p:spTree>
    <p:extLst>
      <p:ext uri="{BB962C8B-B14F-4D97-AF65-F5344CB8AC3E}">
        <p14:creationId xmlns:p14="http://schemas.microsoft.com/office/powerpoint/2010/main" val="16872281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136878FF-8161-2CB2-7B87-24E832B6A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751F8DD2-EE17-C40D-13D8-3CAB6E61683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[Optional Slide]</a:t>
            </a:r>
          </a:p>
          <a:p>
            <a:pPr eaLnBrk="1" hangingPunct="1">
              <a:spcBef>
                <a:spcPct val="0"/>
              </a:spcBef>
            </a:pPr>
            <a:endParaRPr lang="en-US" altLang="en-US"/>
          </a:p>
          <a:p>
            <a:pPr eaLnBrk="1" hangingPunct="1">
              <a:spcBef>
                <a:spcPct val="0"/>
              </a:spcBef>
            </a:pPr>
            <a:endParaRPr lang="en-US" altLang="en-US"/>
          </a:p>
          <a:p>
            <a:pPr eaLnBrk="1" hangingPunct="1">
              <a:spcBef>
                <a:spcPct val="0"/>
              </a:spcBef>
            </a:pPr>
            <a:r>
              <a:rPr lang="en-US" altLang="en-US"/>
              <a:t>Let’s explore how </a:t>
            </a:r>
            <a:r>
              <a:rPr lang="en-US" altLang="en-US" i="1"/>
              <a:t>MoneyGuard Market Advantage</a:t>
            </a:r>
            <a:r>
              <a:rPr lang="en-US" altLang="en-US" i="1" baseline="30000">
                <a:latin typeface="Times New Roman" panose="02020603050405020304" pitchFamily="18" charset="0"/>
                <a:cs typeface="Times New Roman" panose="02020603050405020304" pitchFamily="18" charset="0"/>
              </a:rPr>
              <a:t>® </a:t>
            </a:r>
            <a:r>
              <a:rPr lang="en-US" altLang="en-US"/>
              <a:t>empowers your clients to maintain their lifestyle. </a:t>
            </a:r>
          </a:p>
          <a:p>
            <a:pPr eaLnBrk="1" hangingPunct="1">
              <a:spcBef>
                <a:spcPct val="0"/>
              </a:spcBef>
            </a:pPr>
            <a:endParaRPr lang="en-US" altLang="en-US"/>
          </a:p>
          <a:p>
            <a:pPr eaLnBrk="1" hangingPunct="1">
              <a:spcBef>
                <a:spcPct val="0"/>
              </a:spcBef>
            </a:pPr>
            <a:r>
              <a:rPr lang="en-US" altLang="en-US"/>
              <a:t>&lt;Read slide&gt;</a:t>
            </a:r>
          </a:p>
        </p:txBody>
      </p:sp>
      <p:sp>
        <p:nvSpPr>
          <p:cNvPr id="77828" name="Slide Number Placeholder 3">
            <a:extLst>
              <a:ext uri="{FF2B5EF4-FFF2-40B4-BE49-F238E27FC236}">
                <a16:creationId xmlns:a16="http://schemas.microsoft.com/office/drawing/2014/main" id="{77B9FEC7-13F2-E7DF-2219-D75DC7E46D8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A172D9D-FCE5-C843-B913-954D1369AAB6}" type="slidenum">
              <a:rPr lang="en-US" altLang="en-US" smtClean="0"/>
              <a:pPr/>
              <a:t>20</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771610B4-34CD-2FE5-F26D-25E82D03582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E08D860-A15A-073A-E96D-476661796EA8}"/>
              </a:ext>
            </a:extLst>
          </p:cNvPr>
          <p:cNvSpPr>
            <a:spLocks noGrp="1"/>
          </p:cNvSpPr>
          <p:nvPr>
            <p:ph type="body" idx="1"/>
          </p:nvPr>
        </p:nvSpPr>
        <p:spPr/>
        <p:txBody>
          <a:bodyPr/>
          <a:lstStyle/>
          <a:p>
            <a:pPr fontAlgn="auto">
              <a:spcBef>
                <a:spcPts val="0"/>
              </a:spcBef>
              <a:spcAft>
                <a:spcPts val="0"/>
              </a:spcAft>
              <a:defRPr/>
            </a:pPr>
            <a:r>
              <a:rPr lang="en-US" dirty="0"/>
              <a:t>Today, we’re going to discuss: </a:t>
            </a:r>
          </a:p>
          <a:p>
            <a:pPr marL="165261" indent="-165261" fontAlgn="auto">
              <a:spcBef>
                <a:spcPts val="0"/>
              </a:spcBef>
              <a:spcAft>
                <a:spcPts val="0"/>
              </a:spcAft>
              <a:buFont typeface="Arial" panose="020B0604020202020204" pitchFamily="34" charset="0"/>
              <a:buChar char="•"/>
              <a:defRPr/>
            </a:pPr>
            <a:r>
              <a:rPr lang="en-US" dirty="0"/>
              <a:t>Why now is the time to plan for long-term care expenses</a:t>
            </a:r>
          </a:p>
          <a:p>
            <a:pPr marL="165261" indent="-165261" fontAlgn="auto">
              <a:spcBef>
                <a:spcPts val="0"/>
              </a:spcBef>
              <a:spcAft>
                <a:spcPts val="0"/>
              </a:spcAft>
              <a:buFont typeface="Arial" panose="020B0604020202020204" pitchFamily="34" charset="0"/>
              <a:buChar char="•"/>
              <a:defRPr/>
            </a:pPr>
            <a:r>
              <a:rPr lang="en-US" dirty="0"/>
              <a:t>How a long-term care strategy can help your </a:t>
            </a:r>
            <a:r>
              <a:rPr lang="en-US" dirty="0">
                <a:solidFill>
                  <a:srgbClr val="FF0000"/>
                </a:solidFill>
              </a:rPr>
              <a:t>clients</a:t>
            </a:r>
            <a:r>
              <a:rPr lang="en-US" dirty="0"/>
              <a:t> feel more comfortable about their financial future, and</a:t>
            </a:r>
          </a:p>
          <a:p>
            <a:pPr marL="165261" indent="-165261" fontAlgn="auto">
              <a:spcBef>
                <a:spcPts val="0"/>
              </a:spcBef>
              <a:spcAft>
                <a:spcPts val="0"/>
              </a:spcAft>
              <a:buFont typeface="Arial" panose="020B0604020202020204" pitchFamily="34" charset="0"/>
              <a:buChar char="•"/>
              <a:defRPr/>
            </a:pPr>
            <a:r>
              <a:rPr lang="en-US" dirty="0"/>
              <a:t>Why you should consider </a:t>
            </a:r>
            <a:r>
              <a:rPr lang="en-US" i="1" dirty="0"/>
              <a:t>MoneyGuard Market Advantage</a:t>
            </a:r>
            <a:r>
              <a:rPr lang="en-US" altLang="en-US" i="1" baseline="30000" dirty="0">
                <a:latin typeface="Times New Roman" panose="02020603050405020304" pitchFamily="18" charset="0"/>
                <a:cs typeface="Times New Roman" panose="02020603050405020304" pitchFamily="18" charset="0"/>
              </a:rPr>
              <a:t>®</a:t>
            </a:r>
            <a:r>
              <a:rPr lang="en-US" dirty="0"/>
              <a:t> </a:t>
            </a:r>
            <a:endParaRPr lang="en-US" i="1" dirty="0"/>
          </a:p>
          <a:p>
            <a:pPr fontAlgn="auto">
              <a:spcBef>
                <a:spcPts val="0"/>
              </a:spcBef>
              <a:spcAft>
                <a:spcPts val="0"/>
              </a:spcAft>
              <a:defRPr/>
            </a:pPr>
            <a:endParaRPr lang="en-US" dirty="0"/>
          </a:p>
          <a:p>
            <a:pPr fontAlgn="auto">
              <a:spcBef>
                <a:spcPts val="0"/>
              </a:spcBef>
              <a:spcAft>
                <a:spcPts val="0"/>
              </a:spcAft>
              <a:defRPr/>
            </a:pPr>
            <a:r>
              <a:rPr lang="en-US" b="1" dirty="0">
                <a:solidFill>
                  <a:schemeClr val="bg1"/>
                </a:solidFill>
              </a:rPr>
              <a:t>&lt;Click&gt;</a:t>
            </a:r>
            <a:endParaRPr lang="en-US" b="1" kern="0" dirty="0">
              <a:solidFill>
                <a:schemeClr val="bg1"/>
              </a:solidFill>
              <a:cs typeface="Calibri"/>
            </a:endParaRPr>
          </a:p>
          <a:p>
            <a:pPr fontAlgn="auto">
              <a:spcBef>
                <a:spcPts val="0"/>
              </a:spcBef>
              <a:spcAft>
                <a:spcPts val="0"/>
              </a:spcAft>
              <a:defRPr/>
            </a:pPr>
            <a:endParaRPr lang="en-US" dirty="0"/>
          </a:p>
        </p:txBody>
      </p:sp>
      <p:sp>
        <p:nvSpPr>
          <p:cNvPr id="41988" name="Slide Number Placeholder 3">
            <a:extLst>
              <a:ext uri="{FF2B5EF4-FFF2-40B4-BE49-F238E27FC236}">
                <a16:creationId xmlns:a16="http://schemas.microsoft.com/office/drawing/2014/main" id="{5A2E5195-2373-679F-2641-0FBA8F02F6F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4FD161A-6F7A-0A4D-BE85-DCC173FD8B1C}" type="slidenum">
              <a:rPr lang="en-US" altLang="en-US" smtClean="0"/>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D92A135E-EF18-D12D-364A-6C29E9D5A5E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13B65534-9949-CF30-4B8B-7F8D97C667C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dirty="0"/>
              <a:t>[Optional Slide]</a:t>
            </a:r>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r>
              <a:rPr lang="en-US" altLang="en-US" dirty="0"/>
              <a:t>Let’s explore how </a:t>
            </a:r>
            <a:r>
              <a:rPr lang="en-US" altLang="en-US" i="1" dirty="0" err="1"/>
              <a:t>MoneyGuard</a:t>
            </a:r>
            <a:r>
              <a:rPr lang="en-US" altLang="en-US" i="1" dirty="0"/>
              <a:t> Market Advantage</a:t>
            </a:r>
            <a:r>
              <a:rPr lang="en-US" altLang="en-US" i="1" baseline="30000" dirty="0">
                <a:latin typeface="Times New Roman" panose="02020603050405020304" pitchFamily="18" charset="0"/>
                <a:cs typeface="Times New Roman" panose="02020603050405020304" pitchFamily="18" charset="0"/>
              </a:rPr>
              <a:t>® </a:t>
            </a:r>
            <a:r>
              <a:rPr lang="en-US" altLang="en-US" dirty="0"/>
              <a:t>empowers your clients to maintain their lifestyle. </a:t>
            </a:r>
          </a:p>
          <a:p>
            <a:pPr eaLnBrk="1" hangingPunct="1">
              <a:spcBef>
                <a:spcPct val="0"/>
              </a:spcBef>
            </a:pPr>
            <a:endParaRPr lang="en-US" altLang="en-US" dirty="0"/>
          </a:p>
          <a:p>
            <a:pPr eaLnBrk="1" hangingPunct="1">
              <a:spcBef>
                <a:spcPct val="0"/>
              </a:spcBef>
            </a:pPr>
            <a:r>
              <a:rPr lang="en-US" altLang="en-US" dirty="0"/>
              <a:t>&lt;Read slide&gt;</a:t>
            </a:r>
          </a:p>
        </p:txBody>
      </p:sp>
      <p:sp>
        <p:nvSpPr>
          <p:cNvPr id="79876" name="Slide Number Placeholder 3">
            <a:extLst>
              <a:ext uri="{FF2B5EF4-FFF2-40B4-BE49-F238E27FC236}">
                <a16:creationId xmlns:a16="http://schemas.microsoft.com/office/drawing/2014/main" id="{EBBDF75A-8E1F-EA89-359C-2B89133A742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881AD7A-2D55-D14E-AC63-4CFC8BF767DF}" type="slidenum">
              <a:rPr lang="en-US" altLang="en-US" smtClean="0"/>
              <a:pPr/>
              <a:t>21</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FEA4D977-EC6F-B9B0-8D8F-AAA8FCC25BA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a16="http://schemas.microsoft.com/office/drawing/2014/main" id="{E9644026-D95C-8FFA-DFA8-B06EB053DF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[Optional Slide]</a:t>
            </a:r>
          </a:p>
          <a:p>
            <a:pPr eaLnBrk="1" hangingPunct="1">
              <a:spcBef>
                <a:spcPct val="0"/>
              </a:spcBef>
            </a:pPr>
            <a:endParaRPr lang="en-US" altLang="en-US"/>
          </a:p>
          <a:p>
            <a:pPr eaLnBrk="1" hangingPunct="1">
              <a:spcBef>
                <a:spcPct val="0"/>
              </a:spcBef>
            </a:pPr>
            <a:endParaRPr lang="en-US" altLang="en-US"/>
          </a:p>
          <a:p>
            <a:pPr eaLnBrk="1" hangingPunct="1">
              <a:spcBef>
                <a:spcPct val="0"/>
              </a:spcBef>
            </a:pPr>
            <a:r>
              <a:rPr lang="en-US" altLang="en-US"/>
              <a:t>Along with our tools that enable your clients and their loved ones to build a plan over time, Lincoln also provides your clients with a dedicated Care Specialist should they need care.</a:t>
            </a:r>
          </a:p>
          <a:p>
            <a:pPr eaLnBrk="1" hangingPunct="1">
              <a:spcBef>
                <a:spcPct val="0"/>
              </a:spcBef>
            </a:pPr>
            <a:endParaRPr lang="en-US" altLang="en-US"/>
          </a:p>
          <a:p>
            <a:pPr eaLnBrk="1" hangingPunct="1">
              <a:spcBef>
                <a:spcPct val="0"/>
              </a:spcBef>
            </a:pPr>
            <a:r>
              <a:rPr lang="en-US" altLang="en-US"/>
              <a:t>They will offer your clients personalized support and act as their point of contact throughout the entire claims process.</a:t>
            </a:r>
          </a:p>
          <a:p>
            <a:pPr eaLnBrk="1" hangingPunct="1">
              <a:spcBef>
                <a:spcPct val="0"/>
              </a:spcBef>
            </a:pPr>
            <a:r>
              <a:rPr lang="en-US" altLang="en-US"/>
              <a:t>Also, if they have more than one claim during the duration of their policy, those subsequent claims will be handled by the same Care Specialist who was assigned their initial claim. </a:t>
            </a:r>
          </a:p>
          <a:p>
            <a:pPr eaLnBrk="1" hangingPunct="1">
              <a:spcBef>
                <a:spcPct val="0"/>
              </a:spcBef>
            </a:pPr>
            <a:endParaRPr lang="en-US" altLang="en-US"/>
          </a:p>
          <a:p>
            <a:pPr eaLnBrk="1" hangingPunct="1">
              <a:spcBef>
                <a:spcPct val="0"/>
              </a:spcBef>
            </a:pPr>
            <a:r>
              <a:rPr lang="en-US" altLang="en-US"/>
              <a:t>&lt;Read slide&gt;</a:t>
            </a:r>
          </a:p>
        </p:txBody>
      </p:sp>
      <p:sp>
        <p:nvSpPr>
          <p:cNvPr id="81924" name="Slide Number Placeholder 3">
            <a:extLst>
              <a:ext uri="{FF2B5EF4-FFF2-40B4-BE49-F238E27FC236}">
                <a16:creationId xmlns:a16="http://schemas.microsoft.com/office/drawing/2014/main" id="{2771D21F-39A3-6533-1581-1705A37AE78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5A762AD-5F18-D54B-BC47-8198B12E5771}" type="slidenum">
              <a:rPr lang="en-US" altLang="en-US" smtClean="0"/>
              <a:pPr/>
              <a:t>22</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B2DE4379-BABD-CA69-9115-744BB181D24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a:extLst>
              <a:ext uri="{FF2B5EF4-FFF2-40B4-BE49-F238E27FC236}">
                <a16:creationId xmlns:a16="http://schemas.microsoft.com/office/drawing/2014/main" id="{10AFF90A-C7E0-D9EB-E7BF-991DC6C4396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t>[Optional Slide]</a:t>
            </a:r>
          </a:p>
          <a:p>
            <a:endParaRPr lang="en-US" altLang="en-US" dirty="0"/>
          </a:p>
          <a:p>
            <a:r>
              <a:rPr lang="en-US" altLang="en-US" dirty="0"/>
              <a:t>&lt;read slide&gt;</a:t>
            </a:r>
          </a:p>
        </p:txBody>
      </p:sp>
      <p:sp>
        <p:nvSpPr>
          <p:cNvPr id="83972" name="Slide Number Placeholder 3">
            <a:extLst>
              <a:ext uri="{FF2B5EF4-FFF2-40B4-BE49-F238E27FC236}">
                <a16:creationId xmlns:a16="http://schemas.microsoft.com/office/drawing/2014/main" id="{9B5ACD53-4F28-E976-B369-9CBB833645E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929A782-430C-AF4C-9CD3-E0A596B35724}" type="slidenum">
              <a:rPr lang="en-US" altLang="en-US" smtClean="0"/>
              <a:pPr/>
              <a:t>23</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B2DE4379-BABD-CA69-9115-744BB181D24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a:extLst>
              <a:ext uri="{FF2B5EF4-FFF2-40B4-BE49-F238E27FC236}">
                <a16:creationId xmlns:a16="http://schemas.microsoft.com/office/drawing/2014/main" id="{10AFF90A-C7E0-D9EB-E7BF-991DC6C4396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b="1" dirty="0"/>
              <a:t>[Optional Slide]</a:t>
            </a:r>
          </a:p>
          <a:p>
            <a:endParaRPr lang="en-US" altLang="en-US" dirty="0"/>
          </a:p>
          <a:p>
            <a:r>
              <a:rPr lang="en-US" altLang="en-US" dirty="0"/>
              <a:t>&lt;read slide&gt;</a:t>
            </a:r>
          </a:p>
        </p:txBody>
      </p:sp>
      <p:sp>
        <p:nvSpPr>
          <p:cNvPr id="83972" name="Slide Number Placeholder 3">
            <a:extLst>
              <a:ext uri="{FF2B5EF4-FFF2-40B4-BE49-F238E27FC236}">
                <a16:creationId xmlns:a16="http://schemas.microsoft.com/office/drawing/2014/main" id="{9B5ACD53-4F28-E976-B369-9CBB833645E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929A782-430C-AF4C-9CD3-E0A596B35724}" type="slidenum">
              <a:rPr lang="en-US" altLang="en-US" smtClean="0"/>
              <a:pPr/>
              <a:t>24</a:t>
            </a:fld>
            <a:endParaRPr lang="en-US" altLang="en-US"/>
          </a:p>
        </p:txBody>
      </p:sp>
    </p:spTree>
    <p:extLst>
      <p:ext uri="{BB962C8B-B14F-4D97-AF65-F5344CB8AC3E}">
        <p14:creationId xmlns:p14="http://schemas.microsoft.com/office/powerpoint/2010/main" val="8436499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A75561A7-AB0A-B66E-A3D0-7504E094DC2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id="{197CC831-9A13-A603-FCAF-759DC3E5FB2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&lt;Read slide&gt;</a:t>
            </a:r>
          </a:p>
        </p:txBody>
      </p:sp>
      <p:sp>
        <p:nvSpPr>
          <p:cNvPr id="86020" name="Slide Number Placeholder 3">
            <a:extLst>
              <a:ext uri="{FF2B5EF4-FFF2-40B4-BE49-F238E27FC236}">
                <a16:creationId xmlns:a16="http://schemas.microsoft.com/office/drawing/2014/main" id="{1EA13266-4A3E-A545-AEF4-7DF295BC057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7E69955-55C3-E74A-9744-262D817219EB}" type="slidenum">
              <a:rPr lang="en-US" altLang="en-US" smtClean="0"/>
              <a:pPr/>
              <a:t>25</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B952ACBB-9793-C1D5-EA13-A681600F70B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a:extLst>
              <a:ext uri="{FF2B5EF4-FFF2-40B4-BE49-F238E27FC236}">
                <a16:creationId xmlns:a16="http://schemas.microsoft.com/office/drawing/2014/main" id="{FB378650-F232-6818-9D0F-0B1D4A45290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Thank you for listening to our presentation today. </a:t>
            </a:r>
          </a:p>
          <a:p>
            <a:pPr>
              <a:spcBef>
                <a:spcPct val="0"/>
              </a:spcBef>
            </a:pPr>
            <a:endParaRPr lang="en-US" altLang="en-US"/>
          </a:p>
          <a:p>
            <a:pPr>
              <a:spcBef>
                <a:spcPct val="0"/>
              </a:spcBef>
            </a:pPr>
            <a:r>
              <a:rPr lang="en-US" altLang="en-US"/>
              <a:t>Talk to your financial professional to learn more. Let’s take the next step and start the planning process.</a:t>
            </a:r>
          </a:p>
          <a:p>
            <a:pPr>
              <a:spcBef>
                <a:spcPct val="0"/>
              </a:spcBef>
            </a:pPr>
            <a:endParaRPr lang="en-US" altLang="en-US"/>
          </a:p>
          <a:p>
            <a:pPr>
              <a:spcBef>
                <a:spcPct val="0"/>
              </a:spcBef>
            </a:pPr>
            <a:r>
              <a:rPr lang="en-US" altLang="en-US" b="1"/>
              <a:t>&lt;Review disclosures and thank audience.&gt; </a:t>
            </a:r>
            <a:endParaRPr lang="en-US" altLang="en-US" b="1">
              <a:solidFill>
                <a:schemeClr val="bg1"/>
              </a:solidFill>
            </a:endParaRPr>
          </a:p>
          <a:p>
            <a:pPr>
              <a:spcBef>
                <a:spcPct val="0"/>
              </a:spcBef>
            </a:pPr>
            <a:endParaRPr lang="en-US" altLang="en-US"/>
          </a:p>
          <a:p>
            <a:endParaRPr lang="en-US" altLang="en-US"/>
          </a:p>
        </p:txBody>
      </p:sp>
      <p:sp>
        <p:nvSpPr>
          <p:cNvPr id="88068" name="Slide Number Placeholder 3">
            <a:extLst>
              <a:ext uri="{FF2B5EF4-FFF2-40B4-BE49-F238E27FC236}">
                <a16:creationId xmlns:a16="http://schemas.microsoft.com/office/drawing/2014/main" id="{85032E1E-2D36-35A5-9A4F-2DEAB6675A1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6213267-7FFF-6F47-99DB-A1CD0E0BE241}" type="slidenum">
              <a:rPr lang="en-US" altLang="en-US" smtClean="0"/>
              <a:pPr/>
              <a:t>26</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CE219ED8-1E2C-5EAF-C5EA-DCA6A020E09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a:extLst>
              <a:ext uri="{FF2B5EF4-FFF2-40B4-BE49-F238E27FC236}">
                <a16:creationId xmlns:a16="http://schemas.microsoft.com/office/drawing/2014/main" id="{E55FC399-9B47-11D9-1CE5-5426AF39B0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REVIEW PRODUCT DISCLOSURES.</a:t>
            </a:r>
          </a:p>
          <a:p>
            <a:pPr eaLnBrk="1" hangingPunct="1">
              <a:spcBef>
                <a:spcPct val="0"/>
              </a:spcBef>
            </a:pPr>
            <a:endParaRPr lang="en-US" altLang="en-US"/>
          </a:p>
        </p:txBody>
      </p:sp>
      <p:sp>
        <p:nvSpPr>
          <p:cNvPr id="90116" name="Slide Number Placeholder 3">
            <a:extLst>
              <a:ext uri="{FF2B5EF4-FFF2-40B4-BE49-F238E27FC236}">
                <a16:creationId xmlns:a16="http://schemas.microsoft.com/office/drawing/2014/main" id="{EA56084B-BED4-8D78-A5FD-30F83FC9B5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D70957F-8C44-1E4F-9ACC-33B1B7303C27}" type="slidenum">
              <a:rPr lang="en-US" altLang="en-US" smtClean="0"/>
              <a:pPr/>
              <a:t>27</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8A5524C9-6616-0AB6-6A6A-98CE9BD64A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a:extLst>
              <a:ext uri="{FF2B5EF4-FFF2-40B4-BE49-F238E27FC236}">
                <a16:creationId xmlns:a16="http://schemas.microsoft.com/office/drawing/2014/main" id="{58A6C290-CD70-925A-25A0-41EC09E6BC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REVIEW PRODUCT DISCLOSURES.</a:t>
            </a:r>
          </a:p>
          <a:p>
            <a:pPr eaLnBrk="1" hangingPunct="1">
              <a:spcBef>
                <a:spcPct val="0"/>
              </a:spcBef>
            </a:pPr>
            <a:endParaRPr lang="en-US" altLang="en-US"/>
          </a:p>
        </p:txBody>
      </p:sp>
      <p:sp>
        <p:nvSpPr>
          <p:cNvPr id="92164" name="Slide Number Placeholder 3">
            <a:extLst>
              <a:ext uri="{FF2B5EF4-FFF2-40B4-BE49-F238E27FC236}">
                <a16:creationId xmlns:a16="http://schemas.microsoft.com/office/drawing/2014/main" id="{9AEDF14A-2D74-BA28-54EB-371F33AA2E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C60DCB0-A7E4-8042-AD25-ED02D28B9625}" type="slidenum">
              <a:rPr lang="en-US" altLang="en-US" smtClean="0"/>
              <a:pPr/>
              <a:t>28</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E337C95B-DC0E-74CE-BA27-2815B2723A4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F46E0A51-C896-22A0-3270-9B04B360CA5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a:t>[Optional Slide]</a:t>
            </a:r>
          </a:p>
          <a:p>
            <a:endParaRPr lang="en-US" altLang="en-US" b="1" dirty="0"/>
          </a:p>
          <a:p>
            <a:r>
              <a:rPr lang="en-US" altLang="en-US" b="1" dirty="0"/>
              <a:t>What is long-term care?</a:t>
            </a:r>
          </a:p>
          <a:p>
            <a:r>
              <a:rPr lang="en-US" altLang="en-US" dirty="0"/>
              <a:t>It is ongoing help with daily activities. Most of the care needs do not relate to medical care aid, but rather assistance with the Activities of Daily Living (ADL), such as: Bathing, Dressing, Continence, Toileting, Transferring, Eating.</a:t>
            </a:r>
          </a:p>
          <a:p>
            <a:endParaRPr lang="en-US" altLang="en-US" dirty="0"/>
          </a:p>
          <a:p>
            <a:endParaRPr lang="en-US" altLang="en-US" b="1" dirty="0"/>
          </a:p>
          <a:p>
            <a:r>
              <a:rPr lang="en-US" altLang="en-US" b="1" dirty="0"/>
              <a:t>What does a long-term care solution do?</a:t>
            </a:r>
          </a:p>
          <a:p>
            <a:r>
              <a:rPr lang="en-US" altLang="en-US" dirty="0"/>
              <a:t>It helps take the financial consequences of an extended healthcare event off your client’s portfolio and transfers that risk to an insurance company. It also provides a range of services to support your clients if they were to experience an extended care event. They help cover their expenses if they can no longer independently perform at least two ADL for at least 90 days, or if they require substantial supervision due to a severe cognitive impairment. Medicare will likely be insufficient and Medicaid does not account for their choices or preferences.</a:t>
            </a:r>
          </a:p>
          <a:p>
            <a:endParaRPr lang="en-US" altLang="en-US" dirty="0"/>
          </a:p>
          <a:p>
            <a:endParaRPr lang="en-US" altLang="en-US" dirty="0"/>
          </a:p>
          <a:p>
            <a:r>
              <a:rPr lang="en-US" altLang="en-US" b="1" dirty="0"/>
              <a:t>Why plan now?</a:t>
            </a:r>
          </a:p>
          <a:p>
            <a:r>
              <a:rPr lang="en-US" altLang="en-US" dirty="0"/>
              <a:t>You want to begin saving for long-term care needs when you’re healthy and have more time to grow your benefits. Planning is also about preparing your loved ones for the tough emotional and financial decisions they may need to make on your behalf.</a:t>
            </a:r>
          </a:p>
          <a:p>
            <a:endParaRPr lang="en-US" altLang="en-US" dirty="0"/>
          </a:p>
        </p:txBody>
      </p:sp>
      <p:sp>
        <p:nvSpPr>
          <p:cNvPr id="45060" name="Slide Number Placeholder 3">
            <a:extLst>
              <a:ext uri="{FF2B5EF4-FFF2-40B4-BE49-F238E27FC236}">
                <a16:creationId xmlns:a16="http://schemas.microsoft.com/office/drawing/2014/main" id="{3E76A6AF-2892-3DF7-C64A-2746FB5B916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BD1D892-77B9-0B45-9E01-5B0F5CDC324A}" type="slidenum">
              <a:rPr lang="en-US" altLang="en-US" smtClean="0"/>
              <a:pPr/>
              <a:t>4</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AB01A33E-6ED5-3037-E474-9E93252DB39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7AEDA8BE-285E-1032-815B-CE7F451D3F1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[Optional Slide]</a:t>
            </a:r>
          </a:p>
          <a:p>
            <a:pPr eaLnBrk="1" hangingPunct="1">
              <a:spcBef>
                <a:spcPct val="0"/>
              </a:spcBef>
            </a:pPr>
            <a:endParaRPr lang="en-US" altLang="en-US"/>
          </a:p>
          <a:p>
            <a:pPr eaLnBrk="1" hangingPunct="1">
              <a:spcBef>
                <a:spcPct val="0"/>
              </a:spcBef>
            </a:pPr>
            <a:r>
              <a:rPr lang="en-US" altLang="en-US"/>
              <a:t>When planning for long-term care, it’s important to consider the costs for the type of care your clients may want.</a:t>
            </a:r>
          </a:p>
          <a:p>
            <a:pPr eaLnBrk="1" hangingPunct="1">
              <a:spcBef>
                <a:spcPct val="0"/>
              </a:spcBef>
            </a:pPr>
            <a:endParaRPr lang="en-US" altLang="en-US"/>
          </a:p>
          <a:p>
            <a:pPr eaLnBrk="1" hangingPunct="1">
              <a:spcBef>
                <a:spcPct val="0"/>
              </a:spcBef>
            </a:pPr>
            <a:r>
              <a:rPr lang="en-US" altLang="en-US"/>
              <a:t>&lt;Read slide&gt;</a:t>
            </a:r>
          </a:p>
        </p:txBody>
      </p:sp>
      <p:sp>
        <p:nvSpPr>
          <p:cNvPr id="47108" name="Slide Number Placeholder 3">
            <a:extLst>
              <a:ext uri="{FF2B5EF4-FFF2-40B4-BE49-F238E27FC236}">
                <a16:creationId xmlns:a16="http://schemas.microsoft.com/office/drawing/2014/main" id="{5117678C-4210-E59A-EEBC-97C8A32EB68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9DC5939-6DF1-9348-A440-B2F6EFB7980A}" type="slidenum">
              <a:rPr lang="en-US" altLang="en-US" smtClean="0"/>
              <a:pPr/>
              <a:t>5</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ADDC9552-5BB6-0CF0-D915-6C12F2F4DF1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B21E5467-C06E-DC66-6293-D7790D00516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Whose life is impacted by an extended care event?</a:t>
            </a:r>
          </a:p>
          <a:p>
            <a:endParaRPr lang="en-US" altLang="en-US"/>
          </a:p>
          <a:p>
            <a:pPr>
              <a:spcBef>
                <a:spcPct val="0"/>
              </a:spcBef>
            </a:pPr>
            <a:r>
              <a:rPr lang="en-US" altLang="en-US"/>
              <a:t>It’s difficult, if not impossible, to predict when someone may need long-term care. Statistics show that women in the family are most often the ones who carry the burden of caregiving. &lt;Read stats.&gt;</a:t>
            </a:r>
          </a:p>
          <a:p>
            <a:pPr>
              <a:spcBef>
                <a:spcPct val="0"/>
              </a:spcBef>
            </a:pPr>
            <a:endParaRPr lang="en-US" altLang="en-US"/>
          </a:p>
          <a:p>
            <a:pPr>
              <a:spcBef>
                <a:spcPct val="0"/>
              </a:spcBef>
            </a:pPr>
            <a:r>
              <a:rPr lang="en-US" altLang="en-US"/>
              <a:t>Women tend to be the primary caregiver more often than men (61%), which could lead to time lost from their career, parenting their own children, leading a healthy lifestyle, enjoying family life and more. </a:t>
            </a:r>
          </a:p>
          <a:p>
            <a:pPr>
              <a:spcBef>
                <a:spcPct val="0"/>
              </a:spcBef>
            </a:pPr>
            <a:endParaRPr lang="en-US" altLang="en-US"/>
          </a:p>
          <a:p>
            <a:endParaRPr lang="en-US" altLang="en-US"/>
          </a:p>
        </p:txBody>
      </p:sp>
      <p:sp>
        <p:nvSpPr>
          <p:cNvPr id="49156" name="Slide Number Placeholder 3">
            <a:extLst>
              <a:ext uri="{FF2B5EF4-FFF2-40B4-BE49-F238E27FC236}">
                <a16:creationId xmlns:a16="http://schemas.microsoft.com/office/drawing/2014/main" id="{313AB45B-7DD9-E51E-8792-18C9C880AF0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5BA7DF4-0C7E-164B-B8F2-FF7A0EDE0E49}" type="slidenum">
              <a:rPr lang="en-US" altLang="en-US" smtClean="0"/>
              <a:pPr/>
              <a:t>6</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FFE4FB1B-AA6D-A614-349A-DA54D037381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F92F31F2-CBE5-A682-7D22-7106E23310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[Optional Slide]</a:t>
            </a:r>
          </a:p>
          <a:p>
            <a:pPr eaLnBrk="1" hangingPunct="1">
              <a:spcBef>
                <a:spcPct val="0"/>
              </a:spcBef>
            </a:pPr>
            <a:r>
              <a:rPr lang="en-US" altLang="en-US"/>
              <a:t> </a:t>
            </a:r>
          </a:p>
          <a:p>
            <a:pPr eaLnBrk="1" hangingPunct="1">
              <a:spcBef>
                <a:spcPct val="0"/>
              </a:spcBef>
            </a:pPr>
            <a:endParaRPr lang="en-US" altLang="en-US"/>
          </a:p>
          <a:p>
            <a:pPr eaLnBrk="1" hangingPunct="1">
              <a:spcBef>
                <a:spcPct val="0"/>
              </a:spcBef>
            </a:pPr>
            <a:r>
              <a:rPr lang="en-US" altLang="en-US"/>
              <a:t>&lt;Read slide&gt;</a:t>
            </a:r>
          </a:p>
        </p:txBody>
      </p:sp>
      <p:sp>
        <p:nvSpPr>
          <p:cNvPr id="51204" name="Slide Number Placeholder 3">
            <a:extLst>
              <a:ext uri="{FF2B5EF4-FFF2-40B4-BE49-F238E27FC236}">
                <a16:creationId xmlns:a16="http://schemas.microsoft.com/office/drawing/2014/main" id="{B555B54B-7544-D7B0-9ED9-ACCABA4F1C2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76CBC69-80E1-7149-83A3-B2A37AEC26B0}" type="slidenum">
              <a:rPr lang="en-US" altLang="en-US" smtClean="0"/>
              <a:pPr/>
              <a:t>7</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AF48CF79-6AF7-D2BA-1B45-20CB61AC367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B20DCBD9-E541-3B52-464B-CA8B46443AF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[Optional Slide]</a:t>
            </a:r>
          </a:p>
          <a:p>
            <a:endParaRPr lang="en-US" altLang="en-US"/>
          </a:p>
          <a:p>
            <a:r>
              <a:rPr lang="en-US" altLang="en-US"/>
              <a:t>Have your clients answered any of these questions with their family and loved ones?? </a:t>
            </a:r>
          </a:p>
        </p:txBody>
      </p:sp>
      <p:sp>
        <p:nvSpPr>
          <p:cNvPr id="53252" name="Slide Number Placeholder 3">
            <a:extLst>
              <a:ext uri="{FF2B5EF4-FFF2-40B4-BE49-F238E27FC236}">
                <a16:creationId xmlns:a16="http://schemas.microsoft.com/office/drawing/2014/main" id="{55ED30C3-23CF-E44D-2DE9-399E2FBEE29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15E6FB7-9A8A-AB42-BFDC-1AEA876B8232}" type="slidenum">
              <a:rPr lang="en-US" altLang="en-US" smtClean="0"/>
              <a:pPr/>
              <a:t>8</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8377FF79-49E8-B621-FBD1-1425C37C473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3A892D70-E155-573A-4082-9A78FEC89AA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5300" name="Slide Number Placeholder 3">
            <a:extLst>
              <a:ext uri="{FF2B5EF4-FFF2-40B4-BE49-F238E27FC236}">
                <a16:creationId xmlns:a16="http://schemas.microsoft.com/office/drawing/2014/main" id="{87A7F238-E660-1EB7-7BA4-EF7E6910E4D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20BF0A0-9026-1D43-B135-E8F3C3E78643}" type="slidenum">
              <a:rPr lang="en-US" altLang="en-US" smtClean="0"/>
              <a:pPr/>
              <a:t>9</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ABB530B0-24E7-1AA1-52CA-A4478053AA0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BFA74B2A-DE6B-9B55-D9BD-71ECD26D20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When it comes to where your clients live, how they spend their free time, and what they do with their money, your clients want the freedom to be in charge. That’s why it’s important to plan now for their future — and any future care they may need. Planning for long-term care is one of the most important moves they can make — for themselves and their loved ones.</a:t>
            </a:r>
          </a:p>
          <a:p>
            <a:endParaRPr lang="en-US" altLang="en-US" dirty="0"/>
          </a:p>
          <a:p>
            <a:r>
              <a:rPr lang="en-US" altLang="en-US" dirty="0"/>
              <a:t>A first-of-its-kind investment-driven long-term care strategy, </a:t>
            </a:r>
            <a:r>
              <a:rPr lang="en-US" altLang="en-US" i="1" dirty="0"/>
              <a:t>MoneyGuard Market Advantage</a:t>
            </a:r>
            <a:r>
              <a:rPr lang="en-US" altLang="en-US" i="1" baseline="30000" dirty="0">
                <a:latin typeface="Times New Roman" panose="02020603050405020304" pitchFamily="18" charset="0"/>
                <a:cs typeface="Times New Roman" panose="02020603050405020304" pitchFamily="18" charset="0"/>
              </a:rPr>
              <a:t>®</a:t>
            </a:r>
            <a:r>
              <a:rPr lang="en-US" altLang="en-US" dirty="0"/>
              <a:t> is designed to provide:</a:t>
            </a:r>
          </a:p>
          <a:p>
            <a:endParaRPr lang="en-US" altLang="en-US" dirty="0"/>
          </a:p>
          <a:p>
            <a:r>
              <a:rPr lang="en-US" altLang="en-US" b="1" dirty="0"/>
              <a:t>Protection for what matters most</a:t>
            </a:r>
          </a:p>
          <a:p>
            <a:r>
              <a:rPr lang="en-US" altLang="en-US" dirty="0"/>
              <a:t>Protect your family and your savings from the cost of long-term care and preserve the legacy you have planned.</a:t>
            </a:r>
          </a:p>
          <a:p>
            <a:endParaRPr lang="en-US" altLang="en-US" b="1" dirty="0"/>
          </a:p>
          <a:p>
            <a:r>
              <a:rPr lang="en-US" altLang="en-US" b="1" dirty="0"/>
              <a:t>Benefit growth potential</a:t>
            </a:r>
          </a:p>
          <a:p>
            <a:r>
              <a:rPr lang="en-US" altLang="en-US" dirty="0"/>
              <a:t>Select from a broad range of investment options to give your long-term care benefit the potential for growth.</a:t>
            </a:r>
          </a:p>
          <a:p>
            <a:endParaRPr lang="en-US" altLang="en-US" dirty="0"/>
          </a:p>
          <a:p>
            <a:r>
              <a:rPr lang="en-US" altLang="en-US" b="1" dirty="0"/>
              <a:t>Favorable tax treatment</a:t>
            </a:r>
          </a:p>
          <a:p>
            <a:r>
              <a:rPr lang="en-US" altLang="en-US" dirty="0"/>
              <a:t>Multiple tax advantages to maximize the value of your long-term care benefit.</a:t>
            </a:r>
          </a:p>
          <a:p>
            <a:endParaRPr lang="en-US" altLang="en-US" dirty="0"/>
          </a:p>
          <a:p>
            <a:r>
              <a:rPr lang="en-US" altLang="en-US" b="1" dirty="0"/>
              <a:t>Care planning resources</a:t>
            </a:r>
          </a:p>
          <a:p>
            <a:r>
              <a:rPr lang="en-US" altLang="en-US" dirty="0"/>
              <a:t>Dedicated support and services to help you and your loved ones every step of the way.</a:t>
            </a:r>
          </a:p>
          <a:p>
            <a:endParaRPr lang="en-US" altLang="en-US" dirty="0"/>
          </a:p>
          <a:p>
            <a:endParaRPr lang="en-US" altLang="en-US" dirty="0"/>
          </a:p>
        </p:txBody>
      </p:sp>
      <p:sp>
        <p:nvSpPr>
          <p:cNvPr id="57348" name="Slide Number Placeholder 3">
            <a:extLst>
              <a:ext uri="{FF2B5EF4-FFF2-40B4-BE49-F238E27FC236}">
                <a16:creationId xmlns:a16="http://schemas.microsoft.com/office/drawing/2014/main" id="{B56ABADB-F150-A323-F9C1-45F20EF9B8D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BEB6898-D92F-BA4E-AB7A-2E85319386AF}" type="slidenum">
              <a:rPr lang="en-US" altLang="en-US" smtClean="0"/>
              <a:pPr/>
              <a:t>10</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w/ Photo Background">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78BFEF91-C52D-BBAE-9AD5-D277B7B226E8}"/>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152400"/>
            <a:ext cx="12192000" cy="704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a:extLst>
              <a:ext uri="{FF2B5EF4-FFF2-40B4-BE49-F238E27FC236}">
                <a16:creationId xmlns:a16="http://schemas.microsoft.com/office/drawing/2014/main" id="{0DDC4980-6E2A-0E75-C1B3-37861D39A5E6}"/>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571500" y="571500"/>
            <a:ext cx="139065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Placeholder 10"/>
          <p:cNvSpPr>
            <a:spLocks noGrp="1"/>
          </p:cNvSpPr>
          <p:nvPr>
            <p:ph type="body" sz="quarter" idx="25"/>
          </p:nvPr>
        </p:nvSpPr>
        <p:spPr>
          <a:xfrm>
            <a:off x="6281928" y="573313"/>
            <a:ext cx="5330952" cy="5394960"/>
          </a:xfrm>
          <a:solidFill>
            <a:schemeClr val="bg1"/>
          </a:solidFill>
        </p:spPr>
        <p:txBody>
          <a:bodyPr/>
          <a:lstStyle>
            <a:lvl1pPr marL="0" indent="0">
              <a:buNone/>
              <a:defRPr/>
            </a:lvl1pPr>
          </a:lstStyle>
          <a:p>
            <a:pPr lvl="0"/>
            <a:r>
              <a:rPr lang="en-US"/>
              <a:t>Click to edit Master text styles</a:t>
            </a:r>
          </a:p>
        </p:txBody>
      </p:sp>
      <p:sp>
        <p:nvSpPr>
          <p:cNvPr id="4" name="Text Placeholder 3"/>
          <p:cNvSpPr>
            <a:spLocks noGrp="1"/>
          </p:cNvSpPr>
          <p:nvPr>
            <p:ph type="body" sz="quarter" idx="10"/>
          </p:nvPr>
        </p:nvSpPr>
        <p:spPr>
          <a:xfrm>
            <a:off x="6814952" y="1087755"/>
            <a:ext cx="4270248" cy="155448"/>
          </a:xfrm>
        </p:spPr>
        <p:txBody>
          <a:bodyPr/>
          <a:lstStyle>
            <a:lvl1pPr marL="0" indent="0">
              <a:spcAft>
                <a:spcPts val="0"/>
              </a:spcAft>
              <a:buNone/>
              <a:defRPr sz="1000" b="1" cap="all" baseline="0">
                <a:solidFill>
                  <a:schemeClr val="tx1"/>
                </a:solidFill>
              </a:defRPr>
            </a:lvl1pPr>
          </a:lstStyle>
          <a:p>
            <a:pPr lvl="0"/>
            <a:r>
              <a:rPr lang="en-US"/>
              <a:t>Click to edit Master text styles</a:t>
            </a:r>
          </a:p>
        </p:txBody>
      </p:sp>
      <p:sp>
        <p:nvSpPr>
          <p:cNvPr id="21" name="Text Placeholder 20"/>
          <p:cNvSpPr>
            <a:spLocks noGrp="1"/>
          </p:cNvSpPr>
          <p:nvPr>
            <p:ph type="body" sz="quarter" idx="11"/>
          </p:nvPr>
        </p:nvSpPr>
        <p:spPr>
          <a:xfrm>
            <a:off x="6811390" y="391241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a:t>Click to edit Master text styles</a:t>
            </a:r>
          </a:p>
        </p:txBody>
      </p:sp>
      <p:sp>
        <p:nvSpPr>
          <p:cNvPr id="23" name="Text Placeholder 22"/>
          <p:cNvSpPr>
            <a:spLocks noGrp="1"/>
          </p:cNvSpPr>
          <p:nvPr>
            <p:ph type="body" sz="quarter" idx="12"/>
          </p:nvPr>
        </p:nvSpPr>
        <p:spPr>
          <a:xfrm>
            <a:off x="6811390" y="4074989"/>
            <a:ext cx="2286000" cy="320531"/>
          </a:xfrm>
        </p:spPr>
        <p:txBody>
          <a:bodyPr/>
          <a:lstStyle>
            <a:lvl1pPr marL="0" indent="0">
              <a:spcAft>
                <a:spcPts val="0"/>
              </a:spcAft>
              <a:buNone/>
              <a:defRPr sz="1000" i="1">
                <a:solidFill>
                  <a:schemeClr val="tx1"/>
                </a:solidFill>
              </a:defRPr>
            </a:lvl1pPr>
          </a:lstStyle>
          <a:p>
            <a:pPr lvl="0"/>
            <a:r>
              <a:rPr lang="en-US"/>
              <a:t>Click to edit Master text styles</a:t>
            </a:r>
          </a:p>
        </p:txBody>
      </p:sp>
      <p:sp>
        <p:nvSpPr>
          <p:cNvPr id="24" name="Text Placeholder 20"/>
          <p:cNvSpPr>
            <a:spLocks noGrp="1"/>
          </p:cNvSpPr>
          <p:nvPr>
            <p:ph type="body" sz="quarter" idx="13"/>
          </p:nvPr>
        </p:nvSpPr>
        <p:spPr>
          <a:xfrm>
            <a:off x="9212460" y="391241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a:t>Click to edit Master text styles</a:t>
            </a:r>
          </a:p>
        </p:txBody>
      </p:sp>
      <p:sp>
        <p:nvSpPr>
          <p:cNvPr id="25" name="Text Placeholder 22"/>
          <p:cNvSpPr>
            <a:spLocks noGrp="1"/>
          </p:cNvSpPr>
          <p:nvPr>
            <p:ph type="body" sz="quarter" idx="14"/>
          </p:nvPr>
        </p:nvSpPr>
        <p:spPr>
          <a:xfrm>
            <a:off x="9212460" y="4074989"/>
            <a:ext cx="2286000" cy="320531"/>
          </a:xfrm>
        </p:spPr>
        <p:txBody>
          <a:bodyPr/>
          <a:lstStyle>
            <a:lvl1pPr marL="0" indent="0">
              <a:spcAft>
                <a:spcPts val="0"/>
              </a:spcAft>
              <a:buNone/>
              <a:defRPr sz="1000" i="1">
                <a:solidFill>
                  <a:schemeClr val="tx1"/>
                </a:solidFill>
              </a:defRPr>
            </a:lvl1pPr>
          </a:lstStyle>
          <a:p>
            <a:pPr lvl="0"/>
            <a:r>
              <a:rPr lang="en-US"/>
              <a:t>Click to edit Master text styles</a:t>
            </a:r>
          </a:p>
        </p:txBody>
      </p:sp>
      <p:sp>
        <p:nvSpPr>
          <p:cNvPr id="26" name="Text Placeholder 20"/>
          <p:cNvSpPr>
            <a:spLocks noGrp="1"/>
          </p:cNvSpPr>
          <p:nvPr>
            <p:ph type="body" sz="quarter" idx="15"/>
          </p:nvPr>
        </p:nvSpPr>
        <p:spPr>
          <a:xfrm>
            <a:off x="6811390" y="446989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a:t>Click to edit Master text styles</a:t>
            </a:r>
          </a:p>
        </p:txBody>
      </p:sp>
      <p:sp>
        <p:nvSpPr>
          <p:cNvPr id="27" name="Text Placeholder 22"/>
          <p:cNvSpPr>
            <a:spLocks noGrp="1"/>
          </p:cNvSpPr>
          <p:nvPr>
            <p:ph type="body" sz="quarter" idx="16"/>
          </p:nvPr>
        </p:nvSpPr>
        <p:spPr>
          <a:xfrm>
            <a:off x="6811390" y="4632469"/>
            <a:ext cx="2286000" cy="320531"/>
          </a:xfrm>
        </p:spPr>
        <p:txBody>
          <a:bodyPr/>
          <a:lstStyle>
            <a:lvl1pPr marL="0" indent="0">
              <a:spcAft>
                <a:spcPts val="0"/>
              </a:spcAft>
              <a:buNone/>
              <a:defRPr sz="1000" i="1">
                <a:solidFill>
                  <a:schemeClr val="tx1"/>
                </a:solidFill>
              </a:defRPr>
            </a:lvl1pPr>
          </a:lstStyle>
          <a:p>
            <a:pPr lvl="0"/>
            <a:r>
              <a:rPr lang="en-US"/>
              <a:t>Click to edit Master text styles</a:t>
            </a:r>
          </a:p>
        </p:txBody>
      </p:sp>
      <p:sp>
        <p:nvSpPr>
          <p:cNvPr id="28" name="Text Placeholder 20"/>
          <p:cNvSpPr>
            <a:spLocks noGrp="1"/>
          </p:cNvSpPr>
          <p:nvPr>
            <p:ph type="body" sz="quarter" idx="17"/>
          </p:nvPr>
        </p:nvSpPr>
        <p:spPr>
          <a:xfrm>
            <a:off x="9212460" y="446989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a:t>Click to edit Master text styles</a:t>
            </a:r>
          </a:p>
        </p:txBody>
      </p:sp>
      <p:sp>
        <p:nvSpPr>
          <p:cNvPr id="29" name="Text Placeholder 22"/>
          <p:cNvSpPr>
            <a:spLocks noGrp="1"/>
          </p:cNvSpPr>
          <p:nvPr>
            <p:ph type="body" sz="quarter" idx="18"/>
          </p:nvPr>
        </p:nvSpPr>
        <p:spPr>
          <a:xfrm>
            <a:off x="9212460" y="4632469"/>
            <a:ext cx="2286000" cy="320531"/>
          </a:xfrm>
        </p:spPr>
        <p:txBody>
          <a:bodyPr/>
          <a:lstStyle>
            <a:lvl1pPr marL="0" indent="0">
              <a:spcAft>
                <a:spcPts val="0"/>
              </a:spcAft>
              <a:buNone/>
              <a:defRPr sz="1000" i="1">
                <a:solidFill>
                  <a:schemeClr val="tx1"/>
                </a:solidFill>
              </a:defRPr>
            </a:lvl1pPr>
          </a:lstStyle>
          <a:p>
            <a:pPr lvl="0"/>
            <a:r>
              <a:rPr lang="en-US"/>
              <a:t>Click to edit Master text styles</a:t>
            </a:r>
          </a:p>
        </p:txBody>
      </p:sp>
      <p:sp>
        <p:nvSpPr>
          <p:cNvPr id="31" name="Text Placeholder 30"/>
          <p:cNvSpPr>
            <a:spLocks noGrp="1"/>
          </p:cNvSpPr>
          <p:nvPr>
            <p:ph type="body" sz="quarter" idx="19"/>
          </p:nvPr>
        </p:nvSpPr>
        <p:spPr>
          <a:xfrm>
            <a:off x="6811390" y="5369052"/>
            <a:ext cx="2286000" cy="155448"/>
          </a:xfrm>
        </p:spPr>
        <p:txBody>
          <a:bodyPr/>
          <a:lstStyle>
            <a:lvl1pPr marL="0" indent="0">
              <a:spcAft>
                <a:spcPts val="0"/>
              </a:spcAft>
              <a:buNone/>
              <a:defRPr sz="1000" b="1">
                <a:solidFill>
                  <a:schemeClr val="tx1"/>
                </a:solidFill>
              </a:defRPr>
            </a:lvl1pPr>
          </a:lstStyle>
          <a:p>
            <a:pPr lvl="0"/>
            <a:r>
              <a:rPr lang="en-US"/>
              <a:t>Click to edit Master text styles</a:t>
            </a:r>
          </a:p>
        </p:txBody>
      </p:sp>
      <p:sp>
        <p:nvSpPr>
          <p:cNvPr id="19" name="Text Placeholder 2"/>
          <p:cNvSpPr>
            <a:spLocks noGrp="1"/>
          </p:cNvSpPr>
          <p:nvPr>
            <p:ph type="body" idx="1"/>
          </p:nvPr>
        </p:nvSpPr>
        <p:spPr>
          <a:xfrm>
            <a:off x="6811390" y="1600200"/>
            <a:ext cx="4270248" cy="1087755"/>
          </a:xfrm>
        </p:spPr>
        <p:txBody>
          <a:bodyPr anchor="b"/>
          <a:lstStyle>
            <a:lvl1pPr marL="0" indent="0">
              <a:lnSpc>
                <a:spcPts val="4200"/>
              </a:lnSpc>
              <a:spcBef>
                <a:spcPts val="0"/>
              </a:spcBef>
              <a:spcAft>
                <a:spcPts val="0"/>
              </a:spcAft>
              <a:buNone/>
              <a:defRPr sz="4200" kern="400" baseline="0">
                <a:solidFill>
                  <a:schemeClr val="tx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0" name="Title 1"/>
          <p:cNvSpPr>
            <a:spLocks noGrp="1"/>
          </p:cNvSpPr>
          <p:nvPr>
            <p:ph type="ctrTitle"/>
          </p:nvPr>
        </p:nvSpPr>
        <p:spPr>
          <a:xfrm>
            <a:off x="6811390" y="2809734"/>
            <a:ext cx="4270248" cy="543066"/>
          </a:xfrm>
        </p:spPr>
        <p:txBody>
          <a:bodyPr>
            <a:noAutofit/>
          </a:bodyPr>
          <a:lstStyle>
            <a:lvl1pPr>
              <a:lnSpc>
                <a:spcPct val="100000"/>
              </a:lnSpc>
              <a:spcBef>
                <a:spcPts val="0"/>
              </a:spcBef>
              <a:defRPr sz="1700" b="1" kern="400" baseline="0">
                <a:solidFill>
                  <a:schemeClr val="tx1"/>
                </a:solidFill>
                <a:latin typeface="Georgia" panose="02040502050405020303"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739892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7" name="Text Placeholder 6"/>
          <p:cNvSpPr>
            <a:spLocks noGrp="1"/>
          </p:cNvSpPr>
          <p:nvPr>
            <p:ph type="body" sz="quarter" idx="11"/>
          </p:nvPr>
        </p:nvSpPr>
        <p:spPr>
          <a:xfrm>
            <a:off x="571500" y="2002536"/>
            <a:ext cx="6748272"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935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7" name="Text Placeholder 6"/>
          <p:cNvSpPr>
            <a:spLocks noGrp="1"/>
          </p:cNvSpPr>
          <p:nvPr>
            <p:ph type="body" sz="quarter" idx="11"/>
          </p:nvPr>
        </p:nvSpPr>
        <p:spPr>
          <a:xfrm>
            <a:off x="571500" y="1526418"/>
            <a:ext cx="3695700" cy="4663440"/>
          </a:xfrm>
        </p:spPr>
        <p:txBody>
          <a:bodyPr/>
          <a:lstStyle>
            <a:lvl1pPr marL="301752" indent="-301752">
              <a:spcBef>
                <a:spcPts val="600"/>
              </a:spcBef>
              <a:spcAft>
                <a:spcPts val="200"/>
              </a:spcAft>
              <a:buClr>
                <a:schemeClr val="accent1"/>
              </a:buClr>
              <a:buFont typeface="+mj-lt"/>
              <a:buAutoNum type="arabicPeriod"/>
              <a:defRPr b="1"/>
            </a:lvl1pPr>
            <a:lvl2pPr marL="301752" indent="0">
              <a:spcBef>
                <a:spcPts val="0"/>
              </a:spcBef>
              <a:spcAft>
                <a:spcPts val="300"/>
              </a:spcAft>
              <a:buClr>
                <a:schemeClr val="accent1"/>
              </a:buClr>
              <a:buFontTx/>
              <a:buNone/>
              <a:defRPr sz="1200" b="0"/>
            </a:lvl2pPr>
            <a:lvl3pPr marL="854964" indent="-342900">
              <a:spcBef>
                <a:spcPts val="600"/>
              </a:spcBef>
              <a:spcAft>
                <a:spcPts val="0"/>
              </a:spcAft>
              <a:buClr>
                <a:schemeClr val="accent1"/>
              </a:buClr>
              <a:buFont typeface="+mj-lt"/>
              <a:buAutoNum type="arabicPeriod"/>
              <a:defRPr b="1"/>
            </a:lvl3pPr>
            <a:lvl4pPr marL="1028700" indent="-342900">
              <a:spcBef>
                <a:spcPts val="600"/>
              </a:spcBef>
              <a:spcAft>
                <a:spcPts val="0"/>
              </a:spcAft>
              <a:buClr>
                <a:schemeClr val="accent1"/>
              </a:buClr>
              <a:buFont typeface="+mj-lt"/>
              <a:buAutoNum type="arabicPeriod"/>
              <a:defRPr b="1"/>
            </a:lvl4pPr>
            <a:lvl5pPr marL="1202436" indent="-342900">
              <a:spcBef>
                <a:spcPts val="600"/>
              </a:spcBef>
              <a:spcAft>
                <a:spcPts val="0"/>
              </a:spcAft>
              <a:buClr>
                <a:schemeClr val="accent1"/>
              </a:buClr>
              <a:buFont typeface="+mj-lt"/>
              <a:buAutoNum type="arabicPeriod"/>
              <a:defRPr b="1"/>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6"/>
          <p:cNvSpPr>
            <a:spLocks noGrp="1"/>
          </p:cNvSpPr>
          <p:nvPr>
            <p:ph type="body" sz="quarter" idx="12"/>
          </p:nvPr>
        </p:nvSpPr>
        <p:spPr>
          <a:xfrm>
            <a:off x="4704588" y="1526418"/>
            <a:ext cx="3695700" cy="4663440"/>
          </a:xfrm>
        </p:spPr>
        <p:txBody>
          <a:bodyPr/>
          <a:lstStyle>
            <a:lvl1pPr marL="301752" indent="-301752">
              <a:spcBef>
                <a:spcPts val="600"/>
              </a:spcBef>
              <a:spcAft>
                <a:spcPts val="200"/>
              </a:spcAft>
              <a:buClr>
                <a:schemeClr val="accent1"/>
              </a:buClr>
              <a:buFont typeface="+mj-lt"/>
              <a:buAutoNum type="arabicPeriod" startAt="9"/>
              <a:defRPr b="1"/>
            </a:lvl1pPr>
            <a:lvl2pPr marL="301752" indent="0">
              <a:spcBef>
                <a:spcPts val="0"/>
              </a:spcBef>
              <a:spcAft>
                <a:spcPts val="300"/>
              </a:spcAft>
              <a:buClr>
                <a:schemeClr val="accent1"/>
              </a:buClr>
              <a:buFontTx/>
              <a:buNone/>
              <a:defRPr sz="1200" b="0"/>
            </a:lvl2pPr>
            <a:lvl3pPr marL="854964" indent="-342900">
              <a:spcBef>
                <a:spcPts val="600"/>
              </a:spcBef>
              <a:spcAft>
                <a:spcPts val="0"/>
              </a:spcAft>
              <a:buClr>
                <a:schemeClr val="accent1"/>
              </a:buClr>
              <a:buFont typeface="+mj-lt"/>
              <a:buAutoNum type="arabicPeriod"/>
              <a:defRPr b="1"/>
            </a:lvl3pPr>
            <a:lvl4pPr marL="1028700" indent="-342900">
              <a:spcBef>
                <a:spcPts val="600"/>
              </a:spcBef>
              <a:spcAft>
                <a:spcPts val="0"/>
              </a:spcAft>
              <a:buClr>
                <a:schemeClr val="accent1"/>
              </a:buClr>
              <a:buFont typeface="+mj-lt"/>
              <a:buAutoNum type="arabicPeriod"/>
              <a:defRPr b="1"/>
            </a:lvl4pPr>
            <a:lvl5pPr marL="1202436" indent="-342900">
              <a:spcBef>
                <a:spcPts val="600"/>
              </a:spcBef>
              <a:spcAft>
                <a:spcPts val="0"/>
              </a:spcAft>
              <a:buClr>
                <a:schemeClr val="accent1"/>
              </a:buClr>
              <a:buFont typeface="+mj-lt"/>
              <a:buAutoNum type="arabicPeriod"/>
              <a:defRPr b="1"/>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3725525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amp; Image">
    <p:spTree>
      <p:nvGrpSpPr>
        <p:cNvPr id="1" name=""/>
        <p:cNvGrpSpPr/>
        <p:nvPr/>
      </p:nvGrpSpPr>
      <p:grpSpPr>
        <a:xfrm>
          <a:off x="0" y="0"/>
          <a:ext cx="0" cy="0"/>
          <a:chOff x="0" y="0"/>
          <a:chExt cx="0" cy="0"/>
        </a:xfrm>
      </p:grpSpPr>
      <p:sp>
        <p:nvSpPr>
          <p:cNvPr id="2" name="Title 1"/>
          <p:cNvSpPr>
            <a:spLocks noGrp="1"/>
          </p:cNvSpPr>
          <p:nvPr>
            <p:ph type="title"/>
          </p:nvPr>
        </p:nvSpPr>
        <p:spPr>
          <a:xfrm>
            <a:off x="7124841" y="484632"/>
            <a:ext cx="4457559" cy="521208"/>
          </a:xfrm>
        </p:spPr>
        <p:txBody>
          <a:bodyPr/>
          <a:lstStyle>
            <a:lvl1pPr>
              <a:defRPr/>
            </a:lvl1pPr>
          </a:lstStyle>
          <a:p>
            <a:r>
              <a:rPr lang="en-US"/>
              <a:t>Click to edit Master title style</a:t>
            </a:r>
            <a:endParaRPr lang="en-US" dirty="0"/>
          </a:p>
        </p:txBody>
      </p:sp>
      <p:sp>
        <p:nvSpPr>
          <p:cNvPr id="9" name="Picture Placeholder 8"/>
          <p:cNvSpPr>
            <a:spLocks noGrp="1"/>
          </p:cNvSpPr>
          <p:nvPr>
            <p:ph type="pic" sz="quarter" idx="10"/>
          </p:nvPr>
        </p:nvSpPr>
        <p:spPr>
          <a:xfrm>
            <a:off x="0" y="576432"/>
            <a:ext cx="5959736" cy="5394062"/>
          </a:xfrm>
          <a:solidFill>
            <a:schemeClr val="tx2"/>
          </a:solidFill>
        </p:spPr>
        <p:txBody>
          <a:bodyPr lIns="548640" tIns="1920240" rtlCol="0">
            <a:noAutofit/>
          </a:bodyPr>
          <a:lstStyle>
            <a:lvl1pPr marL="0" indent="0">
              <a:spcAft>
                <a:spcPts val="0"/>
              </a:spcAft>
              <a:buNone/>
              <a:defRPr sz="3200" b="1" cap="all" baseline="0">
                <a:solidFill>
                  <a:srgbClr val="FF289F"/>
                </a:solidFill>
              </a:defRPr>
            </a:lvl1pPr>
          </a:lstStyle>
          <a:p>
            <a:pPr lvl="0"/>
            <a:r>
              <a:rPr lang="en-US" noProof="0" dirty="0"/>
              <a:t>Click icon to add picture</a:t>
            </a:r>
          </a:p>
        </p:txBody>
      </p:sp>
      <p:sp>
        <p:nvSpPr>
          <p:cNvPr id="5" name="Text Placeholder 6"/>
          <p:cNvSpPr>
            <a:spLocks noGrp="1"/>
          </p:cNvSpPr>
          <p:nvPr>
            <p:ph type="body" sz="quarter" idx="11"/>
          </p:nvPr>
        </p:nvSpPr>
        <p:spPr>
          <a:xfrm>
            <a:off x="7124841" y="1526418"/>
            <a:ext cx="3695700" cy="4663440"/>
          </a:xfrm>
        </p:spPr>
        <p:txBody>
          <a:bodyPr/>
          <a:lstStyle>
            <a:lvl1pPr marL="301752" indent="-301752">
              <a:spcBef>
                <a:spcPts val="600"/>
              </a:spcBef>
              <a:spcAft>
                <a:spcPts val="200"/>
              </a:spcAft>
              <a:buClr>
                <a:schemeClr val="accent1"/>
              </a:buClr>
              <a:buFont typeface="+mj-lt"/>
              <a:buAutoNum type="arabicPeriod"/>
              <a:defRPr b="1"/>
            </a:lvl1pPr>
            <a:lvl2pPr marL="301752" indent="0">
              <a:spcBef>
                <a:spcPts val="0"/>
              </a:spcBef>
              <a:spcAft>
                <a:spcPts val="300"/>
              </a:spcAft>
              <a:buClr>
                <a:schemeClr val="accent1"/>
              </a:buClr>
              <a:buFontTx/>
              <a:buNone/>
              <a:defRPr sz="1200" b="0"/>
            </a:lvl2pPr>
            <a:lvl3pPr marL="854964" indent="-342900">
              <a:spcBef>
                <a:spcPts val="600"/>
              </a:spcBef>
              <a:spcAft>
                <a:spcPts val="0"/>
              </a:spcAft>
              <a:buClr>
                <a:schemeClr val="accent1"/>
              </a:buClr>
              <a:buFont typeface="+mj-lt"/>
              <a:buAutoNum type="arabicPeriod"/>
              <a:defRPr b="1"/>
            </a:lvl3pPr>
            <a:lvl4pPr marL="1028700" indent="-342900">
              <a:spcBef>
                <a:spcPts val="600"/>
              </a:spcBef>
              <a:spcAft>
                <a:spcPts val="0"/>
              </a:spcAft>
              <a:buClr>
                <a:schemeClr val="accent1"/>
              </a:buClr>
              <a:buFont typeface="+mj-lt"/>
              <a:buAutoNum type="arabicPeriod"/>
              <a:defRPr b="1"/>
            </a:lvl4pPr>
            <a:lvl5pPr marL="1202436" indent="-342900">
              <a:spcBef>
                <a:spcPts val="600"/>
              </a:spcBef>
              <a:spcAft>
                <a:spcPts val="0"/>
              </a:spcAft>
              <a:buClr>
                <a:schemeClr val="accent1"/>
              </a:buClr>
              <a:buFont typeface="+mj-lt"/>
              <a:buAutoNum type="arabicPeriod"/>
              <a:defRPr b="1"/>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8764334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Tree>
    <p:extLst>
      <p:ext uri="{BB962C8B-B14F-4D97-AF65-F5344CB8AC3E}">
        <p14:creationId xmlns:p14="http://schemas.microsoft.com/office/powerpoint/2010/main" val="599257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Column 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7" name="Text Placeholder 6"/>
          <p:cNvSpPr>
            <a:spLocks noGrp="1"/>
          </p:cNvSpPr>
          <p:nvPr>
            <p:ph type="body" sz="quarter" idx="1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6"/>
          <p:cNvSpPr>
            <a:spLocks noGrp="1"/>
          </p:cNvSpPr>
          <p:nvPr>
            <p:ph type="body" sz="quarter" idx="12"/>
          </p:nvPr>
        </p:nvSpPr>
        <p:spPr>
          <a:xfrm>
            <a:off x="5261480" y="2001012"/>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51228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Left Column 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7" name="Text Placeholder 6"/>
          <p:cNvSpPr>
            <a:spLocks noGrp="1"/>
          </p:cNvSpPr>
          <p:nvPr>
            <p:ph type="body" sz="quarter" idx="11"/>
          </p:nvPr>
        </p:nvSpPr>
        <p:spPr>
          <a:xfrm>
            <a:off x="571500" y="2002536"/>
            <a:ext cx="415290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58212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Section Divi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7596" y="1427018"/>
            <a:ext cx="11036808" cy="704088"/>
          </a:xfrm>
        </p:spPr>
        <p:txBody>
          <a:bodyPr anchor="b"/>
          <a:lstStyle>
            <a:lvl1pPr marL="0" indent="0">
              <a:lnSpc>
                <a:spcPct val="100000"/>
              </a:lnSpc>
              <a:spcBef>
                <a:spcPts val="0"/>
              </a:spcBef>
              <a:spcAft>
                <a:spcPts val="0"/>
              </a:spcAft>
              <a:buNone/>
              <a:defRPr sz="4600" kern="400" baseline="0">
                <a:solidFill>
                  <a:schemeClr val="accent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Text Placeholder 2"/>
          <p:cNvSpPr>
            <a:spLocks noGrp="1"/>
          </p:cNvSpPr>
          <p:nvPr>
            <p:ph type="body" idx="10"/>
          </p:nvPr>
        </p:nvSpPr>
        <p:spPr>
          <a:xfrm>
            <a:off x="577596" y="2178627"/>
            <a:ext cx="11036808" cy="310896"/>
          </a:xfrm>
        </p:spPr>
        <p:txBody>
          <a:bodyPr anchor="b"/>
          <a:lstStyle>
            <a:lvl1pPr marL="0" indent="0">
              <a:lnSpc>
                <a:spcPct val="100000"/>
              </a:lnSpc>
              <a:spcBef>
                <a:spcPts val="0"/>
              </a:spcBef>
              <a:spcAft>
                <a:spcPts val="0"/>
              </a:spcAft>
              <a:buNone/>
              <a:defRPr sz="2000" b="1" kern="400" baseline="0">
                <a:solidFill>
                  <a:schemeClr val="tx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530272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Row of 3 Images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641"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4" name="Picture Placeholder 15"/>
          <p:cNvSpPr>
            <a:spLocks noGrp="1"/>
          </p:cNvSpPr>
          <p:nvPr>
            <p:ph type="pic" sz="quarter" idx="11"/>
          </p:nvPr>
        </p:nvSpPr>
        <p:spPr>
          <a:xfrm>
            <a:off x="4321563" y="2045969"/>
            <a:ext cx="3538728" cy="3191256"/>
          </a:xfrm>
          <a:solidFill>
            <a:schemeClr val="tx2"/>
          </a:solidFill>
        </p:spPr>
        <p:txBody>
          <a:bodyPr tIns="73152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6" name="Picture Placeholder 15"/>
          <p:cNvSpPr>
            <a:spLocks noGrp="1"/>
          </p:cNvSpPr>
          <p:nvPr>
            <p:ph type="pic" sz="quarter" idx="12"/>
          </p:nvPr>
        </p:nvSpPr>
        <p:spPr>
          <a:xfrm>
            <a:off x="571641" y="2045969"/>
            <a:ext cx="3538728" cy="3191256"/>
          </a:xfrm>
          <a:solidFill>
            <a:schemeClr val="tx2"/>
          </a:solidFill>
        </p:spPr>
        <p:txBody>
          <a:bodyPr tIns="73152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8" name="Picture Placeholder 15"/>
          <p:cNvSpPr>
            <a:spLocks noGrp="1"/>
          </p:cNvSpPr>
          <p:nvPr>
            <p:ph type="pic" sz="quarter" idx="14"/>
          </p:nvPr>
        </p:nvSpPr>
        <p:spPr>
          <a:xfrm>
            <a:off x="8071486" y="2045970"/>
            <a:ext cx="3536964" cy="3192780"/>
          </a:xfrm>
          <a:solidFill>
            <a:schemeClr val="tx2"/>
          </a:solidFill>
        </p:spPr>
        <p:txBody>
          <a:bodyPr tIns="73152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10" name="Text Placeholder 9"/>
          <p:cNvSpPr>
            <a:spLocks noGrp="1"/>
          </p:cNvSpPr>
          <p:nvPr>
            <p:ph type="body" sz="quarter" idx="15"/>
          </p:nvPr>
        </p:nvSpPr>
        <p:spPr>
          <a:xfrm>
            <a:off x="571641" y="5466047"/>
            <a:ext cx="353872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1" name="Text Placeholder 9"/>
          <p:cNvSpPr>
            <a:spLocks noGrp="1"/>
          </p:cNvSpPr>
          <p:nvPr>
            <p:ph type="body" sz="quarter" idx="16"/>
          </p:nvPr>
        </p:nvSpPr>
        <p:spPr>
          <a:xfrm>
            <a:off x="571641" y="5663358"/>
            <a:ext cx="3538728"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
        <p:nvSpPr>
          <p:cNvPr id="12" name="Text Placeholder 9"/>
          <p:cNvSpPr>
            <a:spLocks noGrp="1"/>
          </p:cNvSpPr>
          <p:nvPr>
            <p:ph type="body" sz="quarter" idx="17"/>
          </p:nvPr>
        </p:nvSpPr>
        <p:spPr>
          <a:xfrm>
            <a:off x="4321563" y="5466047"/>
            <a:ext cx="353872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3" name="Text Placeholder 9"/>
          <p:cNvSpPr>
            <a:spLocks noGrp="1"/>
          </p:cNvSpPr>
          <p:nvPr>
            <p:ph type="body" sz="quarter" idx="18"/>
          </p:nvPr>
        </p:nvSpPr>
        <p:spPr>
          <a:xfrm>
            <a:off x="4321563" y="5663358"/>
            <a:ext cx="3538728"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
        <p:nvSpPr>
          <p:cNvPr id="16" name="Text Placeholder 9"/>
          <p:cNvSpPr>
            <a:spLocks noGrp="1"/>
          </p:cNvSpPr>
          <p:nvPr>
            <p:ph type="body" sz="quarter" idx="21"/>
          </p:nvPr>
        </p:nvSpPr>
        <p:spPr>
          <a:xfrm>
            <a:off x="8071486" y="5466047"/>
            <a:ext cx="353872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7" name="Text Placeholder 9"/>
          <p:cNvSpPr>
            <a:spLocks noGrp="1"/>
          </p:cNvSpPr>
          <p:nvPr>
            <p:ph type="body" sz="quarter" idx="22"/>
          </p:nvPr>
        </p:nvSpPr>
        <p:spPr>
          <a:xfrm>
            <a:off x="8071486" y="5663358"/>
            <a:ext cx="3538728"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13617865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Row of 4 Images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641"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4" name="Picture Placeholder 15"/>
          <p:cNvSpPr>
            <a:spLocks noGrp="1"/>
          </p:cNvSpPr>
          <p:nvPr>
            <p:ph type="pic" sz="quarter" idx="11"/>
          </p:nvPr>
        </p:nvSpPr>
        <p:spPr>
          <a:xfrm>
            <a:off x="3384009" y="2045970"/>
            <a:ext cx="2596896" cy="2356485"/>
          </a:xfrm>
          <a:solidFill>
            <a:schemeClr val="tx2"/>
          </a:solidFill>
        </p:spPr>
        <p:txBody>
          <a:bodyPr tIns="32004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6" name="Picture Placeholder 15"/>
          <p:cNvSpPr>
            <a:spLocks noGrp="1"/>
          </p:cNvSpPr>
          <p:nvPr>
            <p:ph type="pic" sz="quarter" idx="12"/>
          </p:nvPr>
        </p:nvSpPr>
        <p:spPr>
          <a:xfrm>
            <a:off x="571641" y="2045970"/>
            <a:ext cx="2596896" cy="2356485"/>
          </a:xfrm>
          <a:solidFill>
            <a:schemeClr val="tx2"/>
          </a:solidFill>
        </p:spPr>
        <p:txBody>
          <a:bodyPr tIns="32004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7" name="Picture Placeholder 15"/>
          <p:cNvSpPr>
            <a:spLocks noGrp="1"/>
          </p:cNvSpPr>
          <p:nvPr>
            <p:ph type="pic" sz="quarter" idx="13"/>
          </p:nvPr>
        </p:nvSpPr>
        <p:spPr>
          <a:xfrm>
            <a:off x="6196377" y="2045970"/>
            <a:ext cx="2596896" cy="2356485"/>
          </a:xfrm>
          <a:solidFill>
            <a:schemeClr val="tx2"/>
          </a:solidFill>
        </p:spPr>
        <p:txBody>
          <a:bodyPr tIns="32004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8" name="Picture Placeholder 15"/>
          <p:cNvSpPr>
            <a:spLocks noGrp="1"/>
          </p:cNvSpPr>
          <p:nvPr>
            <p:ph type="pic" sz="quarter" idx="14"/>
          </p:nvPr>
        </p:nvSpPr>
        <p:spPr>
          <a:xfrm>
            <a:off x="9008745" y="2045970"/>
            <a:ext cx="2599704" cy="2356485"/>
          </a:xfrm>
          <a:solidFill>
            <a:schemeClr val="tx2"/>
          </a:solidFill>
        </p:spPr>
        <p:txBody>
          <a:bodyPr tIns="32004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10" name="Text Placeholder 9"/>
          <p:cNvSpPr>
            <a:spLocks noGrp="1"/>
          </p:cNvSpPr>
          <p:nvPr>
            <p:ph type="body" sz="quarter" idx="15"/>
          </p:nvPr>
        </p:nvSpPr>
        <p:spPr>
          <a:xfrm>
            <a:off x="571641" y="4482892"/>
            <a:ext cx="2597150"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1" name="Text Placeholder 9"/>
          <p:cNvSpPr>
            <a:spLocks noGrp="1"/>
          </p:cNvSpPr>
          <p:nvPr>
            <p:ph type="body" sz="quarter" idx="16"/>
          </p:nvPr>
        </p:nvSpPr>
        <p:spPr>
          <a:xfrm>
            <a:off x="571641" y="4680203"/>
            <a:ext cx="2597150"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
        <p:nvSpPr>
          <p:cNvPr id="12" name="Text Placeholder 9"/>
          <p:cNvSpPr>
            <a:spLocks noGrp="1"/>
          </p:cNvSpPr>
          <p:nvPr>
            <p:ph type="body" sz="quarter" idx="17"/>
          </p:nvPr>
        </p:nvSpPr>
        <p:spPr>
          <a:xfrm>
            <a:off x="3384009" y="4482892"/>
            <a:ext cx="2597150"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3" name="Text Placeholder 9"/>
          <p:cNvSpPr>
            <a:spLocks noGrp="1"/>
          </p:cNvSpPr>
          <p:nvPr>
            <p:ph type="body" sz="quarter" idx="18"/>
          </p:nvPr>
        </p:nvSpPr>
        <p:spPr>
          <a:xfrm>
            <a:off x="3384009" y="4680203"/>
            <a:ext cx="2597150"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
        <p:nvSpPr>
          <p:cNvPr id="14" name="Text Placeholder 9"/>
          <p:cNvSpPr>
            <a:spLocks noGrp="1"/>
          </p:cNvSpPr>
          <p:nvPr>
            <p:ph type="body" sz="quarter" idx="19"/>
          </p:nvPr>
        </p:nvSpPr>
        <p:spPr>
          <a:xfrm>
            <a:off x="6196377" y="4482892"/>
            <a:ext cx="2597150"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5" name="Text Placeholder 9"/>
          <p:cNvSpPr>
            <a:spLocks noGrp="1"/>
          </p:cNvSpPr>
          <p:nvPr>
            <p:ph type="body" sz="quarter" idx="20"/>
          </p:nvPr>
        </p:nvSpPr>
        <p:spPr>
          <a:xfrm>
            <a:off x="6196377" y="4680203"/>
            <a:ext cx="2597150"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
        <p:nvSpPr>
          <p:cNvPr id="16" name="Text Placeholder 9"/>
          <p:cNvSpPr>
            <a:spLocks noGrp="1"/>
          </p:cNvSpPr>
          <p:nvPr>
            <p:ph type="body" sz="quarter" idx="21"/>
          </p:nvPr>
        </p:nvSpPr>
        <p:spPr>
          <a:xfrm>
            <a:off x="9008745" y="4482892"/>
            <a:ext cx="2597150"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7" name="Text Placeholder 9"/>
          <p:cNvSpPr>
            <a:spLocks noGrp="1"/>
          </p:cNvSpPr>
          <p:nvPr>
            <p:ph type="body" sz="quarter" idx="22"/>
          </p:nvPr>
        </p:nvSpPr>
        <p:spPr>
          <a:xfrm>
            <a:off x="9008745" y="4680203"/>
            <a:ext cx="2597150"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6602920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7" name="Text Placeholder 6"/>
          <p:cNvSpPr>
            <a:spLocks noGrp="1"/>
          </p:cNvSpPr>
          <p:nvPr>
            <p:ph type="body" sz="quarter" idx="11"/>
          </p:nvPr>
        </p:nvSpPr>
        <p:spPr>
          <a:xfrm>
            <a:off x="571500" y="2002536"/>
            <a:ext cx="6748272"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23838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FG - Burgundy">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8AE37708-4DC1-FAA6-D33A-6F06FCD9D00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71500" y="571500"/>
            <a:ext cx="139065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29A81B90-0A5F-F87D-1423-7A0314AF83FC}"/>
              </a:ext>
            </a:extLst>
          </p:cNvPr>
          <p:cNvSpPr txBox="1">
            <a:spLocks noChangeArrowheads="1"/>
          </p:cNvSpPr>
          <p:nvPr userDrawn="1"/>
        </p:nvSpPr>
        <p:spPr bwMode="auto">
          <a:xfrm>
            <a:off x="571500" y="5775325"/>
            <a:ext cx="2743200" cy="361950"/>
          </a:xfrm>
          <a:prstGeom prst="rect">
            <a:avLst/>
          </a:prstGeom>
          <a:noFill/>
          <a:ln>
            <a:noFill/>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Aft>
                <a:spcPts val="300"/>
              </a:spcAft>
              <a:defRPr/>
            </a:pPr>
            <a:r>
              <a:rPr lang="en-US" altLang="en-US" sz="700" dirty="0">
                <a:solidFill>
                  <a:schemeClr val="bg1"/>
                </a:solidFill>
                <a:cs typeface="Arial" panose="020B0604020202020204" pitchFamily="34" charset="0"/>
              </a:rPr>
              <a:t>Insurance products issued by:</a:t>
            </a:r>
          </a:p>
          <a:p>
            <a:pPr eaLnBrk="1" hangingPunct="1">
              <a:spcAft>
                <a:spcPts val="300"/>
              </a:spcAft>
              <a:defRPr/>
            </a:pPr>
            <a:r>
              <a:rPr lang="en-US" altLang="en-US" sz="700" dirty="0">
                <a:solidFill>
                  <a:schemeClr val="bg1"/>
                </a:solidFill>
                <a:cs typeface="Arial" panose="020B0604020202020204" pitchFamily="34" charset="0"/>
              </a:rPr>
              <a:t>The Lincoln National Life Insurance Company </a:t>
            </a:r>
            <a:br>
              <a:rPr lang="en-US" altLang="en-US" sz="700" dirty="0">
                <a:solidFill>
                  <a:schemeClr val="bg1"/>
                </a:solidFill>
                <a:cs typeface="Arial" panose="020B0604020202020204" pitchFamily="34" charset="0"/>
              </a:rPr>
            </a:br>
            <a:r>
              <a:rPr lang="en-US" altLang="en-US" sz="700" dirty="0">
                <a:solidFill>
                  <a:schemeClr val="bg1"/>
                </a:solidFill>
                <a:cs typeface="Arial" panose="020B0604020202020204" pitchFamily="34" charset="0"/>
              </a:rPr>
              <a:t>Lincoln Life &amp; Annuity Company of New York</a:t>
            </a:r>
          </a:p>
        </p:txBody>
      </p:sp>
      <p:graphicFrame>
        <p:nvGraphicFramePr>
          <p:cNvPr id="5" name="Table 4">
            <a:extLst>
              <a:ext uri="{FF2B5EF4-FFF2-40B4-BE49-F238E27FC236}">
                <a16:creationId xmlns:a16="http://schemas.microsoft.com/office/drawing/2014/main" id="{5A81FCF7-3318-AC38-52B8-1E07FF23442F}"/>
              </a:ext>
            </a:extLst>
          </p:cNvPr>
          <p:cNvGraphicFramePr>
            <a:graphicFrameLocks noGrp="1"/>
          </p:cNvGraphicFramePr>
          <p:nvPr/>
        </p:nvGraphicFramePr>
        <p:xfrm>
          <a:off x="571500" y="4643438"/>
          <a:ext cx="1176338" cy="930275"/>
        </p:xfrm>
        <a:graphic>
          <a:graphicData uri="http://schemas.openxmlformats.org/drawingml/2006/table">
            <a:tbl>
              <a:tblPr firstRow="1" bandRow="1">
                <a:tableStyleId>{5C22544A-7EE6-4342-B048-85BDC9FD1C3A}</a:tableStyleId>
              </a:tblPr>
              <a:tblGrid>
                <a:gridCol w="1176338">
                  <a:extLst>
                    <a:ext uri="{9D8B030D-6E8A-4147-A177-3AD203B41FA5}">
                      <a16:colId xmlns:a16="http://schemas.microsoft.com/office/drawing/2014/main" val="20000"/>
                    </a:ext>
                  </a:extLst>
                </a:gridCol>
              </a:tblGrid>
              <a:tr h="143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bg1"/>
                          </a:solidFill>
                          <a:latin typeface="Calibri" panose="020F0502020204030204" pitchFamily="34" charset="0"/>
                          <a:cs typeface="Calibri" panose="020F0502020204030204" pitchFamily="34" charset="0"/>
                        </a:rPr>
                        <a:t>Not a deposit</a:t>
                      </a:r>
                    </a:p>
                  </a:txBody>
                  <a:tcPr marL="27446" marR="27446" marT="18300" marB="183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143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bg1"/>
                          </a:solidFill>
                          <a:latin typeface="Calibri" panose="020F0502020204030204" pitchFamily="34" charset="0"/>
                          <a:cs typeface="Calibri" panose="020F0502020204030204" pitchFamily="34" charset="0"/>
                        </a:rPr>
                        <a:t>Not FDIC-Insured</a:t>
                      </a:r>
                    </a:p>
                  </a:txBody>
                  <a:tcPr marL="27446" marR="27446" marT="18300" marB="183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143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bg1"/>
                          </a:solidFill>
                          <a:latin typeface="Calibri" panose="020F0502020204030204" pitchFamily="34" charset="0"/>
                          <a:cs typeface="Calibri" panose="020F0502020204030204" pitchFamily="34" charset="0"/>
                        </a:rPr>
                        <a:t>May go down in value</a:t>
                      </a:r>
                    </a:p>
                  </a:txBody>
                  <a:tcPr marL="27446" marR="27446" marT="18300" marB="183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r h="250107">
                <a:tc>
                  <a:txBody>
                    <a:bodyPr/>
                    <a:lstStyle/>
                    <a:p>
                      <a:pPr>
                        <a:lnSpc>
                          <a:spcPct val="100000"/>
                        </a:lnSpc>
                      </a:pPr>
                      <a:r>
                        <a:rPr lang="en-US" sz="700" b="0" dirty="0">
                          <a:solidFill>
                            <a:schemeClr val="bg1"/>
                          </a:solidFill>
                          <a:latin typeface="Calibri" panose="020F0502020204030204" pitchFamily="34" charset="0"/>
                          <a:cs typeface="Calibri" panose="020F0502020204030204" pitchFamily="34" charset="0"/>
                        </a:rPr>
                        <a:t>Not insured by any federal </a:t>
                      </a:r>
                      <a:br>
                        <a:rPr lang="en-US" sz="700" b="0" dirty="0">
                          <a:solidFill>
                            <a:schemeClr val="bg1"/>
                          </a:solidFill>
                          <a:latin typeface="Calibri" panose="020F0502020204030204" pitchFamily="34" charset="0"/>
                          <a:cs typeface="Calibri" panose="020F0502020204030204" pitchFamily="34" charset="0"/>
                        </a:rPr>
                      </a:br>
                      <a:r>
                        <a:rPr lang="en-US" sz="700" b="0" dirty="0">
                          <a:solidFill>
                            <a:schemeClr val="bg1"/>
                          </a:solidFill>
                          <a:latin typeface="Calibri" panose="020F0502020204030204" pitchFamily="34" charset="0"/>
                          <a:cs typeface="Calibri" panose="020F0502020204030204" pitchFamily="34" charset="0"/>
                        </a:rPr>
                        <a:t>government agency</a:t>
                      </a:r>
                    </a:p>
                  </a:txBody>
                  <a:tcPr marL="27446" marR="27446" marT="18300" marB="183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3"/>
                  </a:ext>
                </a:extLst>
              </a:tr>
              <a:tr h="250107">
                <a:tc>
                  <a:txBody>
                    <a:bodyPr/>
                    <a:lstStyle/>
                    <a:p>
                      <a:pPr>
                        <a:lnSpc>
                          <a:spcPct val="100000"/>
                        </a:lnSpc>
                      </a:pPr>
                      <a:r>
                        <a:rPr lang="en-US" sz="700" b="0" dirty="0">
                          <a:solidFill>
                            <a:schemeClr val="bg1"/>
                          </a:solidFill>
                          <a:latin typeface="Calibri" panose="020F0502020204030204" pitchFamily="34" charset="0"/>
                          <a:cs typeface="Calibri" panose="020F0502020204030204" pitchFamily="34" charset="0"/>
                        </a:rPr>
                        <a:t>Not guaranteed by any bank </a:t>
                      </a:r>
                      <a:br>
                        <a:rPr lang="en-US" sz="700" b="0" dirty="0">
                          <a:solidFill>
                            <a:schemeClr val="bg1"/>
                          </a:solidFill>
                          <a:latin typeface="Calibri" panose="020F0502020204030204" pitchFamily="34" charset="0"/>
                          <a:cs typeface="Calibri" panose="020F0502020204030204" pitchFamily="34" charset="0"/>
                        </a:rPr>
                      </a:br>
                      <a:r>
                        <a:rPr lang="en-US" sz="700" b="0" dirty="0">
                          <a:solidFill>
                            <a:schemeClr val="bg1"/>
                          </a:solidFill>
                          <a:latin typeface="Calibri" panose="020F0502020204030204" pitchFamily="34" charset="0"/>
                          <a:cs typeface="Calibri" panose="020F0502020204030204" pitchFamily="34" charset="0"/>
                        </a:rPr>
                        <a:t>or savings association</a:t>
                      </a:r>
                    </a:p>
                  </a:txBody>
                  <a:tcPr marL="27446" marR="27446" marT="18300" marB="183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17" name="Text Placeholder 10"/>
          <p:cNvSpPr>
            <a:spLocks noGrp="1"/>
          </p:cNvSpPr>
          <p:nvPr>
            <p:ph type="body" sz="quarter" idx="25"/>
          </p:nvPr>
        </p:nvSpPr>
        <p:spPr>
          <a:xfrm>
            <a:off x="6281928" y="573313"/>
            <a:ext cx="5330952" cy="5394960"/>
          </a:xfrm>
          <a:solidFill>
            <a:schemeClr val="bg1"/>
          </a:solidFill>
        </p:spPr>
        <p:txBody>
          <a:bodyPr/>
          <a:lstStyle>
            <a:lvl1pPr marL="0" indent="0">
              <a:buNone/>
              <a:defRPr/>
            </a:lvl1pPr>
          </a:lstStyle>
          <a:p>
            <a:pPr lvl="0"/>
            <a:r>
              <a:rPr lang="en-US"/>
              <a:t>Click to edit Master text styles</a:t>
            </a:r>
          </a:p>
        </p:txBody>
      </p:sp>
      <p:sp>
        <p:nvSpPr>
          <p:cNvPr id="4" name="Text Placeholder 3"/>
          <p:cNvSpPr>
            <a:spLocks noGrp="1"/>
          </p:cNvSpPr>
          <p:nvPr>
            <p:ph type="body" sz="quarter" idx="10"/>
          </p:nvPr>
        </p:nvSpPr>
        <p:spPr>
          <a:xfrm>
            <a:off x="6814952" y="1087755"/>
            <a:ext cx="4270248" cy="155448"/>
          </a:xfrm>
        </p:spPr>
        <p:txBody>
          <a:bodyPr/>
          <a:lstStyle>
            <a:lvl1pPr marL="0" indent="0">
              <a:spcAft>
                <a:spcPts val="0"/>
              </a:spcAft>
              <a:buNone/>
              <a:defRPr sz="1000" b="1" cap="all" baseline="0">
                <a:solidFill>
                  <a:schemeClr val="tx1"/>
                </a:solidFill>
              </a:defRPr>
            </a:lvl1pPr>
          </a:lstStyle>
          <a:p>
            <a:pPr lvl="0"/>
            <a:r>
              <a:rPr lang="en-US"/>
              <a:t>Click to edit Master text styles</a:t>
            </a:r>
          </a:p>
        </p:txBody>
      </p:sp>
      <p:sp>
        <p:nvSpPr>
          <p:cNvPr id="21" name="Text Placeholder 20"/>
          <p:cNvSpPr>
            <a:spLocks noGrp="1"/>
          </p:cNvSpPr>
          <p:nvPr>
            <p:ph type="body" sz="quarter" idx="11"/>
          </p:nvPr>
        </p:nvSpPr>
        <p:spPr>
          <a:xfrm>
            <a:off x="6811390" y="391241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a:t>Click to edit Master text styles</a:t>
            </a:r>
          </a:p>
        </p:txBody>
      </p:sp>
      <p:sp>
        <p:nvSpPr>
          <p:cNvPr id="23" name="Text Placeholder 22"/>
          <p:cNvSpPr>
            <a:spLocks noGrp="1"/>
          </p:cNvSpPr>
          <p:nvPr>
            <p:ph type="body" sz="quarter" idx="12"/>
          </p:nvPr>
        </p:nvSpPr>
        <p:spPr>
          <a:xfrm>
            <a:off x="6811390" y="4074989"/>
            <a:ext cx="2286000" cy="320531"/>
          </a:xfrm>
        </p:spPr>
        <p:txBody>
          <a:bodyPr/>
          <a:lstStyle>
            <a:lvl1pPr marL="0" indent="0">
              <a:spcAft>
                <a:spcPts val="0"/>
              </a:spcAft>
              <a:buNone/>
              <a:defRPr sz="1000" i="1">
                <a:solidFill>
                  <a:schemeClr val="tx1"/>
                </a:solidFill>
              </a:defRPr>
            </a:lvl1pPr>
          </a:lstStyle>
          <a:p>
            <a:pPr lvl="0"/>
            <a:r>
              <a:rPr lang="en-US"/>
              <a:t>Click to edit Master text styles</a:t>
            </a:r>
          </a:p>
        </p:txBody>
      </p:sp>
      <p:sp>
        <p:nvSpPr>
          <p:cNvPr id="24" name="Text Placeholder 20"/>
          <p:cNvSpPr>
            <a:spLocks noGrp="1"/>
          </p:cNvSpPr>
          <p:nvPr>
            <p:ph type="body" sz="quarter" idx="13"/>
          </p:nvPr>
        </p:nvSpPr>
        <p:spPr>
          <a:xfrm>
            <a:off x="9212460" y="391241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a:t>Click to edit Master text styles</a:t>
            </a:r>
          </a:p>
        </p:txBody>
      </p:sp>
      <p:sp>
        <p:nvSpPr>
          <p:cNvPr id="25" name="Text Placeholder 22"/>
          <p:cNvSpPr>
            <a:spLocks noGrp="1"/>
          </p:cNvSpPr>
          <p:nvPr>
            <p:ph type="body" sz="quarter" idx="14"/>
          </p:nvPr>
        </p:nvSpPr>
        <p:spPr>
          <a:xfrm>
            <a:off x="9212460" y="4074989"/>
            <a:ext cx="2286000" cy="320531"/>
          </a:xfrm>
        </p:spPr>
        <p:txBody>
          <a:bodyPr/>
          <a:lstStyle>
            <a:lvl1pPr marL="0" indent="0">
              <a:spcAft>
                <a:spcPts val="0"/>
              </a:spcAft>
              <a:buNone/>
              <a:defRPr sz="1000" i="1">
                <a:solidFill>
                  <a:schemeClr val="tx1"/>
                </a:solidFill>
              </a:defRPr>
            </a:lvl1pPr>
          </a:lstStyle>
          <a:p>
            <a:pPr lvl="0"/>
            <a:r>
              <a:rPr lang="en-US"/>
              <a:t>Click to edit Master text styles</a:t>
            </a:r>
          </a:p>
        </p:txBody>
      </p:sp>
      <p:sp>
        <p:nvSpPr>
          <p:cNvPr id="26" name="Text Placeholder 20"/>
          <p:cNvSpPr>
            <a:spLocks noGrp="1"/>
          </p:cNvSpPr>
          <p:nvPr>
            <p:ph type="body" sz="quarter" idx="15"/>
          </p:nvPr>
        </p:nvSpPr>
        <p:spPr>
          <a:xfrm>
            <a:off x="6811390" y="446989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a:t>Click to edit Master text styles</a:t>
            </a:r>
          </a:p>
        </p:txBody>
      </p:sp>
      <p:sp>
        <p:nvSpPr>
          <p:cNvPr id="27" name="Text Placeholder 22"/>
          <p:cNvSpPr>
            <a:spLocks noGrp="1"/>
          </p:cNvSpPr>
          <p:nvPr>
            <p:ph type="body" sz="quarter" idx="16"/>
          </p:nvPr>
        </p:nvSpPr>
        <p:spPr>
          <a:xfrm>
            <a:off x="6811390" y="4632469"/>
            <a:ext cx="2286000" cy="320531"/>
          </a:xfrm>
        </p:spPr>
        <p:txBody>
          <a:bodyPr/>
          <a:lstStyle>
            <a:lvl1pPr marL="0" indent="0">
              <a:spcAft>
                <a:spcPts val="0"/>
              </a:spcAft>
              <a:buNone/>
              <a:defRPr sz="1000" i="1">
                <a:solidFill>
                  <a:schemeClr val="tx1"/>
                </a:solidFill>
              </a:defRPr>
            </a:lvl1pPr>
          </a:lstStyle>
          <a:p>
            <a:pPr lvl="0"/>
            <a:r>
              <a:rPr lang="en-US"/>
              <a:t>Click to edit Master text styles</a:t>
            </a:r>
          </a:p>
        </p:txBody>
      </p:sp>
      <p:sp>
        <p:nvSpPr>
          <p:cNvPr id="28" name="Text Placeholder 20"/>
          <p:cNvSpPr>
            <a:spLocks noGrp="1"/>
          </p:cNvSpPr>
          <p:nvPr>
            <p:ph type="body" sz="quarter" idx="17"/>
          </p:nvPr>
        </p:nvSpPr>
        <p:spPr>
          <a:xfrm>
            <a:off x="9212460" y="446989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a:t>Click to edit Master text styles</a:t>
            </a:r>
          </a:p>
        </p:txBody>
      </p:sp>
      <p:sp>
        <p:nvSpPr>
          <p:cNvPr id="29" name="Text Placeholder 22"/>
          <p:cNvSpPr>
            <a:spLocks noGrp="1"/>
          </p:cNvSpPr>
          <p:nvPr>
            <p:ph type="body" sz="quarter" idx="18"/>
          </p:nvPr>
        </p:nvSpPr>
        <p:spPr>
          <a:xfrm>
            <a:off x="9212460" y="4632469"/>
            <a:ext cx="2286000" cy="320531"/>
          </a:xfrm>
        </p:spPr>
        <p:txBody>
          <a:bodyPr/>
          <a:lstStyle>
            <a:lvl1pPr marL="0" indent="0">
              <a:spcAft>
                <a:spcPts val="0"/>
              </a:spcAft>
              <a:buNone/>
              <a:defRPr sz="1000" i="1">
                <a:solidFill>
                  <a:schemeClr val="tx1"/>
                </a:solidFill>
              </a:defRPr>
            </a:lvl1pPr>
          </a:lstStyle>
          <a:p>
            <a:pPr lvl="0"/>
            <a:r>
              <a:rPr lang="en-US"/>
              <a:t>Click to edit Master text styles</a:t>
            </a:r>
          </a:p>
        </p:txBody>
      </p:sp>
      <p:sp>
        <p:nvSpPr>
          <p:cNvPr id="31" name="Text Placeholder 30"/>
          <p:cNvSpPr>
            <a:spLocks noGrp="1"/>
          </p:cNvSpPr>
          <p:nvPr>
            <p:ph type="body" sz="quarter" idx="19"/>
          </p:nvPr>
        </p:nvSpPr>
        <p:spPr>
          <a:xfrm>
            <a:off x="6811390" y="5369052"/>
            <a:ext cx="2286000" cy="155448"/>
          </a:xfrm>
        </p:spPr>
        <p:txBody>
          <a:bodyPr/>
          <a:lstStyle>
            <a:lvl1pPr marL="0" indent="0">
              <a:spcAft>
                <a:spcPts val="0"/>
              </a:spcAft>
              <a:buNone/>
              <a:defRPr sz="1000" b="1">
                <a:solidFill>
                  <a:schemeClr val="tx1"/>
                </a:solidFill>
              </a:defRPr>
            </a:lvl1pPr>
          </a:lstStyle>
          <a:p>
            <a:pPr lvl="0"/>
            <a:r>
              <a:rPr lang="en-US"/>
              <a:t>Click to edit Master text styles</a:t>
            </a:r>
          </a:p>
        </p:txBody>
      </p:sp>
      <p:sp>
        <p:nvSpPr>
          <p:cNvPr id="19" name="Text Placeholder 2"/>
          <p:cNvSpPr>
            <a:spLocks noGrp="1"/>
          </p:cNvSpPr>
          <p:nvPr>
            <p:ph type="body" idx="1"/>
          </p:nvPr>
        </p:nvSpPr>
        <p:spPr>
          <a:xfrm>
            <a:off x="6811390" y="1600200"/>
            <a:ext cx="4270248" cy="1087755"/>
          </a:xfrm>
        </p:spPr>
        <p:txBody>
          <a:bodyPr anchor="b"/>
          <a:lstStyle>
            <a:lvl1pPr marL="0" indent="0">
              <a:lnSpc>
                <a:spcPts val="4200"/>
              </a:lnSpc>
              <a:spcBef>
                <a:spcPts val="0"/>
              </a:spcBef>
              <a:spcAft>
                <a:spcPts val="0"/>
              </a:spcAft>
              <a:buNone/>
              <a:defRPr sz="4200" kern="400" baseline="0">
                <a:solidFill>
                  <a:schemeClr val="tx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0" name="Title 1"/>
          <p:cNvSpPr>
            <a:spLocks noGrp="1"/>
          </p:cNvSpPr>
          <p:nvPr>
            <p:ph type="ctrTitle"/>
          </p:nvPr>
        </p:nvSpPr>
        <p:spPr>
          <a:xfrm>
            <a:off x="6811390" y="2809734"/>
            <a:ext cx="4270248" cy="543066"/>
          </a:xfrm>
        </p:spPr>
        <p:txBody>
          <a:bodyPr>
            <a:noAutofit/>
          </a:bodyPr>
          <a:lstStyle>
            <a:lvl1pPr>
              <a:lnSpc>
                <a:spcPct val="100000"/>
              </a:lnSpc>
              <a:spcBef>
                <a:spcPts val="0"/>
              </a:spcBef>
              <a:defRPr sz="1700" b="1" kern="400" baseline="0">
                <a:solidFill>
                  <a:schemeClr val="tx1"/>
                </a:solidFill>
                <a:latin typeface="Georgia" panose="02040502050405020303"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33714132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7596" y="1427018"/>
            <a:ext cx="11036808" cy="704088"/>
          </a:xfrm>
        </p:spPr>
        <p:txBody>
          <a:bodyPr anchor="b"/>
          <a:lstStyle>
            <a:lvl1pPr marL="0" indent="0">
              <a:lnSpc>
                <a:spcPct val="100000"/>
              </a:lnSpc>
              <a:spcBef>
                <a:spcPts val="0"/>
              </a:spcBef>
              <a:spcAft>
                <a:spcPts val="0"/>
              </a:spcAft>
              <a:buNone/>
              <a:defRPr sz="4600" kern="400" baseline="0">
                <a:solidFill>
                  <a:schemeClr val="accent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Text Placeholder 2"/>
          <p:cNvSpPr>
            <a:spLocks noGrp="1"/>
          </p:cNvSpPr>
          <p:nvPr>
            <p:ph type="body" idx="10"/>
          </p:nvPr>
        </p:nvSpPr>
        <p:spPr>
          <a:xfrm>
            <a:off x="577596" y="2178627"/>
            <a:ext cx="11036808" cy="310896"/>
          </a:xfrm>
        </p:spPr>
        <p:txBody>
          <a:bodyPr anchor="b"/>
          <a:lstStyle>
            <a:lvl1pPr marL="0" indent="0">
              <a:lnSpc>
                <a:spcPct val="100000"/>
              </a:lnSpc>
              <a:spcBef>
                <a:spcPts val="0"/>
              </a:spcBef>
              <a:spcAft>
                <a:spcPts val="0"/>
              </a:spcAft>
              <a:buNone/>
              <a:defRPr sz="2000" b="1" kern="400" baseline="0">
                <a:solidFill>
                  <a:schemeClr val="tx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8413478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Tree>
    <p:extLst>
      <p:ext uri="{BB962C8B-B14F-4D97-AF65-F5344CB8AC3E}">
        <p14:creationId xmlns:p14="http://schemas.microsoft.com/office/powerpoint/2010/main" val="40673908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Row of 3 Images 4">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11036808"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641"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10" name="Text Placeholder 9"/>
          <p:cNvSpPr>
            <a:spLocks noGrp="1"/>
          </p:cNvSpPr>
          <p:nvPr>
            <p:ph type="body" sz="quarter" idx="15"/>
          </p:nvPr>
        </p:nvSpPr>
        <p:spPr>
          <a:xfrm>
            <a:off x="571641"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1" name="Text Placeholder 9"/>
          <p:cNvSpPr>
            <a:spLocks noGrp="1"/>
          </p:cNvSpPr>
          <p:nvPr>
            <p:ph type="body" sz="quarter" idx="16"/>
          </p:nvPr>
        </p:nvSpPr>
        <p:spPr>
          <a:xfrm>
            <a:off x="571641" y="5663358"/>
            <a:ext cx="353872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12" name="Text Placeholder 9"/>
          <p:cNvSpPr>
            <a:spLocks noGrp="1"/>
          </p:cNvSpPr>
          <p:nvPr>
            <p:ph type="body" sz="quarter" idx="17"/>
          </p:nvPr>
        </p:nvSpPr>
        <p:spPr>
          <a:xfrm>
            <a:off x="4321122"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3" name="Text Placeholder 9"/>
          <p:cNvSpPr>
            <a:spLocks noGrp="1"/>
          </p:cNvSpPr>
          <p:nvPr>
            <p:ph type="body" sz="quarter" idx="18"/>
          </p:nvPr>
        </p:nvSpPr>
        <p:spPr>
          <a:xfrm>
            <a:off x="4321122" y="5663358"/>
            <a:ext cx="353872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16" name="Text Placeholder 9"/>
          <p:cNvSpPr>
            <a:spLocks noGrp="1"/>
          </p:cNvSpPr>
          <p:nvPr>
            <p:ph type="body" sz="quarter" idx="21"/>
          </p:nvPr>
        </p:nvSpPr>
        <p:spPr>
          <a:xfrm>
            <a:off x="8070603"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7" name="Text Placeholder 9"/>
          <p:cNvSpPr>
            <a:spLocks noGrp="1"/>
          </p:cNvSpPr>
          <p:nvPr>
            <p:ph type="body" sz="quarter" idx="22"/>
          </p:nvPr>
        </p:nvSpPr>
        <p:spPr>
          <a:xfrm>
            <a:off x="8070603" y="5663358"/>
            <a:ext cx="353872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14" name="Text Placeholder 10"/>
          <p:cNvSpPr>
            <a:spLocks noGrp="1"/>
          </p:cNvSpPr>
          <p:nvPr>
            <p:ph type="body" sz="quarter" idx="25"/>
          </p:nvPr>
        </p:nvSpPr>
        <p:spPr>
          <a:xfrm>
            <a:off x="571641" y="2043303"/>
            <a:ext cx="3538728" cy="3191256"/>
          </a:xfrm>
          <a:solidFill>
            <a:schemeClr val="accent1"/>
          </a:solidFill>
          <a:ln w="12700">
            <a:noFill/>
          </a:ln>
        </p:spPr>
        <p:txBody>
          <a:bodyPr/>
          <a:lstStyle>
            <a:lvl1pPr marL="0" indent="0">
              <a:buNone/>
              <a:defRPr/>
            </a:lvl1pPr>
          </a:lstStyle>
          <a:p>
            <a:pPr lvl="0"/>
            <a:r>
              <a:rPr lang="en-US"/>
              <a:t>Click to edit Master text styles</a:t>
            </a:r>
          </a:p>
        </p:txBody>
      </p:sp>
      <p:sp>
        <p:nvSpPr>
          <p:cNvPr id="15" name="Picture Placeholder 15"/>
          <p:cNvSpPr>
            <a:spLocks noGrp="1"/>
          </p:cNvSpPr>
          <p:nvPr>
            <p:ph type="pic" sz="quarter" idx="12"/>
          </p:nvPr>
        </p:nvSpPr>
        <p:spPr>
          <a:xfrm>
            <a:off x="1426605" y="2724531"/>
            <a:ext cx="1828800" cy="1828800"/>
          </a:xfrm>
        </p:spPr>
        <p:txBody>
          <a:bodyPr tIns="18288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18" name="Text Placeholder 10"/>
          <p:cNvSpPr>
            <a:spLocks noGrp="1"/>
          </p:cNvSpPr>
          <p:nvPr>
            <p:ph type="body" sz="quarter" idx="26"/>
          </p:nvPr>
        </p:nvSpPr>
        <p:spPr>
          <a:xfrm>
            <a:off x="4321122" y="2043303"/>
            <a:ext cx="3538728" cy="3191256"/>
          </a:xfrm>
          <a:solidFill>
            <a:schemeClr val="accent4"/>
          </a:solidFill>
          <a:ln w="12700">
            <a:noFill/>
          </a:ln>
        </p:spPr>
        <p:txBody>
          <a:bodyPr/>
          <a:lstStyle>
            <a:lvl1pPr marL="0" indent="0">
              <a:buNone/>
              <a:defRPr/>
            </a:lvl1pPr>
          </a:lstStyle>
          <a:p>
            <a:pPr lvl="0"/>
            <a:r>
              <a:rPr lang="en-US"/>
              <a:t>Click to edit Master text styles</a:t>
            </a:r>
          </a:p>
        </p:txBody>
      </p:sp>
      <p:sp>
        <p:nvSpPr>
          <p:cNvPr id="19" name="Picture Placeholder 15"/>
          <p:cNvSpPr>
            <a:spLocks noGrp="1"/>
          </p:cNvSpPr>
          <p:nvPr>
            <p:ph type="pic" sz="quarter" idx="27"/>
          </p:nvPr>
        </p:nvSpPr>
        <p:spPr>
          <a:xfrm>
            <a:off x="5176086" y="2724531"/>
            <a:ext cx="1828800" cy="1828800"/>
          </a:xfrm>
        </p:spPr>
        <p:txBody>
          <a:bodyPr tIns="18288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20" name="Text Placeholder 10"/>
          <p:cNvSpPr>
            <a:spLocks noGrp="1"/>
          </p:cNvSpPr>
          <p:nvPr>
            <p:ph type="body" sz="quarter" idx="28"/>
          </p:nvPr>
        </p:nvSpPr>
        <p:spPr>
          <a:xfrm>
            <a:off x="8070603" y="2043303"/>
            <a:ext cx="3538728" cy="3191256"/>
          </a:xfrm>
          <a:solidFill>
            <a:schemeClr val="accent1"/>
          </a:solidFill>
          <a:ln w="12700">
            <a:noFill/>
          </a:ln>
        </p:spPr>
        <p:txBody>
          <a:bodyPr/>
          <a:lstStyle>
            <a:lvl1pPr marL="0" indent="0">
              <a:buNone/>
              <a:defRPr/>
            </a:lvl1pPr>
          </a:lstStyle>
          <a:p>
            <a:pPr lvl="0"/>
            <a:r>
              <a:rPr lang="en-US"/>
              <a:t>Click to edit Master text styles</a:t>
            </a:r>
          </a:p>
        </p:txBody>
      </p:sp>
      <p:sp>
        <p:nvSpPr>
          <p:cNvPr id="21" name="Picture Placeholder 15"/>
          <p:cNvSpPr>
            <a:spLocks noGrp="1"/>
          </p:cNvSpPr>
          <p:nvPr>
            <p:ph type="pic" sz="quarter" idx="29"/>
          </p:nvPr>
        </p:nvSpPr>
        <p:spPr>
          <a:xfrm>
            <a:off x="8925567" y="2724531"/>
            <a:ext cx="1828800" cy="1828800"/>
          </a:xfrm>
        </p:spPr>
        <p:txBody>
          <a:bodyPr tIns="18288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Tree>
    <p:extLst>
      <p:ext uri="{BB962C8B-B14F-4D97-AF65-F5344CB8AC3E}">
        <p14:creationId xmlns:p14="http://schemas.microsoft.com/office/powerpoint/2010/main" val="41222997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Divider w/ Backgnd Color 1">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7596" y="1427018"/>
            <a:ext cx="11036808" cy="704088"/>
          </a:xfrm>
        </p:spPr>
        <p:txBody>
          <a:bodyPr anchor="b"/>
          <a:lstStyle>
            <a:lvl1pPr marL="0" indent="0">
              <a:lnSpc>
                <a:spcPct val="100000"/>
              </a:lnSpc>
              <a:spcBef>
                <a:spcPts val="0"/>
              </a:spcBef>
              <a:spcAft>
                <a:spcPts val="0"/>
              </a:spcAft>
              <a:buNone/>
              <a:defRPr sz="46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Text Placeholder 2"/>
          <p:cNvSpPr>
            <a:spLocks noGrp="1"/>
          </p:cNvSpPr>
          <p:nvPr>
            <p:ph type="body" idx="10"/>
          </p:nvPr>
        </p:nvSpPr>
        <p:spPr>
          <a:xfrm>
            <a:off x="577596" y="2178627"/>
            <a:ext cx="11036808" cy="310896"/>
          </a:xfrm>
        </p:spPr>
        <p:txBody>
          <a:bodyPr anchor="b"/>
          <a:lstStyle>
            <a:lvl1pPr marL="0" indent="0">
              <a:lnSpc>
                <a:spcPct val="100000"/>
              </a:lnSpc>
              <a:spcBef>
                <a:spcPts val="0"/>
              </a:spcBef>
              <a:spcAft>
                <a:spcPts val="0"/>
              </a:spcAft>
              <a:buNone/>
              <a:defRPr sz="2000" b="1"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546216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w/ Backgnd Color 2">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7596" y="1427018"/>
            <a:ext cx="11036808" cy="704088"/>
          </a:xfrm>
        </p:spPr>
        <p:txBody>
          <a:bodyPr anchor="b"/>
          <a:lstStyle>
            <a:lvl1pPr marL="0" indent="0">
              <a:lnSpc>
                <a:spcPct val="100000"/>
              </a:lnSpc>
              <a:spcBef>
                <a:spcPts val="0"/>
              </a:spcBef>
              <a:spcAft>
                <a:spcPts val="0"/>
              </a:spcAft>
              <a:buNone/>
              <a:defRPr sz="46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Text Placeholder 2"/>
          <p:cNvSpPr>
            <a:spLocks noGrp="1"/>
          </p:cNvSpPr>
          <p:nvPr>
            <p:ph type="body" idx="10"/>
          </p:nvPr>
        </p:nvSpPr>
        <p:spPr>
          <a:xfrm>
            <a:off x="577596" y="2178627"/>
            <a:ext cx="11036808" cy="310896"/>
          </a:xfrm>
        </p:spPr>
        <p:txBody>
          <a:bodyPr anchor="b"/>
          <a:lstStyle>
            <a:lvl1pPr marL="0" indent="0">
              <a:lnSpc>
                <a:spcPct val="100000"/>
              </a:lnSpc>
              <a:spcBef>
                <a:spcPts val="0"/>
              </a:spcBef>
              <a:spcAft>
                <a:spcPts val="0"/>
              </a:spcAft>
              <a:buNone/>
              <a:defRPr sz="2000" b="1"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483023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Divider w/ Backgnd Color 3">
    <p:bg>
      <p:bgPr>
        <a:solidFill>
          <a:srgbClr val="FBA51F"/>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7596" y="1427018"/>
            <a:ext cx="11036808" cy="704088"/>
          </a:xfrm>
        </p:spPr>
        <p:txBody>
          <a:bodyPr anchor="b"/>
          <a:lstStyle>
            <a:lvl1pPr marL="0" indent="0">
              <a:lnSpc>
                <a:spcPct val="100000"/>
              </a:lnSpc>
              <a:spcBef>
                <a:spcPts val="0"/>
              </a:spcBef>
              <a:spcAft>
                <a:spcPts val="0"/>
              </a:spcAft>
              <a:buNone/>
              <a:defRPr sz="46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Text Placeholder 2"/>
          <p:cNvSpPr>
            <a:spLocks noGrp="1"/>
          </p:cNvSpPr>
          <p:nvPr>
            <p:ph type="body" idx="10"/>
          </p:nvPr>
        </p:nvSpPr>
        <p:spPr>
          <a:xfrm>
            <a:off x="577596" y="2178627"/>
            <a:ext cx="11036808" cy="310896"/>
          </a:xfrm>
        </p:spPr>
        <p:txBody>
          <a:bodyPr anchor="b"/>
          <a:lstStyle>
            <a:lvl1pPr marL="0" indent="0">
              <a:lnSpc>
                <a:spcPct val="100000"/>
              </a:lnSpc>
              <a:spcBef>
                <a:spcPts val="0"/>
              </a:spcBef>
              <a:spcAft>
                <a:spcPts val="0"/>
              </a:spcAft>
              <a:buNone/>
              <a:defRPr sz="2000" b="1"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93931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Tree>
    <p:extLst>
      <p:ext uri="{BB962C8B-B14F-4D97-AF65-F5344CB8AC3E}">
        <p14:creationId xmlns:p14="http://schemas.microsoft.com/office/powerpoint/2010/main" val="16198495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amp; Image">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370242" y="512384"/>
            <a:ext cx="5268558" cy="3831016"/>
          </a:xfrm>
        </p:spPr>
        <p:txBody>
          <a:bodyPr/>
          <a:lstStyle>
            <a:lvl1pPr marL="225425" indent="-225425">
              <a:lnSpc>
                <a:spcPts val="4200"/>
              </a:lnSpc>
              <a:spcAft>
                <a:spcPts val="0"/>
              </a:spcAft>
              <a:buNone/>
              <a:defRPr sz="3800" kern="400" baseline="0">
                <a:solidFill>
                  <a:schemeClr val="accent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a:t>Click to edit Master text styles</a:t>
            </a:r>
          </a:p>
        </p:txBody>
      </p:sp>
      <p:sp>
        <p:nvSpPr>
          <p:cNvPr id="13" name="Text Placeholder 12"/>
          <p:cNvSpPr>
            <a:spLocks noGrp="1"/>
          </p:cNvSpPr>
          <p:nvPr>
            <p:ph type="body" sz="quarter" idx="11"/>
          </p:nvPr>
        </p:nvSpPr>
        <p:spPr>
          <a:xfrm>
            <a:off x="576072" y="5010801"/>
            <a:ext cx="5062728" cy="219456"/>
          </a:xfrm>
        </p:spPr>
        <p:txBody>
          <a:bodyPr/>
          <a:lstStyle>
            <a:lvl1pPr marL="0" indent="0">
              <a:lnSpc>
                <a:spcPct val="100000"/>
              </a:lnSpc>
              <a:spcAft>
                <a:spcPts val="0"/>
              </a:spcAft>
              <a:buNone/>
              <a:defRPr sz="1400" b="1" kern="400" baseline="0">
                <a:solidFill>
                  <a:schemeClr val="tx1"/>
                </a:solidFill>
                <a:latin typeface="+mn-lt"/>
              </a:defRPr>
            </a:lvl1pPr>
          </a:lstStyle>
          <a:p>
            <a:pPr lvl="0"/>
            <a:r>
              <a:rPr lang="en-US"/>
              <a:t>Click to edit Master text styles</a:t>
            </a:r>
          </a:p>
        </p:txBody>
      </p:sp>
      <p:sp>
        <p:nvSpPr>
          <p:cNvPr id="7" name="Text Placeholder 12"/>
          <p:cNvSpPr>
            <a:spLocks noGrp="1"/>
          </p:cNvSpPr>
          <p:nvPr>
            <p:ph type="body" sz="quarter" idx="12"/>
          </p:nvPr>
        </p:nvSpPr>
        <p:spPr>
          <a:xfrm>
            <a:off x="576072" y="5221113"/>
            <a:ext cx="5062728" cy="728472"/>
          </a:xfrm>
        </p:spPr>
        <p:txBody>
          <a:bodyPr/>
          <a:lstStyle>
            <a:lvl1pPr marL="0" indent="0">
              <a:lnSpc>
                <a:spcPct val="100000"/>
              </a:lnSpc>
              <a:spcAft>
                <a:spcPts val="0"/>
              </a:spcAft>
              <a:buNone/>
              <a:defRPr sz="1400" b="0" i="1" kern="400" baseline="0">
                <a:solidFill>
                  <a:schemeClr val="tx1"/>
                </a:solidFill>
                <a:latin typeface="+mn-lt"/>
              </a:defRPr>
            </a:lvl1pPr>
          </a:lstStyle>
          <a:p>
            <a:pPr lvl="0"/>
            <a:r>
              <a:rPr lang="en-US"/>
              <a:t>Click to edit Master text styles</a:t>
            </a:r>
          </a:p>
        </p:txBody>
      </p:sp>
      <p:sp>
        <p:nvSpPr>
          <p:cNvPr id="8" name="Picture Placeholder 8"/>
          <p:cNvSpPr>
            <a:spLocks noGrp="1"/>
          </p:cNvSpPr>
          <p:nvPr>
            <p:ph type="pic" sz="quarter" idx="13"/>
          </p:nvPr>
        </p:nvSpPr>
        <p:spPr>
          <a:xfrm>
            <a:off x="6211614" y="0"/>
            <a:ext cx="5980386" cy="5980176"/>
          </a:xfrm>
          <a:solidFill>
            <a:schemeClr val="tx2"/>
          </a:solidFill>
        </p:spPr>
        <p:txBody>
          <a:bodyPr lIns="548640" tIns="2194560" rtlCol="0">
            <a:noAutofit/>
          </a:bodyPr>
          <a:lstStyle>
            <a:lvl1pPr marL="0" indent="0">
              <a:spcAft>
                <a:spcPts val="0"/>
              </a:spcAft>
              <a:buNone/>
              <a:defRPr sz="3200" b="1" cap="all" baseline="0">
                <a:solidFill>
                  <a:srgbClr val="FF289F"/>
                </a:solidFill>
              </a:defRPr>
            </a:lvl1pPr>
          </a:lstStyle>
          <a:p>
            <a:pPr lvl="0"/>
            <a:r>
              <a:rPr lang="en-US" noProof="0" dirty="0"/>
              <a:t>Click icon to add picture</a:t>
            </a:r>
          </a:p>
        </p:txBody>
      </p:sp>
    </p:spTree>
    <p:extLst>
      <p:ext uri="{BB962C8B-B14F-4D97-AF65-F5344CB8AC3E}">
        <p14:creationId xmlns:p14="http://schemas.microsoft.com/office/powerpoint/2010/main" val="21039458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370242" y="457204"/>
            <a:ext cx="8961120" cy="3505196"/>
          </a:xfrm>
        </p:spPr>
        <p:txBody>
          <a:bodyPr/>
          <a:lstStyle>
            <a:lvl1pPr marL="225425" indent="-225425">
              <a:lnSpc>
                <a:spcPts val="5400"/>
              </a:lnSpc>
              <a:spcAft>
                <a:spcPts val="0"/>
              </a:spcAft>
              <a:buNone/>
              <a:defRPr sz="4600" kern="400" baseline="0">
                <a:solidFill>
                  <a:schemeClr val="accent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a:t>Click to edit Master text styles</a:t>
            </a:r>
          </a:p>
        </p:txBody>
      </p:sp>
      <p:sp>
        <p:nvSpPr>
          <p:cNvPr id="13" name="Text Placeholder 12"/>
          <p:cNvSpPr>
            <a:spLocks noGrp="1"/>
          </p:cNvSpPr>
          <p:nvPr>
            <p:ph type="body" sz="quarter" idx="11"/>
          </p:nvPr>
        </p:nvSpPr>
        <p:spPr>
          <a:xfrm>
            <a:off x="576072" y="4545122"/>
            <a:ext cx="5065776" cy="219456"/>
          </a:xfrm>
        </p:spPr>
        <p:txBody>
          <a:bodyPr/>
          <a:lstStyle>
            <a:lvl1pPr marL="0" indent="0">
              <a:lnSpc>
                <a:spcPct val="100000"/>
              </a:lnSpc>
              <a:spcAft>
                <a:spcPts val="0"/>
              </a:spcAft>
              <a:buNone/>
              <a:defRPr sz="1400" b="1" kern="400" baseline="0">
                <a:solidFill>
                  <a:schemeClr val="tx1"/>
                </a:solidFill>
                <a:latin typeface="+mn-lt"/>
              </a:defRPr>
            </a:lvl1pPr>
          </a:lstStyle>
          <a:p>
            <a:pPr lvl="0"/>
            <a:r>
              <a:rPr lang="en-US"/>
              <a:t>Click to edit Master text styles</a:t>
            </a:r>
          </a:p>
        </p:txBody>
      </p:sp>
      <p:sp>
        <p:nvSpPr>
          <p:cNvPr id="7" name="Text Placeholder 12"/>
          <p:cNvSpPr>
            <a:spLocks noGrp="1"/>
          </p:cNvSpPr>
          <p:nvPr>
            <p:ph type="body" sz="quarter" idx="12"/>
          </p:nvPr>
        </p:nvSpPr>
        <p:spPr>
          <a:xfrm>
            <a:off x="576072" y="4754880"/>
            <a:ext cx="5065776" cy="731520"/>
          </a:xfrm>
        </p:spPr>
        <p:txBody>
          <a:bodyPr/>
          <a:lstStyle>
            <a:lvl1pPr marL="0" indent="0">
              <a:lnSpc>
                <a:spcPct val="100000"/>
              </a:lnSpc>
              <a:spcAft>
                <a:spcPts val="0"/>
              </a:spcAft>
              <a:buNone/>
              <a:defRPr sz="1400" b="0" i="1" kern="400" baseline="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35315660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 &amp; Image Backgnd Color 1">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370242" y="512384"/>
            <a:ext cx="5268558" cy="3831016"/>
          </a:xfrm>
        </p:spPr>
        <p:txBody>
          <a:bodyPr/>
          <a:lstStyle>
            <a:lvl1pPr marL="225425" indent="-225425">
              <a:lnSpc>
                <a:spcPts val="4200"/>
              </a:lnSpc>
              <a:spcAft>
                <a:spcPts val="0"/>
              </a:spcAft>
              <a:buNone/>
              <a:defRPr sz="3800" kern="400" baseline="0">
                <a:solidFill>
                  <a:schemeClr val="bg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a:t>Click to edit Master text styles</a:t>
            </a:r>
          </a:p>
        </p:txBody>
      </p:sp>
      <p:sp>
        <p:nvSpPr>
          <p:cNvPr id="13" name="Text Placeholder 12"/>
          <p:cNvSpPr>
            <a:spLocks noGrp="1"/>
          </p:cNvSpPr>
          <p:nvPr>
            <p:ph type="body" sz="quarter" idx="11"/>
          </p:nvPr>
        </p:nvSpPr>
        <p:spPr>
          <a:xfrm>
            <a:off x="576072" y="5029200"/>
            <a:ext cx="5065776" cy="219456"/>
          </a:xfrm>
        </p:spPr>
        <p:txBody>
          <a:bodyPr/>
          <a:lstStyle>
            <a:lvl1pPr marL="0" indent="0">
              <a:lnSpc>
                <a:spcPct val="100000"/>
              </a:lnSpc>
              <a:spcAft>
                <a:spcPts val="0"/>
              </a:spcAft>
              <a:buNone/>
              <a:defRPr sz="1400" b="1" kern="400" baseline="0">
                <a:solidFill>
                  <a:schemeClr val="bg1"/>
                </a:solidFill>
                <a:latin typeface="+mn-lt"/>
              </a:defRPr>
            </a:lvl1pPr>
          </a:lstStyle>
          <a:p>
            <a:pPr lvl="0"/>
            <a:r>
              <a:rPr lang="en-US"/>
              <a:t>Click to edit Master text styles</a:t>
            </a:r>
          </a:p>
        </p:txBody>
      </p:sp>
      <p:sp>
        <p:nvSpPr>
          <p:cNvPr id="7" name="Text Placeholder 12"/>
          <p:cNvSpPr>
            <a:spLocks noGrp="1"/>
          </p:cNvSpPr>
          <p:nvPr>
            <p:ph type="body" sz="quarter" idx="12"/>
          </p:nvPr>
        </p:nvSpPr>
        <p:spPr>
          <a:xfrm>
            <a:off x="576072" y="5239512"/>
            <a:ext cx="5065776" cy="731520"/>
          </a:xfrm>
        </p:spPr>
        <p:txBody>
          <a:bodyPr/>
          <a:lstStyle>
            <a:lvl1pPr marL="0" indent="0">
              <a:lnSpc>
                <a:spcPct val="100000"/>
              </a:lnSpc>
              <a:spcAft>
                <a:spcPts val="0"/>
              </a:spcAft>
              <a:buNone/>
              <a:defRPr sz="1400" b="0" i="1" kern="400" baseline="0">
                <a:solidFill>
                  <a:schemeClr val="bg1"/>
                </a:solidFill>
                <a:latin typeface="+mn-lt"/>
              </a:defRPr>
            </a:lvl1pPr>
          </a:lstStyle>
          <a:p>
            <a:pPr lvl="0"/>
            <a:r>
              <a:rPr lang="en-US"/>
              <a:t>Click to edit Master text styles</a:t>
            </a:r>
          </a:p>
        </p:txBody>
      </p:sp>
      <p:sp>
        <p:nvSpPr>
          <p:cNvPr id="6" name="Picture Placeholder 8"/>
          <p:cNvSpPr>
            <a:spLocks noGrp="1"/>
          </p:cNvSpPr>
          <p:nvPr>
            <p:ph type="pic" sz="quarter" idx="13"/>
          </p:nvPr>
        </p:nvSpPr>
        <p:spPr>
          <a:xfrm>
            <a:off x="6211614" y="0"/>
            <a:ext cx="5980386" cy="5980176"/>
          </a:xfrm>
          <a:solidFill>
            <a:schemeClr val="tx2"/>
          </a:solidFill>
        </p:spPr>
        <p:txBody>
          <a:bodyPr lIns="548640" tIns="2194560" rtlCol="0">
            <a:noAutofit/>
          </a:bodyPr>
          <a:lstStyle>
            <a:lvl1pPr marL="0" indent="0">
              <a:spcAft>
                <a:spcPts val="0"/>
              </a:spcAft>
              <a:buNone/>
              <a:defRPr sz="3200" b="1" cap="all" baseline="0">
                <a:solidFill>
                  <a:srgbClr val="FF289F"/>
                </a:solidFill>
              </a:defRPr>
            </a:lvl1pPr>
          </a:lstStyle>
          <a:p>
            <a:pPr lvl="0"/>
            <a:r>
              <a:rPr lang="en-US" noProof="0" dirty="0"/>
              <a:t>Click icon to add picture</a:t>
            </a:r>
          </a:p>
        </p:txBody>
      </p:sp>
    </p:spTree>
    <p:extLst>
      <p:ext uri="{BB962C8B-B14F-4D97-AF65-F5344CB8AC3E}">
        <p14:creationId xmlns:p14="http://schemas.microsoft.com/office/powerpoint/2010/main" val="2651969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FG - CoBrand">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B154B81F-BEB4-85D4-A7E9-72AD58CAC4F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71500" y="571500"/>
            <a:ext cx="139065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a:extLst>
              <a:ext uri="{FF2B5EF4-FFF2-40B4-BE49-F238E27FC236}">
                <a16:creationId xmlns:a16="http://schemas.microsoft.com/office/drawing/2014/main" id="{649AE3FC-21BA-B3EE-AD63-0C15DC0A446A}"/>
              </a:ext>
            </a:extLst>
          </p:cNvPr>
          <p:cNvCxnSpPr>
            <a:cxnSpLocks/>
          </p:cNvCxnSpPr>
          <p:nvPr userDrawn="1"/>
        </p:nvCxnSpPr>
        <p:spPr>
          <a:xfrm>
            <a:off x="2209800" y="536575"/>
            <a:ext cx="0" cy="534988"/>
          </a:xfrm>
          <a:prstGeom prst="line">
            <a:avLst/>
          </a:prstGeom>
          <a:ln w="3175">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9" name="Text Placeholder 10"/>
          <p:cNvSpPr>
            <a:spLocks noGrp="1"/>
          </p:cNvSpPr>
          <p:nvPr>
            <p:ph type="body" sz="quarter" idx="25"/>
          </p:nvPr>
        </p:nvSpPr>
        <p:spPr>
          <a:xfrm>
            <a:off x="6281928" y="573313"/>
            <a:ext cx="5330952" cy="5394960"/>
          </a:xfrm>
          <a:solidFill>
            <a:schemeClr val="accent1"/>
          </a:solidFill>
        </p:spPr>
        <p:txBody>
          <a:bodyPr/>
          <a:lstStyle>
            <a:lvl1pPr marL="0" indent="0">
              <a:buNone/>
              <a:defRPr/>
            </a:lvl1pPr>
          </a:lstStyle>
          <a:p>
            <a:pPr lvl="0"/>
            <a:r>
              <a:rPr lang="en-US"/>
              <a:t>Click to edit Master text styles</a:t>
            </a:r>
          </a:p>
        </p:txBody>
      </p:sp>
      <p:sp>
        <p:nvSpPr>
          <p:cNvPr id="21" name="Text Placeholder 20"/>
          <p:cNvSpPr>
            <a:spLocks noGrp="1"/>
          </p:cNvSpPr>
          <p:nvPr>
            <p:ph type="body" sz="quarter" idx="11"/>
          </p:nvPr>
        </p:nvSpPr>
        <p:spPr>
          <a:xfrm>
            <a:off x="6811390" y="3912419"/>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Click to edit Master text styles</a:t>
            </a:r>
          </a:p>
        </p:txBody>
      </p:sp>
      <p:sp>
        <p:nvSpPr>
          <p:cNvPr id="23" name="Text Placeholder 22"/>
          <p:cNvSpPr>
            <a:spLocks noGrp="1"/>
          </p:cNvSpPr>
          <p:nvPr>
            <p:ph type="body" sz="quarter" idx="12"/>
          </p:nvPr>
        </p:nvSpPr>
        <p:spPr>
          <a:xfrm>
            <a:off x="6811390" y="4074989"/>
            <a:ext cx="2286000" cy="320531"/>
          </a:xfrm>
        </p:spPr>
        <p:txBody>
          <a:bodyPr/>
          <a:lstStyle>
            <a:lvl1pPr marL="0" indent="0">
              <a:spcAft>
                <a:spcPts val="0"/>
              </a:spcAft>
              <a:buNone/>
              <a:defRPr sz="1000" i="1">
                <a:solidFill>
                  <a:schemeClr val="bg1"/>
                </a:solidFill>
              </a:defRPr>
            </a:lvl1pPr>
          </a:lstStyle>
          <a:p>
            <a:pPr lvl="0"/>
            <a:r>
              <a:rPr lang="en-US"/>
              <a:t>Click to edit Master text styles</a:t>
            </a:r>
          </a:p>
        </p:txBody>
      </p:sp>
      <p:sp>
        <p:nvSpPr>
          <p:cNvPr id="24" name="Text Placeholder 20"/>
          <p:cNvSpPr>
            <a:spLocks noGrp="1"/>
          </p:cNvSpPr>
          <p:nvPr>
            <p:ph type="body" sz="quarter" idx="13"/>
          </p:nvPr>
        </p:nvSpPr>
        <p:spPr>
          <a:xfrm>
            <a:off x="9212460" y="3912419"/>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Click to edit Master text styles</a:t>
            </a:r>
          </a:p>
        </p:txBody>
      </p:sp>
      <p:sp>
        <p:nvSpPr>
          <p:cNvPr id="25" name="Text Placeholder 22"/>
          <p:cNvSpPr>
            <a:spLocks noGrp="1"/>
          </p:cNvSpPr>
          <p:nvPr>
            <p:ph type="body" sz="quarter" idx="14"/>
          </p:nvPr>
        </p:nvSpPr>
        <p:spPr>
          <a:xfrm>
            <a:off x="9212460" y="4074989"/>
            <a:ext cx="2286000" cy="320531"/>
          </a:xfrm>
        </p:spPr>
        <p:txBody>
          <a:bodyPr/>
          <a:lstStyle>
            <a:lvl1pPr marL="0" indent="0">
              <a:spcAft>
                <a:spcPts val="0"/>
              </a:spcAft>
              <a:buNone/>
              <a:defRPr sz="1000" i="1">
                <a:solidFill>
                  <a:schemeClr val="bg1"/>
                </a:solidFill>
              </a:defRPr>
            </a:lvl1pPr>
          </a:lstStyle>
          <a:p>
            <a:pPr lvl="0"/>
            <a:r>
              <a:rPr lang="en-US"/>
              <a:t>Click to edit Master text styles</a:t>
            </a:r>
          </a:p>
        </p:txBody>
      </p:sp>
      <p:sp>
        <p:nvSpPr>
          <p:cNvPr id="26" name="Text Placeholder 20"/>
          <p:cNvSpPr>
            <a:spLocks noGrp="1"/>
          </p:cNvSpPr>
          <p:nvPr>
            <p:ph type="body" sz="quarter" idx="15"/>
          </p:nvPr>
        </p:nvSpPr>
        <p:spPr>
          <a:xfrm>
            <a:off x="6811390" y="4469899"/>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Click to edit Master text styles</a:t>
            </a:r>
          </a:p>
        </p:txBody>
      </p:sp>
      <p:sp>
        <p:nvSpPr>
          <p:cNvPr id="27" name="Text Placeholder 22"/>
          <p:cNvSpPr>
            <a:spLocks noGrp="1"/>
          </p:cNvSpPr>
          <p:nvPr>
            <p:ph type="body" sz="quarter" idx="16"/>
          </p:nvPr>
        </p:nvSpPr>
        <p:spPr>
          <a:xfrm>
            <a:off x="6811390" y="4632469"/>
            <a:ext cx="2286000" cy="320531"/>
          </a:xfrm>
        </p:spPr>
        <p:txBody>
          <a:bodyPr/>
          <a:lstStyle>
            <a:lvl1pPr marL="0" indent="0">
              <a:spcAft>
                <a:spcPts val="0"/>
              </a:spcAft>
              <a:buNone/>
              <a:defRPr sz="1000" i="1">
                <a:solidFill>
                  <a:schemeClr val="bg1"/>
                </a:solidFill>
              </a:defRPr>
            </a:lvl1pPr>
          </a:lstStyle>
          <a:p>
            <a:pPr lvl="0"/>
            <a:r>
              <a:rPr lang="en-US"/>
              <a:t>Click to edit Master text styles</a:t>
            </a:r>
          </a:p>
        </p:txBody>
      </p:sp>
      <p:sp>
        <p:nvSpPr>
          <p:cNvPr id="28" name="Text Placeholder 20"/>
          <p:cNvSpPr>
            <a:spLocks noGrp="1"/>
          </p:cNvSpPr>
          <p:nvPr>
            <p:ph type="body" sz="quarter" idx="17"/>
          </p:nvPr>
        </p:nvSpPr>
        <p:spPr>
          <a:xfrm>
            <a:off x="9212460" y="4469899"/>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Click to edit Master text styles</a:t>
            </a:r>
          </a:p>
        </p:txBody>
      </p:sp>
      <p:sp>
        <p:nvSpPr>
          <p:cNvPr id="29" name="Text Placeholder 22"/>
          <p:cNvSpPr>
            <a:spLocks noGrp="1"/>
          </p:cNvSpPr>
          <p:nvPr>
            <p:ph type="body" sz="quarter" idx="18"/>
          </p:nvPr>
        </p:nvSpPr>
        <p:spPr>
          <a:xfrm>
            <a:off x="9212460" y="4632469"/>
            <a:ext cx="2286000" cy="320531"/>
          </a:xfrm>
        </p:spPr>
        <p:txBody>
          <a:bodyPr/>
          <a:lstStyle>
            <a:lvl1pPr marL="0" indent="0">
              <a:spcAft>
                <a:spcPts val="0"/>
              </a:spcAft>
              <a:buNone/>
              <a:defRPr sz="1000" i="1">
                <a:solidFill>
                  <a:schemeClr val="bg1"/>
                </a:solidFill>
              </a:defRPr>
            </a:lvl1pPr>
          </a:lstStyle>
          <a:p>
            <a:pPr lvl="0"/>
            <a:r>
              <a:rPr lang="en-US"/>
              <a:t>Click to edit Master text styles</a:t>
            </a:r>
          </a:p>
        </p:txBody>
      </p:sp>
      <p:sp>
        <p:nvSpPr>
          <p:cNvPr id="31" name="Text Placeholder 30"/>
          <p:cNvSpPr>
            <a:spLocks noGrp="1"/>
          </p:cNvSpPr>
          <p:nvPr>
            <p:ph type="body" sz="quarter" idx="19"/>
          </p:nvPr>
        </p:nvSpPr>
        <p:spPr>
          <a:xfrm>
            <a:off x="6811390" y="5369052"/>
            <a:ext cx="2286000" cy="155448"/>
          </a:xfrm>
        </p:spPr>
        <p:txBody>
          <a:bodyPr/>
          <a:lstStyle>
            <a:lvl1pPr marL="0" indent="0">
              <a:spcAft>
                <a:spcPts val="0"/>
              </a:spcAft>
              <a:buNone/>
              <a:defRPr sz="1000" b="1">
                <a:solidFill>
                  <a:schemeClr val="bg1"/>
                </a:solidFill>
              </a:defRPr>
            </a:lvl1pPr>
          </a:lstStyle>
          <a:p>
            <a:pPr lvl="0"/>
            <a:r>
              <a:rPr lang="en-US"/>
              <a:t>Click to edit Master text styles</a:t>
            </a:r>
          </a:p>
        </p:txBody>
      </p:sp>
      <p:sp>
        <p:nvSpPr>
          <p:cNvPr id="17" name="Text Placeholder 3"/>
          <p:cNvSpPr>
            <a:spLocks noGrp="1"/>
          </p:cNvSpPr>
          <p:nvPr>
            <p:ph type="body" sz="quarter" idx="10"/>
          </p:nvPr>
        </p:nvSpPr>
        <p:spPr>
          <a:xfrm>
            <a:off x="6814952" y="1087755"/>
            <a:ext cx="4270248" cy="155448"/>
          </a:xfrm>
        </p:spPr>
        <p:txBody>
          <a:bodyPr/>
          <a:lstStyle>
            <a:lvl1pPr marL="0" indent="0">
              <a:spcAft>
                <a:spcPts val="0"/>
              </a:spcAft>
              <a:buNone/>
              <a:defRPr sz="1000" b="1" cap="all" baseline="0">
                <a:solidFill>
                  <a:schemeClr val="bg1"/>
                </a:solidFill>
              </a:defRPr>
            </a:lvl1pPr>
          </a:lstStyle>
          <a:p>
            <a:pPr lvl="0"/>
            <a:r>
              <a:rPr lang="en-US"/>
              <a:t>Click to edit Master text styles</a:t>
            </a:r>
          </a:p>
        </p:txBody>
      </p:sp>
      <p:sp>
        <p:nvSpPr>
          <p:cNvPr id="18" name="Text Placeholder 2"/>
          <p:cNvSpPr>
            <a:spLocks noGrp="1"/>
          </p:cNvSpPr>
          <p:nvPr>
            <p:ph type="body" idx="1"/>
          </p:nvPr>
        </p:nvSpPr>
        <p:spPr>
          <a:xfrm>
            <a:off x="6811390" y="1600200"/>
            <a:ext cx="4270248" cy="1087755"/>
          </a:xfrm>
        </p:spPr>
        <p:txBody>
          <a:bodyPr anchor="b"/>
          <a:lstStyle>
            <a:lvl1pPr marL="0" indent="0">
              <a:lnSpc>
                <a:spcPts val="4200"/>
              </a:lnSpc>
              <a:spcBef>
                <a:spcPts val="0"/>
              </a:spcBef>
              <a:spcAft>
                <a:spcPts val="0"/>
              </a:spcAft>
              <a:buNone/>
              <a:defRPr sz="42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0" name="Title 1"/>
          <p:cNvSpPr>
            <a:spLocks noGrp="1"/>
          </p:cNvSpPr>
          <p:nvPr>
            <p:ph type="ctrTitle"/>
          </p:nvPr>
        </p:nvSpPr>
        <p:spPr>
          <a:xfrm>
            <a:off x="6811390" y="2809734"/>
            <a:ext cx="4270248" cy="543066"/>
          </a:xfrm>
        </p:spPr>
        <p:txBody>
          <a:bodyPr>
            <a:noAutofit/>
          </a:bodyPr>
          <a:lstStyle>
            <a:lvl1pPr>
              <a:lnSpc>
                <a:spcPct val="100000"/>
              </a:lnSpc>
              <a:spcBef>
                <a:spcPts val="0"/>
              </a:spcBef>
              <a:defRPr sz="1700" b="1" kern="400" baseline="0">
                <a:solidFill>
                  <a:schemeClr val="bg1"/>
                </a:solidFill>
                <a:latin typeface="Georgia" panose="02040502050405020303" pitchFamily="18" charset="0"/>
              </a:defRPr>
            </a:lvl1pPr>
          </a:lstStyle>
          <a:p>
            <a:r>
              <a:rPr lang="en-US"/>
              <a:t>Click to edit Master title style</a:t>
            </a:r>
            <a:endParaRPr lang="en-US" dirty="0"/>
          </a:p>
        </p:txBody>
      </p:sp>
      <p:sp>
        <p:nvSpPr>
          <p:cNvPr id="22" name="Picture Placeholder 6"/>
          <p:cNvSpPr>
            <a:spLocks noGrp="1"/>
          </p:cNvSpPr>
          <p:nvPr>
            <p:ph type="pic" sz="quarter" idx="20"/>
          </p:nvPr>
        </p:nvSpPr>
        <p:spPr>
          <a:xfrm>
            <a:off x="2514600" y="553973"/>
            <a:ext cx="1250973" cy="500063"/>
          </a:xfrm>
          <a:solidFill>
            <a:schemeClr val="tx2"/>
          </a:solidFill>
        </p:spPr>
        <p:txBody>
          <a:bodyPr lIns="182880" tIns="91440" rtlCol="0">
            <a:noAutofit/>
          </a:bodyPr>
          <a:lstStyle>
            <a:lvl1pPr marL="0" indent="0" algn="l">
              <a:spcAft>
                <a:spcPts val="0"/>
              </a:spcAft>
              <a:buNone/>
              <a:defRPr sz="1100" b="1"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Tree>
    <p:extLst>
      <p:ext uri="{BB962C8B-B14F-4D97-AF65-F5344CB8AC3E}">
        <p14:creationId xmlns:p14="http://schemas.microsoft.com/office/powerpoint/2010/main" val="36860838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amp; Image Backgnd Color 2">
    <p:bg>
      <p:bgPr>
        <a:solidFill>
          <a:schemeClr val="accent2"/>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370242" y="512384"/>
            <a:ext cx="5268558" cy="3831016"/>
          </a:xfrm>
        </p:spPr>
        <p:txBody>
          <a:bodyPr/>
          <a:lstStyle>
            <a:lvl1pPr marL="225425" indent="-225425">
              <a:lnSpc>
                <a:spcPts val="4200"/>
              </a:lnSpc>
              <a:spcAft>
                <a:spcPts val="0"/>
              </a:spcAft>
              <a:buNone/>
              <a:defRPr sz="3800" kern="400" baseline="0">
                <a:solidFill>
                  <a:schemeClr val="bg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a:t>Click to edit Master text styles</a:t>
            </a:r>
          </a:p>
        </p:txBody>
      </p:sp>
      <p:sp>
        <p:nvSpPr>
          <p:cNvPr id="13" name="Text Placeholder 12"/>
          <p:cNvSpPr>
            <a:spLocks noGrp="1"/>
          </p:cNvSpPr>
          <p:nvPr>
            <p:ph type="body" sz="quarter" idx="11"/>
          </p:nvPr>
        </p:nvSpPr>
        <p:spPr>
          <a:xfrm>
            <a:off x="576072" y="5029200"/>
            <a:ext cx="5065776" cy="219456"/>
          </a:xfrm>
        </p:spPr>
        <p:txBody>
          <a:bodyPr/>
          <a:lstStyle>
            <a:lvl1pPr marL="0" indent="0">
              <a:lnSpc>
                <a:spcPct val="100000"/>
              </a:lnSpc>
              <a:spcAft>
                <a:spcPts val="0"/>
              </a:spcAft>
              <a:buNone/>
              <a:defRPr sz="1400" b="1" kern="400" baseline="0">
                <a:solidFill>
                  <a:schemeClr val="bg1"/>
                </a:solidFill>
                <a:latin typeface="+mn-lt"/>
              </a:defRPr>
            </a:lvl1pPr>
          </a:lstStyle>
          <a:p>
            <a:pPr lvl="0"/>
            <a:r>
              <a:rPr lang="en-US"/>
              <a:t>Click to edit Master text styles</a:t>
            </a:r>
          </a:p>
        </p:txBody>
      </p:sp>
      <p:sp>
        <p:nvSpPr>
          <p:cNvPr id="7" name="Text Placeholder 12"/>
          <p:cNvSpPr>
            <a:spLocks noGrp="1"/>
          </p:cNvSpPr>
          <p:nvPr>
            <p:ph type="body" sz="quarter" idx="12"/>
          </p:nvPr>
        </p:nvSpPr>
        <p:spPr>
          <a:xfrm>
            <a:off x="576072" y="5239512"/>
            <a:ext cx="5065776" cy="731520"/>
          </a:xfrm>
        </p:spPr>
        <p:txBody>
          <a:bodyPr/>
          <a:lstStyle>
            <a:lvl1pPr marL="0" indent="0">
              <a:lnSpc>
                <a:spcPct val="100000"/>
              </a:lnSpc>
              <a:spcAft>
                <a:spcPts val="0"/>
              </a:spcAft>
              <a:buNone/>
              <a:defRPr sz="1400" b="0" i="1" kern="400" baseline="0">
                <a:solidFill>
                  <a:schemeClr val="bg1"/>
                </a:solidFill>
                <a:latin typeface="+mn-lt"/>
              </a:defRPr>
            </a:lvl1pPr>
          </a:lstStyle>
          <a:p>
            <a:pPr lvl="0"/>
            <a:r>
              <a:rPr lang="en-US"/>
              <a:t>Click to edit Master text styles</a:t>
            </a:r>
          </a:p>
        </p:txBody>
      </p:sp>
      <p:sp>
        <p:nvSpPr>
          <p:cNvPr id="6" name="Picture Placeholder 8"/>
          <p:cNvSpPr>
            <a:spLocks noGrp="1"/>
          </p:cNvSpPr>
          <p:nvPr>
            <p:ph type="pic" sz="quarter" idx="13"/>
          </p:nvPr>
        </p:nvSpPr>
        <p:spPr>
          <a:xfrm>
            <a:off x="6211614" y="0"/>
            <a:ext cx="5980386" cy="5980176"/>
          </a:xfrm>
          <a:solidFill>
            <a:schemeClr val="tx2"/>
          </a:solidFill>
        </p:spPr>
        <p:txBody>
          <a:bodyPr lIns="548640" tIns="2194560" rtlCol="0">
            <a:noAutofit/>
          </a:bodyPr>
          <a:lstStyle>
            <a:lvl1pPr marL="0" indent="0">
              <a:spcAft>
                <a:spcPts val="0"/>
              </a:spcAft>
              <a:buNone/>
              <a:defRPr sz="3200" b="1" cap="all" baseline="0">
                <a:solidFill>
                  <a:srgbClr val="FF289F"/>
                </a:solidFill>
              </a:defRPr>
            </a:lvl1pPr>
          </a:lstStyle>
          <a:p>
            <a:pPr lvl="0"/>
            <a:r>
              <a:rPr lang="en-US" noProof="0" dirty="0"/>
              <a:t>Click icon to add picture</a:t>
            </a:r>
          </a:p>
        </p:txBody>
      </p:sp>
    </p:spTree>
    <p:extLst>
      <p:ext uri="{BB962C8B-B14F-4D97-AF65-F5344CB8AC3E}">
        <p14:creationId xmlns:p14="http://schemas.microsoft.com/office/powerpoint/2010/main" val="2337657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amp; Image Backgnd Color 3">
    <p:bg>
      <p:bgPr>
        <a:solidFill>
          <a:srgbClr val="FBA51F"/>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370242" y="512384"/>
            <a:ext cx="5268558" cy="3831016"/>
          </a:xfrm>
        </p:spPr>
        <p:txBody>
          <a:bodyPr/>
          <a:lstStyle>
            <a:lvl1pPr marL="225425" indent="-225425">
              <a:lnSpc>
                <a:spcPts val="4200"/>
              </a:lnSpc>
              <a:spcAft>
                <a:spcPts val="0"/>
              </a:spcAft>
              <a:buNone/>
              <a:defRPr sz="3800" kern="400" baseline="0">
                <a:solidFill>
                  <a:schemeClr val="bg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a:t>Click to edit Master text styles</a:t>
            </a:r>
          </a:p>
        </p:txBody>
      </p:sp>
      <p:sp>
        <p:nvSpPr>
          <p:cNvPr id="13" name="Text Placeholder 12"/>
          <p:cNvSpPr>
            <a:spLocks noGrp="1"/>
          </p:cNvSpPr>
          <p:nvPr>
            <p:ph type="body" sz="quarter" idx="11"/>
          </p:nvPr>
        </p:nvSpPr>
        <p:spPr>
          <a:xfrm>
            <a:off x="576072" y="5029200"/>
            <a:ext cx="5065776" cy="219456"/>
          </a:xfrm>
        </p:spPr>
        <p:txBody>
          <a:bodyPr/>
          <a:lstStyle>
            <a:lvl1pPr marL="0" indent="0">
              <a:lnSpc>
                <a:spcPct val="100000"/>
              </a:lnSpc>
              <a:spcAft>
                <a:spcPts val="0"/>
              </a:spcAft>
              <a:buNone/>
              <a:defRPr sz="1400" b="1" kern="400" baseline="0">
                <a:solidFill>
                  <a:schemeClr val="bg1"/>
                </a:solidFill>
                <a:latin typeface="+mn-lt"/>
              </a:defRPr>
            </a:lvl1pPr>
          </a:lstStyle>
          <a:p>
            <a:pPr lvl="0"/>
            <a:r>
              <a:rPr lang="en-US"/>
              <a:t>Click to edit Master text styles</a:t>
            </a:r>
          </a:p>
        </p:txBody>
      </p:sp>
      <p:sp>
        <p:nvSpPr>
          <p:cNvPr id="7" name="Text Placeholder 12"/>
          <p:cNvSpPr>
            <a:spLocks noGrp="1"/>
          </p:cNvSpPr>
          <p:nvPr>
            <p:ph type="body" sz="quarter" idx="12"/>
          </p:nvPr>
        </p:nvSpPr>
        <p:spPr>
          <a:xfrm>
            <a:off x="576072" y="5239512"/>
            <a:ext cx="5065776" cy="731520"/>
          </a:xfrm>
        </p:spPr>
        <p:txBody>
          <a:bodyPr/>
          <a:lstStyle>
            <a:lvl1pPr marL="0" indent="0">
              <a:lnSpc>
                <a:spcPct val="100000"/>
              </a:lnSpc>
              <a:spcAft>
                <a:spcPts val="0"/>
              </a:spcAft>
              <a:buNone/>
              <a:defRPr sz="1400" b="0" i="1" kern="400" baseline="0">
                <a:solidFill>
                  <a:schemeClr val="bg1"/>
                </a:solidFill>
                <a:latin typeface="+mn-lt"/>
              </a:defRPr>
            </a:lvl1pPr>
          </a:lstStyle>
          <a:p>
            <a:pPr lvl="0"/>
            <a:r>
              <a:rPr lang="en-US"/>
              <a:t>Click to edit Master text styles</a:t>
            </a:r>
          </a:p>
        </p:txBody>
      </p:sp>
      <p:sp>
        <p:nvSpPr>
          <p:cNvPr id="6" name="Picture Placeholder 8"/>
          <p:cNvSpPr>
            <a:spLocks noGrp="1"/>
          </p:cNvSpPr>
          <p:nvPr>
            <p:ph type="pic" sz="quarter" idx="13"/>
          </p:nvPr>
        </p:nvSpPr>
        <p:spPr>
          <a:xfrm>
            <a:off x="6211614" y="0"/>
            <a:ext cx="5980386" cy="5980176"/>
          </a:xfrm>
          <a:solidFill>
            <a:schemeClr val="tx2"/>
          </a:solidFill>
        </p:spPr>
        <p:txBody>
          <a:bodyPr lIns="548640" tIns="2194560" rtlCol="0">
            <a:noAutofit/>
          </a:bodyPr>
          <a:lstStyle>
            <a:lvl1pPr marL="0" indent="0">
              <a:spcAft>
                <a:spcPts val="0"/>
              </a:spcAft>
              <a:buNone/>
              <a:defRPr sz="3200" b="1" cap="all" baseline="0">
                <a:solidFill>
                  <a:srgbClr val="FF289F"/>
                </a:solidFill>
              </a:defRPr>
            </a:lvl1pPr>
          </a:lstStyle>
          <a:p>
            <a:pPr lvl="0"/>
            <a:r>
              <a:rPr lang="en-US" noProof="0" dirty="0"/>
              <a:t>Click icon to add picture</a:t>
            </a:r>
          </a:p>
        </p:txBody>
      </p:sp>
    </p:spTree>
    <p:extLst>
      <p:ext uri="{BB962C8B-B14F-4D97-AF65-F5344CB8AC3E}">
        <p14:creationId xmlns:p14="http://schemas.microsoft.com/office/powerpoint/2010/main" val="2396933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w/ Backgnd Color 1">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370242" y="457204"/>
            <a:ext cx="8961120" cy="3505196"/>
          </a:xfrm>
        </p:spPr>
        <p:txBody>
          <a:bodyPr/>
          <a:lstStyle>
            <a:lvl1pPr marL="225425" indent="-225425">
              <a:lnSpc>
                <a:spcPts val="5400"/>
              </a:lnSpc>
              <a:spcAft>
                <a:spcPts val="0"/>
              </a:spcAft>
              <a:buNone/>
              <a:defRPr sz="4600" kern="400" baseline="0">
                <a:solidFill>
                  <a:schemeClr val="bg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a:t>Click to edit Master text styles</a:t>
            </a:r>
          </a:p>
        </p:txBody>
      </p:sp>
      <p:sp>
        <p:nvSpPr>
          <p:cNvPr id="13" name="Text Placeholder 12"/>
          <p:cNvSpPr>
            <a:spLocks noGrp="1"/>
          </p:cNvSpPr>
          <p:nvPr>
            <p:ph type="body" sz="quarter" idx="11"/>
          </p:nvPr>
        </p:nvSpPr>
        <p:spPr>
          <a:xfrm>
            <a:off x="576072" y="4545120"/>
            <a:ext cx="5065776" cy="219456"/>
          </a:xfrm>
        </p:spPr>
        <p:txBody>
          <a:bodyPr/>
          <a:lstStyle>
            <a:lvl1pPr marL="0" indent="0">
              <a:lnSpc>
                <a:spcPct val="100000"/>
              </a:lnSpc>
              <a:spcAft>
                <a:spcPts val="0"/>
              </a:spcAft>
              <a:buNone/>
              <a:defRPr sz="1400" b="1" kern="400" baseline="0">
                <a:solidFill>
                  <a:schemeClr val="bg1"/>
                </a:solidFill>
                <a:latin typeface="+mn-lt"/>
              </a:defRPr>
            </a:lvl1pPr>
          </a:lstStyle>
          <a:p>
            <a:pPr lvl="0"/>
            <a:r>
              <a:rPr lang="en-US"/>
              <a:t>Click to edit Master text styles</a:t>
            </a:r>
          </a:p>
        </p:txBody>
      </p:sp>
      <p:sp>
        <p:nvSpPr>
          <p:cNvPr id="7" name="Text Placeholder 12"/>
          <p:cNvSpPr>
            <a:spLocks noGrp="1"/>
          </p:cNvSpPr>
          <p:nvPr>
            <p:ph type="body" sz="quarter" idx="12"/>
          </p:nvPr>
        </p:nvSpPr>
        <p:spPr>
          <a:xfrm>
            <a:off x="576072" y="4754880"/>
            <a:ext cx="5065776" cy="731520"/>
          </a:xfrm>
        </p:spPr>
        <p:txBody>
          <a:bodyPr/>
          <a:lstStyle>
            <a:lvl1pPr marL="0" indent="0">
              <a:lnSpc>
                <a:spcPct val="100000"/>
              </a:lnSpc>
              <a:spcAft>
                <a:spcPts val="0"/>
              </a:spcAft>
              <a:buNone/>
              <a:defRPr sz="1400" b="0" i="1" kern="400" baseline="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33710709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 w/ Backgnd Color 2">
    <p:bg>
      <p:bgPr>
        <a:solidFill>
          <a:schemeClr val="accent2"/>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370242" y="457204"/>
            <a:ext cx="8961120" cy="3505196"/>
          </a:xfrm>
        </p:spPr>
        <p:txBody>
          <a:bodyPr/>
          <a:lstStyle>
            <a:lvl1pPr marL="225425" indent="-225425">
              <a:lnSpc>
                <a:spcPts val="5400"/>
              </a:lnSpc>
              <a:spcAft>
                <a:spcPts val="0"/>
              </a:spcAft>
              <a:buNone/>
              <a:defRPr sz="4600" kern="400" baseline="0">
                <a:solidFill>
                  <a:schemeClr val="bg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a:t>Click to edit Master text styles</a:t>
            </a:r>
          </a:p>
        </p:txBody>
      </p:sp>
      <p:sp>
        <p:nvSpPr>
          <p:cNvPr id="13" name="Text Placeholder 12"/>
          <p:cNvSpPr>
            <a:spLocks noGrp="1"/>
          </p:cNvSpPr>
          <p:nvPr>
            <p:ph type="body" sz="quarter" idx="11"/>
          </p:nvPr>
        </p:nvSpPr>
        <p:spPr>
          <a:xfrm>
            <a:off x="576072" y="4545120"/>
            <a:ext cx="5065776" cy="219456"/>
          </a:xfrm>
        </p:spPr>
        <p:txBody>
          <a:bodyPr/>
          <a:lstStyle>
            <a:lvl1pPr marL="0" indent="0">
              <a:lnSpc>
                <a:spcPct val="100000"/>
              </a:lnSpc>
              <a:spcAft>
                <a:spcPts val="0"/>
              </a:spcAft>
              <a:buNone/>
              <a:defRPr sz="1400" b="1" kern="400" baseline="0">
                <a:solidFill>
                  <a:schemeClr val="bg1"/>
                </a:solidFill>
                <a:latin typeface="+mn-lt"/>
              </a:defRPr>
            </a:lvl1pPr>
          </a:lstStyle>
          <a:p>
            <a:pPr lvl="0"/>
            <a:r>
              <a:rPr lang="en-US"/>
              <a:t>Click to edit Master text styles</a:t>
            </a:r>
          </a:p>
        </p:txBody>
      </p:sp>
      <p:sp>
        <p:nvSpPr>
          <p:cNvPr id="7" name="Text Placeholder 12"/>
          <p:cNvSpPr>
            <a:spLocks noGrp="1"/>
          </p:cNvSpPr>
          <p:nvPr>
            <p:ph type="body" sz="quarter" idx="12"/>
          </p:nvPr>
        </p:nvSpPr>
        <p:spPr>
          <a:xfrm>
            <a:off x="576072" y="4754880"/>
            <a:ext cx="5065776" cy="731520"/>
          </a:xfrm>
        </p:spPr>
        <p:txBody>
          <a:bodyPr/>
          <a:lstStyle>
            <a:lvl1pPr marL="0" indent="0">
              <a:lnSpc>
                <a:spcPct val="100000"/>
              </a:lnSpc>
              <a:spcAft>
                <a:spcPts val="0"/>
              </a:spcAft>
              <a:buNone/>
              <a:defRPr sz="1400" b="0" i="1" kern="400" baseline="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19006978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 w/ Backgnd Color 3">
    <p:bg>
      <p:bgPr>
        <a:solidFill>
          <a:srgbClr val="FBA51F"/>
        </a:solidFill>
        <a:effectLst/>
      </p:bgPr>
    </p:bg>
    <p:spTree>
      <p:nvGrpSpPr>
        <p:cNvPr id="1" name=""/>
        <p:cNvGrpSpPr/>
        <p:nvPr/>
      </p:nvGrpSpPr>
      <p:grpSpPr>
        <a:xfrm>
          <a:off x="0" y="0"/>
          <a:ext cx="0" cy="0"/>
          <a:chOff x="0" y="0"/>
          <a:chExt cx="0" cy="0"/>
        </a:xfrm>
      </p:grpSpPr>
      <p:sp>
        <p:nvSpPr>
          <p:cNvPr id="11" name="Text Placeholder 10"/>
          <p:cNvSpPr>
            <a:spLocks noGrp="1"/>
          </p:cNvSpPr>
          <p:nvPr>
            <p:ph type="body" sz="quarter" idx="10"/>
          </p:nvPr>
        </p:nvSpPr>
        <p:spPr>
          <a:xfrm>
            <a:off x="370242" y="457204"/>
            <a:ext cx="8961120" cy="3505196"/>
          </a:xfrm>
        </p:spPr>
        <p:txBody>
          <a:bodyPr/>
          <a:lstStyle>
            <a:lvl1pPr marL="225425" indent="-225425">
              <a:lnSpc>
                <a:spcPts val="5400"/>
              </a:lnSpc>
              <a:spcAft>
                <a:spcPts val="0"/>
              </a:spcAft>
              <a:buNone/>
              <a:defRPr sz="4600" kern="400" baseline="0">
                <a:solidFill>
                  <a:schemeClr val="bg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a:t>Click to edit Master text styles</a:t>
            </a:r>
          </a:p>
        </p:txBody>
      </p:sp>
      <p:sp>
        <p:nvSpPr>
          <p:cNvPr id="13" name="Text Placeholder 12"/>
          <p:cNvSpPr>
            <a:spLocks noGrp="1"/>
          </p:cNvSpPr>
          <p:nvPr>
            <p:ph type="body" sz="quarter" idx="11"/>
          </p:nvPr>
        </p:nvSpPr>
        <p:spPr>
          <a:xfrm>
            <a:off x="576072" y="4545120"/>
            <a:ext cx="5065776" cy="219456"/>
          </a:xfrm>
        </p:spPr>
        <p:txBody>
          <a:bodyPr/>
          <a:lstStyle>
            <a:lvl1pPr marL="0" indent="0">
              <a:lnSpc>
                <a:spcPct val="100000"/>
              </a:lnSpc>
              <a:spcAft>
                <a:spcPts val="0"/>
              </a:spcAft>
              <a:buNone/>
              <a:defRPr sz="1400" b="1" kern="400" baseline="0">
                <a:solidFill>
                  <a:schemeClr val="bg1"/>
                </a:solidFill>
                <a:latin typeface="+mn-lt"/>
              </a:defRPr>
            </a:lvl1pPr>
          </a:lstStyle>
          <a:p>
            <a:pPr lvl="0"/>
            <a:r>
              <a:rPr lang="en-US"/>
              <a:t>Click to edit Master text styles</a:t>
            </a:r>
          </a:p>
        </p:txBody>
      </p:sp>
      <p:sp>
        <p:nvSpPr>
          <p:cNvPr id="7" name="Text Placeholder 12"/>
          <p:cNvSpPr>
            <a:spLocks noGrp="1"/>
          </p:cNvSpPr>
          <p:nvPr>
            <p:ph type="body" sz="quarter" idx="12"/>
          </p:nvPr>
        </p:nvSpPr>
        <p:spPr>
          <a:xfrm>
            <a:off x="576072" y="4754880"/>
            <a:ext cx="5065776" cy="731520"/>
          </a:xfrm>
        </p:spPr>
        <p:txBody>
          <a:bodyPr/>
          <a:lstStyle>
            <a:lvl1pPr marL="0" indent="0">
              <a:lnSpc>
                <a:spcPct val="100000"/>
              </a:lnSpc>
              <a:spcAft>
                <a:spcPts val="0"/>
              </a:spcAft>
              <a:buNone/>
              <a:defRPr sz="1400" b="0" i="1" kern="400" baseline="0">
                <a:solidFill>
                  <a:schemeClr val="bg1"/>
                </a:solidFill>
                <a:latin typeface="+mn-lt"/>
              </a:defRPr>
            </a:lvl1pPr>
          </a:lstStyle>
          <a:p>
            <a:pPr lvl="0"/>
            <a:r>
              <a:rPr lang="en-US"/>
              <a:t>Click to edit Master text styles</a:t>
            </a:r>
          </a:p>
        </p:txBody>
      </p:sp>
    </p:spTree>
    <p:extLst>
      <p:ext uri="{BB962C8B-B14F-4D97-AF65-F5344CB8AC3E}">
        <p14:creationId xmlns:p14="http://schemas.microsoft.com/office/powerpoint/2010/main" val="28816280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7" name="Text Placeholder 6"/>
          <p:cNvSpPr>
            <a:spLocks noGrp="1"/>
          </p:cNvSpPr>
          <p:nvPr>
            <p:ph type="body" sz="quarter" idx="11"/>
          </p:nvPr>
        </p:nvSpPr>
        <p:spPr>
          <a:xfrm>
            <a:off x="571500" y="2002536"/>
            <a:ext cx="6748272"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89593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Column 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7" name="Text Placeholder 6"/>
          <p:cNvSpPr>
            <a:spLocks noGrp="1"/>
          </p:cNvSpPr>
          <p:nvPr>
            <p:ph type="body" sz="quarter" idx="1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6"/>
          <p:cNvSpPr>
            <a:spLocks noGrp="1"/>
          </p:cNvSpPr>
          <p:nvPr>
            <p:ph type="body" sz="quarter" idx="12"/>
          </p:nvPr>
        </p:nvSpPr>
        <p:spPr>
          <a:xfrm>
            <a:off x="5261480" y="2001012"/>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729585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eft Column 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7" name="Text Placeholder 6"/>
          <p:cNvSpPr>
            <a:spLocks noGrp="1"/>
          </p:cNvSpPr>
          <p:nvPr>
            <p:ph type="body" sz="quarter" idx="11"/>
          </p:nvPr>
        </p:nvSpPr>
        <p:spPr>
          <a:xfrm>
            <a:off x="571500" y="2002536"/>
            <a:ext cx="415290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133047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amp; Image 1">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11036808"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7" name="Text Placeholder 6"/>
          <p:cNvSpPr>
            <a:spLocks noGrp="1"/>
          </p:cNvSpPr>
          <p:nvPr>
            <p:ph type="body" sz="quarter" idx="1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p:cNvSpPr>
            <a:spLocks noGrp="1"/>
          </p:cNvSpPr>
          <p:nvPr>
            <p:ph type="pic" sz="quarter" idx="12"/>
          </p:nvPr>
        </p:nvSpPr>
        <p:spPr>
          <a:xfrm>
            <a:off x="5257800" y="2034066"/>
            <a:ext cx="6350649" cy="3959352"/>
          </a:xfrm>
          <a:solidFill>
            <a:schemeClr val="tx2"/>
          </a:solidFill>
        </p:spPr>
        <p:txBody>
          <a:bodyPr lIns="640080" tIns="1188720" rtlCol="0">
            <a:noAutofit/>
          </a:bodyPr>
          <a:lstStyle>
            <a:lvl1pPr marL="0" indent="0">
              <a:spcAft>
                <a:spcPts val="0"/>
              </a:spcAft>
              <a:buNone/>
              <a:defRPr sz="3200" b="1" cap="all" baseline="0">
                <a:solidFill>
                  <a:srgbClr val="FF289F"/>
                </a:solidFill>
              </a:defRPr>
            </a:lvl1pPr>
          </a:lstStyle>
          <a:p>
            <a:pPr lvl="0"/>
            <a:r>
              <a:rPr lang="en-US" noProof="0" dirty="0"/>
              <a:t>Click icon to add picture</a:t>
            </a:r>
          </a:p>
        </p:txBody>
      </p:sp>
    </p:spTree>
    <p:extLst>
      <p:ext uri="{BB962C8B-B14F-4D97-AF65-F5344CB8AC3E}">
        <p14:creationId xmlns:p14="http://schemas.microsoft.com/office/powerpoint/2010/main" val="38128161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amp; Image 2">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6126480"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14984"/>
            <a:ext cx="6126480"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7" name="Text Placeholder 6"/>
          <p:cNvSpPr>
            <a:spLocks noGrp="1"/>
          </p:cNvSpPr>
          <p:nvPr>
            <p:ph type="body" sz="quarter" idx="1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p:cNvSpPr>
            <a:spLocks noGrp="1"/>
          </p:cNvSpPr>
          <p:nvPr>
            <p:ph type="pic" sz="quarter" idx="12"/>
          </p:nvPr>
        </p:nvSpPr>
        <p:spPr>
          <a:xfrm>
            <a:off x="7132320" y="580913"/>
            <a:ext cx="4476129" cy="5412505"/>
          </a:xfrm>
          <a:solidFill>
            <a:schemeClr val="tx2"/>
          </a:solidFill>
        </p:spPr>
        <p:txBody>
          <a:bodyPr lIns="182880" tIns="2011680" rtlCol="0">
            <a:noAutofit/>
          </a:bodyPr>
          <a:lstStyle>
            <a:lvl1pPr marL="0" indent="0">
              <a:spcAft>
                <a:spcPts val="0"/>
              </a:spcAft>
              <a:buNone/>
              <a:defRPr sz="2800" b="1" cap="all" baseline="0">
                <a:solidFill>
                  <a:srgbClr val="FF289F"/>
                </a:solidFill>
              </a:defRPr>
            </a:lvl1pPr>
          </a:lstStyle>
          <a:p>
            <a:pPr lvl="0"/>
            <a:r>
              <a:rPr lang="en-US" noProof="0" dirty="0"/>
              <a:t>Click icon to add picture</a:t>
            </a:r>
          </a:p>
        </p:txBody>
      </p:sp>
    </p:spTree>
    <p:extLst>
      <p:ext uri="{BB962C8B-B14F-4D97-AF65-F5344CB8AC3E}">
        <p14:creationId xmlns:p14="http://schemas.microsoft.com/office/powerpoint/2010/main" val="1233539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Tree>
    <p:extLst>
      <p:ext uri="{BB962C8B-B14F-4D97-AF65-F5344CB8AC3E}">
        <p14:creationId xmlns:p14="http://schemas.microsoft.com/office/powerpoint/2010/main" val="37379892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amp; Image 3">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5303520"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14984"/>
            <a:ext cx="5303520"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7" name="Text Placeholder 6"/>
          <p:cNvSpPr>
            <a:spLocks noGrp="1"/>
          </p:cNvSpPr>
          <p:nvPr>
            <p:ph type="body" sz="quarter" idx="1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8"/>
          <p:cNvSpPr>
            <a:spLocks noGrp="1"/>
          </p:cNvSpPr>
          <p:nvPr>
            <p:ph type="pic" sz="quarter" idx="13"/>
          </p:nvPr>
        </p:nvSpPr>
        <p:spPr>
          <a:xfrm>
            <a:off x="6211614" y="0"/>
            <a:ext cx="5980386" cy="5969876"/>
          </a:xfrm>
          <a:solidFill>
            <a:schemeClr val="tx2"/>
          </a:solidFill>
        </p:spPr>
        <p:txBody>
          <a:bodyPr lIns="457200" tIns="2194560" rtlCol="0">
            <a:noAutofit/>
          </a:bodyPr>
          <a:lstStyle>
            <a:lvl1pPr marL="0" indent="0">
              <a:spcAft>
                <a:spcPts val="0"/>
              </a:spcAft>
              <a:buNone/>
              <a:defRPr sz="3200" b="1" cap="all" baseline="0">
                <a:solidFill>
                  <a:srgbClr val="FF289F"/>
                </a:solidFill>
              </a:defRPr>
            </a:lvl1pPr>
          </a:lstStyle>
          <a:p>
            <a:pPr lvl="0"/>
            <a:r>
              <a:rPr lang="en-US" noProof="0" dirty="0"/>
              <a:t>Click icon to add picture</a:t>
            </a:r>
          </a:p>
        </p:txBody>
      </p:sp>
    </p:spTree>
    <p:extLst>
      <p:ext uri="{BB962C8B-B14F-4D97-AF65-F5344CB8AC3E}">
        <p14:creationId xmlns:p14="http://schemas.microsoft.com/office/powerpoint/2010/main" val="12513963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ow of 4 Images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641"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4" name="Picture Placeholder 15"/>
          <p:cNvSpPr>
            <a:spLocks noGrp="1"/>
          </p:cNvSpPr>
          <p:nvPr>
            <p:ph type="pic" sz="quarter" idx="11"/>
          </p:nvPr>
        </p:nvSpPr>
        <p:spPr>
          <a:xfrm>
            <a:off x="3384009" y="2045970"/>
            <a:ext cx="2596896" cy="2356485"/>
          </a:xfrm>
          <a:solidFill>
            <a:schemeClr val="tx2"/>
          </a:solidFill>
        </p:spPr>
        <p:txBody>
          <a:bodyPr tIns="32004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6" name="Picture Placeholder 15"/>
          <p:cNvSpPr>
            <a:spLocks noGrp="1"/>
          </p:cNvSpPr>
          <p:nvPr>
            <p:ph type="pic" sz="quarter" idx="12"/>
          </p:nvPr>
        </p:nvSpPr>
        <p:spPr>
          <a:xfrm>
            <a:off x="571641" y="2045970"/>
            <a:ext cx="2596896" cy="2356485"/>
          </a:xfrm>
          <a:solidFill>
            <a:schemeClr val="tx2"/>
          </a:solidFill>
        </p:spPr>
        <p:txBody>
          <a:bodyPr tIns="32004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7" name="Picture Placeholder 15"/>
          <p:cNvSpPr>
            <a:spLocks noGrp="1"/>
          </p:cNvSpPr>
          <p:nvPr>
            <p:ph type="pic" sz="quarter" idx="13"/>
          </p:nvPr>
        </p:nvSpPr>
        <p:spPr>
          <a:xfrm>
            <a:off x="6196377" y="2045970"/>
            <a:ext cx="2596896" cy="2356485"/>
          </a:xfrm>
          <a:solidFill>
            <a:schemeClr val="tx2"/>
          </a:solidFill>
        </p:spPr>
        <p:txBody>
          <a:bodyPr tIns="32004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8" name="Picture Placeholder 15"/>
          <p:cNvSpPr>
            <a:spLocks noGrp="1"/>
          </p:cNvSpPr>
          <p:nvPr>
            <p:ph type="pic" sz="quarter" idx="14"/>
          </p:nvPr>
        </p:nvSpPr>
        <p:spPr>
          <a:xfrm>
            <a:off x="9008745" y="2045970"/>
            <a:ext cx="2599704" cy="2356485"/>
          </a:xfrm>
          <a:solidFill>
            <a:schemeClr val="tx2"/>
          </a:solidFill>
        </p:spPr>
        <p:txBody>
          <a:bodyPr tIns="32004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10" name="Text Placeholder 9"/>
          <p:cNvSpPr>
            <a:spLocks noGrp="1"/>
          </p:cNvSpPr>
          <p:nvPr>
            <p:ph type="body" sz="quarter" idx="15"/>
          </p:nvPr>
        </p:nvSpPr>
        <p:spPr>
          <a:xfrm>
            <a:off x="571641" y="4482892"/>
            <a:ext cx="2597150"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1" name="Text Placeholder 9"/>
          <p:cNvSpPr>
            <a:spLocks noGrp="1"/>
          </p:cNvSpPr>
          <p:nvPr>
            <p:ph type="body" sz="quarter" idx="16"/>
          </p:nvPr>
        </p:nvSpPr>
        <p:spPr>
          <a:xfrm>
            <a:off x="571641" y="4680203"/>
            <a:ext cx="2597150"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
        <p:nvSpPr>
          <p:cNvPr id="12" name="Text Placeholder 9"/>
          <p:cNvSpPr>
            <a:spLocks noGrp="1"/>
          </p:cNvSpPr>
          <p:nvPr>
            <p:ph type="body" sz="quarter" idx="17"/>
          </p:nvPr>
        </p:nvSpPr>
        <p:spPr>
          <a:xfrm>
            <a:off x="3384009" y="4482892"/>
            <a:ext cx="2597150"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3" name="Text Placeholder 9"/>
          <p:cNvSpPr>
            <a:spLocks noGrp="1"/>
          </p:cNvSpPr>
          <p:nvPr>
            <p:ph type="body" sz="quarter" idx="18"/>
          </p:nvPr>
        </p:nvSpPr>
        <p:spPr>
          <a:xfrm>
            <a:off x="3384009" y="4680203"/>
            <a:ext cx="2597150"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
        <p:nvSpPr>
          <p:cNvPr id="14" name="Text Placeholder 9"/>
          <p:cNvSpPr>
            <a:spLocks noGrp="1"/>
          </p:cNvSpPr>
          <p:nvPr>
            <p:ph type="body" sz="quarter" idx="19"/>
          </p:nvPr>
        </p:nvSpPr>
        <p:spPr>
          <a:xfrm>
            <a:off x="6196377" y="4482892"/>
            <a:ext cx="2597150"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5" name="Text Placeholder 9"/>
          <p:cNvSpPr>
            <a:spLocks noGrp="1"/>
          </p:cNvSpPr>
          <p:nvPr>
            <p:ph type="body" sz="quarter" idx="20"/>
          </p:nvPr>
        </p:nvSpPr>
        <p:spPr>
          <a:xfrm>
            <a:off x="6196377" y="4680203"/>
            <a:ext cx="2597150"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
        <p:nvSpPr>
          <p:cNvPr id="16" name="Text Placeholder 9"/>
          <p:cNvSpPr>
            <a:spLocks noGrp="1"/>
          </p:cNvSpPr>
          <p:nvPr>
            <p:ph type="body" sz="quarter" idx="21"/>
          </p:nvPr>
        </p:nvSpPr>
        <p:spPr>
          <a:xfrm>
            <a:off x="9008745" y="4482892"/>
            <a:ext cx="2597150"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7" name="Text Placeholder 9"/>
          <p:cNvSpPr>
            <a:spLocks noGrp="1"/>
          </p:cNvSpPr>
          <p:nvPr>
            <p:ph type="body" sz="quarter" idx="22"/>
          </p:nvPr>
        </p:nvSpPr>
        <p:spPr>
          <a:xfrm>
            <a:off x="9008745" y="4680203"/>
            <a:ext cx="2597150"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42186949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Row of 3 Images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641"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4" name="Picture Placeholder 15"/>
          <p:cNvSpPr>
            <a:spLocks noGrp="1"/>
          </p:cNvSpPr>
          <p:nvPr>
            <p:ph type="pic" sz="quarter" idx="11"/>
          </p:nvPr>
        </p:nvSpPr>
        <p:spPr>
          <a:xfrm>
            <a:off x="4321563" y="2045969"/>
            <a:ext cx="3538728" cy="3191256"/>
          </a:xfrm>
          <a:solidFill>
            <a:schemeClr val="tx2"/>
          </a:solidFill>
        </p:spPr>
        <p:txBody>
          <a:bodyPr tIns="73152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6" name="Picture Placeholder 15"/>
          <p:cNvSpPr>
            <a:spLocks noGrp="1"/>
          </p:cNvSpPr>
          <p:nvPr>
            <p:ph type="pic" sz="quarter" idx="12"/>
          </p:nvPr>
        </p:nvSpPr>
        <p:spPr>
          <a:xfrm>
            <a:off x="571641" y="2045969"/>
            <a:ext cx="3538728" cy="3191256"/>
          </a:xfrm>
          <a:solidFill>
            <a:schemeClr val="tx2"/>
          </a:solidFill>
        </p:spPr>
        <p:txBody>
          <a:bodyPr tIns="73152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8" name="Picture Placeholder 15"/>
          <p:cNvSpPr>
            <a:spLocks noGrp="1"/>
          </p:cNvSpPr>
          <p:nvPr>
            <p:ph type="pic" sz="quarter" idx="14"/>
          </p:nvPr>
        </p:nvSpPr>
        <p:spPr>
          <a:xfrm>
            <a:off x="8071486" y="2045970"/>
            <a:ext cx="3536964" cy="3192780"/>
          </a:xfrm>
          <a:solidFill>
            <a:schemeClr val="tx2"/>
          </a:solidFill>
        </p:spPr>
        <p:txBody>
          <a:bodyPr tIns="73152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10" name="Text Placeholder 9"/>
          <p:cNvSpPr>
            <a:spLocks noGrp="1"/>
          </p:cNvSpPr>
          <p:nvPr>
            <p:ph type="body" sz="quarter" idx="15"/>
          </p:nvPr>
        </p:nvSpPr>
        <p:spPr>
          <a:xfrm>
            <a:off x="571641" y="5466047"/>
            <a:ext cx="353872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1" name="Text Placeholder 9"/>
          <p:cNvSpPr>
            <a:spLocks noGrp="1"/>
          </p:cNvSpPr>
          <p:nvPr>
            <p:ph type="body" sz="quarter" idx="16"/>
          </p:nvPr>
        </p:nvSpPr>
        <p:spPr>
          <a:xfrm>
            <a:off x="571641" y="5663358"/>
            <a:ext cx="3538728"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
        <p:nvSpPr>
          <p:cNvPr id="12" name="Text Placeholder 9"/>
          <p:cNvSpPr>
            <a:spLocks noGrp="1"/>
          </p:cNvSpPr>
          <p:nvPr>
            <p:ph type="body" sz="quarter" idx="17"/>
          </p:nvPr>
        </p:nvSpPr>
        <p:spPr>
          <a:xfrm>
            <a:off x="4321563" y="5466047"/>
            <a:ext cx="353872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3" name="Text Placeholder 9"/>
          <p:cNvSpPr>
            <a:spLocks noGrp="1"/>
          </p:cNvSpPr>
          <p:nvPr>
            <p:ph type="body" sz="quarter" idx="18"/>
          </p:nvPr>
        </p:nvSpPr>
        <p:spPr>
          <a:xfrm>
            <a:off x="4321563" y="5663358"/>
            <a:ext cx="3538728"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
        <p:nvSpPr>
          <p:cNvPr id="16" name="Text Placeholder 9"/>
          <p:cNvSpPr>
            <a:spLocks noGrp="1"/>
          </p:cNvSpPr>
          <p:nvPr>
            <p:ph type="body" sz="quarter" idx="21"/>
          </p:nvPr>
        </p:nvSpPr>
        <p:spPr>
          <a:xfrm>
            <a:off x="8071486" y="5466047"/>
            <a:ext cx="353872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7" name="Text Placeholder 9"/>
          <p:cNvSpPr>
            <a:spLocks noGrp="1"/>
          </p:cNvSpPr>
          <p:nvPr>
            <p:ph type="body" sz="quarter" idx="22"/>
          </p:nvPr>
        </p:nvSpPr>
        <p:spPr>
          <a:xfrm>
            <a:off x="8071486" y="5663358"/>
            <a:ext cx="3538728"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29001684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Row of 6 Images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805"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6" name="Picture Placeholder 15"/>
          <p:cNvSpPr>
            <a:spLocks noGrp="1"/>
          </p:cNvSpPr>
          <p:nvPr>
            <p:ph type="pic" sz="quarter" idx="12"/>
          </p:nvPr>
        </p:nvSpPr>
        <p:spPr>
          <a:xfrm>
            <a:off x="571641" y="2045971"/>
            <a:ext cx="1681974" cy="1516379"/>
          </a:xfrm>
          <a:solidFill>
            <a:schemeClr val="tx2"/>
          </a:solidFill>
        </p:spPr>
        <p:txBody>
          <a:bodyPr tIns="91440"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10" name="Text Placeholder 9"/>
          <p:cNvSpPr>
            <a:spLocks noGrp="1"/>
          </p:cNvSpPr>
          <p:nvPr>
            <p:ph type="body" sz="quarter" idx="15"/>
          </p:nvPr>
        </p:nvSpPr>
        <p:spPr>
          <a:xfrm>
            <a:off x="571641"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1" name="Text Placeholder 9"/>
          <p:cNvSpPr>
            <a:spLocks noGrp="1"/>
          </p:cNvSpPr>
          <p:nvPr>
            <p:ph type="body" sz="quarter" idx="16"/>
          </p:nvPr>
        </p:nvSpPr>
        <p:spPr>
          <a:xfrm>
            <a:off x="571641" y="3963496"/>
            <a:ext cx="1682138"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
        <p:nvSpPr>
          <p:cNvPr id="18" name="Picture Placeholder 15"/>
          <p:cNvSpPr>
            <a:spLocks noGrp="1"/>
          </p:cNvSpPr>
          <p:nvPr>
            <p:ph type="pic" sz="quarter" idx="17"/>
          </p:nvPr>
        </p:nvSpPr>
        <p:spPr>
          <a:xfrm>
            <a:off x="2442641" y="2045971"/>
            <a:ext cx="1681974" cy="1516379"/>
          </a:xfrm>
          <a:solidFill>
            <a:schemeClr val="tx2"/>
          </a:solidFill>
        </p:spPr>
        <p:txBody>
          <a:bodyPr tIns="91440"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19" name="Text Placeholder 9"/>
          <p:cNvSpPr>
            <a:spLocks noGrp="1"/>
          </p:cNvSpPr>
          <p:nvPr>
            <p:ph type="body" sz="quarter" idx="18"/>
          </p:nvPr>
        </p:nvSpPr>
        <p:spPr>
          <a:xfrm>
            <a:off x="2442608"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20" name="Text Placeholder 9"/>
          <p:cNvSpPr>
            <a:spLocks noGrp="1"/>
          </p:cNvSpPr>
          <p:nvPr>
            <p:ph type="body" sz="quarter" idx="19"/>
          </p:nvPr>
        </p:nvSpPr>
        <p:spPr>
          <a:xfrm>
            <a:off x="2442608" y="3963496"/>
            <a:ext cx="1682138"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
        <p:nvSpPr>
          <p:cNvPr id="21" name="Picture Placeholder 15"/>
          <p:cNvSpPr>
            <a:spLocks noGrp="1"/>
          </p:cNvSpPr>
          <p:nvPr>
            <p:ph type="pic" sz="quarter" idx="20"/>
          </p:nvPr>
        </p:nvSpPr>
        <p:spPr>
          <a:xfrm>
            <a:off x="4313641" y="2045971"/>
            <a:ext cx="1681974" cy="1516379"/>
          </a:xfrm>
          <a:solidFill>
            <a:schemeClr val="tx2"/>
          </a:solidFill>
        </p:spPr>
        <p:txBody>
          <a:bodyPr tIns="91440"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22" name="Text Placeholder 9"/>
          <p:cNvSpPr>
            <a:spLocks noGrp="1"/>
          </p:cNvSpPr>
          <p:nvPr>
            <p:ph type="body" sz="quarter" idx="21"/>
          </p:nvPr>
        </p:nvSpPr>
        <p:spPr>
          <a:xfrm>
            <a:off x="4313575"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23" name="Text Placeholder 9"/>
          <p:cNvSpPr>
            <a:spLocks noGrp="1"/>
          </p:cNvSpPr>
          <p:nvPr>
            <p:ph type="body" sz="quarter" idx="22"/>
          </p:nvPr>
        </p:nvSpPr>
        <p:spPr>
          <a:xfrm>
            <a:off x="4313575" y="3963496"/>
            <a:ext cx="1682138"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
        <p:nvSpPr>
          <p:cNvPr id="24" name="Picture Placeholder 15"/>
          <p:cNvSpPr>
            <a:spLocks noGrp="1"/>
          </p:cNvSpPr>
          <p:nvPr>
            <p:ph type="pic" sz="quarter" idx="23"/>
          </p:nvPr>
        </p:nvSpPr>
        <p:spPr>
          <a:xfrm>
            <a:off x="6184641" y="2045971"/>
            <a:ext cx="1681974" cy="1516379"/>
          </a:xfrm>
          <a:solidFill>
            <a:schemeClr val="tx2"/>
          </a:solidFill>
        </p:spPr>
        <p:txBody>
          <a:bodyPr tIns="91440"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25" name="Text Placeholder 9"/>
          <p:cNvSpPr>
            <a:spLocks noGrp="1"/>
          </p:cNvSpPr>
          <p:nvPr>
            <p:ph type="body" sz="quarter" idx="24"/>
          </p:nvPr>
        </p:nvSpPr>
        <p:spPr>
          <a:xfrm>
            <a:off x="6184542"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26" name="Text Placeholder 9"/>
          <p:cNvSpPr>
            <a:spLocks noGrp="1"/>
          </p:cNvSpPr>
          <p:nvPr>
            <p:ph type="body" sz="quarter" idx="25"/>
          </p:nvPr>
        </p:nvSpPr>
        <p:spPr>
          <a:xfrm>
            <a:off x="6184542" y="3963496"/>
            <a:ext cx="1682138"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
        <p:nvSpPr>
          <p:cNvPr id="27" name="Picture Placeholder 15"/>
          <p:cNvSpPr>
            <a:spLocks noGrp="1"/>
          </p:cNvSpPr>
          <p:nvPr>
            <p:ph type="pic" sz="quarter" idx="26"/>
          </p:nvPr>
        </p:nvSpPr>
        <p:spPr>
          <a:xfrm>
            <a:off x="8055641" y="2045971"/>
            <a:ext cx="1681974" cy="1516379"/>
          </a:xfrm>
          <a:solidFill>
            <a:schemeClr val="tx2"/>
          </a:solidFill>
        </p:spPr>
        <p:txBody>
          <a:bodyPr tIns="91440"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28" name="Text Placeholder 9"/>
          <p:cNvSpPr>
            <a:spLocks noGrp="1"/>
          </p:cNvSpPr>
          <p:nvPr>
            <p:ph type="body" sz="quarter" idx="27"/>
          </p:nvPr>
        </p:nvSpPr>
        <p:spPr>
          <a:xfrm>
            <a:off x="8055509"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29" name="Text Placeholder 9"/>
          <p:cNvSpPr>
            <a:spLocks noGrp="1"/>
          </p:cNvSpPr>
          <p:nvPr>
            <p:ph type="body" sz="quarter" idx="28"/>
          </p:nvPr>
        </p:nvSpPr>
        <p:spPr>
          <a:xfrm>
            <a:off x="8055509" y="3963496"/>
            <a:ext cx="1682138"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
        <p:nvSpPr>
          <p:cNvPr id="30" name="Picture Placeholder 15"/>
          <p:cNvSpPr>
            <a:spLocks noGrp="1"/>
          </p:cNvSpPr>
          <p:nvPr>
            <p:ph type="pic" sz="quarter" idx="29"/>
          </p:nvPr>
        </p:nvSpPr>
        <p:spPr>
          <a:xfrm>
            <a:off x="9926639" y="2045971"/>
            <a:ext cx="1681974" cy="1516379"/>
          </a:xfrm>
          <a:solidFill>
            <a:schemeClr val="tx2"/>
          </a:solidFill>
        </p:spPr>
        <p:txBody>
          <a:bodyPr tIns="91440"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31" name="Text Placeholder 9"/>
          <p:cNvSpPr>
            <a:spLocks noGrp="1"/>
          </p:cNvSpPr>
          <p:nvPr>
            <p:ph type="body" sz="quarter" idx="30"/>
          </p:nvPr>
        </p:nvSpPr>
        <p:spPr>
          <a:xfrm>
            <a:off x="9926475"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32" name="Text Placeholder 9"/>
          <p:cNvSpPr>
            <a:spLocks noGrp="1"/>
          </p:cNvSpPr>
          <p:nvPr>
            <p:ph type="body" sz="quarter" idx="31"/>
          </p:nvPr>
        </p:nvSpPr>
        <p:spPr>
          <a:xfrm>
            <a:off x="9926475" y="3963496"/>
            <a:ext cx="1682138"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41433638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amp; Image Grid 1">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4572000"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14984"/>
            <a:ext cx="4572000"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7" name="Text Placeholder 6"/>
          <p:cNvSpPr>
            <a:spLocks noGrp="1"/>
          </p:cNvSpPr>
          <p:nvPr>
            <p:ph type="body" sz="quarter" idx="1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8"/>
          <p:cNvSpPr>
            <a:spLocks noGrp="1"/>
          </p:cNvSpPr>
          <p:nvPr>
            <p:ph type="pic" sz="quarter" idx="13"/>
          </p:nvPr>
        </p:nvSpPr>
        <p:spPr>
          <a:xfrm>
            <a:off x="8717280" y="0"/>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dirty="0"/>
              <a:t>Click icon to add picture</a:t>
            </a:r>
          </a:p>
        </p:txBody>
      </p:sp>
      <p:sp>
        <p:nvSpPr>
          <p:cNvPr id="8" name="Picture Placeholder 8"/>
          <p:cNvSpPr>
            <a:spLocks noGrp="1"/>
          </p:cNvSpPr>
          <p:nvPr>
            <p:ph type="pic" sz="quarter" idx="14"/>
          </p:nvPr>
        </p:nvSpPr>
        <p:spPr>
          <a:xfrm>
            <a:off x="5242776" y="0"/>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dirty="0"/>
              <a:t>Click icon to add picture</a:t>
            </a:r>
          </a:p>
        </p:txBody>
      </p:sp>
      <p:sp>
        <p:nvSpPr>
          <p:cNvPr id="12" name="Picture Placeholder 8"/>
          <p:cNvSpPr>
            <a:spLocks noGrp="1"/>
          </p:cNvSpPr>
          <p:nvPr>
            <p:ph type="pic" sz="quarter" idx="15"/>
          </p:nvPr>
        </p:nvSpPr>
        <p:spPr>
          <a:xfrm>
            <a:off x="8717280" y="2973705"/>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dirty="0"/>
              <a:t>Click icon to add picture</a:t>
            </a:r>
          </a:p>
        </p:txBody>
      </p:sp>
      <p:sp>
        <p:nvSpPr>
          <p:cNvPr id="13" name="Picture Placeholder 8"/>
          <p:cNvSpPr>
            <a:spLocks noGrp="1"/>
          </p:cNvSpPr>
          <p:nvPr>
            <p:ph type="pic" sz="quarter" idx="16"/>
          </p:nvPr>
        </p:nvSpPr>
        <p:spPr>
          <a:xfrm>
            <a:off x="5242776" y="2973705"/>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dirty="0"/>
              <a:t>Click icon to add picture</a:t>
            </a:r>
          </a:p>
        </p:txBody>
      </p:sp>
      <p:sp>
        <p:nvSpPr>
          <p:cNvPr id="22" name="Text Placeholder 10"/>
          <p:cNvSpPr>
            <a:spLocks noGrp="1"/>
          </p:cNvSpPr>
          <p:nvPr>
            <p:ph type="body" sz="quarter" idx="30"/>
          </p:nvPr>
        </p:nvSpPr>
        <p:spPr>
          <a:xfrm>
            <a:off x="5242776" y="1280160"/>
            <a:ext cx="1691640" cy="1691640"/>
          </a:xfrm>
          <a:solidFill>
            <a:schemeClr val="bg2"/>
          </a:solidFill>
        </p:spPr>
        <p:txBody>
          <a:bodyPr lIns="100584" rIns="100584" bIns="137160" anchor="b"/>
          <a:lstStyle>
            <a:lvl1pPr marL="0" indent="0">
              <a:spcAft>
                <a:spcPts val="0"/>
              </a:spcAft>
              <a:buNone/>
              <a:defRPr sz="950" b="0">
                <a:solidFill>
                  <a:schemeClr val="tx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8" name="Text Placeholder 10"/>
          <p:cNvSpPr>
            <a:spLocks noGrp="1"/>
          </p:cNvSpPr>
          <p:nvPr>
            <p:ph type="body" sz="quarter" idx="39"/>
          </p:nvPr>
        </p:nvSpPr>
        <p:spPr>
          <a:xfrm>
            <a:off x="8717280" y="1280160"/>
            <a:ext cx="1691640" cy="1691640"/>
          </a:xfrm>
          <a:solidFill>
            <a:schemeClr val="bg2"/>
          </a:solidFill>
        </p:spPr>
        <p:txBody>
          <a:bodyPr lIns="100584" rIns="100584" bIns="137160" anchor="b"/>
          <a:lstStyle>
            <a:lvl1pPr marL="0" indent="0">
              <a:spcAft>
                <a:spcPts val="0"/>
              </a:spcAft>
              <a:buNone/>
              <a:defRPr sz="950" b="0">
                <a:solidFill>
                  <a:schemeClr val="tx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9" name="Text Placeholder 10"/>
          <p:cNvSpPr>
            <a:spLocks noGrp="1"/>
          </p:cNvSpPr>
          <p:nvPr>
            <p:ph type="body" sz="quarter" idx="40"/>
          </p:nvPr>
        </p:nvSpPr>
        <p:spPr>
          <a:xfrm>
            <a:off x="5242776" y="4253865"/>
            <a:ext cx="1691640" cy="1691640"/>
          </a:xfrm>
          <a:solidFill>
            <a:schemeClr val="bg2"/>
          </a:solidFill>
        </p:spPr>
        <p:txBody>
          <a:bodyPr lIns="100584" rIns="100584" bIns="137160" anchor="b"/>
          <a:lstStyle>
            <a:lvl1pPr marL="0" indent="0">
              <a:spcAft>
                <a:spcPts val="0"/>
              </a:spcAft>
              <a:buNone/>
              <a:defRPr sz="950" b="0">
                <a:solidFill>
                  <a:schemeClr val="tx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20" name="Text Placeholder 10"/>
          <p:cNvSpPr>
            <a:spLocks noGrp="1"/>
          </p:cNvSpPr>
          <p:nvPr>
            <p:ph type="body" sz="quarter" idx="41"/>
          </p:nvPr>
        </p:nvSpPr>
        <p:spPr>
          <a:xfrm>
            <a:off x="8717280" y="4253865"/>
            <a:ext cx="1691640" cy="1691640"/>
          </a:xfrm>
          <a:solidFill>
            <a:schemeClr val="bg2"/>
          </a:solidFill>
        </p:spPr>
        <p:txBody>
          <a:bodyPr lIns="100584" rIns="100584" bIns="137160" anchor="b"/>
          <a:lstStyle>
            <a:lvl1pPr marL="0" indent="0">
              <a:spcAft>
                <a:spcPts val="0"/>
              </a:spcAft>
              <a:buNone/>
              <a:defRPr sz="950" b="0">
                <a:solidFill>
                  <a:schemeClr val="tx1"/>
                </a:solidFill>
                <a:latin typeface="Calibri" panose="020F0502020204030204" pitchFamily="34" charset="0"/>
                <a:cs typeface="Calibri" panose="020F0502020204030204" pitchFamily="34" charset="0"/>
              </a:defRPr>
            </a:lvl1pPr>
          </a:lstStyle>
          <a:p>
            <a:pPr lvl="0"/>
            <a:r>
              <a:rPr lang="en-US"/>
              <a:t>Click to edit Master text styles</a:t>
            </a:r>
          </a:p>
        </p:txBody>
      </p:sp>
    </p:spTree>
    <p:extLst>
      <p:ext uri="{BB962C8B-B14F-4D97-AF65-F5344CB8AC3E}">
        <p14:creationId xmlns:p14="http://schemas.microsoft.com/office/powerpoint/2010/main" val="15522952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amp; Image Grid 2">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4572000"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14984"/>
            <a:ext cx="4572000"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7" name="Text Placeholder 6"/>
          <p:cNvSpPr>
            <a:spLocks noGrp="1"/>
          </p:cNvSpPr>
          <p:nvPr>
            <p:ph type="body" sz="quarter" idx="1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8"/>
          <p:cNvSpPr>
            <a:spLocks noGrp="1"/>
          </p:cNvSpPr>
          <p:nvPr>
            <p:ph type="pic" sz="quarter" idx="13"/>
          </p:nvPr>
        </p:nvSpPr>
        <p:spPr>
          <a:xfrm>
            <a:off x="8717280" y="0"/>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dirty="0"/>
              <a:t>Click icon to add picture</a:t>
            </a:r>
          </a:p>
        </p:txBody>
      </p:sp>
      <p:sp>
        <p:nvSpPr>
          <p:cNvPr id="8" name="Picture Placeholder 8"/>
          <p:cNvSpPr>
            <a:spLocks noGrp="1"/>
          </p:cNvSpPr>
          <p:nvPr>
            <p:ph type="pic" sz="quarter" idx="14"/>
          </p:nvPr>
        </p:nvSpPr>
        <p:spPr>
          <a:xfrm>
            <a:off x="5242776" y="0"/>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dirty="0"/>
              <a:t>Click icon to add picture</a:t>
            </a:r>
          </a:p>
        </p:txBody>
      </p:sp>
      <p:sp>
        <p:nvSpPr>
          <p:cNvPr id="12" name="Picture Placeholder 8"/>
          <p:cNvSpPr>
            <a:spLocks noGrp="1"/>
          </p:cNvSpPr>
          <p:nvPr>
            <p:ph type="pic" sz="quarter" idx="15"/>
          </p:nvPr>
        </p:nvSpPr>
        <p:spPr>
          <a:xfrm>
            <a:off x="8717280" y="2973705"/>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dirty="0"/>
              <a:t>Click icon to add picture</a:t>
            </a:r>
          </a:p>
        </p:txBody>
      </p:sp>
      <p:sp>
        <p:nvSpPr>
          <p:cNvPr id="13" name="Picture Placeholder 8"/>
          <p:cNvSpPr>
            <a:spLocks noGrp="1"/>
          </p:cNvSpPr>
          <p:nvPr>
            <p:ph type="pic" sz="quarter" idx="16"/>
          </p:nvPr>
        </p:nvSpPr>
        <p:spPr>
          <a:xfrm>
            <a:off x="5242776" y="2973705"/>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dirty="0"/>
              <a:t>Click icon to add picture</a:t>
            </a:r>
          </a:p>
        </p:txBody>
      </p:sp>
      <p:sp>
        <p:nvSpPr>
          <p:cNvPr id="22" name="Text Placeholder 10"/>
          <p:cNvSpPr>
            <a:spLocks noGrp="1"/>
          </p:cNvSpPr>
          <p:nvPr>
            <p:ph type="body" sz="quarter" idx="30"/>
          </p:nvPr>
        </p:nvSpPr>
        <p:spPr>
          <a:xfrm>
            <a:off x="5242776" y="1280160"/>
            <a:ext cx="1691640" cy="1691640"/>
          </a:xfrm>
          <a:solidFill>
            <a:schemeClr val="accent1"/>
          </a:solidFill>
        </p:spPr>
        <p:txBody>
          <a:bodyPr lIns="100584" rIns="100584" bIns="137160" anchor="b"/>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8" name="Text Placeholder 10"/>
          <p:cNvSpPr>
            <a:spLocks noGrp="1"/>
          </p:cNvSpPr>
          <p:nvPr>
            <p:ph type="body" sz="quarter" idx="39"/>
          </p:nvPr>
        </p:nvSpPr>
        <p:spPr>
          <a:xfrm>
            <a:off x="8717280" y="1280160"/>
            <a:ext cx="1691640" cy="1691640"/>
          </a:xfrm>
          <a:solidFill>
            <a:schemeClr val="accent1"/>
          </a:solidFill>
        </p:spPr>
        <p:txBody>
          <a:bodyPr lIns="100584" rIns="100584" bIns="137160" anchor="b"/>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9" name="Text Placeholder 10"/>
          <p:cNvSpPr>
            <a:spLocks noGrp="1"/>
          </p:cNvSpPr>
          <p:nvPr>
            <p:ph type="body" sz="quarter" idx="40"/>
          </p:nvPr>
        </p:nvSpPr>
        <p:spPr>
          <a:xfrm>
            <a:off x="5242776" y="4253865"/>
            <a:ext cx="1691640" cy="1691640"/>
          </a:xfrm>
          <a:solidFill>
            <a:schemeClr val="accent1"/>
          </a:solidFill>
        </p:spPr>
        <p:txBody>
          <a:bodyPr lIns="100584" rIns="100584" bIns="137160" anchor="b"/>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20" name="Text Placeholder 10"/>
          <p:cNvSpPr>
            <a:spLocks noGrp="1"/>
          </p:cNvSpPr>
          <p:nvPr>
            <p:ph type="body" sz="quarter" idx="41"/>
          </p:nvPr>
        </p:nvSpPr>
        <p:spPr>
          <a:xfrm>
            <a:off x="8717280" y="4253865"/>
            <a:ext cx="1691640" cy="1691640"/>
          </a:xfrm>
          <a:solidFill>
            <a:schemeClr val="accent1"/>
          </a:solidFill>
        </p:spPr>
        <p:txBody>
          <a:bodyPr lIns="100584" rIns="100584" bIns="137160" anchor="b"/>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Tree>
    <p:extLst>
      <p:ext uri="{BB962C8B-B14F-4D97-AF65-F5344CB8AC3E}">
        <p14:creationId xmlns:p14="http://schemas.microsoft.com/office/powerpoint/2010/main" val="28757524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amp; Image Grid 3">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4572000"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14984"/>
            <a:ext cx="4572000"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7" name="Text Placeholder 6"/>
          <p:cNvSpPr>
            <a:spLocks noGrp="1"/>
          </p:cNvSpPr>
          <p:nvPr>
            <p:ph type="body" sz="quarter" idx="1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8"/>
          <p:cNvSpPr>
            <a:spLocks noGrp="1"/>
          </p:cNvSpPr>
          <p:nvPr>
            <p:ph type="pic" sz="quarter" idx="13"/>
          </p:nvPr>
        </p:nvSpPr>
        <p:spPr>
          <a:xfrm>
            <a:off x="8717280" y="0"/>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dirty="0"/>
              <a:t>Click icon to add picture</a:t>
            </a:r>
          </a:p>
        </p:txBody>
      </p:sp>
      <p:sp>
        <p:nvSpPr>
          <p:cNvPr id="8" name="Picture Placeholder 8"/>
          <p:cNvSpPr>
            <a:spLocks noGrp="1"/>
          </p:cNvSpPr>
          <p:nvPr>
            <p:ph type="pic" sz="quarter" idx="14"/>
          </p:nvPr>
        </p:nvSpPr>
        <p:spPr>
          <a:xfrm>
            <a:off x="5242776" y="0"/>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dirty="0"/>
              <a:t>Click icon to add picture</a:t>
            </a:r>
          </a:p>
        </p:txBody>
      </p:sp>
      <p:sp>
        <p:nvSpPr>
          <p:cNvPr id="12" name="Picture Placeholder 8"/>
          <p:cNvSpPr>
            <a:spLocks noGrp="1"/>
          </p:cNvSpPr>
          <p:nvPr>
            <p:ph type="pic" sz="quarter" idx="15"/>
          </p:nvPr>
        </p:nvSpPr>
        <p:spPr>
          <a:xfrm>
            <a:off x="8717280" y="2973705"/>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dirty="0"/>
              <a:t>Click icon to add picture</a:t>
            </a:r>
          </a:p>
        </p:txBody>
      </p:sp>
      <p:sp>
        <p:nvSpPr>
          <p:cNvPr id="13" name="Picture Placeholder 8"/>
          <p:cNvSpPr>
            <a:spLocks noGrp="1"/>
          </p:cNvSpPr>
          <p:nvPr>
            <p:ph type="pic" sz="quarter" idx="16"/>
          </p:nvPr>
        </p:nvSpPr>
        <p:spPr>
          <a:xfrm>
            <a:off x="5242776" y="2973705"/>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dirty="0"/>
              <a:t>Click icon to add picture</a:t>
            </a:r>
          </a:p>
        </p:txBody>
      </p:sp>
      <p:sp>
        <p:nvSpPr>
          <p:cNvPr id="22" name="Text Placeholder 10"/>
          <p:cNvSpPr>
            <a:spLocks noGrp="1"/>
          </p:cNvSpPr>
          <p:nvPr>
            <p:ph type="body" sz="quarter" idx="30"/>
          </p:nvPr>
        </p:nvSpPr>
        <p:spPr>
          <a:xfrm>
            <a:off x="5242776" y="1280160"/>
            <a:ext cx="1691640" cy="1691640"/>
          </a:xfrm>
          <a:solidFill>
            <a:schemeClr val="accent2"/>
          </a:solidFill>
        </p:spPr>
        <p:txBody>
          <a:bodyPr lIns="100584" rIns="100584" bIns="137160" anchor="b"/>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8" name="Text Placeholder 10"/>
          <p:cNvSpPr>
            <a:spLocks noGrp="1"/>
          </p:cNvSpPr>
          <p:nvPr>
            <p:ph type="body" sz="quarter" idx="39"/>
          </p:nvPr>
        </p:nvSpPr>
        <p:spPr>
          <a:xfrm>
            <a:off x="8717280" y="1280160"/>
            <a:ext cx="1691640" cy="1691640"/>
          </a:xfrm>
          <a:solidFill>
            <a:schemeClr val="accent2"/>
          </a:solidFill>
        </p:spPr>
        <p:txBody>
          <a:bodyPr lIns="100584" rIns="100584" bIns="137160" anchor="b"/>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9" name="Text Placeholder 10"/>
          <p:cNvSpPr>
            <a:spLocks noGrp="1"/>
          </p:cNvSpPr>
          <p:nvPr>
            <p:ph type="body" sz="quarter" idx="40"/>
          </p:nvPr>
        </p:nvSpPr>
        <p:spPr>
          <a:xfrm>
            <a:off x="5242776" y="4253865"/>
            <a:ext cx="1691640" cy="1691640"/>
          </a:xfrm>
          <a:solidFill>
            <a:schemeClr val="accent2"/>
          </a:solidFill>
        </p:spPr>
        <p:txBody>
          <a:bodyPr lIns="100584" rIns="100584" bIns="137160" anchor="b"/>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20" name="Text Placeholder 10"/>
          <p:cNvSpPr>
            <a:spLocks noGrp="1"/>
          </p:cNvSpPr>
          <p:nvPr>
            <p:ph type="body" sz="quarter" idx="41"/>
          </p:nvPr>
        </p:nvSpPr>
        <p:spPr>
          <a:xfrm>
            <a:off x="8717280" y="4253865"/>
            <a:ext cx="1691640" cy="1691640"/>
          </a:xfrm>
          <a:solidFill>
            <a:schemeClr val="accent2"/>
          </a:solidFill>
        </p:spPr>
        <p:txBody>
          <a:bodyPr lIns="100584" rIns="100584" bIns="137160" anchor="b"/>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Tree>
    <p:extLst>
      <p:ext uri="{BB962C8B-B14F-4D97-AF65-F5344CB8AC3E}">
        <p14:creationId xmlns:p14="http://schemas.microsoft.com/office/powerpoint/2010/main" val="18259817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amp; Image Grid 4">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4572000"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14984"/>
            <a:ext cx="4572000"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7" name="Text Placeholder 6"/>
          <p:cNvSpPr>
            <a:spLocks noGrp="1"/>
          </p:cNvSpPr>
          <p:nvPr>
            <p:ph type="body" sz="quarter" idx="1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8"/>
          <p:cNvSpPr>
            <a:spLocks noGrp="1"/>
          </p:cNvSpPr>
          <p:nvPr>
            <p:ph type="pic" sz="quarter" idx="13"/>
          </p:nvPr>
        </p:nvSpPr>
        <p:spPr>
          <a:xfrm>
            <a:off x="8717280" y="0"/>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dirty="0"/>
              <a:t>Click icon to add picture</a:t>
            </a:r>
          </a:p>
        </p:txBody>
      </p:sp>
      <p:sp>
        <p:nvSpPr>
          <p:cNvPr id="8" name="Picture Placeholder 8"/>
          <p:cNvSpPr>
            <a:spLocks noGrp="1"/>
          </p:cNvSpPr>
          <p:nvPr>
            <p:ph type="pic" sz="quarter" idx="14"/>
          </p:nvPr>
        </p:nvSpPr>
        <p:spPr>
          <a:xfrm>
            <a:off x="5242776" y="0"/>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dirty="0"/>
              <a:t>Click icon to add picture</a:t>
            </a:r>
          </a:p>
        </p:txBody>
      </p:sp>
      <p:sp>
        <p:nvSpPr>
          <p:cNvPr id="12" name="Picture Placeholder 8"/>
          <p:cNvSpPr>
            <a:spLocks noGrp="1"/>
          </p:cNvSpPr>
          <p:nvPr>
            <p:ph type="pic" sz="quarter" idx="15"/>
          </p:nvPr>
        </p:nvSpPr>
        <p:spPr>
          <a:xfrm>
            <a:off x="8717280" y="2973705"/>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dirty="0"/>
              <a:t>Click icon to add picture</a:t>
            </a:r>
          </a:p>
        </p:txBody>
      </p:sp>
      <p:sp>
        <p:nvSpPr>
          <p:cNvPr id="13" name="Picture Placeholder 8"/>
          <p:cNvSpPr>
            <a:spLocks noGrp="1"/>
          </p:cNvSpPr>
          <p:nvPr>
            <p:ph type="pic" sz="quarter" idx="16"/>
          </p:nvPr>
        </p:nvSpPr>
        <p:spPr>
          <a:xfrm>
            <a:off x="5242776" y="2973705"/>
            <a:ext cx="3474720" cy="2971800"/>
          </a:xfrm>
          <a:solidFill>
            <a:schemeClr val="tx2"/>
          </a:solidFill>
        </p:spPr>
        <p:txBody>
          <a:bodyPr lIns="2103120" tIns="1097280" rtlCol="0">
            <a:noAutofit/>
          </a:bodyPr>
          <a:lstStyle>
            <a:lvl1pPr marL="0" indent="0">
              <a:spcAft>
                <a:spcPts val="0"/>
              </a:spcAft>
              <a:buNone/>
              <a:defRPr b="1" cap="all" baseline="0">
                <a:solidFill>
                  <a:srgbClr val="FF289F"/>
                </a:solidFill>
              </a:defRPr>
            </a:lvl1pPr>
          </a:lstStyle>
          <a:p>
            <a:pPr lvl="0"/>
            <a:r>
              <a:rPr lang="en-US" noProof="0" dirty="0"/>
              <a:t>Click icon to add picture</a:t>
            </a:r>
          </a:p>
        </p:txBody>
      </p:sp>
      <p:sp>
        <p:nvSpPr>
          <p:cNvPr id="22" name="Text Placeholder 10"/>
          <p:cNvSpPr>
            <a:spLocks noGrp="1"/>
          </p:cNvSpPr>
          <p:nvPr>
            <p:ph type="body" sz="quarter" idx="30"/>
          </p:nvPr>
        </p:nvSpPr>
        <p:spPr>
          <a:xfrm>
            <a:off x="5242776" y="1280160"/>
            <a:ext cx="1691640" cy="1691640"/>
          </a:xfrm>
          <a:solidFill>
            <a:schemeClr val="accent5"/>
          </a:solidFill>
        </p:spPr>
        <p:txBody>
          <a:bodyPr lIns="100584" rIns="100584" bIns="137160" anchor="b"/>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8" name="Text Placeholder 10"/>
          <p:cNvSpPr>
            <a:spLocks noGrp="1"/>
          </p:cNvSpPr>
          <p:nvPr>
            <p:ph type="body" sz="quarter" idx="39"/>
          </p:nvPr>
        </p:nvSpPr>
        <p:spPr>
          <a:xfrm>
            <a:off x="8717280" y="1280160"/>
            <a:ext cx="1691640" cy="1691640"/>
          </a:xfrm>
          <a:solidFill>
            <a:schemeClr val="accent5"/>
          </a:solidFill>
        </p:spPr>
        <p:txBody>
          <a:bodyPr lIns="100584" rIns="100584" bIns="137160" anchor="b"/>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9" name="Text Placeholder 10"/>
          <p:cNvSpPr>
            <a:spLocks noGrp="1"/>
          </p:cNvSpPr>
          <p:nvPr>
            <p:ph type="body" sz="quarter" idx="40"/>
          </p:nvPr>
        </p:nvSpPr>
        <p:spPr>
          <a:xfrm>
            <a:off x="5242776" y="4253865"/>
            <a:ext cx="1691640" cy="1691640"/>
          </a:xfrm>
          <a:solidFill>
            <a:schemeClr val="accent5"/>
          </a:solidFill>
        </p:spPr>
        <p:txBody>
          <a:bodyPr lIns="100584" rIns="100584" bIns="137160" anchor="b"/>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20" name="Text Placeholder 10"/>
          <p:cNvSpPr>
            <a:spLocks noGrp="1"/>
          </p:cNvSpPr>
          <p:nvPr>
            <p:ph type="body" sz="quarter" idx="41"/>
          </p:nvPr>
        </p:nvSpPr>
        <p:spPr>
          <a:xfrm>
            <a:off x="8717280" y="4253865"/>
            <a:ext cx="1691640" cy="1691640"/>
          </a:xfrm>
          <a:solidFill>
            <a:schemeClr val="accent5"/>
          </a:solidFill>
        </p:spPr>
        <p:txBody>
          <a:bodyPr lIns="100584" rIns="100584" bIns="137160" anchor="b"/>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Tree>
    <p:extLst>
      <p:ext uri="{BB962C8B-B14F-4D97-AF65-F5344CB8AC3E}">
        <p14:creationId xmlns:p14="http://schemas.microsoft.com/office/powerpoint/2010/main" val="22665916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Tree>
    <p:extLst>
      <p:ext uri="{BB962C8B-B14F-4D97-AF65-F5344CB8AC3E}">
        <p14:creationId xmlns:p14="http://schemas.microsoft.com/office/powerpoint/2010/main" val="26206511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w/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7748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 Column 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7" name="Text Placeholder 6"/>
          <p:cNvSpPr>
            <a:spLocks noGrp="1"/>
          </p:cNvSpPr>
          <p:nvPr>
            <p:ph type="body" sz="quarter" idx="1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6"/>
          <p:cNvSpPr>
            <a:spLocks noGrp="1"/>
          </p:cNvSpPr>
          <p:nvPr>
            <p:ph type="body" sz="quarter" idx="12"/>
          </p:nvPr>
        </p:nvSpPr>
        <p:spPr>
          <a:xfrm>
            <a:off x="5261480" y="2001012"/>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429023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blank" preserve="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01512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Section Divi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7596" y="1427018"/>
            <a:ext cx="11036808" cy="704088"/>
          </a:xfrm>
        </p:spPr>
        <p:txBody>
          <a:bodyPr anchor="b"/>
          <a:lstStyle>
            <a:lvl1pPr marL="0" indent="0">
              <a:lnSpc>
                <a:spcPct val="100000"/>
              </a:lnSpc>
              <a:spcBef>
                <a:spcPts val="0"/>
              </a:spcBef>
              <a:spcAft>
                <a:spcPts val="0"/>
              </a:spcAft>
              <a:buNone/>
              <a:defRPr sz="4600" kern="400" baseline="0">
                <a:solidFill>
                  <a:schemeClr val="accent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Text Placeholder 2"/>
          <p:cNvSpPr>
            <a:spLocks noGrp="1"/>
          </p:cNvSpPr>
          <p:nvPr>
            <p:ph type="body" idx="10"/>
          </p:nvPr>
        </p:nvSpPr>
        <p:spPr>
          <a:xfrm>
            <a:off x="577596" y="2178627"/>
            <a:ext cx="11036808" cy="310896"/>
          </a:xfrm>
        </p:spPr>
        <p:txBody>
          <a:bodyPr anchor="b"/>
          <a:lstStyle>
            <a:lvl1pPr marL="0" indent="0">
              <a:lnSpc>
                <a:spcPct val="100000"/>
              </a:lnSpc>
              <a:spcBef>
                <a:spcPts val="0"/>
              </a:spcBef>
              <a:spcAft>
                <a:spcPts val="0"/>
              </a:spcAft>
              <a:buNone/>
              <a:defRPr sz="2000" b="1" kern="400" baseline="0">
                <a:solidFill>
                  <a:schemeClr val="tx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346248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ALT Text &amp; Image Grid 1">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4572000"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14984"/>
            <a:ext cx="4572000"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7" name="Text Placeholder 6"/>
          <p:cNvSpPr>
            <a:spLocks noGrp="1"/>
          </p:cNvSpPr>
          <p:nvPr>
            <p:ph type="body" sz="quarter" idx="1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3"/>
          <p:cNvSpPr>
            <a:spLocks noGrp="1"/>
          </p:cNvSpPr>
          <p:nvPr>
            <p:ph type="body" sz="quarter" idx="18"/>
          </p:nvPr>
        </p:nvSpPr>
        <p:spPr>
          <a:xfrm>
            <a:off x="8378371" y="573313"/>
            <a:ext cx="3127829" cy="2692401"/>
          </a:xfrm>
          <a:noFill/>
        </p:spPr>
        <p:txBody>
          <a:bodyPr lIns="91440" tIns="91440" rIns="91440" bIns="347472" anchor="b"/>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latin typeface="Calibri" panose="020F0502020204030204" pitchFamily="34" charset="0"/>
                <a:cs typeface="Calibri" panose="020F0502020204030204" pitchFamily="34" charset="0"/>
              </a:defRPr>
            </a:lvl1pPr>
          </a:lstStyle>
          <a:p>
            <a:pPr lvl="0"/>
            <a:r>
              <a:rPr lang="en-US"/>
              <a:t>Click to edit Master text styles</a:t>
            </a:r>
          </a:p>
        </p:txBody>
      </p:sp>
      <p:sp>
        <p:nvSpPr>
          <p:cNvPr id="32" name="Text Placeholder 3"/>
          <p:cNvSpPr>
            <a:spLocks noGrp="1"/>
          </p:cNvSpPr>
          <p:nvPr>
            <p:ph type="body" sz="quarter" idx="28"/>
          </p:nvPr>
        </p:nvSpPr>
        <p:spPr>
          <a:xfrm>
            <a:off x="5249657" y="573313"/>
            <a:ext cx="3127829" cy="2692401"/>
          </a:xfrm>
          <a:noFill/>
        </p:spPr>
        <p:txBody>
          <a:bodyPr lIns="91440" tIns="91440" rIns="91440" bIns="347472" anchor="b"/>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latin typeface="Calibri" panose="020F0502020204030204" pitchFamily="34" charset="0"/>
                <a:cs typeface="Calibri" panose="020F0502020204030204" pitchFamily="34" charset="0"/>
              </a:defRPr>
            </a:lvl1pPr>
          </a:lstStyle>
          <a:p>
            <a:pPr lvl="0"/>
            <a:r>
              <a:rPr lang="en-US"/>
              <a:t>Click to edit Master text styles</a:t>
            </a:r>
          </a:p>
        </p:txBody>
      </p:sp>
      <p:sp>
        <p:nvSpPr>
          <p:cNvPr id="33" name="Text Placeholder 3"/>
          <p:cNvSpPr>
            <a:spLocks noGrp="1"/>
          </p:cNvSpPr>
          <p:nvPr>
            <p:ph type="body" sz="quarter" idx="29"/>
          </p:nvPr>
        </p:nvSpPr>
        <p:spPr>
          <a:xfrm>
            <a:off x="8378371" y="3268980"/>
            <a:ext cx="3127829" cy="2692401"/>
          </a:xfrm>
          <a:noFill/>
        </p:spPr>
        <p:txBody>
          <a:bodyPr lIns="91440" tIns="91440" rIns="91440" bIns="347472" anchor="b"/>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latin typeface="Calibri" panose="020F0502020204030204" pitchFamily="34" charset="0"/>
                <a:cs typeface="Calibri" panose="020F0502020204030204" pitchFamily="34" charset="0"/>
              </a:defRPr>
            </a:lvl1pPr>
          </a:lstStyle>
          <a:p>
            <a:pPr lvl="0"/>
            <a:r>
              <a:rPr lang="en-US"/>
              <a:t>Click to edit Master text styles</a:t>
            </a:r>
          </a:p>
        </p:txBody>
      </p:sp>
      <p:sp>
        <p:nvSpPr>
          <p:cNvPr id="34" name="Text Placeholder 3"/>
          <p:cNvSpPr>
            <a:spLocks noGrp="1"/>
          </p:cNvSpPr>
          <p:nvPr>
            <p:ph type="body" sz="quarter" idx="30"/>
          </p:nvPr>
        </p:nvSpPr>
        <p:spPr>
          <a:xfrm>
            <a:off x="5249657" y="3268980"/>
            <a:ext cx="3127829" cy="2692401"/>
          </a:xfrm>
          <a:noFill/>
        </p:spPr>
        <p:txBody>
          <a:bodyPr lIns="91440" tIns="91440" rIns="91440" bIns="347472" anchor="b"/>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latin typeface="Calibri" panose="020F0502020204030204" pitchFamily="34" charset="0"/>
                <a:cs typeface="Calibri" panose="020F0502020204030204" pitchFamily="34" charset="0"/>
              </a:defRPr>
            </a:lvl1pPr>
          </a:lstStyle>
          <a:p>
            <a:pPr lvl="0"/>
            <a:r>
              <a:rPr lang="en-US"/>
              <a:t>Click to edit Master text styles</a:t>
            </a:r>
          </a:p>
        </p:txBody>
      </p:sp>
      <p:sp>
        <p:nvSpPr>
          <p:cNvPr id="22" name="Picture Placeholder 8"/>
          <p:cNvSpPr>
            <a:spLocks noGrp="1"/>
          </p:cNvSpPr>
          <p:nvPr>
            <p:ph type="pic" sz="quarter" idx="21"/>
          </p:nvPr>
        </p:nvSpPr>
        <p:spPr>
          <a:xfrm>
            <a:off x="6196351" y="886968"/>
            <a:ext cx="1234440" cy="1234440"/>
          </a:xfrm>
          <a:noFill/>
        </p:spPr>
        <p:txBody>
          <a:bodyPr tIns="45720" rtlCol="0">
            <a:noAutofit/>
          </a:bodyPr>
          <a:lstStyle>
            <a:lvl1pPr marL="0" indent="0" algn="ctr">
              <a:spcAft>
                <a:spcPts val="0"/>
              </a:spcAft>
              <a:buNone/>
              <a:defRPr sz="1400" b="1" cap="all" baseline="0">
                <a:solidFill>
                  <a:srgbClr val="FF289F"/>
                </a:solidFill>
              </a:defRPr>
            </a:lvl1pPr>
          </a:lstStyle>
          <a:p>
            <a:pPr lvl="0"/>
            <a:r>
              <a:rPr lang="en-US" noProof="0" dirty="0"/>
              <a:t>Click icon to add picture</a:t>
            </a:r>
          </a:p>
        </p:txBody>
      </p:sp>
      <p:sp>
        <p:nvSpPr>
          <p:cNvPr id="30" name="Picture Placeholder 8"/>
          <p:cNvSpPr>
            <a:spLocks noGrp="1"/>
          </p:cNvSpPr>
          <p:nvPr>
            <p:ph type="pic" sz="quarter" idx="26"/>
          </p:nvPr>
        </p:nvSpPr>
        <p:spPr>
          <a:xfrm>
            <a:off x="6196351" y="3598450"/>
            <a:ext cx="1234440" cy="1234440"/>
          </a:xfrm>
          <a:noFill/>
        </p:spPr>
        <p:txBody>
          <a:bodyPr tIns="45720" rtlCol="0">
            <a:noAutofit/>
          </a:bodyPr>
          <a:lstStyle>
            <a:lvl1pPr marL="0" indent="0" algn="ctr">
              <a:spcAft>
                <a:spcPts val="0"/>
              </a:spcAft>
              <a:buNone/>
              <a:defRPr sz="1400" b="1" cap="all" baseline="0">
                <a:solidFill>
                  <a:srgbClr val="FF289F"/>
                </a:solidFill>
              </a:defRPr>
            </a:lvl1pPr>
          </a:lstStyle>
          <a:p>
            <a:pPr lvl="0"/>
            <a:r>
              <a:rPr lang="en-US" noProof="0" dirty="0"/>
              <a:t>Click icon to add picture</a:t>
            </a:r>
          </a:p>
        </p:txBody>
      </p:sp>
      <p:sp>
        <p:nvSpPr>
          <p:cNvPr id="31" name="Picture Placeholder 8"/>
          <p:cNvSpPr>
            <a:spLocks noGrp="1"/>
          </p:cNvSpPr>
          <p:nvPr>
            <p:ph type="pic" sz="quarter" idx="27"/>
          </p:nvPr>
        </p:nvSpPr>
        <p:spPr>
          <a:xfrm>
            <a:off x="9325065" y="3598450"/>
            <a:ext cx="1234440" cy="1234440"/>
          </a:xfrm>
          <a:noFill/>
        </p:spPr>
        <p:txBody>
          <a:bodyPr tIns="45720" rtlCol="0">
            <a:noAutofit/>
          </a:bodyPr>
          <a:lstStyle>
            <a:lvl1pPr marL="0" indent="0" algn="ctr">
              <a:spcAft>
                <a:spcPts val="0"/>
              </a:spcAft>
              <a:buNone/>
              <a:defRPr sz="1400" b="1" cap="all" baseline="0">
                <a:solidFill>
                  <a:srgbClr val="FF289F"/>
                </a:solidFill>
              </a:defRPr>
            </a:lvl1pPr>
          </a:lstStyle>
          <a:p>
            <a:pPr lvl="0"/>
            <a:r>
              <a:rPr lang="en-US" noProof="0" dirty="0"/>
              <a:t>Click icon to add picture</a:t>
            </a:r>
          </a:p>
        </p:txBody>
      </p:sp>
      <p:sp>
        <p:nvSpPr>
          <p:cNvPr id="29" name="Picture Placeholder 8"/>
          <p:cNvSpPr>
            <a:spLocks noGrp="1"/>
          </p:cNvSpPr>
          <p:nvPr>
            <p:ph type="pic" sz="quarter" idx="25"/>
          </p:nvPr>
        </p:nvSpPr>
        <p:spPr>
          <a:xfrm>
            <a:off x="9325065" y="886968"/>
            <a:ext cx="1234440" cy="1234440"/>
          </a:xfrm>
          <a:noFill/>
        </p:spPr>
        <p:txBody>
          <a:bodyPr tIns="45720" rtlCol="0">
            <a:noAutofit/>
          </a:bodyPr>
          <a:lstStyle>
            <a:lvl1pPr marL="0" indent="0" algn="ctr">
              <a:spcAft>
                <a:spcPts val="0"/>
              </a:spcAft>
              <a:buNone/>
              <a:defRPr sz="1400" b="1" cap="all" baseline="0">
                <a:solidFill>
                  <a:srgbClr val="FF289F"/>
                </a:solidFill>
              </a:defRPr>
            </a:lvl1pPr>
          </a:lstStyle>
          <a:p>
            <a:pPr lvl="0"/>
            <a:r>
              <a:rPr lang="en-US" noProof="0" dirty="0"/>
              <a:t>Click icon to add picture</a:t>
            </a:r>
          </a:p>
        </p:txBody>
      </p:sp>
    </p:spTree>
    <p:extLst>
      <p:ext uri="{BB962C8B-B14F-4D97-AF65-F5344CB8AC3E}">
        <p14:creationId xmlns:p14="http://schemas.microsoft.com/office/powerpoint/2010/main" val="8970659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ALT Text &amp; Image Grid 4">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4572000"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14984"/>
            <a:ext cx="4572000"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7" name="Text Placeholder 6"/>
          <p:cNvSpPr>
            <a:spLocks noGrp="1"/>
          </p:cNvSpPr>
          <p:nvPr>
            <p:ph type="body" sz="quarter" idx="1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3"/>
          <p:cNvSpPr>
            <a:spLocks noGrp="1"/>
          </p:cNvSpPr>
          <p:nvPr>
            <p:ph type="body" sz="quarter" idx="18"/>
          </p:nvPr>
        </p:nvSpPr>
        <p:spPr>
          <a:xfrm>
            <a:off x="8378371" y="573313"/>
            <a:ext cx="3127829" cy="2692401"/>
          </a:xfrm>
          <a:solidFill>
            <a:schemeClr val="accent1"/>
          </a:solidFill>
          <a:ln w="12700">
            <a:noFill/>
          </a:ln>
        </p:spPr>
        <p:txBody>
          <a:bodyPr lIns="91440" tIns="91440" rIns="91440" bIns="347472" anchor="b"/>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32" name="Text Placeholder 3"/>
          <p:cNvSpPr>
            <a:spLocks noGrp="1"/>
          </p:cNvSpPr>
          <p:nvPr>
            <p:ph type="body" sz="quarter" idx="28"/>
          </p:nvPr>
        </p:nvSpPr>
        <p:spPr>
          <a:xfrm>
            <a:off x="5249657" y="573313"/>
            <a:ext cx="3127829" cy="2692401"/>
          </a:xfrm>
          <a:solidFill>
            <a:schemeClr val="accent4"/>
          </a:solidFill>
          <a:ln w="12700">
            <a:noFill/>
          </a:ln>
        </p:spPr>
        <p:txBody>
          <a:bodyPr lIns="91440" tIns="91440" rIns="91440" bIns="347472" anchor="b"/>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33" name="Text Placeholder 3"/>
          <p:cNvSpPr>
            <a:spLocks noGrp="1"/>
          </p:cNvSpPr>
          <p:nvPr>
            <p:ph type="body" sz="quarter" idx="29"/>
          </p:nvPr>
        </p:nvSpPr>
        <p:spPr>
          <a:xfrm>
            <a:off x="8378371" y="3268980"/>
            <a:ext cx="3127829" cy="2692401"/>
          </a:xfrm>
          <a:solidFill>
            <a:schemeClr val="accent4"/>
          </a:solidFill>
          <a:ln w="12700">
            <a:noFill/>
          </a:ln>
        </p:spPr>
        <p:txBody>
          <a:bodyPr lIns="91440" tIns="91440" rIns="91440" bIns="347472" anchor="b"/>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34" name="Text Placeholder 3"/>
          <p:cNvSpPr>
            <a:spLocks noGrp="1"/>
          </p:cNvSpPr>
          <p:nvPr>
            <p:ph type="body" sz="quarter" idx="30"/>
          </p:nvPr>
        </p:nvSpPr>
        <p:spPr>
          <a:xfrm>
            <a:off x="5249657" y="3268980"/>
            <a:ext cx="3127829" cy="2692401"/>
          </a:xfrm>
          <a:solidFill>
            <a:schemeClr val="accent1"/>
          </a:solidFill>
          <a:ln w="12700">
            <a:noFill/>
          </a:ln>
        </p:spPr>
        <p:txBody>
          <a:bodyPr lIns="91440" tIns="91440" rIns="91440" bIns="347472" anchor="b"/>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3" name="Picture Placeholder 8"/>
          <p:cNvSpPr>
            <a:spLocks noGrp="1"/>
          </p:cNvSpPr>
          <p:nvPr>
            <p:ph type="pic" sz="quarter" idx="21"/>
          </p:nvPr>
        </p:nvSpPr>
        <p:spPr>
          <a:xfrm>
            <a:off x="6196351" y="886968"/>
            <a:ext cx="1234440" cy="1234440"/>
          </a:xfrm>
          <a:noFill/>
        </p:spPr>
        <p:txBody>
          <a:bodyPr tIns="45720" rtlCol="0">
            <a:noAutofit/>
          </a:bodyPr>
          <a:lstStyle>
            <a:lvl1pPr marL="0" indent="0" algn="ctr">
              <a:spcAft>
                <a:spcPts val="0"/>
              </a:spcAft>
              <a:buNone/>
              <a:defRPr sz="1400" b="1" cap="all" baseline="0">
                <a:solidFill>
                  <a:srgbClr val="FF289F"/>
                </a:solidFill>
              </a:defRPr>
            </a:lvl1pPr>
          </a:lstStyle>
          <a:p>
            <a:pPr lvl="0"/>
            <a:r>
              <a:rPr lang="en-US" noProof="0" dirty="0"/>
              <a:t>Click icon to add picture</a:t>
            </a:r>
          </a:p>
        </p:txBody>
      </p:sp>
      <p:sp>
        <p:nvSpPr>
          <p:cNvPr id="14" name="Picture Placeholder 8"/>
          <p:cNvSpPr>
            <a:spLocks noGrp="1"/>
          </p:cNvSpPr>
          <p:nvPr>
            <p:ph type="pic" sz="quarter" idx="26"/>
          </p:nvPr>
        </p:nvSpPr>
        <p:spPr>
          <a:xfrm>
            <a:off x="6196351" y="3598450"/>
            <a:ext cx="1234440" cy="1234440"/>
          </a:xfrm>
          <a:noFill/>
        </p:spPr>
        <p:txBody>
          <a:bodyPr tIns="45720" rtlCol="0">
            <a:noAutofit/>
          </a:bodyPr>
          <a:lstStyle>
            <a:lvl1pPr marL="0" indent="0" algn="ctr">
              <a:spcAft>
                <a:spcPts val="0"/>
              </a:spcAft>
              <a:buNone/>
              <a:defRPr sz="1400" b="1" cap="all" baseline="0">
                <a:solidFill>
                  <a:srgbClr val="FF289F"/>
                </a:solidFill>
              </a:defRPr>
            </a:lvl1pPr>
          </a:lstStyle>
          <a:p>
            <a:pPr lvl="0"/>
            <a:r>
              <a:rPr lang="en-US" noProof="0" dirty="0"/>
              <a:t>Click icon to add picture</a:t>
            </a:r>
          </a:p>
        </p:txBody>
      </p:sp>
      <p:sp>
        <p:nvSpPr>
          <p:cNvPr id="16" name="Picture Placeholder 8"/>
          <p:cNvSpPr>
            <a:spLocks noGrp="1"/>
          </p:cNvSpPr>
          <p:nvPr>
            <p:ph type="pic" sz="quarter" idx="27"/>
          </p:nvPr>
        </p:nvSpPr>
        <p:spPr>
          <a:xfrm>
            <a:off x="9325065" y="3598450"/>
            <a:ext cx="1234440" cy="1234440"/>
          </a:xfrm>
          <a:noFill/>
        </p:spPr>
        <p:txBody>
          <a:bodyPr tIns="45720" rtlCol="0">
            <a:noAutofit/>
          </a:bodyPr>
          <a:lstStyle>
            <a:lvl1pPr marL="0" indent="0" algn="ctr">
              <a:spcAft>
                <a:spcPts val="0"/>
              </a:spcAft>
              <a:buNone/>
              <a:defRPr sz="1400" b="1" cap="all" baseline="0">
                <a:solidFill>
                  <a:srgbClr val="FF289F"/>
                </a:solidFill>
              </a:defRPr>
            </a:lvl1pPr>
          </a:lstStyle>
          <a:p>
            <a:pPr lvl="0"/>
            <a:r>
              <a:rPr lang="en-US" noProof="0" dirty="0"/>
              <a:t>Click icon to add picture</a:t>
            </a:r>
          </a:p>
        </p:txBody>
      </p:sp>
      <p:sp>
        <p:nvSpPr>
          <p:cNvPr id="17" name="Picture Placeholder 8"/>
          <p:cNvSpPr>
            <a:spLocks noGrp="1"/>
          </p:cNvSpPr>
          <p:nvPr>
            <p:ph type="pic" sz="quarter" idx="25"/>
          </p:nvPr>
        </p:nvSpPr>
        <p:spPr>
          <a:xfrm>
            <a:off x="9325065" y="886968"/>
            <a:ext cx="1234440" cy="1234440"/>
          </a:xfrm>
          <a:noFill/>
        </p:spPr>
        <p:txBody>
          <a:bodyPr tIns="45720" rtlCol="0">
            <a:noAutofit/>
          </a:bodyPr>
          <a:lstStyle>
            <a:lvl1pPr marL="0" indent="0" algn="ctr">
              <a:spcAft>
                <a:spcPts val="0"/>
              </a:spcAft>
              <a:buNone/>
              <a:defRPr sz="1400" b="1" cap="all" baseline="0">
                <a:solidFill>
                  <a:srgbClr val="FF289F"/>
                </a:solidFill>
              </a:defRPr>
            </a:lvl1pPr>
          </a:lstStyle>
          <a:p>
            <a:pPr lvl="0"/>
            <a:r>
              <a:rPr lang="en-US" noProof="0" dirty="0"/>
              <a:t>Click icon to add picture</a:t>
            </a:r>
          </a:p>
        </p:txBody>
      </p:sp>
    </p:spTree>
    <p:extLst>
      <p:ext uri="{BB962C8B-B14F-4D97-AF65-F5344CB8AC3E}">
        <p14:creationId xmlns:p14="http://schemas.microsoft.com/office/powerpoint/2010/main" val="29380314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LT Text &amp; Image Grid 5">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4572000"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14984"/>
            <a:ext cx="4572000"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7" name="Text Placeholder 6"/>
          <p:cNvSpPr>
            <a:spLocks noGrp="1"/>
          </p:cNvSpPr>
          <p:nvPr>
            <p:ph type="body" sz="quarter" idx="1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3"/>
          <p:cNvSpPr>
            <a:spLocks noGrp="1"/>
          </p:cNvSpPr>
          <p:nvPr>
            <p:ph type="body" sz="quarter" idx="18"/>
          </p:nvPr>
        </p:nvSpPr>
        <p:spPr>
          <a:xfrm>
            <a:off x="8378371" y="573313"/>
            <a:ext cx="3127829" cy="2692401"/>
          </a:xfrm>
          <a:solidFill>
            <a:schemeClr val="accent2"/>
          </a:solidFill>
          <a:ln w="12700">
            <a:noFill/>
          </a:ln>
        </p:spPr>
        <p:txBody>
          <a:bodyPr lIns="91440" tIns="91440" rIns="91440" bIns="347472" anchor="b"/>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32" name="Text Placeholder 3"/>
          <p:cNvSpPr>
            <a:spLocks noGrp="1"/>
          </p:cNvSpPr>
          <p:nvPr>
            <p:ph type="body" sz="quarter" idx="28"/>
          </p:nvPr>
        </p:nvSpPr>
        <p:spPr>
          <a:xfrm>
            <a:off x="5249657" y="573313"/>
            <a:ext cx="3127829" cy="2692401"/>
          </a:xfrm>
          <a:solidFill>
            <a:schemeClr val="accent5"/>
          </a:solidFill>
          <a:ln w="12700">
            <a:noFill/>
          </a:ln>
        </p:spPr>
        <p:txBody>
          <a:bodyPr lIns="91440" tIns="91440" rIns="91440" bIns="347472" anchor="b"/>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33" name="Text Placeholder 3"/>
          <p:cNvSpPr>
            <a:spLocks noGrp="1"/>
          </p:cNvSpPr>
          <p:nvPr>
            <p:ph type="body" sz="quarter" idx="29"/>
          </p:nvPr>
        </p:nvSpPr>
        <p:spPr>
          <a:xfrm>
            <a:off x="8378371" y="3268980"/>
            <a:ext cx="3127829" cy="2692401"/>
          </a:xfrm>
          <a:solidFill>
            <a:schemeClr val="accent5"/>
          </a:solidFill>
          <a:ln w="12700">
            <a:noFill/>
          </a:ln>
        </p:spPr>
        <p:txBody>
          <a:bodyPr lIns="91440" tIns="91440" rIns="91440" bIns="347472" anchor="b"/>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34" name="Text Placeholder 3"/>
          <p:cNvSpPr>
            <a:spLocks noGrp="1"/>
          </p:cNvSpPr>
          <p:nvPr>
            <p:ph type="body" sz="quarter" idx="30"/>
          </p:nvPr>
        </p:nvSpPr>
        <p:spPr>
          <a:xfrm>
            <a:off x="5249657" y="3268980"/>
            <a:ext cx="3127829" cy="2692401"/>
          </a:xfrm>
          <a:solidFill>
            <a:schemeClr val="accent2"/>
          </a:solidFill>
          <a:ln w="12700">
            <a:noFill/>
          </a:ln>
        </p:spPr>
        <p:txBody>
          <a:bodyPr lIns="91440" tIns="91440" rIns="91440" bIns="347472" anchor="b"/>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solidFill>
                  <a:schemeClr val="bg1"/>
                </a:solidFill>
                <a:latin typeface="Calibri" panose="020F0502020204030204" pitchFamily="34" charset="0"/>
                <a:cs typeface="Calibri" panose="020F0502020204030204" pitchFamily="34" charset="0"/>
              </a:defRPr>
            </a:lvl1pPr>
          </a:lstStyle>
          <a:p>
            <a:pPr lvl="0"/>
            <a:r>
              <a:rPr lang="en-US"/>
              <a:t>Click to edit Master text styles</a:t>
            </a:r>
          </a:p>
        </p:txBody>
      </p:sp>
      <p:sp>
        <p:nvSpPr>
          <p:cNvPr id="13" name="Picture Placeholder 8"/>
          <p:cNvSpPr>
            <a:spLocks noGrp="1"/>
          </p:cNvSpPr>
          <p:nvPr>
            <p:ph type="pic" sz="quarter" idx="21"/>
          </p:nvPr>
        </p:nvSpPr>
        <p:spPr>
          <a:xfrm>
            <a:off x="6196351" y="886968"/>
            <a:ext cx="1234440" cy="1234440"/>
          </a:xfrm>
          <a:noFill/>
        </p:spPr>
        <p:txBody>
          <a:bodyPr tIns="45720" rtlCol="0">
            <a:noAutofit/>
          </a:bodyPr>
          <a:lstStyle>
            <a:lvl1pPr marL="0" indent="0" algn="ctr">
              <a:spcAft>
                <a:spcPts val="0"/>
              </a:spcAft>
              <a:buNone/>
              <a:defRPr sz="1400" b="1" cap="all" baseline="0">
                <a:solidFill>
                  <a:srgbClr val="FF289F"/>
                </a:solidFill>
              </a:defRPr>
            </a:lvl1pPr>
          </a:lstStyle>
          <a:p>
            <a:pPr lvl="0"/>
            <a:r>
              <a:rPr lang="en-US" noProof="0" dirty="0"/>
              <a:t>Click icon to add picture</a:t>
            </a:r>
          </a:p>
        </p:txBody>
      </p:sp>
      <p:sp>
        <p:nvSpPr>
          <p:cNvPr id="14" name="Picture Placeholder 8"/>
          <p:cNvSpPr>
            <a:spLocks noGrp="1"/>
          </p:cNvSpPr>
          <p:nvPr>
            <p:ph type="pic" sz="quarter" idx="26"/>
          </p:nvPr>
        </p:nvSpPr>
        <p:spPr>
          <a:xfrm>
            <a:off x="6196351" y="3598450"/>
            <a:ext cx="1234440" cy="1234440"/>
          </a:xfrm>
          <a:noFill/>
        </p:spPr>
        <p:txBody>
          <a:bodyPr tIns="45720" rtlCol="0">
            <a:noAutofit/>
          </a:bodyPr>
          <a:lstStyle>
            <a:lvl1pPr marL="0" indent="0" algn="ctr">
              <a:spcAft>
                <a:spcPts val="0"/>
              </a:spcAft>
              <a:buNone/>
              <a:defRPr sz="1400" b="1" cap="all" baseline="0">
                <a:solidFill>
                  <a:srgbClr val="FF289F"/>
                </a:solidFill>
              </a:defRPr>
            </a:lvl1pPr>
          </a:lstStyle>
          <a:p>
            <a:pPr lvl="0"/>
            <a:r>
              <a:rPr lang="en-US" noProof="0" dirty="0"/>
              <a:t>Click icon to add picture</a:t>
            </a:r>
          </a:p>
        </p:txBody>
      </p:sp>
      <p:sp>
        <p:nvSpPr>
          <p:cNvPr id="16" name="Picture Placeholder 8"/>
          <p:cNvSpPr>
            <a:spLocks noGrp="1"/>
          </p:cNvSpPr>
          <p:nvPr>
            <p:ph type="pic" sz="quarter" idx="27"/>
          </p:nvPr>
        </p:nvSpPr>
        <p:spPr>
          <a:xfrm>
            <a:off x="9325065" y="3598450"/>
            <a:ext cx="1234440" cy="1234440"/>
          </a:xfrm>
          <a:noFill/>
        </p:spPr>
        <p:txBody>
          <a:bodyPr tIns="45720" rtlCol="0">
            <a:noAutofit/>
          </a:bodyPr>
          <a:lstStyle>
            <a:lvl1pPr marL="0" indent="0" algn="ctr">
              <a:spcAft>
                <a:spcPts val="0"/>
              </a:spcAft>
              <a:buNone/>
              <a:defRPr sz="1400" b="1" cap="all" baseline="0">
                <a:solidFill>
                  <a:srgbClr val="FF289F"/>
                </a:solidFill>
              </a:defRPr>
            </a:lvl1pPr>
          </a:lstStyle>
          <a:p>
            <a:pPr lvl="0"/>
            <a:r>
              <a:rPr lang="en-US" noProof="0" dirty="0"/>
              <a:t>Click icon to add picture</a:t>
            </a:r>
          </a:p>
        </p:txBody>
      </p:sp>
      <p:sp>
        <p:nvSpPr>
          <p:cNvPr id="17" name="Picture Placeholder 8"/>
          <p:cNvSpPr>
            <a:spLocks noGrp="1"/>
          </p:cNvSpPr>
          <p:nvPr>
            <p:ph type="pic" sz="quarter" idx="25"/>
          </p:nvPr>
        </p:nvSpPr>
        <p:spPr>
          <a:xfrm>
            <a:off x="9325065" y="886968"/>
            <a:ext cx="1234440" cy="1234440"/>
          </a:xfrm>
          <a:noFill/>
        </p:spPr>
        <p:txBody>
          <a:bodyPr tIns="45720" rtlCol="0">
            <a:noAutofit/>
          </a:bodyPr>
          <a:lstStyle>
            <a:lvl1pPr marL="0" indent="0" algn="ctr">
              <a:spcAft>
                <a:spcPts val="0"/>
              </a:spcAft>
              <a:buNone/>
              <a:defRPr sz="1400" b="1" cap="all" baseline="0">
                <a:solidFill>
                  <a:srgbClr val="FF289F"/>
                </a:solidFill>
              </a:defRPr>
            </a:lvl1pPr>
          </a:lstStyle>
          <a:p>
            <a:pPr lvl="0"/>
            <a:r>
              <a:rPr lang="en-US" noProof="0" dirty="0"/>
              <a:t>Click icon to add picture</a:t>
            </a:r>
          </a:p>
        </p:txBody>
      </p:sp>
    </p:spTree>
    <p:extLst>
      <p:ext uri="{BB962C8B-B14F-4D97-AF65-F5344CB8AC3E}">
        <p14:creationId xmlns:p14="http://schemas.microsoft.com/office/powerpoint/2010/main" val="3451971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Row of 4 Images 1">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11036808"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641"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10" name="Text Placeholder 9"/>
          <p:cNvSpPr>
            <a:spLocks noGrp="1"/>
          </p:cNvSpPr>
          <p:nvPr>
            <p:ph type="body" sz="quarter" idx="15"/>
          </p:nvPr>
        </p:nvSpPr>
        <p:spPr>
          <a:xfrm>
            <a:off x="571641"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1" name="Text Placeholder 9"/>
          <p:cNvSpPr>
            <a:spLocks noGrp="1"/>
          </p:cNvSpPr>
          <p:nvPr>
            <p:ph type="body" sz="quarter" idx="16"/>
          </p:nvPr>
        </p:nvSpPr>
        <p:spPr>
          <a:xfrm>
            <a:off x="571641" y="4680203"/>
            <a:ext cx="2597150" cy="354711"/>
          </a:xfrm>
        </p:spPr>
        <p:txBody>
          <a:bodyPr/>
          <a:lstStyle>
            <a:lvl1pPr marL="0" indent="0" algn="ctr">
              <a:spcAft>
                <a:spcPts val="0"/>
              </a:spcAft>
              <a:buNone/>
              <a:defRPr sz="1000" b="0" i="0">
                <a:solidFill>
                  <a:schemeClr val="tx1"/>
                </a:solidFill>
                <a:latin typeface="+mn-lt"/>
              </a:defRPr>
            </a:lvl1pPr>
          </a:lstStyle>
          <a:p>
            <a:pPr lvl="0"/>
            <a:r>
              <a:rPr lang="en-US"/>
              <a:t>Click to edit Master text styles</a:t>
            </a:r>
          </a:p>
          <a:p>
            <a:pPr lvl="1"/>
            <a:r>
              <a:rPr lang="en-US"/>
              <a:t>Second level</a:t>
            </a:r>
          </a:p>
        </p:txBody>
      </p:sp>
      <p:sp>
        <p:nvSpPr>
          <p:cNvPr id="12" name="Text Placeholder 9"/>
          <p:cNvSpPr>
            <a:spLocks noGrp="1"/>
          </p:cNvSpPr>
          <p:nvPr>
            <p:ph type="body" sz="quarter" idx="17"/>
          </p:nvPr>
        </p:nvSpPr>
        <p:spPr>
          <a:xfrm>
            <a:off x="3384009"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3" name="Text Placeholder 9"/>
          <p:cNvSpPr>
            <a:spLocks noGrp="1"/>
          </p:cNvSpPr>
          <p:nvPr>
            <p:ph type="body" sz="quarter" idx="18"/>
          </p:nvPr>
        </p:nvSpPr>
        <p:spPr>
          <a:xfrm>
            <a:off x="3384009" y="4680203"/>
            <a:ext cx="2597150"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a:p>
            <a:pPr lvl="1"/>
            <a:r>
              <a:rPr lang="en-US"/>
              <a:t>Second level</a:t>
            </a:r>
          </a:p>
        </p:txBody>
      </p:sp>
      <p:sp>
        <p:nvSpPr>
          <p:cNvPr id="14" name="Text Placeholder 9"/>
          <p:cNvSpPr>
            <a:spLocks noGrp="1"/>
          </p:cNvSpPr>
          <p:nvPr>
            <p:ph type="body" sz="quarter" idx="19"/>
          </p:nvPr>
        </p:nvSpPr>
        <p:spPr>
          <a:xfrm>
            <a:off x="6196377"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5" name="Text Placeholder 9"/>
          <p:cNvSpPr>
            <a:spLocks noGrp="1"/>
          </p:cNvSpPr>
          <p:nvPr>
            <p:ph type="body" sz="quarter" idx="20"/>
          </p:nvPr>
        </p:nvSpPr>
        <p:spPr>
          <a:xfrm>
            <a:off x="6196377" y="4680203"/>
            <a:ext cx="2597150"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a:p>
            <a:pPr lvl="1"/>
            <a:r>
              <a:rPr lang="en-US"/>
              <a:t>Second level</a:t>
            </a:r>
          </a:p>
        </p:txBody>
      </p:sp>
      <p:sp>
        <p:nvSpPr>
          <p:cNvPr id="16" name="Text Placeholder 9"/>
          <p:cNvSpPr>
            <a:spLocks noGrp="1"/>
          </p:cNvSpPr>
          <p:nvPr>
            <p:ph type="body" sz="quarter" idx="21"/>
          </p:nvPr>
        </p:nvSpPr>
        <p:spPr>
          <a:xfrm>
            <a:off x="9010022"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7" name="Text Placeholder 9"/>
          <p:cNvSpPr>
            <a:spLocks noGrp="1"/>
          </p:cNvSpPr>
          <p:nvPr>
            <p:ph type="body" sz="quarter" idx="22"/>
          </p:nvPr>
        </p:nvSpPr>
        <p:spPr>
          <a:xfrm>
            <a:off x="9008745" y="4680203"/>
            <a:ext cx="2597150"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a:p>
            <a:pPr lvl="1"/>
            <a:r>
              <a:rPr lang="en-US"/>
              <a:t>Second level</a:t>
            </a:r>
          </a:p>
        </p:txBody>
      </p:sp>
      <p:sp>
        <p:nvSpPr>
          <p:cNvPr id="19" name="Text Placeholder 10"/>
          <p:cNvSpPr>
            <a:spLocks noGrp="1"/>
          </p:cNvSpPr>
          <p:nvPr>
            <p:ph type="body" sz="quarter" idx="25"/>
          </p:nvPr>
        </p:nvSpPr>
        <p:spPr>
          <a:xfrm>
            <a:off x="571641" y="2043303"/>
            <a:ext cx="2596896" cy="2359152"/>
          </a:xfrm>
        </p:spPr>
        <p:txBody>
          <a:bodyPr/>
          <a:lstStyle>
            <a:lvl1pPr marL="0" indent="0">
              <a:buNone/>
              <a:defRPr/>
            </a:lvl1pPr>
          </a:lstStyle>
          <a:p>
            <a:pPr lvl="0"/>
            <a:r>
              <a:rPr lang="en-US"/>
              <a:t>Click to edit Master text styles</a:t>
            </a:r>
          </a:p>
        </p:txBody>
      </p:sp>
      <p:sp>
        <p:nvSpPr>
          <p:cNvPr id="6" name="Picture Placeholder 15"/>
          <p:cNvSpPr>
            <a:spLocks noGrp="1"/>
          </p:cNvSpPr>
          <p:nvPr>
            <p:ph type="pic" sz="quarter" idx="12"/>
          </p:nvPr>
        </p:nvSpPr>
        <p:spPr>
          <a:xfrm>
            <a:off x="1138569" y="2491359"/>
            <a:ext cx="1463040" cy="1463040"/>
          </a:xfrm>
        </p:spPr>
        <p:txBody>
          <a:bodyPr lIns="45720" tIns="45720" rIns="4572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20" name="Text Placeholder 10"/>
          <p:cNvSpPr>
            <a:spLocks noGrp="1"/>
          </p:cNvSpPr>
          <p:nvPr>
            <p:ph type="body" sz="quarter" idx="26"/>
          </p:nvPr>
        </p:nvSpPr>
        <p:spPr>
          <a:xfrm>
            <a:off x="3384945" y="2043303"/>
            <a:ext cx="2596896" cy="2359152"/>
          </a:xfrm>
        </p:spPr>
        <p:txBody>
          <a:bodyPr/>
          <a:lstStyle>
            <a:lvl1pPr marL="0" indent="0">
              <a:buNone/>
              <a:defRPr/>
            </a:lvl1pPr>
          </a:lstStyle>
          <a:p>
            <a:pPr lvl="0"/>
            <a:r>
              <a:rPr lang="en-US"/>
              <a:t>Click to edit Master text styles</a:t>
            </a:r>
          </a:p>
        </p:txBody>
      </p:sp>
      <p:sp>
        <p:nvSpPr>
          <p:cNvPr id="21" name="Picture Placeholder 15"/>
          <p:cNvSpPr>
            <a:spLocks noGrp="1"/>
          </p:cNvSpPr>
          <p:nvPr>
            <p:ph type="pic" sz="quarter" idx="27"/>
          </p:nvPr>
        </p:nvSpPr>
        <p:spPr>
          <a:xfrm>
            <a:off x="3951873" y="2491359"/>
            <a:ext cx="1463040" cy="1463040"/>
          </a:xfrm>
        </p:spPr>
        <p:txBody>
          <a:bodyPr lIns="45720" tIns="45720" rIns="4572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22" name="Text Placeholder 10"/>
          <p:cNvSpPr>
            <a:spLocks noGrp="1"/>
          </p:cNvSpPr>
          <p:nvPr>
            <p:ph type="body" sz="quarter" idx="28"/>
          </p:nvPr>
        </p:nvSpPr>
        <p:spPr>
          <a:xfrm>
            <a:off x="6198249" y="2043303"/>
            <a:ext cx="2596896" cy="2359152"/>
          </a:xfrm>
        </p:spPr>
        <p:txBody>
          <a:bodyPr/>
          <a:lstStyle>
            <a:lvl1pPr marL="0" indent="0">
              <a:buNone/>
              <a:defRPr/>
            </a:lvl1pPr>
          </a:lstStyle>
          <a:p>
            <a:pPr lvl="0"/>
            <a:r>
              <a:rPr lang="en-US"/>
              <a:t>Click to edit Master text styles</a:t>
            </a:r>
          </a:p>
        </p:txBody>
      </p:sp>
      <p:sp>
        <p:nvSpPr>
          <p:cNvPr id="23" name="Picture Placeholder 15"/>
          <p:cNvSpPr>
            <a:spLocks noGrp="1"/>
          </p:cNvSpPr>
          <p:nvPr>
            <p:ph type="pic" sz="quarter" idx="29"/>
          </p:nvPr>
        </p:nvSpPr>
        <p:spPr>
          <a:xfrm>
            <a:off x="6765177" y="2491359"/>
            <a:ext cx="1463040" cy="1463040"/>
          </a:xfrm>
        </p:spPr>
        <p:txBody>
          <a:bodyPr lIns="45720" tIns="45720" rIns="4572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24" name="Text Placeholder 10"/>
          <p:cNvSpPr>
            <a:spLocks noGrp="1"/>
          </p:cNvSpPr>
          <p:nvPr>
            <p:ph type="body" sz="quarter" idx="30"/>
          </p:nvPr>
        </p:nvSpPr>
        <p:spPr>
          <a:xfrm>
            <a:off x="9010149" y="2043303"/>
            <a:ext cx="2596896" cy="2359152"/>
          </a:xfrm>
        </p:spPr>
        <p:txBody>
          <a:bodyPr/>
          <a:lstStyle>
            <a:lvl1pPr marL="0" indent="0">
              <a:buNone/>
              <a:defRPr/>
            </a:lvl1pPr>
          </a:lstStyle>
          <a:p>
            <a:pPr lvl="0"/>
            <a:r>
              <a:rPr lang="en-US"/>
              <a:t>Click to edit Master text styles</a:t>
            </a:r>
          </a:p>
        </p:txBody>
      </p:sp>
      <p:sp>
        <p:nvSpPr>
          <p:cNvPr id="25" name="Picture Placeholder 15"/>
          <p:cNvSpPr>
            <a:spLocks noGrp="1"/>
          </p:cNvSpPr>
          <p:nvPr>
            <p:ph type="pic" sz="quarter" idx="31"/>
          </p:nvPr>
        </p:nvSpPr>
        <p:spPr>
          <a:xfrm>
            <a:off x="9577077" y="2491359"/>
            <a:ext cx="1463040" cy="1463040"/>
          </a:xfrm>
        </p:spPr>
        <p:txBody>
          <a:bodyPr lIns="45720" tIns="45720" rIns="4572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Tree>
    <p:extLst>
      <p:ext uri="{BB962C8B-B14F-4D97-AF65-F5344CB8AC3E}">
        <p14:creationId xmlns:p14="http://schemas.microsoft.com/office/powerpoint/2010/main" val="430909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Row of 4 Images 4">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11036808"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641"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10" name="Text Placeholder 9"/>
          <p:cNvSpPr>
            <a:spLocks noGrp="1"/>
          </p:cNvSpPr>
          <p:nvPr>
            <p:ph type="body" sz="quarter" idx="15"/>
          </p:nvPr>
        </p:nvSpPr>
        <p:spPr>
          <a:xfrm>
            <a:off x="571641"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1" name="Text Placeholder 9"/>
          <p:cNvSpPr>
            <a:spLocks noGrp="1"/>
          </p:cNvSpPr>
          <p:nvPr>
            <p:ph type="body" sz="quarter" idx="16"/>
          </p:nvPr>
        </p:nvSpPr>
        <p:spPr>
          <a:xfrm>
            <a:off x="571641" y="4680203"/>
            <a:ext cx="2597150" cy="354711"/>
          </a:xfrm>
        </p:spPr>
        <p:txBody>
          <a:bodyPr/>
          <a:lstStyle>
            <a:lvl1pPr marL="0" indent="0" algn="ctr">
              <a:spcAft>
                <a:spcPts val="0"/>
              </a:spcAft>
              <a:buNone/>
              <a:defRPr sz="1000" b="0" i="0">
                <a:solidFill>
                  <a:schemeClr val="tx1"/>
                </a:solidFill>
                <a:latin typeface="+mn-lt"/>
              </a:defRPr>
            </a:lvl1pPr>
          </a:lstStyle>
          <a:p>
            <a:pPr lvl="0"/>
            <a:r>
              <a:rPr lang="en-US"/>
              <a:t>Click to edit Master text styles</a:t>
            </a:r>
          </a:p>
          <a:p>
            <a:pPr lvl="1"/>
            <a:r>
              <a:rPr lang="en-US"/>
              <a:t>Second level</a:t>
            </a:r>
          </a:p>
        </p:txBody>
      </p:sp>
      <p:sp>
        <p:nvSpPr>
          <p:cNvPr id="12" name="Text Placeholder 9"/>
          <p:cNvSpPr>
            <a:spLocks noGrp="1"/>
          </p:cNvSpPr>
          <p:nvPr>
            <p:ph type="body" sz="quarter" idx="17"/>
          </p:nvPr>
        </p:nvSpPr>
        <p:spPr>
          <a:xfrm>
            <a:off x="3384009"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3" name="Text Placeholder 9"/>
          <p:cNvSpPr>
            <a:spLocks noGrp="1"/>
          </p:cNvSpPr>
          <p:nvPr>
            <p:ph type="body" sz="quarter" idx="18"/>
          </p:nvPr>
        </p:nvSpPr>
        <p:spPr>
          <a:xfrm>
            <a:off x="3384009" y="4680203"/>
            <a:ext cx="2597150"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a:p>
            <a:pPr lvl="1"/>
            <a:r>
              <a:rPr lang="en-US"/>
              <a:t>Second level</a:t>
            </a:r>
          </a:p>
        </p:txBody>
      </p:sp>
      <p:sp>
        <p:nvSpPr>
          <p:cNvPr id="14" name="Text Placeholder 9"/>
          <p:cNvSpPr>
            <a:spLocks noGrp="1"/>
          </p:cNvSpPr>
          <p:nvPr>
            <p:ph type="body" sz="quarter" idx="19"/>
          </p:nvPr>
        </p:nvSpPr>
        <p:spPr>
          <a:xfrm>
            <a:off x="6196377"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5" name="Text Placeholder 9"/>
          <p:cNvSpPr>
            <a:spLocks noGrp="1"/>
          </p:cNvSpPr>
          <p:nvPr>
            <p:ph type="body" sz="quarter" idx="20"/>
          </p:nvPr>
        </p:nvSpPr>
        <p:spPr>
          <a:xfrm>
            <a:off x="6196377" y="4680203"/>
            <a:ext cx="2597150"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a:p>
            <a:pPr lvl="1"/>
            <a:r>
              <a:rPr lang="en-US"/>
              <a:t>Second level</a:t>
            </a:r>
          </a:p>
        </p:txBody>
      </p:sp>
      <p:sp>
        <p:nvSpPr>
          <p:cNvPr id="16" name="Text Placeholder 9"/>
          <p:cNvSpPr>
            <a:spLocks noGrp="1"/>
          </p:cNvSpPr>
          <p:nvPr>
            <p:ph type="body" sz="quarter" idx="21"/>
          </p:nvPr>
        </p:nvSpPr>
        <p:spPr>
          <a:xfrm>
            <a:off x="9010022"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7" name="Text Placeholder 9"/>
          <p:cNvSpPr>
            <a:spLocks noGrp="1"/>
          </p:cNvSpPr>
          <p:nvPr>
            <p:ph type="body" sz="quarter" idx="22"/>
          </p:nvPr>
        </p:nvSpPr>
        <p:spPr>
          <a:xfrm>
            <a:off x="9008745" y="4680203"/>
            <a:ext cx="2597150"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a:p>
            <a:pPr lvl="1"/>
            <a:r>
              <a:rPr lang="en-US"/>
              <a:t>Second level</a:t>
            </a:r>
          </a:p>
        </p:txBody>
      </p:sp>
      <p:sp>
        <p:nvSpPr>
          <p:cNvPr id="19" name="Text Placeholder 10"/>
          <p:cNvSpPr>
            <a:spLocks noGrp="1"/>
          </p:cNvSpPr>
          <p:nvPr>
            <p:ph type="body" sz="quarter" idx="25"/>
          </p:nvPr>
        </p:nvSpPr>
        <p:spPr>
          <a:xfrm>
            <a:off x="571641" y="2043303"/>
            <a:ext cx="2596896" cy="2359152"/>
          </a:xfrm>
          <a:solidFill>
            <a:schemeClr val="accent1"/>
          </a:solidFill>
          <a:ln w="12700">
            <a:noFill/>
          </a:ln>
        </p:spPr>
        <p:txBody>
          <a:bodyPr/>
          <a:lstStyle>
            <a:lvl1pPr marL="0" indent="0">
              <a:buNone/>
              <a:defRPr/>
            </a:lvl1pPr>
          </a:lstStyle>
          <a:p>
            <a:pPr lvl="0"/>
            <a:r>
              <a:rPr lang="en-US"/>
              <a:t>Click to edit Master text styles</a:t>
            </a:r>
          </a:p>
        </p:txBody>
      </p:sp>
      <p:sp>
        <p:nvSpPr>
          <p:cNvPr id="6" name="Picture Placeholder 15"/>
          <p:cNvSpPr>
            <a:spLocks noGrp="1"/>
          </p:cNvSpPr>
          <p:nvPr>
            <p:ph type="pic" sz="quarter" idx="12"/>
          </p:nvPr>
        </p:nvSpPr>
        <p:spPr>
          <a:xfrm>
            <a:off x="1138569" y="2491359"/>
            <a:ext cx="1463040" cy="1463040"/>
          </a:xfrm>
        </p:spPr>
        <p:txBody>
          <a:bodyPr lIns="45720" tIns="45720" rIns="4572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20" name="Text Placeholder 10"/>
          <p:cNvSpPr>
            <a:spLocks noGrp="1"/>
          </p:cNvSpPr>
          <p:nvPr>
            <p:ph type="body" sz="quarter" idx="26"/>
          </p:nvPr>
        </p:nvSpPr>
        <p:spPr>
          <a:xfrm>
            <a:off x="3384945" y="2043303"/>
            <a:ext cx="2596896" cy="2359152"/>
          </a:xfrm>
          <a:solidFill>
            <a:schemeClr val="accent4"/>
          </a:solidFill>
          <a:ln w="12700">
            <a:noFill/>
          </a:ln>
        </p:spPr>
        <p:txBody>
          <a:bodyPr/>
          <a:lstStyle>
            <a:lvl1pPr marL="0" indent="0">
              <a:buNone/>
              <a:defRPr/>
            </a:lvl1pPr>
          </a:lstStyle>
          <a:p>
            <a:pPr lvl="0"/>
            <a:r>
              <a:rPr lang="en-US"/>
              <a:t>Click to edit Master text styles</a:t>
            </a:r>
          </a:p>
        </p:txBody>
      </p:sp>
      <p:sp>
        <p:nvSpPr>
          <p:cNvPr id="21" name="Picture Placeholder 15"/>
          <p:cNvSpPr>
            <a:spLocks noGrp="1"/>
          </p:cNvSpPr>
          <p:nvPr>
            <p:ph type="pic" sz="quarter" idx="27"/>
          </p:nvPr>
        </p:nvSpPr>
        <p:spPr>
          <a:xfrm>
            <a:off x="3951873" y="2491359"/>
            <a:ext cx="1463040" cy="1463040"/>
          </a:xfrm>
        </p:spPr>
        <p:txBody>
          <a:bodyPr lIns="45720" tIns="45720" rIns="4572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22" name="Text Placeholder 10"/>
          <p:cNvSpPr>
            <a:spLocks noGrp="1"/>
          </p:cNvSpPr>
          <p:nvPr>
            <p:ph type="body" sz="quarter" idx="28"/>
          </p:nvPr>
        </p:nvSpPr>
        <p:spPr>
          <a:xfrm>
            <a:off x="6198249" y="2043303"/>
            <a:ext cx="2596896" cy="2359152"/>
          </a:xfrm>
          <a:solidFill>
            <a:schemeClr val="accent1"/>
          </a:solidFill>
          <a:ln w="12700">
            <a:noFill/>
          </a:ln>
        </p:spPr>
        <p:txBody>
          <a:bodyPr/>
          <a:lstStyle>
            <a:lvl1pPr marL="0" indent="0">
              <a:buNone/>
              <a:defRPr/>
            </a:lvl1pPr>
          </a:lstStyle>
          <a:p>
            <a:pPr lvl="0"/>
            <a:r>
              <a:rPr lang="en-US"/>
              <a:t>Click to edit Master text styles</a:t>
            </a:r>
          </a:p>
        </p:txBody>
      </p:sp>
      <p:sp>
        <p:nvSpPr>
          <p:cNvPr id="23" name="Picture Placeholder 15"/>
          <p:cNvSpPr>
            <a:spLocks noGrp="1"/>
          </p:cNvSpPr>
          <p:nvPr>
            <p:ph type="pic" sz="quarter" idx="29"/>
          </p:nvPr>
        </p:nvSpPr>
        <p:spPr>
          <a:xfrm>
            <a:off x="6765177" y="2491359"/>
            <a:ext cx="1463040" cy="1463040"/>
          </a:xfrm>
        </p:spPr>
        <p:txBody>
          <a:bodyPr lIns="45720" tIns="45720" rIns="4572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24" name="Text Placeholder 10"/>
          <p:cNvSpPr>
            <a:spLocks noGrp="1"/>
          </p:cNvSpPr>
          <p:nvPr>
            <p:ph type="body" sz="quarter" idx="30"/>
          </p:nvPr>
        </p:nvSpPr>
        <p:spPr>
          <a:xfrm>
            <a:off x="9010149" y="2043303"/>
            <a:ext cx="2596896" cy="2359152"/>
          </a:xfrm>
          <a:solidFill>
            <a:schemeClr val="accent4"/>
          </a:solidFill>
          <a:ln w="12700">
            <a:noFill/>
          </a:ln>
        </p:spPr>
        <p:txBody>
          <a:bodyPr/>
          <a:lstStyle>
            <a:lvl1pPr marL="0" indent="0">
              <a:buNone/>
              <a:defRPr/>
            </a:lvl1pPr>
          </a:lstStyle>
          <a:p>
            <a:pPr lvl="0"/>
            <a:r>
              <a:rPr lang="en-US"/>
              <a:t>Click to edit Master text styles</a:t>
            </a:r>
          </a:p>
        </p:txBody>
      </p:sp>
      <p:sp>
        <p:nvSpPr>
          <p:cNvPr id="25" name="Picture Placeholder 15"/>
          <p:cNvSpPr>
            <a:spLocks noGrp="1"/>
          </p:cNvSpPr>
          <p:nvPr>
            <p:ph type="pic" sz="quarter" idx="31"/>
          </p:nvPr>
        </p:nvSpPr>
        <p:spPr>
          <a:xfrm>
            <a:off x="9577077" y="2491359"/>
            <a:ext cx="1463040" cy="1463040"/>
          </a:xfrm>
        </p:spPr>
        <p:txBody>
          <a:bodyPr lIns="45720" tIns="45720" rIns="4572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Tree>
    <p:extLst>
      <p:ext uri="{BB962C8B-B14F-4D97-AF65-F5344CB8AC3E}">
        <p14:creationId xmlns:p14="http://schemas.microsoft.com/office/powerpoint/2010/main" val="41158963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Row of 4 Images 5">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11036808"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641"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10" name="Text Placeholder 9"/>
          <p:cNvSpPr>
            <a:spLocks noGrp="1"/>
          </p:cNvSpPr>
          <p:nvPr>
            <p:ph type="body" sz="quarter" idx="15"/>
          </p:nvPr>
        </p:nvSpPr>
        <p:spPr>
          <a:xfrm>
            <a:off x="571641"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1" name="Text Placeholder 9"/>
          <p:cNvSpPr>
            <a:spLocks noGrp="1"/>
          </p:cNvSpPr>
          <p:nvPr>
            <p:ph type="body" sz="quarter" idx="16"/>
          </p:nvPr>
        </p:nvSpPr>
        <p:spPr>
          <a:xfrm>
            <a:off x="571641" y="4680203"/>
            <a:ext cx="2597150" cy="354711"/>
          </a:xfrm>
        </p:spPr>
        <p:txBody>
          <a:bodyPr/>
          <a:lstStyle>
            <a:lvl1pPr marL="0" indent="0" algn="ctr">
              <a:spcAft>
                <a:spcPts val="0"/>
              </a:spcAft>
              <a:buNone/>
              <a:defRPr sz="1000" b="0" i="0">
                <a:solidFill>
                  <a:schemeClr val="tx1"/>
                </a:solidFill>
                <a:latin typeface="+mn-lt"/>
              </a:defRPr>
            </a:lvl1pPr>
          </a:lstStyle>
          <a:p>
            <a:pPr lvl="0"/>
            <a:r>
              <a:rPr lang="en-US"/>
              <a:t>Click to edit Master text styles</a:t>
            </a:r>
          </a:p>
          <a:p>
            <a:pPr lvl="1"/>
            <a:r>
              <a:rPr lang="en-US"/>
              <a:t>Second level</a:t>
            </a:r>
          </a:p>
        </p:txBody>
      </p:sp>
      <p:sp>
        <p:nvSpPr>
          <p:cNvPr id="12" name="Text Placeholder 9"/>
          <p:cNvSpPr>
            <a:spLocks noGrp="1"/>
          </p:cNvSpPr>
          <p:nvPr>
            <p:ph type="body" sz="quarter" idx="17"/>
          </p:nvPr>
        </p:nvSpPr>
        <p:spPr>
          <a:xfrm>
            <a:off x="3384009"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3" name="Text Placeholder 9"/>
          <p:cNvSpPr>
            <a:spLocks noGrp="1"/>
          </p:cNvSpPr>
          <p:nvPr>
            <p:ph type="body" sz="quarter" idx="18"/>
          </p:nvPr>
        </p:nvSpPr>
        <p:spPr>
          <a:xfrm>
            <a:off x="3384009" y="4680203"/>
            <a:ext cx="2597150"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a:p>
            <a:pPr lvl="1"/>
            <a:r>
              <a:rPr lang="en-US"/>
              <a:t>Second level</a:t>
            </a:r>
          </a:p>
        </p:txBody>
      </p:sp>
      <p:sp>
        <p:nvSpPr>
          <p:cNvPr id="14" name="Text Placeholder 9"/>
          <p:cNvSpPr>
            <a:spLocks noGrp="1"/>
          </p:cNvSpPr>
          <p:nvPr>
            <p:ph type="body" sz="quarter" idx="19"/>
          </p:nvPr>
        </p:nvSpPr>
        <p:spPr>
          <a:xfrm>
            <a:off x="6196377"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5" name="Text Placeholder 9"/>
          <p:cNvSpPr>
            <a:spLocks noGrp="1"/>
          </p:cNvSpPr>
          <p:nvPr>
            <p:ph type="body" sz="quarter" idx="20"/>
          </p:nvPr>
        </p:nvSpPr>
        <p:spPr>
          <a:xfrm>
            <a:off x="6196377" y="4680203"/>
            <a:ext cx="2597150"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a:p>
            <a:pPr lvl="1"/>
            <a:r>
              <a:rPr lang="en-US"/>
              <a:t>Second level</a:t>
            </a:r>
          </a:p>
        </p:txBody>
      </p:sp>
      <p:sp>
        <p:nvSpPr>
          <p:cNvPr id="16" name="Text Placeholder 9"/>
          <p:cNvSpPr>
            <a:spLocks noGrp="1"/>
          </p:cNvSpPr>
          <p:nvPr>
            <p:ph type="body" sz="quarter" idx="21"/>
          </p:nvPr>
        </p:nvSpPr>
        <p:spPr>
          <a:xfrm>
            <a:off x="9010022"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7" name="Text Placeholder 9"/>
          <p:cNvSpPr>
            <a:spLocks noGrp="1"/>
          </p:cNvSpPr>
          <p:nvPr>
            <p:ph type="body" sz="quarter" idx="22"/>
          </p:nvPr>
        </p:nvSpPr>
        <p:spPr>
          <a:xfrm>
            <a:off x="9008745" y="4680203"/>
            <a:ext cx="2597150"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a:p>
            <a:pPr lvl="1"/>
            <a:r>
              <a:rPr lang="en-US"/>
              <a:t>Second level</a:t>
            </a:r>
          </a:p>
        </p:txBody>
      </p:sp>
      <p:sp>
        <p:nvSpPr>
          <p:cNvPr id="19" name="Text Placeholder 10"/>
          <p:cNvSpPr>
            <a:spLocks noGrp="1"/>
          </p:cNvSpPr>
          <p:nvPr>
            <p:ph type="body" sz="quarter" idx="25"/>
          </p:nvPr>
        </p:nvSpPr>
        <p:spPr>
          <a:xfrm>
            <a:off x="571641" y="2043303"/>
            <a:ext cx="2596896" cy="2359152"/>
          </a:xfrm>
          <a:solidFill>
            <a:schemeClr val="accent2"/>
          </a:solidFill>
          <a:ln w="12700">
            <a:noFill/>
          </a:ln>
        </p:spPr>
        <p:txBody>
          <a:bodyPr/>
          <a:lstStyle>
            <a:lvl1pPr marL="0" indent="0">
              <a:buNone/>
              <a:defRPr/>
            </a:lvl1pPr>
          </a:lstStyle>
          <a:p>
            <a:pPr lvl="0"/>
            <a:r>
              <a:rPr lang="en-US"/>
              <a:t>Click to edit Master text styles</a:t>
            </a:r>
          </a:p>
        </p:txBody>
      </p:sp>
      <p:sp>
        <p:nvSpPr>
          <p:cNvPr id="6" name="Picture Placeholder 15"/>
          <p:cNvSpPr>
            <a:spLocks noGrp="1"/>
          </p:cNvSpPr>
          <p:nvPr>
            <p:ph type="pic" sz="quarter" idx="12"/>
          </p:nvPr>
        </p:nvSpPr>
        <p:spPr>
          <a:xfrm>
            <a:off x="1138569" y="2491359"/>
            <a:ext cx="1463040" cy="1463040"/>
          </a:xfrm>
        </p:spPr>
        <p:txBody>
          <a:bodyPr lIns="45720" tIns="45720" rIns="4572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20" name="Text Placeholder 10"/>
          <p:cNvSpPr>
            <a:spLocks noGrp="1"/>
          </p:cNvSpPr>
          <p:nvPr>
            <p:ph type="body" sz="quarter" idx="26"/>
          </p:nvPr>
        </p:nvSpPr>
        <p:spPr>
          <a:xfrm>
            <a:off x="3384945" y="2043303"/>
            <a:ext cx="2596896" cy="2359152"/>
          </a:xfrm>
          <a:solidFill>
            <a:schemeClr val="accent5"/>
          </a:solidFill>
          <a:ln w="12700">
            <a:noFill/>
          </a:ln>
        </p:spPr>
        <p:txBody>
          <a:bodyPr/>
          <a:lstStyle>
            <a:lvl1pPr marL="0" indent="0">
              <a:buNone/>
              <a:defRPr/>
            </a:lvl1pPr>
          </a:lstStyle>
          <a:p>
            <a:pPr lvl="0"/>
            <a:r>
              <a:rPr lang="en-US"/>
              <a:t>Click to edit Master text styles</a:t>
            </a:r>
          </a:p>
        </p:txBody>
      </p:sp>
      <p:sp>
        <p:nvSpPr>
          <p:cNvPr id="21" name="Picture Placeholder 15"/>
          <p:cNvSpPr>
            <a:spLocks noGrp="1"/>
          </p:cNvSpPr>
          <p:nvPr>
            <p:ph type="pic" sz="quarter" idx="27"/>
          </p:nvPr>
        </p:nvSpPr>
        <p:spPr>
          <a:xfrm>
            <a:off x="3951873" y="2491359"/>
            <a:ext cx="1463040" cy="1463040"/>
          </a:xfrm>
        </p:spPr>
        <p:txBody>
          <a:bodyPr lIns="45720" tIns="45720" rIns="4572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22" name="Text Placeholder 10"/>
          <p:cNvSpPr>
            <a:spLocks noGrp="1"/>
          </p:cNvSpPr>
          <p:nvPr>
            <p:ph type="body" sz="quarter" idx="28"/>
          </p:nvPr>
        </p:nvSpPr>
        <p:spPr>
          <a:xfrm>
            <a:off x="6198249" y="2043303"/>
            <a:ext cx="2596896" cy="2359152"/>
          </a:xfrm>
          <a:solidFill>
            <a:schemeClr val="accent2"/>
          </a:solidFill>
          <a:ln w="12700">
            <a:noFill/>
          </a:ln>
        </p:spPr>
        <p:txBody>
          <a:bodyPr/>
          <a:lstStyle>
            <a:lvl1pPr marL="0" indent="0">
              <a:buNone/>
              <a:defRPr/>
            </a:lvl1pPr>
          </a:lstStyle>
          <a:p>
            <a:pPr lvl="0"/>
            <a:r>
              <a:rPr lang="en-US"/>
              <a:t>Click to edit Master text styles</a:t>
            </a:r>
          </a:p>
        </p:txBody>
      </p:sp>
      <p:sp>
        <p:nvSpPr>
          <p:cNvPr id="23" name="Picture Placeholder 15"/>
          <p:cNvSpPr>
            <a:spLocks noGrp="1"/>
          </p:cNvSpPr>
          <p:nvPr>
            <p:ph type="pic" sz="quarter" idx="29"/>
          </p:nvPr>
        </p:nvSpPr>
        <p:spPr>
          <a:xfrm>
            <a:off x="6765177" y="2491359"/>
            <a:ext cx="1463040" cy="1463040"/>
          </a:xfrm>
        </p:spPr>
        <p:txBody>
          <a:bodyPr lIns="45720" tIns="45720" rIns="4572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24" name="Text Placeholder 10"/>
          <p:cNvSpPr>
            <a:spLocks noGrp="1"/>
          </p:cNvSpPr>
          <p:nvPr>
            <p:ph type="body" sz="quarter" idx="30"/>
          </p:nvPr>
        </p:nvSpPr>
        <p:spPr>
          <a:xfrm>
            <a:off x="9010149" y="2043303"/>
            <a:ext cx="2596896" cy="2359152"/>
          </a:xfrm>
          <a:solidFill>
            <a:schemeClr val="accent5"/>
          </a:solidFill>
          <a:ln w="12700">
            <a:noFill/>
          </a:ln>
        </p:spPr>
        <p:txBody>
          <a:bodyPr/>
          <a:lstStyle>
            <a:lvl1pPr marL="0" indent="0">
              <a:buNone/>
              <a:defRPr/>
            </a:lvl1pPr>
          </a:lstStyle>
          <a:p>
            <a:pPr lvl="0"/>
            <a:r>
              <a:rPr lang="en-US"/>
              <a:t>Click to edit Master text styles</a:t>
            </a:r>
          </a:p>
        </p:txBody>
      </p:sp>
      <p:sp>
        <p:nvSpPr>
          <p:cNvPr id="25" name="Picture Placeholder 15"/>
          <p:cNvSpPr>
            <a:spLocks noGrp="1"/>
          </p:cNvSpPr>
          <p:nvPr>
            <p:ph type="pic" sz="quarter" idx="31"/>
          </p:nvPr>
        </p:nvSpPr>
        <p:spPr>
          <a:xfrm>
            <a:off x="9577077" y="2491359"/>
            <a:ext cx="1463040" cy="1463040"/>
          </a:xfrm>
        </p:spPr>
        <p:txBody>
          <a:bodyPr lIns="45720" tIns="45720" rIns="4572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Tree>
    <p:extLst>
      <p:ext uri="{BB962C8B-B14F-4D97-AF65-F5344CB8AC3E}">
        <p14:creationId xmlns:p14="http://schemas.microsoft.com/office/powerpoint/2010/main" val="41294914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Row of 3 Images 1">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11036808"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641"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10" name="Text Placeholder 9"/>
          <p:cNvSpPr>
            <a:spLocks noGrp="1"/>
          </p:cNvSpPr>
          <p:nvPr>
            <p:ph type="body" sz="quarter" idx="15"/>
          </p:nvPr>
        </p:nvSpPr>
        <p:spPr>
          <a:xfrm>
            <a:off x="571641"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1" name="Text Placeholder 9"/>
          <p:cNvSpPr>
            <a:spLocks noGrp="1"/>
          </p:cNvSpPr>
          <p:nvPr>
            <p:ph type="body" sz="quarter" idx="16"/>
          </p:nvPr>
        </p:nvSpPr>
        <p:spPr>
          <a:xfrm>
            <a:off x="571641" y="5663358"/>
            <a:ext cx="353872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12" name="Text Placeholder 9"/>
          <p:cNvSpPr>
            <a:spLocks noGrp="1"/>
          </p:cNvSpPr>
          <p:nvPr>
            <p:ph type="body" sz="quarter" idx="17"/>
          </p:nvPr>
        </p:nvSpPr>
        <p:spPr>
          <a:xfrm>
            <a:off x="4321122"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3" name="Text Placeholder 9"/>
          <p:cNvSpPr>
            <a:spLocks noGrp="1"/>
          </p:cNvSpPr>
          <p:nvPr>
            <p:ph type="body" sz="quarter" idx="18"/>
          </p:nvPr>
        </p:nvSpPr>
        <p:spPr>
          <a:xfrm>
            <a:off x="4321122" y="5663358"/>
            <a:ext cx="353872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16" name="Text Placeholder 9"/>
          <p:cNvSpPr>
            <a:spLocks noGrp="1"/>
          </p:cNvSpPr>
          <p:nvPr>
            <p:ph type="body" sz="quarter" idx="21"/>
          </p:nvPr>
        </p:nvSpPr>
        <p:spPr>
          <a:xfrm>
            <a:off x="8070603"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7" name="Text Placeholder 9"/>
          <p:cNvSpPr>
            <a:spLocks noGrp="1"/>
          </p:cNvSpPr>
          <p:nvPr>
            <p:ph type="body" sz="quarter" idx="22"/>
          </p:nvPr>
        </p:nvSpPr>
        <p:spPr>
          <a:xfrm>
            <a:off x="8070603" y="5663358"/>
            <a:ext cx="353872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14" name="Text Placeholder 10"/>
          <p:cNvSpPr>
            <a:spLocks noGrp="1"/>
          </p:cNvSpPr>
          <p:nvPr>
            <p:ph type="body" sz="quarter" idx="25"/>
          </p:nvPr>
        </p:nvSpPr>
        <p:spPr>
          <a:xfrm>
            <a:off x="571641" y="2043303"/>
            <a:ext cx="3538728" cy="3191256"/>
          </a:xfrm>
        </p:spPr>
        <p:txBody>
          <a:bodyPr/>
          <a:lstStyle>
            <a:lvl1pPr marL="0" indent="0">
              <a:buNone/>
              <a:defRPr/>
            </a:lvl1pPr>
          </a:lstStyle>
          <a:p>
            <a:pPr lvl="0"/>
            <a:r>
              <a:rPr lang="en-US"/>
              <a:t>Click to edit Master text styles</a:t>
            </a:r>
          </a:p>
        </p:txBody>
      </p:sp>
      <p:sp>
        <p:nvSpPr>
          <p:cNvPr id="15" name="Picture Placeholder 15"/>
          <p:cNvSpPr>
            <a:spLocks noGrp="1"/>
          </p:cNvSpPr>
          <p:nvPr>
            <p:ph type="pic" sz="quarter" idx="12"/>
          </p:nvPr>
        </p:nvSpPr>
        <p:spPr>
          <a:xfrm>
            <a:off x="1426605" y="2724531"/>
            <a:ext cx="1828800" cy="1828800"/>
          </a:xfrm>
        </p:spPr>
        <p:txBody>
          <a:bodyPr tIns="18288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18" name="Text Placeholder 10"/>
          <p:cNvSpPr>
            <a:spLocks noGrp="1"/>
          </p:cNvSpPr>
          <p:nvPr>
            <p:ph type="body" sz="quarter" idx="26"/>
          </p:nvPr>
        </p:nvSpPr>
        <p:spPr>
          <a:xfrm>
            <a:off x="4321122" y="2043303"/>
            <a:ext cx="3538728" cy="3191256"/>
          </a:xfrm>
        </p:spPr>
        <p:txBody>
          <a:bodyPr/>
          <a:lstStyle>
            <a:lvl1pPr marL="0" indent="0">
              <a:buNone/>
              <a:defRPr/>
            </a:lvl1pPr>
          </a:lstStyle>
          <a:p>
            <a:pPr lvl="0"/>
            <a:r>
              <a:rPr lang="en-US"/>
              <a:t>Click to edit Master text styles</a:t>
            </a:r>
          </a:p>
        </p:txBody>
      </p:sp>
      <p:sp>
        <p:nvSpPr>
          <p:cNvPr id="19" name="Picture Placeholder 15"/>
          <p:cNvSpPr>
            <a:spLocks noGrp="1"/>
          </p:cNvSpPr>
          <p:nvPr>
            <p:ph type="pic" sz="quarter" idx="27"/>
          </p:nvPr>
        </p:nvSpPr>
        <p:spPr>
          <a:xfrm>
            <a:off x="5176086" y="2724531"/>
            <a:ext cx="1828800" cy="1828800"/>
          </a:xfrm>
        </p:spPr>
        <p:txBody>
          <a:bodyPr tIns="18288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20" name="Text Placeholder 10"/>
          <p:cNvSpPr>
            <a:spLocks noGrp="1"/>
          </p:cNvSpPr>
          <p:nvPr>
            <p:ph type="body" sz="quarter" idx="28"/>
          </p:nvPr>
        </p:nvSpPr>
        <p:spPr>
          <a:xfrm>
            <a:off x="8070603" y="2043303"/>
            <a:ext cx="3538728" cy="3191256"/>
          </a:xfrm>
        </p:spPr>
        <p:txBody>
          <a:bodyPr/>
          <a:lstStyle>
            <a:lvl1pPr marL="0" indent="0">
              <a:buNone/>
              <a:defRPr/>
            </a:lvl1pPr>
          </a:lstStyle>
          <a:p>
            <a:pPr lvl="0"/>
            <a:r>
              <a:rPr lang="en-US"/>
              <a:t>Click to edit Master text styles</a:t>
            </a:r>
          </a:p>
        </p:txBody>
      </p:sp>
      <p:sp>
        <p:nvSpPr>
          <p:cNvPr id="21" name="Picture Placeholder 15"/>
          <p:cNvSpPr>
            <a:spLocks noGrp="1"/>
          </p:cNvSpPr>
          <p:nvPr>
            <p:ph type="pic" sz="quarter" idx="29"/>
          </p:nvPr>
        </p:nvSpPr>
        <p:spPr>
          <a:xfrm>
            <a:off x="8925567" y="2724531"/>
            <a:ext cx="1828800" cy="1828800"/>
          </a:xfrm>
        </p:spPr>
        <p:txBody>
          <a:bodyPr tIns="18288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Tree>
    <p:extLst>
      <p:ext uri="{BB962C8B-B14F-4D97-AF65-F5344CB8AC3E}">
        <p14:creationId xmlns:p14="http://schemas.microsoft.com/office/powerpoint/2010/main" val="18574218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Row of 3 Images 4">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11036808"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641"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10" name="Text Placeholder 9"/>
          <p:cNvSpPr>
            <a:spLocks noGrp="1"/>
          </p:cNvSpPr>
          <p:nvPr>
            <p:ph type="body" sz="quarter" idx="15"/>
          </p:nvPr>
        </p:nvSpPr>
        <p:spPr>
          <a:xfrm>
            <a:off x="571641"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1" name="Text Placeholder 9"/>
          <p:cNvSpPr>
            <a:spLocks noGrp="1"/>
          </p:cNvSpPr>
          <p:nvPr>
            <p:ph type="body" sz="quarter" idx="16"/>
          </p:nvPr>
        </p:nvSpPr>
        <p:spPr>
          <a:xfrm>
            <a:off x="571641" y="5663358"/>
            <a:ext cx="353872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12" name="Text Placeholder 9"/>
          <p:cNvSpPr>
            <a:spLocks noGrp="1"/>
          </p:cNvSpPr>
          <p:nvPr>
            <p:ph type="body" sz="quarter" idx="17"/>
          </p:nvPr>
        </p:nvSpPr>
        <p:spPr>
          <a:xfrm>
            <a:off x="4321122"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3" name="Text Placeholder 9"/>
          <p:cNvSpPr>
            <a:spLocks noGrp="1"/>
          </p:cNvSpPr>
          <p:nvPr>
            <p:ph type="body" sz="quarter" idx="18"/>
          </p:nvPr>
        </p:nvSpPr>
        <p:spPr>
          <a:xfrm>
            <a:off x="4321122" y="5663358"/>
            <a:ext cx="353872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16" name="Text Placeholder 9"/>
          <p:cNvSpPr>
            <a:spLocks noGrp="1"/>
          </p:cNvSpPr>
          <p:nvPr>
            <p:ph type="body" sz="quarter" idx="21"/>
          </p:nvPr>
        </p:nvSpPr>
        <p:spPr>
          <a:xfrm>
            <a:off x="8070603"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7" name="Text Placeholder 9"/>
          <p:cNvSpPr>
            <a:spLocks noGrp="1"/>
          </p:cNvSpPr>
          <p:nvPr>
            <p:ph type="body" sz="quarter" idx="22"/>
          </p:nvPr>
        </p:nvSpPr>
        <p:spPr>
          <a:xfrm>
            <a:off x="8070603" y="5663358"/>
            <a:ext cx="353872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14" name="Text Placeholder 10"/>
          <p:cNvSpPr>
            <a:spLocks noGrp="1"/>
          </p:cNvSpPr>
          <p:nvPr>
            <p:ph type="body" sz="quarter" idx="25"/>
          </p:nvPr>
        </p:nvSpPr>
        <p:spPr>
          <a:xfrm>
            <a:off x="571641" y="2043303"/>
            <a:ext cx="3538728" cy="3191256"/>
          </a:xfrm>
          <a:solidFill>
            <a:schemeClr val="accent1"/>
          </a:solidFill>
          <a:ln w="12700">
            <a:noFill/>
          </a:ln>
        </p:spPr>
        <p:txBody>
          <a:bodyPr/>
          <a:lstStyle>
            <a:lvl1pPr marL="0" indent="0">
              <a:buNone/>
              <a:defRPr/>
            </a:lvl1pPr>
          </a:lstStyle>
          <a:p>
            <a:pPr lvl="0"/>
            <a:r>
              <a:rPr lang="en-US"/>
              <a:t>Click to edit Master text styles</a:t>
            </a:r>
          </a:p>
        </p:txBody>
      </p:sp>
      <p:sp>
        <p:nvSpPr>
          <p:cNvPr id="15" name="Picture Placeholder 15"/>
          <p:cNvSpPr>
            <a:spLocks noGrp="1"/>
          </p:cNvSpPr>
          <p:nvPr>
            <p:ph type="pic" sz="quarter" idx="12"/>
          </p:nvPr>
        </p:nvSpPr>
        <p:spPr>
          <a:xfrm>
            <a:off x="1426605" y="2724531"/>
            <a:ext cx="1828800" cy="1828800"/>
          </a:xfrm>
        </p:spPr>
        <p:txBody>
          <a:bodyPr tIns="18288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18" name="Text Placeholder 10"/>
          <p:cNvSpPr>
            <a:spLocks noGrp="1"/>
          </p:cNvSpPr>
          <p:nvPr>
            <p:ph type="body" sz="quarter" idx="26"/>
          </p:nvPr>
        </p:nvSpPr>
        <p:spPr>
          <a:xfrm>
            <a:off x="4321122" y="2043303"/>
            <a:ext cx="3538728" cy="3191256"/>
          </a:xfrm>
          <a:solidFill>
            <a:schemeClr val="accent4"/>
          </a:solidFill>
          <a:ln w="12700">
            <a:noFill/>
          </a:ln>
        </p:spPr>
        <p:txBody>
          <a:bodyPr/>
          <a:lstStyle>
            <a:lvl1pPr marL="0" indent="0">
              <a:buNone/>
              <a:defRPr/>
            </a:lvl1pPr>
          </a:lstStyle>
          <a:p>
            <a:pPr lvl="0"/>
            <a:r>
              <a:rPr lang="en-US"/>
              <a:t>Click to edit Master text styles</a:t>
            </a:r>
          </a:p>
        </p:txBody>
      </p:sp>
      <p:sp>
        <p:nvSpPr>
          <p:cNvPr id="19" name="Picture Placeholder 15"/>
          <p:cNvSpPr>
            <a:spLocks noGrp="1"/>
          </p:cNvSpPr>
          <p:nvPr>
            <p:ph type="pic" sz="quarter" idx="27"/>
          </p:nvPr>
        </p:nvSpPr>
        <p:spPr>
          <a:xfrm>
            <a:off x="5176086" y="2724531"/>
            <a:ext cx="1828800" cy="1828800"/>
          </a:xfrm>
        </p:spPr>
        <p:txBody>
          <a:bodyPr tIns="18288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20" name="Text Placeholder 10"/>
          <p:cNvSpPr>
            <a:spLocks noGrp="1"/>
          </p:cNvSpPr>
          <p:nvPr>
            <p:ph type="body" sz="quarter" idx="28"/>
          </p:nvPr>
        </p:nvSpPr>
        <p:spPr>
          <a:xfrm>
            <a:off x="8070603" y="2043303"/>
            <a:ext cx="3538728" cy="3191256"/>
          </a:xfrm>
          <a:solidFill>
            <a:schemeClr val="accent1"/>
          </a:solidFill>
          <a:ln w="12700">
            <a:noFill/>
          </a:ln>
        </p:spPr>
        <p:txBody>
          <a:bodyPr/>
          <a:lstStyle>
            <a:lvl1pPr marL="0" indent="0">
              <a:buNone/>
              <a:defRPr/>
            </a:lvl1pPr>
          </a:lstStyle>
          <a:p>
            <a:pPr lvl="0"/>
            <a:r>
              <a:rPr lang="en-US"/>
              <a:t>Click to edit Master text styles</a:t>
            </a:r>
          </a:p>
        </p:txBody>
      </p:sp>
      <p:sp>
        <p:nvSpPr>
          <p:cNvPr id="21" name="Picture Placeholder 15"/>
          <p:cNvSpPr>
            <a:spLocks noGrp="1"/>
          </p:cNvSpPr>
          <p:nvPr>
            <p:ph type="pic" sz="quarter" idx="29"/>
          </p:nvPr>
        </p:nvSpPr>
        <p:spPr>
          <a:xfrm>
            <a:off x="8925567" y="2724531"/>
            <a:ext cx="1828800" cy="1828800"/>
          </a:xfrm>
        </p:spPr>
        <p:txBody>
          <a:bodyPr tIns="18288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Tree>
    <p:extLst>
      <p:ext uri="{BB962C8B-B14F-4D97-AF65-F5344CB8AC3E}">
        <p14:creationId xmlns:p14="http://schemas.microsoft.com/office/powerpoint/2010/main" val="2380236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Left Column 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7" name="Text Placeholder 6"/>
          <p:cNvSpPr>
            <a:spLocks noGrp="1"/>
          </p:cNvSpPr>
          <p:nvPr>
            <p:ph type="body" sz="quarter" idx="11"/>
          </p:nvPr>
        </p:nvSpPr>
        <p:spPr>
          <a:xfrm>
            <a:off x="571500" y="2002536"/>
            <a:ext cx="415290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783136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Row of 3 Images 5">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11036808"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641"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10" name="Text Placeholder 9"/>
          <p:cNvSpPr>
            <a:spLocks noGrp="1"/>
          </p:cNvSpPr>
          <p:nvPr>
            <p:ph type="body" sz="quarter" idx="15"/>
          </p:nvPr>
        </p:nvSpPr>
        <p:spPr>
          <a:xfrm>
            <a:off x="571641"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1" name="Text Placeholder 9"/>
          <p:cNvSpPr>
            <a:spLocks noGrp="1"/>
          </p:cNvSpPr>
          <p:nvPr>
            <p:ph type="body" sz="quarter" idx="16"/>
          </p:nvPr>
        </p:nvSpPr>
        <p:spPr>
          <a:xfrm>
            <a:off x="571641" y="5663358"/>
            <a:ext cx="353872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12" name="Text Placeholder 9"/>
          <p:cNvSpPr>
            <a:spLocks noGrp="1"/>
          </p:cNvSpPr>
          <p:nvPr>
            <p:ph type="body" sz="quarter" idx="17"/>
          </p:nvPr>
        </p:nvSpPr>
        <p:spPr>
          <a:xfrm>
            <a:off x="4321122"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3" name="Text Placeholder 9"/>
          <p:cNvSpPr>
            <a:spLocks noGrp="1"/>
          </p:cNvSpPr>
          <p:nvPr>
            <p:ph type="body" sz="quarter" idx="18"/>
          </p:nvPr>
        </p:nvSpPr>
        <p:spPr>
          <a:xfrm>
            <a:off x="4321122" y="5663358"/>
            <a:ext cx="353872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16" name="Text Placeholder 9"/>
          <p:cNvSpPr>
            <a:spLocks noGrp="1"/>
          </p:cNvSpPr>
          <p:nvPr>
            <p:ph type="body" sz="quarter" idx="21"/>
          </p:nvPr>
        </p:nvSpPr>
        <p:spPr>
          <a:xfrm>
            <a:off x="8070603"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7" name="Text Placeholder 9"/>
          <p:cNvSpPr>
            <a:spLocks noGrp="1"/>
          </p:cNvSpPr>
          <p:nvPr>
            <p:ph type="body" sz="quarter" idx="22"/>
          </p:nvPr>
        </p:nvSpPr>
        <p:spPr>
          <a:xfrm>
            <a:off x="8070603" y="5663358"/>
            <a:ext cx="353872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14" name="Text Placeholder 10"/>
          <p:cNvSpPr>
            <a:spLocks noGrp="1"/>
          </p:cNvSpPr>
          <p:nvPr>
            <p:ph type="body" sz="quarter" idx="25"/>
          </p:nvPr>
        </p:nvSpPr>
        <p:spPr>
          <a:xfrm>
            <a:off x="571641" y="2043303"/>
            <a:ext cx="3538728" cy="3191256"/>
          </a:xfrm>
          <a:solidFill>
            <a:schemeClr val="accent2"/>
          </a:solidFill>
          <a:ln w="12700">
            <a:noFill/>
          </a:ln>
        </p:spPr>
        <p:txBody>
          <a:bodyPr/>
          <a:lstStyle>
            <a:lvl1pPr marL="0" indent="0">
              <a:buNone/>
              <a:defRPr/>
            </a:lvl1pPr>
          </a:lstStyle>
          <a:p>
            <a:pPr lvl="0"/>
            <a:r>
              <a:rPr lang="en-US"/>
              <a:t>Click to edit Master text styles</a:t>
            </a:r>
          </a:p>
        </p:txBody>
      </p:sp>
      <p:sp>
        <p:nvSpPr>
          <p:cNvPr id="15" name="Picture Placeholder 15"/>
          <p:cNvSpPr>
            <a:spLocks noGrp="1"/>
          </p:cNvSpPr>
          <p:nvPr>
            <p:ph type="pic" sz="quarter" idx="12"/>
          </p:nvPr>
        </p:nvSpPr>
        <p:spPr>
          <a:xfrm>
            <a:off x="1426605" y="2724531"/>
            <a:ext cx="1828800" cy="1828800"/>
          </a:xfrm>
        </p:spPr>
        <p:txBody>
          <a:bodyPr tIns="18288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18" name="Text Placeholder 10"/>
          <p:cNvSpPr>
            <a:spLocks noGrp="1"/>
          </p:cNvSpPr>
          <p:nvPr>
            <p:ph type="body" sz="quarter" idx="26"/>
          </p:nvPr>
        </p:nvSpPr>
        <p:spPr>
          <a:xfrm>
            <a:off x="4321122" y="2043303"/>
            <a:ext cx="3538728" cy="3191256"/>
          </a:xfrm>
          <a:solidFill>
            <a:schemeClr val="accent5"/>
          </a:solidFill>
          <a:ln w="12700">
            <a:noFill/>
          </a:ln>
        </p:spPr>
        <p:txBody>
          <a:bodyPr/>
          <a:lstStyle>
            <a:lvl1pPr marL="0" indent="0">
              <a:buNone/>
              <a:defRPr/>
            </a:lvl1pPr>
          </a:lstStyle>
          <a:p>
            <a:pPr lvl="0"/>
            <a:r>
              <a:rPr lang="en-US"/>
              <a:t>Click to edit Master text styles</a:t>
            </a:r>
          </a:p>
        </p:txBody>
      </p:sp>
      <p:sp>
        <p:nvSpPr>
          <p:cNvPr id="19" name="Picture Placeholder 15"/>
          <p:cNvSpPr>
            <a:spLocks noGrp="1"/>
          </p:cNvSpPr>
          <p:nvPr>
            <p:ph type="pic" sz="quarter" idx="27"/>
          </p:nvPr>
        </p:nvSpPr>
        <p:spPr>
          <a:xfrm>
            <a:off x="5176086" y="2724531"/>
            <a:ext cx="1828800" cy="1828800"/>
          </a:xfrm>
        </p:spPr>
        <p:txBody>
          <a:bodyPr tIns="18288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20" name="Text Placeholder 10"/>
          <p:cNvSpPr>
            <a:spLocks noGrp="1"/>
          </p:cNvSpPr>
          <p:nvPr>
            <p:ph type="body" sz="quarter" idx="28"/>
          </p:nvPr>
        </p:nvSpPr>
        <p:spPr>
          <a:xfrm>
            <a:off x="8070603" y="2043303"/>
            <a:ext cx="3538728" cy="3191256"/>
          </a:xfrm>
          <a:solidFill>
            <a:schemeClr val="accent2"/>
          </a:solidFill>
          <a:ln w="12700">
            <a:noFill/>
          </a:ln>
        </p:spPr>
        <p:txBody>
          <a:bodyPr/>
          <a:lstStyle>
            <a:lvl1pPr marL="0" indent="0">
              <a:buNone/>
              <a:defRPr/>
            </a:lvl1pPr>
          </a:lstStyle>
          <a:p>
            <a:pPr lvl="0"/>
            <a:r>
              <a:rPr lang="en-US"/>
              <a:t>Click to edit Master text styles</a:t>
            </a:r>
          </a:p>
        </p:txBody>
      </p:sp>
      <p:sp>
        <p:nvSpPr>
          <p:cNvPr id="21" name="Picture Placeholder 15"/>
          <p:cNvSpPr>
            <a:spLocks noGrp="1"/>
          </p:cNvSpPr>
          <p:nvPr>
            <p:ph type="pic" sz="quarter" idx="29"/>
          </p:nvPr>
        </p:nvSpPr>
        <p:spPr>
          <a:xfrm>
            <a:off x="8925567" y="2724531"/>
            <a:ext cx="1828800" cy="1828800"/>
          </a:xfrm>
        </p:spPr>
        <p:txBody>
          <a:bodyPr tIns="18288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Tree>
    <p:extLst>
      <p:ext uri="{BB962C8B-B14F-4D97-AF65-F5344CB8AC3E}">
        <p14:creationId xmlns:p14="http://schemas.microsoft.com/office/powerpoint/2010/main" val="38642353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Row of 6 Images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805"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10" name="Text Placeholder 9"/>
          <p:cNvSpPr>
            <a:spLocks noGrp="1"/>
          </p:cNvSpPr>
          <p:nvPr>
            <p:ph type="body" sz="quarter" idx="15"/>
          </p:nvPr>
        </p:nvSpPr>
        <p:spPr>
          <a:xfrm>
            <a:off x="571641"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1" name="Text Placeholder 9"/>
          <p:cNvSpPr>
            <a:spLocks noGrp="1"/>
          </p:cNvSpPr>
          <p:nvPr>
            <p:ph type="body" sz="quarter" idx="16"/>
          </p:nvPr>
        </p:nvSpPr>
        <p:spPr>
          <a:xfrm>
            <a:off x="571641" y="3963496"/>
            <a:ext cx="168213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19" name="Text Placeholder 9"/>
          <p:cNvSpPr>
            <a:spLocks noGrp="1"/>
          </p:cNvSpPr>
          <p:nvPr>
            <p:ph type="body" sz="quarter" idx="18"/>
          </p:nvPr>
        </p:nvSpPr>
        <p:spPr>
          <a:xfrm>
            <a:off x="2442608"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20" name="Text Placeholder 9"/>
          <p:cNvSpPr>
            <a:spLocks noGrp="1"/>
          </p:cNvSpPr>
          <p:nvPr>
            <p:ph type="body" sz="quarter" idx="19"/>
          </p:nvPr>
        </p:nvSpPr>
        <p:spPr>
          <a:xfrm>
            <a:off x="2442608" y="3963496"/>
            <a:ext cx="168213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22" name="Text Placeholder 9"/>
          <p:cNvSpPr>
            <a:spLocks noGrp="1"/>
          </p:cNvSpPr>
          <p:nvPr>
            <p:ph type="body" sz="quarter" idx="21"/>
          </p:nvPr>
        </p:nvSpPr>
        <p:spPr>
          <a:xfrm>
            <a:off x="4313575"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23" name="Text Placeholder 9"/>
          <p:cNvSpPr>
            <a:spLocks noGrp="1"/>
          </p:cNvSpPr>
          <p:nvPr>
            <p:ph type="body" sz="quarter" idx="22"/>
          </p:nvPr>
        </p:nvSpPr>
        <p:spPr>
          <a:xfrm>
            <a:off x="4313575" y="3963496"/>
            <a:ext cx="168213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25" name="Text Placeholder 9"/>
          <p:cNvSpPr>
            <a:spLocks noGrp="1"/>
          </p:cNvSpPr>
          <p:nvPr>
            <p:ph type="body" sz="quarter" idx="24"/>
          </p:nvPr>
        </p:nvSpPr>
        <p:spPr>
          <a:xfrm>
            <a:off x="6184542"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26" name="Text Placeholder 9"/>
          <p:cNvSpPr>
            <a:spLocks noGrp="1"/>
          </p:cNvSpPr>
          <p:nvPr>
            <p:ph type="body" sz="quarter" idx="25"/>
          </p:nvPr>
        </p:nvSpPr>
        <p:spPr>
          <a:xfrm>
            <a:off x="6184542" y="3963496"/>
            <a:ext cx="168213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28" name="Text Placeholder 9"/>
          <p:cNvSpPr>
            <a:spLocks noGrp="1"/>
          </p:cNvSpPr>
          <p:nvPr>
            <p:ph type="body" sz="quarter" idx="27"/>
          </p:nvPr>
        </p:nvSpPr>
        <p:spPr>
          <a:xfrm>
            <a:off x="8055509"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29" name="Text Placeholder 9"/>
          <p:cNvSpPr>
            <a:spLocks noGrp="1"/>
          </p:cNvSpPr>
          <p:nvPr>
            <p:ph type="body" sz="quarter" idx="28"/>
          </p:nvPr>
        </p:nvSpPr>
        <p:spPr>
          <a:xfrm>
            <a:off x="8055509" y="3963496"/>
            <a:ext cx="168213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31" name="Text Placeholder 9"/>
          <p:cNvSpPr>
            <a:spLocks noGrp="1"/>
          </p:cNvSpPr>
          <p:nvPr>
            <p:ph type="body" sz="quarter" idx="30"/>
          </p:nvPr>
        </p:nvSpPr>
        <p:spPr>
          <a:xfrm>
            <a:off x="9926296"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32" name="Text Placeholder 9"/>
          <p:cNvSpPr>
            <a:spLocks noGrp="1"/>
          </p:cNvSpPr>
          <p:nvPr>
            <p:ph type="body" sz="quarter" idx="31"/>
          </p:nvPr>
        </p:nvSpPr>
        <p:spPr>
          <a:xfrm>
            <a:off x="9926296" y="3963496"/>
            <a:ext cx="168213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33" name="Text Placeholder 10"/>
          <p:cNvSpPr>
            <a:spLocks noGrp="1"/>
          </p:cNvSpPr>
          <p:nvPr>
            <p:ph type="body" sz="quarter" idx="32"/>
          </p:nvPr>
        </p:nvSpPr>
        <p:spPr>
          <a:xfrm>
            <a:off x="571641" y="2043303"/>
            <a:ext cx="1682496" cy="1517904"/>
          </a:xfrm>
        </p:spPr>
        <p:txBody>
          <a:bodyPr/>
          <a:lstStyle>
            <a:lvl1pPr marL="0" indent="0">
              <a:buNone/>
              <a:defRPr/>
            </a:lvl1pPr>
          </a:lstStyle>
          <a:p>
            <a:pPr lvl="0"/>
            <a:r>
              <a:rPr lang="en-US"/>
              <a:t>Click to edit Master text styles</a:t>
            </a:r>
          </a:p>
        </p:txBody>
      </p:sp>
      <p:sp>
        <p:nvSpPr>
          <p:cNvPr id="34" name="Picture Placeholder 15"/>
          <p:cNvSpPr>
            <a:spLocks noGrp="1"/>
          </p:cNvSpPr>
          <p:nvPr>
            <p:ph type="pic" sz="quarter" idx="12"/>
          </p:nvPr>
        </p:nvSpPr>
        <p:spPr>
          <a:xfrm>
            <a:off x="864249" y="2253615"/>
            <a:ext cx="1097280" cy="1097280"/>
          </a:xfrm>
        </p:spPr>
        <p:txBody>
          <a:bodyPr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35" name="Text Placeholder 10"/>
          <p:cNvSpPr>
            <a:spLocks noGrp="1"/>
          </p:cNvSpPr>
          <p:nvPr>
            <p:ph type="body" sz="quarter" idx="33"/>
          </p:nvPr>
        </p:nvSpPr>
        <p:spPr>
          <a:xfrm>
            <a:off x="2442536" y="2043303"/>
            <a:ext cx="1682496" cy="1517904"/>
          </a:xfrm>
        </p:spPr>
        <p:txBody>
          <a:bodyPr/>
          <a:lstStyle>
            <a:lvl1pPr marL="0" indent="0">
              <a:buNone/>
              <a:defRPr/>
            </a:lvl1pPr>
          </a:lstStyle>
          <a:p>
            <a:pPr lvl="0"/>
            <a:r>
              <a:rPr lang="en-US"/>
              <a:t>Click to edit Master text styles</a:t>
            </a:r>
          </a:p>
        </p:txBody>
      </p:sp>
      <p:sp>
        <p:nvSpPr>
          <p:cNvPr id="36" name="Picture Placeholder 15"/>
          <p:cNvSpPr>
            <a:spLocks noGrp="1"/>
          </p:cNvSpPr>
          <p:nvPr>
            <p:ph type="pic" sz="quarter" idx="34"/>
          </p:nvPr>
        </p:nvSpPr>
        <p:spPr>
          <a:xfrm>
            <a:off x="2735144" y="2253615"/>
            <a:ext cx="1097280" cy="1097280"/>
          </a:xfrm>
        </p:spPr>
        <p:txBody>
          <a:bodyPr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37" name="Text Placeholder 10"/>
          <p:cNvSpPr>
            <a:spLocks noGrp="1"/>
          </p:cNvSpPr>
          <p:nvPr>
            <p:ph type="body" sz="quarter" idx="35"/>
          </p:nvPr>
        </p:nvSpPr>
        <p:spPr>
          <a:xfrm>
            <a:off x="4313431" y="2043303"/>
            <a:ext cx="1682496" cy="1517904"/>
          </a:xfrm>
        </p:spPr>
        <p:txBody>
          <a:bodyPr/>
          <a:lstStyle>
            <a:lvl1pPr marL="0" indent="0">
              <a:buNone/>
              <a:defRPr/>
            </a:lvl1pPr>
          </a:lstStyle>
          <a:p>
            <a:pPr lvl="0"/>
            <a:r>
              <a:rPr lang="en-US"/>
              <a:t>Click to edit Master text styles</a:t>
            </a:r>
          </a:p>
        </p:txBody>
      </p:sp>
      <p:sp>
        <p:nvSpPr>
          <p:cNvPr id="38" name="Picture Placeholder 15"/>
          <p:cNvSpPr>
            <a:spLocks noGrp="1"/>
          </p:cNvSpPr>
          <p:nvPr>
            <p:ph type="pic" sz="quarter" idx="36"/>
          </p:nvPr>
        </p:nvSpPr>
        <p:spPr>
          <a:xfrm>
            <a:off x="4606039" y="2253615"/>
            <a:ext cx="1097280" cy="1097280"/>
          </a:xfrm>
        </p:spPr>
        <p:txBody>
          <a:bodyPr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39" name="Text Placeholder 10"/>
          <p:cNvSpPr>
            <a:spLocks noGrp="1"/>
          </p:cNvSpPr>
          <p:nvPr>
            <p:ph type="body" sz="quarter" idx="37"/>
          </p:nvPr>
        </p:nvSpPr>
        <p:spPr>
          <a:xfrm>
            <a:off x="6184326" y="2043303"/>
            <a:ext cx="1682496" cy="1517904"/>
          </a:xfrm>
        </p:spPr>
        <p:txBody>
          <a:bodyPr/>
          <a:lstStyle>
            <a:lvl1pPr marL="0" indent="0">
              <a:buNone/>
              <a:defRPr/>
            </a:lvl1pPr>
          </a:lstStyle>
          <a:p>
            <a:pPr lvl="0"/>
            <a:r>
              <a:rPr lang="en-US"/>
              <a:t>Click to edit Master text styles</a:t>
            </a:r>
          </a:p>
        </p:txBody>
      </p:sp>
      <p:sp>
        <p:nvSpPr>
          <p:cNvPr id="40" name="Picture Placeholder 15"/>
          <p:cNvSpPr>
            <a:spLocks noGrp="1"/>
          </p:cNvSpPr>
          <p:nvPr>
            <p:ph type="pic" sz="quarter" idx="38"/>
          </p:nvPr>
        </p:nvSpPr>
        <p:spPr>
          <a:xfrm>
            <a:off x="6476934" y="2253615"/>
            <a:ext cx="1097280" cy="1097280"/>
          </a:xfrm>
        </p:spPr>
        <p:txBody>
          <a:bodyPr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41" name="Text Placeholder 10"/>
          <p:cNvSpPr>
            <a:spLocks noGrp="1"/>
          </p:cNvSpPr>
          <p:nvPr>
            <p:ph type="body" sz="quarter" idx="39"/>
          </p:nvPr>
        </p:nvSpPr>
        <p:spPr>
          <a:xfrm>
            <a:off x="8055221" y="2043303"/>
            <a:ext cx="1682496" cy="1517904"/>
          </a:xfrm>
        </p:spPr>
        <p:txBody>
          <a:bodyPr/>
          <a:lstStyle>
            <a:lvl1pPr marL="0" indent="0">
              <a:buNone/>
              <a:defRPr/>
            </a:lvl1pPr>
          </a:lstStyle>
          <a:p>
            <a:pPr lvl="0"/>
            <a:r>
              <a:rPr lang="en-US"/>
              <a:t>Click to edit Master text styles</a:t>
            </a:r>
          </a:p>
        </p:txBody>
      </p:sp>
      <p:sp>
        <p:nvSpPr>
          <p:cNvPr id="42" name="Picture Placeholder 15"/>
          <p:cNvSpPr>
            <a:spLocks noGrp="1"/>
          </p:cNvSpPr>
          <p:nvPr>
            <p:ph type="pic" sz="quarter" idx="40"/>
          </p:nvPr>
        </p:nvSpPr>
        <p:spPr>
          <a:xfrm>
            <a:off x="8347829" y="2253615"/>
            <a:ext cx="1097280" cy="1097280"/>
          </a:xfrm>
        </p:spPr>
        <p:txBody>
          <a:bodyPr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43" name="Text Placeholder 10"/>
          <p:cNvSpPr>
            <a:spLocks noGrp="1"/>
          </p:cNvSpPr>
          <p:nvPr>
            <p:ph type="body" sz="quarter" idx="41"/>
          </p:nvPr>
        </p:nvSpPr>
        <p:spPr>
          <a:xfrm>
            <a:off x="9926117" y="2043303"/>
            <a:ext cx="1682496" cy="1517904"/>
          </a:xfrm>
        </p:spPr>
        <p:txBody>
          <a:bodyPr/>
          <a:lstStyle>
            <a:lvl1pPr marL="0" indent="0">
              <a:buNone/>
              <a:defRPr/>
            </a:lvl1pPr>
          </a:lstStyle>
          <a:p>
            <a:pPr lvl="0"/>
            <a:r>
              <a:rPr lang="en-US"/>
              <a:t>Click to edit Master text styles</a:t>
            </a:r>
          </a:p>
        </p:txBody>
      </p:sp>
      <p:sp>
        <p:nvSpPr>
          <p:cNvPr id="44" name="Picture Placeholder 15"/>
          <p:cNvSpPr>
            <a:spLocks noGrp="1"/>
          </p:cNvSpPr>
          <p:nvPr>
            <p:ph type="pic" sz="quarter" idx="42"/>
          </p:nvPr>
        </p:nvSpPr>
        <p:spPr>
          <a:xfrm>
            <a:off x="10218725" y="2253615"/>
            <a:ext cx="1097280" cy="1097280"/>
          </a:xfrm>
        </p:spPr>
        <p:txBody>
          <a:bodyPr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Tree>
    <p:extLst>
      <p:ext uri="{BB962C8B-B14F-4D97-AF65-F5344CB8AC3E}">
        <p14:creationId xmlns:p14="http://schemas.microsoft.com/office/powerpoint/2010/main" val="16291956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Row of 6 Images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805"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10" name="Text Placeholder 9"/>
          <p:cNvSpPr>
            <a:spLocks noGrp="1"/>
          </p:cNvSpPr>
          <p:nvPr>
            <p:ph type="body" sz="quarter" idx="15"/>
          </p:nvPr>
        </p:nvSpPr>
        <p:spPr>
          <a:xfrm>
            <a:off x="571641"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1" name="Text Placeholder 9"/>
          <p:cNvSpPr>
            <a:spLocks noGrp="1"/>
          </p:cNvSpPr>
          <p:nvPr>
            <p:ph type="body" sz="quarter" idx="16"/>
          </p:nvPr>
        </p:nvSpPr>
        <p:spPr>
          <a:xfrm>
            <a:off x="571641" y="3963496"/>
            <a:ext cx="168213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19" name="Text Placeholder 9"/>
          <p:cNvSpPr>
            <a:spLocks noGrp="1"/>
          </p:cNvSpPr>
          <p:nvPr>
            <p:ph type="body" sz="quarter" idx="18"/>
          </p:nvPr>
        </p:nvSpPr>
        <p:spPr>
          <a:xfrm>
            <a:off x="2442608"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20" name="Text Placeholder 9"/>
          <p:cNvSpPr>
            <a:spLocks noGrp="1"/>
          </p:cNvSpPr>
          <p:nvPr>
            <p:ph type="body" sz="quarter" idx="19"/>
          </p:nvPr>
        </p:nvSpPr>
        <p:spPr>
          <a:xfrm>
            <a:off x="2442608" y="3963496"/>
            <a:ext cx="168213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22" name="Text Placeholder 9"/>
          <p:cNvSpPr>
            <a:spLocks noGrp="1"/>
          </p:cNvSpPr>
          <p:nvPr>
            <p:ph type="body" sz="quarter" idx="21"/>
          </p:nvPr>
        </p:nvSpPr>
        <p:spPr>
          <a:xfrm>
            <a:off x="4313575"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23" name="Text Placeholder 9"/>
          <p:cNvSpPr>
            <a:spLocks noGrp="1"/>
          </p:cNvSpPr>
          <p:nvPr>
            <p:ph type="body" sz="quarter" idx="22"/>
          </p:nvPr>
        </p:nvSpPr>
        <p:spPr>
          <a:xfrm>
            <a:off x="4313575" y="3963496"/>
            <a:ext cx="168213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25" name="Text Placeholder 9"/>
          <p:cNvSpPr>
            <a:spLocks noGrp="1"/>
          </p:cNvSpPr>
          <p:nvPr>
            <p:ph type="body" sz="quarter" idx="24"/>
          </p:nvPr>
        </p:nvSpPr>
        <p:spPr>
          <a:xfrm>
            <a:off x="6184542"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26" name="Text Placeholder 9"/>
          <p:cNvSpPr>
            <a:spLocks noGrp="1"/>
          </p:cNvSpPr>
          <p:nvPr>
            <p:ph type="body" sz="quarter" idx="25"/>
          </p:nvPr>
        </p:nvSpPr>
        <p:spPr>
          <a:xfrm>
            <a:off x="6184542" y="3963496"/>
            <a:ext cx="168213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28" name="Text Placeholder 9"/>
          <p:cNvSpPr>
            <a:spLocks noGrp="1"/>
          </p:cNvSpPr>
          <p:nvPr>
            <p:ph type="body" sz="quarter" idx="27"/>
          </p:nvPr>
        </p:nvSpPr>
        <p:spPr>
          <a:xfrm>
            <a:off x="8055509"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29" name="Text Placeholder 9"/>
          <p:cNvSpPr>
            <a:spLocks noGrp="1"/>
          </p:cNvSpPr>
          <p:nvPr>
            <p:ph type="body" sz="quarter" idx="28"/>
          </p:nvPr>
        </p:nvSpPr>
        <p:spPr>
          <a:xfrm>
            <a:off x="8055509" y="3963496"/>
            <a:ext cx="168213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31" name="Text Placeholder 9"/>
          <p:cNvSpPr>
            <a:spLocks noGrp="1"/>
          </p:cNvSpPr>
          <p:nvPr>
            <p:ph type="body" sz="quarter" idx="30"/>
          </p:nvPr>
        </p:nvSpPr>
        <p:spPr>
          <a:xfrm>
            <a:off x="9926296"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32" name="Text Placeholder 9"/>
          <p:cNvSpPr>
            <a:spLocks noGrp="1"/>
          </p:cNvSpPr>
          <p:nvPr>
            <p:ph type="body" sz="quarter" idx="31"/>
          </p:nvPr>
        </p:nvSpPr>
        <p:spPr>
          <a:xfrm>
            <a:off x="9926296" y="3963496"/>
            <a:ext cx="168213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33" name="Text Placeholder 10"/>
          <p:cNvSpPr>
            <a:spLocks noGrp="1"/>
          </p:cNvSpPr>
          <p:nvPr>
            <p:ph type="body" sz="quarter" idx="32"/>
          </p:nvPr>
        </p:nvSpPr>
        <p:spPr>
          <a:xfrm>
            <a:off x="571641" y="2043303"/>
            <a:ext cx="1682496" cy="1517904"/>
          </a:xfrm>
          <a:solidFill>
            <a:schemeClr val="accent1"/>
          </a:solidFill>
        </p:spPr>
        <p:txBody>
          <a:bodyPr/>
          <a:lstStyle>
            <a:lvl1pPr marL="0" indent="0">
              <a:buNone/>
              <a:defRPr/>
            </a:lvl1pPr>
          </a:lstStyle>
          <a:p>
            <a:pPr lvl="0"/>
            <a:r>
              <a:rPr lang="en-US"/>
              <a:t>Click to edit Master text styles</a:t>
            </a:r>
          </a:p>
        </p:txBody>
      </p:sp>
      <p:sp>
        <p:nvSpPr>
          <p:cNvPr id="34" name="Picture Placeholder 15"/>
          <p:cNvSpPr>
            <a:spLocks noGrp="1"/>
          </p:cNvSpPr>
          <p:nvPr>
            <p:ph type="pic" sz="quarter" idx="12"/>
          </p:nvPr>
        </p:nvSpPr>
        <p:spPr>
          <a:xfrm>
            <a:off x="864249" y="2253615"/>
            <a:ext cx="1097280" cy="1097280"/>
          </a:xfrm>
        </p:spPr>
        <p:txBody>
          <a:bodyPr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35" name="Text Placeholder 10"/>
          <p:cNvSpPr>
            <a:spLocks noGrp="1"/>
          </p:cNvSpPr>
          <p:nvPr>
            <p:ph type="body" sz="quarter" idx="33"/>
          </p:nvPr>
        </p:nvSpPr>
        <p:spPr>
          <a:xfrm>
            <a:off x="2442536" y="2043303"/>
            <a:ext cx="1682496" cy="1517904"/>
          </a:xfrm>
          <a:solidFill>
            <a:schemeClr val="accent4"/>
          </a:solidFill>
        </p:spPr>
        <p:txBody>
          <a:bodyPr/>
          <a:lstStyle>
            <a:lvl1pPr marL="0" indent="0">
              <a:buNone/>
              <a:defRPr/>
            </a:lvl1pPr>
          </a:lstStyle>
          <a:p>
            <a:pPr lvl="0"/>
            <a:r>
              <a:rPr lang="en-US"/>
              <a:t>Click to edit Master text styles</a:t>
            </a:r>
          </a:p>
        </p:txBody>
      </p:sp>
      <p:sp>
        <p:nvSpPr>
          <p:cNvPr id="36" name="Picture Placeholder 15"/>
          <p:cNvSpPr>
            <a:spLocks noGrp="1"/>
          </p:cNvSpPr>
          <p:nvPr>
            <p:ph type="pic" sz="quarter" idx="34"/>
          </p:nvPr>
        </p:nvSpPr>
        <p:spPr>
          <a:xfrm>
            <a:off x="2735144" y="2253615"/>
            <a:ext cx="1097280" cy="1097280"/>
          </a:xfrm>
        </p:spPr>
        <p:txBody>
          <a:bodyPr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37" name="Text Placeholder 10"/>
          <p:cNvSpPr>
            <a:spLocks noGrp="1"/>
          </p:cNvSpPr>
          <p:nvPr>
            <p:ph type="body" sz="quarter" idx="35"/>
          </p:nvPr>
        </p:nvSpPr>
        <p:spPr>
          <a:xfrm>
            <a:off x="4313431" y="2043303"/>
            <a:ext cx="1682496" cy="1517904"/>
          </a:xfrm>
          <a:solidFill>
            <a:schemeClr val="accent1"/>
          </a:solidFill>
        </p:spPr>
        <p:txBody>
          <a:bodyPr/>
          <a:lstStyle>
            <a:lvl1pPr marL="0" indent="0">
              <a:buNone/>
              <a:defRPr/>
            </a:lvl1pPr>
          </a:lstStyle>
          <a:p>
            <a:pPr lvl="0"/>
            <a:r>
              <a:rPr lang="en-US"/>
              <a:t>Click to edit Master text styles</a:t>
            </a:r>
          </a:p>
        </p:txBody>
      </p:sp>
      <p:sp>
        <p:nvSpPr>
          <p:cNvPr id="38" name="Picture Placeholder 15"/>
          <p:cNvSpPr>
            <a:spLocks noGrp="1"/>
          </p:cNvSpPr>
          <p:nvPr>
            <p:ph type="pic" sz="quarter" idx="36"/>
          </p:nvPr>
        </p:nvSpPr>
        <p:spPr>
          <a:xfrm>
            <a:off x="4606039" y="2253615"/>
            <a:ext cx="1097280" cy="1097280"/>
          </a:xfrm>
        </p:spPr>
        <p:txBody>
          <a:bodyPr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39" name="Text Placeholder 10"/>
          <p:cNvSpPr>
            <a:spLocks noGrp="1"/>
          </p:cNvSpPr>
          <p:nvPr>
            <p:ph type="body" sz="quarter" idx="37"/>
          </p:nvPr>
        </p:nvSpPr>
        <p:spPr>
          <a:xfrm>
            <a:off x="6184326" y="2043303"/>
            <a:ext cx="1682496" cy="1517904"/>
          </a:xfrm>
          <a:solidFill>
            <a:schemeClr val="accent4"/>
          </a:solidFill>
        </p:spPr>
        <p:txBody>
          <a:bodyPr/>
          <a:lstStyle>
            <a:lvl1pPr marL="0" indent="0">
              <a:buNone/>
              <a:defRPr/>
            </a:lvl1pPr>
          </a:lstStyle>
          <a:p>
            <a:pPr lvl="0"/>
            <a:r>
              <a:rPr lang="en-US"/>
              <a:t>Click to edit Master text styles</a:t>
            </a:r>
          </a:p>
        </p:txBody>
      </p:sp>
      <p:sp>
        <p:nvSpPr>
          <p:cNvPr id="40" name="Picture Placeholder 15"/>
          <p:cNvSpPr>
            <a:spLocks noGrp="1"/>
          </p:cNvSpPr>
          <p:nvPr>
            <p:ph type="pic" sz="quarter" idx="38"/>
          </p:nvPr>
        </p:nvSpPr>
        <p:spPr>
          <a:xfrm>
            <a:off x="6476934" y="2253615"/>
            <a:ext cx="1097280" cy="1097280"/>
          </a:xfrm>
        </p:spPr>
        <p:txBody>
          <a:bodyPr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41" name="Text Placeholder 10"/>
          <p:cNvSpPr>
            <a:spLocks noGrp="1"/>
          </p:cNvSpPr>
          <p:nvPr>
            <p:ph type="body" sz="quarter" idx="39"/>
          </p:nvPr>
        </p:nvSpPr>
        <p:spPr>
          <a:xfrm>
            <a:off x="8055221" y="2043303"/>
            <a:ext cx="1682496" cy="1517904"/>
          </a:xfrm>
          <a:solidFill>
            <a:schemeClr val="accent1"/>
          </a:solidFill>
        </p:spPr>
        <p:txBody>
          <a:bodyPr/>
          <a:lstStyle>
            <a:lvl1pPr marL="0" indent="0">
              <a:buNone/>
              <a:defRPr/>
            </a:lvl1pPr>
          </a:lstStyle>
          <a:p>
            <a:pPr lvl="0"/>
            <a:r>
              <a:rPr lang="en-US"/>
              <a:t>Click to edit Master text styles</a:t>
            </a:r>
          </a:p>
        </p:txBody>
      </p:sp>
      <p:sp>
        <p:nvSpPr>
          <p:cNvPr id="42" name="Picture Placeholder 15"/>
          <p:cNvSpPr>
            <a:spLocks noGrp="1"/>
          </p:cNvSpPr>
          <p:nvPr>
            <p:ph type="pic" sz="quarter" idx="40"/>
          </p:nvPr>
        </p:nvSpPr>
        <p:spPr>
          <a:xfrm>
            <a:off x="8347829" y="2253615"/>
            <a:ext cx="1097280" cy="1097280"/>
          </a:xfrm>
        </p:spPr>
        <p:txBody>
          <a:bodyPr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43" name="Text Placeholder 10"/>
          <p:cNvSpPr>
            <a:spLocks noGrp="1"/>
          </p:cNvSpPr>
          <p:nvPr>
            <p:ph type="body" sz="quarter" idx="41"/>
          </p:nvPr>
        </p:nvSpPr>
        <p:spPr>
          <a:xfrm>
            <a:off x="9926117" y="2043303"/>
            <a:ext cx="1682496" cy="1517904"/>
          </a:xfrm>
          <a:solidFill>
            <a:schemeClr val="accent4"/>
          </a:solidFill>
        </p:spPr>
        <p:txBody>
          <a:bodyPr/>
          <a:lstStyle>
            <a:lvl1pPr marL="0" indent="0">
              <a:buNone/>
              <a:defRPr/>
            </a:lvl1pPr>
          </a:lstStyle>
          <a:p>
            <a:pPr lvl="0"/>
            <a:r>
              <a:rPr lang="en-US"/>
              <a:t>Click to edit Master text styles</a:t>
            </a:r>
          </a:p>
        </p:txBody>
      </p:sp>
      <p:sp>
        <p:nvSpPr>
          <p:cNvPr id="44" name="Picture Placeholder 15"/>
          <p:cNvSpPr>
            <a:spLocks noGrp="1"/>
          </p:cNvSpPr>
          <p:nvPr>
            <p:ph type="pic" sz="quarter" idx="42"/>
          </p:nvPr>
        </p:nvSpPr>
        <p:spPr>
          <a:xfrm>
            <a:off x="10218725" y="2253615"/>
            <a:ext cx="1097280" cy="1097280"/>
          </a:xfrm>
        </p:spPr>
        <p:txBody>
          <a:bodyPr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Tree>
    <p:extLst>
      <p:ext uri="{BB962C8B-B14F-4D97-AF65-F5344CB8AC3E}">
        <p14:creationId xmlns:p14="http://schemas.microsoft.com/office/powerpoint/2010/main" val="8831934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Row of 6 Images 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805"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10" name="Text Placeholder 9"/>
          <p:cNvSpPr>
            <a:spLocks noGrp="1"/>
          </p:cNvSpPr>
          <p:nvPr>
            <p:ph type="body" sz="quarter" idx="15"/>
          </p:nvPr>
        </p:nvSpPr>
        <p:spPr>
          <a:xfrm>
            <a:off x="571641"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1" name="Text Placeholder 9"/>
          <p:cNvSpPr>
            <a:spLocks noGrp="1"/>
          </p:cNvSpPr>
          <p:nvPr>
            <p:ph type="body" sz="quarter" idx="16"/>
          </p:nvPr>
        </p:nvSpPr>
        <p:spPr>
          <a:xfrm>
            <a:off x="571641" y="3963496"/>
            <a:ext cx="168213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19" name="Text Placeholder 9"/>
          <p:cNvSpPr>
            <a:spLocks noGrp="1"/>
          </p:cNvSpPr>
          <p:nvPr>
            <p:ph type="body" sz="quarter" idx="18"/>
          </p:nvPr>
        </p:nvSpPr>
        <p:spPr>
          <a:xfrm>
            <a:off x="2442608"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20" name="Text Placeholder 9"/>
          <p:cNvSpPr>
            <a:spLocks noGrp="1"/>
          </p:cNvSpPr>
          <p:nvPr>
            <p:ph type="body" sz="quarter" idx="19"/>
          </p:nvPr>
        </p:nvSpPr>
        <p:spPr>
          <a:xfrm>
            <a:off x="2442608" y="3963496"/>
            <a:ext cx="168213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22" name="Text Placeholder 9"/>
          <p:cNvSpPr>
            <a:spLocks noGrp="1"/>
          </p:cNvSpPr>
          <p:nvPr>
            <p:ph type="body" sz="quarter" idx="21"/>
          </p:nvPr>
        </p:nvSpPr>
        <p:spPr>
          <a:xfrm>
            <a:off x="4313575"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23" name="Text Placeholder 9"/>
          <p:cNvSpPr>
            <a:spLocks noGrp="1"/>
          </p:cNvSpPr>
          <p:nvPr>
            <p:ph type="body" sz="quarter" idx="22"/>
          </p:nvPr>
        </p:nvSpPr>
        <p:spPr>
          <a:xfrm>
            <a:off x="4313575" y="3963496"/>
            <a:ext cx="168213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25" name="Text Placeholder 9"/>
          <p:cNvSpPr>
            <a:spLocks noGrp="1"/>
          </p:cNvSpPr>
          <p:nvPr>
            <p:ph type="body" sz="quarter" idx="24"/>
          </p:nvPr>
        </p:nvSpPr>
        <p:spPr>
          <a:xfrm>
            <a:off x="6184542"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26" name="Text Placeholder 9"/>
          <p:cNvSpPr>
            <a:spLocks noGrp="1"/>
          </p:cNvSpPr>
          <p:nvPr>
            <p:ph type="body" sz="quarter" idx="25"/>
          </p:nvPr>
        </p:nvSpPr>
        <p:spPr>
          <a:xfrm>
            <a:off x="6184542" y="3963496"/>
            <a:ext cx="168213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28" name="Text Placeholder 9"/>
          <p:cNvSpPr>
            <a:spLocks noGrp="1"/>
          </p:cNvSpPr>
          <p:nvPr>
            <p:ph type="body" sz="quarter" idx="27"/>
          </p:nvPr>
        </p:nvSpPr>
        <p:spPr>
          <a:xfrm>
            <a:off x="8055509"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29" name="Text Placeholder 9"/>
          <p:cNvSpPr>
            <a:spLocks noGrp="1"/>
          </p:cNvSpPr>
          <p:nvPr>
            <p:ph type="body" sz="quarter" idx="28"/>
          </p:nvPr>
        </p:nvSpPr>
        <p:spPr>
          <a:xfrm>
            <a:off x="8055509" y="3963496"/>
            <a:ext cx="168213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31" name="Text Placeholder 9"/>
          <p:cNvSpPr>
            <a:spLocks noGrp="1"/>
          </p:cNvSpPr>
          <p:nvPr>
            <p:ph type="body" sz="quarter" idx="30"/>
          </p:nvPr>
        </p:nvSpPr>
        <p:spPr>
          <a:xfrm>
            <a:off x="9926296"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32" name="Text Placeholder 9"/>
          <p:cNvSpPr>
            <a:spLocks noGrp="1"/>
          </p:cNvSpPr>
          <p:nvPr>
            <p:ph type="body" sz="quarter" idx="31"/>
          </p:nvPr>
        </p:nvSpPr>
        <p:spPr>
          <a:xfrm>
            <a:off x="9926296" y="3963496"/>
            <a:ext cx="1682138" cy="354711"/>
          </a:xfrm>
        </p:spPr>
        <p:txBody>
          <a:bodyPr/>
          <a:lstStyle>
            <a:lvl1pPr marL="0" indent="0" algn="ctr">
              <a:spcAft>
                <a:spcPts val="0"/>
              </a:spcAft>
              <a:buNone/>
              <a:defRPr sz="1000" b="0">
                <a:solidFill>
                  <a:schemeClr val="tx1"/>
                </a:solidFill>
                <a:latin typeface="+mn-lt"/>
              </a:defRPr>
            </a:lvl1pPr>
          </a:lstStyle>
          <a:p>
            <a:pPr lvl="0"/>
            <a:r>
              <a:rPr lang="en-US"/>
              <a:t>Click to edit Master text styles</a:t>
            </a:r>
          </a:p>
        </p:txBody>
      </p:sp>
      <p:sp>
        <p:nvSpPr>
          <p:cNvPr id="33" name="Text Placeholder 10"/>
          <p:cNvSpPr>
            <a:spLocks noGrp="1"/>
          </p:cNvSpPr>
          <p:nvPr>
            <p:ph type="body" sz="quarter" idx="32"/>
          </p:nvPr>
        </p:nvSpPr>
        <p:spPr>
          <a:xfrm>
            <a:off x="571641" y="2043303"/>
            <a:ext cx="1682496" cy="1517904"/>
          </a:xfrm>
          <a:solidFill>
            <a:schemeClr val="accent2"/>
          </a:solidFill>
        </p:spPr>
        <p:txBody>
          <a:bodyPr/>
          <a:lstStyle>
            <a:lvl1pPr marL="0" indent="0">
              <a:buNone/>
              <a:defRPr/>
            </a:lvl1pPr>
          </a:lstStyle>
          <a:p>
            <a:pPr lvl="0"/>
            <a:r>
              <a:rPr lang="en-US"/>
              <a:t>Click to edit Master text styles</a:t>
            </a:r>
          </a:p>
        </p:txBody>
      </p:sp>
      <p:sp>
        <p:nvSpPr>
          <p:cNvPr id="34" name="Picture Placeholder 15"/>
          <p:cNvSpPr>
            <a:spLocks noGrp="1"/>
          </p:cNvSpPr>
          <p:nvPr>
            <p:ph type="pic" sz="quarter" idx="12"/>
          </p:nvPr>
        </p:nvSpPr>
        <p:spPr>
          <a:xfrm>
            <a:off x="864249" y="2253615"/>
            <a:ext cx="1097280" cy="1097280"/>
          </a:xfrm>
        </p:spPr>
        <p:txBody>
          <a:bodyPr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35" name="Text Placeholder 10"/>
          <p:cNvSpPr>
            <a:spLocks noGrp="1"/>
          </p:cNvSpPr>
          <p:nvPr>
            <p:ph type="body" sz="quarter" idx="33"/>
          </p:nvPr>
        </p:nvSpPr>
        <p:spPr>
          <a:xfrm>
            <a:off x="2442536" y="2043303"/>
            <a:ext cx="1682496" cy="1517904"/>
          </a:xfrm>
          <a:solidFill>
            <a:schemeClr val="accent5"/>
          </a:solidFill>
        </p:spPr>
        <p:txBody>
          <a:bodyPr/>
          <a:lstStyle>
            <a:lvl1pPr marL="0" indent="0">
              <a:buNone/>
              <a:defRPr/>
            </a:lvl1pPr>
          </a:lstStyle>
          <a:p>
            <a:pPr lvl="0"/>
            <a:r>
              <a:rPr lang="en-US"/>
              <a:t>Click to edit Master text styles</a:t>
            </a:r>
          </a:p>
        </p:txBody>
      </p:sp>
      <p:sp>
        <p:nvSpPr>
          <p:cNvPr id="36" name="Picture Placeholder 15"/>
          <p:cNvSpPr>
            <a:spLocks noGrp="1"/>
          </p:cNvSpPr>
          <p:nvPr>
            <p:ph type="pic" sz="quarter" idx="34"/>
          </p:nvPr>
        </p:nvSpPr>
        <p:spPr>
          <a:xfrm>
            <a:off x="2735144" y="2253615"/>
            <a:ext cx="1097280" cy="1097280"/>
          </a:xfrm>
        </p:spPr>
        <p:txBody>
          <a:bodyPr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37" name="Text Placeholder 10"/>
          <p:cNvSpPr>
            <a:spLocks noGrp="1"/>
          </p:cNvSpPr>
          <p:nvPr>
            <p:ph type="body" sz="quarter" idx="35"/>
          </p:nvPr>
        </p:nvSpPr>
        <p:spPr>
          <a:xfrm>
            <a:off x="4313431" y="2043303"/>
            <a:ext cx="1682496" cy="1517904"/>
          </a:xfrm>
          <a:solidFill>
            <a:schemeClr val="accent2"/>
          </a:solidFill>
        </p:spPr>
        <p:txBody>
          <a:bodyPr/>
          <a:lstStyle>
            <a:lvl1pPr marL="0" indent="0">
              <a:buNone/>
              <a:defRPr/>
            </a:lvl1pPr>
          </a:lstStyle>
          <a:p>
            <a:pPr lvl="0"/>
            <a:r>
              <a:rPr lang="en-US"/>
              <a:t>Click to edit Master text styles</a:t>
            </a:r>
          </a:p>
        </p:txBody>
      </p:sp>
      <p:sp>
        <p:nvSpPr>
          <p:cNvPr id="38" name="Picture Placeholder 15"/>
          <p:cNvSpPr>
            <a:spLocks noGrp="1"/>
          </p:cNvSpPr>
          <p:nvPr>
            <p:ph type="pic" sz="quarter" idx="36"/>
          </p:nvPr>
        </p:nvSpPr>
        <p:spPr>
          <a:xfrm>
            <a:off x="4606039" y="2253615"/>
            <a:ext cx="1097280" cy="1097280"/>
          </a:xfrm>
        </p:spPr>
        <p:txBody>
          <a:bodyPr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39" name="Text Placeholder 10"/>
          <p:cNvSpPr>
            <a:spLocks noGrp="1"/>
          </p:cNvSpPr>
          <p:nvPr>
            <p:ph type="body" sz="quarter" idx="37"/>
          </p:nvPr>
        </p:nvSpPr>
        <p:spPr>
          <a:xfrm>
            <a:off x="6184326" y="2043303"/>
            <a:ext cx="1682496" cy="1517904"/>
          </a:xfrm>
          <a:solidFill>
            <a:schemeClr val="accent5"/>
          </a:solidFill>
        </p:spPr>
        <p:txBody>
          <a:bodyPr/>
          <a:lstStyle>
            <a:lvl1pPr marL="0" indent="0">
              <a:buNone/>
              <a:defRPr/>
            </a:lvl1pPr>
          </a:lstStyle>
          <a:p>
            <a:pPr lvl="0"/>
            <a:r>
              <a:rPr lang="en-US"/>
              <a:t>Click to edit Master text styles</a:t>
            </a:r>
          </a:p>
        </p:txBody>
      </p:sp>
      <p:sp>
        <p:nvSpPr>
          <p:cNvPr id="40" name="Picture Placeholder 15"/>
          <p:cNvSpPr>
            <a:spLocks noGrp="1"/>
          </p:cNvSpPr>
          <p:nvPr>
            <p:ph type="pic" sz="quarter" idx="38"/>
          </p:nvPr>
        </p:nvSpPr>
        <p:spPr>
          <a:xfrm>
            <a:off x="6476934" y="2253615"/>
            <a:ext cx="1097280" cy="1097280"/>
          </a:xfrm>
        </p:spPr>
        <p:txBody>
          <a:bodyPr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41" name="Text Placeholder 10"/>
          <p:cNvSpPr>
            <a:spLocks noGrp="1"/>
          </p:cNvSpPr>
          <p:nvPr>
            <p:ph type="body" sz="quarter" idx="39"/>
          </p:nvPr>
        </p:nvSpPr>
        <p:spPr>
          <a:xfrm>
            <a:off x="8055221" y="2043303"/>
            <a:ext cx="1682496" cy="1517904"/>
          </a:xfrm>
          <a:solidFill>
            <a:schemeClr val="accent2"/>
          </a:solidFill>
        </p:spPr>
        <p:txBody>
          <a:bodyPr/>
          <a:lstStyle>
            <a:lvl1pPr marL="0" indent="0">
              <a:buNone/>
              <a:defRPr/>
            </a:lvl1pPr>
          </a:lstStyle>
          <a:p>
            <a:pPr lvl="0"/>
            <a:r>
              <a:rPr lang="en-US"/>
              <a:t>Click to edit Master text styles</a:t>
            </a:r>
          </a:p>
        </p:txBody>
      </p:sp>
      <p:sp>
        <p:nvSpPr>
          <p:cNvPr id="42" name="Picture Placeholder 15"/>
          <p:cNvSpPr>
            <a:spLocks noGrp="1"/>
          </p:cNvSpPr>
          <p:nvPr>
            <p:ph type="pic" sz="quarter" idx="40"/>
          </p:nvPr>
        </p:nvSpPr>
        <p:spPr>
          <a:xfrm>
            <a:off x="8347829" y="2253615"/>
            <a:ext cx="1097280" cy="1097280"/>
          </a:xfrm>
        </p:spPr>
        <p:txBody>
          <a:bodyPr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43" name="Text Placeholder 10"/>
          <p:cNvSpPr>
            <a:spLocks noGrp="1"/>
          </p:cNvSpPr>
          <p:nvPr>
            <p:ph type="body" sz="quarter" idx="41"/>
          </p:nvPr>
        </p:nvSpPr>
        <p:spPr>
          <a:xfrm>
            <a:off x="9926117" y="2043303"/>
            <a:ext cx="1682496" cy="1517904"/>
          </a:xfrm>
          <a:solidFill>
            <a:schemeClr val="accent5"/>
          </a:solidFill>
        </p:spPr>
        <p:txBody>
          <a:bodyPr/>
          <a:lstStyle>
            <a:lvl1pPr marL="0" indent="0">
              <a:buNone/>
              <a:defRPr/>
            </a:lvl1pPr>
          </a:lstStyle>
          <a:p>
            <a:pPr lvl="0"/>
            <a:r>
              <a:rPr lang="en-US"/>
              <a:t>Click to edit Master text styles</a:t>
            </a:r>
          </a:p>
        </p:txBody>
      </p:sp>
      <p:sp>
        <p:nvSpPr>
          <p:cNvPr id="44" name="Picture Placeholder 15"/>
          <p:cNvSpPr>
            <a:spLocks noGrp="1"/>
          </p:cNvSpPr>
          <p:nvPr>
            <p:ph type="pic" sz="quarter" idx="42"/>
          </p:nvPr>
        </p:nvSpPr>
        <p:spPr>
          <a:xfrm>
            <a:off x="10218725" y="2253615"/>
            <a:ext cx="1097280" cy="1097280"/>
          </a:xfrm>
        </p:spPr>
        <p:txBody>
          <a:bodyPr rtlCol="0">
            <a:noAutofit/>
          </a:bodyPr>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Tree>
    <p:extLst>
      <p:ext uri="{BB962C8B-B14F-4D97-AF65-F5344CB8AC3E}">
        <p14:creationId xmlns:p14="http://schemas.microsoft.com/office/powerpoint/2010/main" val="24444601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iography 1">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6187437" y="1531504"/>
            <a:ext cx="5433058" cy="4564496"/>
          </a:xfrm>
        </p:spPr>
        <p:txBody>
          <a:bodyPr spcCol="164592"/>
          <a:lstStyle>
            <a:lvl1pPr marL="0" indent="0">
              <a:spcAft>
                <a:spcPts val="1000"/>
              </a:spcAft>
              <a:buNone/>
              <a:defRPr sz="1500"/>
            </a:lvl1pPr>
            <a:lvl2pPr marL="182880" indent="0">
              <a:spcAft>
                <a:spcPts val="800"/>
              </a:spcAft>
              <a:buNone/>
              <a:defRPr/>
            </a:lvl2pPr>
            <a:lvl3pPr marL="512064" indent="0">
              <a:spcAft>
                <a:spcPts val="800"/>
              </a:spcAft>
              <a:buNone/>
              <a:defRPr/>
            </a:lvl3pPr>
            <a:lvl4pPr marL="685800" indent="0">
              <a:spcAft>
                <a:spcPts val="800"/>
              </a:spcAft>
              <a:buNone/>
              <a:defRPr/>
            </a:lvl4pPr>
            <a:lvl5pPr marL="859536" indent="0">
              <a:spcAft>
                <a:spcPts val="800"/>
              </a:spcAft>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Picture Placeholder 8"/>
          <p:cNvSpPr>
            <a:spLocks noGrp="1"/>
          </p:cNvSpPr>
          <p:nvPr>
            <p:ph type="pic" sz="quarter" idx="12"/>
          </p:nvPr>
        </p:nvSpPr>
        <p:spPr>
          <a:xfrm>
            <a:off x="571500" y="587229"/>
            <a:ext cx="4478672" cy="5385732"/>
          </a:xfrm>
          <a:solidFill>
            <a:schemeClr val="tx2"/>
          </a:solidFill>
        </p:spPr>
        <p:txBody>
          <a:bodyPr tIns="1280160" rtlCol="0">
            <a:noAutofit/>
          </a:bodyPr>
          <a:lstStyle>
            <a:lvl1pPr marL="0" indent="0" algn="ctr">
              <a:spcAft>
                <a:spcPts val="0"/>
              </a:spcAft>
              <a:buNone/>
              <a:defRPr sz="3200" b="1" cap="all" baseline="0">
                <a:solidFill>
                  <a:srgbClr val="FF289F"/>
                </a:solidFill>
              </a:defRPr>
            </a:lvl1pPr>
          </a:lstStyle>
          <a:p>
            <a:pPr lvl="0"/>
            <a:r>
              <a:rPr lang="en-US" noProof="0" dirty="0"/>
              <a:t>Click icon to add picture</a:t>
            </a:r>
          </a:p>
        </p:txBody>
      </p:sp>
      <p:sp>
        <p:nvSpPr>
          <p:cNvPr id="8" name="Text Placeholder 8"/>
          <p:cNvSpPr>
            <a:spLocks noGrp="1"/>
          </p:cNvSpPr>
          <p:nvPr>
            <p:ph type="body" sz="quarter" idx="17"/>
          </p:nvPr>
        </p:nvSpPr>
        <p:spPr>
          <a:xfrm>
            <a:off x="6187438" y="488373"/>
            <a:ext cx="5431536" cy="274320"/>
          </a:xfrm>
        </p:spPr>
        <p:txBody>
          <a:bodyPr anchor="b"/>
          <a:lstStyle>
            <a:lvl1pPr marL="0" indent="0">
              <a:lnSpc>
                <a:spcPct val="100000"/>
              </a:lnSpc>
              <a:spcAft>
                <a:spcPts val="0"/>
              </a:spcAft>
              <a:buNone/>
              <a:defRPr sz="1500" b="1" cap="none" baseline="0">
                <a:solidFill>
                  <a:schemeClr val="tx1"/>
                </a:solidFill>
                <a:latin typeface="Georgia" panose="02040502050405020303" pitchFamily="18" charset="0"/>
              </a:defRPr>
            </a:lvl1pPr>
          </a:lstStyle>
          <a:p>
            <a:pPr lvl="0"/>
            <a:r>
              <a:rPr lang="en-US"/>
              <a:t>Click to edit Master text styles</a:t>
            </a:r>
          </a:p>
        </p:txBody>
      </p:sp>
      <p:sp>
        <p:nvSpPr>
          <p:cNvPr id="10" name="Text Placeholder 6"/>
          <p:cNvSpPr>
            <a:spLocks noGrp="1"/>
          </p:cNvSpPr>
          <p:nvPr>
            <p:ph type="body" sz="quarter" idx="18"/>
          </p:nvPr>
        </p:nvSpPr>
        <p:spPr>
          <a:xfrm>
            <a:off x="6187438" y="856078"/>
            <a:ext cx="5431536" cy="426884"/>
          </a:xfrm>
        </p:spPr>
        <p:txBody>
          <a:bodyPr/>
          <a:lstStyle>
            <a:lvl1pPr marL="0" indent="0">
              <a:lnSpc>
                <a:spcPct val="100000"/>
              </a:lnSpc>
              <a:spcAft>
                <a:spcPts val="0"/>
              </a:spcAft>
              <a:buNone/>
              <a:defRPr sz="1200" b="1" baseline="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227052683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iography 2">
    <p:spTree>
      <p:nvGrpSpPr>
        <p:cNvPr id="1" name=""/>
        <p:cNvGrpSpPr/>
        <p:nvPr/>
      </p:nvGrpSpPr>
      <p:grpSpPr>
        <a:xfrm>
          <a:off x="0" y="0"/>
          <a:ext cx="0" cy="0"/>
          <a:chOff x="0" y="0"/>
          <a:chExt cx="0" cy="0"/>
        </a:xfrm>
      </p:grpSpPr>
      <p:sp>
        <p:nvSpPr>
          <p:cNvPr id="7" name="Text Placeholder 6"/>
          <p:cNvSpPr>
            <a:spLocks noGrp="1"/>
          </p:cNvSpPr>
          <p:nvPr>
            <p:ph type="body" sz="quarter" idx="11"/>
          </p:nvPr>
        </p:nvSpPr>
        <p:spPr>
          <a:xfrm>
            <a:off x="571500" y="1531504"/>
            <a:ext cx="5433058" cy="4564496"/>
          </a:xfrm>
        </p:spPr>
        <p:txBody>
          <a:bodyPr spcCol="164592"/>
          <a:lstStyle>
            <a:lvl1pPr marL="0" indent="0">
              <a:spcAft>
                <a:spcPts val="1000"/>
              </a:spcAft>
              <a:buNone/>
              <a:defRPr sz="1500"/>
            </a:lvl1pPr>
            <a:lvl2pPr marL="182880" indent="0">
              <a:spcAft>
                <a:spcPts val="800"/>
              </a:spcAft>
              <a:buNone/>
              <a:defRPr/>
            </a:lvl2pPr>
            <a:lvl3pPr marL="512064" indent="0">
              <a:spcAft>
                <a:spcPts val="800"/>
              </a:spcAft>
              <a:buNone/>
              <a:defRPr/>
            </a:lvl3pPr>
            <a:lvl4pPr marL="685800" indent="0">
              <a:spcAft>
                <a:spcPts val="800"/>
              </a:spcAft>
              <a:buNone/>
              <a:defRPr/>
            </a:lvl4pPr>
            <a:lvl5pPr marL="859536" indent="0">
              <a:spcAft>
                <a:spcPts val="800"/>
              </a:spcAft>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8"/>
          <p:cNvSpPr>
            <a:spLocks noGrp="1"/>
          </p:cNvSpPr>
          <p:nvPr>
            <p:ph type="body" sz="quarter" idx="17"/>
          </p:nvPr>
        </p:nvSpPr>
        <p:spPr>
          <a:xfrm>
            <a:off x="571500" y="488373"/>
            <a:ext cx="5431536" cy="274320"/>
          </a:xfrm>
        </p:spPr>
        <p:txBody>
          <a:bodyPr anchor="b"/>
          <a:lstStyle>
            <a:lvl1pPr marL="0" indent="0">
              <a:lnSpc>
                <a:spcPct val="100000"/>
              </a:lnSpc>
              <a:spcAft>
                <a:spcPts val="0"/>
              </a:spcAft>
              <a:buNone/>
              <a:defRPr sz="1500" b="1" cap="none" baseline="0">
                <a:solidFill>
                  <a:schemeClr val="tx1"/>
                </a:solidFill>
                <a:latin typeface="Georgia" panose="02040502050405020303" pitchFamily="18" charset="0"/>
              </a:defRPr>
            </a:lvl1pPr>
          </a:lstStyle>
          <a:p>
            <a:pPr lvl="0"/>
            <a:r>
              <a:rPr lang="en-US"/>
              <a:t>Click to edit Master text styles</a:t>
            </a:r>
          </a:p>
        </p:txBody>
      </p:sp>
      <p:sp>
        <p:nvSpPr>
          <p:cNvPr id="10" name="Text Placeholder 6"/>
          <p:cNvSpPr>
            <a:spLocks noGrp="1"/>
          </p:cNvSpPr>
          <p:nvPr>
            <p:ph type="body" sz="quarter" idx="18"/>
          </p:nvPr>
        </p:nvSpPr>
        <p:spPr>
          <a:xfrm>
            <a:off x="571500" y="856078"/>
            <a:ext cx="5431536" cy="426884"/>
          </a:xfrm>
        </p:spPr>
        <p:txBody>
          <a:bodyPr/>
          <a:lstStyle>
            <a:lvl1pPr marL="0" indent="0">
              <a:lnSpc>
                <a:spcPct val="100000"/>
              </a:lnSpc>
              <a:spcAft>
                <a:spcPts val="0"/>
              </a:spcAft>
              <a:buNone/>
              <a:defRPr sz="1200" b="1" baseline="0">
                <a:solidFill>
                  <a:schemeClr val="accent1"/>
                </a:solidFill>
              </a:defRPr>
            </a:lvl1pPr>
          </a:lstStyle>
          <a:p>
            <a:pPr lvl="0"/>
            <a:r>
              <a:rPr lang="en-US"/>
              <a:t>Click to edit Master text styles</a:t>
            </a:r>
          </a:p>
        </p:txBody>
      </p:sp>
      <p:sp>
        <p:nvSpPr>
          <p:cNvPr id="13" name="Picture Placeholder 8"/>
          <p:cNvSpPr>
            <a:spLocks noGrp="1"/>
          </p:cNvSpPr>
          <p:nvPr>
            <p:ph type="pic" sz="quarter" idx="19"/>
          </p:nvPr>
        </p:nvSpPr>
        <p:spPr>
          <a:xfrm>
            <a:off x="7140302" y="587229"/>
            <a:ext cx="4478672" cy="5385732"/>
          </a:xfrm>
          <a:solidFill>
            <a:schemeClr val="tx2"/>
          </a:solidFill>
        </p:spPr>
        <p:txBody>
          <a:bodyPr tIns="1280160" rtlCol="0">
            <a:noAutofit/>
          </a:bodyPr>
          <a:lstStyle>
            <a:lvl1pPr marL="0" indent="0" algn="ctr">
              <a:spcAft>
                <a:spcPts val="0"/>
              </a:spcAft>
              <a:buNone/>
              <a:defRPr sz="3200" b="1" cap="all" baseline="0">
                <a:solidFill>
                  <a:srgbClr val="FF289F"/>
                </a:solidFill>
              </a:defRPr>
            </a:lvl1pPr>
          </a:lstStyle>
          <a:p>
            <a:pPr lvl="0"/>
            <a:r>
              <a:rPr lang="en-US" noProof="0" dirty="0"/>
              <a:t>Click icon to add picture</a:t>
            </a:r>
          </a:p>
        </p:txBody>
      </p:sp>
    </p:spTree>
    <p:extLst>
      <p:ext uri="{BB962C8B-B14F-4D97-AF65-F5344CB8AC3E}">
        <p14:creationId xmlns:p14="http://schemas.microsoft.com/office/powerpoint/2010/main" val="137933348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iography 3">
    <p:spTree>
      <p:nvGrpSpPr>
        <p:cNvPr id="1" name=""/>
        <p:cNvGrpSpPr/>
        <p:nvPr/>
      </p:nvGrpSpPr>
      <p:grpSpPr>
        <a:xfrm>
          <a:off x="0" y="0"/>
          <a:ext cx="0" cy="0"/>
          <a:chOff x="0" y="0"/>
          <a:chExt cx="0" cy="0"/>
        </a:xfrm>
      </p:grpSpPr>
      <p:sp>
        <p:nvSpPr>
          <p:cNvPr id="2" name="Title 1"/>
          <p:cNvSpPr>
            <a:spLocks noGrp="1"/>
          </p:cNvSpPr>
          <p:nvPr>
            <p:ph type="title"/>
          </p:nvPr>
        </p:nvSpPr>
        <p:spPr>
          <a:xfrm>
            <a:off x="571641" y="484632"/>
            <a:ext cx="11036808" cy="521208"/>
          </a:xfrm>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83690"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7" name="Text Placeholder 6"/>
          <p:cNvSpPr>
            <a:spLocks noGrp="1"/>
          </p:cNvSpPr>
          <p:nvPr>
            <p:ph type="body" sz="quarter" idx="11"/>
          </p:nvPr>
        </p:nvSpPr>
        <p:spPr>
          <a:xfrm>
            <a:off x="2796539" y="3006180"/>
            <a:ext cx="8823959" cy="3090672"/>
          </a:xfrm>
        </p:spPr>
        <p:txBody>
          <a:bodyPr numCol="2" spcCol="164592"/>
          <a:lstStyle>
            <a:lvl1pPr marL="0" indent="0">
              <a:spcAft>
                <a:spcPts val="1000"/>
              </a:spcAft>
              <a:buNone/>
              <a:defRPr sz="1500"/>
            </a:lvl1pPr>
            <a:lvl2pPr marL="182880" indent="0">
              <a:spcAft>
                <a:spcPts val="800"/>
              </a:spcAft>
              <a:buNone/>
              <a:defRPr/>
            </a:lvl2pPr>
            <a:lvl3pPr marL="512064" indent="0">
              <a:spcAft>
                <a:spcPts val="800"/>
              </a:spcAft>
              <a:buNone/>
              <a:defRPr/>
            </a:lvl3pPr>
            <a:lvl4pPr marL="685800" indent="0">
              <a:spcAft>
                <a:spcPts val="800"/>
              </a:spcAft>
              <a:buNone/>
              <a:defRPr/>
            </a:lvl4pPr>
            <a:lvl5pPr marL="859536" indent="0">
              <a:spcAft>
                <a:spcPts val="800"/>
              </a:spcAft>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Picture Placeholder 8"/>
          <p:cNvSpPr>
            <a:spLocks noGrp="1"/>
          </p:cNvSpPr>
          <p:nvPr>
            <p:ph type="pic" sz="quarter" idx="12"/>
          </p:nvPr>
        </p:nvSpPr>
        <p:spPr>
          <a:xfrm>
            <a:off x="571501" y="2034066"/>
            <a:ext cx="1883664" cy="1883178"/>
          </a:xfrm>
          <a:solidFill>
            <a:schemeClr val="tx2"/>
          </a:solidFill>
        </p:spPr>
        <p:txBody>
          <a:bodyPr tIns="182880" rtlCol="0">
            <a:noAutofit/>
          </a:bodyPr>
          <a:lstStyle>
            <a:lvl1pPr marL="0" indent="0" algn="ctr">
              <a:spcAft>
                <a:spcPts val="0"/>
              </a:spcAft>
              <a:buNone/>
              <a:defRPr b="1" cap="all" baseline="0">
                <a:solidFill>
                  <a:srgbClr val="FF289F"/>
                </a:solidFill>
              </a:defRPr>
            </a:lvl1pPr>
          </a:lstStyle>
          <a:p>
            <a:pPr lvl="0"/>
            <a:r>
              <a:rPr lang="en-US" noProof="0" dirty="0"/>
              <a:t>Click icon to add picture</a:t>
            </a:r>
          </a:p>
        </p:txBody>
      </p:sp>
      <p:sp>
        <p:nvSpPr>
          <p:cNvPr id="8" name="Text Placeholder 8"/>
          <p:cNvSpPr>
            <a:spLocks noGrp="1"/>
          </p:cNvSpPr>
          <p:nvPr>
            <p:ph type="body" sz="quarter" idx="17"/>
          </p:nvPr>
        </p:nvSpPr>
        <p:spPr>
          <a:xfrm>
            <a:off x="2796540" y="1963049"/>
            <a:ext cx="4572000" cy="274320"/>
          </a:xfrm>
        </p:spPr>
        <p:txBody>
          <a:bodyPr anchor="b"/>
          <a:lstStyle>
            <a:lvl1pPr marL="0" indent="0">
              <a:lnSpc>
                <a:spcPct val="100000"/>
              </a:lnSpc>
              <a:spcAft>
                <a:spcPts val="0"/>
              </a:spcAft>
              <a:buNone/>
              <a:defRPr sz="1500" b="1" cap="none" baseline="0">
                <a:solidFill>
                  <a:schemeClr val="tx1"/>
                </a:solidFill>
                <a:latin typeface="Georgia" panose="02040502050405020303" pitchFamily="18" charset="0"/>
              </a:defRPr>
            </a:lvl1pPr>
          </a:lstStyle>
          <a:p>
            <a:pPr lvl="0"/>
            <a:r>
              <a:rPr lang="en-US"/>
              <a:t>Click to edit Master text styles</a:t>
            </a:r>
          </a:p>
        </p:txBody>
      </p:sp>
      <p:sp>
        <p:nvSpPr>
          <p:cNvPr id="10" name="Text Placeholder 6"/>
          <p:cNvSpPr>
            <a:spLocks noGrp="1"/>
          </p:cNvSpPr>
          <p:nvPr>
            <p:ph type="body" sz="quarter" idx="18"/>
          </p:nvPr>
        </p:nvSpPr>
        <p:spPr>
          <a:xfrm>
            <a:off x="2796540" y="2330754"/>
            <a:ext cx="4572000" cy="426884"/>
          </a:xfrm>
        </p:spPr>
        <p:txBody>
          <a:bodyPr/>
          <a:lstStyle>
            <a:lvl1pPr marL="0" indent="0">
              <a:lnSpc>
                <a:spcPct val="100000"/>
              </a:lnSpc>
              <a:spcAft>
                <a:spcPts val="0"/>
              </a:spcAft>
              <a:buNone/>
              <a:defRPr sz="1200" b="1" baseline="0">
                <a:solidFill>
                  <a:schemeClr val="accent1"/>
                </a:solidFill>
              </a:defRPr>
            </a:lvl1pPr>
          </a:lstStyle>
          <a:p>
            <a:pPr lvl="0"/>
            <a:r>
              <a:rPr lang="en-US"/>
              <a:t>Click to edit Master text styles</a:t>
            </a:r>
          </a:p>
        </p:txBody>
      </p:sp>
    </p:spTree>
    <p:extLst>
      <p:ext uri="{BB962C8B-B14F-4D97-AF65-F5344CB8AC3E}">
        <p14:creationId xmlns:p14="http://schemas.microsoft.com/office/powerpoint/2010/main" val="176394143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Title &amp;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Tree>
    <p:extLst>
      <p:ext uri="{BB962C8B-B14F-4D97-AF65-F5344CB8AC3E}">
        <p14:creationId xmlns:p14="http://schemas.microsoft.com/office/powerpoint/2010/main" val="350883470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Section Divider w/ Backgnd Color 2">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7596" y="1427018"/>
            <a:ext cx="11036808" cy="704088"/>
          </a:xfrm>
        </p:spPr>
        <p:txBody>
          <a:bodyPr anchor="b"/>
          <a:lstStyle>
            <a:lvl1pPr marL="0" indent="0">
              <a:lnSpc>
                <a:spcPct val="100000"/>
              </a:lnSpc>
              <a:spcBef>
                <a:spcPts val="0"/>
              </a:spcBef>
              <a:spcAft>
                <a:spcPts val="0"/>
              </a:spcAft>
              <a:buNone/>
              <a:defRPr sz="46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Text Placeholder 2"/>
          <p:cNvSpPr>
            <a:spLocks noGrp="1"/>
          </p:cNvSpPr>
          <p:nvPr>
            <p:ph type="body" idx="10"/>
          </p:nvPr>
        </p:nvSpPr>
        <p:spPr>
          <a:xfrm>
            <a:off x="577596" y="2178627"/>
            <a:ext cx="11036808" cy="310896"/>
          </a:xfrm>
        </p:spPr>
        <p:txBody>
          <a:bodyPr anchor="b"/>
          <a:lstStyle>
            <a:lvl1pPr marL="0" indent="0">
              <a:lnSpc>
                <a:spcPct val="100000"/>
              </a:lnSpc>
              <a:spcBef>
                <a:spcPts val="0"/>
              </a:spcBef>
              <a:spcAft>
                <a:spcPts val="0"/>
              </a:spcAft>
              <a:buNone/>
              <a:defRPr sz="2000" b="1"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861384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Section Divider w/ Backgnd Color 2">
    <p:bg>
      <p:bgPr>
        <a:solidFill>
          <a:srgbClr val="76213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7596" y="1427018"/>
            <a:ext cx="11036808" cy="704088"/>
          </a:xfrm>
        </p:spPr>
        <p:txBody>
          <a:bodyPr anchor="b"/>
          <a:lstStyle>
            <a:lvl1pPr marL="0" indent="0">
              <a:lnSpc>
                <a:spcPct val="100000"/>
              </a:lnSpc>
              <a:spcBef>
                <a:spcPts val="0"/>
              </a:spcBef>
              <a:spcAft>
                <a:spcPts val="0"/>
              </a:spcAft>
              <a:buNone/>
              <a:defRPr sz="46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Text Placeholder 2"/>
          <p:cNvSpPr>
            <a:spLocks noGrp="1"/>
          </p:cNvSpPr>
          <p:nvPr>
            <p:ph type="body" idx="10"/>
          </p:nvPr>
        </p:nvSpPr>
        <p:spPr>
          <a:xfrm>
            <a:off x="577596" y="2178627"/>
            <a:ext cx="11036808" cy="310896"/>
          </a:xfrm>
        </p:spPr>
        <p:txBody>
          <a:bodyPr anchor="b"/>
          <a:lstStyle>
            <a:lvl1pPr marL="0" indent="0">
              <a:lnSpc>
                <a:spcPct val="100000"/>
              </a:lnSpc>
              <a:spcBef>
                <a:spcPts val="0"/>
              </a:spcBef>
              <a:spcAft>
                <a:spcPts val="0"/>
              </a:spcAft>
              <a:buNone/>
              <a:defRPr sz="2000" b="1"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51747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ection Divi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7596" y="1427018"/>
            <a:ext cx="11036808" cy="704088"/>
          </a:xfrm>
        </p:spPr>
        <p:txBody>
          <a:bodyPr anchor="b"/>
          <a:lstStyle>
            <a:lvl1pPr marL="0" indent="0">
              <a:lnSpc>
                <a:spcPct val="100000"/>
              </a:lnSpc>
              <a:spcBef>
                <a:spcPts val="0"/>
              </a:spcBef>
              <a:spcAft>
                <a:spcPts val="0"/>
              </a:spcAft>
              <a:buNone/>
              <a:defRPr sz="4600" kern="400" baseline="0">
                <a:solidFill>
                  <a:schemeClr val="accent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Text Placeholder 2"/>
          <p:cNvSpPr>
            <a:spLocks noGrp="1"/>
          </p:cNvSpPr>
          <p:nvPr>
            <p:ph type="body" idx="10"/>
          </p:nvPr>
        </p:nvSpPr>
        <p:spPr>
          <a:xfrm>
            <a:off x="577596" y="2178627"/>
            <a:ext cx="11036808" cy="310896"/>
          </a:xfrm>
        </p:spPr>
        <p:txBody>
          <a:bodyPr anchor="b"/>
          <a:lstStyle>
            <a:lvl1pPr marL="0" indent="0">
              <a:lnSpc>
                <a:spcPct val="100000"/>
              </a:lnSpc>
              <a:spcBef>
                <a:spcPts val="0"/>
              </a:spcBef>
              <a:spcAft>
                <a:spcPts val="0"/>
              </a:spcAft>
              <a:buNone/>
              <a:defRPr sz="2000" b="1" kern="400" baseline="0">
                <a:solidFill>
                  <a:schemeClr val="tx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52492926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_Section Divider w/ Backgnd Color 2">
    <p:bg>
      <p:bgPr>
        <a:solidFill>
          <a:srgbClr val="244F8B"/>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7596" y="1427018"/>
            <a:ext cx="11036808" cy="704088"/>
          </a:xfrm>
        </p:spPr>
        <p:txBody>
          <a:bodyPr anchor="b"/>
          <a:lstStyle>
            <a:lvl1pPr marL="0" indent="0">
              <a:lnSpc>
                <a:spcPct val="100000"/>
              </a:lnSpc>
              <a:spcBef>
                <a:spcPts val="0"/>
              </a:spcBef>
              <a:spcAft>
                <a:spcPts val="0"/>
              </a:spcAft>
              <a:buNone/>
              <a:defRPr sz="46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Text Placeholder 2"/>
          <p:cNvSpPr>
            <a:spLocks noGrp="1"/>
          </p:cNvSpPr>
          <p:nvPr>
            <p:ph type="body" idx="10"/>
          </p:nvPr>
        </p:nvSpPr>
        <p:spPr>
          <a:xfrm>
            <a:off x="577596" y="2178627"/>
            <a:ext cx="11036808" cy="310896"/>
          </a:xfrm>
        </p:spPr>
        <p:txBody>
          <a:bodyPr anchor="b"/>
          <a:lstStyle>
            <a:lvl1pPr marL="0" indent="0">
              <a:lnSpc>
                <a:spcPct val="100000"/>
              </a:lnSpc>
              <a:spcBef>
                <a:spcPts val="0"/>
              </a:spcBef>
              <a:spcAft>
                <a:spcPts val="0"/>
              </a:spcAft>
              <a:buNone/>
              <a:defRPr sz="2000" b="1"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0576671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3293390A-33FE-1318-5527-181A1C8964B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71500" y="571500"/>
            <a:ext cx="139065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Placeholder 10"/>
          <p:cNvSpPr>
            <a:spLocks noGrp="1"/>
          </p:cNvSpPr>
          <p:nvPr>
            <p:ph type="body" sz="quarter" idx="25"/>
          </p:nvPr>
        </p:nvSpPr>
        <p:spPr>
          <a:xfrm>
            <a:off x="6281928" y="573313"/>
            <a:ext cx="5330952" cy="5394960"/>
          </a:xfrm>
          <a:solidFill>
            <a:schemeClr val="accent1"/>
          </a:solidFill>
        </p:spPr>
        <p:txBody>
          <a:bodyPr/>
          <a:lstStyle>
            <a:lvl1pPr marL="0" indent="0">
              <a:buNone/>
              <a:defRPr/>
            </a:lvl1pPr>
          </a:lstStyle>
          <a:p>
            <a:pPr lvl="0"/>
            <a:r>
              <a:rPr lang="en-US"/>
              <a:t>Click to edit Master text styles</a:t>
            </a:r>
          </a:p>
        </p:txBody>
      </p:sp>
      <p:sp>
        <p:nvSpPr>
          <p:cNvPr id="17" name="Text Placeholder 20"/>
          <p:cNvSpPr>
            <a:spLocks noGrp="1"/>
          </p:cNvSpPr>
          <p:nvPr>
            <p:ph type="body" sz="quarter" idx="11"/>
          </p:nvPr>
        </p:nvSpPr>
        <p:spPr>
          <a:xfrm>
            <a:off x="6811390" y="4453128"/>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Click to edit Master text styles</a:t>
            </a:r>
          </a:p>
        </p:txBody>
      </p:sp>
      <p:sp>
        <p:nvSpPr>
          <p:cNvPr id="18" name="Text Placeholder 22"/>
          <p:cNvSpPr>
            <a:spLocks noGrp="1"/>
          </p:cNvSpPr>
          <p:nvPr>
            <p:ph type="body" sz="quarter" idx="12"/>
          </p:nvPr>
        </p:nvSpPr>
        <p:spPr>
          <a:xfrm>
            <a:off x="6811390" y="4608576"/>
            <a:ext cx="2286000" cy="320531"/>
          </a:xfrm>
        </p:spPr>
        <p:txBody>
          <a:bodyPr/>
          <a:lstStyle>
            <a:lvl1pPr marL="0" indent="0">
              <a:spcAft>
                <a:spcPts val="0"/>
              </a:spcAft>
              <a:buNone/>
              <a:defRPr sz="1000" i="1">
                <a:solidFill>
                  <a:schemeClr val="bg1"/>
                </a:solidFill>
              </a:defRPr>
            </a:lvl1pPr>
          </a:lstStyle>
          <a:p>
            <a:pPr lvl="0"/>
            <a:r>
              <a:rPr lang="en-US"/>
              <a:t>Click to edit Master text styles</a:t>
            </a:r>
          </a:p>
        </p:txBody>
      </p:sp>
      <p:sp>
        <p:nvSpPr>
          <p:cNvPr id="22" name="Text Placeholder 20"/>
          <p:cNvSpPr>
            <a:spLocks noGrp="1"/>
          </p:cNvSpPr>
          <p:nvPr>
            <p:ph type="body" sz="quarter" idx="13"/>
          </p:nvPr>
        </p:nvSpPr>
        <p:spPr>
          <a:xfrm>
            <a:off x="9212460" y="4453128"/>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Click to edit Master text styles</a:t>
            </a:r>
          </a:p>
        </p:txBody>
      </p:sp>
      <p:sp>
        <p:nvSpPr>
          <p:cNvPr id="30" name="Text Placeholder 22"/>
          <p:cNvSpPr>
            <a:spLocks noGrp="1"/>
          </p:cNvSpPr>
          <p:nvPr>
            <p:ph type="body" sz="quarter" idx="14"/>
          </p:nvPr>
        </p:nvSpPr>
        <p:spPr>
          <a:xfrm>
            <a:off x="9212460" y="4608576"/>
            <a:ext cx="2286000" cy="320531"/>
          </a:xfrm>
        </p:spPr>
        <p:txBody>
          <a:bodyPr/>
          <a:lstStyle>
            <a:lvl1pPr marL="0" indent="0">
              <a:spcAft>
                <a:spcPts val="0"/>
              </a:spcAft>
              <a:buNone/>
              <a:defRPr sz="1000" i="1">
                <a:solidFill>
                  <a:schemeClr val="bg1"/>
                </a:solidFill>
              </a:defRPr>
            </a:lvl1pPr>
          </a:lstStyle>
          <a:p>
            <a:pPr lvl="0"/>
            <a:r>
              <a:rPr lang="en-US"/>
              <a:t>Click to edit Master text styles</a:t>
            </a:r>
          </a:p>
        </p:txBody>
      </p:sp>
      <p:sp>
        <p:nvSpPr>
          <p:cNvPr id="32" name="Text Placeholder 20"/>
          <p:cNvSpPr>
            <a:spLocks noGrp="1"/>
          </p:cNvSpPr>
          <p:nvPr>
            <p:ph type="body" sz="quarter" idx="15"/>
          </p:nvPr>
        </p:nvSpPr>
        <p:spPr>
          <a:xfrm>
            <a:off x="6811390" y="5065776"/>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Click to edit Master text styles</a:t>
            </a:r>
          </a:p>
        </p:txBody>
      </p:sp>
      <p:sp>
        <p:nvSpPr>
          <p:cNvPr id="33" name="Text Placeholder 22"/>
          <p:cNvSpPr>
            <a:spLocks noGrp="1"/>
          </p:cNvSpPr>
          <p:nvPr>
            <p:ph type="body" sz="quarter" idx="16"/>
          </p:nvPr>
        </p:nvSpPr>
        <p:spPr>
          <a:xfrm>
            <a:off x="6811390" y="5230368"/>
            <a:ext cx="2286000" cy="320531"/>
          </a:xfrm>
        </p:spPr>
        <p:txBody>
          <a:bodyPr/>
          <a:lstStyle>
            <a:lvl1pPr marL="0" indent="0">
              <a:spcAft>
                <a:spcPts val="0"/>
              </a:spcAft>
              <a:buNone/>
              <a:defRPr sz="1000" i="1">
                <a:solidFill>
                  <a:schemeClr val="bg1"/>
                </a:solidFill>
              </a:defRPr>
            </a:lvl1pPr>
          </a:lstStyle>
          <a:p>
            <a:pPr lvl="0"/>
            <a:r>
              <a:rPr lang="en-US"/>
              <a:t>Click to edit Master text styles</a:t>
            </a:r>
          </a:p>
        </p:txBody>
      </p:sp>
      <p:sp>
        <p:nvSpPr>
          <p:cNvPr id="34" name="Text Placeholder 20"/>
          <p:cNvSpPr>
            <a:spLocks noGrp="1"/>
          </p:cNvSpPr>
          <p:nvPr>
            <p:ph type="body" sz="quarter" idx="17"/>
          </p:nvPr>
        </p:nvSpPr>
        <p:spPr>
          <a:xfrm>
            <a:off x="9212460" y="5065776"/>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Click to edit Master text styles</a:t>
            </a:r>
          </a:p>
        </p:txBody>
      </p:sp>
      <p:sp>
        <p:nvSpPr>
          <p:cNvPr id="35" name="Text Placeholder 22"/>
          <p:cNvSpPr>
            <a:spLocks noGrp="1"/>
          </p:cNvSpPr>
          <p:nvPr>
            <p:ph type="body" sz="quarter" idx="18"/>
          </p:nvPr>
        </p:nvSpPr>
        <p:spPr>
          <a:xfrm>
            <a:off x="9212460" y="5230368"/>
            <a:ext cx="2286000" cy="320531"/>
          </a:xfrm>
        </p:spPr>
        <p:txBody>
          <a:bodyPr/>
          <a:lstStyle>
            <a:lvl1pPr marL="0" indent="0">
              <a:spcAft>
                <a:spcPts val="0"/>
              </a:spcAft>
              <a:buNone/>
              <a:defRPr sz="1000" i="1">
                <a:solidFill>
                  <a:schemeClr val="bg1"/>
                </a:solidFill>
              </a:defRPr>
            </a:lvl1pPr>
          </a:lstStyle>
          <a:p>
            <a:pPr lvl="0"/>
            <a:r>
              <a:rPr lang="en-US"/>
              <a:t>Click to edit Master text styles</a:t>
            </a:r>
          </a:p>
        </p:txBody>
      </p:sp>
      <p:sp>
        <p:nvSpPr>
          <p:cNvPr id="36" name="Text Placeholder 2"/>
          <p:cNvSpPr>
            <a:spLocks noGrp="1"/>
          </p:cNvSpPr>
          <p:nvPr>
            <p:ph type="body" idx="1"/>
          </p:nvPr>
        </p:nvSpPr>
        <p:spPr>
          <a:xfrm>
            <a:off x="6812280" y="1508760"/>
            <a:ext cx="4270248" cy="850392"/>
          </a:xfrm>
        </p:spPr>
        <p:txBody>
          <a:bodyPr/>
          <a:lstStyle>
            <a:lvl1pPr marL="0" indent="0">
              <a:lnSpc>
                <a:spcPct val="100000"/>
              </a:lnSpc>
              <a:spcBef>
                <a:spcPts val="0"/>
              </a:spcBef>
              <a:spcAft>
                <a:spcPts val="0"/>
              </a:spcAft>
              <a:buNone/>
              <a:defRPr sz="54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6508271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hank You w/ Backgnd Color 1">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F93A1266-ACDE-BD8E-76EA-FDF6BE4F664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71500" y="571500"/>
            <a:ext cx="139065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Placeholder 10"/>
          <p:cNvSpPr>
            <a:spLocks noGrp="1"/>
          </p:cNvSpPr>
          <p:nvPr>
            <p:ph type="body" sz="quarter" idx="25"/>
          </p:nvPr>
        </p:nvSpPr>
        <p:spPr>
          <a:xfrm>
            <a:off x="6281928" y="573313"/>
            <a:ext cx="5330952" cy="5394960"/>
          </a:xfrm>
          <a:solidFill>
            <a:schemeClr val="bg1"/>
          </a:solidFill>
        </p:spPr>
        <p:txBody>
          <a:bodyPr/>
          <a:lstStyle>
            <a:lvl1pPr marL="0" indent="0">
              <a:buNone/>
              <a:defRPr/>
            </a:lvl1pPr>
          </a:lstStyle>
          <a:p>
            <a:pPr lvl="0"/>
            <a:r>
              <a:rPr lang="en-US"/>
              <a:t>Click to edit Master text styles</a:t>
            </a:r>
          </a:p>
        </p:txBody>
      </p:sp>
      <p:sp>
        <p:nvSpPr>
          <p:cNvPr id="18" name="Text Placeholder 20"/>
          <p:cNvSpPr>
            <a:spLocks noGrp="1"/>
          </p:cNvSpPr>
          <p:nvPr>
            <p:ph type="body" sz="quarter" idx="11"/>
          </p:nvPr>
        </p:nvSpPr>
        <p:spPr>
          <a:xfrm>
            <a:off x="6811390" y="4453128"/>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a:t>Click to edit Master text styles</a:t>
            </a:r>
          </a:p>
        </p:txBody>
      </p:sp>
      <p:sp>
        <p:nvSpPr>
          <p:cNvPr id="19" name="Text Placeholder 22"/>
          <p:cNvSpPr>
            <a:spLocks noGrp="1"/>
          </p:cNvSpPr>
          <p:nvPr>
            <p:ph type="body" sz="quarter" idx="12"/>
          </p:nvPr>
        </p:nvSpPr>
        <p:spPr>
          <a:xfrm>
            <a:off x="6811390" y="4608576"/>
            <a:ext cx="2286000" cy="320531"/>
          </a:xfrm>
        </p:spPr>
        <p:txBody>
          <a:bodyPr/>
          <a:lstStyle>
            <a:lvl1pPr marL="0" indent="0">
              <a:spcAft>
                <a:spcPts val="0"/>
              </a:spcAft>
              <a:buNone/>
              <a:defRPr sz="1000" i="1">
                <a:solidFill>
                  <a:schemeClr val="tx1"/>
                </a:solidFill>
              </a:defRPr>
            </a:lvl1pPr>
          </a:lstStyle>
          <a:p>
            <a:pPr lvl="0"/>
            <a:r>
              <a:rPr lang="en-US"/>
              <a:t>Click to edit Master text styles</a:t>
            </a:r>
          </a:p>
        </p:txBody>
      </p:sp>
      <p:sp>
        <p:nvSpPr>
          <p:cNvPr id="32" name="Text Placeholder 20"/>
          <p:cNvSpPr>
            <a:spLocks noGrp="1"/>
          </p:cNvSpPr>
          <p:nvPr>
            <p:ph type="body" sz="quarter" idx="13"/>
          </p:nvPr>
        </p:nvSpPr>
        <p:spPr>
          <a:xfrm>
            <a:off x="9212460" y="4453128"/>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a:t>Click to edit Master text styles</a:t>
            </a:r>
          </a:p>
        </p:txBody>
      </p:sp>
      <p:sp>
        <p:nvSpPr>
          <p:cNvPr id="33" name="Text Placeholder 22"/>
          <p:cNvSpPr>
            <a:spLocks noGrp="1"/>
          </p:cNvSpPr>
          <p:nvPr>
            <p:ph type="body" sz="quarter" idx="14"/>
          </p:nvPr>
        </p:nvSpPr>
        <p:spPr>
          <a:xfrm>
            <a:off x="9212460" y="4608576"/>
            <a:ext cx="2286000" cy="320531"/>
          </a:xfrm>
        </p:spPr>
        <p:txBody>
          <a:bodyPr/>
          <a:lstStyle>
            <a:lvl1pPr marL="0" indent="0">
              <a:spcAft>
                <a:spcPts val="0"/>
              </a:spcAft>
              <a:buNone/>
              <a:defRPr sz="1000" i="1">
                <a:solidFill>
                  <a:schemeClr val="tx1"/>
                </a:solidFill>
              </a:defRPr>
            </a:lvl1pPr>
          </a:lstStyle>
          <a:p>
            <a:pPr lvl="0"/>
            <a:r>
              <a:rPr lang="en-US"/>
              <a:t>Click to edit Master text styles</a:t>
            </a:r>
          </a:p>
        </p:txBody>
      </p:sp>
      <p:sp>
        <p:nvSpPr>
          <p:cNvPr id="34" name="Text Placeholder 20"/>
          <p:cNvSpPr>
            <a:spLocks noGrp="1"/>
          </p:cNvSpPr>
          <p:nvPr>
            <p:ph type="body" sz="quarter" idx="15"/>
          </p:nvPr>
        </p:nvSpPr>
        <p:spPr>
          <a:xfrm>
            <a:off x="6811390" y="5065776"/>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a:t>Click to edit Master text styles</a:t>
            </a:r>
          </a:p>
        </p:txBody>
      </p:sp>
      <p:sp>
        <p:nvSpPr>
          <p:cNvPr id="35" name="Text Placeholder 22"/>
          <p:cNvSpPr>
            <a:spLocks noGrp="1"/>
          </p:cNvSpPr>
          <p:nvPr>
            <p:ph type="body" sz="quarter" idx="16"/>
          </p:nvPr>
        </p:nvSpPr>
        <p:spPr>
          <a:xfrm>
            <a:off x="6811390" y="5230368"/>
            <a:ext cx="2286000" cy="320531"/>
          </a:xfrm>
        </p:spPr>
        <p:txBody>
          <a:bodyPr/>
          <a:lstStyle>
            <a:lvl1pPr marL="0" indent="0">
              <a:spcAft>
                <a:spcPts val="0"/>
              </a:spcAft>
              <a:buNone/>
              <a:defRPr sz="1000" i="1">
                <a:solidFill>
                  <a:schemeClr val="tx1"/>
                </a:solidFill>
              </a:defRPr>
            </a:lvl1pPr>
          </a:lstStyle>
          <a:p>
            <a:pPr lvl="0"/>
            <a:r>
              <a:rPr lang="en-US"/>
              <a:t>Click to edit Master text styles</a:t>
            </a:r>
          </a:p>
        </p:txBody>
      </p:sp>
      <p:sp>
        <p:nvSpPr>
          <p:cNvPr id="36" name="Text Placeholder 20"/>
          <p:cNvSpPr>
            <a:spLocks noGrp="1"/>
          </p:cNvSpPr>
          <p:nvPr>
            <p:ph type="body" sz="quarter" idx="17"/>
          </p:nvPr>
        </p:nvSpPr>
        <p:spPr>
          <a:xfrm>
            <a:off x="9212460" y="5065776"/>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a:t>Click to edit Master text styles</a:t>
            </a:r>
          </a:p>
        </p:txBody>
      </p:sp>
      <p:sp>
        <p:nvSpPr>
          <p:cNvPr id="37" name="Text Placeholder 22"/>
          <p:cNvSpPr>
            <a:spLocks noGrp="1"/>
          </p:cNvSpPr>
          <p:nvPr>
            <p:ph type="body" sz="quarter" idx="18"/>
          </p:nvPr>
        </p:nvSpPr>
        <p:spPr>
          <a:xfrm>
            <a:off x="9212460" y="5230368"/>
            <a:ext cx="2286000" cy="320531"/>
          </a:xfrm>
        </p:spPr>
        <p:txBody>
          <a:bodyPr/>
          <a:lstStyle>
            <a:lvl1pPr marL="0" indent="0">
              <a:spcAft>
                <a:spcPts val="0"/>
              </a:spcAft>
              <a:buNone/>
              <a:defRPr sz="1000" i="1">
                <a:solidFill>
                  <a:schemeClr val="tx1"/>
                </a:solidFill>
              </a:defRPr>
            </a:lvl1pPr>
          </a:lstStyle>
          <a:p>
            <a:pPr lvl="0"/>
            <a:r>
              <a:rPr lang="en-US"/>
              <a:t>Click to edit Master text styles</a:t>
            </a:r>
          </a:p>
        </p:txBody>
      </p:sp>
      <p:sp>
        <p:nvSpPr>
          <p:cNvPr id="38" name="Text Placeholder 2"/>
          <p:cNvSpPr>
            <a:spLocks noGrp="1"/>
          </p:cNvSpPr>
          <p:nvPr>
            <p:ph type="body" idx="1"/>
          </p:nvPr>
        </p:nvSpPr>
        <p:spPr>
          <a:xfrm>
            <a:off x="6812280" y="1508760"/>
            <a:ext cx="4270248" cy="850392"/>
          </a:xfrm>
        </p:spPr>
        <p:txBody>
          <a:bodyPr/>
          <a:lstStyle>
            <a:lvl1pPr marL="0" indent="0">
              <a:lnSpc>
                <a:spcPct val="100000"/>
              </a:lnSpc>
              <a:spcBef>
                <a:spcPts val="0"/>
              </a:spcBef>
              <a:spcAft>
                <a:spcPts val="0"/>
              </a:spcAft>
              <a:buNone/>
              <a:defRPr sz="5400" kern="400" baseline="0">
                <a:solidFill>
                  <a:schemeClr val="tx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718645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losing w/ Contacts 1">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7596" y="1411389"/>
            <a:ext cx="11036808" cy="822960"/>
          </a:xfrm>
        </p:spPr>
        <p:txBody>
          <a:bodyPr anchor="b"/>
          <a:lstStyle>
            <a:lvl1pPr marL="0" indent="0">
              <a:lnSpc>
                <a:spcPct val="100000"/>
              </a:lnSpc>
              <a:spcBef>
                <a:spcPts val="0"/>
              </a:spcBef>
              <a:spcAft>
                <a:spcPts val="0"/>
              </a:spcAft>
              <a:buNone/>
              <a:defRPr sz="54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Text Placeholder 20"/>
          <p:cNvSpPr>
            <a:spLocks noGrp="1"/>
          </p:cNvSpPr>
          <p:nvPr>
            <p:ph type="body" sz="quarter" idx="11"/>
          </p:nvPr>
        </p:nvSpPr>
        <p:spPr>
          <a:xfrm>
            <a:off x="57616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Click to edit Master text styles</a:t>
            </a:r>
          </a:p>
        </p:txBody>
      </p:sp>
      <p:sp>
        <p:nvSpPr>
          <p:cNvPr id="9" name="Text Placeholder 22"/>
          <p:cNvSpPr>
            <a:spLocks noGrp="1"/>
          </p:cNvSpPr>
          <p:nvPr>
            <p:ph type="body" sz="quarter" idx="12"/>
          </p:nvPr>
        </p:nvSpPr>
        <p:spPr>
          <a:xfrm>
            <a:off x="576163" y="5094070"/>
            <a:ext cx="2286000" cy="320531"/>
          </a:xfrm>
        </p:spPr>
        <p:txBody>
          <a:bodyPr/>
          <a:lstStyle>
            <a:lvl1pPr marL="0" indent="0">
              <a:spcAft>
                <a:spcPts val="0"/>
              </a:spcAft>
              <a:buNone/>
              <a:defRPr sz="1000" i="1">
                <a:solidFill>
                  <a:schemeClr val="bg1"/>
                </a:solidFill>
              </a:defRPr>
            </a:lvl1pPr>
          </a:lstStyle>
          <a:p>
            <a:pPr lvl="0"/>
            <a:r>
              <a:rPr lang="en-US"/>
              <a:t>Click to edit Master text styles</a:t>
            </a:r>
          </a:p>
        </p:txBody>
      </p:sp>
      <p:sp>
        <p:nvSpPr>
          <p:cNvPr id="10" name="Text Placeholder 20"/>
          <p:cNvSpPr>
            <a:spLocks noGrp="1"/>
          </p:cNvSpPr>
          <p:nvPr>
            <p:ph type="body" sz="quarter" idx="13"/>
          </p:nvPr>
        </p:nvSpPr>
        <p:spPr>
          <a:xfrm>
            <a:off x="297723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Click to edit Master text styles</a:t>
            </a:r>
          </a:p>
        </p:txBody>
      </p:sp>
      <p:sp>
        <p:nvSpPr>
          <p:cNvPr id="11" name="Text Placeholder 22"/>
          <p:cNvSpPr>
            <a:spLocks noGrp="1"/>
          </p:cNvSpPr>
          <p:nvPr>
            <p:ph type="body" sz="quarter" idx="14"/>
          </p:nvPr>
        </p:nvSpPr>
        <p:spPr>
          <a:xfrm>
            <a:off x="2977233" y="5094070"/>
            <a:ext cx="2286000" cy="320531"/>
          </a:xfrm>
        </p:spPr>
        <p:txBody>
          <a:bodyPr/>
          <a:lstStyle>
            <a:lvl1pPr marL="0" indent="0">
              <a:spcAft>
                <a:spcPts val="0"/>
              </a:spcAft>
              <a:buNone/>
              <a:defRPr sz="1000" i="1">
                <a:solidFill>
                  <a:schemeClr val="bg1"/>
                </a:solidFill>
              </a:defRPr>
            </a:lvl1pPr>
          </a:lstStyle>
          <a:p>
            <a:pPr lvl="0"/>
            <a:r>
              <a:rPr lang="en-US"/>
              <a:t>Click to edit Master text styles</a:t>
            </a:r>
          </a:p>
        </p:txBody>
      </p:sp>
      <p:sp>
        <p:nvSpPr>
          <p:cNvPr id="12" name="Text Placeholder 20"/>
          <p:cNvSpPr>
            <a:spLocks noGrp="1"/>
          </p:cNvSpPr>
          <p:nvPr>
            <p:ph type="body" sz="quarter" idx="15"/>
          </p:nvPr>
        </p:nvSpPr>
        <p:spPr>
          <a:xfrm>
            <a:off x="57616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Click to edit Master text styles</a:t>
            </a:r>
          </a:p>
        </p:txBody>
      </p:sp>
      <p:sp>
        <p:nvSpPr>
          <p:cNvPr id="13" name="Text Placeholder 22"/>
          <p:cNvSpPr>
            <a:spLocks noGrp="1"/>
          </p:cNvSpPr>
          <p:nvPr>
            <p:ph type="body" sz="quarter" idx="16"/>
          </p:nvPr>
        </p:nvSpPr>
        <p:spPr>
          <a:xfrm>
            <a:off x="576163" y="5715862"/>
            <a:ext cx="2286000" cy="320531"/>
          </a:xfrm>
        </p:spPr>
        <p:txBody>
          <a:bodyPr/>
          <a:lstStyle>
            <a:lvl1pPr marL="0" indent="0">
              <a:spcAft>
                <a:spcPts val="0"/>
              </a:spcAft>
              <a:buNone/>
              <a:defRPr sz="1000" i="1">
                <a:solidFill>
                  <a:schemeClr val="bg1"/>
                </a:solidFill>
              </a:defRPr>
            </a:lvl1pPr>
          </a:lstStyle>
          <a:p>
            <a:pPr lvl="0"/>
            <a:r>
              <a:rPr lang="en-US"/>
              <a:t>Click to edit Master text styles</a:t>
            </a:r>
          </a:p>
        </p:txBody>
      </p:sp>
      <p:sp>
        <p:nvSpPr>
          <p:cNvPr id="14" name="Text Placeholder 20"/>
          <p:cNvSpPr>
            <a:spLocks noGrp="1"/>
          </p:cNvSpPr>
          <p:nvPr>
            <p:ph type="body" sz="quarter" idx="17"/>
          </p:nvPr>
        </p:nvSpPr>
        <p:spPr>
          <a:xfrm>
            <a:off x="297723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Click to edit Master text styles</a:t>
            </a:r>
          </a:p>
        </p:txBody>
      </p:sp>
      <p:sp>
        <p:nvSpPr>
          <p:cNvPr id="15" name="Text Placeholder 22"/>
          <p:cNvSpPr>
            <a:spLocks noGrp="1"/>
          </p:cNvSpPr>
          <p:nvPr>
            <p:ph type="body" sz="quarter" idx="18"/>
          </p:nvPr>
        </p:nvSpPr>
        <p:spPr>
          <a:xfrm>
            <a:off x="2977233" y="5715862"/>
            <a:ext cx="2286000" cy="320531"/>
          </a:xfrm>
        </p:spPr>
        <p:txBody>
          <a:bodyPr/>
          <a:lstStyle>
            <a:lvl1pPr marL="0" indent="0">
              <a:spcAft>
                <a:spcPts val="0"/>
              </a:spcAft>
              <a:buNone/>
              <a:defRPr sz="1000" i="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403529122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losing w/ Contacts 4">
    <p:bg>
      <p:bgPr>
        <a:solidFill>
          <a:srgbClr val="76213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7596" y="1408176"/>
            <a:ext cx="11036808" cy="822960"/>
          </a:xfrm>
        </p:spPr>
        <p:txBody>
          <a:bodyPr anchor="b"/>
          <a:lstStyle>
            <a:lvl1pPr marL="0" indent="0">
              <a:lnSpc>
                <a:spcPct val="100000"/>
              </a:lnSpc>
              <a:spcBef>
                <a:spcPts val="0"/>
              </a:spcBef>
              <a:spcAft>
                <a:spcPts val="0"/>
              </a:spcAft>
              <a:buNone/>
              <a:defRPr sz="54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Text Placeholder 20"/>
          <p:cNvSpPr>
            <a:spLocks noGrp="1"/>
          </p:cNvSpPr>
          <p:nvPr>
            <p:ph type="body" sz="quarter" idx="11"/>
          </p:nvPr>
        </p:nvSpPr>
        <p:spPr>
          <a:xfrm>
            <a:off x="57616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Click to edit Master text styles</a:t>
            </a:r>
          </a:p>
        </p:txBody>
      </p:sp>
      <p:sp>
        <p:nvSpPr>
          <p:cNvPr id="9" name="Text Placeholder 22"/>
          <p:cNvSpPr>
            <a:spLocks noGrp="1"/>
          </p:cNvSpPr>
          <p:nvPr>
            <p:ph type="body" sz="quarter" idx="12"/>
          </p:nvPr>
        </p:nvSpPr>
        <p:spPr>
          <a:xfrm>
            <a:off x="576163" y="5094070"/>
            <a:ext cx="2286000" cy="320531"/>
          </a:xfrm>
        </p:spPr>
        <p:txBody>
          <a:bodyPr/>
          <a:lstStyle>
            <a:lvl1pPr marL="0" indent="0">
              <a:spcAft>
                <a:spcPts val="0"/>
              </a:spcAft>
              <a:buNone/>
              <a:defRPr sz="1000" i="1">
                <a:solidFill>
                  <a:schemeClr val="bg1"/>
                </a:solidFill>
              </a:defRPr>
            </a:lvl1pPr>
          </a:lstStyle>
          <a:p>
            <a:pPr lvl="0"/>
            <a:r>
              <a:rPr lang="en-US"/>
              <a:t>Click to edit Master text styles</a:t>
            </a:r>
          </a:p>
        </p:txBody>
      </p:sp>
      <p:sp>
        <p:nvSpPr>
          <p:cNvPr id="10" name="Text Placeholder 20"/>
          <p:cNvSpPr>
            <a:spLocks noGrp="1"/>
          </p:cNvSpPr>
          <p:nvPr>
            <p:ph type="body" sz="quarter" idx="13"/>
          </p:nvPr>
        </p:nvSpPr>
        <p:spPr>
          <a:xfrm>
            <a:off x="297723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Click to edit Master text styles</a:t>
            </a:r>
          </a:p>
        </p:txBody>
      </p:sp>
      <p:sp>
        <p:nvSpPr>
          <p:cNvPr id="11" name="Text Placeholder 22"/>
          <p:cNvSpPr>
            <a:spLocks noGrp="1"/>
          </p:cNvSpPr>
          <p:nvPr>
            <p:ph type="body" sz="quarter" idx="14"/>
          </p:nvPr>
        </p:nvSpPr>
        <p:spPr>
          <a:xfrm>
            <a:off x="2977233" y="5094070"/>
            <a:ext cx="2286000" cy="320531"/>
          </a:xfrm>
        </p:spPr>
        <p:txBody>
          <a:bodyPr/>
          <a:lstStyle>
            <a:lvl1pPr marL="0" indent="0">
              <a:spcAft>
                <a:spcPts val="0"/>
              </a:spcAft>
              <a:buNone/>
              <a:defRPr sz="1000" i="1">
                <a:solidFill>
                  <a:schemeClr val="bg1"/>
                </a:solidFill>
              </a:defRPr>
            </a:lvl1pPr>
          </a:lstStyle>
          <a:p>
            <a:pPr lvl="0"/>
            <a:r>
              <a:rPr lang="en-US"/>
              <a:t>Click to edit Master text styles</a:t>
            </a:r>
          </a:p>
        </p:txBody>
      </p:sp>
      <p:sp>
        <p:nvSpPr>
          <p:cNvPr id="12" name="Text Placeholder 20"/>
          <p:cNvSpPr>
            <a:spLocks noGrp="1"/>
          </p:cNvSpPr>
          <p:nvPr>
            <p:ph type="body" sz="quarter" idx="15"/>
          </p:nvPr>
        </p:nvSpPr>
        <p:spPr>
          <a:xfrm>
            <a:off x="57616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Click to edit Master text styles</a:t>
            </a:r>
          </a:p>
        </p:txBody>
      </p:sp>
      <p:sp>
        <p:nvSpPr>
          <p:cNvPr id="13" name="Text Placeholder 22"/>
          <p:cNvSpPr>
            <a:spLocks noGrp="1"/>
          </p:cNvSpPr>
          <p:nvPr>
            <p:ph type="body" sz="quarter" idx="16"/>
          </p:nvPr>
        </p:nvSpPr>
        <p:spPr>
          <a:xfrm>
            <a:off x="576163" y="5715862"/>
            <a:ext cx="2286000" cy="320531"/>
          </a:xfrm>
        </p:spPr>
        <p:txBody>
          <a:bodyPr/>
          <a:lstStyle>
            <a:lvl1pPr marL="0" indent="0">
              <a:spcAft>
                <a:spcPts val="0"/>
              </a:spcAft>
              <a:buNone/>
              <a:defRPr sz="1000" i="1">
                <a:solidFill>
                  <a:schemeClr val="bg1"/>
                </a:solidFill>
              </a:defRPr>
            </a:lvl1pPr>
          </a:lstStyle>
          <a:p>
            <a:pPr lvl="0"/>
            <a:r>
              <a:rPr lang="en-US"/>
              <a:t>Click to edit Master text styles</a:t>
            </a:r>
          </a:p>
        </p:txBody>
      </p:sp>
      <p:sp>
        <p:nvSpPr>
          <p:cNvPr id="14" name="Text Placeholder 20"/>
          <p:cNvSpPr>
            <a:spLocks noGrp="1"/>
          </p:cNvSpPr>
          <p:nvPr>
            <p:ph type="body" sz="quarter" idx="17"/>
          </p:nvPr>
        </p:nvSpPr>
        <p:spPr>
          <a:xfrm>
            <a:off x="297723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Click to edit Master text styles</a:t>
            </a:r>
          </a:p>
        </p:txBody>
      </p:sp>
      <p:sp>
        <p:nvSpPr>
          <p:cNvPr id="15" name="Text Placeholder 22"/>
          <p:cNvSpPr>
            <a:spLocks noGrp="1"/>
          </p:cNvSpPr>
          <p:nvPr>
            <p:ph type="body" sz="quarter" idx="18"/>
          </p:nvPr>
        </p:nvSpPr>
        <p:spPr>
          <a:xfrm>
            <a:off x="2977233" y="5715862"/>
            <a:ext cx="2286000" cy="320531"/>
          </a:xfrm>
        </p:spPr>
        <p:txBody>
          <a:bodyPr/>
          <a:lstStyle>
            <a:lvl1pPr marL="0" indent="0">
              <a:spcAft>
                <a:spcPts val="0"/>
              </a:spcAft>
              <a:buNone/>
              <a:defRPr sz="1000" i="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38201614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losing w/ Contacts 5">
    <p:bg>
      <p:bgPr>
        <a:solidFill>
          <a:srgbClr val="FBA51F"/>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77596" y="1408176"/>
            <a:ext cx="11036808" cy="822960"/>
          </a:xfrm>
        </p:spPr>
        <p:txBody>
          <a:bodyPr anchor="b"/>
          <a:lstStyle>
            <a:lvl1pPr marL="0" indent="0">
              <a:lnSpc>
                <a:spcPct val="100000"/>
              </a:lnSpc>
              <a:spcBef>
                <a:spcPts val="0"/>
              </a:spcBef>
              <a:spcAft>
                <a:spcPts val="0"/>
              </a:spcAft>
              <a:buNone/>
              <a:defRPr sz="54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Text Placeholder 20"/>
          <p:cNvSpPr>
            <a:spLocks noGrp="1"/>
          </p:cNvSpPr>
          <p:nvPr>
            <p:ph type="body" sz="quarter" idx="11"/>
          </p:nvPr>
        </p:nvSpPr>
        <p:spPr>
          <a:xfrm>
            <a:off x="57616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Click to edit Master text styles</a:t>
            </a:r>
          </a:p>
        </p:txBody>
      </p:sp>
      <p:sp>
        <p:nvSpPr>
          <p:cNvPr id="9" name="Text Placeholder 22"/>
          <p:cNvSpPr>
            <a:spLocks noGrp="1"/>
          </p:cNvSpPr>
          <p:nvPr>
            <p:ph type="body" sz="quarter" idx="12"/>
          </p:nvPr>
        </p:nvSpPr>
        <p:spPr>
          <a:xfrm>
            <a:off x="576163" y="5094070"/>
            <a:ext cx="2286000" cy="320531"/>
          </a:xfrm>
        </p:spPr>
        <p:txBody>
          <a:bodyPr/>
          <a:lstStyle>
            <a:lvl1pPr marL="0" indent="0">
              <a:spcAft>
                <a:spcPts val="0"/>
              </a:spcAft>
              <a:buNone/>
              <a:defRPr sz="1000" i="1">
                <a:solidFill>
                  <a:schemeClr val="bg1"/>
                </a:solidFill>
              </a:defRPr>
            </a:lvl1pPr>
          </a:lstStyle>
          <a:p>
            <a:pPr lvl="0"/>
            <a:r>
              <a:rPr lang="en-US"/>
              <a:t>Click to edit Master text styles</a:t>
            </a:r>
          </a:p>
        </p:txBody>
      </p:sp>
      <p:sp>
        <p:nvSpPr>
          <p:cNvPr id="10" name="Text Placeholder 20"/>
          <p:cNvSpPr>
            <a:spLocks noGrp="1"/>
          </p:cNvSpPr>
          <p:nvPr>
            <p:ph type="body" sz="quarter" idx="13"/>
          </p:nvPr>
        </p:nvSpPr>
        <p:spPr>
          <a:xfrm>
            <a:off x="297723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Click to edit Master text styles</a:t>
            </a:r>
          </a:p>
        </p:txBody>
      </p:sp>
      <p:sp>
        <p:nvSpPr>
          <p:cNvPr id="11" name="Text Placeholder 22"/>
          <p:cNvSpPr>
            <a:spLocks noGrp="1"/>
          </p:cNvSpPr>
          <p:nvPr>
            <p:ph type="body" sz="quarter" idx="14"/>
          </p:nvPr>
        </p:nvSpPr>
        <p:spPr>
          <a:xfrm>
            <a:off x="2977233" y="5094070"/>
            <a:ext cx="2286000" cy="320531"/>
          </a:xfrm>
        </p:spPr>
        <p:txBody>
          <a:bodyPr/>
          <a:lstStyle>
            <a:lvl1pPr marL="0" indent="0">
              <a:spcAft>
                <a:spcPts val="0"/>
              </a:spcAft>
              <a:buNone/>
              <a:defRPr sz="1000" i="1">
                <a:solidFill>
                  <a:schemeClr val="bg1"/>
                </a:solidFill>
              </a:defRPr>
            </a:lvl1pPr>
          </a:lstStyle>
          <a:p>
            <a:pPr lvl="0"/>
            <a:r>
              <a:rPr lang="en-US"/>
              <a:t>Click to edit Master text styles</a:t>
            </a:r>
          </a:p>
        </p:txBody>
      </p:sp>
      <p:sp>
        <p:nvSpPr>
          <p:cNvPr id="12" name="Text Placeholder 20"/>
          <p:cNvSpPr>
            <a:spLocks noGrp="1"/>
          </p:cNvSpPr>
          <p:nvPr>
            <p:ph type="body" sz="quarter" idx="15"/>
          </p:nvPr>
        </p:nvSpPr>
        <p:spPr>
          <a:xfrm>
            <a:off x="57616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Click to edit Master text styles</a:t>
            </a:r>
          </a:p>
        </p:txBody>
      </p:sp>
      <p:sp>
        <p:nvSpPr>
          <p:cNvPr id="13" name="Text Placeholder 22"/>
          <p:cNvSpPr>
            <a:spLocks noGrp="1"/>
          </p:cNvSpPr>
          <p:nvPr>
            <p:ph type="body" sz="quarter" idx="16"/>
          </p:nvPr>
        </p:nvSpPr>
        <p:spPr>
          <a:xfrm>
            <a:off x="576163" y="5715862"/>
            <a:ext cx="2286000" cy="320531"/>
          </a:xfrm>
        </p:spPr>
        <p:txBody>
          <a:bodyPr/>
          <a:lstStyle>
            <a:lvl1pPr marL="0" indent="0">
              <a:spcAft>
                <a:spcPts val="0"/>
              </a:spcAft>
              <a:buNone/>
              <a:defRPr sz="1000" i="1">
                <a:solidFill>
                  <a:schemeClr val="bg1"/>
                </a:solidFill>
              </a:defRPr>
            </a:lvl1pPr>
          </a:lstStyle>
          <a:p>
            <a:pPr lvl="0"/>
            <a:r>
              <a:rPr lang="en-US"/>
              <a:t>Click to edit Master text styles</a:t>
            </a:r>
          </a:p>
        </p:txBody>
      </p:sp>
      <p:sp>
        <p:nvSpPr>
          <p:cNvPr id="14" name="Text Placeholder 20"/>
          <p:cNvSpPr>
            <a:spLocks noGrp="1"/>
          </p:cNvSpPr>
          <p:nvPr>
            <p:ph type="body" sz="quarter" idx="17"/>
          </p:nvPr>
        </p:nvSpPr>
        <p:spPr>
          <a:xfrm>
            <a:off x="297723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a:t>Click to edit Master text styles</a:t>
            </a:r>
          </a:p>
        </p:txBody>
      </p:sp>
      <p:sp>
        <p:nvSpPr>
          <p:cNvPr id="15" name="Text Placeholder 22"/>
          <p:cNvSpPr>
            <a:spLocks noGrp="1"/>
          </p:cNvSpPr>
          <p:nvPr>
            <p:ph type="body" sz="quarter" idx="18"/>
          </p:nvPr>
        </p:nvSpPr>
        <p:spPr>
          <a:xfrm>
            <a:off x="2977233" y="5715862"/>
            <a:ext cx="2286000" cy="320531"/>
          </a:xfrm>
        </p:spPr>
        <p:txBody>
          <a:bodyPr/>
          <a:lstStyle>
            <a:lvl1pPr marL="0" indent="0">
              <a:spcAft>
                <a:spcPts val="0"/>
              </a:spcAft>
              <a:buNone/>
              <a:defRPr sz="1000" i="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99720042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Disclosure">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97B2E4A4-DAE0-A51D-D5DE-D52E6B23087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948863" y="5746750"/>
            <a:ext cx="1069975"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B8A81B77-182C-C916-994F-7B326F925750}"/>
              </a:ext>
            </a:extLst>
          </p:cNvPr>
          <p:cNvSpPr txBox="1">
            <a:spLocks noChangeArrowheads="1"/>
          </p:cNvSpPr>
          <p:nvPr userDrawn="1"/>
        </p:nvSpPr>
        <p:spPr bwMode="auto">
          <a:xfrm>
            <a:off x="9948863" y="3429000"/>
            <a:ext cx="1671637" cy="2025650"/>
          </a:xfrm>
          <a:prstGeom prst="rect">
            <a:avLst/>
          </a:prstGeom>
          <a:noFill/>
          <a:ln>
            <a:noFill/>
          </a:ln>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1000" dirty="0"/>
              <a:t>Lincoln Financial Group is the </a:t>
            </a:r>
            <a:br>
              <a:rPr lang="en-US" altLang="en-US" sz="1000" dirty="0"/>
            </a:br>
            <a:r>
              <a:rPr lang="en-US" altLang="en-US" sz="1000" dirty="0"/>
              <a:t>marketing name for Lincoln National Corporation and its affiliates. </a:t>
            </a:r>
            <a:br>
              <a:rPr lang="en-US" altLang="en-US" sz="1000" dirty="0"/>
            </a:br>
            <a:br>
              <a:rPr lang="en-US" altLang="en-US" sz="1000" dirty="0"/>
            </a:br>
            <a:r>
              <a:rPr lang="en-US" altLang="en-US" sz="1000" dirty="0"/>
              <a:t>Affiliates are separately </a:t>
            </a:r>
            <a:br>
              <a:rPr lang="en-US" altLang="en-US" sz="1000" dirty="0"/>
            </a:br>
            <a:r>
              <a:rPr lang="en-US" altLang="en-US" sz="1000" dirty="0"/>
              <a:t>responsible for their own financial and contractual obligations.</a:t>
            </a:r>
            <a:br>
              <a:rPr lang="en-US" altLang="en-US" sz="1000" dirty="0">
                <a:cs typeface="Arial" panose="020B0604020202020204" pitchFamily="34" charset="0"/>
              </a:rPr>
            </a:br>
            <a:endParaRPr lang="en-US" altLang="en-US" sz="1000" dirty="0">
              <a:cs typeface="Arial" panose="020B0604020202020204" pitchFamily="34" charset="0"/>
            </a:endParaRPr>
          </a:p>
          <a:p>
            <a:pPr eaLnBrk="1" hangingPunct="1">
              <a:spcAft>
                <a:spcPts val="200"/>
              </a:spcAft>
              <a:defRPr/>
            </a:pPr>
            <a:r>
              <a:rPr lang="en-US" altLang="en-US" sz="1000" dirty="0">
                <a:cs typeface="Arial" panose="020B0604020202020204" pitchFamily="34" charset="0"/>
              </a:rPr>
              <a:t>Order code: MG-MGMA-PPT002</a:t>
            </a:r>
            <a:br>
              <a:rPr lang="en-US" altLang="en-US" sz="1000" dirty="0">
                <a:cs typeface="Arial" panose="020B0604020202020204" pitchFamily="34" charset="0"/>
              </a:rPr>
            </a:br>
            <a:r>
              <a:rPr lang="en-US" altLang="en-US" sz="1000" dirty="0">
                <a:cs typeface="Arial" panose="020B0604020202020204" pitchFamily="34" charset="0"/>
              </a:rPr>
              <a:t>5/23  Z08</a:t>
            </a:r>
          </a:p>
          <a:p>
            <a:pPr eaLnBrk="1" hangingPunct="1">
              <a:spcAft>
                <a:spcPts val="200"/>
              </a:spcAft>
              <a:defRPr/>
            </a:pPr>
            <a:r>
              <a:rPr lang="en-US" altLang="en-US" sz="1000" b="1" dirty="0">
                <a:cs typeface="Arial" panose="020B0604020202020204" pitchFamily="34" charset="0"/>
              </a:rPr>
              <a:t>LincolnFinancial.com</a:t>
            </a:r>
          </a:p>
        </p:txBody>
      </p:sp>
      <p:graphicFrame>
        <p:nvGraphicFramePr>
          <p:cNvPr id="5" name="Table 4">
            <a:extLst>
              <a:ext uri="{FF2B5EF4-FFF2-40B4-BE49-F238E27FC236}">
                <a16:creationId xmlns:a16="http://schemas.microsoft.com/office/drawing/2014/main" id="{7A06AAD3-69D0-0CB2-9D07-B31760CCE604}"/>
              </a:ext>
            </a:extLst>
          </p:cNvPr>
          <p:cNvGraphicFramePr>
            <a:graphicFrameLocks noGrp="1"/>
          </p:cNvGraphicFramePr>
          <p:nvPr/>
        </p:nvGraphicFramePr>
        <p:xfrm>
          <a:off x="9948863" y="2073275"/>
          <a:ext cx="1481137" cy="1249470"/>
        </p:xfrm>
        <a:graphic>
          <a:graphicData uri="http://schemas.openxmlformats.org/drawingml/2006/table">
            <a:tbl>
              <a:tblPr firstRow="1" bandRow="1">
                <a:tableStyleId>{5C22544A-7EE6-4342-B048-85BDC9FD1C3A}</a:tableStyleId>
              </a:tblPr>
              <a:tblGrid>
                <a:gridCol w="1481137">
                  <a:extLst>
                    <a:ext uri="{9D8B030D-6E8A-4147-A177-3AD203B41FA5}">
                      <a16:colId xmlns:a16="http://schemas.microsoft.com/office/drawing/2014/main" val="20000"/>
                    </a:ext>
                  </a:extLst>
                </a:gridCol>
              </a:tblGrid>
              <a:tr h="1889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Calibri" panose="020F0502020204030204" pitchFamily="34" charset="0"/>
                          <a:cs typeface="Calibri" panose="020F0502020204030204" pitchFamily="34" charset="0"/>
                        </a:rPr>
                        <a:t>Not a deposit</a:t>
                      </a:r>
                    </a:p>
                  </a:txBody>
                  <a:tcPr marL="27446" marR="27446" marT="18267" marB="1826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889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Calibri" panose="020F0502020204030204" pitchFamily="34" charset="0"/>
                          <a:cs typeface="Calibri" panose="020F0502020204030204" pitchFamily="34" charset="0"/>
                        </a:rPr>
                        <a:t>Not FDIC-insured</a:t>
                      </a:r>
                    </a:p>
                  </a:txBody>
                  <a:tcPr marL="27446" marR="27446" marT="18267" marB="1826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889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Calibri" panose="020F0502020204030204" pitchFamily="34" charset="0"/>
                          <a:cs typeface="Calibri" panose="020F0502020204030204" pitchFamily="34" charset="0"/>
                        </a:rPr>
                        <a:t>May go down in value</a:t>
                      </a:r>
                    </a:p>
                  </a:txBody>
                  <a:tcPr marL="27446" marR="27446" marT="18267" marB="1826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41303">
                <a:tc>
                  <a:txBody>
                    <a:bodyPr/>
                    <a:lstStyle/>
                    <a:p>
                      <a:pPr>
                        <a:lnSpc>
                          <a:spcPct val="100000"/>
                        </a:lnSpc>
                      </a:pPr>
                      <a:r>
                        <a:rPr lang="en-US" sz="1000" b="0" dirty="0">
                          <a:solidFill>
                            <a:schemeClr val="tx1"/>
                          </a:solidFill>
                          <a:latin typeface="Calibri" panose="020F0502020204030204" pitchFamily="34" charset="0"/>
                          <a:cs typeface="Calibri" panose="020F0502020204030204" pitchFamily="34" charset="0"/>
                        </a:rPr>
                        <a:t>Not insured by any federal </a:t>
                      </a:r>
                      <a:br>
                        <a:rPr lang="en-US" sz="1000" b="0" dirty="0">
                          <a:solidFill>
                            <a:schemeClr val="tx1"/>
                          </a:solidFill>
                          <a:latin typeface="Calibri" panose="020F0502020204030204" pitchFamily="34" charset="0"/>
                          <a:cs typeface="Calibri" panose="020F0502020204030204" pitchFamily="34" charset="0"/>
                        </a:rPr>
                      </a:br>
                      <a:r>
                        <a:rPr lang="en-US" sz="1000" b="0" dirty="0">
                          <a:solidFill>
                            <a:schemeClr val="tx1"/>
                          </a:solidFill>
                          <a:latin typeface="Calibri" panose="020F0502020204030204" pitchFamily="34" charset="0"/>
                          <a:cs typeface="Calibri" panose="020F0502020204030204" pitchFamily="34" charset="0"/>
                        </a:rPr>
                        <a:t>government agency</a:t>
                      </a:r>
                    </a:p>
                  </a:txBody>
                  <a:tcPr marL="27446" marR="27446" marT="18267" marB="1826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341303">
                <a:tc>
                  <a:txBody>
                    <a:bodyPr/>
                    <a:lstStyle/>
                    <a:p>
                      <a:pPr>
                        <a:lnSpc>
                          <a:spcPct val="100000"/>
                        </a:lnSpc>
                      </a:pPr>
                      <a:r>
                        <a:rPr lang="en-US" sz="1000" b="0" dirty="0">
                          <a:solidFill>
                            <a:schemeClr val="tx1"/>
                          </a:solidFill>
                          <a:latin typeface="Calibri" panose="020F0502020204030204" pitchFamily="34" charset="0"/>
                          <a:cs typeface="Calibri" panose="020F0502020204030204" pitchFamily="34" charset="0"/>
                        </a:rPr>
                        <a:t>Not guaranteed by any bank or savings association</a:t>
                      </a:r>
                    </a:p>
                  </a:txBody>
                  <a:tcPr marL="27446" marR="27446" marT="18267" marB="18267">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2" name="Title 1"/>
          <p:cNvSpPr>
            <a:spLocks noGrp="1"/>
          </p:cNvSpPr>
          <p:nvPr>
            <p:ph type="title"/>
          </p:nvPr>
        </p:nvSpPr>
        <p:spPr>
          <a:xfrm>
            <a:off x="571641" y="484632"/>
            <a:ext cx="11036808" cy="521208"/>
          </a:xfrm>
        </p:spPr>
        <p:txBody>
          <a:bodyPr/>
          <a:lstStyle>
            <a:lvl1pPr>
              <a:defRPr/>
            </a:lvl1pPr>
          </a:lstStyle>
          <a:p>
            <a:r>
              <a:rPr lang="en-US"/>
              <a:t>Click to edit Master title style</a:t>
            </a:r>
            <a:endParaRPr lang="en-US" dirty="0"/>
          </a:p>
        </p:txBody>
      </p:sp>
      <p:sp>
        <p:nvSpPr>
          <p:cNvPr id="7" name="Text Placeholder 6"/>
          <p:cNvSpPr>
            <a:spLocks noGrp="1"/>
          </p:cNvSpPr>
          <p:nvPr>
            <p:ph type="body" sz="quarter" idx="11"/>
          </p:nvPr>
        </p:nvSpPr>
        <p:spPr>
          <a:xfrm>
            <a:off x="571641" y="1514037"/>
            <a:ext cx="7276959" cy="4573254"/>
          </a:xfrm>
        </p:spPr>
        <p:txBody>
          <a:bodyPr numCol="2" spcCol="182880"/>
          <a:lstStyle>
            <a:lvl1pPr marL="0" indent="0">
              <a:lnSpc>
                <a:spcPts val="1200"/>
              </a:lnSpc>
              <a:spcAft>
                <a:spcPts val="1000"/>
              </a:spcAft>
              <a:buNone/>
              <a:defRPr sz="800"/>
            </a:lvl1pPr>
            <a:lvl2pPr marL="182880" indent="0">
              <a:spcAft>
                <a:spcPts val="800"/>
              </a:spcAft>
              <a:buNone/>
              <a:defRPr/>
            </a:lvl2pPr>
            <a:lvl3pPr marL="512064" indent="0">
              <a:spcAft>
                <a:spcPts val="800"/>
              </a:spcAft>
              <a:buNone/>
              <a:defRPr/>
            </a:lvl3pPr>
            <a:lvl4pPr marL="685800" indent="0">
              <a:spcAft>
                <a:spcPts val="800"/>
              </a:spcAft>
              <a:buNone/>
              <a:defRPr/>
            </a:lvl4pPr>
            <a:lvl5pPr marL="859536" indent="0">
              <a:spcAft>
                <a:spcPts val="800"/>
              </a:spcAft>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774573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Closing Slide, White">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24727BAB-DFD7-227A-0621-A6ABCC22F06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12775" y="5486400"/>
            <a:ext cx="16827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20042E0C-357C-62B0-52B2-510DAA43FEFC}"/>
              </a:ext>
            </a:extLst>
          </p:cNvPr>
          <p:cNvSpPr txBox="1">
            <a:spLocks noChangeArrowheads="1"/>
          </p:cNvSpPr>
          <p:nvPr userDrawn="1"/>
        </p:nvSpPr>
        <p:spPr bwMode="auto">
          <a:xfrm>
            <a:off x="609600" y="6172200"/>
            <a:ext cx="1387475" cy="200025"/>
          </a:xfrm>
          <a:prstGeom prst="rect">
            <a:avLst/>
          </a:prstGeom>
          <a:noFill/>
          <a:ln>
            <a:noFill/>
          </a:ln>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1300" dirty="0">
                <a:latin typeface="Calibri Light" panose="020F0302020204030204" pitchFamily="34" charset="0"/>
                <a:cs typeface="Calibri Light" panose="020F0302020204030204" pitchFamily="34" charset="0"/>
              </a:rPr>
              <a:t>LincolnFinancial.com</a:t>
            </a:r>
          </a:p>
        </p:txBody>
      </p:sp>
    </p:spTree>
    <p:extLst>
      <p:ext uri="{BB962C8B-B14F-4D97-AF65-F5344CB8AC3E}">
        <p14:creationId xmlns:p14="http://schemas.microsoft.com/office/powerpoint/2010/main" val="417853110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Closing Slide, Burgundy">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752A1904-E19F-0657-9FBF-F73FAB35A3E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09600" y="5486400"/>
            <a:ext cx="168275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3EDDBD2C-8FAE-8D4B-8C1C-C373D0F90B14}"/>
              </a:ext>
            </a:extLst>
          </p:cNvPr>
          <p:cNvSpPr txBox="1">
            <a:spLocks noChangeArrowheads="1"/>
          </p:cNvSpPr>
          <p:nvPr userDrawn="1"/>
        </p:nvSpPr>
        <p:spPr bwMode="auto">
          <a:xfrm>
            <a:off x="609600" y="6172200"/>
            <a:ext cx="1387475" cy="200025"/>
          </a:xfrm>
          <a:prstGeom prst="rect">
            <a:avLst/>
          </a:prstGeom>
          <a:noFill/>
          <a:ln>
            <a:noFill/>
          </a:ln>
        </p:spPr>
        <p:txBody>
          <a:bodyPr wrap="none" lIns="0" tIns="0" rIns="0" bIns="0"/>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1300" dirty="0">
                <a:solidFill>
                  <a:schemeClr val="bg1"/>
                </a:solidFill>
                <a:latin typeface="Calibri Light" panose="020F0302020204030204" pitchFamily="34" charset="0"/>
                <a:cs typeface="Calibri Light" panose="020F0302020204030204" pitchFamily="34" charset="0"/>
              </a:rPr>
              <a:t>LincolnFinancial.com</a:t>
            </a:r>
          </a:p>
        </p:txBody>
      </p:sp>
    </p:spTree>
    <p:extLst>
      <p:ext uri="{BB962C8B-B14F-4D97-AF65-F5344CB8AC3E}">
        <p14:creationId xmlns:p14="http://schemas.microsoft.com/office/powerpoint/2010/main" val="879215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Row of 3 Images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641"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4" name="Picture Placeholder 15"/>
          <p:cNvSpPr>
            <a:spLocks noGrp="1"/>
          </p:cNvSpPr>
          <p:nvPr>
            <p:ph type="pic" sz="quarter" idx="11"/>
          </p:nvPr>
        </p:nvSpPr>
        <p:spPr>
          <a:xfrm>
            <a:off x="4321563" y="2045969"/>
            <a:ext cx="3538728" cy="3191256"/>
          </a:xfrm>
          <a:solidFill>
            <a:schemeClr val="tx2"/>
          </a:solidFill>
        </p:spPr>
        <p:txBody>
          <a:bodyPr tIns="73152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6" name="Picture Placeholder 15"/>
          <p:cNvSpPr>
            <a:spLocks noGrp="1"/>
          </p:cNvSpPr>
          <p:nvPr>
            <p:ph type="pic" sz="quarter" idx="12"/>
          </p:nvPr>
        </p:nvSpPr>
        <p:spPr>
          <a:xfrm>
            <a:off x="571641" y="2045969"/>
            <a:ext cx="3538728" cy="3191256"/>
          </a:xfrm>
          <a:solidFill>
            <a:schemeClr val="tx2"/>
          </a:solidFill>
        </p:spPr>
        <p:txBody>
          <a:bodyPr tIns="73152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8" name="Picture Placeholder 15"/>
          <p:cNvSpPr>
            <a:spLocks noGrp="1"/>
          </p:cNvSpPr>
          <p:nvPr>
            <p:ph type="pic" sz="quarter" idx="14"/>
          </p:nvPr>
        </p:nvSpPr>
        <p:spPr>
          <a:xfrm>
            <a:off x="8071486" y="2045970"/>
            <a:ext cx="3536964" cy="3192780"/>
          </a:xfrm>
          <a:solidFill>
            <a:schemeClr val="tx2"/>
          </a:solidFill>
        </p:spPr>
        <p:txBody>
          <a:bodyPr tIns="73152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10" name="Text Placeholder 9"/>
          <p:cNvSpPr>
            <a:spLocks noGrp="1"/>
          </p:cNvSpPr>
          <p:nvPr>
            <p:ph type="body" sz="quarter" idx="15"/>
          </p:nvPr>
        </p:nvSpPr>
        <p:spPr>
          <a:xfrm>
            <a:off x="571641" y="5466047"/>
            <a:ext cx="353872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1" name="Text Placeholder 9"/>
          <p:cNvSpPr>
            <a:spLocks noGrp="1"/>
          </p:cNvSpPr>
          <p:nvPr>
            <p:ph type="body" sz="quarter" idx="16"/>
          </p:nvPr>
        </p:nvSpPr>
        <p:spPr>
          <a:xfrm>
            <a:off x="571641" y="5663358"/>
            <a:ext cx="3538728"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
        <p:nvSpPr>
          <p:cNvPr id="12" name="Text Placeholder 9"/>
          <p:cNvSpPr>
            <a:spLocks noGrp="1"/>
          </p:cNvSpPr>
          <p:nvPr>
            <p:ph type="body" sz="quarter" idx="17"/>
          </p:nvPr>
        </p:nvSpPr>
        <p:spPr>
          <a:xfrm>
            <a:off x="4321563" y="5466047"/>
            <a:ext cx="353872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3" name="Text Placeholder 9"/>
          <p:cNvSpPr>
            <a:spLocks noGrp="1"/>
          </p:cNvSpPr>
          <p:nvPr>
            <p:ph type="body" sz="quarter" idx="18"/>
          </p:nvPr>
        </p:nvSpPr>
        <p:spPr>
          <a:xfrm>
            <a:off x="4321563" y="5663358"/>
            <a:ext cx="3538728"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
        <p:nvSpPr>
          <p:cNvPr id="16" name="Text Placeholder 9"/>
          <p:cNvSpPr>
            <a:spLocks noGrp="1"/>
          </p:cNvSpPr>
          <p:nvPr>
            <p:ph type="body" sz="quarter" idx="21"/>
          </p:nvPr>
        </p:nvSpPr>
        <p:spPr>
          <a:xfrm>
            <a:off x="8071486" y="5466047"/>
            <a:ext cx="353872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7" name="Text Placeholder 9"/>
          <p:cNvSpPr>
            <a:spLocks noGrp="1"/>
          </p:cNvSpPr>
          <p:nvPr>
            <p:ph type="body" sz="quarter" idx="22"/>
          </p:nvPr>
        </p:nvSpPr>
        <p:spPr>
          <a:xfrm>
            <a:off x="8071486" y="5663358"/>
            <a:ext cx="3538728"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3604340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Row of 4 Images 8">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641" y="1014984"/>
            <a:ext cx="11036808" cy="274320"/>
          </a:xfrm>
        </p:spPr>
        <p:txBody>
          <a:bodyPr/>
          <a:lstStyle>
            <a:lvl1pPr marL="0" indent="0">
              <a:spcAft>
                <a:spcPts val="0"/>
              </a:spcAft>
              <a:buNone/>
              <a:defRPr b="1">
                <a:latin typeface="Georgia" panose="02040502050405020303" pitchFamily="18" charset="0"/>
              </a:defRPr>
            </a:lvl1pPr>
          </a:lstStyle>
          <a:p>
            <a:pPr lvl="0"/>
            <a:r>
              <a:rPr lang="en-US"/>
              <a:t>Click to edit Master text styles</a:t>
            </a:r>
          </a:p>
        </p:txBody>
      </p:sp>
      <p:sp>
        <p:nvSpPr>
          <p:cNvPr id="4" name="Picture Placeholder 15"/>
          <p:cNvSpPr>
            <a:spLocks noGrp="1"/>
          </p:cNvSpPr>
          <p:nvPr>
            <p:ph type="pic" sz="quarter" idx="11"/>
          </p:nvPr>
        </p:nvSpPr>
        <p:spPr>
          <a:xfrm>
            <a:off x="3384009" y="2045970"/>
            <a:ext cx="2596896" cy="2356485"/>
          </a:xfrm>
          <a:solidFill>
            <a:schemeClr val="tx2"/>
          </a:solidFill>
        </p:spPr>
        <p:txBody>
          <a:bodyPr tIns="32004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6" name="Picture Placeholder 15"/>
          <p:cNvSpPr>
            <a:spLocks noGrp="1"/>
          </p:cNvSpPr>
          <p:nvPr>
            <p:ph type="pic" sz="quarter" idx="12"/>
          </p:nvPr>
        </p:nvSpPr>
        <p:spPr>
          <a:xfrm>
            <a:off x="571641" y="2045970"/>
            <a:ext cx="2596896" cy="2356485"/>
          </a:xfrm>
          <a:solidFill>
            <a:schemeClr val="tx2"/>
          </a:solidFill>
        </p:spPr>
        <p:txBody>
          <a:bodyPr tIns="32004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7" name="Picture Placeholder 15"/>
          <p:cNvSpPr>
            <a:spLocks noGrp="1"/>
          </p:cNvSpPr>
          <p:nvPr>
            <p:ph type="pic" sz="quarter" idx="13"/>
          </p:nvPr>
        </p:nvSpPr>
        <p:spPr>
          <a:xfrm>
            <a:off x="6196377" y="2045970"/>
            <a:ext cx="2596896" cy="2356485"/>
          </a:xfrm>
          <a:solidFill>
            <a:schemeClr val="tx2"/>
          </a:solidFill>
        </p:spPr>
        <p:txBody>
          <a:bodyPr tIns="32004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8" name="Picture Placeholder 15"/>
          <p:cNvSpPr>
            <a:spLocks noGrp="1"/>
          </p:cNvSpPr>
          <p:nvPr>
            <p:ph type="pic" sz="quarter" idx="14"/>
          </p:nvPr>
        </p:nvSpPr>
        <p:spPr>
          <a:xfrm>
            <a:off x="9008745" y="2045970"/>
            <a:ext cx="2599704" cy="2356485"/>
          </a:xfrm>
          <a:solidFill>
            <a:schemeClr val="tx2"/>
          </a:solidFill>
        </p:spPr>
        <p:txBody>
          <a:bodyPr tIns="320040" rtlCol="0">
            <a:noAutofit/>
          </a:bodyPr>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pPr lvl="0"/>
            <a:r>
              <a:rPr lang="en-US" noProof="0" dirty="0"/>
              <a:t>Click icon to add picture</a:t>
            </a:r>
          </a:p>
        </p:txBody>
      </p:sp>
      <p:sp>
        <p:nvSpPr>
          <p:cNvPr id="10" name="Text Placeholder 9"/>
          <p:cNvSpPr>
            <a:spLocks noGrp="1"/>
          </p:cNvSpPr>
          <p:nvPr>
            <p:ph type="body" sz="quarter" idx="15"/>
          </p:nvPr>
        </p:nvSpPr>
        <p:spPr>
          <a:xfrm>
            <a:off x="571641" y="4482892"/>
            <a:ext cx="2597150"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1" name="Text Placeholder 9"/>
          <p:cNvSpPr>
            <a:spLocks noGrp="1"/>
          </p:cNvSpPr>
          <p:nvPr>
            <p:ph type="body" sz="quarter" idx="16"/>
          </p:nvPr>
        </p:nvSpPr>
        <p:spPr>
          <a:xfrm>
            <a:off x="571641" y="4680203"/>
            <a:ext cx="2597150"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
        <p:nvSpPr>
          <p:cNvPr id="12" name="Text Placeholder 9"/>
          <p:cNvSpPr>
            <a:spLocks noGrp="1"/>
          </p:cNvSpPr>
          <p:nvPr>
            <p:ph type="body" sz="quarter" idx="17"/>
          </p:nvPr>
        </p:nvSpPr>
        <p:spPr>
          <a:xfrm>
            <a:off x="3384009" y="4482892"/>
            <a:ext cx="2597150"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3" name="Text Placeholder 9"/>
          <p:cNvSpPr>
            <a:spLocks noGrp="1"/>
          </p:cNvSpPr>
          <p:nvPr>
            <p:ph type="body" sz="quarter" idx="18"/>
          </p:nvPr>
        </p:nvSpPr>
        <p:spPr>
          <a:xfrm>
            <a:off x="3384009" y="4680203"/>
            <a:ext cx="2597150"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
        <p:nvSpPr>
          <p:cNvPr id="14" name="Text Placeholder 9"/>
          <p:cNvSpPr>
            <a:spLocks noGrp="1"/>
          </p:cNvSpPr>
          <p:nvPr>
            <p:ph type="body" sz="quarter" idx="19"/>
          </p:nvPr>
        </p:nvSpPr>
        <p:spPr>
          <a:xfrm>
            <a:off x="6196377" y="4482892"/>
            <a:ext cx="2597150"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5" name="Text Placeholder 9"/>
          <p:cNvSpPr>
            <a:spLocks noGrp="1"/>
          </p:cNvSpPr>
          <p:nvPr>
            <p:ph type="body" sz="quarter" idx="20"/>
          </p:nvPr>
        </p:nvSpPr>
        <p:spPr>
          <a:xfrm>
            <a:off x="6196377" y="4680203"/>
            <a:ext cx="2597150"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
        <p:nvSpPr>
          <p:cNvPr id="16" name="Text Placeholder 9"/>
          <p:cNvSpPr>
            <a:spLocks noGrp="1"/>
          </p:cNvSpPr>
          <p:nvPr>
            <p:ph type="body" sz="quarter" idx="21"/>
          </p:nvPr>
        </p:nvSpPr>
        <p:spPr>
          <a:xfrm>
            <a:off x="9008745" y="4482892"/>
            <a:ext cx="2597150"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a:t>Click to edit Master text styles</a:t>
            </a:r>
          </a:p>
        </p:txBody>
      </p:sp>
      <p:sp>
        <p:nvSpPr>
          <p:cNvPr id="17" name="Text Placeholder 9"/>
          <p:cNvSpPr>
            <a:spLocks noGrp="1"/>
          </p:cNvSpPr>
          <p:nvPr>
            <p:ph type="body" sz="quarter" idx="22"/>
          </p:nvPr>
        </p:nvSpPr>
        <p:spPr>
          <a:xfrm>
            <a:off x="9008745" y="4680203"/>
            <a:ext cx="2597150" cy="354711"/>
          </a:xfrm>
        </p:spPr>
        <p:txBody>
          <a:bodyPr/>
          <a:lstStyle>
            <a:lvl1pPr marL="0" indent="0">
              <a:spcAft>
                <a:spcPts val="0"/>
              </a:spcAft>
              <a:buNone/>
              <a:defRPr sz="1000" b="0">
                <a:solidFill>
                  <a:schemeClr val="tx1"/>
                </a:solidFill>
                <a:latin typeface="+mn-lt"/>
              </a:defRPr>
            </a:lvl1pPr>
          </a:lstStyle>
          <a:p>
            <a:pPr lvl="0"/>
            <a:r>
              <a:rPr lang="en-US"/>
              <a:t>Click to edit Master text styles</a:t>
            </a:r>
          </a:p>
        </p:txBody>
      </p:sp>
    </p:spTree>
    <p:extLst>
      <p:ext uri="{BB962C8B-B14F-4D97-AF65-F5344CB8AC3E}">
        <p14:creationId xmlns:p14="http://schemas.microsoft.com/office/powerpoint/2010/main" val="37379420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66.xml"/><Relationship Id="rId7" Type="http://schemas.openxmlformats.org/officeDocument/2006/relationships/slideLayout" Target="../slideLayouts/slideLayout70.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5" Type="http://schemas.openxmlformats.org/officeDocument/2006/relationships/slideLayout" Target="../slideLayouts/slideLayout68.xml"/><Relationship Id="rId4" Type="http://schemas.openxmlformats.org/officeDocument/2006/relationships/slideLayout" Target="../slideLayouts/slideLayout67.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71.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74.xml"/><Relationship Id="rId2" Type="http://schemas.openxmlformats.org/officeDocument/2006/relationships/slideLayout" Target="../slideLayouts/slideLayout73.xml"/><Relationship Id="rId1" Type="http://schemas.openxmlformats.org/officeDocument/2006/relationships/slideLayout" Target="../slideLayouts/slideLayout72.xml"/><Relationship Id="rId5" Type="http://schemas.openxmlformats.org/officeDocument/2006/relationships/theme" Target="../theme/theme12.xml"/><Relationship Id="rId4" Type="http://schemas.openxmlformats.org/officeDocument/2006/relationships/slideLayout" Target="../slideLayouts/slideLayout75.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76.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77.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7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theme" Target="../theme/theme3.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5" Type="http://schemas.openxmlformats.org/officeDocument/2006/relationships/theme" Target="../theme/theme5.xml"/><Relationship Id="rId4" Type="http://schemas.openxmlformats.org/officeDocument/2006/relationships/slideLayout" Target="../slideLayouts/slideLayout26.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8.xml"/><Relationship Id="rId1" Type="http://schemas.openxmlformats.org/officeDocument/2006/relationships/slideLayout" Target="../slideLayouts/slideLayout27.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1.xml"/><Relationship Id="rId7" Type="http://schemas.openxmlformats.org/officeDocument/2006/relationships/theme" Target="../theme/theme7.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8.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theme" Target="../theme/theme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12BF89D-BD34-5076-BBC0-068D3A39F235}"/>
              </a:ext>
            </a:extLst>
          </p:cNvPr>
          <p:cNvSpPr>
            <a:spLocks noGrp="1"/>
          </p:cNvSpPr>
          <p:nvPr>
            <p:ph type="title"/>
          </p:nvPr>
        </p:nvSpPr>
        <p:spPr bwMode="auto">
          <a:xfrm>
            <a:off x="571500" y="484188"/>
            <a:ext cx="110363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Lorem ipsum dolor sit</a:t>
            </a:r>
          </a:p>
        </p:txBody>
      </p:sp>
      <p:sp>
        <p:nvSpPr>
          <p:cNvPr id="1027" name="Text Placeholder 2">
            <a:extLst>
              <a:ext uri="{FF2B5EF4-FFF2-40B4-BE49-F238E27FC236}">
                <a16:creationId xmlns:a16="http://schemas.microsoft.com/office/drawing/2014/main" id="{47CC62BD-863A-A4BD-CF7B-33667F3B80F1}"/>
              </a:ext>
            </a:extLst>
          </p:cNvPr>
          <p:cNvSpPr>
            <a:spLocks noGrp="1"/>
          </p:cNvSpPr>
          <p:nvPr>
            <p:ph type="body" idx="1"/>
          </p:nvPr>
        </p:nvSpPr>
        <p:spPr bwMode="auto">
          <a:xfrm>
            <a:off x="571500" y="2000250"/>
            <a:ext cx="110363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TextBox 5">
            <a:extLst>
              <a:ext uri="{FF2B5EF4-FFF2-40B4-BE49-F238E27FC236}">
                <a16:creationId xmlns:a16="http://schemas.microsoft.com/office/drawing/2014/main" id="{60699602-DBB7-26A9-E494-FFD2B006C74D}"/>
              </a:ext>
            </a:extLst>
          </p:cNvPr>
          <p:cNvSpPr txBox="1"/>
          <p:nvPr userDrawn="1"/>
        </p:nvSpPr>
        <p:spPr>
          <a:xfrm>
            <a:off x="11344275" y="6457950"/>
            <a:ext cx="301625" cy="107950"/>
          </a:xfrm>
          <a:prstGeom prst="rect">
            <a:avLst/>
          </a:prstGeom>
          <a:noFill/>
        </p:spPr>
        <p:txBody>
          <a:bodyPr lIns="0" tIns="0" rIns="0" bIns="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defRPr/>
            </a:pPr>
            <a:fld id="{4124CD25-676D-874A-8CB4-F646F11F1745}" type="slidenum">
              <a:rPr lang="en-US" altLang="en-US" sz="700">
                <a:solidFill>
                  <a:schemeClr val="bg1"/>
                </a:solidFill>
                <a:cs typeface="Arial" panose="020B0604020202020204" pitchFamily="34" charset="0"/>
              </a:rPr>
              <a:pPr algn="r" eaLnBrk="1" hangingPunct="1">
                <a:defRPr/>
              </a:pPr>
              <a:t>‹#›</a:t>
            </a:fld>
            <a:endParaRPr lang="en-US" altLang="en-US" sz="700">
              <a:solidFill>
                <a:schemeClr val="bg1"/>
              </a:solidFill>
              <a:cs typeface="Arial" panose="020B0604020202020204" pitchFamily="34" charset="0"/>
            </a:endParaRPr>
          </a:p>
        </p:txBody>
      </p:sp>
      <p:sp>
        <p:nvSpPr>
          <p:cNvPr id="10" name="TextBox 9">
            <a:extLst>
              <a:ext uri="{FF2B5EF4-FFF2-40B4-BE49-F238E27FC236}">
                <a16:creationId xmlns:a16="http://schemas.microsoft.com/office/drawing/2014/main" id="{05B10E4F-824D-1D14-3B6D-82C47AEAFF93}"/>
              </a:ext>
            </a:extLst>
          </p:cNvPr>
          <p:cNvSpPr txBox="1"/>
          <p:nvPr userDrawn="1"/>
        </p:nvSpPr>
        <p:spPr>
          <a:xfrm>
            <a:off x="10287000" y="6443663"/>
            <a:ext cx="1219200" cy="122237"/>
          </a:xfrm>
          <a:prstGeom prst="rect">
            <a:avLst/>
          </a:prstGeom>
          <a:noFill/>
        </p:spPr>
        <p:txBody>
          <a:bodyPr lIns="0" tIns="0" rIns="0" bIns="0" anchor="b">
            <a:spAutoFit/>
          </a:bodyPr>
          <a:lstStyle/>
          <a:p>
            <a:pPr algn="r" eaLnBrk="1" fontAlgn="auto" hangingPunct="1">
              <a:spcBef>
                <a:spcPts val="0"/>
              </a:spcBef>
              <a:spcAft>
                <a:spcPts val="0"/>
              </a:spcAft>
              <a:defRPr/>
            </a:pPr>
            <a:r>
              <a:rPr lang="en-US" sz="800" kern="400" dirty="0">
                <a:solidFill>
                  <a:schemeClr val="bg1"/>
                </a:solidFill>
                <a:latin typeface="+mn-lt"/>
                <a:cs typeface="Arial" panose="020B0604020202020204" pitchFamily="34" charset="0"/>
              </a:rPr>
              <a:t>LCN-4877465-072822</a:t>
            </a:r>
          </a:p>
        </p:txBody>
      </p:sp>
      <p:sp>
        <p:nvSpPr>
          <p:cNvPr id="11" name="TextBox 10">
            <a:extLst>
              <a:ext uri="{FF2B5EF4-FFF2-40B4-BE49-F238E27FC236}">
                <a16:creationId xmlns:a16="http://schemas.microsoft.com/office/drawing/2014/main" id="{11095CD5-4F4F-9271-98E6-814F86A73ACA}"/>
              </a:ext>
            </a:extLst>
          </p:cNvPr>
          <p:cNvSpPr txBox="1"/>
          <p:nvPr userDrawn="1"/>
        </p:nvSpPr>
        <p:spPr>
          <a:xfrm>
            <a:off x="8628063" y="6443663"/>
            <a:ext cx="1616075" cy="122237"/>
          </a:xfrm>
          <a:prstGeom prst="rect">
            <a:avLst/>
          </a:prstGeom>
          <a:noFill/>
        </p:spPr>
        <p:txBody>
          <a:bodyPr lIns="0" tIns="0" rIns="0" bIns="0" anchor="b">
            <a:spAutoFit/>
          </a:bodyPr>
          <a:lstStyle/>
          <a:p>
            <a:pPr algn="r" eaLnBrk="1" fontAlgn="auto" hangingPunct="1">
              <a:spcBef>
                <a:spcPts val="0"/>
              </a:spcBef>
              <a:spcAft>
                <a:spcPts val="0"/>
              </a:spcAft>
              <a:defRPr/>
            </a:pPr>
            <a:r>
              <a:rPr lang="en-US" sz="800" kern="400">
                <a:solidFill>
                  <a:schemeClr val="bg1"/>
                </a:solidFill>
                <a:latin typeface="+mn-lt"/>
                <a:cs typeface="Arial" panose="020B0604020202020204" pitchFamily="34" charset="0"/>
              </a:rPr>
              <a:t>©2023 </a:t>
            </a:r>
            <a:r>
              <a:rPr lang="en-US" sz="800" kern="400" dirty="0">
                <a:solidFill>
                  <a:schemeClr val="bg1"/>
                </a:solidFill>
                <a:latin typeface="+mn-lt"/>
                <a:cs typeface="Arial" panose="020B0604020202020204" pitchFamily="34" charset="0"/>
              </a:rPr>
              <a:t>Lincoln National Corporation</a:t>
            </a:r>
          </a:p>
        </p:txBody>
      </p:sp>
      <p:sp>
        <p:nvSpPr>
          <p:cNvPr id="2" name="Rectangle 1">
            <a:extLst>
              <a:ext uri="{FF2B5EF4-FFF2-40B4-BE49-F238E27FC236}">
                <a16:creationId xmlns:a16="http://schemas.microsoft.com/office/drawing/2014/main" id="{A5BB9FAF-E006-0B21-5634-E48A03943898}"/>
              </a:ext>
            </a:extLst>
          </p:cNvPr>
          <p:cNvSpPr/>
          <p:nvPr userDrawn="1"/>
        </p:nvSpPr>
        <p:spPr>
          <a:xfrm>
            <a:off x="457200" y="6373813"/>
            <a:ext cx="2833688" cy="215900"/>
          </a:xfrm>
          <a:prstGeom prst="rect">
            <a:avLst/>
          </a:prstGeom>
        </p:spPr>
        <p:txBody>
          <a:bodyPr wrap="none">
            <a:spAutoFit/>
          </a:bodyPr>
          <a:lstStyle/>
          <a:p>
            <a:pPr eaLnBrk="1" fontAlgn="auto" hangingPunct="1">
              <a:spcBef>
                <a:spcPts val="0"/>
              </a:spcBef>
              <a:spcAft>
                <a:spcPts val="0"/>
              </a:spcAft>
              <a:defRPr/>
            </a:pPr>
            <a:r>
              <a:rPr lang="en-US" sz="800" b="1" dirty="0">
                <a:solidFill>
                  <a:schemeClr val="bg1"/>
                </a:solidFill>
                <a:cs typeface="Arial" panose="020B0604020202020204" pitchFamily="34" charset="0"/>
              </a:rPr>
              <a:t>For broker-dealer use only. Not for use with the general public.</a:t>
            </a:r>
            <a:endParaRPr lang="en-US" altLang="en-US" sz="800" b="1" dirty="0">
              <a:solidFill>
                <a:schemeClr val="bg1"/>
              </a:solidFill>
              <a:effectLst>
                <a:outerShdw blurRad="38100" dist="38100" dir="2700000" algn="tl">
                  <a:srgbClr val="000000">
                    <a:alpha val="43137"/>
                  </a:srgbClr>
                </a:outerShdw>
              </a:effectLst>
              <a:cs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5679" r:id="rId1"/>
    <p:sldLayoutId id="2147485680" r:id="rId2"/>
  </p:sldLayoutIdLst>
  <p:txStyles>
    <p:titleStyle>
      <a:lvl1pPr algn="l" rtl="0" eaLnBrk="0" fontAlgn="base" hangingPunct="0">
        <a:spcBef>
          <a:spcPct val="0"/>
        </a:spcBef>
        <a:spcAft>
          <a:spcPct val="0"/>
        </a:spcAft>
        <a:defRPr sz="3400" kern="1200">
          <a:solidFill>
            <a:schemeClr val="bg1"/>
          </a:solidFill>
          <a:latin typeface="Georgia" panose="02040502050405020303" pitchFamily="18" charset="0"/>
          <a:ea typeface="+mj-ea"/>
          <a:cs typeface="+mj-cs"/>
        </a:defRPr>
      </a:lvl1pPr>
      <a:lvl2pPr algn="l" rtl="0" eaLnBrk="0" fontAlgn="base" hangingPunct="0">
        <a:spcBef>
          <a:spcPct val="0"/>
        </a:spcBef>
        <a:spcAft>
          <a:spcPct val="0"/>
        </a:spcAft>
        <a:defRPr sz="3400">
          <a:solidFill>
            <a:schemeClr val="bg1"/>
          </a:solidFill>
          <a:latin typeface="Georgia" panose="02040502050405020303" pitchFamily="18" charset="0"/>
        </a:defRPr>
      </a:lvl2pPr>
      <a:lvl3pPr algn="l" rtl="0" eaLnBrk="0" fontAlgn="base" hangingPunct="0">
        <a:spcBef>
          <a:spcPct val="0"/>
        </a:spcBef>
        <a:spcAft>
          <a:spcPct val="0"/>
        </a:spcAft>
        <a:defRPr sz="3400">
          <a:solidFill>
            <a:schemeClr val="bg1"/>
          </a:solidFill>
          <a:latin typeface="Georgia" panose="02040502050405020303" pitchFamily="18" charset="0"/>
        </a:defRPr>
      </a:lvl3pPr>
      <a:lvl4pPr algn="l" rtl="0" eaLnBrk="0" fontAlgn="base" hangingPunct="0">
        <a:spcBef>
          <a:spcPct val="0"/>
        </a:spcBef>
        <a:spcAft>
          <a:spcPct val="0"/>
        </a:spcAft>
        <a:defRPr sz="3400">
          <a:solidFill>
            <a:schemeClr val="bg1"/>
          </a:solidFill>
          <a:latin typeface="Georgia" panose="02040502050405020303" pitchFamily="18" charset="0"/>
        </a:defRPr>
      </a:lvl4pPr>
      <a:lvl5pPr algn="l" rtl="0" eaLnBrk="0" fontAlgn="base" hangingPunct="0">
        <a:spcBef>
          <a:spcPct val="0"/>
        </a:spcBef>
        <a:spcAft>
          <a:spcPct val="0"/>
        </a:spcAft>
        <a:defRPr sz="3400">
          <a:solidFill>
            <a:schemeClr val="bg1"/>
          </a:solidFill>
          <a:latin typeface="Georgia" panose="02040502050405020303" pitchFamily="18" charset="0"/>
        </a:defRPr>
      </a:lvl5pPr>
      <a:lvl6pPr marL="457200" algn="l" rtl="0" fontAlgn="base">
        <a:spcBef>
          <a:spcPct val="0"/>
        </a:spcBef>
        <a:spcAft>
          <a:spcPct val="0"/>
        </a:spcAft>
        <a:defRPr sz="3400">
          <a:solidFill>
            <a:schemeClr val="bg1"/>
          </a:solidFill>
          <a:latin typeface="Georgia" panose="02040502050405020303" pitchFamily="18" charset="0"/>
        </a:defRPr>
      </a:lvl6pPr>
      <a:lvl7pPr marL="914400" algn="l" rtl="0" fontAlgn="base">
        <a:spcBef>
          <a:spcPct val="0"/>
        </a:spcBef>
        <a:spcAft>
          <a:spcPct val="0"/>
        </a:spcAft>
        <a:defRPr sz="3400">
          <a:solidFill>
            <a:schemeClr val="bg1"/>
          </a:solidFill>
          <a:latin typeface="Georgia" panose="02040502050405020303" pitchFamily="18" charset="0"/>
        </a:defRPr>
      </a:lvl7pPr>
      <a:lvl8pPr marL="1371600" algn="l" rtl="0" fontAlgn="base">
        <a:spcBef>
          <a:spcPct val="0"/>
        </a:spcBef>
        <a:spcAft>
          <a:spcPct val="0"/>
        </a:spcAft>
        <a:defRPr sz="3400">
          <a:solidFill>
            <a:schemeClr val="bg1"/>
          </a:solidFill>
          <a:latin typeface="Georgia" panose="02040502050405020303" pitchFamily="18" charset="0"/>
        </a:defRPr>
      </a:lvl8pPr>
      <a:lvl9pPr marL="1828800" algn="l" rtl="0" fontAlgn="base">
        <a:spcBef>
          <a:spcPct val="0"/>
        </a:spcBef>
        <a:spcAft>
          <a:spcPct val="0"/>
        </a:spcAft>
        <a:defRPr sz="3400">
          <a:solidFill>
            <a:schemeClr val="bg1"/>
          </a:solidFill>
          <a:latin typeface="Georgia" panose="02040502050405020303" pitchFamily="18" charset="0"/>
        </a:defRPr>
      </a:lvl9pPr>
    </p:titleStyle>
    <p:bodyStyle>
      <a:lvl1pPr marL="182563" indent="-182563" algn="l" rtl="0" eaLnBrk="0" fontAlgn="base" hangingPunct="0">
        <a:spcBef>
          <a:spcPct val="0"/>
        </a:spcBef>
        <a:spcAft>
          <a:spcPts val="600"/>
        </a:spcAft>
        <a:buClr>
          <a:schemeClr val="bg1"/>
        </a:buClr>
        <a:buFont typeface="Arial" panose="020B0604020202020204" pitchFamily="34" charset="0"/>
        <a:buChar char="•"/>
        <a:defRPr sz="1600" kern="400">
          <a:solidFill>
            <a:schemeClr val="bg1"/>
          </a:solidFill>
          <a:latin typeface="+mn-lt"/>
          <a:ea typeface="+mn-ea"/>
          <a:cs typeface="Arial" panose="020B0604020202020204" pitchFamily="34" charset="0"/>
        </a:defRPr>
      </a:lvl1pPr>
      <a:lvl2pPr marL="365125" indent="-182563" algn="l" rtl="0" eaLnBrk="0" fontAlgn="base" hangingPunct="0">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2pPr>
      <a:lvl3pPr marL="685800" indent="-173038" algn="l" rtl="0" eaLnBrk="0" fontAlgn="base" hangingPunct="0">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3pPr>
      <a:lvl4pPr marL="858838" indent="-173038" algn="l" rtl="0" eaLnBrk="0" fontAlgn="base" hangingPunct="0">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4pPr>
      <a:lvl5pPr marL="1031875" indent="-173038" algn="l" rtl="0" eaLnBrk="0" fontAlgn="base" hangingPunct="0">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Title Placeholder 1">
            <a:extLst>
              <a:ext uri="{FF2B5EF4-FFF2-40B4-BE49-F238E27FC236}">
                <a16:creationId xmlns:a16="http://schemas.microsoft.com/office/drawing/2014/main" id="{A221DE38-7164-321E-E76B-621B5995AB44}"/>
              </a:ext>
            </a:extLst>
          </p:cNvPr>
          <p:cNvSpPr>
            <a:spLocks noGrp="1"/>
          </p:cNvSpPr>
          <p:nvPr>
            <p:ph type="title"/>
          </p:nvPr>
        </p:nvSpPr>
        <p:spPr bwMode="auto">
          <a:xfrm>
            <a:off x="571500" y="484188"/>
            <a:ext cx="110363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title</a:t>
            </a:r>
          </a:p>
        </p:txBody>
      </p:sp>
      <p:sp>
        <p:nvSpPr>
          <p:cNvPr id="10243" name="Text Placeholder 2">
            <a:extLst>
              <a:ext uri="{FF2B5EF4-FFF2-40B4-BE49-F238E27FC236}">
                <a16:creationId xmlns:a16="http://schemas.microsoft.com/office/drawing/2014/main" id="{8755D123-B346-51A4-B5D8-706775C9FA72}"/>
              </a:ext>
            </a:extLst>
          </p:cNvPr>
          <p:cNvSpPr>
            <a:spLocks noGrp="1"/>
          </p:cNvSpPr>
          <p:nvPr>
            <p:ph type="body" idx="1"/>
          </p:nvPr>
        </p:nvSpPr>
        <p:spPr bwMode="auto">
          <a:xfrm>
            <a:off x="571500" y="2000250"/>
            <a:ext cx="110363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TextBox 5">
            <a:extLst>
              <a:ext uri="{FF2B5EF4-FFF2-40B4-BE49-F238E27FC236}">
                <a16:creationId xmlns:a16="http://schemas.microsoft.com/office/drawing/2014/main" id="{4139BAAE-279F-AF74-BA5F-12D6B706D4A8}"/>
              </a:ext>
            </a:extLst>
          </p:cNvPr>
          <p:cNvSpPr txBox="1"/>
          <p:nvPr userDrawn="1"/>
        </p:nvSpPr>
        <p:spPr>
          <a:xfrm>
            <a:off x="11352213" y="6457950"/>
            <a:ext cx="301625" cy="107950"/>
          </a:xfrm>
          <a:prstGeom prst="rect">
            <a:avLst/>
          </a:prstGeom>
          <a:noFill/>
        </p:spPr>
        <p:txBody>
          <a:bodyPr lIns="0" tIns="0" rIns="0" bIns="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defRPr/>
            </a:pPr>
            <a:fld id="{341758A4-7F6A-CC4C-B8A5-053B196A3FCD}" type="slidenum">
              <a:rPr lang="en-US" altLang="en-US" sz="700">
                <a:solidFill>
                  <a:schemeClr val="bg1"/>
                </a:solidFill>
                <a:cs typeface="Arial" panose="020B0604020202020204" pitchFamily="34" charset="0"/>
              </a:rPr>
              <a:pPr algn="r" eaLnBrk="1" hangingPunct="1">
                <a:defRPr/>
              </a:pPr>
              <a:t>‹#›</a:t>
            </a:fld>
            <a:endParaRPr lang="en-US" altLang="en-US" sz="700">
              <a:solidFill>
                <a:schemeClr val="bg1"/>
              </a:solidFill>
              <a:cs typeface="Arial" panose="020B0604020202020204" pitchFamily="34" charset="0"/>
            </a:endParaRPr>
          </a:p>
        </p:txBody>
      </p:sp>
      <p:sp>
        <p:nvSpPr>
          <p:cNvPr id="7" name="TextBox 6">
            <a:extLst>
              <a:ext uri="{FF2B5EF4-FFF2-40B4-BE49-F238E27FC236}">
                <a16:creationId xmlns:a16="http://schemas.microsoft.com/office/drawing/2014/main" id="{64B90A52-2719-D7E7-6A44-79A3458C8410}"/>
              </a:ext>
            </a:extLst>
          </p:cNvPr>
          <p:cNvSpPr txBox="1"/>
          <p:nvPr userDrawn="1"/>
        </p:nvSpPr>
        <p:spPr>
          <a:xfrm>
            <a:off x="8628063" y="6443663"/>
            <a:ext cx="1616075" cy="122237"/>
          </a:xfrm>
          <a:prstGeom prst="rect">
            <a:avLst/>
          </a:prstGeom>
          <a:noFill/>
        </p:spPr>
        <p:txBody>
          <a:bodyPr lIns="0" tIns="0" rIns="0" bIns="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400" dirty="0">
                <a:solidFill>
                  <a:schemeClr val="bg1"/>
                </a:solidFill>
                <a:latin typeface="+mn-lt"/>
                <a:cs typeface="Arial" panose="020B0604020202020204" pitchFamily="34" charset="0"/>
              </a:rPr>
              <a:t>©2022 Lincoln National Corporation</a:t>
            </a:r>
          </a:p>
        </p:txBody>
      </p:sp>
      <p:sp>
        <p:nvSpPr>
          <p:cNvPr id="8" name="Rectangle 7">
            <a:extLst>
              <a:ext uri="{FF2B5EF4-FFF2-40B4-BE49-F238E27FC236}">
                <a16:creationId xmlns:a16="http://schemas.microsoft.com/office/drawing/2014/main" id="{CA18B590-6DBF-707C-B778-852E9B71086C}"/>
              </a:ext>
            </a:extLst>
          </p:cNvPr>
          <p:cNvSpPr/>
          <p:nvPr userDrawn="1"/>
        </p:nvSpPr>
        <p:spPr>
          <a:xfrm>
            <a:off x="538163" y="6403975"/>
            <a:ext cx="2856872" cy="215444"/>
          </a:xfrm>
          <a:prstGeom prst="rect">
            <a:avLst/>
          </a:prstGeom>
        </p:spPr>
        <p:txBody>
          <a:bodyPr wrap="none">
            <a:spAutoFit/>
          </a:bodyPr>
          <a:lstStyle/>
          <a:p>
            <a:pPr eaLnBrk="1" fontAlgn="auto" hangingPunct="1">
              <a:spcBef>
                <a:spcPts val="0"/>
              </a:spcBef>
              <a:spcAft>
                <a:spcPts val="0"/>
              </a:spcAft>
              <a:defRPr/>
            </a:pPr>
            <a:r>
              <a:rPr lang="en-US" sz="800" b="1" dirty="0">
                <a:solidFill>
                  <a:schemeClr val="bg1"/>
                </a:solidFill>
                <a:cs typeface="Arial" panose="020B0604020202020204" pitchFamily="34" charset="0"/>
              </a:rPr>
              <a:t>For broker-dealer use only. Not for use with the general public.</a:t>
            </a:r>
            <a:endParaRPr lang="en-US" altLang="en-US" sz="800" b="1" dirty="0">
              <a:solidFill>
                <a:schemeClr val="bg1"/>
              </a:solidFill>
              <a:effectLst>
                <a:outerShdw blurRad="38100" dist="38100" dir="2700000" algn="tl">
                  <a:srgbClr val="000000">
                    <a:alpha val="43137"/>
                  </a:srgbClr>
                </a:outerShdw>
              </a:effectLst>
              <a:cs typeface="Calibri" panose="020F0502020204030204" pitchFamily="34" charset="0"/>
            </a:endParaRPr>
          </a:p>
        </p:txBody>
      </p:sp>
      <p:sp>
        <p:nvSpPr>
          <p:cNvPr id="10247" name="TextBox 8">
            <a:extLst>
              <a:ext uri="{FF2B5EF4-FFF2-40B4-BE49-F238E27FC236}">
                <a16:creationId xmlns:a16="http://schemas.microsoft.com/office/drawing/2014/main" id="{9D5D9196-59C8-A6C0-DB82-AC405B700C30}"/>
              </a:ext>
            </a:extLst>
          </p:cNvPr>
          <p:cNvSpPr txBox="1">
            <a:spLocks noChangeArrowheads="1"/>
          </p:cNvSpPr>
          <p:nvPr userDrawn="1"/>
        </p:nvSpPr>
        <p:spPr bwMode="auto">
          <a:xfrm>
            <a:off x="10291763" y="6443663"/>
            <a:ext cx="1219200" cy="123825"/>
          </a:xfrm>
          <a:prstGeom prst="rect">
            <a:avLst/>
          </a:prstGeom>
          <a:noFill/>
          <a:ln>
            <a:noFill/>
          </a:ln>
        </p:spPr>
        <p:txBody>
          <a:bodyPr lIns="0" tIns="0" rIns="0" bIns="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defRPr/>
            </a:pPr>
            <a:r>
              <a:rPr lang="en-US" altLang="en-US" sz="800" dirty="0">
                <a:solidFill>
                  <a:schemeClr val="bg1"/>
                </a:solidFill>
              </a:rPr>
              <a:t>LCN-4877465-072822</a:t>
            </a:r>
            <a:endParaRPr lang="en-US" altLang="en-US" sz="800" dirty="0">
              <a:solidFill>
                <a:schemeClr val="bg1"/>
              </a:solidFill>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5674" r:id="rId1"/>
    <p:sldLayoutId id="2147485675" r:id="rId2"/>
    <p:sldLayoutId id="2147485676" r:id="rId3"/>
    <p:sldLayoutId id="2147485677" r:id="rId4"/>
    <p:sldLayoutId id="2147485689" r:id="rId5"/>
    <p:sldLayoutId id="2147485690" r:id="rId6"/>
    <p:sldLayoutId id="2147485691" r:id="rId7"/>
  </p:sldLayoutIdLst>
  <p:txStyles>
    <p:titleStyle>
      <a:lvl1pPr algn="l" rtl="0" eaLnBrk="0" fontAlgn="base" hangingPunct="0">
        <a:spcBef>
          <a:spcPct val="0"/>
        </a:spcBef>
        <a:spcAft>
          <a:spcPct val="0"/>
        </a:spcAft>
        <a:defRPr sz="3400" kern="1200">
          <a:solidFill>
            <a:schemeClr val="tx1"/>
          </a:solidFill>
          <a:latin typeface="Georgia" panose="02040502050405020303" pitchFamily="18" charset="0"/>
          <a:ea typeface="+mj-ea"/>
          <a:cs typeface="+mj-cs"/>
        </a:defRPr>
      </a:lvl1pPr>
      <a:lvl2pPr algn="l" rtl="0" eaLnBrk="0" fontAlgn="base" hangingPunct="0">
        <a:spcBef>
          <a:spcPct val="0"/>
        </a:spcBef>
        <a:spcAft>
          <a:spcPct val="0"/>
        </a:spcAft>
        <a:defRPr sz="3400">
          <a:solidFill>
            <a:schemeClr val="tx1"/>
          </a:solidFill>
          <a:latin typeface="Georgia" panose="02040502050405020303" pitchFamily="18" charset="0"/>
        </a:defRPr>
      </a:lvl2pPr>
      <a:lvl3pPr algn="l" rtl="0" eaLnBrk="0" fontAlgn="base" hangingPunct="0">
        <a:spcBef>
          <a:spcPct val="0"/>
        </a:spcBef>
        <a:spcAft>
          <a:spcPct val="0"/>
        </a:spcAft>
        <a:defRPr sz="3400">
          <a:solidFill>
            <a:schemeClr val="tx1"/>
          </a:solidFill>
          <a:latin typeface="Georgia" panose="02040502050405020303" pitchFamily="18" charset="0"/>
        </a:defRPr>
      </a:lvl3pPr>
      <a:lvl4pPr algn="l" rtl="0" eaLnBrk="0" fontAlgn="base" hangingPunct="0">
        <a:spcBef>
          <a:spcPct val="0"/>
        </a:spcBef>
        <a:spcAft>
          <a:spcPct val="0"/>
        </a:spcAft>
        <a:defRPr sz="3400">
          <a:solidFill>
            <a:schemeClr val="tx1"/>
          </a:solidFill>
          <a:latin typeface="Georgia" panose="02040502050405020303" pitchFamily="18" charset="0"/>
        </a:defRPr>
      </a:lvl4pPr>
      <a:lvl5pPr algn="l" rtl="0" eaLnBrk="0" fontAlgn="base" hangingPunct="0">
        <a:spcBef>
          <a:spcPct val="0"/>
        </a:spcBef>
        <a:spcAft>
          <a:spcPct val="0"/>
        </a:spcAft>
        <a:defRPr sz="3400">
          <a:solidFill>
            <a:schemeClr val="tx1"/>
          </a:solidFill>
          <a:latin typeface="Georgia" panose="02040502050405020303" pitchFamily="18" charset="0"/>
        </a:defRPr>
      </a:lvl5pPr>
      <a:lvl6pPr marL="457200" algn="l" rtl="0" fontAlgn="base">
        <a:spcBef>
          <a:spcPct val="0"/>
        </a:spcBef>
        <a:spcAft>
          <a:spcPct val="0"/>
        </a:spcAft>
        <a:defRPr sz="3400">
          <a:solidFill>
            <a:schemeClr val="tx1"/>
          </a:solidFill>
          <a:latin typeface="Georgia" panose="02040502050405020303" pitchFamily="18" charset="0"/>
        </a:defRPr>
      </a:lvl6pPr>
      <a:lvl7pPr marL="914400" algn="l" rtl="0" fontAlgn="base">
        <a:spcBef>
          <a:spcPct val="0"/>
        </a:spcBef>
        <a:spcAft>
          <a:spcPct val="0"/>
        </a:spcAft>
        <a:defRPr sz="3400">
          <a:solidFill>
            <a:schemeClr val="tx1"/>
          </a:solidFill>
          <a:latin typeface="Georgia" panose="02040502050405020303" pitchFamily="18" charset="0"/>
        </a:defRPr>
      </a:lvl7pPr>
      <a:lvl8pPr marL="1371600" algn="l" rtl="0" fontAlgn="base">
        <a:spcBef>
          <a:spcPct val="0"/>
        </a:spcBef>
        <a:spcAft>
          <a:spcPct val="0"/>
        </a:spcAft>
        <a:defRPr sz="3400">
          <a:solidFill>
            <a:schemeClr val="tx1"/>
          </a:solidFill>
          <a:latin typeface="Georgia" panose="02040502050405020303" pitchFamily="18" charset="0"/>
        </a:defRPr>
      </a:lvl8pPr>
      <a:lvl9pPr marL="1828800" algn="l" rtl="0" fontAlgn="base">
        <a:spcBef>
          <a:spcPct val="0"/>
        </a:spcBef>
        <a:spcAft>
          <a:spcPct val="0"/>
        </a:spcAft>
        <a:defRPr sz="3400">
          <a:solidFill>
            <a:schemeClr val="tx1"/>
          </a:solidFill>
          <a:latin typeface="Georgia" panose="02040502050405020303" pitchFamily="18" charset="0"/>
        </a:defRPr>
      </a:lvl9pPr>
    </p:titleStyle>
    <p:bodyStyle>
      <a:lvl1pPr marL="182563" indent="-182563" algn="l" rtl="0" eaLnBrk="0" fontAlgn="base" hangingPunct="0">
        <a:spcBef>
          <a:spcPct val="0"/>
        </a:spcBef>
        <a:spcAft>
          <a:spcPts val="800"/>
        </a:spcAft>
        <a:buClr>
          <a:schemeClr val="tx1"/>
        </a:buClr>
        <a:buFont typeface="Arial" panose="020B0604020202020204" pitchFamily="34" charset="0"/>
        <a:buChar char="•"/>
        <a:defRPr sz="1600" kern="400">
          <a:solidFill>
            <a:schemeClr val="tx1"/>
          </a:solidFill>
          <a:latin typeface="+mn-lt"/>
          <a:ea typeface="+mn-ea"/>
          <a:cs typeface="Arial" panose="020B0604020202020204" pitchFamily="34" charset="0"/>
        </a:defRPr>
      </a:lvl1pPr>
      <a:lvl2pPr marL="365125" indent="-182563"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2pPr>
      <a:lvl3pPr marL="685800"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3pPr>
      <a:lvl4pPr marL="858838"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4pPr>
      <a:lvl5pPr marL="1031875"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Title Placeholder 1">
            <a:extLst>
              <a:ext uri="{FF2B5EF4-FFF2-40B4-BE49-F238E27FC236}">
                <a16:creationId xmlns:a16="http://schemas.microsoft.com/office/drawing/2014/main" id="{203FD645-A975-668A-FCF6-A13893E69808}"/>
              </a:ext>
            </a:extLst>
          </p:cNvPr>
          <p:cNvSpPr>
            <a:spLocks noGrp="1"/>
          </p:cNvSpPr>
          <p:nvPr>
            <p:ph type="title"/>
          </p:nvPr>
        </p:nvSpPr>
        <p:spPr bwMode="auto">
          <a:xfrm>
            <a:off x="571500" y="484188"/>
            <a:ext cx="110363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title</a:t>
            </a:r>
          </a:p>
        </p:txBody>
      </p:sp>
      <p:sp>
        <p:nvSpPr>
          <p:cNvPr id="11267" name="Text Placeholder 2">
            <a:extLst>
              <a:ext uri="{FF2B5EF4-FFF2-40B4-BE49-F238E27FC236}">
                <a16:creationId xmlns:a16="http://schemas.microsoft.com/office/drawing/2014/main" id="{6CB708F6-44B6-E198-6580-B2AA310824AF}"/>
              </a:ext>
            </a:extLst>
          </p:cNvPr>
          <p:cNvSpPr>
            <a:spLocks noGrp="1"/>
          </p:cNvSpPr>
          <p:nvPr>
            <p:ph type="body" idx="1"/>
          </p:nvPr>
        </p:nvSpPr>
        <p:spPr bwMode="auto">
          <a:xfrm>
            <a:off x="571500" y="2000250"/>
            <a:ext cx="110363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TextBox 5">
            <a:extLst>
              <a:ext uri="{FF2B5EF4-FFF2-40B4-BE49-F238E27FC236}">
                <a16:creationId xmlns:a16="http://schemas.microsoft.com/office/drawing/2014/main" id="{E3D03E6C-15A2-6F6E-A419-4DF097ECEDAA}"/>
              </a:ext>
            </a:extLst>
          </p:cNvPr>
          <p:cNvSpPr txBox="1"/>
          <p:nvPr userDrawn="1"/>
        </p:nvSpPr>
        <p:spPr>
          <a:xfrm>
            <a:off x="11352213" y="6457950"/>
            <a:ext cx="301625" cy="107950"/>
          </a:xfrm>
          <a:prstGeom prst="rect">
            <a:avLst/>
          </a:prstGeom>
          <a:noFill/>
        </p:spPr>
        <p:txBody>
          <a:bodyPr lIns="0" tIns="0" rIns="0" bIns="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defRPr/>
            </a:pPr>
            <a:fld id="{87487BD2-7D87-ED46-9DC9-5EF2BA940248}" type="slidenum">
              <a:rPr lang="en-US" altLang="en-US" sz="700">
                <a:cs typeface="Arial" panose="020B0604020202020204" pitchFamily="34" charset="0"/>
              </a:rPr>
              <a:pPr algn="r" eaLnBrk="1" hangingPunct="1">
                <a:defRPr/>
              </a:pPr>
              <a:t>‹#›</a:t>
            </a:fld>
            <a:endParaRPr lang="en-US" altLang="en-US" sz="700">
              <a:cs typeface="Arial" panose="020B0604020202020204" pitchFamily="34" charset="0"/>
            </a:endParaRPr>
          </a:p>
        </p:txBody>
      </p:sp>
      <p:sp>
        <p:nvSpPr>
          <p:cNvPr id="7" name="TextBox 6">
            <a:extLst>
              <a:ext uri="{FF2B5EF4-FFF2-40B4-BE49-F238E27FC236}">
                <a16:creationId xmlns:a16="http://schemas.microsoft.com/office/drawing/2014/main" id="{C72670EE-5835-B37A-5A86-5F14CFBF2230}"/>
              </a:ext>
            </a:extLst>
          </p:cNvPr>
          <p:cNvSpPr txBox="1"/>
          <p:nvPr userDrawn="1"/>
        </p:nvSpPr>
        <p:spPr>
          <a:xfrm>
            <a:off x="8628063" y="6443663"/>
            <a:ext cx="1616075" cy="122237"/>
          </a:xfrm>
          <a:prstGeom prst="rect">
            <a:avLst/>
          </a:prstGeom>
          <a:noFill/>
        </p:spPr>
        <p:txBody>
          <a:bodyPr lIns="0" tIns="0" rIns="0" bIns="0" anchor="b">
            <a:spAutoFit/>
          </a:bodyPr>
          <a:lstStyle/>
          <a:p>
            <a:pPr algn="r" eaLnBrk="1" fontAlgn="auto" hangingPunct="1">
              <a:spcBef>
                <a:spcPts val="0"/>
              </a:spcBef>
              <a:spcAft>
                <a:spcPts val="0"/>
              </a:spcAft>
              <a:defRPr/>
            </a:pPr>
            <a:r>
              <a:rPr lang="en-US" sz="800" kern="400" dirty="0">
                <a:latin typeface="+mn-lt"/>
                <a:cs typeface="Arial" panose="020B0604020202020204" pitchFamily="34" charset="0"/>
              </a:rPr>
              <a:t>©2023 Lincoln National Corporation</a:t>
            </a:r>
          </a:p>
        </p:txBody>
      </p:sp>
      <p:sp>
        <p:nvSpPr>
          <p:cNvPr id="11270" name="Rectangle 7">
            <a:extLst>
              <a:ext uri="{FF2B5EF4-FFF2-40B4-BE49-F238E27FC236}">
                <a16:creationId xmlns:a16="http://schemas.microsoft.com/office/drawing/2014/main" id="{C1AB4530-EB71-B7A9-EE1C-E7D54F106EB3}"/>
              </a:ext>
            </a:extLst>
          </p:cNvPr>
          <p:cNvSpPr>
            <a:spLocks noChangeArrowheads="1"/>
          </p:cNvSpPr>
          <p:nvPr userDrawn="1"/>
        </p:nvSpPr>
        <p:spPr bwMode="auto">
          <a:xfrm>
            <a:off x="538163" y="6403975"/>
            <a:ext cx="2790825" cy="215900"/>
          </a:xfrm>
          <a:prstGeom prst="rect">
            <a:avLst/>
          </a:prstGeom>
          <a:noFill/>
          <a:ln>
            <a:noFill/>
          </a:ln>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altLang="en-US" sz="800" dirty="0"/>
              <a:t>For broker-dealer use only. Not for use with the general public.</a:t>
            </a:r>
          </a:p>
        </p:txBody>
      </p:sp>
      <p:sp>
        <p:nvSpPr>
          <p:cNvPr id="11271" name="TextBox 8">
            <a:extLst>
              <a:ext uri="{FF2B5EF4-FFF2-40B4-BE49-F238E27FC236}">
                <a16:creationId xmlns:a16="http://schemas.microsoft.com/office/drawing/2014/main" id="{946F7350-B8CD-C896-3F2D-E333F5FD24B5}"/>
              </a:ext>
            </a:extLst>
          </p:cNvPr>
          <p:cNvSpPr txBox="1">
            <a:spLocks noChangeArrowheads="1"/>
          </p:cNvSpPr>
          <p:nvPr userDrawn="1"/>
        </p:nvSpPr>
        <p:spPr bwMode="auto">
          <a:xfrm>
            <a:off x="10291763" y="6443663"/>
            <a:ext cx="1219200" cy="123825"/>
          </a:xfrm>
          <a:prstGeom prst="rect">
            <a:avLst/>
          </a:prstGeom>
          <a:noFill/>
          <a:ln>
            <a:noFill/>
          </a:ln>
        </p:spPr>
        <p:txBody>
          <a:bodyPr lIns="0" tIns="0" rIns="0" bIns="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defRPr/>
            </a:pPr>
            <a:r>
              <a:rPr lang="en-US" altLang="en-US" sz="800" dirty="0"/>
              <a:t>LCN-4877465-072822</a:t>
            </a:r>
            <a:endParaRPr lang="en-US" altLang="en-US" sz="800" dirty="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5692" r:id="rId1"/>
  </p:sldLayoutIdLst>
  <p:txStyles>
    <p:titleStyle>
      <a:lvl1pPr algn="l" rtl="0" eaLnBrk="0" fontAlgn="base" hangingPunct="0">
        <a:spcBef>
          <a:spcPct val="0"/>
        </a:spcBef>
        <a:spcAft>
          <a:spcPct val="0"/>
        </a:spcAft>
        <a:defRPr sz="3400" kern="1200">
          <a:solidFill>
            <a:schemeClr val="tx1"/>
          </a:solidFill>
          <a:latin typeface="Georgia" panose="02040502050405020303" pitchFamily="18" charset="0"/>
          <a:ea typeface="+mj-ea"/>
          <a:cs typeface="+mj-cs"/>
        </a:defRPr>
      </a:lvl1pPr>
      <a:lvl2pPr algn="l" rtl="0" eaLnBrk="0" fontAlgn="base" hangingPunct="0">
        <a:spcBef>
          <a:spcPct val="0"/>
        </a:spcBef>
        <a:spcAft>
          <a:spcPct val="0"/>
        </a:spcAft>
        <a:defRPr sz="3400">
          <a:solidFill>
            <a:schemeClr val="tx1"/>
          </a:solidFill>
          <a:latin typeface="Georgia" panose="02040502050405020303" pitchFamily="18" charset="0"/>
        </a:defRPr>
      </a:lvl2pPr>
      <a:lvl3pPr algn="l" rtl="0" eaLnBrk="0" fontAlgn="base" hangingPunct="0">
        <a:spcBef>
          <a:spcPct val="0"/>
        </a:spcBef>
        <a:spcAft>
          <a:spcPct val="0"/>
        </a:spcAft>
        <a:defRPr sz="3400">
          <a:solidFill>
            <a:schemeClr val="tx1"/>
          </a:solidFill>
          <a:latin typeface="Georgia" panose="02040502050405020303" pitchFamily="18" charset="0"/>
        </a:defRPr>
      </a:lvl3pPr>
      <a:lvl4pPr algn="l" rtl="0" eaLnBrk="0" fontAlgn="base" hangingPunct="0">
        <a:spcBef>
          <a:spcPct val="0"/>
        </a:spcBef>
        <a:spcAft>
          <a:spcPct val="0"/>
        </a:spcAft>
        <a:defRPr sz="3400">
          <a:solidFill>
            <a:schemeClr val="tx1"/>
          </a:solidFill>
          <a:latin typeface="Georgia" panose="02040502050405020303" pitchFamily="18" charset="0"/>
        </a:defRPr>
      </a:lvl4pPr>
      <a:lvl5pPr algn="l" rtl="0" eaLnBrk="0" fontAlgn="base" hangingPunct="0">
        <a:spcBef>
          <a:spcPct val="0"/>
        </a:spcBef>
        <a:spcAft>
          <a:spcPct val="0"/>
        </a:spcAft>
        <a:defRPr sz="3400">
          <a:solidFill>
            <a:schemeClr val="tx1"/>
          </a:solidFill>
          <a:latin typeface="Georgia" panose="02040502050405020303" pitchFamily="18" charset="0"/>
        </a:defRPr>
      </a:lvl5pPr>
      <a:lvl6pPr marL="457200" algn="l" rtl="0" fontAlgn="base">
        <a:spcBef>
          <a:spcPct val="0"/>
        </a:spcBef>
        <a:spcAft>
          <a:spcPct val="0"/>
        </a:spcAft>
        <a:defRPr sz="3400">
          <a:solidFill>
            <a:schemeClr val="tx1"/>
          </a:solidFill>
          <a:latin typeface="Georgia" panose="02040502050405020303" pitchFamily="18" charset="0"/>
        </a:defRPr>
      </a:lvl6pPr>
      <a:lvl7pPr marL="914400" algn="l" rtl="0" fontAlgn="base">
        <a:spcBef>
          <a:spcPct val="0"/>
        </a:spcBef>
        <a:spcAft>
          <a:spcPct val="0"/>
        </a:spcAft>
        <a:defRPr sz="3400">
          <a:solidFill>
            <a:schemeClr val="tx1"/>
          </a:solidFill>
          <a:latin typeface="Georgia" panose="02040502050405020303" pitchFamily="18" charset="0"/>
        </a:defRPr>
      </a:lvl7pPr>
      <a:lvl8pPr marL="1371600" algn="l" rtl="0" fontAlgn="base">
        <a:spcBef>
          <a:spcPct val="0"/>
        </a:spcBef>
        <a:spcAft>
          <a:spcPct val="0"/>
        </a:spcAft>
        <a:defRPr sz="3400">
          <a:solidFill>
            <a:schemeClr val="tx1"/>
          </a:solidFill>
          <a:latin typeface="Georgia" panose="02040502050405020303" pitchFamily="18" charset="0"/>
        </a:defRPr>
      </a:lvl8pPr>
      <a:lvl9pPr marL="1828800" algn="l" rtl="0" fontAlgn="base">
        <a:spcBef>
          <a:spcPct val="0"/>
        </a:spcBef>
        <a:spcAft>
          <a:spcPct val="0"/>
        </a:spcAft>
        <a:defRPr sz="3400">
          <a:solidFill>
            <a:schemeClr val="tx1"/>
          </a:solidFill>
          <a:latin typeface="Georgia" panose="02040502050405020303" pitchFamily="18" charset="0"/>
        </a:defRPr>
      </a:lvl9pPr>
    </p:titleStyle>
    <p:bodyStyle>
      <a:lvl1pPr marL="182563" indent="-182563" algn="l" rtl="0" eaLnBrk="0" fontAlgn="base" hangingPunct="0">
        <a:spcBef>
          <a:spcPct val="0"/>
        </a:spcBef>
        <a:spcAft>
          <a:spcPts val="800"/>
        </a:spcAft>
        <a:buClr>
          <a:schemeClr val="tx1"/>
        </a:buClr>
        <a:buFont typeface="Arial" panose="020B0604020202020204" pitchFamily="34" charset="0"/>
        <a:buChar char="•"/>
        <a:defRPr sz="1600" kern="400">
          <a:solidFill>
            <a:schemeClr val="tx1"/>
          </a:solidFill>
          <a:latin typeface="+mn-lt"/>
          <a:ea typeface="+mn-ea"/>
          <a:cs typeface="Arial" panose="020B0604020202020204" pitchFamily="34" charset="0"/>
        </a:defRPr>
      </a:lvl1pPr>
      <a:lvl2pPr marL="365125" indent="-182563"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2pPr>
      <a:lvl3pPr marL="685800"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3pPr>
      <a:lvl4pPr marL="858838"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4pPr>
      <a:lvl5pPr marL="1031875"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12290" name="Title Placeholder 1">
            <a:extLst>
              <a:ext uri="{FF2B5EF4-FFF2-40B4-BE49-F238E27FC236}">
                <a16:creationId xmlns:a16="http://schemas.microsoft.com/office/drawing/2014/main" id="{D72AD0E2-1A15-2DDC-8184-98F75373D4F6}"/>
              </a:ext>
            </a:extLst>
          </p:cNvPr>
          <p:cNvSpPr>
            <a:spLocks noGrp="1"/>
          </p:cNvSpPr>
          <p:nvPr>
            <p:ph type="title"/>
          </p:nvPr>
        </p:nvSpPr>
        <p:spPr bwMode="auto">
          <a:xfrm>
            <a:off x="571500" y="484188"/>
            <a:ext cx="110363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Lorem ipsum dolor sit</a:t>
            </a:r>
          </a:p>
        </p:txBody>
      </p:sp>
      <p:sp>
        <p:nvSpPr>
          <p:cNvPr id="12291" name="Text Placeholder 2">
            <a:extLst>
              <a:ext uri="{FF2B5EF4-FFF2-40B4-BE49-F238E27FC236}">
                <a16:creationId xmlns:a16="http://schemas.microsoft.com/office/drawing/2014/main" id="{0DB25CEC-C8F6-9AB4-E470-51087A144CAA}"/>
              </a:ext>
            </a:extLst>
          </p:cNvPr>
          <p:cNvSpPr>
            <a:spLocks noGrp="1"/>
          </p:cNvSpPr>
          <p:nvPr>
            <p:ph type="body" idx="1"/>
          </p:nvPr>
        </p:nvSpPr>
        <p:spPr bwMode="auto">
          <a:xfrm>
            <a:off x="571500" y="2000250"/>
            <a:ext cx="110363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TextBox 5">
            <a:extLst>
              <a:ext uri="{FF2B5EF4-FFF2-40B4-BE49-F238E27FC236}">
                <a16:creationId xmlns:a16="http://schemas.microsoft.com/office/drawing/2014/main" id="{72D52273-9EA2-258F-8761-72689680DE07}"/>
              </a:ext>
            </a:extLst>
          </p:cNvPr>
          <p:cNvSpPr txBox="1"/>
          <p:nvPr userDrawn="1"/>
        </p:nvSpPr>
        <p:spPr>
          <a:xfrm>
            <a:off x="11344275" y="6457950"/>
            <a:ext cx="301625" cy="107950"/>
          </a:xfrm>
          <a:prstGeom prst="rect">
            <a:avLst/>
          </a:prstGeom>
          <a:noFill/>
        </p:spPr>
        <p:txBody>
          <a:bodyPr lIns="0" tIns="0" rIns="0" bIns="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defRPr/>
            </a:pPr>
            <a:fld id="{7A7160F3-3542-D74C-8F90-F39EE1AF4A6B}" type="slidenum">
              <a:rPr lang="en-US" altLang="en-US" sz="700">
                <a:solidFill>
                  <a:schemeClr val="bg1"/>
                </a:solidFill>
                <a:cs typeface="Arial" panose="020B0604020202020204" pitchFamily="34" charset="0"/>
              </a:rPr>
              <a:pPr algn="r" eaLnBrk="1" hangingPunct="1">
                <a:defRPr/>
              </a:pPr>
              <a:t>‹#›</a:t>
            </a:fld>
            <a:endParaRPr lang="en-US" altLang="en-US" sz="700">
              <a:solidFill>
                <a:schemeClr val="bg1"/>
              </a:solidFill>
              <a:cs typeface="Arial" panose="020B0604020202020204" pitchFamily="34" charset="0"/>
            </a:endParaRPr>
          </a:p>
        </p:txBody>
      </p:sp>
      <p:sp>
        <p:nvSpPr>
          <p:cNvPr id="7" name="TextBox 6">
            <a:extLst>
              <a:ext uri="{FF2B5EF4-FFF2-40B4-BE49-F238E27FC236}">
                <a16:creationId xmlns:a16="http://schemas.microsoft.com/office/drawing/2014/main" id="{96C1AED9-4D1F-DCB2-298A-3C018E8AF094}"/>
              </a:ext>
            </a:extLst>
          </p:cNvPr>
          <p:cNvSpPr txBox="1"/>
          <p:nvPr userDrawn="1"/>
        </p:nvSpPr>
        <p:spPr>
          <a:xfrm>
            <a:off x="8628063" y="6443663"/>
            <a:ext cx="1616075" cy="122237"/>
          </a:xfrm>
          <a:prstGeom prst="rect">
            <a:avLst/>
          </a:prstGeom>
          <a:noFill/>
        </p:spPr>
        <p:txBody>
          <a:bodyPr lIns="0" tIns="0" rIns="0" bIns="0" anchor="b">
            <a:spAutoFit/>
          </a:bodyPr>
          <a:lstStyle/>
          <a:p>
            <a:pPr algn="r" eaLnBrk="1" fontAlgn="auto" hangingPunct="1">
              <a:spcBef>
                <a:spcPts val="0"/>
              </a:spcBef>
              <a:spcAft>
                <a:spcPts val="0"/>
              </a:spcAft>
              <a:defRPr/>
            </a:pPr>
            <a:r>
              <a:rPr lang="en-US" sz="800" kern="400" dirty="0">
                <a:solidFill>
                  <a:schemeClr val="bg1"/>
                </a:solidFill>
                <a:latin typeface="+mn-lt"/>
                <a:cs typeface="Arial" panose="020B0604020202020204" pitchFamily="34" charset="0"/>
              </a:rPr>
              <a:t>©2023 Lincoln National Corporation</a:t>
            </a:r>
          </a:p>
        </p:txBody>
      </p:sp>
      <p:sp>
        <p:nvSpPr>
          <p:cNvPr id="8" name="Rectangle 7">
            <a:extLst>
              <a:ext uri="{FF2B5EF4-FFF2-40B4-BE49-F238E27FC236}">
                <a16:creationId xmlns:a16="http://schemas.microsoft.com/office/drawing/2014/main" id="{28156413-FC73-C273-6FE1-B796A3941DCA}"/>
              </a:ext>
            </a:extLst>
          </p:cNvPr>
          <p:cNvSpPr/>
          <p:nvPr userDrawn="1"/>
        </p:nvSpPr>
        <p:spPr>
          <a:xfrm>
            <a:off x="538163" y="6403975"/>
            <a:ext cx="2790825" cy="215900"/>
          </a:xfrm>
          <a:prstGeom prst="rect">
            <a:avLst/>
          </a:prstGeom>
        </p:spPr>
        <p:txBody>
          <a:bodyPr wrap="none">
            <a:spAutoFit/>
          </a:bodyPr>
          <a:lstStyle/>
          <a:p>
            <a:pPr eaLnBrk="1" fontAlgn="auto" hangingPunct="1">
              <a:spcBef>
                <a:spcPts val="0"/>
              </a:spcBef>
              <a:spcAft>
                <a:spcPts val="0"/>
              </a:spcAft>
              <a:defRPr/>
            </a:pPr>
            <a:r>
              <a:rPr lang="en-US" sz="800" dirty="0">
                <a:solidFill>
                  <a:schemeClr val="bg1"/>
                </a:solidFill>
                <a:cs typeface="Arial" panose="020B0604020202020204" pitchFamily="34" charset="0"/>
              </a:rPr>
              <a:t>For broker-dealer use only. Not for use with the general public.</a:t>
            </a:r>
            <a:endParaRPr lang="en-US" altLang="en-US" sz="800" dirty="0">
              <a:solidFill>
                <a:schemeClr val="bg1"/>
              </a:solidFill>
              <a:effectLst>
                <a:outerShdw blurRad="38100" dist="38100" dir="2700000" algn="tl">
                  <a:srgbClr val="000000">
                    <a:alpha val="43137"/>
                  </a:srgbClr>
                </a:outerShdw>
              </a:effectLst>
              <a:cs typeface="Calibri" panose="020F0502020204030204" pitchFamily="34" charset="0"/>
            </a:endParaRPr>
          </a:p>
        </p:txBody>
      </p:sp>
      <p:sp>
        <p:nvSpPr>
          <p:cNvPr id="12295" name="TextBox 8">
            <a:extLst>
              <a:ext uri="{FF2B5EF4-FFF2-40B4-BE49-F238E27FC236}">
                <a16:creationId xmlns:a16="http://schemas.microsoft.com/office/drawing/2014/main" id="{7E0DB95A-B045-93B2-8A9A-20F9AC3610D4}"/>
              </a:ext>
            </a:extLst>
          </p:cNvPr>
          <p:cNvSpPr txBox="1">
            <a:spLocks noChangeArrowheads="1"/>
          </p:cNvSpPr>
          <p:nvPr userDrawn="1"/>
        </p:nvSpPr>
        <p:spPr bwMode="auto">
          <a:xfrm>
            <a:off x="10291763" y="6443663"/>
            <a:ext cx="1219200" cy="123825"/>
          </a:xfrm>
          <a:prstGeom prst="rect">
            <a:avLst/>
          </a:prstGeom>
          <a:noFill/>
          <a:ln>
            <a:noFill/>
          </a:ln>
        </p:spPr>
        <p:txBody>
          <a:bodyPr lIns="0" tIns="0" rIns="0" bIns="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defRPr/>
            </a:pPr>
            <a:r>
              <a:rPr lang="en-US" altLang="en-US" sz="800" dirty="0">
                <a:solidFill>
                  <a:schemeClr val="bg1"/>
                </a:solidFill>
              </a:rPr>
              <a:t>LCN-4877465-072822</a:t>
            </a:r>
            <a:endParaRPr lang="en-US" altLang="en-US" sz="800" dirty="0">
              <a:solidFill>
                <a:schemeClr val="bg1"/>
              </a:solidFill>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5693" r:id="rId1"/>
    <p:sldLayoutId id="2147485678" r:id="rId2"/>
    <p:sldLayoutId id="2147485694" r:id="rId3"/>
    <p:sldLayoutId id="2147485695" r:id="rId4"/>
  </p:sldLayoutIdLst>
  <p:txStyles>
    <p:titleStyle>
      <a:lvl1pPr algn="l" rtl="0" eaLnBrk="0" fontAlgn="base" hangingPunct="0">
        <a:spcBef>
          <a:spcPct val="0"/>
        </a:spcBef>
        <a:spcAft>
          <a:spcPct val="0"/>
        </a:spcAft>
        <a:defRPr sz="3400" kern="1200">
          <a:solidFill>
            <a:schemeClr val="bg1"/>
          </a:solidFill>
          <a:latin typeface="Georgia" panose="02040502050405020303" pitchFamily="18" charset="0"/>
          <a:ea typeface="+mj-ea"/>
          <a:cs typeface="+mj-cs"/>
        </a:defRPr>
      </a:lvl1pPr>
      <a:lvl2pPr algn="l" rtl="0" eaLnBrk="0" fontAlgn="base" hangingPunct="0">
        <a:spcBef>
          <a:spcPct val="0"/>
        </a:spcBef>
        <a:spcAft>
          <a:spcPct val="0"/>
        </a:spcAft>
        <a:defRPr sz="3400">
          <a:solidFill>
            <a:schemeClr val="bg1"/>
          </a:solidFill>
          <a:latin typeface="Georgia" panose="02040502050405020303" pitchFamily="18" charset="0"/>
        </a:defRPr>
      </a:lvl2pPr>
      <a:lvl3pPr algn="l" rtl="0" eaLnBrk="0" fontAlgn="base" hangingPunct="0">
        <a:spcBef>
          <a:spcPct val="0"/>
        </a:spcBef>
        <a:spcAft>
          <a:spcPct val="0"/>
        </a:spcAft>
        <a:defRPr sz="3400">
          <a:solidFill>
            <a:schemeClr val="bg1"/>
          </a:solidFill>
          <a:latin typeface="Georgia" panose="02040502050405020303" pitchFamily="18" charset="0"/>
        </a:defRPr>
      </a:lvl3pPr>
      <a:lvl4pPr algn="l" rtl="0" eaLnBrk="0" fontAlgn="base" hangingPunct="0">
        <a:spcBef>
          <a:spcPct val="0"/>
        </a:spcBef>
        <a:spcAft>
          <a:spcPct val="0"/>
        </a:spcAft>
        <a:defRPr sz="3400">
          <a:solidFill>
            <a:schemeClr val="bg1"/>
          </a:solidFill>
          <a:latin typeface="Georgia" panose="02040502050405020303" pitchFamily="18" charset="0"/>
        </a:defRPr>
      </a:lvl4pPr>
      <a:lvl5pPr algn="l" rtl="0" eaLnBrk="0" fontAlgn="base" hangingPunct="0">
        <a:spcBef>
          <a:spcPct val="0"/>
        </a:spcBef>
        <a:spcAft>
          <a:spcPct val="0"/>
        </a:spcAft>
        <a:defRPr sz="3400">
          <a:solidFill>
            <a:schemeClr val="bg1"/>
          </a:solidFill>
          <a:latin typeface="Georgia" panose="02040502050405020303" pitchFamily="18" charset="0"/>
        </a:defRPr>
      </a:lvl5pPr>
      <a:lvl6pPr marL="457200" algn="l" rtl="0" fontAlgn="base">
        <a:spcBef>
          <a:spcPct val="0"/>
        </a:spcBef>
        <a:spcAft>
          <a:spcPct val="0"/>
        </a:spcAft>
        <a:defRPr sz="3400">
          <a:solidFill>
            <a:schemeClr val="bg1"/>
          </a:solidFill>
          <a:latin typeface="Georgia" panose="02040502050405020303" pitchFamily="18" charset="0"/>
        </a:defRPr>
      </a:lvl6pPr>
      <a:lvl7pPr marL="914400" algn="l" rtl="0" fontAlgn="base">
        <a:spcBef>
          <a:spcPct val="0"/>
        </a:spcBef>
        <a:spcAft>
          <a:spcPct val="0"/>
        </a:spcAft>
        <a:defRPr sz="3400">
          <a:solidFill>
            <a:schemeClr val="bg1"/>
          </a:solidFill>
          <a:latin typeface="Georgia" panose="02040502050405020303" pitchFamily="18" charset="0"/>
        </a:defRPr>
      </a:lvl7pPr>
      <a:lvl8pPr marL="1371600" algn="l" rtl="0" fontAlgn="base">
        <a:spcBef>
          <a:spcPct val="0"/>
        </a:spcBef>
        <a:spcAft>
          <a:spcPct val="0"/>
        </a:spcAft>
        <a:defRPr sz="3400">
          <a:solidFill>
            <a:schemeClr val="bg1"/>
          </a:solidFill>
          <a:latin typeface="Georgia" panose="02040502050405020303" pitchFamily="18" charset="0"/>
        </a:defRPr>
      </a:lvl8pPr>
      <a:lvl9pPr marL="1828800" algn="l" rtl="0" fontAlgn="base">
        <a:spcBef>
          <a:spcPct val="0"/>
        </a:spcBef>
        <a:spcAft>
          <a:spcPct val="0"/>
        </a:spcAft>
        <a:defRPr sz="3400">
          <a:solidFill>
            <a:schemeClr val="bg1"/>
          </a:solidFill>
          <a:latin typeface="Georgia" panose="02040502050405020303" pitchFamily="18" charset="0"/>
        </a:defRPr>
      </a:lvl9pPr>
    </p:titleStyle>
    <p:bodyStyle>
      <a:lvl1pPr marL="182563" indent="-182563" algn="l" rtl="0" eaLnBrk="0" fontAlgn="base" hangingPunct="0">
        <a:spcBef>
          <a:spcPct val="0"/>
        </a:spcBef>
        <a:spcAft>
          <a:spcPts val="600"/>
        </a:spcAft>
        <a:buClr>
          <a:schemeClr val="bg1"/>
        </a:buClr>
        <a:buFont typeface="Arial" panose="020B0604020202020204" pitchFamily="34" charset="0"/>
        <a:buChar char="•"/>
        <a:defRPr sz="1600" kern="400">
          <a:solidFill>
            <a:schemeClr val="bg1"/>
          </a:solidFill>
          <a:latin typeface="+mn-lt"/>
          <a:ea typeface="+mn-ea"/>
          <a:cs typeface="Arial" panose="020B0604020202020204" pitchFamily="34" charset="0"/>
        </a:defRPr>
      </a:lvl1pPr>
      <a:lvl2pPr marL="365125" indent="-182563" algn="l" rtl="0" eaLnBrk="0" fontAlgn="base" hangingPunct="0">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2pPr>
      <a:lvl3pPr marL="685800" indent="-173038" algn="l" rtl="0" eaLnBrk="0" fontAlgn="base" hangingPunct="0">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3pPr>
      <a:lvl4pPr marL="858838" indent="-173038" algn="l" rtl="0" eaLnBrk="0" fontAlgn="base" hangingPunct="0">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4pPr>
      <a:lvl5pPr marL="1031875" indent="-173038" algn="l" rtl="0" eaLnBrk="0" fontAlgn="base" hangingPunct="0">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Title Placeholder 1">
            <a:extLst>
              <a:ext uri="{FF2B5EF4-FFF2-40B4-BE49-F238E27FC236}">
                <a16:creationId xmlns:a16="http://schemas.microsoft.com/office/drawing/2014/main" id="{5BD752FD-96F9-D799-2652-A4AC12AFD908}"/>
              </a:ext>
            </a:extLst>
          </p:cNvPr>
          <p:cNvSpPr>
            <a:spLocks noGrp="1"/>
          </p:cNvSpPr>
          <p:nvPr>
            <p:ph type="title"/>
          </p:nvPr>
        </p:nvSpPr>
        <p:spPr bwMode="auto">
          <a:xfrm>
            <a:off x="571500" y="484188"/>
            <a:ext cx="110363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title</a:t>
            </a:r>
          </a:p>
        </p:txBody>
      </p:sp>
      <p:sp>
        <p:nvSpPr>
          <p:cNvPr id="13315" name="Text Placeholder 2">
            <a:extLst>
              <a:ext uri="{FF2B5EF4-FFF2-40B4-BE49-F238E27FC236}">
                <a16:creationId xmlns:a16="http://schemas.microsoft.com/office/drawing/2014/main" id="{FEE4D6AA-2AA7-0186-030E-B61CCF8C2311}"/>
              </a:ext>
            </a:extLst>
          </p:cNvPr>
          <p:cNvSpPr>
            <a:spLocks noGrp="1"/>
          </p:cNvSpPr>
          <p:nvPr>
            <p:ph type="body" idx="1"/>
          </p:nvPr>
        </p:nvSpPr>
        <p:spPr bwMode="auto">
          <a:xfrm>
            <a:off x="571500" y="2000250"/>
            <a:ext cx="110363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TextBox 5">
            <a:extLst>
              <a:ext uri="{FF2B5EF4-FFF2-40B4-BE49-F238E27FC236}">
                <a16:creationId xmlns:a16="http://schemas.microsoft.com/office/drawing/2014/main" id="{73200BFB-D909-B6E6-A326-6070CF269D92}"/>
              </a:ext>
            </a:extLst>
          </p:cNvPr>
          <p:cNvSpPr txBox="1"/>
          <p:nvPr userDrawn="1"/>
        </p:nvSpPr>
        <p:spPr>
          <a:xfrm>
            <a:off x="11352213" y="6457950"/>
            <a:ext cx="301625" cy="107950"/>
          </a:xfrm>
          <a:prstGeom prst="rect">
            <a:avLst/>
          </a:prstGeom>
          <a:noFill/>
        </p:spPr>
        <p:txBody>
          <a:bodyPr lIns="0" tIns="0" rIns="0" bIns="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defRPr/>
            </a:pPr>
            <a:fld id="{E5C4424B-B482-5E43-B5BF-A4A67EC03789}" type="slidenum">
              <a:rPr lang="en-US" altLang="en-US" sz="700">
                <a:cs typeface="Arial" panose="020B0604020202020204" pitchFamily="34" charset="0"/>
              </a:rPr>
              <a:pPr algn="r" eaLnBrk="1" hangingPunct="1">
                <a:defRPr/>
              </a:pPr>
              <a:t>‹#›</a:t>
            </a:fld>
            <a:endParaRPr lang="en-US" altLang="en-US" sz="700">
              <a:cs typeface="Arial" panose="020B0604020202020204" pitchFamily="34" charset="0"/>
            </a:endParaRPr>
          </a:p>
        </p:txBody>
      </p:sp>
      <p:sp>
        <p:nvSpPr>
          <p:cNvPr id="7" name="TextBox 6">
            <a:extLst>
              <a:ext uri="{FF2B5EF4-FFF2-40B4-BE49-F238E27FC236}">
                <a16:creationId xmlns:a16="http://schemas.microsoft.com/office/drawing/2014/main" id="{19B0A174-D8D6-3301-03D3-83CCE29F3237}"/>
              </a:ext>
            </a:extLst>
          </p:cNvPr>
          <p:cNvSpPr txBox="1"/>
          <p:nvPr userDrawn="1"/>
        </p:nvSpPr>
        <p:spPr>
          <a:xfrm>
            <a:off x="8628063" y="6443663"/>
            <a:ext cx="1616075" cy="122237"/>
          </a:xfrm>
          <a:prstGeom prst="rect">
            <a:avLst/>
          </a:prstGeom>
          <a:noFill/>
        </p:spPr>
        <p:txBody>
          <a:bodyPr lIns="0" tIns="0" rIns="0" bIns="0" anchor="b">
            <a:spAutoFit/>
          </a:bodyPr>
          <a:lstStyle/>
          <a:p>
            <a:pPr algn="r" eaLnBrk="1" fontAlgn="auto" hangingPunct="1">
              <a:spcBef>
                <a:spcPts val="0"/>
              </a:spcBef>
              <a:spcAft>
                <a:spcPts val="0"/>
              </a:spcAft>
              <a:defRPr/>
            </a:pPr>
            <a:r>
              <a:rPr lang="en-US" sz="800" kern="400" dirty="0">
                <a:latin typeface="+mn-lt"/>
                <a:cs typeface="Arial" panose="020B0604020202020204" pitchFamily="34" charset="0"/>
              </a:rPr>
              <a:t>©2023 Lincoln National Corporation</a:t>
            </a:r>
          </a:p>
        </p:txBody>
      </p:sp>
      <p:sp>
        <p:nvSpPr>
          <p:cNvPr id="8" name="Rectangle 7">
            <a:extLst>
              <a:ext uri="{FF2B5EF4-FFF2-40B4-BE49-F238E27FC236}">
                <a16:creationId xmlns:a16="http://schemas.microsoft.com/office/drawing/2014/main" id="{05DEBD22-BC58-08AC-604B-F190FEABDFD8}"/>
              </a:ext>
            </a:extLst>
          </p:cNvPr>
          <p:cNvSpPr/>
          <p:nvPr userDrawn="1"/>
        </p:nvSpPr>
        <p:spPr>
          <a:xfrm>
            <a:off x="538163" y="6403975"/>
            <a:ext cx="2790825" cy="215900"/>
          </a:xfrm>
          <a:prstGeom prst="rect">
            <a:avLst/>
          </a:prstGeom>
        </p:spPr>
        <p:txBody>
          <a:bodyPr wrap="none">
            <a:spAutoFit/>
          </a:bodyPr>
          <a:lstStyle/>
          <a:p>
            <a:pPr eaLnBrk="1" fontAlgn="auto" hangingPunct="1">
              <a:spcBef>
                <a:spcPts val="0"/>
              </a:spcBef>
              <a:spcAft>
                <a:spcPts val="0"/>
              </a:spcAft>
              <a:defRPr/>
            </a:pPr>
            <a:r>
              <a:rPr lang="en-US" sz="800" dirty="0">
                <a:cs typeface="Arial" panose="020B0604020202020204" pitchFamily="34" charset="0"/>
              </a:rPr>
              <a:t>For broker-dealer use only. Not for use with the general public.</a:t>
            </a:r>
            <a:endParaRPr lang="en-US" altLang="en-US" sz="800" dirty="0">
              <a:effectLst>
                <a:outerShdw blurRad="38100" dist="38100" dir="2700000" algn="tl">
                  <a:srgbClr val="000000">
                    <a:alpha val="43137"/>
                  </a:srgbClr>
                </a:outerShdw>
              </a:effectLst>
              <a:cs typeface="Calibri" panose="020F0502020204030204" pitchFamily="34" charset="0"/>
            </a:endParaRPr>
          </a:p>
        </p:txBody>
      </p:sp>
      <p:sp>
        <p:nvSpPr>
          <p:cNvPr id="13319" name="TextBox 8">
            <a:extLst>
              <a:ext uri="{FF2B5EF4-FFF2-40B4-BE49-F238E27FC236}">
                <a16:creationId xmlns:a16="http://schemas.microsoft.com/office/drawing/2014/main" id="{30277A32-C18A-1B12-B1EA-C72C233AF0D7}"/>
              </a:ext>
            </a:extLst>
          </p:cNvPr>
          <p:cNvSpPr txBox="1">
            <a:spLocks noChangeArrowheads="1"/>
          </p:cNvSpPr>
          <p:nvPr userDrawn="1"/>
        </p:nvSpPr>
        <p:spPr bwMode="auto">
          <a:xfrm>
            <a:off x="10291763" y="6443663"/>
            <a:ext cx="1219200" cy="123825"/>
          </a:xfrm>
          <a:prstGeom prst="rect">
            <a:avLst/>
          </a:prstGeom>
          <a:noFill/>
          <a:ln>
            <a:noFill/>
          </a:ln>
        </p:spPr>
        <p:txBody>
          <a:bodyPr lIns="0" tIns="0" rIns="0" bIns="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defRPr/>
            </a:pPr>
            <a:r>
              <a:rPr lang="en-US" altLang="en-US" sz="800" dirty="0"/>
              <a:t>LCN-4877465-072822</a:t>
            </a:r>
            <a:endParaRPr lang="en-US" altLang="en-US" sz="800" dirty="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5696" r:id="rId1"/>
  </p:sldLayoutIdLst>
  <p:txStyles>
    <p:titleStyle>
      <a:lvl1pPr algn="l" rtl="0" eaLnBrk="0" fontAlgn="base" hangingPunct="0">
        <a:spcBef>
          <a:spcPct val="0"/>
        </a:spcBef>
        <a:spcAft>
          <a:spcPct val="0"/>
        </a:spcAft>
        <a:defRPr sz="3400" kern="1200">
          <a:solidFill>
            <a:schemeClr val="tx1"/>
          </a:solidFill>
          <a:latin typeface="Georgia" panose="02040502050405020303" pitchFamily="18" charset="0"/>
          <a:ea typeface="+mj-ea"/>
          <a:cs typeface="+mj-cs"/>
        </a:defRPr>
      </a:lvl1pPr>
      <a:lvl2pPr algn="l" rtl="0" eaLnBrk="0" fontAlgn="base" hangingPunct="0">
        <a:spcBef>
          <a:spcPct val="0"/>
        </a:spcBef>
        <a:spcAft>
          <a:spcPct val="0"/>
        </a:spcAft>
        <a:defRPr sz="3400">
          <a:solidFill>
            <a:schemeClr val="tx1"/>
          </a:solidFill>
          <a:latin typeface="Georgia" panose="02040502050405020303" pitchFamily="18" charset="0"/>
        </a:defRPr>
      </a:lvl2pPr>
      <a:lvl3pPr algn="l" rtl="0" eaLnBrk="0" fontAlgn="base" hangingPunct="0">
        <a:spcBef>
          <a:spcPct val="0"/>
        </a:spcBef>
        <a:spcAft>
          <a:spcPct val="0"/>
        </a:spcAft>
        <a:defRPr sz="3400">
          <a:solidFill>
            <a:schemeClr val="tx1"/>
          </a:solidFill>
          <a:latin typeface="Georgia" panose="02040502050405020303" pitchFamily="18" charset="0"/>
        </a:defRPr>
      </a:lvl3pPr>
      <a:lvl4pPr algn="l" rtl="0" eaLnBrk="0" fontAlgn="base" hangingPunct="0">
        <a:spcBef>
          <a:spcPct val="0"/>
        </a:spcBef>
        <a:spcAft>
          <a:spcPct val="0"/>
        </a:spcAft>
        <a:defRPr sz="3400">
          <a:solidFill>
            <a:schemeClr val="tx1"/>
          </a:solidFill>
          <a:latin typeface="Georgia" panose="02040502050405020303" pitchFamily="18" charset="0"/>
        </a:defRPr>
      </a:lvl4pPr>
      <a:lvl5pPr algn="l" rtl="0" eaLnBrk="0" fontAlgn="base" hangingPunct="0">
        <a:spcBef>
          <a:spcPct val="0"/>
        </a:spcBef>
        <a:spcAft>
          <a:spcPct val="0"/>
        </a:spcAft>
        <a:defRPr sz="3400">
          <a:solidFill>
            <a:schemeClr val="tx1"/>
          </a:solidFill>
          <a:latin typeface="Georgia" panose="02040502050405020303" pitchFamily="18" charset="0"/>
        </a:defRPr>
      </a:lvl5pPr>
      <a:lvl6pPr marL="457200" algn="l" rtl="0" fontAlgn="base">
        <a:spcBef>
          <a:spcPct val="0"/>
        </a:spcBef>
        <a:spcAft>
          <a:spcPct val="0"/>
        </a:spcAft>
        <a:defRPr sz="3400">
          <a:solidFill>
            <a:schemeClr val="tx1"/>
          </a:solidFill>
          <a:latin typeface="Georgia" panose="02040502050405020303" pitchFamily="18" charset="0"/>
        </a:defRPr>
      </a:lvl6pPr>
      <a:lvl7pPr marL="914400" algn="l" rtl="0" fontAlgn="base">
        <a:spcBef>
          <a:spcPct val="0"/>
        </a:spcBef>
        <a:spcAft>
          <a:spcPct val="0"/>
        </a:spcAft>
        <a:defRPr sz="3400">
          <a:solidFill>
            <a:schemeClr val="tx1"/>
          </a:solidFill>
          <a:latin typeface="Georgia" panose="02040502050405020303" pitchFamily="18" charset="0"/>
        </a:defRPr>
      </a:lvl7pPr>
      <a:lvl8pPr marL="1371600" algn="l" rtl="0" fontAlgn="base">
        <a:spcBef>
          <a:spcPct val="0"/>
        </a:spcBef>
        <a:spcAft>
          <a:spcPct val="0"/>
        </a:spcAft>
        <a:defRPr sz="3400">
          <a:solidFill>
            <a:schemeClr val="tx1"/>
          </a:solidFill>
          <a:latin typeface="Georgia" panose="02040502050405020303" pitchFamily="18" charset="0"/>
        </a:defRPr>
      </a:lvl8pPr>
      <a:lvl9pPr marL="1828800" algn="l" rtl="0" fontAlgn="base">
        <a:spcBef>
          <a:spcPct val="0"/>
        </a:spcBef>
        <a:spcAft>
          <a:spcPct val="0"/>
        </a:spcAft>
        <a:defRPr sz="3400">
          <a:solidFill>
            <a:schemeClr val="tx1"/>
          </a:solidFill>
          <a:latin typeface="Georgia" panose="02040502050405020303" pitchFamily="18" charset="0"/>
        </a:defRPr>
      </a:lvl9pPr>
    </p:titleStyle>
    <p:bodyStyle>
      <a:lvl1pPr marL="182563" indent="-182563" algn="l" rtl="0" eaLnBrk="0" fontAlgn="base" hangingPunct="0">
        <a:spcBef>
          <a:spcPct val="0"/>
        </a:spcBef>
        <a:spcAft>
          <a:spcPts val="800"/>
        </a:spcAft>
        <a:buClr>
          <a:schemeClr val="tx1"/>
        </a:buClr>
        <a:buFont typeface="Arial" panose="020B0604020202020204" pitchFamily="34" charset="0"/>
        <a:buChar char="•"/>
        <a:defRPr sz="1600" kern="400">
          <a:solidFill>
            <a:schemeClr val="tx1"/>
          </a:solidFill>
          <a:latin typeface="+mn-lt"/>
          <a:ea typeface="+mn-ea"/>
          <a:cs typeface="Arial" panose="020B0604020202020204" pitchFamily="34" charset="0"/>
        </a:defRPr>
      </a:lvl1pPr>
      <a:lvl2pPr marL="365125" indent="-182563"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2pPr>
      <a:lvl3pPr marL="685800"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3pPr>
      <a:lvl4pPr marL="858838"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4pPr>
      <a:lvl5pPr marL="1031875"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401A77F-93B8-A69D-8B79-DBD7D3446A35}"/>
              </a:ext>
            </a:extLst>
          </p:cNvPr>
          <p:cNvSpPr txBox="1"/>
          <p:nvPr userDrawn="1"/>
        </p:nvSpPr>
        <p:spPr>
          <a:xfrm>
            <a:off x="8628063" y="6443663"/>
            <a:ext cx="1616075" cy="122237"/>
          </a:xfrm>
          <a:prstGeom prst="rect">
            <a:avLst/>
          </a:prstGeom>
          <a:noFill/>
        </p:spPr>
        <p:txBody>
          <a:bodyPr lIns="0" tIns="0" rIns="0" bIns="0" anchor="b">
            <a:spAutoFit/>
          </a:bodyPr>
          <a:lstStyle/>
          <a:p>
            <a:pPr algn="r" eaLnBrk="1" fontAlgn="auto" hangingPunct="1">
              <a:spcBef>
                <a:spcPts val="0"/>
              </a:spcBef>
              <a:spcAft>
                <a:spcPts val="0"/>
              </a:spcAft>
              <a:defRPr/>
            </a:pPr>
            <a:r>
              <a:rPr lang="en-US" sz="800" kern="400" dirty="0">
                <a:latin typeface="+mn-lt"/>
                <a:cs typeface="Arial" panose="020B0604020202020204" pitchFamily="34" charset="0"/>
              </a:rPr>
              <a:t>©2023 Lincoln National Corporation</a:t>
            </a:r>
          </a:p>
        </p:txBody>
      </p:sp>
      <p:sp>
        <p:nvSpPr>
          <p:cNvPr id="3" name="Rectangle 2">
            <a:extLst>
              <a:ext uri="{FF2B5EF4-FFF2-40B4-BE49-F238E27FC236}">
                <a16:creationId xmlns:a16="http://schemas.microsoft.com/office/drawing/2014/main" id="{862915CA-5A9F-F85B-14D3-2A89C0F96121}"/>
              </a:ext>
            </a:extLst>
          </p:cNvPr>
          <p:cNvSpPr/>
          <p:nvPr userDrawn="1"/>
        </p:nvSpPr>
        <p:spPr>
          <a:xfrm>
            <a:off x="538163" y="6403975"/>
            <a:ext cx="2835275" cy="215900"/>
          </a:xfrm>
          <a:prstGeom prst="rect">
            <a:avLst/>
          </a:prstGeom>
        </p:spPr>
        <p:txBody>
          <a:bodyPr wrap="none">
            <a:spAutoFit/>
          </a:bodyPr>
          <a:lstStyle/>
          <a:p>
            <a:pPr eaLnBrk="1" fontAlgn="auto" hangingPunct="1">
              <a:spcBef>
                <a:spcPts val="0"/>
              </a:spcBef>
              <a:spcAft>
                <a:spcPts val="0"/>
              </a:spcAft>
              <a:defRPr/>
            </a:pPr>
            <a:r>
              <a:rPr lang="en-US" sz="800" dirty="0">
                <a:cs typeface="Arial" panose="020B0604020202020204" pitchFamily="34" charset="0"/>
              </a:rPr>
              <a:t>For broker-dealer use only. Not for use with the general public.</a:t>
            </a:r>
            <a:endParaRPr lang="en-US" altLang="en-US" sz="800" dirty="0">
              <a:effectLst>
                <a:outerShdw blurRad="38100" dist="38100" dir="2700000" algn="tl">
                  <a:srgbClr val="000000">
                    <a:alpha val="43137"/>
                  </a:srgbClr>
                </a:outerShdw>
              </a:effectLst>
              <a:cs typeface="Calibri" panose="020F0502020204030204" pitchFamily="34" charset="0"/>
            </a:endParaRPr>
          </a:p>
        </p:txBody>
      </p:sp>
      <p:sp>
        <p:nvSpPr>
          <p:cNvPr id="14340" name="TextBox 3">
            <a:extLst>
              <a:ext uri="{FF2B5EF4-FFF2-40B4-BE49-F238E27FC236}">
                <a16:creationId xmlns:a16="http://schemas.microsoft.com/office/drawing/2014/main" id="{03B721EB-BEF1-2486-1816-A51B6510581B}"/>
              </a:ext>
            </a:extLst>
          </p:cNvPr>
          <p:cNvSpPr txBox="1">
            <a:spLocks noChangeArrowheads="1"/>
          </p:cNvSpPr>
          <p:nvPr userDrawn="1"/>
        </p:nvSpPr>
        <p:spPr bwMode="auto">
          <a:xfrm>
            <a:off x="10291763" y="6443663"/>
            <a:ext cx="1219200" cy="123825"/>
          </a:xfrm>
          <a:prstGeom prst="rect">
            <a:avLst/>
          </a:prstGeom>
          <a:noFill/>
          <a:ln>
            <a:noFill/>
          </a:ln>
        </p:spPr>
        <p:txBody>
          <a:bodyPr lIns="0" tIns="0" rIns="0" bIns="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defRPr/>
            </a:pPr>
            <a:r>
              <a:rPr lang="en-US" altLang="en-US" sz="800" dirty="0"/>
              <a:t>LCN-4877465-072822</a:t>
            </a:r>
            <a:endParaRPr lang="en-US" altLang="en-US" sz="800" dirty="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5697" r:id="rId1"/>
  </p:sldLayoutIdLst>
  <p:txStyles>
    <p:titleStyle>
      <a:lvl1pPr algn="l" rtl="0" eaLnBrk="0" fontAlgn="base" hangingPunct="0">
        <a:spcBef>
          <a:spcPct val="0"/>
        </a:spcBef>
        <a:spcAft>
          <a:spcPct val="0"/>
        </a:spcAft>
        <a:defRPr sz="3400" kern="1200">
          <a:solidFill>
            <a:schemeClr val="tx1"/>
          </a:solidFill>
          <a:latin typeface="Georgia" panose="02040502050405020303" pitchFamily="18" charset="0"/>
          <a:ea typeface="+mj-ea"/>
          <a:cs typeface="+mj-cs"/>
        </a:defRPr>
      </a:lvl1pPr>
      <a:lvl2pPr algn="l" rtl="0" eaLnBrk="0" fontAlgn="base" hangingPunct="0">
        <a:spcBef>
          <a:spcPct val="0"/>
        </a:spcBef>
        <a:spcAft>
          <a:spcPct val="0"/>
        </a:spcAft>
        <a:defRPr sz="3400">
          <a:solidFill>
            <a:schemeClr val="tx1"/>
          </a:solidFill>
          <a:latin typeface="Georgia" panose="02040502050405020303" pitchFamily="18" charset="0"/>
        </a:defRPr>
      </a:lvl2pPr>
      <a:lvl3pPr algn="l" rtl="0" eaLnBrk="0" fontAlgn="base" hangingPunct="0">
        <a:spcBef>
          <a:spcPct val="0"/>
        </a:spcBef>
        <a:spcAft>
          <a:spcPct val="0"/>
        </a:spcAft>
        <a:defRPr sz="3400">
          <a:solidFill>
            <a:schemeClr val="tx1"/>
          </a:solidFill>
          <a:latin typeface="Georgia" panose="02040502050405020303" pitchFamily="18" charset="0"/>
        </a:defRPr>
      </a:lvl3pPr>
      <a:lvl4pPr algn="l" rtl="0" eaLnBrk="0" fontAlgn="base" hangingPunct="0">
        <a:spcBef>
          <a:spcPct val="0"/>
        </a:spcBef>
        <a:spcAft>
          <a:spcPct val="0"/>
        </a:spcAft>
        <a:defRPr sz="3400">
          <a:solidFill>
            <a:schemeClr val="tx1"/>
          </a:solidFill>
          <a:latin typeface="Georgia" panose="02040502050405020303" pitchFamily="18" charset="0"/>
        </a:defRPr>
      </a:lvl4pPr>
      <a:lvl5pPr algn="l" rtl="0" eaLnBrk="0" fontAlgn="base" hangingPunct="0">
        <a:spcBef>
          <a:spcPct val="0"/>
        </a:spcBef>
        <a:spcAft>
          <a:spcPct val="0"/>
        </a:spcAft>
        <a:defRPr sz="3400">
          <a:solidFill>
            <a:schemeClr val="tx1"/>
          </a:solidFill>
          <a:latin typeface="Georgia" panose="02040502050405020303" pitchFamily="18" charset="0"/>
        </a:defRPr>
      </a:lvl5pPr>
      <a:lvl6pPr marL="457200" algn="l" rtl="0" fontAlgn="base">
        <a:spcBef>
          <a:spcPct val="0"/>
        </a:spcBef>
        <a:spcAft>
          <a:spcPct val="0"/>
        </a:spcAft>
        <a:defRPr sz="3400">
          <a:solidFill>
            <a:schemeClr val="tx1"/>
          </a:solidFill>
          <a:latin typeface="Georgia" panose="02040502050405020303" pitchFamily="18" charset="0"/>
        </a:defRPr>
      </a:lvl6pPr>
      <a:lvl7pPr marL="914400" algn="l" rtl="0" fontAlgn="base">
        <a:spcBef>
          <a:spcPct val="0"/>
        </a:spcBef>
        <a:spcAft>
          <a:spcPct val="0"/>
        </a:spcAft>
        <a:defRPr sz="3400">
          <a:solidFill>
            <a:schemeClr val="tx1"/>
          </a:solidFill>
          <a:latin typeface="Georgia" panose="02040502050405020303" pitchFamily="18" charset="0"/>
        </a:defRPr>
      </a:lvl7pPr>
      <a:lvl8pPr marL="1371600" algn="l" rtl="0" fontAlgn="base">
        <a:spcBef>
          <a:spcPct val="0"/>
        </a:spcBef>
        <a:spcAft>
          <a:spcPct val="0"/>
        </a:spcAft>
        <a:defRPr sz="3400">
          <a:solidFill>
            <a:schemeClr val="tx1"/>
          </a:solidFill>
          <a:latin typeface="Georgia" panose="02040502050405020303" pitchFamily="18" charset="0"/>
        </a:defRPr>
      </a:lvl8pPr>
      <a:lvl9pPr marL="1828800" algn="l" rtl="0" fontAlgn="base">
        <a:spcBef>
          <a:spcPct val="0"/>
        </a:spcBef>
        <a:spcAft>
          <a:spcPct val="0"/>
        </a:spcAft>
        <a:defRPr sz="3400">
          <a:solidFill>
            <a:schemeClr val="tx1"/>
          </a:solidFill>
          <a:latin typeface="Georgia" panose="02040502050405020303" pitchFamily="18" charset="0"/>
        </a:defRPr>
      </a:lvl9pPr>
    </p:titleStyle>
    <p:bodyStyle>
      <a:lvl1pPr marL="182563" indent="-182563" algn="l" rtl="0" eaLnBrk="0" fontAlgn="base" hangingPunct="0">
        <a:spcBef>
          <a:spcPct val="0"/>
        </a:spcBef>
        <a:spcAft>
          <a:spcPts val="800"/>
        </a:spcAft>
        <a:buClr>
          <a:schemeClr val="tx1"/>
        </a:buClr>
        <a:buFont typeface="Arial" panose="020B0604020202020204" pitchFamily="34" charset="0"/>
        <a:buChar char="•"/>
        <a:defRPr sz="1600" kern="400">
          <a:solidFill>
            <a:schemeClr val="tx1"/>
          </a:solidFill>
          <a:latin typeface="+mn-lt"/>
          <a:ea typeface="+mn-ea"/>
          <a:cs typeface="Arial" panose="020B0604020202020204" pitchFamily="34" charset="0"/>
        </a:defRPr>
      </a:lvl1pPr>
      <a:lvl2pPr marL="365125" indent="-182563"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2pPr>
      <a:lvl3pPr marL="685800"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3pPr>
      <a:lvl4pPr marL="858838"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4pPr>
      <a:lvl5pPr marL="1031875"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41CDE0-2CEB-DFD0-9F70-0CF206B7203A}"/>
              </a:ext>
            </a:extLst>
          </p:cNvPr>
          <p:cNvSpPr txBox="1"/>
          <p:nvPr userDrawn="1"/>
        </p:nvSpPr>
        <p:spPr>
          <a:xfrm>
            <a:off x="8628063" y="6443663"/>
            <a:ext cx="1616075" cy="122237"/>
          </a:xfrm>
          <a:prstGeom prst="rect">
            <a:avLst/>
          </a:prstGeom>
          <a:noFill/>
        </p:spPr>
        <p:txBody>
          <a:bodyPr lIns="0" tIns="0" rIns="0" bIns="0" anchor="b">
            <a:spAutoFit/>
          </a:bodyPr>
          <a:lstStyle/>
          <a:p>
            <a:pPr algn="r" eaLnBrk="1" fontAlgn="auto" hangingPunct="1">
              <a:spcBef>
                <a:spcPts val="0"/>
              </a:spcBef>
              <a:spcAft>
                <a:spcPts val="0"/>
              </a:spcAft>
              <a:defRPr/>
            </a:pPr>
            <a:r>
              <a:rPr lang="en-US" sz="800" kern="400" dirty="0">
                <a:solidFill>
                  <a:schemeClr val="bg1"/>
                </a:solidFill>
                <a:latin typeface="+mn-lt"/>
                <a:cs typeface="Arial" panose="020B0604020202020204" pitchFamily="34" charset="0"/>
              </a:rPr>
              <a:t>©2023 Lincoln National Corporation</a:t>
            </a:r>
          </a:p>
        </p:txBody>
      </p:sp>
      <p:sp>
        <p:nvSpPr>
          <p:cNvPr id="3" name="Rectangle 2">
            <a:extLst>
              <a:ext uri="{FF2B5EF4-FFF2-40B4-BE49-F238E27FC236}">
                <a16:creationId xmlns:a16="http://schemas.microsoft.com/office/drawing/2014/main" id="{C9783DB8-74C1-7D96-3427-7D4D6DCA5C37}"/>
              </a:ext>
            </a:extLst>
          </p:cNvPr>
          <p:cNvSpPr/>
          <p:nvPr userDrawn="1"/>
        </p:nvSpPr>
        <p:spPr>
          <a:xfrm>
            <a:off x="538163" y="6403975"/>
            <a:ext cx="2790825" cy="215900"/>
          </a:xfrm>
          <a:prstGeom prst="rect">
            <a:avLst/>
          </a:prstGeom>
        </p:spPr>
        <p:txBody>
          <a:bodyPr wrap="none">
            <a:spAutoFit/>
          </a:bodyPr>
          <a:lstStyle/>
          <a:p>
            <a:pPr eaLnBrk="1" fontAlgn="auto" hangingPunct="1">
              <a:spcBef>
                <a:spcPts val="0"/>
              </a:spcBef>
              <a:spcAft>
                <a:spcPts val="0"/>
              </a:spcAft>
              <a:defRPr/>
            </a:pPr>
            <a:r>
              <a:rPr lang="en-US" sz="800" dirty="0">
                <a:solidFill>
                  <a:schemeClr val="bg1"/>
                </a:solidFill>
                <a:cs typeface="Arial" panose="020B0604020202020204" pitchFamily="34" charset="0"/>
              </a:rPr>
              <a:t>For broker-dealer use only. Not for use with the general public.</a:t>
            </a:r>
            <a:endParaRPr lang="en-US" altLang="en-US" sz="800" dirty="0">
              <a:solidFill>
                <a:schemeClr val="bg1"/>
              </a:solidFill>
              <a:effectLst>
                <a:outerShdw blurRad="38100" dist="38100" dir="2700000" algn="tl">
                  <a:srgbClr val="000000">
                    <a:alpha val="43137"/>
                  </a:srgbClr>
                </a:outerShdw>
              </a:effectLst>
              <a:cs typeface="Calibri" panose="020F0502020204030204" pitchFamily="34" charset="0"/>
            </a:endParaRPr>
          </a:p>
        </p:txBody>
      </p:sp>
      <p:sp>
        <p:nvSpPr>
          <p:cNvPr id="15364" name="TextBox 3">
            <a:extLst>
              <a:ext uri="{FF2B5EF4-FFF2-40B4-BE49-F238E27FC236}">
                <a16:creationId xmlns:a16="http://schemas.microsoft.com/office/drawing/2014/main" id="{E1BBC6E6-D49E-5102-82C6-899E071CAB85}"/>
              </a:ext>
            </a:extLst>
          </p:cNvPr>
          <p:cNvSpPr txBox="1">
            <a:spLocks noChangeArrowheads="1"/>
          </p:cNvSpPr>
          <p:nvPr userDrawn="1"/>
        </p:nvSpPr>
        <p:spPr bwMode="auto">
          <a:xfrm>
            <a:off x="10291763" y="6443663"/>
            <a:ext cx="1219200" cy="123825"/>
          </a:xfrm>
          <a:prstGeom prst="rect">
            <a:avLst/>
          </a:prstGeom>
          <a:noFill/>
          <a:ln>
            <a:noFill/>
          </a:ln>
        </p:spPr>
        <p:txBody>
          <a:bodyPr lIns="0" tIns="0" rIns="0" bIns="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defRPr/>
            </a:pPr>
            <a:r>
              <a:rPr lang="en-US" altLang="en-US" sz="800" dirty="0">
                <a:solidFill>
                  <a:schemeClr val="bg1"/>
                </a:solidFill>
              </a:rPr>
              <a:t>LCN-4877465-072822</a:t>
            </a:r>
            <a:endParaRPr lang="en-US" altLang="en-US" sz="800" dirty="0">
              <a:solidFill>
                <a:schemeClr val="bg1"/>
              </a:solidFill>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5698" r:id="rId1"/>
  </p:sldLayoutIdLst>
  <p:txStyles>
    <p:titleStyle>
      <a:lvl1pPr algn="l" rtl="0" eaLnBrk="0" fontAlgn="base" hangingPunct="0">
        <a:spcBef>
          <a:spcPct val="0"/>
        </a:spcBef>
        <a:spcAft>
          <a:spcPct val="0"/>
        </a:spcAft>
        <a:defRPr sz="3400" kern="1200">
          <a:solidFill>
            <a:schemeClr val="bg1"/>
          </a:solidFill>
          <a:latin typeface="Georgia" panose="02040502050405020303" pitchFamily="18" charset="0"/>
          <a:ea typeface="+mj-ea"/>
          <a:cs typeface="+mj-cs"/>
        </a:defRPr>
      </a:lvl1pPr>
      <a:lvl2pPr algn="l" rtl="0" eaLnBrk="0" fontAlgn="base" hangingPunct="0">
        <a:spcBef>
          <a:spcPct val="0"/>
        </a:spcBef>
        <a:spcAft>
          <a:spcPct val="0"/>
        </a:spcAft>
        <a:defRPr sz="3400">
          <a:solidFill>
            <a:schemeClr val="bg1"/>
          </a:solidFill>
          <a:latin typeface="Georgia" panose="02040502050405020303" pitchFamily="18" charset="0"/>
        </a:defRPr>
      </a:lvl2pPr>
      <a:lvl3pPr algn="l" rtl="0" eaLnBrk="0" fontAlgn="base" hangingPunct="0">
        <a:spcBef>
          <a:spcPct val="0"/>
        </a:spcBef>
        <a:spcAft>
          <a:spcPct val="0"/>
        </a:spcAft>
        <a:defRPr sz="3400">
          <a:solidFill>
            <a:schemeClr val="bg1"/>
          </a:solidFill>
          <a:latin typeface="Georgia" panose="02040502050405020303" pitchFamily="18" charset="0"/>
        </a:defRPr>
      </a:lvl3pPr>
      <a:lvl4pPr algn="l" rtl="0" eaLnBrk="0" fontAlgn="base" hangingPunct="0">
        <a:spcBef>
          <a:spcPct val="0"/>
        </a:spcBef>
        <a:spcAft>
          <a:spcPct val="0"/>
        </a:spcAft>
        <a:defRPr sz="3400">
          <a:solidFill>
            <a:schemeClr val="bg1"/>
          </a:solidFill>
          <a:latin typeface="Georgia" panose="02040502050405020303" pitchFamily="18" charset="0"/>
        </a:defRPr>
      </a:lvl4pPr>
      <a:lvl5pPr algn="l" rtl="0" eaLnBrk="0" fontAlgn="base" hangingPunct="0">
        <a:spcBef>
          <a:spcPct val="0"/>
        </a:spcBef>
        <a:spcAft>
          <a:spcPct val="0"/>
        </a:spcAft>
        <a:defRPr sz="3400">
          <a:solidFill>
            <a:schemeClr val="bg1"/>
          </a:solidFill>
          <a:latin typeface="Georgia" panose="02040502050405020303" pitchFamily="18" charset="0"/>
        </a:defRPr>
      </a:lvl5pPr>
      <a:lvl6pPr marL="457200" algn="l" rtl="0" fontAlgn="base">
        <a:spcBef>
          <a:spcPct val="0"/>
        </a:spcBef>
        <a:spcAft>
          <a:spcPct val="0"/>
        </a:spcAft>
        <a:defRPr sz="3400">
          <a:solidFill>
            <a:schemeClr val="bg1"/>
          </a:solidFill>
          <a:latin typeface="Georgia" panose="02040502050405020303" pitchFamily="18" charset="0"/>
        </a:defRPr>
      </a:lvl6pPr>
      <a:lvl7pPr marL="914400" algn="l" rtl="0" fontAlgn="base">
        <a:spcBef>
          <a:spcPct val="0"/>
        </a:spcBef>
        <a:spcAft>
          <a:spcPct val="0"/>
        </a:spcAft>
        <a:defRPr sz="3400">
          <a:solidFill>
            <a:schemeClr val="bg1"/>
          </a:solidFill>
          <a:latin typeface="Georgia" panose="02040502050405020303" pitchFamily="18" charset="0"/>
        </a:defRPr>
      </a:lvl7pPr>
      <a:lvl8pPr marL="1371600" algn="l" rtl="0" fontAlgn="base">
        <a:spcBef>
          <a:spcPct val="0"/>
        </a:spcBef>
        <a:spcAft>
          <a:spcPct val="0"/>
        </a:spcAft>
        <a:defRPr sz="3400">
          <a:solidFill>
            <a:schemeClr val="bg1"/>
          </a:solidFill>
          <a:latin typeface="Georgia" panose="02040502050405020303" pitchFamily="18" charset="0"/>
        </a:defRPr>
      </a:lvl8pPr>
      <a:lvl9pPr marL="1828800" algn="l" rtl="0" fontAlgn="base">
        <a:spcBef>
          <a:spcPct val="0"/>
        </a:spcBef>
        <a:spcAft>
          <a:spcPct val="0"/>
        </a:spcAft>
        <a:defRPr sz="3400">
          <a:solidFill>
            <a:schemeClr val="bg1"/>
          </a:solidFill>
          <a:latin typeface="Georgia" panose="02040502050405020303" pitchFamily="18" charset="0"/>
        </a:defRPr>
      </a:lvl9pPr>
    </p:titleStyle>
    <p:bodyStyle>
      <a:lvl1pPr marL="182563" indent="-182563" algn="l" rtl="0" eaLnBrk="0" fontAlgn="base" hangingPunct="0">
        <a:spcBef>
          <a:spcPct val="0"/>
        </a:spcBef>
        <a:spcAft>
          <a:spcPts val="600"/>
        </a:spcAft>
        <a:buClr>
          <a:schemeClr val="bg1"/>
        </a:buClr>
        <a:buFont typeface="Arial" panose="020B0604020202020204" pitchFamily="34" charset="0"/>
        <a:buChar char="•"/>
        <a:defRPr sz="1600" kern="400">
          <a:solidFill>
            <a:schemeClr val="bg1"/>
          </a:solidFill>
          <a:latin typeface="+mn-lt"/>
          <a:ea typeface="+mn-ea"/>
          <a:cs typeface="Arial" panose="020B0604020202020204" pitchFamily="34" charset="0"/>
        </a:defRPr>
      </a:lvl1pPr>
      <a:lvl2pPr marL="365125" indent="-182563" algn="l" rtl="0" eaLnBrk="0" fontAlgn="base" hangingPunct="0">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2pPr>
      <a:lvl3pPr marL="685800" indent="-173038" algn="l" rtl="0" eaLnBrk="0" fontAlgn="base" hangingPunct="0">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3pPr>
      <a:lvl4pPr marL="858838" indent="-173038" algn="l" rtl="0" eaLnBrk="0" fontAlgn="base" hangingPunct="0">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4pPr>
      <a:lvl5pPr marL="1031875" indent="-173038" algn="l" rtl="0" eaLnBrk="0" fontAlgn="base" hangingPunct="0">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40BED7E-0E33-85F1-44A8-7FC2EE09B591}"/>
              </a:ext>
            </a:extLst>
          </p:cNvPr>
          <p:cNvSpPr>
            <a:spLocks noGrp="1"/>
          </p:cNvSpPr>
          <p:nvPr>
            <p:ph type="title"/>
          </p:nvPr>
        </p:nvSpPr>
        <p:spPr bwMode="auto">
          <a:xfrm>
            <a:off x="571500" y="484188"/>
            <a:ext cx="110363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title</a:t>
            </a:r>
          </a:p>
        </p:txBody>
      </p:sp>
      <p:sp>
        <p:nvSpPr>
          <p:cNvPr id="2051" name="Text Placeholder 2">
            <a:extLst>
              <a:ext uri="{FF2B5EF4-FFF2-40B4-BE49-F238E27FC236}">
                <a16:creationId xmlns:a16="http://schemas.microsoft.com/office/drawing/2014/main" id="{B0E995F9-B6B6-8E21-BB1E-C982A62A0760}"/>
              </a:ext>
            </a:extLst>
          </p:cNvPr>
          <p:cNvSpPr>
            <a:spLocks noGrp="1"/>
          </p:cNvSpPr>
          <p:nvPr>
            <p:ph type="body" idx="1"/>
          </p:nvPr>
        </p:nvSpPr>
        <p:spPr bwMode="auto">
          <a:xfrm>
            <a:off x="571500" y="2000250"/>
            <a:ext cx="110363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TextBox 5">
            <a:extLst>
              <a:ext uri="{FF2B5EF4-FFF2-40B4-BE49-F238E27FC236}">
                <a16:creationId xmlns:a16="http://schemas.microsoft.com/office/drawing/2014/main" id="{26213F75-BD9E-7D44-43E2-9FFFFE98BFED}"/>
              </a:ext>
            </a:extLst>
          </p:cNvPr>
          <p:cNvSpPr txBox="1"/>
          <p:nvPr userDrawn="1"/>
        </p:nvSpPr>
        <p:spPr>
          <a:xfrm>
            <a:off x="11352213" y="6457950"/>
            <a:ext cx="301625" cy="107950"/>
          </a:xfrm>
          <a:prstGeom prst="rect">
            <a:avLst/>
          </a:prstGeom>
          <a:noFill/>
        </p:spPr>
        <p:txBody>
          <a:bodyPr lIns="0" tIns="0" rIns="0" bIns="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defRPr/>
            </a:pPr>
            <a:fld id="{9493AC40-AAFA-1441-92D6-CCA7AD8ECAEF}" type="slidenum">
              <a:rPr lang="en-US" altLang="en-US" sz="700">
                <a:cs typeface="Arial" panose="020B0604020202020204" pitchFamily="34" charset="0"/>
              </a:rPr>
              <a:pPr algn="r" eaLnBrk="1" hangingPunct="1">
                <a:defRPr/>
              </a:pPr>
              <a:t>‹#›</a:t>
            </a:fld>
            <a:endParaRPr lang="en-US" altLang="en-US" sz="700">
              <a:cs typeface="Arial" panose="020B0604020202020204" pitchFamily="34" charset="0"/>
            </a:endParaRPr>
          </a:p>
        </p:txBody>
      </p:sp>
      <p:sp>
        <p:nvSpPr>
          <p:cNvPr id="9" name="TextBox 8">
            <a:extLst>
              <a:ext uri="{FF2B5EF4-FFF2-40B4-BE49-F238E27FC236}">
                <a16:creationId xmlns:a16="http://schemas.microsoft.com/office/drawing/2014/main" id="{BA3A9B4F-9EDA-37D8-58FB-F065565938DC}"/>
              </a:ext>
            </a:extLst>
          </p:cNvPr>
          <p:cNvSpPr txBox="1"/>
          <p:nvPr userDrawn="1"/>
        </p:nvSpPr>
        <p:spPr>
          <a:xfrm>
            <a:off x="8628063" y="6443663"/>
            <a:ext cx="1616075" cy="122237"/>
          </a:xfrm>
          <a:prstGeom prst="rect">
            <a:avLst/>
          </a:prstGeom>
          <a:noFill/>
        </p:spPr>
        <p:txBody>
          <a:bodyPr lIns="0" tIns="0" rIns="0" bIns="0" anchor="b">
            <a:spAutoFit/>
          </a:bodyPr>
          <a:lstStyle/>
          <a:p>
            <a:pPr algn="r" eaLnBrk="1" fontAlgn="auto" hangingPunct="1">
              <a:spcBef>
                <a:spcPts val="0"/>
              </a:spcBef>
              <a:spcAft>
                <a:spcPts val="0"/>
              </a:spcAft>
              <a:defRPr/>
            </a:pPr>
            <a:r>
              <a:rPr lang="en-US" sz="800" kern="400" dirty="0">
                <a:latin typeface="+mn-lt"/>
                <a:cs typeface="Arial" panose="020B0604020202020204" pitchFamily="34" charset="0"/>
              </a:rPr>
              <a:t>©2023 Lincoln National Corporation</a:t>
            </a:r>
          </a:p>
        </p:txBody>
      </p:sp>
      <p:sp>
        <p:nvSpPr>
          <p:cNvPr id="10" name="TextBox 9">
            <a:extLst>
              <a:ext uri="{FF2B5EF4-FFF2-40B4-BE49-F238E27FC236}">
                <a16:creationId xmlns:a16="http://schemas.microsoft.com/office/drawing/2014/main" id="{21F1E23B-00A7-AE9C-C0E8-A945C2F5F888}"/>
              </a:ext>
            </a:extLst>
          </p:cNvPr>
          <p:cNvSpPr txBox="1"/>
          <p:nvPr userDrawn="1"/>
        </p:nvSpPr>
        <p:spPr>
          <a:xfrm>
            <a:off x="10291763" y="6321425"/>
            <a:ext cx="1219200" cy="246063"/>
          </a:xfrm>
          <a:prstGeom prst="rect">
            <a:avLst/>
          </a:prstGeom>
          <a:noFill/>
        </p:spPr>
        <p:txBody>
          <a:bodyPr lIns="0" tIns="0" rIns="0" bIns="0" anchor="b">
            <a:spAutoFit/>
          </a:bodyPr>
          <a:lstStyle/>
          <a:p>
            <a:pPr algn="r" eaLnBrk="1" fontAlgn="auto" hangingPunct="1">
              <a:spcBef>
                <a:spcPts val="0"/>
              </a:spcBef>
              <a:spcAft>
                <a:spcPts val="0"/>
              </a:spcAft>
              <a:defRPr/>
            </a:pPr>
            <a:endParaRPr lang="en-US" sz="800" kern="400" dirty="0">
              <a:latin typeface="+mn-lt"/>
              <a:cs typeface="Arial" panose="020B0604020202020204" pitchFamily="34" charset="0"/>
            </a:endParaRPr>
          </a:p>
          <a:p>
            <a:pPr algn="r" eaLnBrk="1" fontAlgn="auto" hangingPunct="1">
              <a:spcBef>
                <a:spcPts val="0"/>
              </a:spcBef>
              <a:spcAft>
                <a:spcPts val="0"/>
              </a:spcAft>
              <a:defRPr/>
            </a:pPr>
            <a:r>
              <a:rPr lang="en-US" sz="800" dirty="0"/>
              <a:t>LCN-4877465-072822</a:t>
            </a:r>
            <a:endParaRPr lang="en-US" sz="800" kern="400" dirty="0">
              <a:latin typeface="+mn-lt"/>
              <a:cs typeface="Arial" panose="020B0604020202020204" pitchFamily="34" charset="0"/>
            </a:endParaRPr>
          </a:p>
        </p:txBody>
      </p:sp>
      <p:sp>
        <p:nvSpPr>
          <p:cNvPr id="7" name="Rectangle 6">
            <a:extLst>
              <a:ext uri="{FF2B5EF4-FFF2-40B4-BE49-F238E27FC236}">
                <a16:creationId xmlns:a16="http://schemas.microsoft.com/office/drawing/2014/main" id="{22B54128-36E0-C07D-ACD4-D92ECA2CEC1E}"/>
              </a:ext>
            </a:extLst>
          </p:cNvPr>
          <p:cNvSpPr/>
          <p:nvPr userDrawn="1"/>
        </p:nvSpPr>
        <p:spPr>
          <a:xfrm>
            <a:off x="501650" y="6403975"/>
            <a:ext cx="2790825" cy="215900"/>
          </a:xfrm>
          <a:prstGeom prst="rect">
            <a:avLst/>
          </a:prstGeom>
        </p:spPr>
        <p:txBody>
          <a:bodyPr wrap="none">
            <a:spAutoFit/>
          </a:bodyPr>
          <a:lstStyle/>
          <a:p>
            <a:pPr eaLnBrk="1" fontAlgn="auto" hangingPunct="1">
              <a:spcBef>
                <a:spcPts val="0"/>
              </a:spcBef>
              <a:spcAft>
                <a:spcPts val="0"/>
              </a:spcAft>
              <a:defRPr/>
            </a:pPr>
            <a:r>
              <a:rPr lang="en-US" sz="800" dirty="0">
                <a:cs typeface="Arial" panose="020B0604020202020204" pitchFamily="34" charset="0"/>
              </a:rPr>
              <a:t>For broker-dealer use only. Not for use with the general public.</a:t>
            </a:r>
            <a:endParaRPr lang="en-US" altLang="en-US" sz="800" dirty="0">
              <a:effectLst>
                <a:outerShdw blurRad="38100" dist="38100" dir="2700000" algn="tl">
                  <a:srgbClr val="000000">
                    <a:alpha val="43137"/>
                  </a:srgbClr>
                </a:outerShdw>
              </a:effectLst>
              <a:cs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5681" r:id="rId1"/>
    <p:sldLayoutId id="2147485621" r:id="rId2"/>
    <p:sldLayoutId id="2147485622" r:id="rId3"/>
    <p:sldLayoutId id="2147485623" r:id="rId4"/>
    <p:sldLayoutId id="2147485624" r:id="rId5"/>
    <p:sldLayoutId id="2147485625" r:id="rId6"/>
    <p:sldLayoutId id="2147485626" r:id="rId7"/>
    <p:sldLayoutId id="2147485627" r:id="rId8"/>
  </p:sldLayoutIdLst>
  <p:txStyles>
    <p:titleStyle>
      <a:lvl1pPr algn="l" rtl="0" eaLnBrk="0" fontAlgn="base" hangingPunct="0">
        <a:spcBef>
          <a:spcPct val="0"/>
        </a:spcBef>
        <a:spcAft>
          <a:spcPct val="0"/>
        </a:spcAft>
        <a:defRPr sz="3400" kern="1200">
          <a:solidFill>
            <a:schemeClr val="tx1"/>
          </a:solidFill>
          <a:latin typeface="Georgia" panose="02040502050405020303" pitchFamily="18" charset="0"/>
          <a:ea typeface="+mj-ea"/>
          <a:cs typeface="+mj-cs"/>
        </a:defRPr>
      </a:lvl1pPr>
      <a:lvl2pPr algn="l" rtl="0" eaLnBrk="0" fontAlgn="base" hangingPunct="0">
        <a:spcBef>
          <a:spcPct val="0"/>
        </a:spcBef>
        <a:spcAft>
          <a:spcPct val="0"/>
        </a:spcAft>
        <a:defRPr sz="3400">
          <a:solidFill>
            <a:schemeClr val="tx1"/>
          </a:solidFill>
          <a:latin typeface="Georgia" panose="02040502050405020303" pitchFamily="18" charset="0"/>
        </a:defRPr>
      </a:lvl2pPr>
      <a:lvl3pPr algn="l" rtl="0" eaLnBrk="0" fontAlgn="base" hangingPunct="0">
        <a:spcBef>
          <a:spcPct val="0"/>
        </a:spcBef>
        <a:spcAft>
          <a:spcPct val="0"/>
        </a:spcAft>
        <a:defRPr sz="3400">
          <a:solidFill>
            <a:schemeClr val="tx1"/>
          </a:solidFill>
          <a:latin typeface="Georgia" panose="02040502050405020303" pitchFamily="18" charset="0"/>
        </a:defRPr>
      </a:lvl3pPr>
      <a:lvl4pPr algn="l" rtl="0" eaLnBrk="0" fontAlgn="base" hangingPunct="0">
        <a:spcBef>
          <a:spcPct val="0"/>
        </a:spcBef>
        <a:spcAft>
          <a:spcPct val="0"/>
        </a:spcAft>
        <a:defRPr sz="3400">
          <a:solidFill>
            <a:schemeClr val="tx1"/>
          </a:solidFill>
          <a:latin typeface="Georgia" panose="02040502050405020303" pitchFamily="18" charset="0"/>
        </a:defRPr>
      </a:lvl4pPr>
      <a:lvl5pPr algn="l" rtl="0" eaLnBrk="0" fontAlgn="base" hangingPunct="0">
        <a:spcBef>
          <a:spcPct val="0"/>
        </a:spcBef>
        <a:spcAft>
          <a:spcPct val="0"/>
        </a:spcAft>
        <a:defRPr sz="3400">
          <a:solidFill>
            <a:schemeClr val="tx1"/>
          </a:solidFill>
          <a:latin typeface="Georgia" panose="02040502050405020303" pitchFamily="18" charset="0"/>
        </a:defRPr>
      </a:lvl5pPr>
      <a:lvl6pPr marL="457200" algn="l" rtl="0" fontAlgn="base">
        <a:spcBef>
          <a:spcPct val="0"/>
        </a:spcBef>
        <a:spcAft>
          <a:spcPct val="0"/>
        </a:spcAft>
        <a:defRPr sz="3400">
          <a:solidFill>
            <a:schemeClr val="tx1"/>
          </a:solidFill>
          <a:latin typeface="Georgia" panose="02040502050405020303" pitchFamily="18" charset="0"/>
        </a:defRPr>
      </a:lvl6pPr>
      <a:lvl7pPr marL="914400" algn="l" rtl="0" fontAlgn="base">
        <a:spcBef>
          <a:spcPct val="0"/>
        </a:spcBef>
        <a:spcAft>
          <a:spcPct val="0"/>
        </a:spcAft>
        <a:defRPr sz="3400">
          <a:solidFill>
            <a:schemeClr val="tx1"/>
          </a:solidFill>
          <a:latin typeface="Georgia" panose="02040502050405020303" pitchFamily="18" charset="0"/>
        </a:defRPr>
      </a:lvl7pPr>
      <a:lvl8pPr marL="1371600" algn="l" rtl="0" fontAlgn="base">
        <a:spcBef>
          <a:spcPct val="0"/>
        </a:spcBef>
        <a:spcAft>
          <a:spcPct val="0"/>
        </a:spcAft>
        <a:defRPr sz="3400">
          <a:solidFill>
            <a:schemeClr val="tx1"/>
          </a:solidFill>
          <a:latin typeface="Georgia" panose="02040502050405020303" pitchFamily="18" charset="0"/>
        </a:defRPr>
      </a:lvl8pPr>
      <a:lvl9pPr marL="1828800" algn="l" rtl="0" fontAlgn="base">
        <a:spcBef>
          <a:spcPct val="0"/>
        </a:spcBef>
        <a:spcAft>
          <a:spcPct val="0"/>
        </a:spcAft>
        <a:defRPr sz="3400">
          <a:solidFill>
            <a:schemeClr val="tx1"/>
          </a:solidFill>
          <a:latin typeface="Georgia" panose="02040502050405020303" pitchFamily="18" charset="0"/>
        </a:defRPr>
      </a:lvl9pPr>
    </p:titleStyle>
    <p:bodyStyle>
      <a:lvl1pPr marL="182563" indent="-182563" algn="l" rtl="0" eaLnBrk="0" fontAlgn="base" hangingPunct="0">
        <a:spcBef>
          <a:spcPct val="0"/>
        </a:spcBef>
        <a:spcAft>
          <a:spcPts val="800"/>
        </a:spcAft>
        <a:buClr>
          <a:schemeClr val="tx1"/>
        </a:buClr>
        <a:buFont typeface="Arial" panose="020B0604020202020204" pitchFamily="34" charset="0"/>
        <a:buChar char="•"/>
        <a:defRPr sz="1600" kern="400">
          <a:solidFill>
            <a:schemeClr val="tx1"/>
          </a:solidFill>
          <a:latin typeface="+mn-lt"/>
          <a:ea typeface="+mn-ea"/>
          <a:cs typeface="Arial" panose="020B0604020202020204" pitchFamily="34" charset="0"/>
        </a:defRPr>
      </a:lvl1pPr>
      <a:lvl2pPr marL="365125" indent="-182563"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2pPr>
      <a:lvl3pPr marL="685800"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3pPr>
      <a:lvl4pPr marL="858838"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4pPr>
      <a:lvl5pPr marL="1031875"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504EF3D4-3FF4-6B24-CD74-07AC99FBCEF7}"/>
              </a:ext>
            </a:extLst>
          </p:cNvPr>
          <p:cNvSpPr>
            <a:spLocks noGrp="1"/>
          </p:cNvSpPr>
          <p:nvPr>
            <p:ph type="title"/>
          </p:nvPr>
        </p:nvSpPr>
        <p:spPr bwMode="auto">
          <a:xfrm>
            <a:off x="571500" y="484188"/>
            <a:ext cx="110363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title</a:t>
            </a:r>
          </a:p>
        </p:txBody>
      </p:sp>
      <p:sp>
        <p:nvSpPr>
          <p:cNvPr id="3075" name="Text Placeholder 2">
            <a:extLst>
              <a:ext uri="{FF2B5EF4-FFF2-40B4-BE49-F238E27FC236}">
                <a16:creationId xmlns:a16="http://schemas.microsoft.com/office/drawing/2014/main" id="{D5A8F28F-4911-1D36-5FDC-1CF59278A2E1}"/>
              </a:ext>
            </a:extLst>
          </p:cNvPr>
          <p:cNvSpPr>
            <a:spLocks noGrp="1"/>
          </p:cNvSpPr>
          <p:nvPr>
            <p:ph type="body" idx="1"/>
          </p:nvPr>
        </p:nvSpPr>
        <p:spPr bwMode="auto">
          <a:xfrm>
            <a:off x="571500" y="2000250"/>
            <a:ext cx="110363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TextBox 5">
            <a:extLst>
              <a:ext uri="{FF2B5EF4-FFF2-40B4-BE49-F238E27FC236}">
                <a16:creationId xmlns:a16="http://schemas.microsoft.com/office/drawing/2014/main" id="{711FBDA5-3FE3-0629-5ABD-A2E22F8F53C1}"/>
              </a:ext>
            </a:extLst>
          </p:cNvPr>
          <p:cNvSpPr txBox="1"/>
          <p:nvPr userDrawn="1"/>
        </p:nvSpPr>
        <p:spPr>
          <a:xfrm>
            <a:off x="11352213" y="6457950"/>
            <a:ext cx="301625" cy="107950"/>
          </a:xfrm>
          <a:prstGeom prst="rect">
            <a:avLst/>
          </a:prstGeom>
          <a:noFill/>
        </p:spPr>
        <p:txBody>
          <a:bodyPr lIns="0" tIns="0" rIns="0" bIns="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defRPr/>
            </a:pPr>
            <a:fld id="{C9A1EB59-7437-D742-B820-FFFD8DE525BE}" type="slidenum">
              <a:rPr lang="en-US" altLang="en-US" sz="700">
                <a:cs typeface="Arial" panose="020B0604020202020204" pitchFamily="34" charset="0"/>
              </a:rPr>
              <a:pPr algn="r" eaLnBrk="1" hangingPunct="1">
                <a:defRPr/>
              </a:pPr>
              <a:t>‹#›</a:t>
            </a:fld>
            <a:endParaRPr lang="en-US" altLang="en-US" sz="700">
              <a:cs typeface="Arial" panose="020B0604020202020204" pitchFamily="34" charset="0"/>
            </a:endParaRPr>
          </a:p>
        </p:txBody>
      </p:sp>
      <p:sp>
        <p:nvSpPr>
          <p:cNvPr id="11" name="TextBox 10">
            <a:extLst>
              <a:ext uri="{FF2B5EF4-FFF2-40B4-BE49-F238E27FC236}">
                <a16:creationId xmlns:a16="http://schemas.microsoft.com/office/drawing/2014/main" id="{04D47A25-5D1A-2F2C-C516-8239B391781B}"/>
              </a:ext>
            </a:extLst>
          </p:cNvPr>
          <p:cNvSpPr txBox="1"/>
          <p:nvPr userDrawn="1"/>
        </p:nvSpPr>
        <p:spPr>
          <a:xfrm>
            <a:off x="8628063" y="6443663"/>
            <a:ext cx="1616075" cy="122237"/>
          </a:xfrm>
          <a:prstGeom prst="rect">
            <a:avLst/>
          </a:prstGeom>
          <a:noFill/>
        </p:spPr>
        <p:txBody>
          <a:bodyPr lIns="0" tIns="0" rIns="0" bIns="0" anchor="b">
            <a:spAutoFit/>
          </a:bodyPr>
          <a:lstStyle/>
          <a:p>
            <a:pPr algn="r" eaLnBrk="1" fontAlgn="auto" hangingPunct="1">
              <a:spcBef>
                <a:spcPts val="0"/>
              </a:spcBef>
              <a:spcAft>
                <a:spcPts val="0"/>
              </a:spcAft>
              <a:defRPr/>
            </a:pPr>
            <a:r>
              <a:rPr lang="en-US" sz="800" kern="400" dirty="0">
                <a:latin typeface="+mn-lt"/>
                <a:cs typeface="Arial" panose="020B0604020202020204" pitchFamily="34" charset="0"/>
              </a:rPr>
              <a:t>©2023 Lincoln National Corporation</a:t>
            </a:r>
          </a:p>
        </p:txBody>
      </p:sp>
      <p:sp>
        <p:nvSpPr>
          <p:cNvPr id="3078" name="TextBox 6">
            <a:extLst>
              <a:ext uri="{FF2B5EF4-FFF2-40B4-BE49-F238E27FC236}">
                <a16:creationId xmlns:a16="http://schemas.microsoft.com/office/drawing/2014/main" id="{BD10543F-4D11-627C-8B18-73F985DC2324}"/>
              </a:ext>
            </a:extLst>
          </p:cNvPr>
          <p:cNvSpPr txBox="1">
            <a:spLocks noChangeArrowheads="1"/>
          </p:cNvSpPr>
          <p:nvPr userDrawn="1"/>
        </p:nvSpPr>
        <p:spPr bwMode="auto">
          <a:xfrm>
            <a:off x="10291763" y="6443663"/>
            <a:ext cx="1219200" cy="123825"/>
          </a:xfrm>
          <a:prstGeom prst="rect">
            <a:avLst/>
          </a:prstGeom>
          <a:noFill/>
          <a:ln>
            <a:noFill/>
          </a:ln>
        </p:spPr>
        <p:txBody>
          <a:bodyPr lIns="0" tIns="0" rIns="0" bIns="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defRPr/>
            </a:pPr>
            <a:r>
              <a:rPr lang="en-US" altLang="en-US" sz="800" dirty="0"/>
              <a:t>LCN-4877465-072822</a:t>
            </a:r>
            <a:endParaRPr lang="en-US" altLang="en-US" sz="800" dirty="0">
              <a:cs typeface="Arial" panose="020B0604020202020204" pitchFamily="34" charset="0"/>
            </a:endParaRPr>
          </a:p>
        </p:txBody>
      </p:sp>
      <p:sp>
        <p:nvSpPr>
          <p:cNvPr id="8" name="Rectangle 7">
            <a:extLst>
              <a:ext uri="{FF2B5EF4-FFF2-40B4-BE49-F238E27FC236}">
                <a16:creationId xmlns:a16="http://schemas.microsoft.com/office/drawing/2014/main" id="{6E1E5E71-5609-EEEC-8A67-DA0DDD4CF611}"/>
              </a:ext>
            </a:extLst>
          </p:cNvPr>
          <p:cNvSpPr/>
          <p:nvPr userDrawn="1"/>
        </p:nvSpPr>
        <p:spPr>
          <a:xfrm>
            <a:off x="538163" y="6403975"/>
            <a:ext cx="2790825" cy="215900"/>
          </a:xfrm>
          <a:prstGeom prst="rect">
            <a:avLst/>
          </a:prstGeom>
        </p:spPr>
        <p:txBody>
          <a:bodyPr wrap="none">
            <a:spAutoFit/>
          </a:bodyPr>
          <a:lstStyle/>
          <a:p>
            <a:pPr eaLnBrk="1" fontAlgn="auto" hangingPunct="1">
              <a:spcBef>
                <a:spcPts val="0"/>
              </a:spcBef>
              <a:spcAft>
                <a:spcPts val="0"/>
              </a:spcAft>
              <a:defRPr/>
            </a:pPr>
            <a:r>
              <a:rPr lang="en-US" sz="800" dirty="0">
                <a:cs typeface="Arial" panose="020B0604020202020204" pitchFamily="34" charset="0"/>
              </a:rPr>
              <a:t>For broker-dealer use only. Not for use with the general public.</a:t>
            </a:r>
            <a:endParaRPr lang="en-US" altLang="en-US" sz="800" dirty="0">
              <a:effectLst>
                <a:outerShdw blurRad="38100" dist="38100" dir="2700000" algn="tl">
                  <a:srgbClr val="000000">
                    <a:alpha val="43137"/>
                  </a:srgbClr>
                </a:outerShdw>
              </a:effectLst>
              <a:cs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5628" r:id="rId1"/>
    <p:sldLayoutId id="2147485629" r:id="rId2"/>
    <p:sldLayoutId id="2147485630" r:id="rId3"/>
    <p:sldLayoutId id="2147485631" r:id="rId4"/>
    <p:sldLayoutId id="2147485632" r:id="rId5"/>
    <p:sldLayoutId id="2147485633" r:id="rId6"/>
    <p:sldLayoutId id="2147485634" r:id="rId7"/>
    <p:sldLayoutId id="2147485635" r:id="rId8"/>
    <p:sldLayoutId id="2147485636" r:id="rId9"/>
  </p:sldLayoutIdLst>
  <p:txStyles>
    <p:titleStyle>
      <a:lvl1pPr algn="l" rtl="0" eaLnBrk="0" fontAlgn="base" hangingPunct="0">
        <a:spcBef>
          <a:spcPct val="0"/>
        </a:spcBef>
        <a:spcAft>
          <a:spcPct val="0"/>
        </a:spcAft>
        <a:defRPr sz="3400" kern="1200">
          <a:solidFill>
            <a:schemeClr val="tx1"/>
          </a:solidFill>
          <a:latin typeface="Georgia" panose="02040502050405020303" pitchFamily="18" charset="0"/>
          <a:ea typeface="+mj-ea"/>
          <a:cs typeface="+mj-cs"/>
        </a:defRPr>
      </a:lvl1pPr>
      <a:lvl2pPr algn="l" rtl="0" eaLnBrk="0" fontAlgn="base" hangingPunct="0">
        <a:spcBef>
          <a:spcPct val="0"/>
        </a:spcBef>
        <a:spcAft>
          <a:spcPct val="0"/>
        </a:spcAft>
        <a:defRPr sz="3400">
          <a:solidFill>
            <a:schemeClr val="tx1"/>
          </a:solidFill>
          <a:latin typeface="Georgia" panose="02040502050405020303" pitchFamily="18" charset="0"/>
        </a:defRPr>
      </a:lvl2pPr>
      <a:lvl3pPr algn="l" rtl="0" eaLnBrk="0" fontAlgn="base" hangingPunct="0">
        <a:spcBef>
          <a:spcPct val="0"/>
        </a:spcBef>
        <a:spcAft>
          <a:spcPct val="0"/>
        </a:spcAft>
        <a:defRPr sz="3400">
          <a:solidFill>
            <a:schemeClr val="tx1"/>
          </a:solidFill>
          <a:latin typeface="Georgia" panose="02040502050405020303" pitchFamily="18" charset="0"/>
        </a:defRPr>
      </a:lvl3pPr>
      <a:lvl4pPr algn="l" rtl="0" eaLnBrk="0" fontAlgn="base" hangingPunct="0">
        <a:spcBef>
          <a:spcPct val="0"/>
        </a:spcBef>
        <a:spcAft>
          <a:spcPct val="0"/>
        </a:spcAft>
        <a:defRPr sz="3400">
          <a:solidFill>
            <a:schemeClr val="tx1"/>
          </a:solidFill>
          <a:latin typeface="Georgia" panose="02040502050405020303" pitchFamily="18" charset="0"/>
        </a:defRPr>
      </a:lvl4pPr>
      <a:lvl5pPr algn="l" rtl="0" eaLnBrk="0" fontAlgn="base" hangingPunct="0">
        <a:spcBef>
          <a:spcPct val="0"/>
        </a:spcBef>
        <a:spcAft>
          <a:spcPct val="0"/>
        </a:spcAft>
        <a:defRPr sz="3400">
          <a:solidFill>
            <a:schemeClr val="tx1"/>
          </a:solidFill>
          <a:latin typeface="Georgia" panose="02040502050405020303" pitchFamily="18" charset="0"/>
        </a:defRPr>
      </a:lvl5pPr>
      <a:lvl6pPr marL="457200" algn="l" rtl="0" fontAlgn="base">
        <a:spcBef>
          <a:spcPct val="0"/>
        </a:spcBef>
        <a:spcAft>
          <a:spcPct val="0"/>
        </a:spcAft>
        <a:defRPr sz="3400">
          <a:solidFill>
            <a:schemeClr val="tx1"/>
          </a:solidFill>
          <a:latin typeface="Georgia" panose="02040502050405020303" pitchFamily="18" charset="0"/>
        </a:defRPr>
      </a:lvl6pPr>
      <a:lvl7pPr marL="914400" algn="l" rtl="0" fontAlgn="base">
        <a:spcBef>
          <a:spcPct val="0"/>
        </a:spcBef>
        <a:spcAft>
          <a:spcPct val="0"/>
        </a:spcAft>
        <a:defRPr sz="3400">
          <a:solidFill>
            <a:schemeClr val="tx1"/>
          </a:solidFill>
          <a:latin typeface="Georgia" panose="02040502050405020303" pitchFamily="18" charset="0"/>
        </a:defRPr>
      </a:lvl7pPr>
      <a:lvl8pPr marL="1371600" algn="l" rtl="0" fontAlgn="base">
        <a:spcBef>
          <a:spcPct val="0"/>
        </a:spcBef>
        <a:spcAft>
          <a:spcPct val="0"/>
        </a:spcAft>
        <a:defRPr sz="3400">
          <a:solidFill>
            <a:schemeClr val="tx1"/>
          </a:solidFill>
          <a:latin typeface="Georgia" panose="02040502050405020303" pitchFamily="18" charset="0"/>
        </a:defRPr>
      </a:lvl8pPr>
      <a:lvl9pPr marL="1828800" algn="l" rtl="0" fontAlgn="base">
        <a:spcBef>
          <a:spcPct val="0"/>
        </a:spcBef>
        <a:spcAft>
          <a:spcPct val="0"/>
        </a:spcAft>
        <a:defRPr sz="3400">
          <a:solidFill>
            <a:schemeClr val="tx1"/>
          </a:solidFill>
          <a:latin typeface="Georgia" panose="02040502050405020303" pitchFamily="18" charset="0"/>
        </a:defRPr>
      </a:lvl9pPr>
    </p:titleStyle>
    <p:bodyStyle>
      <a:lvl1pPr marL="182563" indent="-182563" algn="l" rtl="0" eaLnBrk="0" fontAlgn="base" hangingPunct="0">
        <a:spcBef>
          <a:spcPct val="0"/>
        </a:spcBef>
        <a:spcAft>
          <a:spcPts val="800"/>
        </a:spcAft>
        <a:buClr>
          <a:schemeClr val="tx1"/>
        </a:buClr>
        <a:buFont typeface="Arial" panose="020B0604020202020204" pitchFamily="34" charset="0"/>
        <a:buChar char="•"/>
        <a:defRPr sz="1600" kern="400">
          <a:solidFill>
            <a:schemeClr val="tx1"/>
          </a:solidFill>
          <a:latin typeface="+mn-lt"/>
          <a:ea typeface="+mn-ea"/>
          <a:cs typeface="Arial" panose="020B0604020202020204" pitchFamily="34" charset="0"/>
        </a:defRPr>
      </a:lvl1pPr>
      <a:lvl2pPr marL="365125" indent="-182563"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2pPr>
      <a:lvl3pPr marL="685800"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3pPr>
      <a:lvl4pPr marL="858838"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4pPr>
      <a:lvl5pPr marL="1031875"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9C8D262E-49F8-646B-111A-0FE80DA1B6EA}"/>
              </a:ext>
            </a:extLst>
          </p:cNvPr>
          <p:cNvSpPr>
            <a:spLocks noGrp="1"/>
          </p:cNvSpPr>
          <p:nvPr>
            <p:ph type="title"/>
          </p:nvPr>
        </p:nvSpPr>
        <p:spPr bwMode="auto">
          <a:xfrm>
            <a:off x="571500" y="484188"/>
            <a:ext cx="110363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title</a:t>
            </a:r>
          </a:p>
        </p:txBody>
      </p:sp>
      <p:sp>
        <p:nvSpPr>
          <p:cNvPr id="4099" name="Text Placeholder 2">
            <a:extLst>
              <a:ext uri="{FF2B5EF4-FFF2-40B4-BE49-F238E27FC236}">
                <a16:creationId xmlns:a16="http://schemas.microsoft.com/office/drawing/2014/main" id="{19038C5C-FEB1-8B6B-5D4C-7645BD319203}"/>
              </a:ext>
            </a:extLst>
          </p:cNvPr>
          <p:cNvSpPr>
            <a:spLocks noGrp="1"/>
          </p:cNvSpPr>
          <p:nvPr>
            <p:ph type="body" idx="1"/>
          </p:nvPr>
        </p:nvSpPr>
        <p:spPr bwMode="auto">
          <a:xfrm>
            <a:off x="571500" y="2000250"/>
            <a:ext cx="110363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TextBox 5">
            <a:extLst>
              <a:ext uri="{FF2B5EF4-FFF2-40B4-BE49-F238E27FC236}">
                <a16:creationId xmlns:a16="http://schemas.microsoft.com/office/drawing/2014/main" id="{6ADEC583-F2C6-000C-6FC1-EE1E908F74F2}"/>
              </a:ext>
            </a:extLst>
          </p:cNvPr>
          <p:cNvSpPr txBox="1"/>
          <p:nvPr userDrawn="1"/>
        </p:nvSpPr>
        <p:spPr>
          <a:xfrm>
            <a:off x="11352213" y="6457950"/>
            <a:ext cx="301625" cy="107950"/>
          </a:xfrm>
          <a:prstGeom prst="rect">
            <a:avLst/>
          </a:prstGeom>
          <a:noFill/>
        </p:spPr>
        <p:txBody>
          <a:bodyPr lIns="0" tIns="0" rIns="0" bIns="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defRPr/>
            </a:pPr>
            <a:fld id="{8F8BCBB3-81C8-F841-AA23-B43E89054B90}" type="slidenum">
              <a:rPr lang="en-US" altLang="en-US" sz="700">
                <a:cs typeface="Arial" panose="020B0604020202020204" pitchFamily="34" charset="0"/>
              </a:rPr>
              <a:pPr algn="r" eaLnBrk="1" hangingPunct="1">
                <a:defRPr/>
              </a:pPr>
              <a:t>‹#›</a:t>
            </a:fld>
            <a:endParaRPr lang="en-US" altLang="en-US" sz="700">
              <a:cs typeface="Arial" panose="020B0604020202020204" pitchFamily="34" charset="0"/>
            </a:endParaRPr>
          </a:p>
        </p:txBody>
      </p:sp>
      <p:sp>
        <p:nvSpPr>
          <p:cNvPr id="8" name="TextBox 7">
            <a:extLst>
              <a:ext uri="{FF2B5EF4-FFF2-40B4-BE49-F238E27FC236}">
                <a16:creationId xmlns:a16="http://schemas.microsoft.com/office/drawing/2014/main" id="{14CE7184-2320-90FC-C29D-BA86928CD76F}"/>
              </a:ext>
            </a:extLst>
          </p:cNvPr>
          <p:cNvSpPr txBox="1"/>
          <p:nvPr userDrawn="1"/>
        </p:nvSpPr>
        <p:spPr>
          <a:xfrm>
            <a:off x="8628063" y="6443663"/>
            <a:ext cx="1616075" cy="122237"/>
          </a:xfrm>
          <a:prstGeom prst="rect">
            <a:avLst/>
          </a:prstGeom>
          <a:noFill/>
        </p:spPr>
        <p:txBody>
          <a:bodyPr lIns="0" tIns="0" rIns="0" bIns="0" anchor="b">
            <a:spAutoFit/>
          </a:bodyPr>
          <a:lstStyle/>
          <a:p>
            <a:pPr algn="r" eaLnBrk="1" fontAlgn="auto" hangingPunct="1">
              <a:spcBef>
                <a:spcPts val="0"/>
              </a:spcBef>
              <a:spcAft>
                <a:spcPts val="0"/>
              </a:spcAft>
              <a:defRPr/>
            </a:pPr>
            <a:r>
              <a:rPr lang="en-US" sz="800" kern="400" dirty="0">
                <a:latin typeface="+mn-lt"/>
                <a:cs typeface="Arial" panose="020B0604020202020204" pitchFamily="34" charset="0"/>
              </a:rPr>
              <a:t>©2023 Lincoln National Corporation</a:t>
            </a:r>
          </a:p>
        </p:txBody>
      </p:sp>
      <p:sp>
        <p:nvSpPr>
          <p:cNvPr id="9" name="Rectangle 8">
            <a:extLst>
              <a:ext uri="{FF2B5EF4-FFF2-40B4-BE49-F238E27FC236}">
                <a16:creationId xmlns:a16="http://schemas.microsoft.com/office/drawing/2014/main" id="{B4EE605C-6943-7BCC-001C-C8EA7AD805C5}"/>
              </a:ext>
            </a:extLst>
          </p:cNvPr>
          <p:cNvSpPr/>
          <p:nvPr userDrawn="1"/>
        </p:nvSpPr>
        <p:spPr>
          <a:xfrm>
            <a:off x="538163" y="6403975"/>
            <a:ext cx="2790825" cy="215900"/>
          </a:xfrm>
          <a:prstGeom prst="rect">
            <a:avLst/>
          </a:prstGeom>
        </p:spPr>
        <p:txBody>
          <a:bodyPr wrap="none">
            <a:spAutoFit/>
          </a:bodyPr>
          <a:lstStyle/>
          <a:p>
            <a:pPr eaLnBrk="1" fontAlgn="auto" hangingPunct="1">
              <a:spcBef>
                <a:spcPts val="0"/>
              </a:spcBef>
              <a:spcAft>
                <a:spcPts val="0"/>
              </a:spcAft>
              <a:defRPr/>
            </a:pPr>
            <a:r>
              <a:rPr lang="en-US" sz="800" dirty="0">
                <a:cs typeface="Arial" panose="020B0604020202020204" pitchFamily="34" charset="0"/>
              </a:rPr>
              <a:t>For broker-dealer use only. Not for use with the general public.</a:t>
            </a:r>
            <a:endParaRPr lang="en-US" altLang="en-US" sz="800" dirty="0">
              <a:effectLst>
                <a:outerShdw blurRad="38100" dist="38100" dir="2700000" algn="tl">
                  <a:srgbClr val="000000">
                    <a:alpha val="43137"/>
                  </a:srgbClr>
                </a:outerShdw>
              </a:effectLst>
              <a:cs typeface="Calibri" panose="020F0502020204030204" pitchFamily="34" charset="0"/>
            </a:endParaRPr>
          </a:p>
        </p:txBody>
      </p:sp>
      <p:sp>
        <p:nvSpPr>
          <p:cNvPr id="4103" name="TextBox 9">
            <a:extLst>
              <a:ext uri="{FF2B5EF4-FFF2-40B4-BE49-F238E27FC236}">
                <a16:creationId xmlns:a16="http://schemas.microsoft.com/office/drawing/2014/main" id="{FDFCB38C-4466-3F6B-EAEE-2AE70A7DDB97}"/>
              </a:ext>
            </a:extLst>
          </p:cNvPr>
          <p:cNvSpPr txBox="1">
            <a:spLocks noChangeArrowheads="1"/>
          </p:cNvSpPr>
          <p:nvPr userDrawn="1"/>
        </p:nvSpPr>
        <p:spPr bwMode="auto">
          <a:xfrm>
            <a:off x="10291763" y="6443663"/>
            <a:ext cx="1219200" cy="123825"/>
          </a:xfrm>
          <a:prstGeom prst="rect">
            <a:avLst/>
          </a:prstGeom>
          <a:noFill/>
          <a:ln>
            <a:noFill/>
          </a:ln>
        </p:spPr>
        <p:txBody>
          <a:bodyPr lIns="0" tIns="0" rIns="0" bIns="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defRPr/>
            </a:pPr>
            <a:r>
              <a:rPr lang="en-US" altLang="en-US" sz="800" dirty="0"/>
              <a:t>LCN-4877465-072822</a:t>
            </a:r>
            <a:endParaRPr lang="en-US" altLang="en-US" sz="800" dirty="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5637" r:id="rId1"/>
    <p:sldLayoutId id="2147485638" r:id="rId2"/>
    <p:sldLayoutId id="2147485639" r:id="rId3"/>
  </p:sldLayoutIdLst>
  <p:txStyles>
    <p:titleStyle>
      <a:lvl1pPr algn="l" rtl="0" eaLnBrk="0" fontAlgn="base" hangingPunct="0">
        <a:spcBef>
          <a:spcPct val="0"/>
        </a:spcBef>
        <a:spcAft>
          <a:spcPct val="0"/>
        </a:spcAft>
        <a:defRPr sz="3400" kern="1200">
          <a:solidFill>
            <a:schemeClr val="tx1"/>
          </a:solidFill>
          <a:latin typeface="Georgia" panose="02040502050405020303" pitchFamily="18" charset="0"/>
          <a:ea typeface="+mj-ea"/>
          <a:cs typeface="+mj-cs"/>
        </a:defRPr>
      </a:lvl1pPr>
      <a:lvl2pPr algn="l" rtl="0" eaLnBrk="0" fontAlgn="base" hangingPunct="0">
        <a:spcBef>
          <a:spcPct val="0"/>
        </a:spcBef>
        <a:spcAft>
          <a:spcPct val="0"/>
        </a:spcAft>
        <a:defRPr sz="3400">
          <a:solidFill>
            <a:schemeClr val="tx1"/>
          </a:solidFill>
          <a:latin typeface="Georgia" panose="02040502050405020303" pitchFamily="18" charset="0"/>
        </a:defRPr>
      </a:lvl2pPr>
      <a:lvl3pPr algn="l" rtl="0" eaLnBrk="0" fontAlgn="base" hangingPunct="0">
        <a:spcBef>
          <a:spcPct val="0"/>
        </a:spcBef>
        <a:spcAft>
          <a:spcPct val="0"/>
        </a:spcAft>
        <a:defRPr sz="3400">
          <a:solidFill>
            <a:schemeClr val="tx1"/>
          </a:solidFill>
          <a:latin typeface="Georgia" panose="02040502050405020303" pitchFamily="18" charset="0"/>
        </a:defRPr>
      </a:lvl3pPr>
      <a:lvl4pPr algn="l" rtl="0" eaLnBrk="0" fontAlgn="base" hangingPunct="0">
        <a:spcBef>
          <a:spcPct val="0"/>
        </a:spcBef>
        <a:spcAft>
          <a:spcPct val="0"/>
        </a:spcAft>
        <a:defRPr sz="3400">
          <a:solidFill>
            <a:schemeClr val="tx1"/>
          </a:solidFill>
          <a:latin typeface="Georgia" panose="02040502050405020303" pitchFamily="18" charset="0"/>
        </a:defRPr>
      </a:lvl4pPr>
      <a:lvl5pPr algn="l" rtl="0" eaLnBrk="0" fontAlgn="base" hangingPunct="0">
        <a:spcBef>
          <a:spcPct val="0"/>
        </a:spcBef>
        <a:spcAft>
          <a:spcPct val="0"/>
        </a:spcAft>
        <a:defRPr sz="3400">
          <a:solidFill>
            <a:schemeClr val="tx1"/>
          </a:solidFill>
          <a:latin typeface="Georgia" panose="02040502050405020303" pitchFamily="18" charset="0"/>
        </a:defRPr>
      </a:lvl5pPr>
      <a:lvl6pPr marL="457200" algn="l" rtl="0" fontAlgn="base">
        <a:spcBef>
          <a:spcPct val="0"/>
        </a:spcBef>
        <a:spcAft>
          <a:spcPct val="0"/>
        </a:spcAft>
        <a:defRPr sz="3400">
          <a:solidFill>
            <a:schemeClr val="tx1"/>
          </a:solidFill>
          <a:latin typeface="Georgia" panose="02040502050405020303" pitchFamily="18" charset="0"/>
        </a:defRPr>
      </a:lvl6pPr>
      <a:lvl7pPr marL="914400" algn="l" rtl="0" fontAlgn="base">
        <a:spcBef>
          <a:spcPct val="0"/>
        </a:spcBef>
        <a:spcAft>
          <a:spcPct val="0"/>
        </a:spcAft>
        <a:defRPr sz="3400">
          <a:solidFill>
            <a:schemeClr val="tx1"/>
          </a:solidFill>
          <a:latin typeface="Georgia" panose="02040502050405020303" pitchFamily="18" charset="0"/>
        </a:defRPr>
      </a:lvl7pPr>
      <a:lvl8pPr marL="1371600" algn="l" rtl="0" fontAlgn="base">
        <a:spcBef>
          <a:spcPct val="0"/>
        </a:spcBef>
        <a:spcAft>
          <a:spcPct val="0"/>
        </a:spcAft>
        <a:defRPr sz="3400">
          <a:solidFill>
            <a:schemeClr val="tx1"/>
          </a:solidFill>
          <a:latin typeface="Georgia" panose="02040502050405020303" pitchFamily="18" charset="0"/>
        </a:defRPr>
      </a:lvl8pPr>
      <a:lvl9pPr marL="1828800" algn="l" rtl="0" fontAlgn="base">
        <a:spcBef>
          <a:spcPct val="0"/>
        </a:spcBef>
        <a:spcAft>
          <a:spcPct val="0"/>
        </a:spcAft>
        <a:defRPr sz="3400">
          <a:solidFill>
            <a:schemeClr val="tx1"/>
          </a:solidFill>
          <a:latin typeface="Georgia" panose="02040502050405020303" pitchFamily="18" charset="0"/>
        </a:defRPr>
      </a:lvl9pPr>
    </p:titleStyle>
    <p:bodyStyle>
      <a:lvl1pPr marL="182563" indent="-182563" algn="l" rtl="0" eaLnBrk="0" fontAlgn="base" hangingPunct="0">
        <a:spcBef>
          <a:spcPct val="0"/>
        </a:spcBef>
        <a:spcAft>
          <a:spcPts val="800"/>
        </a:spcAft>
        <a:buClr>
          <a:schemeClr val="tx1"/>
        </a:buClr>
        <a:buFont typeface="Arial" panose="020B0604020202020204" pitchFamily="34" charset="0"/>
        <a:buChar char="•"/>
        <a:defRPr sz="1600" kern="400">
          <a:solidFill>
            <a:schemeClr val="tx1"/>
          </a:solidFill>
          <a:latin typeface="+mn-lt"/>
          <a:ea typeface="+mn-ea"/>
          <a:cs typeface="Arial" panose="020B0604020202020204" pitchFamily="34" charset="0"/>
        </a:defRPr>
      </a:lvl1pPr>
      <a:lvl2pPr marL="365125" indent="-182563"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2pPr>
      <a:lvl3pPr marL="685800"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3pPr>
      <a:lvl4pPr marL="858838"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4pPr>
      <a:lvl5pPr marL="1031875"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0019962A-10BE-F269-0E74-C212A2BFBDA7}"/>
              </a:ext>
            </a:extLst>
          </p:cNvPr>
          <p:cNvSpPr>
            <a:spLocks noGrp="1"/>
          </p:cNvSpPr>
          <p:nvPr>
            <p:ph type="title"/>
          </p:nvPr>
        </p:nvSpPr>
        <p:spPr bwMode="auto">
          <a:xfrm>
            <a:off x="571500" y="484188"/>
            <a:ext cx="110363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Lorem ipsum dolor sit</a:t>
            </a:r>
          </a:p>
        </p:txBody>
      </p:sp>
      <p:sp>
        <p:nvSpPr>
          <p:cNvPr id="5123" name="Text Placeholder 2">
            <a:extLst>
              <a:ext uri="{FF2B5EF4-FFF2-40B4-BE49-F238E27FC236}">
                <a16:creationId xmlns:a16="http://schemas.microsoft.com/office/drawing/2014/main" id="{EC4936EF-E23C-7307-0DD1-B32636CC2122}"/>
              </a:ext>
            </a:extLst>
          </p:cNvPr>
          <p:cNvSpPr>
            <a:spLocks noGrp="1"/>
          </p:cNvSpPr>
          <p:nvPr>
            <p:ph type="body" idx="1"/>
          </p:nvPr>
        </p:nvSpPr>
        <p:spPr bwMode="auto">
          <a:xfrm>
            <a:off x="571500" y="2000250"/>
            <a:ext cx="110363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TextBox 5">
            <a:extLst>
              <a:ext uri="{FF2B5EF4-FFF2-40B4-BE49-F238E27FC236}">
                <a16:creationId xmlns:a16="http://schemas.microsoft.com/office/drawing/2014/main" id="{976CBD29-AF8B-F4E6-8ECB-7209D9249CE4}"/>
              </a:ext>
            </a:extLst>
          </p:cNvPr>
          <p:cNvSpPr txBox="1"/>
          <p:nvPr userDrawn="1"/>
        </p:nvSpPr>
        <p:spPr>
          <a:xfrm>
            <a:off x="11344275" y="6457950"/>
            <a:ext cx="301625" cy="107950"/>
          </a:xfrm>
          <a:prstGeom prst="rect">
            <a:avLst/>
          </a:prstGeom>
          <a:noFill/>
        </p:spPr>
        <p:txBody>
          <a:bodyPr lIns="0" tIns="0" rIns="0" bIns="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defRPr/>
            </a:pPr>
            <a:fld id="{D60B1CD6-F99D-EB47-9FE3-9D6AB128AA41}" type="slidenum">
              <a:rPr lang="en-US" altLang="en-US" sz="700">
                <a:solidFill>
                  <a:schemeClr val="bg1"/>
                </a:solidFill>
                <a:cs typeface="Arial" panose="020B0604020202020204" pitchFamily="34" charset="0"/>
              </a:rPr>
              <a:pPr algn="r" eaLnBrk="1" hangingPunct="1">
                <a:defRPr/>
              </a:pPr>
              <a:t>‹#›</a:t>
            </a:fld>
            <a:endParaRPr lang="en-US" altLang="en-US" sz="700">
              <a:solidFill>
                <a:schemeClr val="bg1"/>
              </a:solidFill>
              <a:cs typeface="Arial" panose="020B0604020202020204" pitchFamily="34" charset="0"/>
            </a:endParaRPr>
          </a:p>
        </p:txBody>
      </p:sp>
      <p:sp>
        <p:nvSpPr>
          <p:cNvPr id="7" name="TextBox 6">
            <a:extLst>
              <a:ext uri="{FF2B5EF4-FFF2-40B4-BE49-F238E27FC236}">
                <a16:creationId xmlns:a16="http://schemas.microsoft.com/office/drawing/2014/main" id="{BF916E73-1DB2-DE2F-D093-73C41F668412}"/>
              </a:ext>
            </a:extLst>
          </p:cNvPr>
          <p:cNvSpPr txBox="1"/>
          <p:nvPr userDrawn="1"/>
        </p:nvSpPr>
        <p:spPr>
          <a:xfrm>
            <a:off x="8628063" y="6443663"/>
            <a:ext cx="1616075" cy="122237"/>
          </a:xfrm>
          <a:prstGeom prst="rect">
            <a:avLst/>
          </a:prstGeom>
          <a:noFill/>
        </p:spPr>
        <p:txBody>
          <a:bodyPr lIns="0" tIns="0" rIns="0" bIns="0" anchor="b">
            <a:spAutoFit/>
          </a:bodyPr>
          <a:lstStyle/>
          <a:p>
            <a:pPr algn="r" eaLnBrk="1" fontAlgn="auto" hangingPunct="1">
              <a:spcBef>
                <a:spcPts val="0"/>
              </a:spcBef>
              <a:spcAft>
                <a:spcPts val="0"/>
              </a:spcAft>
              <a:defRPr/>
            </a:pPr>
            <a:r>
              <a:rPr lang="en-US" sz="800" kern="400" dirty="0">
                <a:solidFill>
                  <a:schemeClr val="bg1"/>
                </a:solidFill>
                <a:latin typeface="+mn-lt"/>
                <a:cs typeface="Arial" panose="020B0604020202020204" pitchFamily="34" charset="0"/>
              </a:rPr>
              <a:t>©2023 Lincoln National Corporation</a:t>
            </a:r>
          </a:p>
        </p:txBody>
      </p:sp>
      <p:sp>
        <p:nvSpPr>
          <p:cNvPr id="8" name="Rectangle 7">
            <a:extLst>
              <a:ext uri="{FF2B5EF4-FFF2-40B4-BE49-F238E27FC236}">
                <a16:creationId xmlns:a16="http://schemas.microsoft.com/office/drawing/2014/main" id="{5C984F34-21B6-0D10-0EAD-CC740B4317B8}"/>
              </a:ext>
            </a:extLst>
          </p:cNvPr>
          <p:cNvSpPr/>
          <p:nvPr userDrawn="1"/>
        </p:nvSpPr>
        <p:spPr>
          <a:xfrm>
            <a:off x="538163" y="6403975"/>
            <a:ext cx="2790825" cy="215900"/>
          </a:xfrm>
          <a:prstGeom prst="rect">
            <a:avLst/>
          </a:prstGeom>
        </p:spPr>
        <p:txBody>
          <a:bodyPr wrap="none">
            <a:spAutoFit/>
          </a:bodyPr>
          <a:lstStyle/>
          <a:p>
            <a:pPr eaLnBrk="1" fontAlgn="auto" hangingPunct="1">
              <a:spcBef>
                <a:spcPts val="0"/>
              </a:spcBef>
              <a:spcAft>
                <a:spcPts val="0"/>
              </a:spcAft>
              <a:defRPr/>
            </a:pPr>
            <a:r>
              <a:rPr lang="en-US" sz="800" dirty="0">
                <a:solidFill>
                  <a:schemeClr val="bg1"/>
                </a:solidFill>
                <a:cs typeface="Arial" panose="020B0604020202020204" pitchFamily="34" charset="0"/>
              </a:rPr>
              <a:t>For broker-dealer use only. Not for use with the general public.</a:t>
            </a:r>
            <a:endParaRPr lang="en-US" altLang="en-US" sz="800" dirty="0">
              <a:solidFill>
                <a:schemeClr val="bg1"/>
              </a:solidFill>
              <a:effectLst>
                <a:outerShdw blurRad="38100" dist="38100" dir="2700000" algn="tl">
                  <a:srgbClr val="000000">
                    <a:alpha val="43137"/>
                  </a:srgbClr>
                </a:outerShdw>
              </a:effectLst>
              <a:cs typeface="Calibri" panose="020F0502020204030204" pitchFamily="34" charset="0"/>
            </a:endParaRPr>
          </a:p>
        </p:txBody>
      </p:sp>
      <p:sp>
        <p:nvSpPr>
          <p:cNvPr id="5127" name="TextBox 8">
            <a:extLst>
              <a:ext uri="{FF2B5EF4-FFF2-40B4-BE49-F238E27FC236}">
                <a16:creationId xmlns:a16="http://schemas.microsoft.com/office/drawing/2014/main" id="{DF2F431F-8CB4-FD42-951A-06FADCECE698}"/>
              </a:ext>
            </a:extLst>
          </p:cNvPr>
          <p:cNvSpPr txBox="1">
            <a:spLocks noChangeArrowheads="1"/>
          </p:cNvSpPr>
          <p:nvPr userDrawn="1"/>
        </p:nvSpPr>
        <p:spPr bwMode="auto">
          <a:xfrm>
            <a:off x="10291763" y="6443663"/>
            <a:ext cx="1219200" cy="123825"/>
          </a:xfrm>
          <a:prstGeom prst="rect">
            <a:avLst/>
          </a:prstGeom>
          <a:noFill/>
          <a:ln>
            <a:noFill/>
          </a:ln>
        </p:spPr>
        <p:txBody>
          <a:bodyPr lIns="0" tIns="0" rIns="0" bIns="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defRPr/>
            </a:pPr>
            <a:r>
              <a:rPr lang="en-US" altLang="en-US" sz="800" dirty="0">
                <a:solidFill>
                  <a:schemeClr val="bg1"/>
                </a:solidFill>
              </a:rPr>
              <a:t>LCN-4877465-072822</a:t>
            </a:r>
            <a:endParaRPr lang="en-US" altLang="en-US" sz="800" dirty="0">
              <a:solidFill>
                <a:schemeClr val="bg1"/>
              </a:solidFill>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5640" r:id="rId1"/>
    <p:sldLayoutId id="2147485682" r:id="rId2"/>
    <p:sldLayoutId id="2147485683" r:id="rId3"/>
    <p:sldLayoutId id="2147485641" r:id="rId4"/>
  </p:sldLayoutIdLst>
  <p:txStyles>
    <p:titleStyle>
      <a:lvl1pPr algn="l" rtl="0" eaLnBrk="0" fontAlgn="base" hangingPunct="0">
        <a:spcBef>
          <a:spcPct val="0"/>
        </a:spcBef>
        <a:spcAft>
          <a:spcPct val="0"/>
        </a:spcAft>
        <a:defRPr sz="3400" kern="1200">
          <a:solidFill>
            <a:schemeClr val="bg1"/>
          </a:solidFill>
          <a:latin typeface="Georgia" panose="02040502050405020303" pitchFamily="18" charset="0"/>
          <a:ea typeface="+mj-ea"/>
          <a:cs typeface="+mj-cs"/>
        </a:defRPr>
      </a:lvl1pPr>
      <a:lvl2pPr algn="l" rtl="0" eaLnBrk="0" fontAlgn="base" hangingPunct="0">
        <a:spcBef>
          <a:spcPct val="0"/>
        </a:spcBef>
        <a:spcAft>
          <a:spcPct val="0"/>
        </a:spcAft>
        <a:defRPr sz="3400">
          <a:solidFill>
            <a:schemeClr val="bg1"/>
          </a:solidFill>
          <a:latin typeface="Georgia" panose="02040502050405020303" pitchFamily="18" charset="0"/>
        </a:defRPr>
      </a:lvl2pPr>
      <a:lvl3pPr algn="l" rtl="0" eaLnBrk="0" fontAlgn="base" hangingPunct="0">
        <a:spcBef>
          <a:spcPct val="0"/>
        </a:spcBef>
        <a:spcAft>
          <a:spcPct val="0"/>
        </a:spcAft>
        <a:defRPr sz="3400">
          <a:solidFill>
            <a:schemeClr val="bg1"/>
          </a:solidFill>
          <a:latin typeface="Georgia" panose="02040502050405020303" pitchFamily="18" charset="0"/>
        </a:defRPr>
      </a:lvl3pPr>
      <a:lvl4pPr algn="l" rtl="0" eaLnBrk="0" fontAlgn="base" hangingPunct="0">
        <a:spcBef>
          <a:spcPct val="0"/>
        </a:spcBef>
        <a:spcAft>
          <a:spcPct val="0"/>
        </a:spcAft>
        <a:defRPr sz="3400">
          <a:solidFill>
            <a:schemeClr val="bg1"/>
          </a:solidFill>
          <a:latin typeface="Georgia" panose="02040502050405020303" pitchFamily="18" charset="0"/>
        </a:defRPr>
      </a:lvl4pPr>
      <a:lvl5pPr algn="l" rtl="0" eaLnBrk="0" fontAlgn="base" hangingPunct="0">
        <a:spcBef>
          <a:spcPct val="0"/>
        </a:spcBef>
        <a:spcAft>
          <a:spcPct val="0"/>
        </a:spcAft>
        <a:defRPr sz="3400">
          <a:solidFill>
            <a:schemeClr val="bg1"/>
          </a:solidFill>
          <a:latin typeface="Georgia" panose="02040502050405020303" pitchFamily="18" charset="0"/>
        </a:defRPr>
      </a:lvl5pPr>
      <a:lvl6pPr marL="457200" algn="l" rtl="0" fontAlgn="base">
        <a:spcBef>
          <a:spcPct val="0"/>
        </a:spcBef>
        <a:spcAft>
          <a:spcPct val="0"/>
        </a:spcAft>
        <a:defRPr sz="3400">
          <a:solidFill>
            <a:schemeClr val="bg1"/>
          </a:solidFill>
          <a:latin typeface="Georgia" panose="02040502050405020303" pitchFamily="18" charset="0"/>
        </a:defRPr>
      </a:lvl6pPr>
      <a:lvl7pPr marL="914400" algn="l" rtl="0" fontAlgn="base">
        <a:spcBef>
          <a:spcPct val="0"/>
        </a:spcBef>
        <a:spcAft>
          <a:spcPct val="0"/>
        </a:spcAft>
        <a:defRPr sz="3400">
          <a:solidFill>
            <a:schemeClr val="bg1"/>
          </a:solidFill>
          <a:latin typeface="Georgia" panose="02040502050405020303" pitchFamily="18" charset="0"/>
        </a:defRPr>
      </a:lvl7pPr>
      <a:lvl8pPr marL="1371600" algn="l" rtl="0" fontAlgn="base">
        <a:spcBef>
          <a:spcPct val="0"/>
        </a:spcBef>
        <a:spcAft>
          <a:spcPct val="0"/>
        </a:spcAft>
        <a:defRPr sz="3400">
          <a:solidFill>
            <a:schemeClr val="bg1"/>
          </a:solidFill>
          <a:latin typeface="Georgia" panose="02040502050405020303" pitchFamily="18" charset="0"/>
        </a:defRPr>
      </a:lvl8pPr>
      <a:lvl9pPr marL="1828800" algn="l" rtl="0" fontAlgn="base">
        <a:spcBef>
          <a:spcPct val="0"/>
        </a:spcBef>
        <a:spcAft>
          <a:spcPct val="0"/>
        </a:spcAft>
        <a:defRPr sz="3400">
          <a:solidFill>
            <a:schemeClr val="bg1"/>
          </a:solidFill>
          <a:latin typeface="Georgia" panose="02040502050405020303" pitchFamily="18" charset="0"/>
        </a:defRPr>
      </a:lvl9pPr>
    </p:titleStyle>
    <p:bodyStyle>
      <a:lvl1pPr marL="182563" indent="-182563" algn="l" rtl="0" eaLnBrk="0" fontAlgn="base" hangingPunct="0">
        <a:spcBef>
          <a:spcPct val="0"/>
        </a:spcBef>
        <a:spcAft>
          <a:spcPts val="600"/>
        </a:spcAft>
        <a:buClr>
          <a:schemeClr val="bg1"/>
        </a:buClr>
        <a:buFont typeface="Arial" panose="020B0604020202020204" pitchFamily="34" charset="0"/>
        <a:buChar char="•"/>
        <a:defRPr sz="1600" kern="400">
          <a:solidFill>
            <a:schemeClr val="bg1"/>
          </a:solidFill>
          <a:latin typeface="+mn-lt"/>
          <a:ea typeface="+mn-ea"/>
          <a:cs typeface="Arial" panose="020B0604020202020204" pitchFamily="34" charset="0"/>
        </a:defRPr>
      </a:lvl1pPr>
      <a:lvl2pPr marL="365125" indent="-182563" algn="l" rtl="0" eaLnBrk="0" fontAlgn="base" hangingPunct="0">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2pPr>
      <a:lvl3pPr marL="685800" indent="-173038" algn="l" rtl="0" eaLnBrk="0" fontAlgn="base" hangingPunct="0">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3pPr>
      <a:lvl4pPr marL="858838" indent="-173038" algn="l" rtl="0" eaLnBrk="0" fontAlgn="base" hangingPunct="0">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4pPr>
      <a:lvl5pPr marL="1031875" indent="-173038" algn="l" rtl="0" eaLnBrk="0" fontAlgn="base" hangingPunct="0">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Title Placeholder 1">
            <a:extLst>
              <a:ext uri="{FF2B5EF4-FFF2-40B4-BE49-F238E27FC236}">
                <a16:creationId xmlns:a16="http://schemas.microsoft.com/office/drawing/2014/main" id="{2E540552-A9C6-EB53-BFC3-BB210A4E8E87}"/>
              </a:ext>
            </a:extLst>
          </p:cNvPr>
          <p:cNvSpPr>
            <a:spLocks noGrp="1"/>
          </p:cNvSpPr>
          <p:nvPr>
            <p:ph type="title"/>
          </p:nvPr>
        </p:nvSpPr>
        <p:spPr bwMode="auto">
          <a:xfrm>
            <a:off x="571500" y="484188"/>
            <a:ext cx="110363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title</a:t>
            </a:r>
          </a:p>
        </p:txBody>
      </p:sp>
      <p:sp>
        <p:nvSpPr>
          <p:cNvPr id="6147" name="Text Placeholder 2">
            <a:extLst>
              <a:ext uri="{FF2B5EF4-FFF2-40B4-BE49-F238E27FC236}">
                <a16:creationId xmlns:a16="http://schemas.microsoft.com/office/drawing/2014/main" id="{88460E64-D825-CE43-6CD6-A216E7F945FC}"/>
              </a:ext>
            </a:extLst>
          </p:cNvPr>
          <p:cNvSpPr>
            <a:spLocks noGrp="1"/>
          </p:cNvSpPr>
          <p:nvPr>
            <p:ph type="body" idx="1"/>
          </p:nvPr>
        </p:nvSpPr>
        <p:spPr bwMode="auto">
          <a:xfrm>
            <a:off x="571500" y="2000250"/>
            <a:ext cx="110363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TextBox 5">
            <a:extLst>
              <a:ext uri="{FF2B5EF4-FFF2-40B4-BE49-F238E27FC236}">
                <a16:creationId xmlns:a16="http://schemas.microsoft.com/office/drawing/2014/main" id="{E04F4DDC-5D81-72F4-DBEA-FBCEE940862B}"/>
              </a:ext>
            </a:extLst>
          </p:cNvPr>
          <p:cNvSpPr txBox="1"/>
          <p:nvPr userDrawn="1"/>
        </p:nvSpPr>
        <p:spPr>
          <a:xfrm>
            <a:off x="11352213" y="6457950"/>
            <a:ext cx="301625" cy="107950"/>
          </a:xfrm>
          <a:prstGeom prst="rect">
            <a:avLst/>
          </a:prstGeom>
          <a:noFill/>
        </p:spPr>
        <p:txBody>
          <a:bodyPr lIns="0" tIns="0" rIns="0" bIns="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defRPr/>
            </a:pPr>
            <a:fld id="{ED5BF4DC-D726-D44D-B9B4-4A0201000116}" type="slidenum">
              <a:rPr lang="en-US" altLang="en-US" sz="700">
                <a:cs typeface="Arial" panose="020B0604020202020204" pitchFamily="34" charset="0"/>
              </a:rPr>
              <a:pPr algn="r" eaLnBrk="1" hangingPunct="1">
                <a:defRPr/>
              </a:pPr>
              <a:t>‹#›</a:t>
            </a:fld>
            <a:endParaRPr lang="en-US" altLang="en-US" sz="700">
              <a:cs typeface="Arial" panose="020B0604020202020204" pitchFamily="34" charset="0"/>
            </a:endParaRPr>
          </a:p>
        </p:txBody>
      </p:sp>
      <p:sp>
        <p:nvSpPr>
          <p:cNvPr id="10" name="TextBox 9">
            <a:extLst>
              <a:ext uri="{FF2B5EF4-FFF2-40B4-BE49-F238E27FC236}">
                <a16:creationId xmlns:a16="http://schemas.microsoft.com/office/drawing/2014/main" id="{0D125BCD-75C9-5029-661C-8F5FF7AC306C}"/>
              </a:ext>
            </a:extLst>
          </p:cNvPr>
          <p:cNvSpPr txBox="1"/>
          <p:nvPr userDrawn="1"/>
        </p:nvSpPr>
        <p:spPr>
          <a:xfrm>
            <a:off x="8628063" y="6443663"/>
            <a:ext cx="1616075" cy="122237"/>
          </a:xfrm>
          <a:prstGeom prst="rect">
            <a:avLst/>
          </a:prstGeom>
          <a:noFill/>
        </p:spPr>
        <p:txBody>
          <a:bodyPr lIns="0" tIns="0" rIns="0" bIns="0" anchor="b">
            <a:spAutoFit/>
          </a:bodyPr>
          <a:lstStyle/>
          <a:p>
            <a:pPr algn="r" eaLnBrk="1" fontAlgn="auto" hangingPunct="1">
              <a:spcBef>
                <a:spcPts val="0"/>
              </a:spcBef>
              <a:spcAft>
                <a:spcPts val="0"/>
              </a:spcAft>
              <a:defRPr/>
            </a:pPr>
            <a:r>
              <a:rPr lang="en-US" sz="800" kern="400" dirty="0">
                <a:latin typeface="+mn-lt"/>
                <a:cs typeface="Arial" panose="020B0604020202020204" pitchFamily="34" charset="0"/>
              </a:rPr>
              <a:t>©2023 Lincoln National Corporation</a:t>
            </a:r>
          </a:p>
        </p:txBody>
      </p:sp>
      <p:sp>
        <p:nvSpPr>
          <p:cNvPr id="11" name="Rectangle 10">
            <a:extLst>
              <a:ext uri="{FF2B5EF4-FFF2-40B4-BE49-F238E27FC236}">
                <a16:creationId xmlns:a16="http://schemas.microsoft.com/office/drawing/2014/main" id="{47B4549A-AF73-B0F5-7E21-77246E338EEF}"/>
              </a:ext>
            </a:extLst>
          </p:cNvPr>
          <p:cNvSpPr/>
          <p:nvPr userDrawn="1"/>
        </p:nvSpPr>
        <p:spPr>
          <a:xfrm>
            <a:off x="538163" y="6403975"/>
            <a:ext cx="2790825" cy="215900"/>
          </a:xfrm>
          <a:prstGeom prst="rect">
            <a:avLst/>
          </a:prstGeom>
        </p:spPr>
        <p:txBody>
          <a:bodyPr wrap="none">
            <a:spAutoFit/>
          </a:bodyPr>
          <a:lstStyle/>
          <a:p>
            <a:pPr eaLnBrk="1" fontAlgn="auto" hangingPunct="1">
              <a:spcBef>
                <a:spcPts val="0"/>
              </a:spcBef>
              <a:spcAft>
                <a:spcPts val="0"/>
              </a:spcAft>
              <a:defRPr/>
            </a:pPr>
            <a:r>
              <a:rPr lang="en-US" sz="800" dirty="0">
                <a:cs typeface="Arial" panose="020B0604020202020204" pitchFamily="34" charset="0"/>
              </a:rPr>
              <a:t>For broker-dealer use only. Not for use with the general public.</a:t>
            </a:r>
            <a:endParaRPr lang="en-US" altLang="en-US" sz="800" dirty="0">
              <a:effectLst>
                <a:outerShdw blurRad="38100" dist="38100" dir="2700000" algn="tl">
                  <a:srgbClr val="000000">
                    <a:alpha val="43137"/>
                  </a:srgbClr>
                </a:outerShdw>
              </a:effectLst>
              <a:cs typeface="Calibri" panose="020F0502020204030204" pitchFamily="34" charset="0"/>
            </a:endParaRPr>
          </a:p>
        </p:txBody>
      </p:sp>
      <p:sp>
        <p:nvSpPr>
          <p:cNvPr id="6151" name="TextBox 11">
            <a:extLst>
              <a:ext uri="{FF2B5EF4-FFF2-40B4-BE49-F238E27FC236}">
                <a16:creationId xmlns:a16="http://schemas.microsoft.com/office/drawing/2014/main" id="{BD953DFE-69C6-2E91-C119-CDADB137C2C5}"/>
              </a:ext>
            </a:extLst>
          </p:cNvPr>
          <p:cNvSpPr txBox="1">
            <a:spLocks noChangeArrowheads="1"/>
          </p:cNvSpPr>
          <p:nvPr userDrawn="1"/>
        </p:nvSpPr>
        <p:spPr bwMode="auto">
          <a:xfrm>
            <a:off x="10291763" y="6443663"/>
            <a:ext cx="1219200" cy="123825"/>
          </a:xfrm>
          <a:prstGeom prst="rect">
            <a:avLst/>
          </a:prstGeom>
          <a:noFill/>
          <a:ln>
            <a:noFill/>
          </a:ln>
        </p:spPr>
        <p:txBody>
          <a:bodyPr lIns="0" tIns="0" rIns="0" bIns="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defRPr/>
            </a:pPr>
            <a:r>
              <a:rPr lang="en-US" altLang="en-US" sz="800" dirty="0"/>
              <a:t>LCN-4877465-072822</a:t>
            </a:r>
            <a:endParaRPr lang="en-US" altLang="en-US" sz="800" dirty="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5642" r:id="rId1"/>
    <p:sldLayoutId id="2147485643" r:id="rId2"/>
  </p:sldLayoutIdLst>
  <p:txStyles>
    <p:titleStyle>
      <a:lvl1pPr algn="l" rtl="0" eaLnBrk="0" fontAlgn="base" hangingPunct="0">
        <a:spcBef>
          <a:spcPct val="0"/>
        </a:spcBef>
        <a:spcAft>
          <a:spcPct val="0"/>
        </a:spcAft>
        <a:defRPr sz="3400" kern="1200">
          <a:solidFill>
            <a:schemeClr val="tx1"/>
          </a:solidFill>
          <a:latin typeface="Georgia" panose="02040502050405020303" pitchFamily="18" charset="0"/>
          <a:ea typeface="+mj-ea"/>
          <a:cs typeface="+mj-cs"/>
        </a:defRPr>
      </a:lvl1pPr>
      <a:lvl2pPr algn="l" rtl="0" eaLnBrk="0" fontAlgn="base" hangingPunct="0">
        <a:spcBef>
          <a:spcPct val="0"/>
        </a:spcBef>
        <a:spcAft>
          <a:spcPct val="0"/>
        </a:spcAft>
        <a:defRPr sz="3400">
          <a:solidFill>
            <a:schemeClr val="tx1"/>
          </a:solidFill>
          <a:latin typeface="Georgia" panose="02040502050405020303" pitchFamily="18" charset="0"/>
        </a:defRPr>
      </a:lvl2pPr>
      <a:lvl3pPr algn="l" rtl="0" eaLnBrk="0" fontAlgn="base" hangingPunct="0">
        <a:spcBef>
          <a:spcPct val="0"/>
        </a:spcBef>
        <a:spcAft>
          <a:spcPct val="0"/>
        </a:spcAft>
        <a:defRPr sz="3400">
          <a:solidFill>
            <a:schemeClr val="tx1"/>
          </a:solidFill>
          <a:latin typeface="Georgia" panose="02040502050405020303" pitchFamily="18" charset="0"/>
        </a:defRPr>
      </a:lvl3pPr>
      <a:lvl4pPr algn="l" rtl="0" eaLnBrk="0" fontAlgn="base" hangingPunct="0">
        <a:spcBef>
          <a:spcPct val="0"/>
        </a:spcBef>
        <a:spcAft>
          <a:spcPct val="0"/>
        </a:spcAft>
        <a:defRPr sz="3400">
          <a:solidFill>
            <a:schemeClr val="tx1"/>
          </a:solidFill>
          <a:latin typeface="Georgia" panose="02040502050405020303" pitchFamily="18" charset="0"/>
        </a:defRPr>
      </a:lvl4pPr>
      <a:lvl5pPr algn="l" rtl="0" eaLnBrk="0" fontAlgn="base" hangingPunct="0">
        <a:spcBef>
          <a:spcPct val="0"/>
        </a:spcBef>
        <a:spcAft>
          <a:spcPct val="0"/>
        </a:spcAft>
        <a:defRPr sz="3400">
          <a:solidFill>
            <a:schemeClr val="tx1"/>
          </a:solidFill>
          <a:latin typeface="Georgia" panose="02040502050405020303" pitchFamily="18" charset="0"/>
        </a:defRPr>
      </a:lvl5pPr>
      <a:lvl6pPr marL="457200" algn="l" rtl="0" fontAlgn="base">
        <a:spcBef>
          <a:spcPct val="0"/>
        </a:spcBef>
        <a:spcAft>
          <a:spcPct val="0"/>
        </a:spcAft>
        <a:defRPr sz="3400">
          <a:solidFill>
            <a:schemeClr val="tx1"/>
          </a:solidFill>
          <a:latin typeface="Georgia" panose="02040502050405020303" pitchFamily="18" charset="0"/>
        </a:defRPr>
      </a:lvl6pPr>
      <a:lvl7pPr marL="914400" algn="l" rtl="0" fontAlgn="base">
        <a:spcBef>
          <a:spcPct val="0"/>
        </a:spcBef>
        <a:spcAft>
          <a:spcPct val="0"/>
        </a:spcAft>
        <a:defRPr sz="3400">
          <a:solidFill>
            <a:schemeClr val="tx1"/>
          </a:solidFill>
          <a:latin typeface="Georgia" panose="02040502050405020303" pitchFamily="18" charset="0"/>
        </a:defRPr>
      </a:lvl7pPr>
      <a:lvl8pPr marL="1371600" algn="l" rtl="0" fontAlgn="base">
        <a:spcBef>
          <a:spcPct val="0"/>
        </a:spcBef>
        <a:spcAft>
          <a:spcPct val="0"/>
        </a:spcAft>
        <a:defRPr sz="3400">
          <a:solidFill>
            <a:schemeClr val="tx1"/>
          </a:solidFill>
          <a:latin typeface="Georgia" panose="02040502050405020303" pitchFamily="18" charset="0"/>
        </a:defRPr>
      </a:lvl8pPr>
      <a:lvl9pPr marL="1828800" algn="l" rtl="0" fontAlgn="base">
        <a:spcBef>
          <a:spcPct val="0"/>
        </a:spcBef>
        <a:spcAft>
          <a:spcPct val="0"/>
        </a:spcAft>
        <a:defRPr sz="3400">
          <a:solidFill>
            <a:schemeClr val="tx1"/>
          </a:solidFill>
          <a:latin typeface="Georgia" panose="02040502050405020303" pitchFamily="18" charset="0"/>
        </a:defRPr>
      </a:lvl9pPr>
    </p:titleStyle>
    <p:bodyStyle>
      <a:lvl1pPr marL="182563" indent="-182563" algn="l" rtl="0" eaLnBrk="0" fontAlgn="base" hangingPunct="0">
        <a:spcBef>
          <a:spcPct val="0"/>
        </a:spcBef>
        <a:spcAft>
          <a:spcPts val="800"/>
        </a:spcAft>
        <a:buClr>
          <a:schemeClr val="tx1"/>
        </a:buClr>
        <a:buFont typeface="Arial" panose="020B0604020202020204" pitchFamily="34" charset="0"/>
        <a:buChar char="•"/>
        <a:defRPr sz="1600" kern="400">
          <a:solidFill>
            <a:schemeClr val="tx1"/>
          </a:solidFill>
          <a:latin typeface="+mn-lt"/>
          <a:ea typeface="+mn-ea"/>
          <a:cs typeface="Arial" panose="020B0604020202020204" pitchFamily="34" charset="0"/>
        </a:defRPr>
      </a:lvl1pPr>
      <a:lvl2pPr marL="365125" indent="-182563"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2pPr>
      <a:lvl3pPr marL="685800"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3pPr>
      <a:lvl4pPr marL="858838"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4pPr>
      <a:lvl5pPr marL="1031875"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7170" name="Title Placeholder 1">
            <a:extLst>
              <a:ext uri="{FF2B5EF4-FFF2-40B4-BE49-F238E27FC236}">
                <a16:creationId xmlns:a16="http://schemas.microsoft.com/office/drawing/2014/main" id="{11483887-4765-FB48-2C1E-0AED74F27AA2}"/>
              </a:ext>
            </a:extLst>
          </p:cNvPr>
          <p:cNvSpPr>
            <a:spLocks noGrp="1"/>
          </p:cNvSpPr>
          <p:nvPr>
            <p:ph type="title"/>
          </p:nvPr>
        </p:nvSpPr>
        <p:spPr bwMode="auto">
          <a:xfrm>
            <a:off x="571500" y="484188"/>
            <a:ext cx="110363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Lorem ipsum dolor sit</a:t>
            </a:r>
          </a:p>
        </p:txBody>
      </p:sp>
      <p:sp>
        <p:nvSpPr>
          <p:cNvPr id="7171" name="Text Placeholder 2">
            <a:extLst>
              <a:ext uri="{FF2B5EF4-FFF2-40B4-BE49-F238E27FC236}">
                <a16:creationId xmlns:a16="http://schemas.microsoft.com/office/drawing/2014/main" id="{0A5F7580-5736-BFE8-A9C5-251F35645D6A}"/>
              </a:ext>
            </a:extLst>
          </p:cNvPr>
          <p:cNvSpPr>
            <a:spLocks noGrp="1"/>
          </p:cNvSpPr>
          <p:nvPr>
            <p:ph type="body" idx="1"/>
          </p:nvPr>
        </p:nvSpPr>
        <p:spPr bwMode="auto">
          <a:xfrm>
            <a:off x="571500" y="2000250"/>
            <a:ext cx="110363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TextBox 5">
            <a:extLst>
              <a:ext uri="{FF2B5EF4-FFF2-40B4-BE49-F238E27FC236}">
                <a16:creationId xmlns:a16="http://schemas.microsoft.com/office/drawing/2014/main" id="{E10C6A4B-284B-355E-E07A-CF2978340AB1}"/>
              </a:ext>
            </a:extLst>
          </p:cNvPr>
          <p:cNvSpPr txBox="1"/>
          <p:nvPr userDrawn="1"/>
        </p:nvSpPr>
        <p:spPr>
          <a:xfrm>
            <a:off x="11344275" y="6457950"/>
            <a:ext cx="301625" cy="107950"/>
          </a:xfrm>
          <a:prstGeom prst="rect">
            <a:avLst/>
          </a:prstGeom>
          <a:noFill/>
        </p:spPr>
        <p:txBody>
          <a:bodyPr lIns="0" tIns="0" rIns="0" bIns="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defRPr/>
            </a:pPr>
            <a:fld id="{5949965E-00B0-8B45-B787-B59CB839FD95}" type="slidenum">
              <a:rPr lang="en-US" altLang="en-US" sz="700">
                <a:solidFill>
                  <a:schemeClr val="bg1"/>
                </a:solidFill>
                <a:cs typeface="Arial" panose="020B0604020202020204" pitchFamily="34" charset="0"/>
              </a:rPr>
              <a:pPr algn="r" eaLnBrk="1" hangingPunct="1">
                <a:defRPr/>
              </a:pPr>
              <a:t>‹#›</a:t>
            </a:fld>
            <a:endParaRPr lang="en-US" altLang="en-US" sz="700">
              <a:solidFill>
                <a:schemeClr val="bg1"/>
              </a:solidFill>
              <a:cs typeface="Arial" panose="020B0604020202020204" pitchFamily="34" charset="0"/>
            </a:endParaRPr>
          </a:p>
        </p:txBody>
      </p:sp>
      <p:sp>
        <p:nvSpPr>
          <p:cNvPr id="8" name="TextBox 7">
            <a:extLst>
              <a:ext uri="{FF2B5EF4-FFF2-40B4-BE49-F238E27FC236}">
                <a16:creationId xmlns:a16="http://schemas.microsoft.com/office/drawing/2014/main" id="{8FA81DB7-B680-1CA6-C704-247EAC2FFC6A}"/>
              </a:ext>
            </a:extLst>
          </p:cNvPr>
          <p:cNvSpPr txBox="1"/>
          <p:nvPr userDrawn="1"/>
        </p:nvSpPr>
        <p:spPr>
          <a:xfrm>
            <a:off x="8628063" y="6443663"/>
            <a:ext cx="1616075" cy="122237"/>
          </a:xfrm>
          <a:prstGeom prst="rect">
            <a:avLst/>
          </a:prstGeom>
          <a:noFill/>
        </p:spPr>
        <p:txBody>
          <a:bodyPr lIns="0" tIns="0" rIns="0" bIns="0" anchor="b">
            <a:spAutoFit/>
          </a:bodyPr>
          <a:lstStyle/>
          <a:p>
            <a:pPr algn="r" eaLnBrk="1" fontAlgn="auto" hangingPunct="1">
              <a:spcBef>
                <a:spcPts val="0"/>
              </a:spcBef>
              <a:spcAft>
                <a:spcPts val="0"/>
              </a:spcAft>
              <a:defRPr/>
            </a:pPr>
            <a:r>
              <a:rPr lang="en-US" sz="800" kern="400" dirty="0">
                <a:solidFill>
                  <a:schemeClr val="bg1"/>
                </a:solidFill>
                <a:latin typeface="+mn-lt"/>
                <a:cs typeface="Arial" panose="020B0604020202020204" pitchFamily="34" charset="0"/>
              </a:rPr>
              <a:t>©2023 Lincoln National Corporation</a:t>
            </a:r>
          </a:p>
        </p:txBody>
      </p:sp>
      <p:sp>
        <p:nvSpPr>
          <p:cNvPr id="12" name="Rectangle 11">
            <a:extLst>
              <a:ext uri="{FF2B5EF4-FFF2-40B4-BE49-F238E27FC236}">
                <a16:creationId xmlns:a16="http://schemas.microsoft.com/office/drawing/2014/main" id="{86B3BA95-24C2-3428-23D0-808D2CE40399}"/>
              </a:ext>
            </a:extLst>
          </p:cNvPr>
          <p:cNvSpPr/>
          <p:nvPr userDrawn="1"/>
        </p:nvSpPr>
        <p:spPr>
          <a:xfrm>
            <a:off x="538163" y="6403975"/>
            <a:ext cx="2790825" cy="215900"/>
          </a:xfrm>
          <a:prstGeom prst="rect">
            <a:avLst/>
          </a:prstGeom>
        </p:spPr>
        <p:txBody>
          <a:bodyPr wrap="none">
            <a:spAutoFit/>
          </a:bodyPr>
          <a:lstStyle/>
          <a:p>
            <a:pPr eaLnBrk="1" fontAlgn="auto" hangingPunct="1">
              <a:spcBef>
                <a:spcPts val="0"/>
              </a:spcBef>
              <a:spcAft>
                <a:spcPts val="0"/>
              </a:spcAft>
              <a:defRPr/>
            </a:pPr>
            <a:r>
              <a:rPr lang="en-US" sz="800" dirty="0">
                <a:solidFill>
                  <a:schemeClr val="bg1"/>
                </a:solidFill>
                <a:cs typeface="Arial" panose="020B0604020202020204" pitchFamily="34" charset="0"/>
              </a:rPr>
              <a:t>For broker-dealer use only. Not for use with the general public.</a:t>
            </a:r>
            <a:endParaRPr lang="en-US" altLang="en-US" sz="800" dirty="0">
              <a:solidFill>
                <a:schemeClr val="bg1"/>
              </a:solidFill>
              <a:effectLst>
                <a:outerShdw blurRad="38100" dist="38100" dir="2700000" algn="tl">
                  <a:srgbClr val="000000">
                    <a:alpha val="43137"/>
                  </a:srgbClr>
                </a:outerShdw>
              </a:effectLst>
              <a:cs typeface="Calibri" panose="020F0502020204030204" pitchFamily="34" charset="0"/>
            </a:endParaRPr>
          </a:p>
        </p:txBody>
      </p:sp>
      <p:sp>
        <p:nvSpPr>
          <p:cNvPr id="7175" name="TextBox 12">
            <a:extLst>
              <a:ext uri="{FF2B5EF4-FFF2-40B4-BE49-F238E27FC236}">
                <a16:creationId xmlns:a16="http://schemas.microsoft.com/office/drawing/2014/main" id="{AA7C5279-93B9-8D71-599B-E4FABE837587}"/>
              </a:ext>
            </a:extLst>
          </p:cNvPr>
          <p:cNvSpPr txBox="1">
            <a:spLocks noChangeArrowheads="1"/>
          </p:cNvSpPr>
          <p:nvPr userDrawn="1"/>
        </p:nvSpPr>
        <p:spPr bwMode="auto">
          <a:xfrm>
            <a:off x="10291763" y="6443663"/>
            <a:ext cx="1219200" cy="123825"/>
          </a:xfrm>
          <a:prstGeom prst="rect">
            <a:avLst/>
          </a:prstGeom>
          <a:noFill/>
          <a:ln>
            <a:noFill/>
          </a:ln>
        </p:spPr>
        <p:txBody>
          <a:bodyPr lIns="0" tIns="0" rIns="0" bIns="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defRPr/>
            </a:pPr>
            <a:r>
              <a:rPr lang="en-US" altLang="en-US" sz="800" dirty="0">
                <a:solidFill>
                  <a:schemeClr val="bg1"/>
                </a:solidFill>
              </a:rPr>
              <a:t>LCN-4877465-072822</a:t>
            </a:r>
            <a:endParaRPr lang="en-US" altLang="en-US" sz="800" dirty="0">
              <a:solidFill>
                <a:schemeClr val="bg1"/>
              </a:solidFill>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5644" r:id="rId1"/>
    <p:sldLayoutId id="2147485684" r:id="rId2"/>
    <p:sldLayoutId id="2147485685" r:id="rId3"/>
    <p:sldLayoutId id="2147485645" r:id="rId4"/>
    <p:sldLayoutId id="2147485686" r:id="rId5"/>
    <p:sldLayoutId id="2147485687" r:id="rId6"/>
  </p:sldLayoutIdLst>
  <p:txStyles>
    <p:titleStyle>
      <a:lvl1pPr algn="l" rtl="0" eaLnBrk="0" fontAlgn="base" hangingPunct="0">
        <a:spcBef>
          <a:spcPct val="0"/>
        </a:spcBef>
        <a:spcAft>
          <a:spcPct val="0"/>
        </a:spcAft>
        <a:defRPr sz="3400" kern="1200">
          <a:solidFill>
            <a:schemeClr val="bg1"/>
          </a:solidFill>
          <a:latin typeface="Georgia" panose="02040502050405020303" pitchFamily="18" charset="0"/>
          <a:ea typeface="+mj-ea"/>
          <a:cs typeface="+mj-cs"/>
        </a:defRPr>
      </a:lvl1pPr>
      <a:lvl2pPr algn="l" rtl="0" eaLnBrk="0" fontAlgn="base" hangingPunct="0">
        <a:spcBef>
          <a:spcPct val="0"/>
        </a:spcBef>
        <a:spcAft>
          <a:spcPct val="0"/>
        </a:spcAft>
        <a:defRPr sz="3400">
          <a:solidFill>
            <a:schemeClr val="bg1"/>
          </a:solidFill>
          <a:latin typeface="Georgia" panose="02040502050405020303" pitchFamily="18" charset="0"/>
        </a:defRPr>
      </a:lvl2pPr>
      <a:lvl3pPr algn="l" rtl="0" eaLnBrk="0" fontAlgn="base" hangingPunct="0">
        <a:spcBef>
          <a:spcPct val="0"/>
        </a:spcBef>
        <a:spcAft>
          <a:spcPct val="0"/>
        </a:spcAft>
        <a:defRPr sz="3400">
          <a:solidFill>
            <a:schemeClr val="bg1"/>
          </a:solidFill>
          <a:latin typeface="Georgia" panose="02040502050405020303" pitchFamily="18" charset="0"/>
        </a:defRPr>
      </a:lvl3pPr>
      <a:lvl4pPr algn="l" rtl="0" eaLnBrk="0" fontAlgn="base" hangingPunct="0">
        <a:spcBef>
          <a:spcPct val="0"/>
        </a:spcBef>
        <a:spcAft>
          <a:spcPct val="0"/>
        </a:spcAft>
        <a:defRPr sz="3400">
          <a:solidFill>
            <a:schemeClr val="bg1"/>
          </a:solidFill>
          <a:latin typeface="Georgia" panose="02040502050405020303" pitchFamily="18" charset="0"/>
        </a:defRPr>
      </a:lvl4pPr>
      <a:lvl5pPr algn="l" rtl="0" eaLnBrk="0" fontAlgn="base" hangingPunct="0">
        <a:spcBef>
          <a:spcPct val="0"/>
        </a:spcBef>
        <a:spcAft>
          <a:spcPct val="0"/>
        </a:spcAft>
        <a:defRPr sz="3400">
          <a:solidFill>
            <a:schemeClr val="bg1"/>
          </a:solidFill>
          <a:latin typeface="Georgia" panose="02040502050405020303" pitchFamily="18" charset="0"/>
        </a:defRPr>
      </a:lvl5pPr>
      <a:lvl6pPr marL="457200" algn="l" rtl="0" fontAlgn="base">
        <a:spcBef>
          <a:spcPct val="0"/>
        </a:spcBef>
        <a:spcAft>
          <a:spcPct val="0"/>
        </a:spcAft>
        <a:defRPr sz="3400">
          <a:solidFill>
            <a:schemeClr val="bg1"/>
          </a:solidFill>
          <a:latin typeface="Georgia" panose="02040502050405020303" pitchFamily="18" charset="0"/>
        </a:defRPr>
      </a:lvl6pPr>
      <a:lvl7pPr marL="914400" algn="l" rtl="0" fontAlgn="base">
        <a:spcBef>
          <a:spcPct val="0"/>
        </a:spcBef>
        <a:spcAft>
          <a:spcPct val="0"/>
        </a:spcAft>
        <a:defRPr sz="3400">
          <a:solidFill>
            <a:schemeClr val="bg1"/>
          </a:solidFill>
          <a:latin typeface="Georgia" panose="02040502050405020303" pitchFamily="18" charset="0"/>
        </a:defRPr>
      </a:lvl7pPr>
      <a:lvl8pPr marL="1371600" algn="l" rtl="0" fontAlgn="base">
        <a:spcBef>
          <a:spcPct val="0"/>
        </a:spcBef>
        <a:spcAft>
          <a:spcPct val="0"/>
        </a:spcAft>
        <a:defRPr sz="3400">
          <a:solidFill>
            <a:schemeClr val="bg1"/>
          </a:solidFill>
          <a:latin typeface="Georgia" panose="02040502050405020303" pitchFamily="18" charset="0"/>
        </a:defRPr>
      </a:lvl8pPr>
      <a:lvl9pPr marL="1828800" algn="l" rtl="0" fontAlgn="base">
        <a:spcBef>
          <a:spcPct val="0"/>
        </a:spcBef>
        <a:spcAft>
          <a:spcPct val="0"/>
        </a:spcAft>
        <a:defRPr sz="3400">
          <a:solidFill>
            <a:schemeClr val="bg1"/>
          </a:solidFill>
          <a:latin typeface="Georgia" panose="02040502050405020303" pitchFamily="18" charset="0"/>
        </a:defRPr>
      </a:lvl9pPr>
    </p:titleStyle>
    <p:bodyStyle>
      <a:lvl1pPr marL="182563" indent="-182563" algn="l" rtl="0" eaLnBrk="0" fontAlgn="base" hangingPunct="0">
        <a:spcBef>
          <a:spcPct val="0"/>
        </a:spcBef>
        <a:spcAft>
          <a:spcPts val="600"/>
        </a:spcAft>
        <a:buClr>
          <a:schemeClr val="bg1"/>
        </a:buClr>
        <a:buFont typeface="Arial" panose="020B0604020202020204" pitchFamily="34" charset="0"/>
        <a:buChar char="•"/>
        <a:defRPr sz="1600" kern="400">
          <a:solidFill>
            <a:schemeClr val="bg1"/>
          </a:solidFill>
          <a:latin typeface="+mn-lt"/>
          <a:ea typeface="+mn-ea"/>
          <a:cs typeface="Arial" panose="020B0604020202020204" pitchFamily="34" charset="0"/>
        </a:defRPr>
      </a:lvl1pPr>
      <a:lvl2pPr marL="365125" indent="-182563" algn="l" rtl="0" eaLnBrk="0" fontAlgn="base" hangingPunct="0">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2pPr>
      <a:lvl3pPr marL="685800" indent="-173038" algn="l" rtl="0" eaLnBrk="0" fontAlgn="base" hangingPunct="0">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3pPr>
      <a:lvl4pPr marL="858838" indent="-173038" algn="l" rtl="0" eaLnBrk="0" fontAlgn="base" hangingPunct="0">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4pPr>
      <a:lvl5pPr marL="1031875" indent="-173038" algn="l" rtl="0" eaLnBrk="0" fontAlgn="base" hangingPunct="0">
        <a:spcBef>
          <a:spcPct val="0"/>
        </a:spcBef>
        <a:spcAft>
          <a:spcPts val="600"/>
        </a:spcAft>
        <a:buClr>
          <a:schemeClr val="bg1"/>
        </a:buClr>
        <a:buFont typeface="Calibri" panose="020F0502020204030204" pitchFamily="34" charset="0"/>
        <a:buChar char="»"/>
        <a:defRPr sz="1600" kern="400">
          <a:solidFill>
            <a:schemeClr val="bg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Title Placeholder 1">
            <a:extLst>
              <a:ext uri="{FF2B5EF4-FFF2-40B4-BE49-F238E27FC236}">
                <a16:creationId xmlns:a16="http://schemas.microsoft.com/office/drawing/2014/main" id="{7EF2A794-F288-F892-DC1D-12F76253CFD8}"/>
              </a:ext>
            </a:extLst>
          </p:cNvPr>
          <p:cNvSpPr>
            <a:spLocks noGrp="1"/>
          </p:cNvSpPr>
          <p:nvPr>
            <p:ph type="title"/>
          </p:nvPr>
        </p:nvSpPr>
        <p:spPr bwMode="auto">
          <a:xfrm>
            <a:off x="571500" y="484188"/>
            <a:ext cx="110363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title</a:t>
            </a:r>
          </a:p>
        </p:txBody>
      </p:sp>
      <p:sp>
        <p:nvSpPr>
          <p:cNvPr id="8195" name="Text Placeholder 2">
            <a:extLst>
              <a:ext uri="{FF2B5EF4-FFF2-40B4-BE49-F238E27FC236}">
                <a16:creationId xmlns:a16="http://schemas.microsoft.com/office/drawing/2014/main" id="{B2169F14-91E5-1FC8-22B5-F3077EC3B5AB}"/>
              </a:ext>
            </a:extLst>
          </p:cNvPr>
          <p:cNvSpPr>
            <a:spLocks noGrp="1"/>
          </p:cNvSpPr>
          <p:nvPr>
            <p:ph type="body" idx="1"/>
          </p:nvPr>
        </p:nvSpPr>
        <p:spPr bwMode="auto">
          <a:xfrm>
            <a:off x="571500" y="2000250"/>
            <a:ext cx="110363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TextBox 5">
            <a:extLst>
              <a:ext uri="{FF2B5EF4-FFF2-40B4-BE49-F238E27FC236}">
                <a16:creationId xmlns:a16="http://schemas.microsoft.com/office/drawing/2014/main" id="{99B51E85-8F56-A062-CECE-D2A7A6574E4B}"/>
              </a:ext>
            </a:extLst>
          </p:cNvPr>
          <p:cNvSpPr txBox="1"/>
          <p:nvPr userDrawn="1"/>
        </p:nvSpPr>
        <p:spPr>
          <a:xfrm>
            <a:off x="11352213" y="6457950"/>
            <a:ext cx="301625" cy="107950"/>
          </a:xfrm>
          <a:prstGeom prst="rect">
            <a:avLst/>
          </a:prstGeom>
          <a:noFill/>
        </p:spPr>
        <p:txBody>
          <a:bodyPr lIns="0" tIns="0" rIns="0" bIns="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defRPr/>
            </a:pPr>
            <a:fld id="{DB1C1D31-BB12-6949-9423-8DAB5C06A90E}" type="slidenum">
              <a:rPr lang="en-US" altLang="en-US" sz="700">
                <a:cs typeface="Arial" panose="020B0604020202020204" pitchFamily="34" charset="0"/>
              </a:rPr>
              <a:pPr algn="r" eaLnBrk="1" hangingPunct="1">
                <a:defRPr/>
              </a:pPr>
              <a:t>‹#›</a:t>
            </a:fld>
            <a:endParaRPr lang="en-US" altLang="en-US" sz="700">
              <a:cs typeface="Arial" panose="020B0604020202020204" pitchFamily="34" charset="0"/>
            </a:endParaRPr>
          </a:p>
        </p:txBody>
      </p:sp>
      <p:sp>
        <p:nvSpPr>
          <p:cNvPr id="8" name="Rectangle 7">
            <a:extLst>
              <a:ext uri="{FF2B5EF4-FFF2-40B4-BE49-F238E27FC236}">
                <a16:creationId xmlns:a16="http://schemas.microsoft.com/office/drawing/2014/main" id="{415B404D-E05C-7634-E905-5A00F9296BC2}"/>
              </a:ext>
            </a:extLst>
          </p:cNvPr>
          <p:cNvSpPr/>
          <p:nvPr userDrawn="1"/>
        </p:nvSpPr>
        <p:spPr>
          <a:xfrm>
            <a:off x="538163" y="6403975"/>
            <a:ext cx="2790825" cy="215900"/>
          </a:xfrm>
          <a:prstGeom prst="rect">
            <a:avLst/>
          </a:prstGeom>
        </p:spPr>
        <p:txBody>
          <a:bodyPr wrap="none">
            <a:spAutoFit/>
          </a:bodyPr>
          <a:lstStyle/>
          <a:p>
            <a:pPr eaLnBrk="1" fontAlgn="auto" hangingPunct="1">
              <a:spcBef>
                <a:spcPts val="0"/>
              </a:spcBef>
              <a:spcAft>
                <a:spcPts val="0"/>
              </a:spcAft>
              <a:defRPr/>
            </a:pPr>
            <a:r>
              <a:rPr lang="en-US" sz="800" dirty="0">
                <a:cs typeface="Arial" panose="020B0604020202020204" pitchFamily="34" charset="0"/>
              </a:rPr>
              <a:t>For broker-dealer use only. Not for use with the general public.</a:t>
            </a:r>
            <a:endParaRPr lang="en-US" altLang="en-US" sz="800" dirty="0">
              <a:effectLst>
                <a:outerShdw blurRad="38100" dist="38100" dir="2700000" algn="tl">
                  <a:srgbClr val="000000">
                    <a:alpha val="43137"/>
                  </a:srgbClr>
                </a:outerShdw>
              </a:effectLst>
              <a:cs typeface="Calibri" panose="020F0502020204030204" pitchFamily="34" charset="0"/>
            </a:endParaRPr>
          </a:p>
        </p:txBody>
      </p:sp>
      <p:sp>
        <p:nvSpPr>
          <p:cNvPr id="12" name="TextBox 11">
            <a:extLst>
              <a:ext uri="{FF2B5EF4-FFF2-40B4-BE49-F238E27FC236}">
                <a16:creationId xmlns:a16="http://schemas.microsoft.com/office/drawing/2014/main" id="{3D0FF713-8854-6ABD-F7EE-9DB80DA32673}"/>
              </a:ext>
            </a:extLst>
          </p:cNvPr>
          <p:cNvSpPr txBox="1"/>
          <p:nvPr userDrawn="1"/>
        </p:nvSpPr>
        <p:spPr>
          <a:xfrm>
            <a:off x="8628063" y="6443663"/>
            <a:ext cx="1616075" cy="122237"/>
          </a:xfrm>
          <a:prstGeom prst="rect">
            <a:avLst/>
          </a:prstGeom>
          <a:noFill/>
        </p:spPr>
        <p:txBody>
          <a:bodyPr lIns="0" tIns="0" rIns="0" bIns="0" anchor="b">
            <a:spAutoFit/>
          </a:bodyPr>
          <a:lstStyle/>
          <a:p>
            <a:pPr algn="r" eaLnBrk="1" fontAlgn="auto" hangingPunct="1">
              <a:spcBef>
                <a:spcPts val="0"/>
              </a:spcBef>
              <a:spcAft>
                <a:spcPts val="0"/>
              </a:spcAft>
              <a:defRPr/>
            </a:pPr>
            <a:r>
              <a:rPr lang="en-US" sz="800" kern="400" dirty="0">
                <a:latin typeface="+mn-lt"/>
                <a:cs typeface="Arial" panose="020B0604020202020204" pitchFamily="34" charset="0"/>
              </a:rPr>
              <a:t>©2023 Lincoln National Corporation</a:t>
            </a:r>
          </a:p>
        </p:txBody>
      </p:sp>
      <p:sp>
        <p:nvSpPr>
          <p:cNvPr id="8199" name="TextBox 12">
            <a:extLst>
              <a:ext uri="{FF2B5EF4-FFF2-40B4-BE49-F238E27FC236}">
                <a16:creationId xmlns:a16="http://schemas.microsoft.com/office/drawing/2014/main" id="{5C7EC655-1A59-F26F-B68A-2D7AADE5911A}"/>
              </a:ext>
            </a:extLst>
          </p:cNvPr>
          <p:cNvSpPr txBox="1">
            <a:spLocks noChangeArrowheads="1"/>
          </p:cNvSpPr>
          <p:nvPr userDrawn="1"/>
        </p:nvSpPr>
        <p:spPr bwMode="auto">
          <a:xfrm>
            <a:off x="10291763" y="6443663"/>
            <a:ext cx="1219200" cy="123825"/>
          </a:xfrm>
          <a:prstGeom prst="rect">
            <a:avLst/>
          </a:prstGeom>
          <a:noFill/>
          <a:ln>
            <a:noFill/>
          </a:ln>
        </p:spPr>
        <p:txBody>
          <a:bodyPr lIns="0" tIns="0" rIns="0" bIns="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defRPr/>
            </a:pPr>
            <a:r>
              <a:rPr lang="en-US" altLang="en-US" sz="800" dirty="0"/>
              <a:t>LCN-4877465-072822</a:t>
            </a:r>
            <a:endParaRPr lang="en-US" altLang="en-US" sz="800" dirty="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5646" r:id="rId1"/>
    <p:sldLayoutId id="2147485647" r:id="rId2"/>
    <p:sldLayoutId id="2147485648" r:id="rId3"/>
    <p:sldLayoutId id="2147485649" r:id="rId4"/>
    <p:sldLayoutId id="2147485650" r:id="rId5"/>
    <p:sldLayoutId id="2147485651" r:id="rId6"/>
    <p:sldLayoutId id="2147485652" r:id="rId7"/>
    <p:sldLayoutId id="2147485653" r:id="rId8"/>
    <p:sldLayoutId id="2147485654" r:id="rId9"/>
    <p:sldLayoutId id="2147485655" r:id="rId10"/>
    <p:sldLayoutId id="2147485656" r:id="rId11"/>
    <p:sldLayoutId id="2147485657" r:id="rId12"/>
    <p:sldLayoutId id="2147485658" r:id="rId13"/>
    <p:sldLayoutId id="2147485659" r:id="rId14"/>
    <p:sldLayoutId id="2147485660" r:id="rId15"/>
    <p:sldLayoutId id="2147485688" r:id="rId16"/>
    <p:sldLayoutId id="2147485661" r:id="rId17"/>
  </p:sldLayoutIdLst>
  <p:txStyles>
    <p:titleStyle>
      <a:lvl1pPr algn="l" rtl="0" eaLnBrk="0" fontAlgn="base" hangingPunct="0">
        <a:spcBef>
          <a:spcPct val="0"/>
        </a:spcBef>
        <a:spcAft>
          <a:spcPct val="0"/>
        </a:spcAft>
        <a:defRPr sz="3400" kern="1200">
          <a:solidFill>
            <a:schemeClr val="tx1"/>
          </a:solidFill>
          <a:latin typeface="Georgia" panose="02040502050405020303" pitchFamily="18" charset="0"/>
          <a:ea typeface="+mj-ea"/>
          <a:cs typeface="+mj-cs"/>
        </a:defRPr>
      </a:lvl1pPr>
      <a:lvl2pPr algn="l" rtl="0" eaLnBrk="0" fontAlgn="base" hangingPunct="0">
        <a:spcBef>
          <a:spcPct val="0"/>
        </a:spcBef>
        <a:spcAft>
          <a:spcPct val="0"/>
        </a:spcAft>
        <a:defRPr sz="3400">
          <a:solidFill>
            <a:schemeClr val="tx1"/>
          </a:solidFill>
          <a:latin typeface="Georgia" panose="02040502050405020303" pitchFamily="18" charset="0"/>
        </a:defRPr>
      </a:lvl2pPr>
      <a:lvl3pPr algn="l" rtl="0" eaLnBrk="0" fontAlgn="base" hangingPunct="0">
        <a:spcBef>
          <a:spcPct val="0"/>
        </a:spcBef>
        <a:spcAft>
          <a:spcPct val="0"/>
        </a:spcAft>
        <a:defRPr sz="3400">
          <a:solidFill>
            <a:schemeClr val="tx1"/>
          </a:solidFill>
          <a:latin typeface="Georgia" panose="02040502050405020303" pitchFamily="18" charset="0"/>
        </a:defRPr>
      </a:lvl3pPr>
      <a:lvl4pPr algn="l" rtl="0" eaLnBrk="0" fontAlgn="base" hangingPunct="0">
        <a:spcBef>
          <a:spcPct val="0"/>
        </a:spcBef>
        <a:spcAft>
          <a:spcPct val="0"/>
        </a:spcAft>
        <a:defRPr sz="3400">
          <a:solidFill>
            <a:schemeClr val="tx1"/>
          </a:solidFill>
          <a:latin typeface="Georgia" panose="02040502050405020303" pitchFamily="18" charset="0"/>
        </a:defRPr>
      </a:lvl4pPr>
      <a:lvl5pPr algn="l" rtl="0" eaLnBrk="0" fontAlgn="base" hangingPunct="0">
        <a:spcBef>
          <a:spcPct val="0"/>
        </a:spcBef>
        <a:spcAft>
          <a:spcPct val="0"/>
        </a:spcAft>
        <a:defRPr sz="3400">
          <a:solidFill>
            <a:schemeClr val="tx1"/>
          </a:solidFill>
          <a:latin typeface="Georgia" panose="02040502050405020303" pitchFamily="18" charset="0"/>
        </a:defRPr>
      </a:lvl5pPr>
      <a:lvl6pPr marL="457200" algn="l" rtl="0" fontAlgn="base">
        <a:spcBef>
          <a:spcPct val="0"/>
        </a:spcBef>
        <a:spcAft>
          <a:spcPct val="0"/>
        </a:spcAft>
        <a:defRPr sz="3400">
          <a:solidFill>
            <a:schemeClr val="tx1"/>
          </a:solidFill>
          <a:latin typeface="Georgia" panose="02040502050405020303" pitchFamily="18" charset="0"/>
        </a:defRPr>
      </a:lvl6pPr>
      <a:lvl7pPr marL="914400" algn="l" rtl="0" fontAlgn="base">
        <a:spcBef>
          <a:spcPct val="0"/>
        </a:spcBef>
        <a:spcAft>
          <a:spcPct val="0"/>
        </a:spcAft>
        <a:defRPr sz="3400">
          <a:solidFill>
            <a:schemeClr val="tx1"/>
          </a:solidFill>
          <a:latin typeface="Georgia" panose="02040502050405020303" pitchFamily="18" charset="0"/>
        </a:defRPr>
      </a:lvl7pPr>
      <a:lvl8pPr marL="1371600" algn="l" rtl="0" fontAlgn="base">
        <a:spcBef>
          <a:spcPct val="0"/>
        </a:spcBef>
        <a:spcAft>
          <a:spcPct val="0"/>
        </a:spcAft>
        <a:defRPr sz="3400">
          <a:solidFill>
            <a:schemeClr val="tx1"/>
          </a:solidFill>
          <a:latin typeface="Georgia" panose="02040502050405020303" pitchFamily="18" charset="0"/>
        </a:defRPr>
      </a:lvl8pPr>
      <a:lvl9pPr marL="1828800" algn="l" rtl="0" fontAlgn="base">
        <a:spcBef>
          <a:spcPct val="0"/>
        </a:spcBef>
        <a:spcAft>
          <a:spcPct val="0"/>
        </a:spcAft>
        <a:defRPr sz="3400">
          <a:solidFill>
            <a:schemeClr val="tx1"/>
          </a:solidFill>
          <a:latin typeface="Georgia" panose="02040502050405020303" pitchFamily="18" charset="0"/>
        </a:defRPr>
      </a:lvl9pPr>
    </p:titleStyle>
    <p:bodyStyle>
      <a:lvl1pPr marL="182563" indent="-182563" algn="l" rtl="0" eaLnBrk="0" fontAlgn="base" hangingPunct="0">
        <a:spcBef>
          <a:spcPct val="0"/>
        </a:spcBef>
        <a:spcAft>
          <a:spcPts val="800"/>
        </a:spcAft>
        <a:buClr>
          <a:schemeClr val="tx1"/>
        </a:buClr>
        <a:buFont typeface="Arial" panose="020B0604020202020204" pitchFamily="34" charset="0"/>
        <a:buChar char="•"/>
        <a:defRPr sz="1600" kern="400">
          <a:solidFill>
            <a:schemeClr val="tx1"/>
          </a:solidFill>
          <a:latin typeface="+mn-lt"/>
          <a:ea typeface="+mn-ea"/>
          <a:cs typeface="Arial" panose="020B0604020202020204" pitchFamily="34" charset="0"/>
        </a:defRPr>
      </a:lvl1pPr>
      <a:lvl2pPr marL="365125" indent="-182563"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2pPr>
      <a:lvl3pPr marL="685800"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3pPr>
      <a:lvl4pPr marL="858838"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4pPr>
      <a:lvl5pPr marL="1031875"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Title Placeholder 1">
            <a:extLst>
              <a:ext uri="{FF2B5EF4-FFF2-40B4-BE49-F238E27FC236}">
                <a16:creationId xmlns:a16="http://schemas.microsoft.com/office/drawing/2014/main" id="{30BBF2E0-5C37-D2B7-5F1E-20FD98E9EBB6}"/>
              </a:ext>
            </a:extLst>
          </p:cNvPr>
          <p:cNvSpPr>
            <a:spLocks noGrp="1"/>
          </p:cNvSpPr>
          <p:nvPr>
            <p:ph type="title"/>
          </p:nvPr>
        </p:nvSpPr>
        <p:spPr bwMode="auto">
          <a:xfrm>
            <a:off x="571500" y="484188"/>
            <a:ext cx="110363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title</a:t>
            </a:r>
          </a:p>
        </p:txBody>
      </p:sp>
      <p:sp>
        <p:nvSpPr>
          <p:cNvPr id="9219" name="Text Placeholder 2">
            <a:extLst>
              <a:ext uri="{FF2B5EF4-FFF2-40B4-BE49-F238E27FC236}">
                <a16:creationId xmlns:a16="http://schemas.microsoft.com/office/drawing/2014/main" id="{8D29B879-6C9A-2D4E-F849-D213CC8D8F90}"/>
              </a:ext>
            </a:extLst>
          </p:cNvPr>
          <p:cNvSpPr>
            <a:spLocks noGrp="1"/>
          </p:cNvSpPr>
          <p:nvPr>
            <p:ph type="body" idx="1"/>
          </p:nvPr>
        </p:nvSpPr>
        <p:spPr bwMode="auto">
          <a:xfrm>
            <a:off x="571500" y="2000250"/>
            <a:ext cx="110363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enter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TextBox 5">
            <a:extLst>
              <a:ext uri="{FF2B5EF4-FFF2-40B4-BE49-F238E27FC236}">
                <a16:creationId xmlns:a16="http://schemas.microsoft.com/office/drawing/2014/main" id="{D76E97D3-69F1-FDB4-2EED-056C94221EB3}"/>
              </a:ext>
            </a:extLst>
          </p:cNvPr>
          <p:cNvSpPr txBox="1"/>
          <p:nvPr userDrawn="1"/>
        </p:nvSpPr>
        <p:spPr>
          <a:xfrm>
            <a:off x="11352213" y="6457950"/>
            <a:ext cx="301625" cy="107950"/>
          </a:xfrm>
          <a:prstGeom prst="rect">
            <a:avLst/>
          </a:prstGeom>
          <a:noFill/>
        </p:spPr>
        <p:txBody>
          <a:bodyPr lIns="0" tIns="0" rIns="0" bIns="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defRPr/>
            </a:pPr>
            <a:fld id="{09EB9D8B-8FA2-3C4F-A228-6F2F24B89806}" type="slidenum">
              <a:rPr lang="en-US" altLang="en-US" sz="700">
                <a:cs typeface="Arial" panose="020B0604020202020204" pitchFamily="34" charset="0"/>
              </a:rPr>
              <a:pPr algn="r" eaLnBrk="1" hangingPunct="1">
                <a:defRPr/>
              </a:pPr>
              <a:t>‹#›</a:t>
            </a:fld>
            <a:endParaRPr lang="en-US" altLang="en-US" sz="700">
              <a:cs typeface="Arial" panose="020B0604020202020204" pitchFamily="34" charset="0"/>
            </a:endParaRPr>
          </a:p>
        </p:txBody>
      </p:sp>
      <p:sp>
        <p:nvSpPr>
          <p:cNvPr id="7" name="TextBox 6">
            <a:extLst>
              <a:ext uri="{FF2B5EF4-FFF2-40B4-BE49-F238E27FC236}">
                <a16:creationId xmlns:a16="http://schemas.microsoft.com/office/drawing/2014/main" id="{D7B230BA-0E75-79A0-F005-1FB4BCF0BF91}"/>
              </a:ext>
            </a:extLst>
          </p:cNvPr>
          <p:cNvSpPr txBox="1"/>
          <p:nvPr userDrawn="1"/>
        </p:nvSpPr>
        <p:spPr>
          <a:xfrm>
            <a:off x="8628063" y="6443663"/>
            <a:ext cx="1616075" cy="122237"/>
          </a:xfrm>
          <a:prstGeom prst="rect">
            <a:avLst/>
          </a:prstGeom>
          <a:noFill/>
        </p:spPr>
        <p:txBody>
          <a:bodyPr lIns="0" tIns="0" rIns="0" bIns="0" anchor="b">
            <a:spAutoFit/>
          </a:bodyPr>
          <a:lstStyle/>
          <a:p>
            <a:pPr algn="r" eaLnBrk="1" fontAlgn="auto" hangingPunct="1">
              <a:spcBef>
                <a:spcPts val="0"/>
              </a:spcBef>
              <a:spcAft>
                <a:spcPts val="0"/>
              </a:spcAft>
              <a:defRPr/>
            </a:pPr>
            <a:r>
              <a:rPr lang="en-US" sz="800" kern="400" dirty="0">
                <a:latin typeface="+mn-lt"/>
                <a:cs typeface="Arial" panose="020B0604020202020204" pitchFamily="34" charset="0"/>
              </a:rPr>
              <a:t>©2023 Lincoln National Corporation</a:t>
            </a:r>
          </a:p>
        </p:txBody>
      </p:sp>
      <p:sp>
        <p:nvSpPr>
          <p:cNvPr id="8" name="Rectangle 7">
            <a:extLst>
              <a:ext uri="{FF2B5EF4-FFF2-40B4-BE49-F238E27FC236}">
                <a16:creationId xmlns:a16="http://schemas.microsoft.com/office/drawing/2014/main" id="{40710480-54DD-CBF7-155C-D181143B5AF2}"/>
              </a:ext>
            </a:extLst>
          </p:cNvPr>
          <p:cNvSpPr/>
          <p:nvPr userDrawn="1"/>
        </p:nvSpPr>
        <p:spPr>
          <a:xfrm>
            <a:off x="538163" y="6403975"/>
            <a:ext cx="2790825" cy="215900"/>
          </a:xfrm>
          <a:prstGeom prst="rect">
            <a:avLst/>
          </a:prstGeom>
        </p:spPr>
        <p:txBody>
          <a:bodyPr wrap="none">
            <a:spAutoFit/>
          </a:bodyPr>
          <a:lstStyle/>
          <a:p>
            <a:pPr eaLnBrk="1" fontAlgn="auto" hangingPunct="1">
              <a:spcBef>
                <a:spcPts val="0"/>
              </a:spcBef>
              <a:spcAft>
                <a:spcPts val="0"/>
              </a:spcAft>
              <a:defRPr/>
            </a:pPr>
            <a:r>
              <a:rPr lang="en-US" sz="800" dirty="0">
                <a:cs typeface="Arial" panose="020B0604020202020204" pitchFamily="34" charset="0"/>
              </a:rPr>
              <a:t>For broker-dealer use only. Not for use with the general public.</a:t>
            </a:r>
            <a:endParaRPr lang="en-US" altLang="en-US" sz="800" dirty="0">
              <a:effectLst>
                <a:outerShdw blurRad="38100" dist="38100" dir="2700000" algn="tl">
                  <a:srgbClr val="000000">
                    <a:alpha val="43137"/>
                  </a:srgbClr>
                </a:outerShdw>
              </a:effectLst>
              <a:cs typeface="Calibri" panose="020F0502020204030204" pitchFamily="34" charset="0"/>
            </a:endParaRPr>
          </a:p>
        </p:txBody>
      </p:sp>
      <p:sp>
        <p:nvSpPr>
          <p:cNvPr id="9223" name="TextBox 8">
            <a:extLst>
              <a:ext uri="{FF2B5EF4-FFF2-40B4-BE49-F238E27FC236}">
                <a16:creationId xmlns:a16="http://schemas.microsoft.com/office/drawing/2014/main" id="{691C571E-C859-9968-773D-1535E039A958}"/>
              </a:ext>
            </a:extLst>
          </p:cNvPr>
          <p:cNvSpPr txBox="1">
            <a:spLocks noChangeArrowheads="1"/>
          </p:cNvSpPr>
          <p:nvPr userDrawn="1"/>
        </p:nvSpPr>
        <p:spPr bwMode="auto">
          <a:xfrm>
            <a:off x="10291763" y="6443663"/>
            <a:ext cx="1219200" cy="123825"/>
          </a:xfrm>
          <a:prstGeom prst="rect">
            <a:avLst/>
          </a:prstGeom>
          <a:noFill/>
          <a:ln>
            <a:noFill/>
          </a:ln>
        </p:spPr>
        <p:txBody>
          <a:bodyPr lIns="0" tIns="0" rIns="0" bIns="0" anchor="b">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eaLnBrk="1" hangingPunct="1">
              <a:defRPr/>
            </a:pPr>
            <a:r>
              <a:rPr lang="en-US" altLang="en-US" sz="800" dirty="0"/>
              <a:t>LCN-4877465-072822</a:t>
            </a:r>
            <a:endParaRPr lang="en-US" altLang="en-US" sz="800" dirty="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5662" r:id="rId1"/>
    <p:sldLayoutId id="2147485663" r:id="rId2"/>
    <p:sldLayoutId id="2147485664" r:id="rId3"/>
    <p:sldLayoutId id="2147485665" r:id="rId4"/>
    <p:sldLayoutId id="2147485666" r:id="rId5"/>
    <p:sldLayoutId id="2147485667" r:id="rId6"/>
    <p:sldLayoutId id="2147485668" r:id="rId7"/>
    <p:sldLayoutId id="2147485669" r:id="rId8"/>
    <p:sldLayoutId id="2147485670" r:id="rId9"/>
    <p:sldLayoutId id="2147485671" r:id="rId10"/>
    <p:sldLayoutId id="2147485672" r:id="rId11"/>
    <p:sldLayoutId id="2147485673" r:id="rId12"/>
  </p:sldLayoutIdLst>
  <p:txStyles>
    <p:titleStyle>
      <a:lvl1pPr algn="l" rtl="0" eaLnBrk="0" fontAlgn="base" hangingPunct="0">
        <a:spcBef>
          <a:spcPct val="0"/>
        </a:spcBef>
        <a:spcAft>
          <a:spcPct val="0"/>
        </a:spcAft>
        <a:defRPr sz="3400" kern="1200">
          <a:solidFill>
            <a:schemeClr val="tx1"/>
          </a:solidFill>
          <a:latin typeface="Georgia" panose="02040502050405020303" pitchFamily="18" charset="0"/>
          <a:ea typeface="+mj-ea"/>
          <a:cs typeface="+mj-cs"/>
        </a:defRPr>
      </a:lvl1pPr>
      <a:lvl2pPr algn="l" rtl="0" eaLnBrk="0" fontAlgn="base" hangingPunct="0">
        <a:spcBef>
          <a:spcPct val="0"/>
        </a:spcBef>
        <a:spcAft>
          <a:spcPct val="0"/>
        </a:spcAft>
        <a:defRPr sz="3400">
          <a:solidFill>
            <a:schemeClr val="tx1"/>
          </a:solidFill>
          <a:latin typeface="Georgia" panose="02040502050405020303" pitchFamily="18" charset="0"/>
        </a:defRPr>
      </a:lvl2pPr>
      <a:lvl3pPr algn="l" rtl="0" eaLnBrk="0" fontAlgn="base" hangingPunct="0">
        <a:spcBef>
          <a:spcPct val="0"/>
        </a:spcBef>
        <a:spcAft>
          <a:spcPct val="0"/>
        </a:spcAft>
        <a:defRPr sz="3400">
          <a:solidFill>
            <a:schemeClr val="tx1"/>
          </a:solidFill>
          <a:latin typeface="Georgia" panose="02040502050405020303" pitchFamily="18" charset="0"/>
        </a:defRPr>
      </a:lvl3pPr>
      <a:lvl4pPr algn="l" rtl="0" eaLnBrk="0" fontAlgn="base" hangingPunct="0">
        <a:spcBef>
          <a:spcPct val="0"/>
        </a:spcBef>
        <a:spcAft>
          <a:spcPct val="0"/>
        </a:spcAft>
        <a:defRPr sz="3400">
          <a:solidFill>
            <a:schemeClr val="tx1"/>
          </a:solidFill>
          <a:latin typeface="Georgia" panose="02040502050405020303" pitchFamily="18" charset="0"/>
        </a:defRPr>
      </a:lvl4pPr>
      <a:lvl5pPr algn="l" rtl="0" eaLnBrk="0" fontAlgn="base" hangingPunct="0">
        <a:spcBef>
          <a:spcPct val="0"/>
        </a:spcBef>
        <a:spcAft>
          <a:spcPct val="0"/>
        </a:spcAft>
        <a:defRPr sz="3400">
          <a:solidFill>
            <a:schemeClr val="tx1"/>
          </a:solidFill>
          <a:latin typeface="Georgia" panose="02040502050405020303" pitchFamily="18" charset="0"/>
        </a:defRPr>
      </a:lvl5pPr>
      <a:lvl6pPr marL="457200" algn="l" rtl="0" fontAlgn="base">
        <a:spcBef>
          <a:spcPct val="0"/>
        </a:spcBef>
        <a:spcAft>
          <a:spcPct val="0"/>
        </a:spcAft>
        <a:defRPr sz="3400">
          <a:solidFill>
            <a:schemeClr val="tx1"/>
          </a:solidFill>
          <a:latin typeface="Georgia" panose="02040502050405020303" pitchFamily="18" charset="0"/>
        </a:defRPr>
      </a:lvl6pPr>
      <a:lvl7pPr marL="914400" algn="l" rtl="0" fontAlgn="base">
        <a:spcBef>
          <a:spcPct val="0"/>
        </a:spcBef>
        <a:spcAft>
          <a:spcPct val="0"/>
        </a:spcAft>
        <a:defRPr sz="3400">
          <a:solidFill>
            <a:schemeClr val="tx1"/>
          </a:solidFill>
          <a:latin typeface="Georgia" panose="02040502050405020303" pitchFamily="18" charset="0"/>
        </a:defRPr>
      </a:lvl7pPr>
      <a:lvl8pPr marL="1371600" algn="l" rtl="0" fontAlgn="base">
        <a:spcBef>
          <a:spcPct val="0"/>
        </a:spcBef>
        <a:spcAft>
          <a:spcPct val="0"/>
        </a:spcAft>
        <a:defRPr sz="3400">
          <a:solidFill>
            <a:schemeClr val="tx1"/>
          </a:solidFill>
          <a:latin typeface="Georgia" panose="02040502050405020303" pitchFamily="18" charset="0"/>
        </a:defRPr>
      </a:lvl8pPr>
      <a:lvl9pPr marL="1828800" algn="l" rtl="0" fontAlgn="base">
        <a:spcBef>
          <a:spcPct val="0"/>
        </a:spcBef>
        <a:spcAft>
          <a:spcPct val="0"/>
        </a:spcAft>
        <a:defRPr sz="3400">
          <a:solidFill>
            <a:schemeClr val="tx1"/>
          </a:solidFill>
          <a:latin typeface="Georgia" panose="02040502050405020303" pitchFamily="18" charset="0"/>
        </a:defRPr>
      </a:lvl9pPr>
    </p:titleStyle>
    <p:bodyStyle>
      <a:lvl1pPr marL="182563" indent="-182563" algn="l" rtl="0" eaLnBrk="0" fontAlgn="base" hangingPunct="0">
        <a:spcBef>
          <a:spcPct val="0"/>
        </a:spcBef>
        <a:spcAft>
          <a:spcPts val="800"/>
        </a:spcAft>
        <a:buClr>
          <a:schemeClr val="tx1"/>
        </a:buClr>
        <a:buFont typeface="Arial" panose="020B0604020202020204" pitchFamily="34" charset="0"/>
        <a:buChar char="•"/>
        <a:defRPr sz="1600" kern="400">
          <a:solidFill>
            <a:schemeClr val="tx1"/>
          </a:solidFill>
          <a:latin typeface="+mn-lt"/>
          <a:ea typeface="+mn-ea"/>
          <a:cs typeface="Arial" panose="020B0604020202020204" pitchFamily="34" charset="0"/>
        </a:defRPr>
      </a:lvl1pPr>
      <a:lvl2pPr marL="365125" indent="-182563"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2pPr>
      <a:lvl3pPr marL="685800"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3pPr>
      <a:lvl4pPr marL="858838"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4pPr>
      <a:lvl5pPr marL="1031875"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19.jpeg"/><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13.xml"/><Relationship Id="rId5" Type="http://schemas.openxmlformats.org/officeDocument/2006/relationships/image" Target="../media/image33.pn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0.xml"/></Relationships>
</file>

<file path=ppt/slides/_rels/slide1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43.png"/><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jpeg"/><Relationship Id="rId7" Type="http://schemas.openxmlformats.org/officeDocument/2006/relationships/image" Target="../media/image48.png"/><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53.png"/><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4.xml"/><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s://www.aarp.org/content/dam/aarp/ppi/2020/05/infographic-caregiving-in-the-united-states.doi.10.26419-2Fppi.00103.002.pdf" TargetMode="External"/><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hyperlink" Target="http://visit.lfg.com/MG-VRST-PPT001"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visit.lfg.com/MG-VRST-PPT001"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Placeholder 2">
            <a:extLst>
              <a:ext uri="{FF2B5EF4-FFF2-40B4-BE49-F238E27FC236}">
                <a16:creationId xmlns:a16="http://schemas.microsoft.com/office/drawing/2014/main" id="{62A7F49A-EE05-BBB8-2A2C-6B874C5CFF8A}"/>
              </a:ext>
            </a:extLst>
          </p:cNvPr>
          <p:cNvSpPr>
            <a:spLocks noGrp="1"/>
          </p:cNvSpPr>
          <p:nvPr>
            <p:ph type="body" sz="quarter" idx="25"/>
          </p:nvPr>
        </p:nvSpPr>
        <p:spPr>
          <a:xfrm>
            <a:off x="6281738" y="573088"/>
            <a:ext cx="5330825" cy="5395912"/>
          </a:xfrm>
        </p:spPr>
        <p:txBody>
          <a:bodyPr/>
          <a:lstStyle/>
          <a:p>
            <a:pPr eaLnBrk="1" hangingPunct="1"/>
            <a:endParaRPr lang="en-US" altLang="en-US"/>
          </a:p>
        </p:txBody>
      </p:sp>
      <p:sp>
        <p:nvSpPr>
          <p:cNvPr id="38915" name="Text Placeholder 8">
            <a:extLst>
              <a:ext uri="{FF2B5EF4-FFF2-40B4-BE49-F238E27FC236}">
                <a16:creationId xmlns:a16="http://schemas.microsoft.com/office/drawing/2014/main" id="{B1A82432-3DFD-D2B9-0CB0-FD047CA9824F}"/>
              </a:ext>
            </a:extLst>
          </p:cNvPr>
          <p:cNvSpPr>
            <a:spLocks noGrp="1"/>
          </p:cNvSpPr>
          <p:nvPr>
            <p:ph type="body" sz="quarter" idx="15"/>
          </p:nvPr>
        </p:nvSpPr>
        <p:spPr>
          <a:xfrm>
            <a:off x="6811963" y="4660900"/>
            <a:ext cx="2286000" cy="153988"/>
          </a:xfrm>
        </p:spPr>
        <p:txBody>
          <a:bodyPr/>
          <a:lstStyle/>
          <a:p>
            <a:pPr eaLnBrk="1" hangingPunct="1">
              <a:spcAft>
                <a:spcPct val="0"/>
              </a:spcAft>
            </a:pPr>
            <a:endParaRPr lang="en-US" altLang="en-US"/>
          </a:p>
        </p:txBody>
      </p:sp>
      <p:sp>
        <p:nvSpPr>
          <p:cNvPr id="38916" name="Text Placeholder 9">
            <a:extLst>
              <a:ext uri="{FF2B5EF4-FFF2-40B4-BE49-F238E27FC236}">
                <a16:creationId xmlns:a16="http://schemas.microsoft.com/office/drawing/2014/main" id="{1DB25343-0A07-98F3-6E0C-A2C3035792E0}"/>
              </a:ext>
            </a:extLst>
          </p:cNvPr>
          <p:cNvSpPr>
            <a:spLocks noGrp="1"/>
          </p:cNvSpPr>
          <p:nvPr>
            <p:ph type="body" sz="quarter" idx="16"/>
          </p:nvPr>
        </p:nvSpPr>
        <p:spPr>
          <a:xfrm>
            <a:off x="6811963" y="4822825"/>
            <a:ext cx="2286000" cy="320675"/>
          </a:xfrm>
        </p:spPr>
        <p:txBody>
          <a:bodyPr/>
          <a:lstStyle/>
          <a:p>
            <a:pPr eaLnBrk="1" hangingPunct="1">
              <a:spcAft>
                <a:spcPct val="0"/>
              </a:spcAft>
            </a:pPr>
            <a:endParaRPr lang="en-US" altLang="en-US"/>
          </a:p>
        </p:txBody>
      </p:sp>
      <p:sp>
        <p:nvSpPr>
          <p:cNvPr id="38917" name="Text Placeholder 10">
            <a:extLst>
              <a:ext uri="{FF2B5EF4-FFF2-40B4-BE49-F238E27FC236}">
                <a16:creationId xmlns:a16="http://schemas.microsoft.com/office/drawing/2014/main" id="{7745F0DA-0FB3-AEA9-0BB8-A8281A43B221}"/>
              </a:ext>
            </a:extLst>
          </p:cNvPr>
          <p:cNvSpPr>
            <a:spLocks noGrp="1"/>
          </p:cNvSpPr>
          <p:nvPr>
            <p:ph type="body" sz="quarter" idx="17"/>
          </p:nvPr>
        </p:nvSpPr>
        <p:spPr>
          <a:xfrm>
            <a:off x="9212263" y="4660900"/>
            <a:ext cx="2286000" cy="153988"/>
          </a:xfrm>
        </p:spPr>
        <p:txBody>
          <a:bodyPr/>
          <a:lstStyle/>
          <a:p>
            <a:pPr eaLnBrk="1" hangingPunct="1">
              <a:spcAft>
                <a:spcPct val="0"/>
              </a:spcAft>
            </a:pPr>
            <a:endParaRPr lang="en-US" altLang="en-US"/>
          </a:p>
        </p:txBody>
      </p:sp>
      <p:sp>
        <p:nvSpPr>
          <p:cNvPr id="38918" name="Text Placeholder 11">
            <a:extLst>
              <a:ext uri="{FF2B5EF4-FFF2-40B4-BE49-F238E27FC236}">
                <a16:creationId xmlns:a16="http://schemas.microsoft.com/office/drawing/2014/main" id="{9357E3A0-374D-05E5-9615-C201674B3A5B}"/>
              </a:ext>
            </a:extLst>
          </p:cNvPr>
          <p:cNvSpPr>
            <a:spLocks noGrp="1"/>
          </p:cNvSpPr>
          <p:nvPr>
            <p:ph type="body" sz="quarter" idx="18"/>
          </p:nvPr>
        </p:nvSpPr>
        <p:spPr>
          <a:xfrm>
            <a:off x="9212263" y="4822825"/>
            <a:ext cx="2286000" cy="320675"/>
          </a:xfrm>
        </p:spPr>
        <p:txBody>
          <a:bodyPr/>
          <a:lstStyle/>
          <a:p>
            <a:pPr eaLnBrk="1" hangingPunct="1">
              <a:spcAft>
                <a:spcPct val="0"/>
              </a:spcAft>
            </a:pPr>
            <a:endParaRPr lang="en-US" altLang="en-US"/>
          </a:p>
        </p:txBody>
      </p:sp>
      <p:sp>
        <p:nvSpPr>
          <p:cNvPr id="18" name="Text Placeholder 2">
            <a:extLst>
              <a:ext uri="{FF2B5EF4-FFF2-40B4-BE49-F238E27FC236}">
                <a16:creationId xmlns:a16="http://schemas.microsoft.com/office/drawing/2014/main" id="{0BEBE3E4-CF79-4C7E-93AD-931418571532}"/>
              </a:ext>
            </a:extLst>
          </p:cNvPr>
          <p:cNvSpPr>
            <a:spLocks noGrp="1"/>
          </p:cNvSpPr>
          <p:nvPr>
            <p:ph type="body" sz="quarter" idx="10"/>
          </p:nvPr>
        </p:nvSpPr>
        <p:spPr>
          <a:xfrm>
            <a:off x="6815138" y="1087438"/>
            <a:ext cx="4270375" cy="155575"/>
          </a:xfrm>
        </p:spPr>
        <p:txBody>
          <a:bodyPr rtlCol="0">
            <a:noAutofit/>
          </a:bodyPr>
          <a:lstStyle/>
          <a:p>
            <a:pPr eaLnBrk="1" fontAlgn="auto" hangingPunct="1">
              <a:spcBef>
                <a:spcPts val="0"/>
              </a:spcBef>
              <a:defRPr/>
            </a:pPr>
            <a:r>
              <a:rPr lang="en-US" dirty="0"/>
              <a:t>Long-term care planning</a:t>
            </a:r>
          </a:p>
        </p:txBody>
      </p:sp>
      <p:sp>
        <p:nvSpPr>
          <p:cNvPr id="38920" name="Text Placeholder 12">
            <a:extLst>
              <a:ext uri="{FF2B5EF4-FFF2-40B4-BE49-F238E27FC236}">
                <a16:creationId xmlns:a16="http://schemas.microsoft.com/office/drawing/2014/main" id="{3C23951D-7915-CD66-AF16-508883C6FBBD}"/>
              </a:ext>
            </a:extLst>
          </p:cNvPr>
          <p:cNvSpPr>
            <a:spLocks noGrp="1"/>
          </p:cNvSpPr>
          <p:nvPr>
            <p:ph type="body" idx="1"/>
          </p:nvPr>
        </p:nvSpPr>
        <p:spPr>
          <a:xfrm>
            <a:off x="6811963" y="1447800"/>
            <a:ext cx="4479925" cy="2019300"/>
          </a:xfrm>
        </p:spPr>
        <p:txBody>
          <a:bodyPr/>
          <a:lstStyle/>
          <a:p>
            <a:pPr>
              <a:lnSpc>
                <a:spcPct val="100000"/>
              </a:lnSpc>
              <a:spcBef>
                <a:spcPct val="0"/>
              </a:spcBef>
              <a:spcAft>
                <a:spcPct val="0"/>
              </a:spcAft>
            </a:pPr>
            <a:r>
              <a:rPr lang="en-US" altLang="en-US" sz="3000"/>
              <a:t>Plan for long-term care with an innovative strategy that harnesses the power of the markets</a:t>
            </a:r>
          </a:p>
        </p:txBody>
      </p:sp>
      <p:sp>
        <p:nvSpPr>
          <p:cNvPr id="20" name="Title 13">
            <a:extLst>
              <a:ext uri="{FF2B5EF4-FFF2-40B4-BE49-F238E27FC236}">
                <a16:creationId xmlns:a16="http://schemas.microsoft.com/office/drawing/2014/main" id="{85DB0F0A-0969-0085-94C2-977133AC739A}"/>
              </a:ext>
            </a:extLst>
          </p:cNvPr>
          <p:cNvSpPr>
            <a:spLocks noGrp="1"/>
          </p:cNvSpPr>
          <p:nvPr>
            <p:ph type="ctrTitle"/>
          </p:nvPr>
        </p:nvSpPr>
        <p:spPr>
          <a:xfrm>
            <a:off x="6831013" y="3660775"/>
            <a:ext cx="4270375" cy="542925"/>
          </a:xfrm>
        </p:spPr>
        <p:txBody>
          <a:bodyPr rtlCol="0"/>
          <a:lstStyle/>
          <a:p>
            <a:pPr eaLnBrk="1" fontAlgn="auto" hangingPunct="1">
              <a:spcAft>
                <a:spcPts val="0"/>
              </a:spcAft>
              <a:defRPr/>
            </a:pPr>
            <a:r>
              <a:rPr lang="en-US" sz="1600" i="1" dirty="0"/>
              <a:t>MoneyGuard Market Advantage</a:t>
            </a:r>
            <a:r>
              <a:rPr lang="en-US" sz="1600" baseline="30000" dirty="0"/>
              <a:t> </a:t>
            </a:r>
            <a:r>
              <a:rPr lang="en-US" altLang="en-US" sz="1600" baseline="30000" dirty="0"/>
              <a:t>®</a:t>
            </a:r>
            <a:endParaRPr lang="en-US" sz="1600" baseline="30000" dirty="0"/>
          </a:p>
        </p:txBody>
      </p:sp>
      <p:sp>
        <p:nvSpPr>
          <p:cNvPr id="38922" name="TextBox 21">
            <a:extLst>
              <a:ext uri="{FF2B5EF4-FFF2-40B4-BE49-F238E27FC236}">
                <a16:creationId xmlns:a16="http://schemas.microsoft.com/office/drawing/2014/main" id="{57316A77-E1DF-CB2B-41C9-0F2F35755639}"/>
              </a:ext>
            </a:extLst>
          </p:cNvPr>
          <p:cNvSpPr txBox="1">
            <a:spLocks noChangeArrowheads="1"/>
          </p:cNvSpPr>
          <p:nvPr/>
        </p:nvSpPr>
        <p:spPr bwMode="auto">
          <a:xfrm>
            <a:off x="2541588" y="5994400"/>
            <a:ext cx="41417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300"/>
              </a:spcAft>
            </a:pPr>
            <a:r>
              <a:rPr lang="en-US" altLang="en-US" sz="1400">
                <a:solidFill>
                  <a:schemeClr val="bg1"/>
                </a:solidFill>
                <a:cs typeface="Arial" panose="020B0604020202020204" pitchFamily="34" charset="0"/>
              </a:rPr>
              <a:t>Insurance products issued by:</a:t>
            </a:r>
            <a:br>
              <a:rPr lang="en-US" altLang="en-US" sz="1400">
                <a:solidFill>
                  <a:schemeClr val="bg1"/>
                </a:solidFill>
                <a:cs typeface="Arial" panose="020B0604020202020204" pitchFamily="34" charset="0"/>
              </a:rPr>
            </a:br>
            <a:r>
              <a:rPr lang="en-US" altLang="en-US" sz="1400">
                <a:solidFill>
                  <a:schemeClr val="bg1"/>
                </a:solidFill>
                <a:cs typeface="Arial" panose="020B0604020202020204" pitchFamily="34" charset="0"/>
              </a:rPr>
              <a:t>The Lincoln National Life Insurance Company</a:t>
            </a:r>
          </a:p>
        </p:txBody>
      </p:sp>
      <p:graphicFrame>
        <p:nvGraphicFramePr>
          <p:cNvPr id="23" name="Table 22">
            <a:extLst>
              <a:ext uri="{FF2B5EF4-FFF2-40B4-BE49-F238E27FC236}">
                <a16:creationId xmlns:a16="http://schemas.microsoft.com/office/drawing/2014/main" id="{D9AF39A0-E7EF-E935-17A6-61B5DE256150}"/>
              </a:ext>
            </a:extLst>
          </p:cNvPr>
          <p:cNvGraphicFramePr>
            <a:graphicFrameLocks noGrp="1"/>
          </p:cNvGraphicFramePr>
          <p:nvPr/>
        </p:nvGraphicFramePr>
        <p:xfrm>
          <a:off x="696913" y="5116513"/>
          <a:ext cx="1447800" cy="1250951"/>
        </p:xfrm>
        <a:graphic>
          <a:graphicData uri="http://schemas.openxmlformats.org/drawingml/2006/table">
            <a:tbl>
              <a:tblPr firstRow="1" bandRow="1">
                <a:tableStyleId>{5C22544A-7EE6-4342-B048-85BDC9FD1C3A}</a:tableStyleId>
              </a:tblPr>
              <a:tblGrid>
                <a:gridCol w="1447800">
                  <a:extLst>
                    <a:ext uri="{9D8B030D-6E8A-4147-A177-3AD203B41FA5}">
                      <a16:colId xmlns:a16="http://schemas.microsoft.com/office/drawing/2014/main" val="20000"/>
                    </a:ext>
                  </a:extLst>
                </a:gridCol>
              </a:tblGrid>
              <a:tr h="2440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solidFill>
                            <a:schemeClr val="bg1"/>
                          </a:solidFill>
                          <a:latin typeface="Calibri" panose="020F0502020204030204" pitchFamily="34" charset="0"/>
                          <a:cs typeface="Calibri" panose="020F0502020204030204" pitchFamily="34" charset="0"/>
                        </a:rPr>
                        <a:t>Not a deposit</a:t>
                      </a:r>
                    </a:p>
                  </a:txBody>
                  <a:tcPr marL="27432" marR="27432" marT="18267" marB="1826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804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solidFill>
                            <a:schemeClr val="bg1"/>
                          </a:solidFill>
                          <a:latin typeface="Calibri" panose="020F0502020204030204" pitchFamily="34" charset="0"/>
                          <a:cs typeface="Calibri" panose="020F0502020204030204" pitchFamily="34" charset="0"/>
                        </a:rPr>
                        <a:t>Not FDIC-insured</a:t>
                      </a:r>
                    </a:p>
                  </a:txBody>
                  <a:tcPr marL="27432" marR="27432" marT="18267" marB="1826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804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solidFill>
                            <a:schemeClr val="bg1"/>
                          </a:solidFill>
                          <a:latin typeface="Calibri" panose="020F0502020204030204" pitchFamily="34" charset="0"/>
                          <a:cs typeface="Calibri" panose="020F0502020204030204" pitchFamily="34" charset="0"/>
                        </a:rPr>
                        <a:t>May go down in value</a:t>
                      </a:r>
                    </a:p>
                  </a:txBody>
                  <a:tcPr marL="27432" marR="27432" marT="18267" marB="1826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22967">
                <a:tc>
                  <a:txBody>
                    <a:bodyPr/>
                    <a:lstStyle/>
                    <a:p>
                      <a:pPr>
                        <a:lnSpc>
                          <a:spcPct val="100000"/>
                        </a:lnSpc>
                      </a:pPr>
                      <a:r>
                        <a:rPr lang="en-US" sz="900" b="1" dirty="0">
                          <a:solidFill>
                            <a:schemeClr val="bg1"/>
                          </a:solidFill>
                          <a:latin typeface="Calibri" panose="020F0502020204030204" pitchFamily="34" charset="0"/>
                          <a:cs typeface="Calibri" panose="020F0502020204030204" pitchFamily="34" charset="0"/>
                        </a:rPr>
                        <a:t>Not insured by any federal </a:t>
                      </a:r>
                      <a:br>
                        <a:rPr lang="en-US" sz="900" b="1" dirty="0">
                          <a:solidFill>
                            <a:schemeClr val="bg1"/>
                          </a:solidFill>
                          <a:latin typeface="Calibri" panose="020F0502020204030204" pitchFamily="34" charset="0"/>
                          <a:cs typeface="Calibri" panose="020F0502020204030204" pitchFamily="34" charset="0"/>
                        </a:rPr>
                      </a:br>
                      <a:r>
                        <a:rPr lang="en-US" sz="900" b="1" dirty="0">
                          <a:solidFill>
                            <a:schemeClr val="bg1"/>
                          </a:solidFill>
                          <a:latin typeface="Calibri" panose="020F0502020204030204" pitchFamily="34" charset="0"/>
                          <a:cs typeface="Calibri" panose="020F0502020204030204" pitchFamily="34" charset="0"/>
                        </a:rPr>
                        <a:t>government agency</a:t>
                      </a:r>
                    </a:p>
                  </a:txBody>
                  <a:tcPr marL="27432" marR="27432" marT="18267" marB="1826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22967">
                <a:tc>
                  <a:txBody>
                    <a:bodyPr/>
                    <a:lstStyle/>
                    <a:p>
                      <a:pPr>
                        <a:lnSpc>
                          <a:spcPct val="100000"/>
                        </a:lnSpc>
                      </a:pPr>
                      <a:r>
                        <a:rPr lang="en-US" sz="900" b="1" dirty="0">
                          <a:solidFill>
                            <a:schemeClr val="bg1"/>
                          </a:solidFill>
                          <a:latin typeface="Calibri" panose="020F0502020204030204" pitchFamily="34" charset="0"/>
                          <a:cs typeface="Calibri" panose="020F0502020204030204" pitchFamily="34" charset="0"/>
                        </a:rPr>
                        <a:t>Not guaranteed by any bank </a:t>
                      </a:r>
                      <a:br>
                        <a:rPr lang="en-US" sz="900" b="1" dirty="0">
                          <a:solidFill>
                            <a:schemeClr val="bg1"/>
                          </a:solidFill>
                          <a:latin typeface="Calibri" panose="020F0502020204030204" pitchFamily="34" charset="0"/>
                          <a:cs typeface="Calibri" panose="020F0502020204030204" pitchFamily="34" charset="0"/>
                        </a:rPr>
                      </a:br>
                      <a:r>
                        <a:rPr lang="en-US" sz="900" b="1" dirty="0">
                          <a:solidFill>
                            <a:schemeClr val="bg1"/>
                          </a:solidFill>
                          <a:latin typeface="Calibri" panose="020F0502020204030204" pitchFamily="34" charset="0"/>
                          <a:cs typeface="Calibri" panose="020F0502020204030204" pitchFamily="34" charset="0"/>
                        </a:rPr>
                        <a:t>or savings association</a:t>
                      </a:r>
                    </a:p>
                  </a:txBody>
                  <a:tcPr marL="27432" marR="27432" marT="18267" marB="18267">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
        <p:nvSpPr>
          <p:cNvPr id="21" name="TextBox 6">
            <a:extLst>
              <a:ext uri="{FF2B5EF4-FFF2-40B4-BE49-F238E27FC236}">
                <a16:creationId xmlns:a16="http://schemas.microsoft.com/office/drawing/2014/main" id="{C6E8A1FF-C3F3-3090-C38F-1C087F1CE9D1}"/>
              </a:ext>
            </a:extLst>
          </p:cNvPr>
          <p:cNvSpPr txBox="1">
            <a:spLocks noChangeArrowheads="1"/>
          </p:cNvSpPr>
          <p:nvPr/>
        </p:nvSpPr>
        <p:spPr bwMode="auto">
          <a:xfrm>
            <a:off x="6164263" y="6045200"/>
            <a:ext cx="5330825" cy="246063"/>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fontAlgn="auto" hangingPunct="1">
              <a:spcBef>
                <a:spcPts val="0"/>
              </a:spcBef>
              <a:spcAft>
                <a:spcPts val="0"/>
              </a:spcAft>
              <a:defRPr/>
            </a:pPr>
            <a:r>
              <a:rPr lang="en-US" sz="1000" b="1" dirty="0">
                <a:solidFill>
                  <a:schemeClr val="bg1"/>
                </a:solidFill>
                <a:cs typeface="Arial" panose="020B0604020202020204" pitchFamily="34" charset="0"/>
              </a:rPr>
              <a:t>For broker-dealer use only. Not for use with the general public.</a:t>
            </a:r>
            <a:endParaRPr lang="en-US" altLang="en-US" sz="1000" b="1" dirty="0">
              <a:solidFill>
                <a:schemeClr val="bg1"/>
              </a:solidFill>
              <a:effectLst>
                <a:outerShdw blurRad="38100" dist="38100" dir="2700000" algn="tl">
                  <a:srgbClr val="000000">
                    <a:alpha val="43137"/>
                  </a:srgbClr>
                </a:outerShdw>
              </a:effectLst>
              <a:cs typeface="Calibri" panose="020F0502020204030204" pitchFamily="34" charset="0"/>
            </a:endParaRPr>
          </a:p>
        </p:txBody>
      </p:sp>
      <p:sp>
        <p:nvSpPr>
          <p:cNvPr id="3" name="Rectangle 2">
            <a:extLst>
              <a:ext uri="{FF2B5EF4-FFF2-40B4-BE49-F238E27FC236}">
                <a16:creationId xmlns:a16="http://schemas.microsoft.com/office/drawing/2014/main" id="{14677F79-D0AA-BE94-2EB4-7122A96E47D3}"/>
              </a:ext>
            </a:extLst>
          </p:cNvPr>
          <p:cNvSpPr/>
          <p:nvPr/>
        </p:nvSpPr>
        <p:spPr>
          <a:xfrm>
            <a:off x="2520950" y="5368925"/>
            <a:ext cx="3543300" cy="615950"/>
          </a:xfrm>
          <a:prstGeom prst="rect">
            <a:avLst/>
          </a:prstGeom>
        </p:spPr>
        <p:txBody>
          <a:bodyPr>
            <a:spAutoFit/>
          </a:bodyPr>
          <a:lstStyle/>
          <a:p>
            <a:pPr>
              <a:defRPr/>
            </a:pPr>
            <a:r>
              <a:rPr lang="en-US" sz="1100" b="1" i="1" dirty="0">
                <a:solidFill>
                  <a:srgbClr val="FFFFFF"/>
                </a:solidFill>
                <a:latin typeface="+mn-lt"/>
              </a:rPr>
              <a:t>MoneyGuard Market Advantage</a:t>
            </a:r>
            <a:r>
              <a:rPr lang="en-US" altLang="en-US" sz="1100" b="1" baseline="30000" dirty="0">
                <a:solidFill>
                  <a:schemeClr val="bg1"/>
                </a:solidFill>
                <a:cs typeface="Calibri" panose="020F0502020204030204" pitchFamily="34" charset="0"/>
              </a:rPr>
              <a:t>®</a:t>
            </a:r>
            <a:r>
              <a:rPr lang="en-US" sz="1100" b="1" dirty="0">
                <a:solidFill>
                  <a:srgbClr val="FFFFFF"/>
                </a:solidFill>
                <a:cs typeface="Calibri" panose="020F0502020204030204" pitchFamily="34" charset="0"/>
              </a:rPr>
              <a:t> is </a:t>
            </a:r>
            <a:r>
              <a:rPr lang="en-US" sz="1100" b="1" dirty="0">
                <a:solidFill>
                  <a:srgbClr val="FFFFFF"/>
                </a:solidFill>
                <a:latin typeface="+mn-lt"/>
              </a:rPr>
              <a:t>a variable universal life insurance policy with a long-term care rider that reimburses for qualified long-term care expenses. </a:t>
            </a:r>
            <a:endParaRPr lang="en-US" sz="1100" b="1" dirty="0">
              <a:latin typeface="+mn-lt"/>
            </a:endParaRPr>
          </a:p>
        </p:txBody>
      </p:sp>
      <p:sp>
        <p:nvSpPr>
          <p:cNvPr id="22" name="TextBox 21">
            <a:extLst>
              <a:ext uri="{FF2B5EF4-FFF2-40B4-BE49-F238E27FC236}">
                <a16:creationId xmlns:a16="http://schemas.microsoft.com/office/drawing/2014/main" id="{FE389D0C-4E28-164D-CF8F-54C6E0DDF21B}"/>
              </a:ext>
            </a:extLst>
          </p:cNvPr>
          <p:cNvSpPr txBox="1"/>
          <p:nvPr/>
        </p:nvSpPr>
        <p:spPr>
          <a:xfrm>
            <a:off x="712788" y="6397625"/>
            <a:ext cx="1808162" cy="307975"/>
          </a:xfrm>
          <a:prstGeom prst="rect">
            <a:avLst/>
          </a:prstGeom>
          <a:noFill/>
        </p:spPr>
        <p:txBody>
          <a:bodyPr lIns="0" tIns="0" rIns="0" bIns="0" anchor="b">
            <a:spAutoFit/>
          </a:bodyPr>
          <a:lstStyle/>
          <a:p>
            <a:pPr eaLnBrk="1" fontAlgn="auto" hangingPunct="1">
              <a:spcBef>
                <a:spcPts val="0"/>
              </a:spcBef>
              <a:spcAft>
                <a:spcPts val="0"/>
              </a:spcAft>
              <a:defRPr/>
            </a:pPr>
            <a:endParaRPr lang="en-US" sz="1000" kern="400" dirty="0">
              <a:solidFill>
                <a:schemeClr val="bg1"/>
              </a:solidFill>
              <a:latin typeface="+mn-lt"/>
              <a:cs typeface="Arial" panose="020B0604020202020204" pitchFamily="34" charset="0"/>
            </a:endParaRPr>
          </a:p>
          <a:p>
            <a:pPr eaLnBrk="1" fontAlgn="auto" hangingPunct="1">
              <a:spcBef>
                <a:spcPts val="0"/>
              </a:spcBef>
              <a:spcAft>
                <a:spcPts val="0"/>
              </a:spcAft>
              <a:defRPr/>
            </a:pPr>
            <a:r>
              <a:rPr lang="en-US" sz="1000" dirty="0">
                <a:solidFill>
                  <a:schemeClr val="bg1"/>
                </a:solidFill>
              </a:rPr>
              <a:t>LCN-4877465-072822</a:t>
            </a:r>
            <a:endParaRPr lang="en-US" sz="1000" kern="400" dirty="0">
              <a:solidFill>
                <a:schemeClr val="bg1"/>
              </a:solidFill>
              <a:latin typeface="+mn-lt"/>
              <a:cs typeface="Arial" panose="020B0604020202020204" pitchFamily="34" charset="0"/>
            </a:endParaRPr>
          </a:p>
        </p:txBody>
      </p:sp>
      <p:pic>
        <p:nvPicPr>
          <p:cNvPr id="38940" name="Picture 15">
            <a:extLst>
              <a:ext uri="{FF2B5EF4-FFF2-40B4-BE49-F238E27FC236}">
                <a16:creationId xmlns:a16="http://schemas.microsoft.com/office/drawing/2014/main" id="{9A53FBEF-3C41-1DA0-A1E7-1CF797AD268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6263" y="576263"/>
            <a:ext cx="1389062"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F45798E4-E840-CA3F-06FD-D14FD6EE0475}"/>
              </a:ext>
            </a:extLst>
          </p:cNvPr>
          <p:cNvSpPr>
            <a:spLocks noGrp="1"/>
          </p:cNvSpPr>
          <p:nvPr>
            <p:ph type="title"/>
          </p:nvPr>
        </p:nvSpPr>
        <p:spPr>
          <a:xfrm>
            <a:off x="571500" y="484188"/>
            <a:ext cx="7429500" cy="966787"/>
          </a:xfrm>
        </p:spPr>
        <p:txBody>
          <a:bodyPr/>
          <a:lstStyle/>
          <a:p>
            <a:pPr eaLnBrk="1" hangingPunct="1"/>
            <a:r>
              <a:rPr lang="en-US" altLang="en-US" sz="3200" i="1"/>
              <a:t>MoneyGuard Market Advantage</a:t>
            </a:r>
            <a:r>
              <a:rPr lang="en-US" altLang="en-US" sz="3200" i="1" baseline="30000"/>
              <a:t>®</a:t>
            </a:r>
            <a:br>
              <a:rPr lang="en-US" altLang="en-US" sz="3200" baseline="30000"/>
            </a:br>
            <a:r>
              <a:rPr lang="en-US" altLang="en-US" sz="3200"/>
              <a:t>is designed to provide:</a:t>
            </a:r>
          </a:p>
        </p:txBody>
      </p:sp>
      <p:sp>
        <p:nvSpPr>
          <p:cNvPr id="6" name="Rectangle 5">
            <a:extLst>
              <a:ext uri="{FF2B5EF4-FFF2-40B4-BE49-F238E27FC236}">
                <a16:creationId xmlns:a16="http://schemas.microsoft.com/office/drawing/2014/main" id="{30352114-101D-E88A-3A99-B986AB712063}"/>
              </a:ext>
            </a:extLst>
          </p:cNvPr>
          <p:cNvSpPr/>
          <p:nvPr/>
        </p:nvSpPr>
        <p:spPr>
          <a:xfrm>
            <a:off x="7485063" y="2307431"/>
            <a:ext cx="3160712" cy="3040063"/>
          </a:xfrm>
          <a:prstGeom prst="rect">
            <a:avLst/>
          </a:prstGeom>
          <a:solidFill>
            <a:srgbClr val="C00000"/>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6324" name="TextBox 9">
            <a:extLst>
              <a:ext uri="{FF2B5EF4-FFF2-40B4-BE49-F238E27FC236}">
                <a16:creationId xmlns:a16="http://schemas.microsoft.com/office/drawing/2014/main" id="{404CDE28-F925-C0C9-E121-1273508AFCA9}"/>
              </a:ext>
            </a:extLst>
          </p:cNvPr>
          <p:cNvSpPr txBox="1">
            <a:spLocks noChangeArrowheads="1"/>
          </p:cNvSpPr>
          <p:nvPr/>
        </p:nvSpPr>
        <p:spPr bwMode="auto">
          <a:xfrm>
            <a:off x="7886700" y="3058319"/>
            <a:ext cx="2797175" cy="153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000" dirty="0">
                <a:solidFill>
                  <a:schemeClr val="bg1"/>
                </a:solidFill>
              </a:rPr>
              <a:t>A smart alternative</a:t>
            </a:r>
          </a:p>
          <a:p>
            <a:r>
              <a:rPr lang="en-US" altLang="en-US" sz="2000" dirty="0">
                <a:solidFill>
                  <a:schemeClr val="bg1"/>
                </a:solidFill>
              </a:rPr>
              <a:t>to self-insuring from</a:t>
            </a:r>
          </a:p>
          <a:p>
            <a:r>
              <a:rPr lang="en-US" altLang="en-US" sz="2000" dirty="0">
                <a:solidFill>
                  <a:schemeClr val="bg1"/>
                </a:solidFill>
              </a:rPr>
              <a:t>an industry leader with </a:t>
            </a:r>
            <a:br>
              <a:rPr lang="en-US" altLang="en-US" sz="2000" dirty="0">
                <a:solidFill>
                  <a:schemeClr val="bg1"/>
                </a:solidFill>
              </a:rPr>
            </a:br>
            <a:r>
              <a:rPr lang="en-US" altLang="en-US" sz="2000" dirty="0">
                <a:solidFill>
                  <a:schemeClr val="bg1"/>
                </a:solidFill>
              </a:rPr>
              <a:t>30+ years of long-term </a:t>
            </a:r>
            <a:br>
              <a:rPr lang="en-US" altLang="en-US" sz="2000" dirty="0">
                <a:solidFill>
                  <a:schemeClr val="bg1"/>
                </a:solidFill>
              </a:rPr>
            </a:br>
            <a:r>
              <a:rPr lang="en-US" altLang="en-US" sz="2000" dirty="0">
                <a:solidFill>
                  <a:schemeClr val="bg1"/>
                </a:solidFill>
              </a:rPr>
              <a:t>care expertise.</a:t>
            </a:r>
            <a:r>
              <a:rPr lang="en-US" altLang="en-US" sz="2000" baseline="30000" dirty="0">
                <a:solidFill>
                  <a:schemeClr val="bg1"/>
                </a:solidFill>
              </a:rPr>
              <a:t>1</a:t>
            </a:r>
            <a:endParaRPr lang="en-US" altLang="en-US" sz="2000" baseline="30000" dirty="0">
              <a:solidFill>
                <a:schemeClr val="bg1"/>
              </a:solidFill>
              <a:latin typeface="Georgia" panose="02040502050405020303" pitchFamily="18" charset="0"/>
              <a:cs typeface="Arial" panose="020B0604020202020204" pitchFamily="34" charset="0"/>
            </a:endParaRPr>
          </a:p>
        </p:txBody>
      </p:sp>
      <p:sp>
        <p:nvSpPr>
          <p:cNvPr id="11" name="Rectangle 10">
            <a:extLst>
              <a:ext uri="{FF2B5EF4-FFF2-40B4-BE49-F238E27FC236}">
                <a16:creationId xmlns:a16="http://schemas.microsoft.com/office/drawing/2014/main" id="{0DD9E230-4E68-F2A6-0B24-B08427BDBA3D}"/>
              </a:ext>
            </a:extLst>
          </p:cNvPr>
          <p:cNvSpPr/>
          <p:nvPr/>
        </p:nvSpPr>
        <p:spPr>
          <a:xfrm>
            <a:off x="546100" y="6056313"/>
            <a:ext cx="7835900" cy="247650"/>
          </a:xfrm>
          <a:prstGeom prst="rect">
            <a:avLst/>
          </a:prstGeom>
        </p:spPr>
        <p:txBody>
          <a:bodyPr>
            <a:spAutoFit/>
          </a:bodyPr>
          <a:lstStyle/>
          <a:p>
            <a:pPr>
              <a:defRPr/>
            </a:pPr>
            <a:r>
              <a:rPr lang="en-US" sz="1000" baseline="30000" dirty="0"/>
              <a:t>1</a:t>
            </a:r>
            <a:r>
              <a:rPr lang="en-US" sz="1000" dirty="0"/>
              <a:t> Lincoln </a:t>
            </a:r>
            <a:r>
              <a:rPr lang="en-US" sz="1000" i="1" dirty="0"/>
              <a:t>MoneyGuard</a:t>
            </a:r>
            <a:r>
              <a:rPr lang="en-US" sz="1000" dirty="0"/>
              <a:t>® solutions have been sold since 1988.</a:t>
            </a:r>
            <a:endParaRPr lang="en-US" sz="1000" dirty="0">
              <a:latin typeface="+mn-lt"/>
            </a:endParaRPr>
          </a:p>
        </p:txBody>
      </p:sp>
      <p:sp>
        <p:nvSpPr>
          <p:cNvPr id="2" name="Rectangle 1">
            <a:extLst>
              <a:ext uri="{FF2B5EF4-FFF2-40B4-BE49-F238E27FC236}">
                <a16:creationId xmlns:a16="http://schemas.microsoft.com/office/drawing/2014/main" id="{81E3D37D-EA3F-380C-2944-34E054640EBF}"/>
              </a:ext>
            </a:extLst>
          </p:cNvPr>
          <p:cNvSpPr/>
          <p:nvPr/>
        </p:nvSpPr>
        <p:spPr>
          <a:xfrm>
            <a:off x="1510787" y="1865313"/>
            <a:ext cx="4529138" cy="881062"/>
          </a:xfrm>
          <a:prstGeom prst="rect">
            <a:avLst/>
          </a:prstGeom>
          <a:solidFill>
            <a:schemeClr val="tx2">
              <a:lumMod val="20000"/>
              <a:lumOff val="80000"/>
            </a:schemeClr>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Rectangle 12">
            <a:extLst>
              <a:ext uri="{FF2B5EF4-FFF2-40B4-BE49-F238E27FC236}">
                <a16:creationId xmlns:a16="http://schemas.microsoft.com/office/drawing/2014/main" id="{76C899B4-0D12-7F5F-97DD-EAAF3596A8E0}"/>
              </a:ext>
            </a:extLst>
          </p:cNvPr>
          <p:cNvSpPr>
            <a:spLocks noChangeArrowheads="1"/>
          </p:cNvSpPr>
          <p:nvPr/>
        </p:nvSpPr>
        <p:spPr bwMode="auto">
          <a:xfrm>
            <a:off x="1863212" y="2111375"/>
            <a:ext cx="3868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a:cs typeface="Calibri" panose="020F0502020204030204" pitchFamily="34" charset="0"/>
              </a:rPr>
              <a:t>Protection for what matters most</a:t>
            </a:r>
          </a:p>
        </p:txBody>
      </p:sp>
      <p:sp>
        <p:nvSpPr>
          <p:cNvPr id="4" name="Rectangle 3">
            <a:extLst>
              <a:ext uri="{FF2B5EF4-FFF2-40B4-BE49-F238E27FC236}">
                <a16:creationId xmlns:a16="http://schemas.microsoft.com/office/drawing/2014/main" id="{5C35B434-6E1E-B3EB-BE55-7D7F0D7E1D7A}"/>
              </a:ext>
            </a:extLst>
          </p:cNvPr>
          <p:cNvSpPr/>
          <p:nvPr/>
        </p:nvSpPr>
        <p:spPr>
          <a:xfrm>
            <a:off x="1510787" y="4946650"/>
            <a:ext cx="4529138" cy="920750"/>
          </a:xfrm>
          <a:prstGeom prst="rect">
            <a:avLst/>
          </a:prstGeom>
          <a:solidFill>
            <a:schemeClr val="tx2">
              <a:lumMod val="20000"/>
              <a:lumOff val="80000"/>
            </a:schemeClr>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18">
            <a:extLst>
              <a:ext uri="{FF2B5EF4-FFF2-40B4-BE49-F238E27FC236}">
                <a16:creationId xmlns:a16="http://schemas.microsoft.com/office/drawing/2014/main" id="{5DC8E0A3-E41B-9C1F-CBF8-214EFB19221B}"/>
              </a:ext>
            </a:extLst>
          </p:cNvPr>
          <p:cNvSpPr>
            <a:spLocks noChangeArrowheads="1"/>
          </p:cNvSpPr>
          <p:nvPr/>
        </p:nvSpPr>
        <p:spPr bwMode="auto">
          <a:xfrm>
            <a:off x="1863212" y="5222875"/>
            <a:ext cx="2979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a:cs typeface="Calibri" panose="020F0502020204030204" pitchFamily="34" charset="0"/>
              </a:rPr>
              <a:t>Care planning resources</a:t>
            </a:r>
          </a:p>
        </p:txBody>
      </p:sp>
      <p:sp>
        <p:nvSpPr>
          <p:cNvPr id="7" name="Rectangle 6">
            <a:extLst>
              <a:ext uri="{FF2B5EF4-FFF2-40B4-BE49-F238E27FC236}">
                <a16:creationId xmlns:a16="http://schemas.microsoft.com/office/drawing/2014/main" id="{7D55C333-F40C-644E-84FD-119CC88F54BC}"/>
              </a:ext>
            </a:extLst>
          </p:cNvPr>
          <p:cNvSpPr/>
          <p:nvPr/>
        </p:nvSpPr>
        <p:spPr>
          <a:xfrm>
            <a:off x="1507612" y="2849563"/>
            <a:ext cx="4532313" cy="900112"/>
          </a:xfrm>
          <a:prstGeom prst="rect">
            <a:avLst/>
          </a:prstGeom>
          <a:solidFill>
            <a:schemeClr val="tx2">
              <a:lumMod val="20000"/>
              <a:lumOff val="80000"/>
            </a:schemeClr>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32">
            <a:extLst>
              <a:ext uri="{FF2B5EF4-FFF2-40B4-BE49-F238E27FC236}">
                <a16:creationId xmlns:a16="http://schemas.microsoft.com/office/drawing/2014/main" id="{AA78A770-E871-DC07-1B4E-1EDF9BCB89B3}"/>
              </a:ext>
            </a:extLst>
          </p:cNvPr>
          <p:cNvSpPr>
            <a:spLocks noChangeArrowheads="1"/>
          </p:cNvSpPr>
          <p:nvPr/>
        </p:nvSpPr>
        <p:spPr bwMode="auto">
          <a:xfrm>
            <a:off x="1863212" y="3086100"/>
            <a:ext cx="28638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a:cs typeface="Calibri" panose="020F0502020204030204" pitchFamily="34" charset="0"/>
              </a:rPr>
              <a:t>Benefit growth potential</a:t>
            </a:r>
          </a:p>
        </p:txBody>
      </p:sp>
      <p:sp>
        <p:nvSpPr>
          <p:cNvPr id="9" name="Rectangle 8">
            <a:extLst>
              <a:ext uri="{FF2B5EF4-FFF2-40B4-BE49-F238E27FC236}">
                <a16:creationId xmlns:a16="http://schemas.microsoft.com/office/drawing/2014/main" id="{DE8494CD-BFA7-C4EE-1DFF-63FCCFC709C1}"/>
              </a:ext>
            </a:extLst>
          </p:cNvPr>
          <p:cNvSpPr/>
          <p:nvPr/>
        </p:nvSpPr>
        <p:spPr>
          <a:xfrm>
            <a:off x="1507612" y="3895725"/>
            <a:ext cx="4532313" cy="890588"/>
          </a:xfrm>
          <a:prstGeom prst="rect">
            <a:avLst/>
          </a:prstGeom>
          <a:solidFill>
            <a:schemeClr val="tx2">
              <a:lumMod val="20000"/>
              <a:lumOff val="80000"/>
            </a:schemeClr>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36">
            <a:extLst>
              <a:ext uri="{FF2B5EF4-FFF2-40B4-BE49-F238E27FC236}">
                <a16:creationId xmlns:a16="http://schemas.microsoft.com/office/drawing/2014/main" id="{CA0A3F6B-55C5-A1D5-4EAE-58F6A857D673}"/>
              </a:ext>
            </a:extLst>
          </p:cNvPr>
          <p:cNvSpPr>
            <a:spLocks noChangeArrowheads="1"/>
          </p:cNvSpPr>
          <p:nvPr/>
        </p:nvSpPr>
        <p:spPr bwMode="auto">
          <a:xfrm>
            <a:off x="1863212" y="4144963"/>
            <a:ext cx="2889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a:cs typeface="Calibri" panose="020F0502020204030204" pitchFamily="34" charset="0"/>
              </a:rPr>
              <a:t>Favorable tax treatment</a:t>
            </a:r>
          </a:p>
        </p:txBody>
      </p:sp>
      <p:sp>
        <p:nvSpPr>
          <p:cNvPr id="12" name="Freeform 11">
            <a:extLst>
              <a:ext uri="{FF2B5EF4-FFF2-40B4-BE49-F238E27FC236}">
                <a16:creationId xmlns:a16="http://schemas.microsoft.com/office/drawing/2014/main" id="{9EB7554E-81E0-C171-F642-043A5652F8D4}"/>
              </a:ext>
            </a:extLst>
          </p:cNvPr>
          <p:cNvSpPr/>
          <p:nvPr/>
        </p:nvSpPr>
        <p:spPr>
          <a:xfrm>
            <a:off x="622533" y="1867348"/>
            <a:ext cx="889000" cy="889000"/>
          </a:xfrm>
          <a:custGeom>
            <a:avLst/>
            <a:gdLst>
              <a:gd name="connsiteX0" fmla="*/ 0 w 889000"/>
              <a:gd name="connsiteY0" fmla="*/ 0 h 889000"/>
              <a:gd name="connsiteX1" fmla="*/ 889000 w 889000"/>
              <a:gd name="connsiteY1" fmla="*/ 0 h 889000"/>
              <a:gd name="connsiteX2" fmla="*/ 889000 w 889000"/>
              <a:gd name="connsiteY2" fmla="*/ 889000 h 889000"/>
              <a:gd name="connsiteX3" fmla="*/ 0 w 889000"/>
              <a:gd name="connsiteY3" fmla="*/ 889000 h 889000"/>
            </a:gdLst>
            <a:ahLst/>
            <a:cxnLst>
              <a:cxn ang="0">
                <a:pos x="connsiteX0" y="connsiteY0"/>
              </a:cxn>
              <a:cxn ang="0">
                <a:pos x="connsiteX1" y="connsiteY1"/>
              </a:cxn>
              <a:cxn ang="0">
                <a:pos x="connsiteX2" y="connsiteY2"/>
              </a:cxn>
              <a:cxn ang="0">
                <a:pos x="connsiteX3" y="connsiteY3"/>
              </a:cxn>
            </a:cxnLst>
            <a:rect l="l" t="t" r="r" b="b"/>
            <a:pathLst>
              <a:path w="889000" h="889000">
                <a:moveTo>
                  <a:pt x="0" y="0"/>
                </a:moveTo>
                <a:lnTo>
                  <a:pt x="889000" y="0"/>
                </a:lnTo>
                <a:lnTo>
                  <a:pt x="889000" y="889000"/>
                </a:lnTo>
                <a:lnTo>
                  <a:pt x="0" y="889000"/>
                </a:lnTo>
                <a:close/>
              </a:path>
            </a:pathLst>
          </a:custGeom>
          <a:solidFill>
            <a:srgbClr val="00747B"/>
          </a:solidFill>
          <a:ln w="1476" cap="flat">
            <a:noFill/>
            <a:prstDash val="solid"/>
            <a:miter/>
          </a:ln>
        </p:spPr>
        <p:txBody>
          <a:bodyPr rtlCol="0" anchor="ctr"/>
          <a:lstStyle/>
          <a:p>
            <a:endParaRPr lang="en-US" dirty="0"/>
          </a:p>
        </p:txBody>
      </p:sp>
      <p:sp>
        <p:nvSpPr>
          <p:cNvPr id="13" name="Freeform 12">
            <a:extLst>
              <a:ext uri="{FF2B5EF4-FFF2-40B4-BE49-F238E27FC236}">
                <a16:creationId xmlns:a16="http://schemas.microsoft.com/office/drawing/2014/main" id="{3F269AC3-9CB1-5359-FE2F-2AA4BECDECE4}"/>
              </a:ext>
            </a:extLst>
          </p:cNvPr>
          <p:cNvSpPr/>
          <p:nvPr/>
        </p:nvSpPr>
        <p:spPr>
          <a:xfrm>
            <a:off x="882950" y="2105468"/>
            <a:ext cx="368238" cy="412701"/>
          </a:xfrm>
          <a:custGeom>
            <a:avLst/>
            <a:gdLst>
              <a:gd name="connsiteX0" fmla="*/ 36093 w 368238"/>
              <a:gd name="connsiteY0" fmla="*/ 29809 h 412701"/>
              <a:gd name="connsiteX1" fmla="*/ 33308 w 368238"/>
              <a:gd name="connsiteY1" fmla="*/ 30772 h 412701"/>
              <a:gd name="connsiteX2" fmla="*/ 31693 w 368238"/>
              <a:gd name="connsiteY2" fmla="*/ 33988 h 412701"/>
              <a:gd name="connsiteX3" fmla="*/ 31693 w 368238"/>
              <a:gd name="connsiteY3" fmla="*/ 245007 h 412701"/>
              <a:gd name="connsiteX4" fmla="*/ 84322 w 368238"/>
              <a:gd name="connsiteY4" fmla="*/ 330291 h 412701"/>
              <a:gd name="connsiteX5" fmla="*/ 179978 w 368238"/>
              <a:gd name="connsiteY5" fmla="*/ 381972 h 412701"/>
              <a:gd name="connsiteX6" fmla="*/ 188201 w 368238"/>
              <a:gd name="connsiteY6" fmla="*/ 381972 h 412701"/>
              <a:gd name="connsiteX7" fmla="*/ 283843 w 368238"/>
              <a:gd name="connsiteY7" fmla="*/ 330291 h 412701"/>
              <a:gd name="connsiteX8" fmla="*/ 336472 w 368238"/>
              <a:gd name="connsiteY8" fmla="*/ 245007 h 412701"/>
              <a:gd name="connsiteX9" fmla="*/ 336472 w 368238"/>
              <a:gd name="connsiteY9" fmla="*/ 33988 h 412701"/>
              <a:gd name="connsiteX10" fmla="*/ 334842 w 368238"/>
              <a:gd name="connsiteY10" fmla="*/ 30772 h 412701"/>
              <a:gd name="connsiteX11" fmla="*/ 331182 w 368238"/>
              <a:gd name="connsiteY11" fmla="*/ 29868 h 412701"/>
              <a:gd name="connsiteX12" fmla="*/ 251602 w 368238"/>
              <a:gd name="connsiteY12" fmla="*/ 43915 h 412701"/>
              <a:gd name="connsiteX13" fmla="*/ 116592 w 368238"/>
              <a:gd name="connsiteY13" fmla="*/ 43915 h 412701"/>
              <a:gd name="connsiteX14" fmla="*/ 36968 w 368238"/>
              <a:gd name="connsiteY14" fmla="*/ 29868 h 412701"/>
              <a:gd name="connsiteX15" fmla="*/ 36093 w 368238"/>
              <a:gd name="connsiteY15" fmla="*/ 29868 h 412701"/>
              <a:gd name="connsiteX16" fmla="*/ 184082 w 368238"/>
              <a:gd name="connsiteY16" fmla="*/ 412702 h 412701"/>
              <a:gd name="connsiteX17" fmla="*/ 164065 w 368238"/>
              <a:gd name="connsiteY17" fmla="*/ 407694 h 412701"/>
              <a:gd name="connsiteX18" fmla="*/ 68512 w 368238"/>
              <a:gd name="connsiteY18" fmla="*/ 356028 h 412701"/>
              <a:gd name="connsiteX19" fmla="*/ 0 w 368238"/>
              <a:gd name="connsiteY19" fmla="*/ 245021 h 412701"/>
              <a:gd name="connsiteX20" fmla="*/ 0 w 368238"/>
              <a:gd name="connsiteY20" fmla="*/ 33988 h 412701"/>
              <a:gd name="connsiteX21" fmla="*/ 13039 w 368238"/>
              <a:gd name="connsiteY21" fmla="*/ 7836 h 412701"/>
              <a:gd name="connsiteX22" fmla="*/ 42879 w 368238"/>
              <a:gd name="connsiteY22" fmla="*/ 635 h 412701"/>
              <a:gd name="connsiteX23" fmla="*/ 122489 w 368238"/>
              <a:gd name="connsiteY23" fmla="*/ 14696 h 412701"/>
              <a:gd name="connsiteX24" fmla="*/ 245705 w 368238"/>
              <a:gd name="connsiteY24" fmla="*/ 14696 h 412701"/>
              <a:gd name="connsiteX25" fmla="*/ 325285 w 368238"/>
              <a:gd name="connsiteY25" fmla="*/ 635 h 412701"/>
              <a:gd name="connsiteX26" fmla="*/ 355111 w 368238"/>
              <a:gd name="connsiteY26" fmla="*/ 7836 h 412701"/>
              <a:gd name="connsiteX27" fmla="*/ 368239 w 368238"/>
              <a:gd name="connsiteY27" fmla="*/ 33943 h 412701"/>
              <a:gd name="connsiteX28" fmla="*/ 368239 w 368238"/>
              <a:gd name="connsiteY28" fmla="*/ 245007 h 412701"/>
              <a:gd name="connsiteX29" fmla="*/ 299726 w 368238"/>
              <a:gd name="connsiteY29" fmla="*/ 355998 h 412701"/>
              <a:gd name="connsiteX30" fmla="*/ 204100 w 368238"/>
              <a:gd name="connsiteY30" fmla="*/ 407694 h 412701"/>
              <a:gd name="connsiteX31" fmla="*/ 184082 w 368238"/>
              <a:gd name="connsiteY31" fmla="*/ 412702 h 412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68238" h="412701">
                <a:moveTo>
                  <a:pt x="36093" y="29809"/>
                </a:moveTo>
                <a:cubicBezTo>
                  <a:pt x="35082" y="29804"/>
                  <a:pt x="34100" y="30144"/>
                  <a:pt x="33308" y="30772"/>
                </a:cubicBezTo>
                <a:cubicBezTo>
                  <a:pt x="32300" y="31535"/>
                  <a:pt x="31703" y="32723"/>
                  <a:pt x="31693" y="33988"/>
                </a:cubicBezTo>
                <a:lnTo>
                  <a:pt x="31693" y="245007"/>
                </a:lnTo>
                <a:cubicBezTo>
                  <a:pt x="31693" y="280063"/>
                  <a:pt x="51873" y="312748"/>
                  <a:pt x="84322" y="330291"/>
                </a:cubicBezTo>
                <a:lnTo>
                  <a:pt x="179978" y="381972"/>
                </a:lnTo>
                <a:cubicBezTo>
                  <a:pt x="182538" y="383379"/>
                  <a:pt x="185641" y="383379"/>
                  <a:pt x="188201" y="381972"/>
                </a:cubicBezTo>
                <a:lnTo>
                  <a:pt x="283843" y="330291"/>
                </a:lnTo>
                <a:cubicBezTo>
                  <a:pt x="316291" y="312748"/>
                  <a:pt x="336472" y="280063"/>
                  <a:pt x="336472" y="245007"/>
                </a:cubicBezTo>
                <a:lnTo>
                  <a:pt x="336472" y="33988"/>
                </a:lnTo>
                <a:cubicBezTo>
                  <a:pt x="336462" y="32720"/>
                  <a:pt x="335859" y="31529"/>
                  <a:pt x="334842" y="30772"/>
                </a:cubicBezTo>
                <a:cubicBezTo>
                  <a:pt x="333837" y="29902"/>
                  <a:pt x="332476" y="29566"/>
                  <a:pt x="331182" y="29868"/>
                </a:cubicBezTo>
                <a:lnTo>
                  <a:pt x="251602" y="43915"/>
                </a:lnTo>
                <a:cubicBezTo>
                  <a:pt x="206948" y="51842"/>
                  <a:pt x="161246" y="51842"/>
                  <a:pt x="116592" y="43915"/>
                </a:cubicBezTo>
                <a:lnTo>
                  <a:pt x="36968" y="29868"/>
                </a:lnTo>
                <a:cubicBezTo>
                  <a:pt x="36677" y="29847"/>
                  <a:pt x="36384" y="29847"/>
                  <a:pt x="36093" y="29868"/>
                </a:cubicBezTo>
                <a:moveTo>
                  <a:pt x="184082" y="412702"/>
                </a:moveTo>
                <a:cubicBezTo>
                  <a:pt x="177098" y="412714"/>
                  <a:pt x="170220" y="410993"/>
                  <a:pt x="164065" y="407694"/>
                </a:cubicBezTo>
                <a:lnTo>
                  <a:pt x="68512" y="356028"/>
                </a:lnTo>
                <a:cubicBezTo>
                  <a:pt x="26255" y="333180"/>
                  <a:pt x="0" y="290642"/>
                  <a:pt x="0" y="245021"/>
                </a:cubicBezTo>
                <a:lnTo>
                  <a:pt x="0" y="33988"/>
                </a:lnTo>
                <a:cubicBezTo>
                  <a:pt x="32" y="23715"/>
                  <a:pt x="4854" y="14044"/>
                  <a:pt x="13039" y="7836"/>
                </a:cubicBezTo>
                <a:cubicBezTo>
                  <a:pt x="21532" y="1350"/>
                  <a:pt x="32363" y="-1263"/>
                  <a:pt x="42879" y="635"/>
                </a:cubicBezTo>
                <a:lnTo>
                  <a:pt x="122489" y="14696"/>
                </a:lnTo>
                <a:cubicBezTo>
                  <a:pt x="163243" y="21927"/>
                  <a:pt x="204951" y="21927"/>
                  <a:pt x="245705" y="14696"/>
                </a:cubicBezTo>
                <a:lnTo>
                  <a:pt x="325285" y="635"/>
                </a:lnTo>
                <a:cubicBezTo>
                  <a:pt x="335799" y="-1324"/>
                  <a:pt x="346649" y="1296"/>
                  <a:pt x="355111" y="7836"/>
                </a:cubicBezTo>
                <a:cubicBezTo>
                  <a:pt x="363321" y="14013"/>
                  <a:pt x="368176" y="23669"/>
                  <a:pt x="368239" y="33943"/>
                </a:cubicBezTo>
                <a:lnTo>
                  <a:pt x="368239" y="245007"/>
                </a:lnTo>
                <a:cubicBezTo>
                  <a:pt x="368239" y="290627"/>
                  <a:pt x="341984" y="333166"/>
                  <a:pt x="299726" y="355998"/>
                </a:cubicBezTo>
                <a:lnTo>
                  <a:pt x="204100" y="407694"/>
                </a:lnTo>
                <a:cubicBezTo>
                  <a:pt x="197944" y="410993"/>
                  <a:pt x="191066" y="412714"/>
                  <a:pt x="184082" y="412702"/>
                </a:cubicBezTo>
              </a:path>
            </a:pathLst>
          </a:custGeom>
          <a:solidFill>
            <a:srgbClr val="FFFFFF"/>
          </a:solidFill>
          <a:ln w="1476"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658B382B-BA56-578F-7D5A-FF5F2462D362}"/>
              </a:ext>
            </a:extLst>
          </p:cNvPr>
          <p:cNvSpPr/>
          <p:nvPr/>
        </p:nvSpPr>
        <p:spPr>
          <a:xfrm>
            <a:off x="609600" y="4944853"/>
            <a:ext cx="912813" cy="912813"/>
          </a:xfrm>
          <a:custGeom>
            <a:avLst/>
            <a:gdLst>
              <a:gd name="connsiteX0" fmla="*/ 0 w 912813"/>
              <a:gd name="connsiteY0" fmla="*/ 0 h 912813"/>
              <a:gd name="connsiteX1" fmla="*/ 912813 w 912813"/>
              <a:gd name="connsiteY1" fmla="*/ 0 h 912813"/>
              <a:gd name="connsiteX2" fmla="*/ 912813 w 912813"/>
              <a:gd name="connsiteY2" fmla="*/ 912813 h 912813"/>
              <a:gd name="connsiteX3" fmla="*/ 0 w 912813"/>
              <a:gd name="connsiteY3" fmla="*/ 912813 h 912813"/>
            </a:gdLst>
            <a:ahLst/>
            <a:cxnLst>
              <a:cxn ang="0">
                <a:pos x="connsiteX0" y="connsiteY0"/>
              </a:cxn>
              <a:cxn ang="0">
                <a:pos x="connsiteX1" y="connsiteY1"/>
              </a:cxn>
              <a:cxn ang="0">
                <a:pos x="connsiteX2" y="connsiteY2"/>
              </a:cxn>
              <a:cxn ang="0">
                <a:pos x="connsiteX3" y="connsiteY3"/>
              </a:cxn>
            </a:cxnLst>
            <a:rect l="l" t="t" r="r" b="b"/>
            <a:pathLst>
              <a:path w="912813" h="912813">
                <a:moveTo>
                  <a:pt x="0" y="0"/>
                </a:moveTo>
                <a:lnTo>
                  <a:pt x="912813" y="0"/>
                </a:lnTo>
                <a:lnTo>
                  <a:pt x="912813" y="912813"/>
                </a:lnTo>
                <a:lnTo>
                  <a:pt x="0" y="912813"/>
                </a:lnTo>
                <a:close/>
              </a:path>
            </a:pathLst>
          </a:custGeom>
          <a:solidFill>
            <a:srgbClr val="00747B"/>
          </a:solidFill>
          <a:ln w="1508" cap="flat">
            <a:noFill/>
            <a:prstDash val="solid"/>
            <a:miter/>
          </a:ln>
        </p:spPr>
        <p:txBody>
          <a:bodyPr rtlCol="0" anchor="ctr"/>
          <a:lstStyle/>
          <a:p>
            <a:endParaRPr lang="en-US" dirty="0"/>
          </a:p>
        </p:txBody>
      </p:sp>
      <p:grpSp>
        <p:nvGrpSpPr>
          <p:cNvPr id="15" name="Picture 17">
            <a:extLst>
              <a:ext uri="{FF2B5EF4-FFF2-40B4-BE49-F238E27FC236}">
                <a16:creationId xmlns:a16="http://schemas.microsoft.com/office/drawing/2014/main" id="{09FB4EDD-2309-985C-7146-3D67AC427754}"/>
              </a:ext>
            </a:extLst>
          </p:cNvPr>
          <p:cNvGrpSpPr/>
          <p:nvPr/>
        </p:nvGrpSpPr>
        <p:grpSpPr>
          <a:xfrm>
            <a:off x="837295" y="5147916"/>
            <a:ext cx="467940" cy="506694"/>
            <a:chOff x="837295" y="5002868"/>
            <a:chExt cx="467940" cy="506694"/>
          </a:xfrm>
          <a:solidFill>
            <a:srgbClr val="FFFFFF"/>
          </a:solidFill>
        </p:grpSpPr>
        <p:sp>
          <p:nvSpPr>
            <p:cNvPr id="16" name="Freeform 15">
              <a:extLst>
                <a:ext uri="{FF2B5EF4-FFF2-40B4-BE49-F238E27FC236}">
                  <a16:creationId xmlns:a16="http://schemas.microsoft.com/office/drawing/2014/main" id="{C6FF6F75-D1F9-0362-8369-E17473618D53}"/>
                </a:ext>
              </a:extLst>
            </p:cNvPr>
            <p:cNvSpPr/>
            <p:nvPr/>
          </p:nvSpPr>
          <p:spPr>
            <a:xfrm>
              <a:off x="837295" y="5317290"/>
              <a:ext cx="150687" cy="192272"/>
            </a:xfrm>
            <a:custGeom>
              <a:avLst/>
              <a:gdLst>
                <a:gd name="connsiteX0" fmla="*/ 109924 w 150687"/>
                <a:gd name="connsiteY0" fmla="*/ 192272 h 192272"/>
                <a:gd name="connsiteX1" fmla="*/ 91547 w 150687"/>
                <a:gd name="connsiteY1" fmla="*/ 173893 h 192272"/>
                <a:gd name="connsiteX2" fmla="*/ 99913 w 150687"/>
                <a:gd name="connsiteY2" fmla="*/ 158483 h 192272"/>
                <a:gd name="connsiteX3" fmla="*/ 106881 w 150687"/>
                <a:gd name="connsiteY3" fmla="*/ 153919 h 192272"/>
                <a:gd name="connsiteX4" fmla="*/ 35377 w 150687"/>
                <a:gd name="connsiteY4" fmla="*/ 43803 h 192272"/>
                <a:gd name="connsiteX5" fmla="*/ 28379 w 150687"/>
                <a:gd name="connsiteY5" fmla="*/ 48367 h 192272"/>
                <a:gd name="connsiteX6" fmla="*/ 2957 w 150687"/>
                <a:gd name="connsiteY6" fmla="*/ 42936 h 192272"/>
                <a:gd name="connsiteX7" fmla="*/ 8389 w 150687"/>
                <a:gd name="connsiteY7" fmla="*/ 17514 h 192272"/>
                <a:gd name="connsiteX8" fmla="*/ 30783 w 150687"/>
                <a:gd name="connsiteY8" fmla="*/ 2985 h 192272"/>
                <a:gd name="connsiteX9" fmla="*/ 56156 w 150687"/>
                <a:gd name="connsiteY9" fmla="*/ 8311 h 192272"/>
                <a:gd name="connsiteX10" fmla="*/ 56205 w 150687"/>
                <a:gd name="connsiteY10" fmla="*/ 8386 h 192272"/>
                <a:gd name="connsiteX11" fmla="*/ 147714 w 150687"/>
                <a:gd name="connsiteY11" fmla="*/ 149309 h 192272"/>
                <a:gd name="connsiteX12" fmla="*/ 142338 w 150687"/>
                <a:gd name="connsiteY12" fmla="*/ 174715 h 192272"/>
                <a:gd name="connsiteX13" fmla="*/ 142313 w 150687"/>
                <a:gd name="connsiteY13" fmla="*/ 174731 h 192272"/>
                <a:gd name="connsiteX14" fmla="*/ 119919 w 150687"/>
                <a:gd name="connsiteY14" fmla="*/ 189260 h 192272"/>
                <a:gd name="connsiteX15" fmla="*/ 109924 w 150687"/>
                <a:gd name="connsiteY15" fmla="*/ 192227 h 192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0687" h="192272">
                  <a:moveTo>
                    <a:pt x="109924" y="192272"/>
                  </a:moveTo>
                  <a:cubicBezTo>
                    <a:pt x="99774" y="192271"/>
                    <a:pt x="91546" y="184043"/>
                    <a:pt x="91547" y="173893"/>
                  </a:cubicBezTo>
                  <a:cubicBezTo>
                    <a:pt x="91548" y="167671"/>
                    <a:pt x="94696" y="161872"/>
                    <a:pt x="99913" y="158483"/>
                  </a:cubicBezTo>
                  <a:lnTo>
                    <a:pt x="106881" y="153919"/>
                  </a:lnTo>
                  <a:lnTo>
                    <a:pt x="35377" y="43803"/>
                  </a:lnTo>
                  <a:lnTo>
                    <a:pt x="28379" y="48367"/>
                  </a:lnTo>
                  <a:cubicBezTo>
                    <a:pt x="19859" y="53887"/>
                    <a:pt x="8478" y="51456"/>
                    <a:pt x="2957" y="42936"/>
                  </a:cubicBezTo>
                  <a:cubicBezTo>
                    <a:pt x="-2563" y="34416"/>
                    <a:pt x="-131" y="23034"/>
                    <a:pt x="8389" y="17514"/>
                  </a:cubicBezTo>
                  <a:lnTo>
                    <a:pt x="30783" y="2985"/>
                  </a:lnTo>
                  <a:cubicBezTo>
                    <a:pt x="39260" y="-2551"/>
                    <a:pt x="50620" y="-166"/>
                    <a:pt x="56156" y="8311"/>
                  </a:cubicBezTo>
                  <a:cubicBezTo>
                    <a:pt x="56172" y="8336"/>
                    <a:pt x="56188" y="8361"/>
                    <a:pt x="56205" y="8386"/>
                  </a:cubicBezTo>
                  <a:lnTo>
                    <a:pt x="147714" y="149309"/>
                  </a:lnTo>
                  <a:cubicBezTo>
                    <a:pt x="153245" y="157810"/>
                    <a:pt x="150838" y="169184"/>
                    <a:pt x="142338" y="174715"/>
                  </a:cubicBezTo>
                  <a:cubicBezTo>
                    <a:pt x="142329" y="174721"/>
                    <a:pt x="142321" y="174726"/>
                    <a:pt x="142313" y="174731"/>
                  </a:cubicBezTo>
                  <a:lnTo>
                    <a:pt x="119919" y="189260"/>
                  </a:lnTo>
                  <a:cubicBezTo>
                    <a:pt x="116946" y="191199"/>
                    <a:pt x="113473" y="192230"/>
                    <a:pt x="109924" y="192227"/>
                  </a:cubicBezTo>
                </a:path>
              </a:pathLst>
            </a:custGeom>
            <a:solidFill>
              <a:srgbClr val="FFFFFF"/>
            </a:solidFill>
            <a:ln w="1508" cap="flat">
              <a:noFill/>
              <a:prstDash val="solid"/>
              <a:miter/>
            </a:ln>
          </p:spPr>
          <p:txBody>
            <a:bodyPr rtlCol="0" anchor="ctr"/>
            <a:lstStyle/>
            <a:p>
              <a:endParaRPr lang="en-US" dirty="0"/>
            </a:p>
          </p:txBody>
        </p:sp>
        <p:sp>
          <p:nvSpPr>
            <p:cNvPr id="17" name="Freeform 16">
              <a:extLst>
                <a:ext uri="{FF2B5EF4-FFF2-40B4-BE49-F238E27FC236}">
                  <a16:creationId xmlns:a16="http://schemas.microsoft.com/office/drawing/2014/main" id="{EAE64FBA-0857-331B-8C78-7F127B52ABF1}"/>
                </a:ext>
              </a:extLst>
            </p:cNvPr>
            <p:cNvSpPr/>
            <p:nvPr/>
          </p:nvSpPr>
          <p:spPr>
            <a:xfrm>
              <a:off x="873513" y="5274011"/>
              <a:ext cx="283769" cy="114557"/>
            </a:xfrm>
            <a:custGeom>
              <a:avLst/>
              <a:gdLst>
                <a:gd name="connsiteX0" fmla="*/ 186194 w 283769"/>
                <a:gd name="connsiteY0" fmla="*/ 20629 h 114557"/>
                <a:gd name="connsiteX1" fmla="*/ 186529 w 283769"/>
                <a:gd name="connsiteY1" fmla="*/ 20949 h 114557"/>
                <a:gd name="connsiteX2" fmla="*/ 186194 w 283769"/>
                <a:gd name="connsiteY2" fmla="*/ 20629 h 114557"/>
                <a:gd name="connsiteX3" fmla="*/ 182634 w 283769"/>
                <a:gd name="connsiteY3" fmla="*/ 114558 h 114557"/>
                <a:gd name="connsiteX4" fmla="*/ 164364 w 283769"/>
                <a:gd name="connsiteY4" fmla="*/ 96042 h 114557"/>
                <a:gd name="connsiteX5" fmla="*/ 181706 w 283769"/>
                <a:gd name="connsiteY5" fmla="*/ 77802 h 114557"/>
                <a:gd name="connsiteX6" fmla="*/ 237707 w 283769"/>
                <a:gd name="connsiteY6" fmla="*/ 74881 h 114557"/>
                <a:gd name="connsiteX7" fmla="*/ 246955 w 283769"/>
                <a:gd name="connsiteY7" fmla="*/ 64533 h 114557"/>
                <a:gd name="connsiteX8" fmla="*/ 244097 w 283769"/>
                <a:gd name="connsiteY8" fmla="*/ 58146 h 114557"/>
                <a:gd name="connsiteX9" fmla="*/ 236931 w 283769"/>
                <a:gd name="connsiteY9" fmla="*/ 55286 h 114557"/>
                <a:gd name="connsiteX10" fmla="*/ 191291 w 283769"/>
                <a:gd name="connsiteY10" fmla="*/ 55894 h 114557"/>
                <a:gd name="connsiteX11" fmla="*/ 161792 w 283769"/>
                <a:gd name="connsiteY11" fmla="*/ 48044 h 114557"/>
                <a:gd name="connsiteX12" fmla="*/ 77387 w 283769"/>
                <a:gd name="connsiteY12" fmla="*/ 57248 h 114557"/>
                <a:gd name="connsiteX13" fmla="*/ 48299 w 283769"/>
                <a:gd name="connsiteY13" fmla="*/ 84313 h 114557"/>
                <a:gd name="connsiteX14" fmla="*/ 29266 w 283769"/>
                <a:gd name="connsiteY14" fmla="*/ 97412 h 114557"/>
                <a:gd name="connsiteX15" fmla="*/ 3573 w 283769"/>
                <a:gd name="connsiteY15" fmla="*/ 93493 h 114557"/>
                <a:gd name="connsiteX16" fmla="*/ 7492 w 283769"/>
                <a:gd name="connsiteY16" fmla="*/ 67800 h 114557"/>
                <a:gd name="connsiteX17" fmla="*/ 8698 w 283769"/>
                <a:gd name="connsiteY17" fmla="*/ 66985 h 114557"/>
                <a:gd name="connsiteX18" fmla="*/ 25524 w 283769"/>
                <a:gd name="connsiteY18" fmla="*/ 55620 h 114557"/>
                <a:gd name="connsiteX19" fmla="*/ 51220 w 283769"/>
                <a:gd name="connsiteY19" fmla="*/ 31522 h 114557"/>
                <a:gd name="connsiteX20" fmla="*/ 184140 w 283769"/>
                <a:gd name="connsiteY20" fmla="*/ 18864 h 114557"/>
                <a:gd name="connsiteX21" fmla="*/ 190637 w 283769"/>
                <a:gd name="connsiteY21" fmla="*/ 19184 h 114557"/>
                <a:gd name="connsiteX22" fmla="*/ 236277 w 283769"/>
                <a:gd name="connsiteY22" fmla="*/ 18575 h 114557"/>
                <a:gd name="connsiteX23" fmla="*/ 270066 w 283769"/>
                <a:gd name="connsiteY23" fmla="*/ 32131 h 114557"/>
                <a:gd name="connsiteX24" fmla="*/ 283759 w 283769"/>
                <a:gd name="connsiteY24" fmla="*/ 65996 h 114557"/>
                <a:gd name="connsiteX25" fmla="*/ 239639 w 283769"/>
                <a:gd name="connsiteY25" fmla="*/ 111637 h 114557"/>
                <a:gd name="connsiteX26" fmla="*/ 183608 w 283769"/>
                <a:gd name="connsiteY26" fmla="*/ 114558 h 114557"/>
                <a:gd name="connsiteX27" fmla="*/ 182634 w 283769"/>
                <a:gd name="connsiteY27" fmla="*/ 114558 h 114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83769" h="114557">
                  <a:moveTo>
                    <a:pt x="186194" y="20629"/>
                  </a:moveTo>
                  <a:lnTo>
                    <a:pt x="186529" y="20949"/>
                  </a:lnTo>
                  <a:lnTo>
                    <a:pt x="186194" y="20629"/>
                  </a:lnTo>
                  <a:moveTo>
                    <a:pt x="182634" y="114558"/>
                  </a:moveTo>
                  <a:cubicBezTo>
                    <a:pt x="172476" y="114490"/>
                    <a:pt x="164296" y="106200"/>
                    <a:pt x="164364" y="96042"/>
                  </a:cubicBezTo>
                  <a:cubicBezTo>
                    <a:pt x="164428" y="86340"/>
                    <a:pt x="172019" y="78356"/>
                    <a:pt x="181706" y="77802"/>
                  </a:cubicBezTo>
                  <a:lnTo>
                    <a:pt x="237707" y="74881"/>
                  </a:lnTo>
                  <a:cubicBezTo>
                    <a:pt x="243118" y="74577"/>
                    <a:pt x="247258" y="69944"/>
                    <a:pt x="246955" y="64533"/>
                  </a:cubicBezTo>
                  <a:cubicBezTo>
                    <a:pt x="246819" y="62125"/>
                    <a:pt x="245802" y="59851"/>
                    <a:pt x="244097" y="58146"/>
                  </a:cubicBezTo>
                  <a:cubicBezTo>
                    <a:pt x="242178" y="56286"/>
                    <a:pt x="239603" y="55258"/>
                    <a:pt x="236931" y="55286"/>
                  </a:cubicBezTo>
                  <a:lnTo>
                    <a:pt x="191291" y="55894"/>
                  </a:lnTo>
                  <a:cubicBezTo>
                    <a:pt x="177599" y="55894"/>
                    <a:pt x="167740" y="53551"/>
                    <a:pt x="161792" y="48044"/>
                  </a:cubicBezTo>
                  <a:cubicBezTo>
                    <a:pt x="143033" y="31127"/>
                    <a:pt x="100192" y="31948"/>
                    <a:pt x="77387" y="57248"/>
                  </a:cubicBezTo>
                  <a:lnTo>
                    <a:pt x="48299" y="84313"/>
                  </a:lnTo>
                  <a:lnTo>
                    <a:pt x="29266" y="97412"/>
                  </a:lnTo>
                  <a:cubicBezTo>
                    <a:pt x="21089" y="103425"/>
                    <a:pt x="9586" y="101670"/>
                    <a:pt x="3573" y="93493"/>
                  </a:cubicBezTo>
                  <a:cubicBezTo>
                    <a:pt x="-2440" y="85316"/>
                    <a:pt x="-685" y="73813"/>
                    <a:pt x="7492" y="67800"/>
                  </a:cubicBezTo>
                  <a:cubicBezTo>
                    <a:pt x="7883" y="67512"/>
                    <a:pt x="8285" y="67241"/>
                    <a:pt x="8698" y="66985"/>
                  </a:cubicBezTo>
                  <a:lnTo>
                    <a:pt x="25524" y="55620"/>
                  </a:lnTo>
                  <a:lnTo>
                    <a:pt x="51220" y="31522"/>
                  </a:lnTo>
                  <a:cubicBezTo>
                    <a:pt x="86911" y="-8170"/>
                    <a:pt x="151173" y="-8033"/>
                    <a:pt x="184140" y="18864"/>
                  </a:cubicBezTo>
                  <a:cubicBezTo>
                    <a:pt x="186296" y="19124"/>
                    <a:pt x="188466" y="19230"/>
                    <a:pt x="190637" y="19184"/>
                  </a:cubicBezTo>
                  <a:lnTo>
                    <a:pt x="236277" y="18575"/>
                  </a:lnTo>
                  <a:cubicBezTo>
                    <a:pt x="248935" y="19123"/>
                    <a:pt x="260999" y="23139"/>
                    <a:pt x="270066" y="32131"/>
                  </a:cubicBezTo>
                  <a:cubicBezTo>
                    <a:pt x="279079" y="41065"/>
                    <a:pt x="284029" y="53308"/>
                    <a:pt x="283759" y="65996"/>
                  </a:cubicBezTo>
                  <a:cubicBezTo>
                    <a:pt x="283203" y="90386"/>
                    <a:pt x="263997" y="110255"/>
                    <a:pt x="239639" y="111637"/>
                  </a:cubicBezTo>
                  <a:lnTo>
                    <a:pt x="183608" y="114558"/>
                  </a:lnTo>
                  <a:cubicBezTo>
                    <a:pt x="183288" y="114558"/>
                    <a:pt x="182969" y="114558"/>
                    <a:pt x="182634" y="114558"/>
                  </a:cubicBezTo>
                </a:path>
              </a:pathLst>
            </a:custGeom>
            <a:solidFill>
              <a:srgbClr val="FFFFFF"/>
            </a:solidFill>
            <a:ln w="1508"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2A3CA534-55B9-5587-B585-D54FD27B9320}"/>
                </a:ext>
              </a:extLst>
            </p:cNvPr>
            <p:cNvSpPr/>
            <p:nvPr/>
          </p:nvSpPr>
          <p:spPr>
            <a:xfrm>
              <a:off x="938322" y="5300279"/>
              <a:ext cx="366912" cy="173333"/>
            </a:xfrm>
            <a:custGeom>
              <a:avLst/>
              <a:gdLst>
                <a:gd name="connsiteX0" fmla="*/ 18420 w 366912"/>
                <a:gd name="connsiteY0" fmla="*/ 173333 h 173333"/>
                <a:gd name="connsiteX1" fmla="*/ 0 w 366912"/>
                <a:gd name="connsiteY1" fmla="*/ 154997 h 173333"/>
                <a:gd name="connsiteX2" fmla="*/ 8181 w 366912"/>
                <a:gd name="connsiteY2" fmla="*/ 139666 h 173333"/>
                <a:gd name="connsiteX3" fmla="*/ 42244 w 366912"/>
                <a:gd name="connsiteY3" fmla="*/ 116845 h 173333"/>
                <a:gd name="connsiteX4" fmla="*/ 51920 w 366912"/>
                <a:gd name="connsiteY4" fmla="*/ 113803 h 173333"/>
                <a:gd name="connsiteX5" fmla="*/ 166858 w 366912"/>
                <a:gd name="connsiteY5" fmla="*/ 110456 h 173333"/>
                <a:gd name="connsiteX6" fmla="*/ 245163 w 366912"/>
                <a:gd name="connsiteY6" fmla="*/ 90678 h 173333"/>
                <a:gd name="connsiteX7" fmla="*/ 321565 w 366912"/>
                <a:gd name="connsiteY7" fmla="*/ 42542 h 173333"/>
                <a:gd name="connsiteX8" fmla="*/ 313152 w 366912"/>
                <a:gd name="connsiteY8" fmla="*/ 38298 h 173333"/>
                <a:gd name="connsiteX9" fmla="*/ 293618 w 366912"/>
                <a:gd name="connsiteY9" fmla="*/ 39119 h 173333"/>
                <a:gd name="connsiteX10" fmla="*/ 274297 w 366912"/>
                <a:gd name="connsiteY10" fmla="*/ 47639 h 173333"/>
                <a:gd name="connsiteX11" fmla="*/ 201682 w 366912"/>
                <a:gd name="connsiteY11" fmla="*/ 68086 h 173333"/>
                <a:gd name="connsiteX12" fmla="*/ 180683 w 366912"/>
                <a:gd name="connsiteY12" fmla="*/ 52771 h 173333"/>
                <a:gd name="connsiteX13" fmla="*/ 194806 w 366912"/>
                <a:gd name="connsiteY13" fmla="*/ 32000 h 173333"/>
                <a:gd name="connsiteX14" fmla="*/ 262962 w 366912"/>
                <a:gd name="connsiteY14" fmla="*/ 12693 h 173333"/>
                <a:gd name="connsiteX15" fmla="*/ 276107 w 366912"/>
                <a:gd name="connsiteY15" fmla="*/ 6806 h 173333"/>
                <a:gd name="connsiteX16" fmla="*/ 324927 w 366912"/>
                <a:gd name="connsiteY16" fmla="*/ 3504 h 173333"/>
                <a:gd name="connsiteX17" fmla="*/ 365061 w 366912"/>
                <a:gd name="connsiteY17" fmla="*/ 38496 h 173333"/>
                <a:gd name="connsiteX18" fmla="*/ 360862 w 366912"/>
                <a:gd name="connsiteY18" fmla="*/ 60145 h 173333"/>
                <a:gd name="connsiteX19" fmla="*/ 263251 w 366912"/>
                <a:gd name="connsiteY19" fmla="*/ 122794 h 173333"/>
                <a:gd name="connsiteX20" fmla="*/ 167406 w 366912"/>
                <a:gd name="connsiteY20" fmla="*/ 147333 h 173333"/>
                <a:gd name="connsiteX21" fmla="*/ 58279 w 366912"/>
                <a:gd name="connsiteY21" fmla="*/ 150513 h 173333"/>
                <a:gd name="connsiteX22" fmla="*/ 28628 w 366912"/>
                <a:gd name="connsiteY22" fmla="*/ 170291 h 173333"/>
                <a:gd name="connsiteX23" fmla="*/ 18435 w 366912"/>
                <a:gd name="connsiteY23" fmla="*/ 173333 h 173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6912" h="173333">
                  <a:moveTo>
                    <a:pt x="18420" y="173333"/>
                  </a:moveTo>
                  <a:cubicBezTo>
                    <a:pt x="8270" y="173356"/>
                    <a:pt x="23" y="165147"/>
                    <a:pt x="0" y="154997"/>
                  </a:cubicBezTo>
                  <a:cubicBezTo>
                    <a:pt x="-14" y="148839"/>
                    <a:pt x="3058" y="143083"/>
                    <a:pt x="8181" y="139666"/>
                  </a:cubicBezTo>
                  <a:lnTo>
                    <a:pt x="42244" y="116845"/>
                  </a:lnTo>
                  <a:cubicBezTo>
                    <a:pt x="45121" y="114946"/>
                    <a:pt x="48474" y="113892"/>
                    <a:pt x="51920" y="113803"/>
                  </a:cubicBezTo>
                  <a:lnTo>
                    <a:pt x="166858" y="110456"/>
                  </a:lnTo>
                  <a:cubicBezTo>
                    <a:pt x="201469" y="110456"/>
                    <a:pt x="213564" y="108524"/>
                    <a:pt x="245163" y="90678"/>
                  </a:cubicBezTo>
                  <a:cubicBezTo>
                    <a:pt x="258642" y="83071"/>
                    <a:pt x="299019" y="57345"/>
                    <a:pt x="321565" y="42542"/>
                  </a:cubicBezTo>
                  <a:cubicBezTo>
                    <a:pt x="318972" y="40743"/>
                    <a:pt x="316140" y="39314"/>
                    <a:pt x="313152" y="38298"/>
                  </a:cubicBezTo>
                  <a:cubicBezTo>
                    <a:pt x="309105" y="36929"/>
                    <a:pt x="301255" y="35255"/>
                    <a:pt x="293618" y="39119"/>
                  </a:cubicBezTo>
                  <a:cubicBezTo>
                    <a:pt x="287397" y="42432"/>
                    <a:pt x="280938" y="45280"/>
                    <a:pt x="274297" y="47639"/>
                  </a:cubicBezTo>
                  <a:cubicBezTo>
                    <a:pt x="225050" y="63598"/>
                    <a:pt x="202610" y="67903"/>
                    <a:pt x="201682" y="68086"/>
                  </a:cubicBezTo>
                  <a:cubicBezTo>
                    <a:pt x="191655" y="69656"/>
                    <a:pt x="182253" y="62799"/>
                    <a:pt x="180683" y="52771"/>
                  </a:cubicBezTo>
                  <a:cubicBezTo>
                    <a:pt x="179187" y="43209"/>
                    <a:pt x="185363" y="34124"/>
                    <a:pt x="194806" y="32000"/>
                  </a:cubicBezTo>
                  <a:cubicBezTo>
                    <a:pt x="195004" y="31999"/>
                    <a:pt x="216348" y="27801"/>
                    <a:pt x="262962" y="12693"/>
                  </a:cubicBezTo>
                  <a:cubicBezTo>
                    <a:pt x="267482" y="11054"/>
                    <a:pt x="271875" y="9086"/>
                    <a:pt x="276107" y="6806"/>
                  </a:cubicBezTo>
                  <a:cubicBezTo>
                    <a:pt x="291242" y="-933"/>
                    <a:pt x="308888" y="-2126"/>
                    <a:pt x="324927" y="3504"/>
                  </a:cubicBezTo>
                  <a:cubicBezTo>
                    <a:pt x="342437" y="9348"/>
                    <a:pt x="356886" y="21945"/>
                    <a:pt x="365061" y="38496"/>
                  </a:cubicBezTo>
                  <a:cubicBezTo>
                    <a:pt x="368638" y="45842"/>
                    <a:pt x="366926" y="54668"/>
                    <a:pt x="360862" y="60145"/>
                  </a:cubicBezTo>
                  <a:cubicBezTo>
                    <a:pt x="354198" y="66230"/>
                    <a:pt x="278070" y="114411"/>
                    <a:pt x="263251" y="122794"/>
                  </a:cubicBezTo>
                  <a:cubicBezTo>
                    <a:pt x="225781" y="143941"/>
                    <a:pt x="207342" y="147333"/>
                    <a:pt x="167406" y="147333"/>
                  </a:cubicBezTo>
                  <a:lnTo>
                    <a:pt x="58279" y="150513"/>
                  </a:lnTo>
                  <a:lnTo>
                    <a:pt x="28628" y="170291"/>
                  </a:lnTo>
                  <a:cubicBezTo>
                    <a:pt x="25608" y="172294"/>
                    <a:pt x="22059" y="173353"/>
                    <a:pt x="18435" y="173333"/>
                  </a:cubicBezTo>
                </a:path>
              </a:pathLst>
            </a:custGeom>
            <a:solidFill>
              <a:srgbClr val="FFFFFF"/>
            </a:solidFill>
            <a:ln w="1508" cap="flat">
              <a:noFill/>
              <a:prstDash val="solid"/>
              <a:miter/>
            </a:ln>
          </p:spPr>
          <p:txBody>
            <a:bodyPr rtlCol="0" anchor="ctr"/>
            <a:lstStyle/>
            <a:p>
              <a:endParaRPr lang="en-US" dirty="0"/>
            </a:p>
          </p:txBody>
        </p:sp>
        <p:sp>
          <p:nvSpPr>
            <p:cNvPr id="19" name="Freeform 18">
              <a:extLst>
                <a:ext uri="{FF2B5EF4-FFF2-40B4-BE49-F238E27FC236}">
                  <a16:creationId xmlns:a16="http://schemas.microsoft.com/office/drawing/2014/main" id="{0B505609-8053-8709-CAAE-EA0BB786C1FB}"/>
                </a:ext>
              </a:extLst>
            </p:cNvPr>
            <p:cNvSpPr/>
            <p:nvPr/>
          </p:nvSpPr>
          <p:spPr>
            <a:xfrm>
              <a:off x="973857" y="5002868"/>
              <a:ext cx="299478" cy="273850"/>
            </a:xfrm>
            <a:custGeom>
              <a:avLst/>
              <a:gdLst>
                <a:gd name="connsiteX0" fmla="*/ 56275 w 299478"/>
                <a:gd name="connsiteY0" fmla="*/ 139241 h 273850"/>
                <a:gd name="connsiteX1" fmla="*/ 149762 w 299478"/>
                <a:gd name="connsiteY1" fmla="*/ 230036 h 273850"/>
                <a:gd name="connsiteX2" fmla="*/ 243250 w 299478"/>
                <a:gd name="connsiteY2" fmla="*/ 139241 h 273850"/>
                <a:gd name="connsiteX3" fmla="*/ 262784 w 299478"/>
                <a:gd name="connsiteY3" fmla="*/ 94407 h 273850"/>
                <a:gd name="connsiteX4" fmla="*/ 245593 w 299478"/>
                <a:gd name="connsiteY4" fmla="*/ 53696 h 273850"/>
                <a:gd name="connsiteX5" fmla="*/ 162755 w 299478"/>
                <a:gd name="connsiteY5" fmla="*/ 53817 h 273850"/>
                <a:gd name="connsiteX6" fmla="*/ 136770 w 299478"/>
                <a:gd name="connsiteY6" fmla="*/ 53817 h 273850"/>
                <a:gd name="connsiteX7" fmla="*/ 53932 w 299478"/>
                <a:gd name="connsiteY7" fmla="*/ 53711 h 273850"/>
                <a:gd name="connsiteX8" fmla="*/ 36756 w 299478"/>
                <a:gd name="connsiteY8" fmla="*/ 94422 h 273850"/>
                <a:gd name="connsiteX9" fmla="*/ 56275 w 299478"/>
                <a:gd name="connsiteY9" fmla="*/ 139257 h 273850"/>
                <a:gd name="connsiteX10" fmla="*/ 149762 w 299478"/>
                <a:gd name="connsiteY10" fmla="*/ 273851 h 273850"/>
                <a:gd name="connsiteX11" fmla="*/ 137059 w 299478"/>
                <a:gd name="connsiteY11" fmla="*/ 268769 h 273850"/>
                <a:gd name="connsiteX12" fmla="*/ 30275 w 299478"/>
                <a:gd name="connsiteY12" fmla="*/ 165241 h 273850"/>
                <a:gd name="connsiteX13" fmla="*/ 0 w 299478"/>
                <a:gd name="connsiteY13" fmla="*/ 94377 h 273850"/>
                <a:gd name="connsiteX14" fmla="*/ 28008 w 299478"/>
                <a:gd name="connsiteY14" fmla="*/ 27650 h 273850"/>
                <a:gd name="connsiteX15" fmla="*/ 149717 w 299478"/>
                <a:gd name="connsiteY15" fmla="*/ 17000 h 273850"/>
                <a:gd name="connsiteX16" fmla="*/ 271425 w 299478"/>
                <a:gd name="connsiteY16" fmla="*/ 27650 h 273850"/>
                <a:gd name="connsiteX17" fmla="*/ 299479 w 299478"/>
                <a:gd name="connsiteY17" fmla="*/ 94377 h 273850"/>
                <a:gd name="connsiteX18" fmla="*/ 269173 w 299478"/>
                <a:gd name="connsiteY18" fmla="*/ 165241 h 273850"/>
                <a:gd name="connsiteX19" fmla="*/ 162374 w 299478"/>
                <a:gd name="connsiteY19" fmla="*/ 268769 h 273850"/>
                <a:gd name="connsiteX20" fmla="*/ 149686 w 299478"/>
                <a:gd name="connsiteY20" fmla="*/ 273851 h 27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9478" h="273850">
                  <a:moveTo>
                    <a:pt x="56275" y="139241"/>
                  </a:moveTo>
                  <a:cubicBezTo>
                    <a:pt x="83188" y="166154"/>
                    <a:pt x="127961" y="209224"/>
                    <a:pt x="149762" y="230036"/>
                  </a:cubicBezTo>
                  <a:cubicBezTo>
                    <a:pt x="171548" y="209178"/>
                    <a:pt x="216337" y="166139"/>
                    <a:pt x="243250" y="139241"/>
                  </a:cubicBezTo>
                  <a:cubicBezTo>
                    <a:pt x="255877" y="126614"/>
                    <a:pt x="262799" y="110701"/>
                    <a:pt x="262784" y="94407"/>
                  </a:cubicBezTo>
                  <a:cubicBezTo>
                    <a:pt x="262720" y="79085"/>
                    <a:pt x="256529" y="64426"/>
                    <a:pt x="245593" y="53696"/>
                  </a:cubicBezTo>
                  <a:cubicBezTo>
                    <a:pt x="222640" y="30961"/>
                    <a:pt x="185641" y="31015"/>
                    <a:pt x="162755" y="53817"/>
                  </a:cubicBezTo>
                  <a:cubicBezTo>
                    <a:pt x="155575" y="60982"/>
                    <a:pt x="143950" y="60982"/>
                    <a:pt x="136770" y="53817"/>
                  </a:cubicBezTo>
                  <a:cubicBezTo>
                    <a:pt x="113873" y="31036"/>
                    <a:pt x="76888" y="30989"/>
                    <a:pt x="53932" y="53711"/>
                  </a:cubicBezTo>
                  <a:cubicBezTo>
                    <a:pt x="42994" y="64439"/>
                    <a:pt x="36808" y="79101"/>
                    <a:pt x="36756" y="94422"/>
                  </a:cubicBezTo>
                  <a:cubicBezTo>
                    <a:pt x="36756" y="110716"/>
                    <a:pt x="43663" y="126629"/>
                    <a:pt x="56275" y="139257"/>
                  </a:cubicBezTo>
                  <a:moveTo>
                    <a:pt x="149762" y="273851"/>
                  </a:moveTo>
                  <a:cubicBezTo>
                    <a:pt x="145031" y="273857"/>
                    <a:pt x="140481" y="272036"/>
                    <a:pt x="137059" y="268769"/>
                  </a:cubicBezTo>
                  <a:cubicBezTo>
                    <a:pt x="137059" y="268769"/>
                    <a:pt x="67077" y="202028"/>
                    <a:pt x="30275" y="165241"/>
                  </a:cubicBezTo>
                  <a:cubicBezTo>
                    <a:pt x="10710" y="145661"/>
                    <a:pt x="-45" y="120483"/>
                    <a:pt x="0" y="94377"/>
                  </a:cubicBezTo>
                  <a:cubicBezTo>
                    <a:pt x="22" y="69281"/>
                    <a:pt x="10112" y="45243"/>
                    <a:pt x="28008" y="27650"/>
                  </a:cubicBezTo>
                  <a:cubicBezTo>
                    <a:pt x="60744" y="-4694"/>
                    <a:pt x="111862" y="-9167"/>
                    <a:pt x="149717" y="17000"/>
                  </a:cubicBezTo>
                  <a:cubicBezTo>
                    <a:pt x="187565" y="-9192"/>
                    <a:pt x="238701" y="-4717"/>
                    <a:pt x="271425" y="27650"/>
                  </a:cubicBezTo>
                  <a:cubicBezTo>
                    <a:pt x="289324" y="45245"/>
                    <a:pt x="299428" y="69278"/>
                    <a:pt x="299479" y="94377"/>
                  </a:cubicBezTo>
                  <a:cubicBezTo>
                    <a:pt x="299479" y="120483"/>
                    <a:pt x="288738" y="145661"/>
                    <a:pt x="269173" y="165241"/>
                  </a:cubicBezTo>
                  <a:cubicBezTo>
                    <a:pt x="232387" y="202028"/>
                    <a:pt x="162374" y="268769"/>
                    <a:pt x="162374" y="268769"/>
                  </a:cubicBezTo>
                  <a:cubicBezTo>
                    <a:pt x="158963" y="272042"/>
                    <a:pt x="154414" y="273864"/>
                    <a:pt x="149686" y="273851"/>
                  </a:cubicBezTo>
                </a:path>
              </a:pathLst>
            </a:custGeom>
            <a:solidFill>
              <a:srgbClr val="FFFFFF"/>
            </a:solidFill>
            <a:ln w="1508" cap="flat">
              <a:noFill/>
              <a:prstDash val="solid"/>
              <a:miter/>
            </a:ln>
          </p:spPr>
          <p:txBody>
            <a:bodyPr rtlCol="0" anchor="ctr"/>
            <a:lstStyle/>
            <a:p>
              <a:endParaRPr lang="en-US" dirty="0"/>
            </a:p>
          </p:txBody>
        </p:sp>
      </p:grpSp>
      <p:sp>
        <p:nvSpPr>
          <p:cNvPr id="20" name="Freeform 19">
            <a:extLst>
              <a:ext uri="{FF2B5EF4-FFF2-40B4-BE49-F238E27FC236}">
                <a16:creationId xmlns:a16="http://schemas.microsoft.com/office/drawing/2014/main" id="{5C2C3375-6AF6-1AFC-66CF-9010D375AC64}"/>
              </a:ext>
            </a:extLst>
          </p:cNvPr>
          <p:cNvSpPr/>
          <p:nvPr/>
        </p:nvSpPr>
        <p:spPr>
          <a:xfrm>
            <a:off x="612776" y="2852831"/>
            <a:ext cx="906462" cy="906462"/>
          </a:xfrm>
          <a:custGeom>
            <a:avLst/>
            <a:gdLst>
              <a:gd name="connsiteX0" fmla="*/ 0 w 906462"/>
              <a:gd name="connsiteY0" fmla="*/ 0 h 906462"/>
              <a:gd name="connsiteX1" fmla="*/ 906462 w 906462"/>
              <a:gd name="connsiteY1" fmla="*/ 0 h 906462"/>
              <a:gd name="connsiteX2" fmla="*/ 906462 w 906462"/>
              <a:gd name="connsiteY2" fmla="*/ 906462 h 906462"/>
              <a:gd name="connsiteX3" fmla="*/ 0 w 906462"/>
              <a:gd name="connsiteY3" fmla="*/ 906462 h 906462"/>
            </a:gdLst>
            <a:ahLst/>
            <a:cxnLst>
              <a:cxn ang="0">
                <a:pos x="connsiteX0" y="connsiteY0"/>
              </a:cxn>
              <a:cxn ang="0">
                <a:pos x="connsiteX1" y="connsiteY1"/>
              </a:cxn>
              <a:cxn ang="0">
                <a:pos x="connsiteX2" y="connsiteY2"/>
              </a:cxn>
              <a:cxn ang="0">
                <a:pos x="connsiteX3" y="connsiteY3"/>
              </a:cxn>
            </a:cxnLst>
            <a:rect l="l" t="t" r="r" b="b"/>
            <a:pathLst>
              <a:path w="906462" h="906462">
                <a:moveTo>
                  <a:pt x="0" y="0"/>
                </a:moveTo>
                <a:lnTo>
                  <a:pt x="906462" y="0"/>
                </a:lnTo>
                <a:lnTo>
                  <a:pt x="906462" y="906462"/>
                </a:lnTo>
                <a:lnTo>
                  <a:pt x="0" y="906462"/>
                </a:lnTo>
                <a:close/>
              </a:path>
            </a:pathLst>
          </a:custGeom>
          <a:solidFill>
            <a:srgbClr val="00747B"/>
          </a:solidFill>
          <a:ln w="1508" cap="flat">
            <a:noFill/>
            <a:prstDash val="solid"/>
            <a:miter/>
          </a:ln>
        </p:spPr>
        <p:txBody>
          <a:bodyPr rtlCol="0" anchor="ctr"/>
          <a:lstStyle/>
          <a:p>
            <a:endParaRPr lang="en-US" dirty="0"/>
          </a:p>
        </p:txBody>
      </p:sp>
      <p:grpSp>
        <p:nvGrpSpPr>
          <p:cNvPr id="21" name="Picture 33">
            <a:extLst>
              <a:ext uri="{FF2B5EF4-FFF2-40B4-BE49-F238E27FC236}">
                <a16:creationId xmlns:a16="http://schemas.microsoft.com/office/drawing/2014/main" id="{2AE6BC5E-618E-FF91-C416-49FEE702FE5D}"/>
              </a:ext>
            </a:extLst>
          </p:cNvPr>
          <p:cNvGrpSpPr/>
          <p:nvPr/>
        </p:nvGrpSpPr>
        <p:grpSpPr>
          <a:xfrm>
            <a:off x="847912" y="3117276"/>
            <a:ext cx="446659" cy="377632"/>
            <a:chOff x="847911" y="2956845"/>
            <a:chExt cx="446659" cy="377632"/>
          </a:xfrm>
          <a:solidFill>
            <a:srgbClr val="FFFFFF"/>
          </a:solidFill>
        </p:grpSpPr>
        <p:sp>
          <p:nvSpPr>
            <p:cNvPr id="24" name="Freeform 23">
              <a:extLst>
                <a:ext uri="{FF2B5EF4-FFF2-40B4-BE49-F238E27FC236}">
                  <a16:creationId xmlns:a16="http://schemas.microsoft.com/office/drawing/2014/main" id="{A03F5D02-3351-78EF-D970-7DE5BE13CBF4}"/>
                </a:ext>
              </a:extLst>
            </p:cNvPr>
            <p:cNvSpPr/>
            <p:nvPr/>
          </p:nvSpPr>
          <p:spPr>
            <a:xfrm>
              <a:off x="1102793" y="3034166"/>
              <a:ext cx="57631" cy="58980"/>
            </a:xfrm>
            <a:custGeom>
              <a:avLst/>
              <a:gdLst>
                <a:gd name="connsiteX0" fmla="*/ 29475 w 57631"/>
                <a:gd name="connsiteY0" fmla="*/ 58980 h 58980"/>
                <a:gd name="connsiteX1" fmla="*/ 0 w 57631"/>
                <a:gd name="connsiteY1" fmla="*/ 29505 h 58980"/>
                <a:gd name="connsiteX2" fmla="*/ 29354 w 57631"/>
                <a:gd name="connsiteY2" fmla="*/ 0 h 58980"/>
                <a:gd name="connsiteX3" fmla="*/ 29475 w 57631"/>
                <a:gd name="connsiteY3" fmla="*/ 0 h 58980"/>
                <a:gd name="connsiteX4" fmla="*/ 57601 w 57631"/>
                <a:gd name="connsiteY4" fmla="*/ 30795 h 58980"/>
                <a:gd name="connsiteX5" fmla="*/ 29475 w 57631"/>
                <a:gd name="connsiteY5" fmla="*/ 58920 h 5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631" h="58980">
                  <a:moveTo>
                    <a:pt x="29475" y="58980"/>
                  </a:moveTo>
                  <a:cubicBezTo>
                    <a:pt x="13203" y="58964"/>
                    <a:pt x="17" y="45777"/>
                    <a:pt x="0" y="29505"/>
                  </a:cubicBezTo>
                  <a:cubicBezTo>
                    <a:pt x="-42" y="13252"/>
                    <a:pt x="13101" y="42"/>
                    <a:pt x="29354" y="0"/>
                  </a:cubicBezTo>
                  <a:cubicBezTo>
                    <a:pt x="29395" y="0"/>
                    <a:pt x="29435" y="0"/>
                    <a:pt x="29475" y="0"/>
                  </a:cubicBezTo>
                  <a:cubicBezTo>
                    <a:pt x="45746" y="737"/>
                    <a:pt x="58338" y="14524"/>
                    <a:pt x="57601" y="30795"/>
                  </a:cubicBezTo>
                  <a:cubicBezTo>
                    <a:pt x="56910" y="46033"/>
                    <a:pt x="44713" y="58230"/>
                    <a:pt x="29475" y="58920"/>
                  </a:cubicBezTo>
                </a:path>
              </a:pathLst>
            </a:custGeom>
            <a:solidFill>
              <a:srgbClr val="FFFFFF"/>
            </a:solidFill>
            <a:ln w="1508" cap="flat">
              <a:noFill/>
              <a:prstDash val="solid"/>
              <a:miter/>
            </a:ln>
          </p:spPr>
          <p:txBody>
            <a:bodyPr rtlCol="0" anchor="ctr"/>
            <a:lstStyle/>
            <a:p>
              <a:endParaRPr lang="en-US" dirty="0"/>
            </a:p>
          </p:txBody>
        </p:sp>
        <p:sp>
          <p:nvSpPr>
            <p:cNvPr id="25" name="Freeform 24">
              <a:extLst>
                <a:ext uri="{FF2B5EF4-FFF2-40B4-BE49-F238E27FC236}">
                  <a16:creationId xmlns:a16="http://schemas.microsoft.com/office/drawing/2014/main" id="{8209BA24-CED9-50C3-F5AF-1FE29599F94B}"/>
                </a:ext>
              </a:extLst>
            </p:cNvPr>
            <p:cNvSpPr/>
            <p:nvPr/>
          </p:nvSpPr>
          <p:spPr>
            <a:xfrm>
              <a:off x="982091" y="2977627"/>
              <a:ext cx="150397" cy="94761"/>
            </a:xfrm>
            <a:custGeom>
              <a:avLst/>
              <a:gdLst>
                <a:gd name="connsiteX0" fmla="*/ 132607 w 150397"/>
                <a:gd name="connsiteY0" fmla="*/ 94762 h 94761"/>
                <a:gd name="connsiteX1" fmla="*/ 124448 w 150397"/>
                <a:gd name="connsiteY1" fmla="*/ 92783 h 94761"/>
                <a:gd name="connsiteX2" fmla="*/ 9630 w 150397"/>
                <a:gd name="connsiteY2" fmla="*/ 33591 h 94761"/>
                <a:gd name="connsiteX3" fmla="*/ 1985 w 150397"/>
                <a:gd name="connsiteY3" fmla="*/ 9630 h 94761"/>
                <a:gd name="connsiteX4" fmla="*/ 25946 w 150397"/>
                <a:gd name="connsiteY4" fmla="*/ 1985 h 94761"/>
                <a:gd name="connsiteX5" fmla="*/ 140765 w 150397"/>
                <a:gd name="connsiteY5" fmla="*/ 61177 h 94761"/>
                <a:gd name="connsiteX6" fmla="*/ 148415 w 150397"/>
                <a:gd name="connsiteY6" fmla="*/ 85133 h 94761"/>
                <a:gd name="connsiteX7" fmla="*/ 132607 w 150397"/>
                <a:gd name="connsiteY7" fmla="*/ 94762 h 94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397" h="94761">
                  <a:moveTo>
                    <a:pt x="132607" y="94762"/>
                  </a:moveTo>
                  <a:cubicBezTo>
                    <a:pt x="129768" y="94764"/>
                    <a:pt x="126970" y="94085"/>
                    <a:pt x="124448" y="92783"/>
                  </a:cubicBezTo>
                  <a:lnTo>
                    <a:pt x="9630" y="33591"/>
                  </a:lnTo>
                  <a:cubicBezTo>
                    <a:pt x="902" y="29085"/>
                    <a:pt x="-2520" y="18357"/>
                    <a:pt x="1985" y="9630"/>
                  </a:cubicBezTo>
                  <a:cubicBezTo>
                    <a:pt x="6491" y="902"/>
                    <a:pt x="17219" y="-2520"/>
                    <a:pt x="25946" y="1985"/>
                  </a:cubicBezTo>
                  <a:lnTo>
                    <a:pt x="140765" y="61177"/>
                  </a:lnTo>
                  <a:cubicBezTo>
                    <a:pt x="149492" y="65680"/>
                    <a:pt x="152917" y="76405"/>
                    <a:pt x="148415" y="85133"/>
                  </a:cubicBezTo>
                  <a:cubicBezTo>
                    <a:pt x="145363" y="91048"/>
                    <a:pt x="139263" y="94764"/>
                    <a:pt x="132607" y="94762"/>
                  </a:cubicBezTo>
                </a:path>
              </a:pathLst>
            </a:custGeom>
            <a:solidFill>
              <a:srgbClr val="FFFFFF"/>
            </a:solidFill>
            <a:ln w="1508" cap="flat">
              <a:noFill/>
              <a:prstDash val="solid"/>
              <a:miter/>
            </a:ln>
          </p:spPr>
          <p:txBody>
            <a:bodyPr rtlCol="0" anchor="ctr"/>
            <a:lstStyle/>
            <a:p>
              <a:endParaRPr lang="en-US" dirty="0"/>
            </a:p>
          </p:txBody>
        </p:sp>
        <p:sp>
          <p:nvSpPr>
            <p:cNvPr id="26" name="Freeform 25">
              <a:extLst>
                <a:ext uri="{FF2B5EF4-FFF2-40B4-BE49-F238E27FC236}">
                  <a16:creationId xmlns:a16="http://schemas.microsoft.com/office/drawing/2014/main" id="{10C7E444-E748-527D-80C9-AF772BD151EE}"/>
                </a:ext>
              </a:extLst>
            </p:cNvPr>
            <p:cNvSpPr/>
            <p:nvPr/>
          </p:nvSpPr>
          <p:spPr>
            <a:xfrm>
              <a:off x="952849" y="2956845"/>
              <a:ext cx="58980" cy="58980"/>
            </a:xfrm>
            <a:custGeom>
              <a:avLst/>
              <a:gdLst>
                <a:gd name="connsiteX0" fmla="*/ 29505 w 58980"/>
                <a:gd name="connsiteY0" fmla="*/ 58980 h 58980"/>
                <a:gd name="connsiteX1" fmla="*/ 0 w 58980"/>
                <a:gd name="connsiteY1" fmla="*/ 29505 h 58980"/>
                <a:gd name="connsiteX2" fmla="*/ 29475 w 58980"/>
                <a:gd name="connsiteY2" fmla="*/ 0 h 58980"/>
                <a:gd name="connsiteX3" fmla="*/ 58980 w 58980"/>
                <a:gd name="connsiteY3" fmla="*/ 29475 h 58980"/>
                <a:gd name="connsiteX4" fmla="*/ 58980 w 58980"/>
                <a:gd name="connsiteY4" fmla="*/ 29490 h 58980"/>
                <a:gd name="connsiteX5" fmla="*/ 29505 w 58980"/>
                <a:gd name="connsiteY5" fmla="*/ 58980 h 5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980" h="58980">
                  <a:moveTo>
                    <a:pt x="29505" y="58980"/>
                  </a:moveTo>
                  <a:cubicBezTo>
                    <a:pt x="13218" y="58989"/>
                    <a:pt x="8" y="45792"/>
                    <a:pt x="0" y="29505"/>
                  </a:cubicBezTo>
                  <a:cubicBezTo>
                    <a:pt x="-8" y="13218"/>
                    <a:pt x="13188" y="8"/>
                    <a:pt x="29475" y="0"/>
                  </a:cubicBezTo>
                  <a:cubicBezTo>
                    <a:pt x="45762" y="-8"/>
                    <a:pt x="58972" y="13188"/>
                    <a:pt x="58980" y="29475"/>
                  </a:cubicBezTo>
                  <a:cubicBezTo>
                    <a:pt x="58980" y="29480"/>
                    <a:pt x="58980" y="29485"/>
                    <a:pt x="58980" y="29490"/>
                  </a:cubicBezTo>
                  <a:cubicBezTo>
                    <a:pt x="58964" y="45764"/>
                    <a:pt x="45780" y="58955"/>
                    <a:pt x="29505" y="58980"/>
                  </a:cubicBezTo>
                </a:path>
              </a:pathLst>
            </a:custGeom>
            <a:solidFill>
              <a:srgbClr val="FFFFFF"/>
            </a:solidFill>
            <a:ln w="1508" cap="flat">
              <a:noFill/>
              <a:prstDash val="solid"/>
              <a:miter/>
            </a:ln>
          </p:spPr>
          <p:txBody>
            <a:bodyPr rtlCol="0" anchor="ctr"/>
            <a:lstStyle/>
            <a:p>
              <a:endParaRPr lang="en-US" dirty="0"/>
            </a:p>
          </p:txBody>
        </p:sp>
        <p:sp>
          <p:nvSpPr>
            <p:cNvPr id="27" name="Freeform 26">
              <a:extLst>
                <a:ext uri="{FF2B5EF4-FFF2-40B4-BE49-F238E27FC236}">
                  <a16:creationId xmlns:a16="http://schemas.microsoft.com/office/drawing/2014/main" id="{490AF870-9CEF-5F89-F918-AC7F5A476D6E}"/>
                </a:ext>
              </a:extLst>
            </p:cNvPr>
            <p:cNvSpPr/>
            <p:nvPr/>
          </p:nvSpPr>
          <p:spPr>
            <a:xfrm>
              <a:off x="1211749" y="2956845"/>
              <a:ext cx="58980" cy="58980"/>
            </a:xfrm>
            <a:custGeom>
              <a:avLst/>
              <a:gdLst>
                <a:gd name="connsiteX0" fmla="*/ 29505 w 58980"/>
                <a:gd name="connsiteY0" fmla="*/ 58980 h 58980"/>
                <a:gd name="connsiteX1" fmla="*/ 0 w 58980"/>
                <a:gd name="connsiteY1" fmla="*/ 29505 h 58980"/>
                <a:gd name="connsiteX2" fmla="*/ 29475 w 58980"/>
                <a:gd name="connsiteY2" fmla="*/ 0 h 58980"/>
                <a:gd name="connsiteX3" fmla="*/ 58980 w 58980"/>
                <a:gd name="connsiteY3" fmla="*/ 29475 h 58980"/>
                <a:gd name="connsiteX4" fmla="*/ 58980 w 58980"/>
                <a:gd name="connsiteY4" fmla="*/ 29490 h 58980"/>
                <a:gd name="connsiteX5" fmla="*/ 29505 w 58980"/>
                <a:gd name="connsiteY5" fmla="*/ 58980 h 5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980" h="58980">
                  <a:moveTo>
                    <a:pt x="29505" y="58980"/>
                  </a:moveTo>
                  <a:cubicBezTo>
                    <a:pt x="13218" y="58989"/>
                    <a:pt x="8" y="45792"/>
                    <a:pt x="0" y="29505"/>
                  </a:cubicBezTo>
                  <a:cubicBezTo>
                    <a:pt x="-8" y="13218"/>
                    <a:pt x="13188" y="8"/>
                    <a:pt x="29475" y="0"/>
                  </a:cubicBezTo>
                  <a:cubicBezTo>
                    <a:pt x="45762" y="-8"/>
                    <a:pt x="58972" y="13188"/>
                    <a:pt x="58980" y="29475"/>
                  </a:cubicBezTo>
                  <a:cubicBezTo>
                    <a:pt x="58980" y="29480"/>
                    <a:pt x="58980" y="29485"/>
                    <a:pt x="58980" y="29490"/>
                  </a:cubicBezTo>
                  <a:cubicBezTo>
                    <a:pt x="58964" y="45764"/>
                    <a:pt x="45780" y="58955"/>
                    <a:pt x="29505" y="58980"/>
                  </a:cubicBezTo>
                </a:path>
              </a:pathLst>
            </a:custGeom>
            <a:solidFill>
              <a:srgbClr val="FFFFFF"/>
            </a:solidFill>
            <a:ln w="1508" cap="flat">
              <a:noFill/>
              <a:prstDash val="solid"/>
              <a:miter/>
            </a:ln>
          </p:spPr>
          <p:txBody>
            <a:bodyPr rtlCol="0" anchor="ctr"/>
            <a:lstStyle/>
            <a:p>
              <a:endParaRPr lang="en-US" dirty="0"/>
            </a:p>
          </p:txBody>
        </p:sp>
        <p:sp>
          <p:nvSpPr>
            <p:cNvPr id="28" name="Freeform 27">
              <a:extLst>
                <a:ext uri="{FF2B5EF4-FFF2-40B4-BE49-F238E27FC236}">
                  <a16:creationId xmlns:a16="http://schemas.microsoft.com/office/drawing/2014/main" id="{A221558A-DCA3-D12A-B317-BF04C55D3B5F}"/>
                </a:ext>
              </a:extLst>
            </p:cNvPr>
            <p:cNvSpPr/>
            <p:nvPr/>
          </p:nvSpPr>
          <p:spPr>
            <a:xfrm>
              <a:off x="877840" y="2982614"/>
              <a:ext cx="108272" cy="82794"/>
            </a:xfrm>
            <a:custGeom>
              <a:avLst/>
              <a:gdLst>
                <a:gd name="connsiteX0" fmla="*/ 17766 w 108272"/>
                <a:gd name="connsiteY0" fmla="*/ 82779 h 82794"/>
                <a:gd name="connsiteX1" fmla="*/ 0 w 108272"/>
                <a:gd name="connsiteY1" fmla="*/ 64952 h 82794"/>
                <a:gd name="connsiteX2" fmla="*/ 8082 w 108272"/>
                <a:gd name="connsiteY2" fmla="*/ 50071 h 82794"/>
                <a:gd name="connsiteX3" fmla="*/ 80795 w 108272"/>
                <a:gd name="connsiteY3" fmla="*/ 2875 h 82794"/>
                <a:gd name="connsiteX4" fmla="*/ 105398 w 108272"/>
                <a:gd name="connsiteY4" fmla="*/ 8095 h 82794"/>
                <a:gd name="connsiteX5" fmla="*/ 100178 w 108272"/>
                <a:gd name="connsiteY5" fmla="*/ 32697 h 82794"/>
                <a:gd name="connsiteX6" fmla="*/ 27450 w 108272"/>
                <a:gd name="connsiteY6" fmla="*/ 79924 h 82794"/>
                <a:gd name="connsiteX7" fmla="*/ 17766 w 108272"/>
                <a:gd name="connsiteY7" fmla="*/ 82795 h 82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272" h="82794">
                  <a:moveTo>
                    <a:pt x="17766" y="82779"/>
                  </a:moveTo>
                  <a:cubicBezTo>
                    <a:pt x="7937" y="82762"/>
                    <a:pt x="-17" y="74781"/>
                    <a:pt x="0" y="64952"/>
                  </a:cubicBezTo>
                  <a:cubicBezTo>
                    <a:pt x="10" y="58946"/>
                    <a:pt x="3050" y="53350"/>
                    <a:pt x="8082" y="50071"/>
                  </a:cubicBezTo>
                  <a:lnTo>
                    <a:pt x="80795" y="2875"/>
                  </a:lnTo>
                  <a:cubicBezTo>
                    <a:pt x="89031" y="-2478"/>
                    <a:pt x="100046" y="-141"/>
                    <a:pt x="105398" y="8095"/>
                  </a:cubicBezTo>
                  <a:cubicBezTo>
                    <a:pt x="110751" y="16330"/>
                    <a:pt x="108414" y="27345"/>
                    <a:pt x="100178" y="32697"/>
                  </a:cubicBezTo>
                  <a:lnTo>
                    <a:pt x="27450" y="79924"/>
                  </a:lnTo>
                  <a:cubicBezTo>
                    <a:pt x="24568" y="81799"/>
                    <a:pt x="21204" y="82797"/>
                    <a:pt x="17766" y="82795"/>
                  </a:cubicBezTo>
                </a:path>
              </a:pathLst>
            </a:custGeom>
            <a:solidFill>
              <a:srgbClr val="FFFFFF"/>
            </a:solidFill>
            <a:ln w="1508" cap="flat">
              <a:noFill/>
              <a:prstDash val="solid"/>
              <a:miter/>
            </a:ln>
          </p:spPr>
          <p:txBody>
            <a:bodyPr rtlCol="0" anchor="ctr"/>
            <a:lstStyle/>
            <a:p>
              <a:endParaRPr lang="en-US" dirty="0"/>
            </a:p>
          </p:txBody>
        </p:sp>
        <p:sp>
          <p:nvSpPr>
            <p:cNvPr id="29" name="Freeform 28">
              <a:extLst>
                <a:ext uri="{FF2B5EF4-FFF2-40B4-BE49-F238E27FC236}">
                  <a16:creationId xmlns:a16="http://schemas.microsoft.com/office/drawing/2014/main" id="{45B2F308-8F77-B68D-1044-CF0640554E78}"/>
                </a:ext>
              </a:extLst>
            </p:cNvPr>
            <p:cNvSpPr/>
            <p:nvPr/>
          </p:nvSpPr>
          <p:spPr>
            <a:xfrm>
              <a:off x="1130290" y="2969984"/>
              <a:ext cx="135104" cy="95424"/>
            </a:xfrm>
            <a:custGeom>
              <a:avLst/>
              <a:gdLst>
                <a:gd name="connsiteX0" fmla="*/ 17781 w 135104"/>
                <a:gd name="connsiteY0" fmla="*/ 95410 h 95424"/>
                <a:gd name="connsiteX1" fmla="*/ 0 w 135104"/>
                <a:gd name="connsiteY1" fmla="*/ 77597 h 95424"/>
                <a:gd name="connsiteX2" fmla="*/ 8082 w 135104"/>
                <a:gd name="connsiteY2" fmla="*/ 62701 h 95424"/>
                <a:gd name="connsiteX3" fmla="*/ 107627 w 135104"/>
                <a:gd name="connsiteY3" fmla="*/ 2875 h 95424"/>
                <a:gd name="connsiteX4" fmla="*/ 132229 w 135104"/>
                <a:gd name="connsiteY4" fmla="*/ 8095 h 95424"/>
                <a:gd name="connsiteX5" fmla="*/ 127010 w 135104"/>
                <a:gd name="connsiteY5" fmla="*/ 32697 h 95424"/>
                <a:gd name="connsiteX6" fmla="*/ 27465 w 135104"/>
                <a:gd name="connsiteY6" fmla="*/ 92554 h 95424"/>
                <a:gd name="connsiteX7" fmla="*/ 17781 w 135104"/>
                <a:gd name="connsiteY7" fmla="*/ 95425 h 9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104" h="95424">
                  <a:moveTo>
                    <a:pt x="17781" y="95410"/>
                  </a:moveTo>
                  <a:cubicBezTo>
                    <a:pt x="7952" y="95401"/>
                    <a:pt x="-9" y="87426"/>
                    <a:pt x="0" y="77597"/>
                  </a:cubicBezTo>
                  <a:cubicBezTo>
                    <a:pt x="5" y="71585"/>
                    <a:pt x="3045" y="65983"/>
                    <a:pt x="8082" y="62701"/>
                  </a:cubicBezTo>
                  <a:lnTo>
                    <a:pt x="107627" y="2875"/>
                  </a:lnTo>
                  <a:cubicBezTo>
                    <a:pt x="115862" y="-2478"/>
                    <a:pt x="126877" y="-141"/>
                    <a:pt x="132229" y="8095"/>
                  </a:cubicBezTo>
                  <a:cubicBezTo>
                    <a:pt x="137582" y="16330"/>
                    <a:pt x="135245" y="27345"/>
                    <a:pt x="127010" y="32697"/>
                  </a:cubicBezTo>
                  <a:lnTo>
                    <a:pt x="27465" y="92554"/>
                  </a:lnTo>
                  <a:cubicBezTo>
                    <a:pt x="24582" y="94427"/>
                    <a:pt x="21219" y="95424"/>
                    <a:pt x="17781" y="95425"/>
                  </a:cubicBezTo>
                </a:path>
              </a:pathLst>
            </a:custGeom>
            <a:solidFill>
              <a:srgbClr val="FFFFFF"/>
            </a:solidFill>
            <a:ln w="1508" cap="flat">
              <a:noFill/>
              <a:prstDash val="solid"/>
              <a:miter/>
            </a:ln>
          </p:spPr>
          <p:txBody>
            <a:bodyPr rtlCol="0" anchor="ctr"/>
            <a:lstStyle/>
            <a:p>
              <a:endParaRPr lang="en-US" dirty="0"/>
            </a:p>
          </p:txBody>
        </p:sp>
        <p:sp>
          <p:nvSpPr>
            <p:cNvPr id="30" name="Freeform 29">
              <a:extLst>
                <a:ext uri="{FF2B5EF4-FFF2-40B4-BE49-F238E27FC236}">
                  <a16:creationId xmlns:a16="http://schemas.microsoft.com/office/drawing/2014/main" id="{94354D7D-5B1E-D6CD-77C9-28C63713B310}"/>
                </a:ext>
              </a:extLst>
            </p:cNvPr>
            <p:cNvSpPr/>
            <p:nvPr/>
          </p:nvSpPr>
          <p:spPr>
            <a:xfrm>
              <a:off x="847911" y="3029936"/>
              <a:ext cx="58980" cy="58980"/>
            </a:xfrm>
            <a:custGeom>
              <a:avLst/>
              <a:gdLst>
                <a:gd name="connsiteX0" fmla="*/ 29505 w 58980"/>
                <a:gd name="connsiteY0" fmla="*/ 58980 h 58980"/>
                <a:gd name="connsiteX1" fmla="*/ 0 w 58980"/>
                <a:gd name="connsiteY1" fmla="*/ 29505 h 58980"/>
                <a:gd name="connsiteX2" fmla="*/ 29475 w 58980"/>
                <a:gd name="connsiteY2" fmla="*/ 0 h 58980"/>
                <a:gd name="connsiteX3" fmla="*/ 58980 w 58980"/>
                <a:gd name="connsiteY3" fmla="*/ 29475 h 58980"/>
                <a:gd name="connsiteX4" fmla="*/ 29505 w 58980"/>
                <a:gd name="connsiteY4" fmla="*/ 58980 h 58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980" h="58980">
                  <a:moveTo>
                    <a:pt x="29505" y="58980"/>
                  </a:moveTo>
                  <a:cubicBezTo>
                    <a:pt x="13218" y="58989"/>
                    <a:pt x="8" y="45792"/>
                    <a:pt x="0" y="29505"/>
                  </a:cubicBezTo>
                  <a:cubicBezTo>
                    <a:pt x="-8" y="13218"/>
                    <a:pt x="13188" y="8"/>
                    <a:pt x="29475" y="0"/>
                  </a:cubicBezTo>
                  <a:cubicBezTo>
                    <a:pt x="45762" y="-8"/>
                    <a:pt x="58972" y="13188"/>
                    <a:pt x="58980" y="29475"/>
                  </a:cubicBezTo>
                  <a:cubicBezTo>
                    <a:pt x="58964" y="45752"/>
                    <a:pt x="45782" y="58947"/>
                    <a:pt x="29505" y="58980"/>
                  </a:cubicBezTo>
                </a:path>
              </a:pathLst>
            </a:custGeom>
            <a:solidFill>
              <a:srgbClr val="FFFFFF"/>
            </a:solidFill>
            <a:ln w="1508" cap="flat">
              <a:noFill/>
              <a:prstDash val="solid"/>
              <a:miter/>
            </a:ln>
          </p:spPr>
          <p:txBody>
            <a:bodyPr rtlCol="0" anchor="ctr"/>
            <a:lstStyle/>
            <a:p>
              <a:endParaRPr lang="en-US" dirty="0"/>
            </a:p>
          </p:txBody>
        </p:sp>
        <p:sp>
          <p:nvSpPr>
            <p:cNvPr id="31" name="Freeform 30">
              <a:extLst>
                <a:ext uri="{FF2B5EF4-FFF2-40B4-BE49-F238E27FC236}">
                  <a16:creationId xmlns:a16="http://schemas.microsoft.com/office/drawing/2014/main" id="{89888D29-810D-1A3A-5DBF-F6D65AE9BD6F}"/>
                </a:ext>
              </a:extLst>
            </p:cNvPr>
            <p:cNvSpPr/>
            <p:nvPr/>
          </p:nvSpPr>
          <p:spPr>
            <a:xfrm>
              <a:off x="879765" y="3118870"/>
              <a:ext cx="35563" cy="211739"/>
            </a:xfrm>
            <a:custGeom>
              <a:avLst/>
              <a:gdLst>
                <a:gd name="connsiteX0" fmla="*/ 17789 w 35563"/>
                <a:gd name="connsiteY0" fmla="*/ 211739 h 211739"/>
                <a:gd name="connsiteX1" fmla="*/ 8 w 35563"/>
                <a:gd name="connsiteY1" fmla="*/ 193988 h 211739"/>
                <a:gd name="connsiteX2" fmla="*/ 8 w 35563"/>
                <a:gd name="connsiteY2" fmla="*/ 193957 h 211739"/>
                <a:gd name="connsiteX3" fmla="*/ 8 w 35563"/>
                <a:gd name="connsiteY3" fmla="*/ 18300 h 211739"/>
                <a:gd name="connsiteX4" fmla="*/ 17264 w 35563"/>
                <a:gd name="connsiteY4" fmla="*/ 8 h 211739"/>
                <a:gd name="connsiteX5" fmla="*/ 35556 w 35563"/>
                <a:gd name="connsiteY5" fmla="*/ 17264 h 211739"/>
                <a:gd name="connsiteX6" fmla="*/ 35556 w 35563"/>
                <a:gd name="connsiteY6" fmla="*/ 18300 h 211739"/>
                <a:gd name="connsiteX7" fmla="*/ 35556 w 35563"/>
                <a:gd name="connsiteY7" fmla="*/ 193957 h 211739"/>
                <a:gd name="connsiteX8" fmla="*/ 17774 w 35563"/>
                <a:gd name="connsiteY8" fmla="*/ 211739 h 211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63" h="211739">
                  <a:moveTo>
                    <a:pt x="17789" y="211739"/>
                  </a:moveTo>
                  <a:cubicBezTo>
                    <a:pt x="7977" y="211748"/>
                    <a:pt x="16" y="203800"/>
                    <a:pt x="8" y="193988"/>
                  </a:cubicBezTo>
                  <a:cubicBezTo>
                    <a:pt x="8" y="193978"/>
                    <a:pt x="8" y="193967"/>
                    <a:pt x="8" y="193957"/>
                  </a:cubicBezTo>
                  <a:lnTo>
                    <a:pt x="8" y="18300"/>
                  </a:lnTo>
                  <a:cubicBezTo>
                    <a:pt x="-279" y="8484"/>
                    <a:pt x="7447" y="294"/>
                    <a:pt x="17264" y="8"/>
                  </a:cubicBezTo>
                  <a:cubicBezTo>
                    <a:pt x="27080" y="-279"/>
                    <a:pt x="35270" y="7447"/>
                    <a:pt x="35556" y="17264"/>
                  </a:cubicBezTo>
                  <a:cubicBezTo>
                    <a:pt x="35566" y="17609"/>
                    <a:pt x="35566" y="17955"/>
                    <a:pt x="35556" y="18300"/>
                  </a:cubicBezTo>
                  <a:lnTo>
                    <a:pt x="35556" y="193957"/>
                  </a:lnTo>
                  <a:cubicBezTo>
                    <a:pt x="35548" y="203775"/>
                    <a:pt x="27591" y="211731"/>
                    <a:pt x="17774" y="211739"/>
                  </a:cubicBezTo>
                </a:path>
              </a:pathLst>
            </a:custGeom>
            <a:solidFill>
              <a:srgbClr val="FFFFFF"/>
            </a:solidFill>
            <a:ln w="1508" cap="flat">
              <a:noFill/>
              <a:prstDash val="solid"/>
              <a:miter/>
            </a:ln>
          </p:spPr>
          <p:txBody>
            <a:bodyPr rtlCol="0" anchor="ctr"/>
            <a:lstStyle/>
            <a:p>
              <a:endParaRPr lang="en-US" dirty="0"/>
            </a:p>
          </p:txBody>
        </p:sp>
        <p:sp>
          <p:nvSpPr>
            <p:cNvPr id="33" name="Freeform 32">
              <a:extLst>
                <a:ext uri="{FF2B5EF4-FFF2-40B4-BE49-F238E27FC236}">
                  <a16:creationId xmlns:a16="http://schemas.microsoft.com/office/drawing/2014/main" id="{B3917A71-818E-14C6-A18D-016482A72D81}"/>
                </a:ext>
              </a:extLst>
            </p:cNvPr>
            <p:cNvSpPr/>
            <p:nvPr/>
          </p:nvSpPr>
          <p:spPr>
            <a:xfrm>
              <a:off x="947002" y="3076060"/>
              <a:ext cx="35563" cy="254534"/>
            </a:xfrm>
            <a:custGeom>
              <a:avLst/>
              <a:gdLst>
                <a:gd name="connsiteX0" fmla="*/ 17782 w 35563"/>
                <a:gd name="connsiteY0" fmla="*/ 254535 h 254534"/>
                <a:gd name="connsiteX1" fmla="*/ 0 w 35563"/>
                <a:gd name="connsiteY1" fmla="*/ 236753 h 254534"/>
                <a:gd name="connsiteX2" fmla="*/ 0 w 35563"/>
                <a:gd name="connsiteY2" fmla="*/ 17782 h 254534"/>
                <a:gd name="connsiteX3" fmla="*/ 17782 w 35563"/>
                <a:gd name="connsiteY3" fmla="*/ 0 h 254534"/>
                <a:gd name="connsiteX4" fmla="*/ 35564 w 35563"/>
                <a:gd name="connsiteY4" fmla="*/ 17782 h 254534"/>
                <a:gd name="connsiteX5" fmla="*/ 35564 w 35563"/>
                <a:gd name="connsiteY5" fmla="*/ 236753 h 254534"/>
                <a:gd name="connsiteX6" fmla="*/ 17782 w 35563"/>
                <a:gd name="connsiteY6" fmla="*/ 254535 h 25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63" h="254534">
                  <a:moveTo>
                    <a:pt x="17782" y="254535"/>
                  </a:moveTo>
                  <a:cubicBezTo>
                    <a:pt x="7961" y="254535"/>
                    <a:pt x="0" y="246573"/>
                    <a:pt x="0" y="236753"/>
                  </a:cubicBezTo>
                  <a:lnTo>
                    <a:pt x="0" y="17782"/>
                  </a:lnTo>
                  <a:cubicBezTo>
                    <a:pt x="0" y="7961"/>
                    <a:pt x="7961" y="0"/>
                    <a:pt x="17782" y="0"/>
                  </a:cubicBezTo>
                  <a:cubicBezTo>
                    <a:pt x="27602" y="0"/>
                    <a:pt x="35564" y="7961"/>
                    <a:pt x="35564" y="17782"/>
                  </a:cubicBezTo>
                  <a:lnTo>
                    <a:pt x="35564" y="236753"/>
                  </a:lnTo>
                  <a:cubicBezTo>
                    <a:pt x="35564" y="246573"/>
                    <a:pt x="27602" y="254535"/>
                    <a:pt x="17782" y="254535"/>
                  </a:cubicBezTo>
                </a:path>
              </a:pathLst>
            </a:custGeom>
            <a:solidFill>
              <a:srgbClr val="FFFFFF"/>
            </a:solidFill>
            <a:ln w="1508" cap="flat">
              <a:noFill/>
              <a:prstDash val="solid"/>
              <a:miter/>
            </a:ln>
          </p:spPr>
          <p:txBody>
            <a:bodyPr rtlCol="0" anchor="ctr"/>
            <a:lstStyle/>
            <a:p>
              <a:endParaRPr lang="en-US" dirty="0"/>
            </a:p>
          </p:txBody>
        </p:sp>
        <p:sp>
          <p:nvSpPr>
            <p:cNvPr id="34" name="Freeform 33">
              <a:extLst>
                <a:ext uri="{FF2B5EF4-FFF2-40B4-BE49-F238E27FC236}">
                  <a16:creationId xmlns:a16="http://schemas.microsoft.com/office/drawing/2014/main" id="{E571A2B4-9B88-2CCA-6C0F-468D45AA219C}"/>
                </a:ext>
              </a:extLst>
            </p:cNvPr>
            <p:cNvSpPr/>
            <p:nvPr/>
          </p:nvSpPr>
          <p:spPr>
            <a:xfrm>
              <a:off x="1014329" y="3152485"/>
              <a:ext cx="35563" cy="178094"/>
            </a:xfrm>
            <a:custGeom>
              <a:avLst/>
              <a:gdLst>
                <a:gd name="connsiteX0" fmla="*/ 17789 w 35563"/>
                <a:gd name="connsiteY0" fmla="*/ 178094 h 178094"/>
                <a:gd name="connsiteX1" fmla="*/ 8 w 35563"/>
                <a:gd name="connsiteY1" fmla="*/ 160343 h 178094"/>
                <a:gd name="connsiteX2" fmla="*/ 8 w 35563"/>
                <a:gd name="connsiteY2" fmla="*/ 160313 h 178094"/>
                <a:gd name="connsiteX3" fmla="*/ 8 w 35563"/>
                <a:gd name="connsiteY3" fmla="*/ 18300 h 178094"/>
                <a:gd name="connsiteX4" fmla="*/ 17264 w 35563"/>
                <a:gd name="connsiteY4" fmla="*/ 8 h 178094"/>
                <a:gd name="connsiteX5" fmla="*/ 35556 w 35563"/>
                <a:gd name="connsiteY5" fmla="*/ 17264 h 178094"/>
                <a:gd name="connsiteX6" fmla="*/ 35556 w 35563"/>
                <a:gd name="connsiteY6" fmla="*/ 18300 h 178094"/>
                <a:gd name="connsiteX7" fmla="*/ 35556 w 35563"/>
                <a:gd name="connsiteY7" fmla="*/ 160313 h 178094"/>
                <a:gd name="connsiteX8" fmla="*/ 17774 w 35563"/>
                <a:gd name="connsiteY8" fmla="*/ 178094 h 178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63" h="178094">
                  <a:moveTo>
                    <a:pt x="17789" y="178094"/>
                  </a:moveTo>
                  <a:cubicBezTo>
                    <a:pt x="7977" y="178103"/>
                    <a:pt x="16" y="170155"/>
                    <a:pt x="8" y="160343"/>
                  </a:cubicBezTo>
                  <a:cubicBezTo>
                    <a:pt x="8" y="160333"/>
                    <a:pt x="8" y="160323"/>
                    <a:pt x="8" y="160313"/>
                  </a:cubicBezTo>
                  <a:lnTo>
                    <a:pt x="8" y="18300"/>
                  </a:lnTo>
                  <a:cubicBezTo>
                    <a:pt x="-279" y="8484"/>
                    <a:pt x="7447" y="294"/>
                    <a:pt x="17264" y="8"/>
                  </a:cubicBezTo>
                  <a:cubicBezTo>
                    <a:pt x="27080" y="-279"/>
                    <a:pt x="35270" y="7447"/>
                    <a:pt x="35556" y="17264"/>
                  </a:cubicBezTo>
                  <a:cubicBezTo>
                    <a:pt x="35566" y="17609"/>
                    <a:pt x="35566" y="17955"/>
                    <a:pt x="35556" y="18300"/>
                  </a:cubicBezTo>
                  <a:lnTo>
                    <a:pt x="35556" y="160313"/>
                  </a:lnTo>
                  <a:cubicBezTo>
                    <a:pt x="35548" y="170130"/>
                    <a:pt x="27592" y="178086"/>
                    <a:pt x="17774" y="178094"/>
                  </a:cubicBezTo>
                </a:path>
              </a:pathLst>
            </a:custGeom>
            <a:solidFill>
              <a:srgbClr val="FFFFFF"/>
            </a:solidFill>
            <a:ln w="1508" cap="flat">
              <a:noFill/>
              <a:prstDash val="solid"/>
              <a:miter/>
            </a:ln>
          </p:spPr>
          <p:txBody>
            <a:bodyPr rtlCol="0" anchor="ctr"/>
            <a:lstStyle/>
            <a:p>
              <a:endParaRPr lang="en-US" dirty="0"/>
            </a:p>
          </p:txBody>
        </p:sp>
        <p:sp>
          <p:nvSpPr>
            <p:cNvPr id="35" name="Freeform 34">
              <a:extLst>
                <a:ext uri="{FF2B5EF4-FFF2-40B4-BE49-F238E27FC236}">
                  <a16:creationId xmlns:a16="http://schemas.microsoft.com/office/drawing/2014/main" id="{25ADB0CD-5046-A82A-D62A-AD1CC1DEDB35}"/>
                </a:ext>
              </a:extLst>
            </p:cNvPr>
            <p:cNvSpPr/>
            <p:nvPr/>
          </p:nvSpPr>
          <p:spPr>
            <a:xfrm>
              <a:off x="1081589" y="3195738"/>
              <a:ext cx="35563" cy="134810"/>
            </a:xfrm>
            <a:custGeom>
              <a:avLst/>
              <a:gdLst>
                <a:gd name="connsiteX0" fmla="*/ 17789 w 35563"/>
                <a:gd name="connsiteY0" fmla="*/ 134811 h 134810"/>
                <a:gd name="connsiteX1" fmla="*/ 8 w 35563"/>
                <a:gd name="connsiteY1" fmla="*/ 117059 h 134810"/>
                <a:gd name="connsiteX2" fmla="*/ 8 w 35563"/>
                <a:gd name="connsiteY2" fmla="*/ 117029 h 134810"/>
                <a:gd name="connsiteX3" fmla="*/ 8 w 35563"/>
                <a:gd name="connsiteY3" fmla="*/ 18300 h 134810"/>
                <a:gd name="connsiteX4" fmla="*/ 17264 w 35563"/>
                <a:gd name="connsiteY4" fmla="*/ 8 h 134810"/>
                <a:gd name="connsiteX5" fmla="*/ 35556 w 35563"/>
                <a:gd name="connsiteY5" fmla="*/ 17264 h 134810"/>
                <a:gd name="connsiteX6" fmla="*/ 35556 w 35563"/>
                <a:gd name="connsiteY6" fmla="*/ 18300 h 134810"/>
                <a:gd name="connsiteX7" fmla="*/ 35556 w 35563"/>
                <a:gd name="connsiteY7" fmla="*/ 117029 h 134810"/>
                <a:gd name="connsiteX8" fmla="*/ 17774 w 35563"/>
                <a:gd name="connsiteY8" fmla="*/ 134811 h 134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63" h="134810">
                  <a:moveTo>
                    <a:pt x="17789" y="134811"/>
                  </a:moveTo>
                  <a:cubicBezTo>
                    <a:pt x="7977" y="134819"/>
                    <a:pt x="16" y="126871"/>
                    <a:pt x="8" y="117059"/>
                  </a:cubicBezTo>
                  <a:cubicBezTo>
                    <a:pt x="8" y="117049"/>
                    <a:pt x="8" y="117039"/>
                    <a:pt x="8" y="117029"/>
                  </a:cubicBezTo>
                  <a:lnTo>
                    <a:pt x="8" y="18300"/>
                  </a:lnTo>
                  <a:cubicBezTo>
                    <a:pt x="-279" y="8484"/>
                    <a:pt x="7447" y="294"/>
                    <a:pt x="17264" y="8"/>
                  </a:cubicBezTo>
                  <a:cubicBezTo>
                    <a:pt x="27080" y="-279"/>
                    <a:pt x="35270" y="7447"/>
                    <a:pt x="35556" y="17264"/>
                  </a:cubicBezTo>
                  <a:cubicBezTo>
                    <a:pt x="35566" y="17609"/>
                    <a:pt x="35566" y="17955"/>
                    <a:pt x="35556" y="18300"/>
                  </a:cubicBezTo>
                  <a:lnTo>
                    <a:pt x="35556" y="117029"/>
                  </a:lnTo>
                  <a:cubicBezTo>
                    <a:pt x="35556" y="126850"/>
                    <a:pt x="27595" y="134811"/>
                    <a:pt x="17774" y="134811"/>
                  </a:cubicBezTo>
                </a:path>
              </a:pathLst>
            </a:custGeom>
            <a:solidFill>
              <a:srgbClr val="FFFFFF"/>
            </a:solidFill>
            <a:ln w="1508" cap="flat">
              <a:noFill/>
              <a:prstDash val="solid"/>
              <a:miter/>
            </a:ln>
          </p:spPr>
          <p:txBody>
            <a:bodyPr rtlCol="0" anchor="ctr"/>
            <a:lstStyle/>
            <a:p>
              <a:endParaRPr lang="en-US" dirty="0"/>
            </a:p>
          </p:txBody>
        </p:sp>
        <p:sp>
          <p:nvSpPr>
            <p:cNvPr id="37" name="Freeform 36">
              <a:extLst>
                <a:ext uri="{FF2B5EF4-FFF2-40B4-BE49-F238E27FC236}">
                  <a16:creationId xmlns:a16="http://schemas.microsoft.com/office/drawing/2014/main" id="{827345FB-E695-10E4-C9A2-89DD2232EC42}"/>
                </a:ext>
              </a:extLst>
            </p:cNvPr>
            <p:cNvSpPr/>
            <p:nvPr/>
          </p:nvSpPr>
          <p:spPr>
            <a:xfrm>
              <a:off x="1148848" y="3151669"/>
              <a:ext cx="35563" cy="178864"/>
            </a:xfrm>
            <a:custGeom>
              <a:avLst/>
              <a:gdLst>
                <a:gd name="connsiteX0" fmla="*/ 17789 w 35563"/>
                <a:gd name="connsiteY0" fmla="*/ 178865 h 178864"/>
                <a:gd name="connsiteX1" fmla="*/ 8 w 35563"/>
                <a:gd name="connsiteY1" fmla="*/ 161113 h 178864"/>
                <a:gd name="connsiteX2" fmla="*/ 8 w 35563"/>
                <a:gd name="connsiteY2" fmla="*/ 161083 h 178864"/>
                <a:gd name="connsiteX3" fmla="*/ 8 w 35563"/>
                <a:gd name="connsiteY3" fmla="*/ 18300 h 178864"/>
                <a:gd name="connsiteX4" fmla="*/ 17264 w 35563"/>
                <a:gd name="connsiteY4" fmla="*/ 8 h 178864"/>
                <a:gd name="connsiteX5" fmla="*/ 35556 w 35563"/>
                <a:gd name="connsiteY5" fmla="*/ 17264 h 178864"/>
                <a:gd name="connsiteX6" fmla="*/ 35556 w 35563"/>
                <a:gd name="connsiteY6" fmla="*/ 18300 h 178864"/>
                <a:gd name="connsiteX7" fmla="*/ 35556 w 35563"/>
                <a:gd name="connsiteY7" fmla="*/ 161083 h 178864"/>
                <a:gd name="connsiteX8" fmla="*/ 17805 w 35563"/>
                <a:gd name="connsiteY8" fmla="*/ 178865 h 178864"/>
                <a:gd name="connsiteX9" fmla="*/ 17774 w 35563"/>
                <a:gd name="connsiteY9" fmla="*/ 178865 h 178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563" h="178864">
                  <a:moveTo>
                    <a:pt x="17789" y="178865"/>
                  </a:moveTo>
                  <a:cubicBezTo>
                    <a:pt x="7977" y="178873"/>
                    <a:pt x="16" y="170926"/>
                    <a:pt x="8" y="161113"/>
                  </a:cubicBezTo>
                  <a:cubicBezTo>
                    <a:pt x="8" y="161103"/>
                    <a:pt x="8" y="161093"/>
                    <a:pt x="8" y="161083"/>
                  </a:cubicBezTo>
                  <a:lnTo>
                    <a:pt x="8" y="18300"/>
                  </a:lnTo>
                  <a:cubicBezTo>
                    <a:pt x="-279" y="8484"/>
                    <a:pt x="7447" y="294"/>
                    <a:pt x="17264" y="8"/>
                  </a:cubicBezTo>
                  <a:cubicBezTo>
                    <a:pt x="27080" y="-279"/>
                    <a:pt x="35270" y="7447"/>
                    <a:pt x="35556" y="17264"/>
                  </a:cubicBezTo>
                  <a:cubicBezTo>
                    <a:pt x="35566" y="17609"/>
                    <a:pt x="35566" y="17955"/>
                    <a:pt x="35556" y="18300"/>
                  </a:cubicBezTo>
                  <a:lnTo>
                    <a:pt x="35556" y="161083"/>
                  </a:lnTo>
                  <a:cubicBezTo>
                    <a:pt x="35564" y="170895"/>
                    <a:pt x="27617" y="178856"/>
                    <a:pt x="17805" y="178865"/>
                  </a:cubicBezTo>
                  <a:cubicBezTo>
                    <a:pt x="17794" y="178865"/>
                    <a:pt x="17784" y="178865"/>
                    <a:pt x="17774" y="178865"/>
                  </a:cubicBezTo>
                </a:path>
              </a:pathLst>
            </a:custGeom>
            <a:solidFill>
              <a:srgbClr val="FFFFFF"/>
            </a:solidFill>
            <a:ln w="1508" cap="flat">
              <a:noFill/>
              <a:prstDash val="solid"/>
              <a:miter/>
            </a:ln>
          </p:spPr>
          <p:txBody>
            <a:bodyPr rtlCol="0" anchor="ctr"/>
            <a:lstStyle/>
            <a:p>
              <a:endParaRPr lang="en-US" dirty="0"/>
            </a:p>
          </p:txBody>
        </p:sp>
        <p:sp>
          <p:nvSpPr>
            <p:cNvPr id="38" name="Freeform 37">
              <a:extLst>
                <a:ext uri="{FF2B5EF4-FFF2-40B4-BE49-F238E27FC236}">
                  <a16:creationId xmlns:a16="http://schemas.microsoft.com/office/drawing/2014/main" id="{53087B05-F1F2-C17F-082C-1744BF28D9FD}"/>
                </a:ext>
              </a:extLst>
            </p:cNvPr>
            <p:cNvSpPr/>
            <p:nvPr/>
          </p:nvSpPr>
          <p:spPr>
            <a:xfrm>
              <a:off x="850041" y="3298777"/>
              <a:ext cx="444528" cy="35699"/>
            </a:xfrm>
            <a:custGeom>
              <a:avLst/>
              <a:gdLst>
                <a:gd name="connsiteX0" fmla="*/ 17782 w 444528"/>
                <a:gd name="connsiteY0" fmla="*/ 35700 h 35699"/>
                <a:gd name="connsiteX1" fmla="*/ 0 w 444528"/>
                <a:gd name="connsiteY1" fmla="*/ 17918 h 35699"/>
                <a:gd name="connsiteX2" fmla="*/ 17782 w 444528"/>
                <a:gd name="connsiteY2" fmla="*/ 136 h 35699"/>
                <a:gd name="connsiteX3" fmla="*/ 426747 w 444528"/>
                <a:gd name="connsiteY3" fmla="*/ 0 h 35699"/>
                <a:gd name="connsiteX4" fmla="*/ 444529 w 444528"/>
                <a:gd name="connsiteY4" fmla="*/ 17782 h 35699"/>
                <a:gd name="connsiteX5" fmla="*/ 426747 w 444528"/>
                <a:gd name="connsiteY5" fmla="*/ 35563 h 35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4528" h="35699">
                  <a:moveTo>
                    <a:pt x="17782" y="35700"/>
                  </a:moveTo>
                  <a:cubicBezTo>
                    <a:pt x="7961" y="35700"/>
                    <a:pt x="0" y="27738"/>
                    <a:pt x="0" y="17918"/>
                  </a:cubicBezTo>
                  <a:cubicBezTo>
                    <a:pt x="0" y="8097"/>
                    <a:pt x="7961" y="136"/>
                    <a:pt x="17782" y="136"/>
                  </a:cubicBezTo>
                  <a:lnTo>
                    <a:pt x="426747" y="0"/>
                  </a:lnTo>
                  <a:cubicBezTo>
                    <a:pt x="436568" y="0"/>
                    <a:pt x="444529" y="7961"/>
                    <a:pt x="444529" y="17782"/>
                  </a:cubicBezTo>
                  <a:cubicBezTo>
                    <a:pt x="444529" y="27602"/>
                    <a:pt x="436568" y="35563"/>
                    <a:pt x="426747" y="35563"/>
                  </a:cubicBezTo>
                  <a:close/>
                </a:path>
              </a:pathLst>
            </a:custGeom>
            <a:solidFill>
              <a:srgbClr val="FFFFFF"/>
            </a:solidFill>
            <a:ln w="1508" cap="flat">
              <a:noFill/>
              <a:prstDash val="solid"/>
              <a:miter/>
            </a:ln>
          </p:spPr>
          <p:txBody>
            <a:bodyPr rtlCol="0" anchor="ctr"/>
            <a:lstStyle/>
            <a:p>
              <a:endParaRPr lang="en-US" dirty="0"/>
            </a:p>
          </p:txBody>
        </p:sp>
        <p:sp>
          <p:nvSpPr>
            <p:cNvPr id="40" name="Freeform 39">
              <a:extLst>
                <a:ext uri="{FF2B5EF4-FFF2-40B4-BE49-F238E27FC236}">
                  <a16:creationId xmlns:a16="http://schemas.microsoft.com/office/drawing/2014/main" id="{BA49D327-72C0-1990-EB29-0DC376F82775}"/>
                </a:ext>
              </a:extLst>
            </p:cNvPr>
            <p:cNvSpPr/>
            <p:nvPr/>
          </p:nvSpPr>
          <p:spPr>
            <a:xfrm>
              <a:off x="1216085" y="3099828"/>
              <a:ext cx="35548" cy="230675"/>
            </a:xfrm>
            <a:custGeom>
              <a:avLst/>
              <a:gdLst>
                <a:gd name="connsiteX0" fmla="*/ 17782 w 35548"/>
                <a:gd name="connsiteY0" fmla="*/ 230660 h 230675"/>
                <a:gd name="connsiteX1" fmla="*/ 0 w 35548"/>
                <a:gd name="connsiteY1" fmla="*/ 212893 h 230675"/>
                <a:gd name="connsiteX2" fmla="*/ 0 w 35548"/>
                <a:gd name="connsiteY2" fmla="*/ 17264 h 230675"/>
                <a:gd name="connsiteX3" fmla="*/ 18292 w 35548"/>
                <a:gd name="connsiteY3" fmla="*/ 8 h 230675"/>
                <a:gd name="connsiteX4" fmla="*/ 35548 w 35548"/>
                <a:gd name="connsiteY4" fmla="*/ 17264 h 230675"/>
                <a:gd name="connsiteX5" fmla="*/ 35548 w 35548"/>
                <a:gd name="connsiteY5" fmla="*/ 212893 h 230675"/>
                <a:gd name="connsiteX6" fmla="*/ 17767 w 35548"/>
                <a:gd name="connsiteY6" fmla="*/ 230675 h 23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548" h="230675">
                  <a:moveTo>
                    <a:pt x="17782" y="230660"/>
                  </a:moveTo>
                  <a:cubicBezTo>
                    <a:pt x="7967" y="230660"/>
                    <a:pt x="8" y="222708"/>
                    <a:pt x="0" y="212893"/>
                  </a:cubicBezTo>
                  <a:lnTo>
                    <a:pt x="0" y="17264"/>
                  </a:lnTo>
                  <a:cubicBezTo>
                    <a:pt x="286" y="7447"/>
                    <a:pt x="8476" y="-279"/>
                    <a:pt x="18292" y="8"/>
                  </a:cubicBezTo>
                  <a:cubicBezTo>
                    <a:pt x="27707" y="282"/>
                    <a:pt x="35274" y="7849"/>
                    <a:pt x="35548" y="17264"/>
                  </a:cubicBezTo>
                  <a:lnTo>
                    <a:pt x="35548" y="212893"/>
                  </a:lnTo>
                  <a:cubicBezTo>
                    <a:pt x="35548" y="222714"/>
                    <a:pt x="27587" y="230675"/>
                    <a:pt x="17767" y="230675"/>
                  </a:cubicBezTo>
                </a:path>
              </a:pathLst>
            </a:custGeom>
            <a:solidFill>
              <a:srgbClr val="FFFFFF"/>
            </a:solidFill>
            <a:ln w="1508" cap="flat">
              <a:noFill/>
              <a:prstDash val="solid"/>
              <a:miter/>
            </a:ln>
          </p:spPr>
          <p:txBody>
            <a:bodyPr rtlCol="0" anchor="ctr"/>
            <a:lstStyle/>
            <a:p>
              <a:endParaRPr lang="en-US" dirty="0"/>
            </a:p>
          </p:txBody>
        </p:sp>
      </p:grpSp>
      <p:sp>
        <p:nvSpPr>
          <p:cNvPr id="43" name="Freeform 42">
            <a:extLst>
              <a:ext uri="{FF2B5EF4-FFF2-40B4-BE49-F238E27FC236}">
                <a16:creationId xmlns:a16="http://schemas.microsoft.com/office/drawing/2014/main" id="{5C46362D-3159-55EC-948A-EBF4730349BF}"/>
              </a:ext>
            </a:extLst>
          </p:cNvPr>
          <p:cNvSpPr/>
          <p:nvPr/>
        </p:nvSpPr>
        <p:spPr>
          <a:xfrm>
            <a:off x="612775" y="3892466"/>
            <a:ext cx="890588" cy="890588"/>
          </a:xfrm>
          <a:custGeom>
            <a:avLst/>
            <a:gdLst>
              <a:gd name="connsiteX0" fmla="*/ 0 w 890588"/>
              <a:gd name="connsiteY0" fmla="*/ 0 h 890588"/>
              <a:gd name="connsiteX1" fmla="*/ 890588 w 890588"/>
              <a:gd name="connsiteY1" fmla="*/ 0 h 890588"/>
              <a:gd name="connsiteX2" fmla="*/ 890588 w 890588"/>
              <a:gd name="connsiteY2" fmla="*/ 890588 h 890588"/>
              <a:gd name="connsiteX3" fmla="*/ 0 w 890588"/>
              <a:gd name="connsiteY3" fmla="*/ 890588 h 890588"/>
            </a:gdLst>
            <a:ahLst/>
            <a:cxnLst>
              <a:cxn ang="0">
                <a:pos x="connsiteX0" y="connsiteY0"/>
              </a:cxn>
              <a:cxn ang="0">
                <a:pos x="connsiteX1" y="connsiteY1"/>
              </a:cxn>
              <a:cxn ang="0">
                <a:pos x="connsiteX2" y="connsiteY2"/>
              </a:cxn>
              <a:cxn ang="0">
                <a:pos x="connsiteX3" y="connsiteY3"/>
              </a:cxn>
            </a:cxnLst>
            <a:rect l="l" t="t" r="r" b="b"/>
            <a:pathLst>
              <a:path w="890588" h="890588">
                <a:moveTo>
                  <a:pt x="0" y="0"/>
                </a:moveTo>
                <a:lnTo>
                  <a:pt x="890588" y="0"/>
                </a:lnTo>
                <a:lnTo>
                  <a:pt x="890588" y="890588"/>
                </a:lnTo>
                <a:lnTo>
                  <a:pt x="0" y="890588"/>
                </a:lnTo>
                <a:close/>
              </a:path>
            </a:pathLst>
          </a:custGeom>
          <a:solidFill>
            <a:srgbClr val="00747B"/>
          </a:solidFill>
          <a:ln w="1476" cap="flat">
            <a:noFill/>
            <a:prstDash val="solid"/>
            <a:miter/>
          </a:ln>
        </p:spPr>
        <p:txBody>
          <a:bodyPr rtlCol="0" anchor="ctr"/>
          <a:lstStyle/>
          <a:p>
            <a:endParaRPr lang="en-US" dirty="0"/>
          </a:p>
        </p:txBody>
      </p:sp>
      <p:sp>
        <p:nvSpPr>
          <p:cNvPr id="44" name="Freeform 43">
            <a:extLst>
              <a:ext uri="{FF2B5EF4-FFF2-40B4-BE49-F238E27FC236}">
                <a16:creationId xmlns:a16="http://schemas.microsoft.com/office/drawing/2014/main" id="{AF2C8E2A-5E9E-930A-522F-EB6F4E0ACD17}"/>
              </a:ext>
            </a:extLst>
          </p:cNvPr>
          <p:cNvSpPr/>
          <p:nvPr/>
        </p:nvSpPr>
        <p:spPr>
          <a:xfrm>
            <a:off x="831800" y="4199600"/>
            <a:ext cx="454853" cy="276319"/>
          </a:xfrm>
          <a:custGeom>
            <a:avLst/>
            <a:gdLst>
              <a:gd name="connsiteX0" fmla="*/ 35876 w 454853"/>
              <a:gd name="connsiteY0" fmla="*/ 240399 h 276319"/>
              <a:gd name="connsiteX1" fmla="*/ 418977 w 454853"/>
              <a:gd name="connsiteY1" fmla="*/ 240399 h 276319"/>
              <a:gd name="connsiteX2" fmla="*/ 418977 w 454853"/>
              <a:gd name="connsiteY2" fmla="*/ 35861 h 276319"/>
              <a:gd name="connsiteX3" fmla="*/ 35876 w 454853"/>
              <a:gd name="connsiteY3" fmla="*/ 35861 h 276319"/>
              <a:gd name="connsiteX4" fmla="*/ 436908 w 454853"/>
              <a:gd name="connsiteY4" fmla="*/ 276275 h 276319"/>
              <a:gd name="connsiteX5" fmla="*/ 17945 w 454853"/>
              <a:gd name="connsiteY5" fmla="*/ 276275 h 276319"/>
              <a:gd name="connsiteX6" fmla="*/ 0 w 454853"/>
              <a:gd name="connsiteY6" fmla="*/ 258389 h 276319"/>
              <a:gd name="connsiteX7" fmla="*/ 0 w 454853"/>
              <a:gd name="connsiteY7" fmla="*/ 17931 h 276319"/>
              <a:gd name="connsiteX8" fmla="*/ 17931 w 454853"/>
              <a:gd name="connsiteY8" fmla="*/ 0 h 276319"/>
              <a:gd name="connsiteX9" fmla="*/ 17945 w 454853"/>
              <a:gd name="connsiteY9" fmla="*/ 0 h 276319"/>
              <a:gd name="connsiteX10" fmla="*/ 436908 w 454853"/>
              <a:gd name="connsiteY10" fmla="*/ 0 h 276319"/>
              <a:gd name="connsiteX11" fmla="*/ 454853 w 454853"/>
              <a:gd name="connsiteY11" fmla="*/ 17886 h 276319"/>
              <a:gd name="connsiteX12" fmla="*/ 454853 w 454853"/>
              <a:gd name="connsiteY12" fmla="*/ 17931 h 276319"/>
              <a:gd name="connsiteX13" fmla="*/ 454853 w 454853"/>
              <a:gd name="connsiteY13" fmla="*/ 258389 h 276319"/>
              <a:gd name="connsiteX14" fmla="*/ 436952 w 454853"/>
              <a:gd name="connsiteY14" fmla="*/ 276320 h 276319"/>
              <a:gd name="connsiteX15" fmla="*/ 436922 w 454853"/>
              <a:gd name="connsiteY15" fmla="*/ 276320 h 276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4853" h="276319">
                <a:moveTo>
                  <a:pt x="35876" y="240399"/>
                </a:moveTo>
                <a:lnTo>
                  <a:pt x="418977" y="240399"/>
                </a:lnTo>
                <a:lnTo>
                  <a:pt x="418977" y="35861"/>
                </a:lnTo>
                <a:lnTo>
                  <a:pt x="35876" y="35861"/>
                </a:lnTo>
                <a:close/>
                <a:moveTo>
                  <a:pt x="436908" y="276275"/>
                </a:moveTo>
                <a:lnTo>
                  <a:pt x="17945" y="276275"/>
                </a:lnTo>
                <a:cubicBezTo>
                  <a:pt x="8054" y="276283"/>
                  <a:pt x="25" y="268280"/>
                  <a:pt x="0" y="258389"/>
                </a:cubicBezTo>
                <a:lnTo>
                  <a:pt x="0" y="17931"/>
                </a:lnTo>
                <a:cubicBezTo>
                  <a:pt x="0" y="8028"/>
                  <a:pt x="8028" y="0"/>
                  <a:pt x="17931" y="0"/>
                </a:cubicBezTo>
                <a:cubicBezTo>
                  <a:pt x="17935" y="0"/>
                  <a:pt x="17940" y="0"/>
                  <a:pt x="17945" y="0"/>
                </a:cubicBezTo>
                <a:lnTo>
                  <a:pt x="436908" y="0"/>
                </a:lnTo>
                <a:cubicBezTo>
                  <a:pt x="446802" y="-16"/>
                  <a:pt x="454837" y="7991"/>
                  <a:pt x="454853" y="17886"/>
                </a:cubicBezTo>
                <a:cubicBezTo>
                  <a:pt x="454853" y="17901"/>
                  <a:pt x="454853" y="17916"/>
                  <a:pt x="454853" y="17931"/>
                </a:cubicBezTo>
                <a:lnTo>
                  <a:pt x="454853" y="258389"/>
                </a:lnTo>
                <a:cubicBezTo>
                  <a:pt x="454861" y="268284"/>
                  <a:pt x="446847" y="276312"/>
                  <a:pt x="436952" y="276320"/>
                </a:cubicBezTo>
                <a:cubicBezTo>
                  <a:pt x="436942" y="276320"/>
                  <a:pt x="436932" y="276320"/>
                  <a:pt x="436922" y="276320"/>
                </a:cubicBezTo>
              </a:path>
            </a:pathLst>
          </a:custGeom>
          <a:solidFill>
            <a:srgbClr val="FFFFFF"/>
          </a:solidFill>
          <a:ln w="1476" cap="flat">
            <a:noFill/>
            <a:prstDash val="solid"/>
            <a:miter/>
          </a:ln>
        </p:spPr>
        <p:txBody>
          <a:bodyPr rtlCol="0" anchor="ctr"/>
          <a:lstStyle/>
          <a:p>
            <a:endParaRPr lang="en-US" dirty="0"/>
          </a:p>
        </p:txBody>
      </p:sp>
      <p:sp>
        <p:nvSpPr>
          <p:cNvPr id="45" name="Freeform 44">
            <a:extLst>
              <a:ext uri="{FF2B5EF4-FFF2-40B4-BE49-F238E27FC236}">
                <a16:creationId xmlns:a16="http://schemas.microsoft.com/office/drawing/2014/main" id="{5DA05BA8-DDD2-C072-E24F-DC9A579083A3}"/>
              </a:ext>
            </a:extLst>
          </p:cNvPr>
          <p:cNvSpPr/>
          <p:nvPr/>
        </p:nvSpPr>
        <p:spPr>
          <a:xfrm>
            <a:off x="831785" y="4366837"/>
            <a:ext cx="103723" cy="103709"/>
          </a:xfrm>
          <a:custGeom>
            <a:avLst/>
            <a:gdLst>
              <a:gd name="connsiteX0" fmla="*/ 85778 w 103723"/>
              <a:gd name="connsiteY0" fmla="*/ 103709 h 103709"/>
              <a:gd name="connsiteX1" fmla="*/ 67848 w 103723"/>
              <a:gd name="connsiteY1" fmla="*/ 85778 h 103709"/>
              <a:gd name="connsiteX2" fmla="*/ 17931 w 103723"/>
              <a:gd name="connsiteY2" fmla="*/ 35861 h 103709"/>
              <a:gd name="connsiteX3" fmla="*/ 0 w 103723"/>
              <a:gd name="connsiteY3" fmla="*/ 17930 h 103709"/>
              <a:gd name="connsiteX4" fmla="*/ 17931 w 103723"/>
              <a:gd name="connsiteY4" fmla="*/ 0 h 103709"/>
              <a:gd name="connsiteX5" fmla="*/ 103724 w 103723"/>
              <a:gd name="connsiteY5" fmla="*/ 85778 h 103709"/>
              <a:gd name="connsiteX6" fmla="*/ 85793 w 103723"/>
              <a:gd name="connsiteY6" fmla="*/ 103709 h 103709"/>
              <a:gd name="connsiteX7" fmla="*/ 85778 w 103723"/>
              <a:gd name="connsiteY7" fmla="*/ 103709 h 103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723" h="103709">
                <a:moveTo>
                  <a:pt x="85778" y="103709"/>
                </a:moveTo>
                <a:cubicBezTo>
                  <a:pt x="75876" y="103709"/>
                  <a:pt x="67848" y="95681"/>
                  <a:pt x="67848" y="85778"/>
                </a:cubicBezTo>
                <a:cubicBezTo>
                  <a:pt x="67815" y="58223"/>
                  <a:pt x="45486" y="35894"/>
                  <a:pt x="17931" y="35861"/>
                </a:cubicBezTo>
                <a:cubicBezTo>
                  <a:pt x="8028" y="35861"/>
                  <a:pt x="0" y="27833"/>
                  <a:pt x="0" y="17930"/>
                </a:cubicBezTo>
                <a:cubicBezTo>
                  <a:pt x="0" y="8028"/>
                  <a:pt x="8028" y="0"/>
                  <a:pt x="17931" y="0"/>
                </a:cubicBezTo>
                <a:cubicBezTo>
                  <a:pt x="65287" y="49"/>
                  <a:pt x="103667" y="38422"/>
                  <a:pt x="103724" y="85778"/>
                </a:cubicBezTo>
                <a:cubicBezTo>
                  <a:pt x="103724" y="95681"/>
                  <a:pt x="95696" y="103709"/>
                  <a:pt x="85793" y="103709"/>
                </a:cubicBezTo>
                <a:cubicBezTo>
                  <a:pt x="85788" y="103709"/>
                  <a:pt x="85783" y="103709"/>
                  <a:pt x="85778" y="103709"/>
                </a:cubicBezTo>
              </a:path>
            </a:pathLst>
          </a:custGeom>
          <a:solidFill>
            <a:srgbClr val="FFFFFF"/>
          </a:solidFill>
          <a:ln w="1476" cap="flat">
            <a:noFill/>
            <a:prstDash val="solid"/>
            <a:miter/>
          </a:ln>
        </p:spPr>
        <p:txBody>
          <a:bodyPr rtlCol="0" anchor="ctr"/>
          <a:lstStyle/>
          <a:p>
            <a:endParaRPr lang="en-US" dirty="0"/>
          </a:p>
        </p:txBody>
      </p:sp>
      <p:sp>
        <p:nvSpPr>
          <p:cNvPr id="46" name="Freeform 45">
            <a:extLst>
              <a:ext uri="{FF2B5EF4-FFF2-40B4-BE49-F238E27FC236}">
                <a16:creationId xmlns:a16="http://schemas.microsoft.com/office/drawing/2014/main" id="{11FC3BC7-E91A-C290-5C52-3A5832F5EAEB}"/>
              </a:ext>
            </a:extLst>
          </p:cNvPr>
          <p:cNvSpPr/>
          <p:nvPr/>
        </p:nvSpPr>
        <p:spPr>
          <a:xfrm>
            <a:off x="831785" y="4205429"/>
            <a:ext cx="103723" cy="103207"/>
          </a:xfrm>
          <a:custGeom>
            <a:avLst/>
            <a:gdLst>
              <a:gd name="connsiteX0" fmla="*/ 17931 w 103723"/>
              <a:gd name="connsiteY0" fmla="*/ 103208 h 103207"/>
              <a:gd name="connsiteX1" fmla="*/ 0 w 103723"/>
              <a:gd name="connsiteY1" fmla="*/ 85277 h 103207"/>
              <a:gd name="connsiteX2" fmla="*/ 17931 w 103723"/>
              <a:gd name="connsiteY2" fmla="*/ 67347 h 103207"/>
              <a:gd name="connsiteX3" fmla="*/ 67848 w 103723"/>
              <a:gd name="connsiteY3" fmla="*/ 17429 h 103207"/>
              <a:gd name="connsiteX4" fmla="*/ 86302 w 103723"/>
              <a:gd name="connsiteY4" fmla="*/ 8 h 103207"/>
              <a:gd name="connsiteX5" fmla="*/ 103724 w 103723"/>
              <a:gd name="connsiteY5" fmla="*/ 17429 h 103207"/>
              <a:gd name="connsiteX6" fmla="*/ 17931 w 103723"/>
              <a:gd name="connsiteY6" fmla="*/ 103208 h 103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723" h="103207">
                <a:moveTo>
                  <a:pt x="17931" y="103208"/>
                </a:moveTo>
                <a:cubicBezTo>
                  <a:pt x="8028" y="103208"/>
                  <a:pt x="0" y="95180"/>
                  <a:pt x="0" y="85277"/>
                </a:cubicBezTo>
                <a:cubicBezTo>
                  <a:pt x="0" y="75375"/>
                  <a:pt x="8028" y="67347"/>
                  <a:pt x="17931" y="67347"/>
                </a:cubicBezTo>
                <a:cubicBezTo>
                  <a:pt x="45486" y="67314"/>
                  <a:pt x="67815" y="44985"/>
                  <a:pt x="67848" y="17429"/>
                </a:cubicBezTo>
                <a:cubicBezTo>
                  <a:pt x="68133" y="7523"/>
                  <a:pt x="76395" y="-277"/>
                  <a:pt x="86302" y="8"/>
                </a:cubicBezTo>
                <a:cubicBezTo>
                  <a:pt x="95808" y="281"/>
                  <a:pt x="103450" y="7923"/>
                  <a:pt x="103724" y="17429"/>
                </a:cubicBezTo>
                <a:cubicBezTo>
                  <a:pt x="103667" y="64786"/>
                  <a:pt x="65287" y="103159"/>
                  <a:pt x="17931" y="103208"/>
                </a:cubicBezTo>
              </a:path>
            </a:pathLst>
          </a:custGeom>
          <a:solidFill>
            <a:srgbClr val="FFFFFF"/>
          </a:solidFill>
          <a:ln w="1476" cap="flat">
            <a:noFill/>
            <a:prstDash val="solid"/>
            <a:miter/>
          </a:ln>
        </p:spPr>
        <p:txBody>
          <a:bodyPr rtlCol="0" anchor="ctr"/>
          <a:lstStyle/>
          <a:p>
            <a:endParaRPr lang="en-US" dirty="0"/>
          </a:p>
        </p:txBody>
      </p:sp>
      <p:sp>
        <p:nvSpPr>
          <p:cNvPr id="47" name="Freeform 46">
            <a:extLst>
              <a:ext uri="{FF2B5EF4-FFF2-40B4-BE49-F238E27FC236}">
                <a16:creationId xmlns:a16="http://schemas.microsoft.com/office/drawing/2014/main" id="{C6662827-92EA-8EE5-B3B3-A2F171EF3957}"/>
              </a:ext>
            </a:extLst>
          </p:cNvPr>
          <p:cNvSpPr/>
          <p:nvPr/>
        </p:nvSpPr>
        <p:spPr>
          <a:xfrm>
            <a:off x="1182929" y="4205429"/>
            <a:ext cx="103708" cy="103207"/>
          </a:xfrm>
          <a:custGeom>
            <a:avLst/>
            <a:gdLst>
              <a:gd name="connsiteX0" fmla="*/ 85778 w 103708"/>
              <a:gd name="connsiteY0" fmla="*/ 103208 h 103207"/>
              <a:gd name="connsiteX1" fmla="*/ 0 w 103708"/>
              <a:gd name="connsiteY1" fmla="*/ 17429 h 103207"/>
              <a:gd name="connsiteX2" fmla="*/ 18454 w 103708"/>
              <a:gd name="connsiteY2" fmla="*/ 8 h 103207"/>
              <a:gd name="connsiteX3" fmla="*/ 35876 w 103708"/>
              <a:gd name="connsiteY3" fmla="*/ 17429 h 103207"/>
              <a:gd name="connsiteX4" fmla="*/ 85778 w 103708"/>
              <a:gd name="connsiteY4" fmla="*/ 67347 h 103207"/>
              <a:gd name="connsiteX5" fmla="*/ 103709 w 103708"/>
              <a:gd name="connsiteY5" fmla="*/ 85277 h 103207"/>
              <a:gd name="connsiteX6" fmla="*/ 85778 w 103708"/>
              <a:gd name="connsiteY6" fmla="*/ 103208 h 103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708" h="103207">
                <a:moveTo>
                  <a:pt x="85778" y="103208"/>
                </a:moveTo>
                <a:cubicBezTo>
                  <a:pt x="38428" y="103151"/>
                  <a:pt x="57" y="64780"/>
                  <a:pt x="0" y="17429"/>
                </a:cubicBezTo>
                <a:cubicBezTo>
                  <a:pt x="285" y="7523"/>
                  <a:pt x="8547" y="-277"/>
                  <a:pt x="18454" y="8"/>
                </a:cubicBezTo>
                <a:cubicBezTo>
                  <a:pt x="27960" y="281"/>
                  <a:pt x="35602" y="7923"/>
                  <a:pt x="35876" y="17429"/>
                </a:cubicBezTo>
                <a:cubicBezTo>
                  <a:pt x="35900" y="44982"/>
                  <a:pt x="58226" y="67314"/>
                  <a:pt x="85778" y="67347"/>
                </a:cubicBezTo>
                <a:cubicBezTo>
                  <a:pt x="95681" y="67347"/>
                  <a:pt x="103709" y="75375"/>
                  <a:pt x="103709" y="85277"/>
                </a:cubicBezTo>
                <a:cubicBezTo>
                  <a:pt x="103709" y="95180"/>
                  <a:pt x="95681" y="103208"/>
                  <a:pt x="85778" y="103208"/>
                </a:cubicBezTo>
              </a:path>
            </a:pathLst>
          </a:custGeom>
          <a:solidFill>
            <a:srgbClr val="FFFFFF"/>
          </a:solidFill>
          <a:ln w="1476" cap="flat">
            <a:noFill/>
            <a:prstDash val="solid"/>
            <a:miter/>
          </a:ln>
        </p:spPr>
        <p:txBody>
          <a:bodyPr rtlCol="0" anchor="ctr"/>
          <a:lstStyle/>
          <a:p>
            <a:endParaRPr lang="en-US" dirty="0"/>
          </a:p>
        </p:txBody>
      </p:sp>
      <p:sp>
        <p:nvSpPr>
          <p:cNvPr id="48" name="Freeform 47">
            <a:extLst>
              <a:ext uri="{FF2B5EF4-FFF2-40B4-BE49-F238E27FC236}">
                <a16:creationId xmlns:a16="http://schemas.microsoft.com/office/drawing/2014/main" id="{4186B8D9-3732-9F3E-BFC5-8CDBFDCC9683}"/>
              </a:ext>
            </a:extLst>
          </p:cNvPr>
          <p:cNvSpPr/>
          <p:nvPr/>
        </p:nvSpPr>
        <p:spPr>
          <a:xfrm>
            <a:off x="1182944" y="4366837"/>
            <a:ext cx="103694" cy="103708"/>
          </a:xfrm>
          <a:custGeom>
            <a:avLst/>
            <a:gdLst>
              <a:gd name="connsiteX0" fmla="*/ 17930 w 103694"/>
              <a:gd name="connsiteY0" fmla="*/ 103709 h 103708"/>
              <a:gd name="connsiteX1" fmla="*/ 0 w 103694"/>
              <a:gd name="connsiteY1" fmla="*/ 85778 h 103708"/>
              <a:gd name="connsiteX2" fmla="*/ 85764 w 103694"/>
              <a:gd name="connsiteY2" fmla="*/ 0 h 103708"/>
              <a:gd name="connsiteX3" fmla="*/ 103694 w 103694"/>
              <a:gd name="connsiteY3" fmla="*/ 17930 h 103708"/>
              <a:gd name="connsiteX4" fmla="*/ 85764 w 103694"/>
              <a:gd name="connsiteY4" fmla="*/ 35861 h 103708"/>
              <a:gd name="connsiteX5" fmla="*/ 35861 w 103694"/>
              <a:gd name="connsiteY5" fmla="*/ 85778 h 103708"/>
              <a:gd name="connsiteX6" fmla="*/ 17931 w 103694"/>
              <a:gd name="connsiteY6" fmla="*/ 103709 h 103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694" h="103708">
                <a:moveTo>
                  <a:pt x="17930" y="103709"/>
                </a:moveTo>
                <a:cubicBezTo>
                  <a:pt x="8028" y="103709"/>
                  <a:pt x="0" y="95681"/>
                  <a:pt x="0" y="85778"/>
                </a:cubicBezTo>
                <a:cubicBezTo>
                  <a:pt x="49" y="38430"/>
                  <a:pt x="38416" y="57"/>
                  <a:pt x="85764" y="0"/>
                </a:cubicBezTo>
                <a:cubicBezTo>
                  <a:pt x="95666" y="0"/>
                  <a:pt x="103694" y="8028"/>
                  <a:pt x="103694" y="17930"/>
                </a:cubicBezTo>
                <a:cubicBezTo>
                  <a:pt x="103694" y="27833"/>
                  <a:pt x="95666" y="35861"/>
                  <a:pt x="85764" y="35861"/>
                </a:cubicBezTo>
                <a:cubicBezTo>
                  <a:pt x="58211" y="35894"/>
                  <a:pt x="35886" y="58226"/>
                  <a:pt x="35861" y="85778"/>
                </a:cubicBezTo>
                <a:cubicBezTo>
                  <a:pt x="35861" y="95681"/>
                  <a:pt x="27833" y="103709"/>
                  <a:pt x="17931" y="103709"/>
                </a:cubicBezTo>
              </a:path>
            </a:pathLst>
          </a:custGeom>
          <a:solidFill>
            <a:srgbClr val="FFFFFF"/>
          </a:solidFill>
          <a:ln w="1476" cap="flat">
            <a:noFill/>
            <a:prstDash val="solid"/>
            <a:miter/>
          </a:ln>
        </p:spPr>
        <p:txBody>
          <a:bodyPr rtlCol="0" anchor="ctr"/>
          <a:lstStyle/>
          <a:p>
            <a:endParaRPr lang="en-US" dirty="0"/>
          </a:p>
        </p:txBody>
      </p:sp>
      <p:sp>
        <p:nvSpPr>
          <p:cNvPr id="49" name="Freeform 48">
            <a:extLst>
              <a:ext uri="{FF2B5EF4-FFF2-40B4-BE49-F238E27FC236}">
                <a16:creationId xmlns:a16="http://schemas.microsoft.com/office/drawing/2014/main" id="{16971CE1-45E0-B3E6-F3D0-D7484B75D414}"/>
              </a:ext>
            </a:extLst>
          </p:cNvPr>
          <p:cNvSpPr/>
          <p:nvPr/>
        </p:nvSpPr>
        <p:spPr>
          <a:xfrm>
            <a:off x="931734" y="4319924"/>
            <a:ext cx="35796" cy="35814"/>
          </a:xfrm>
          <a:custGeom>
            <a:avLst/>
            <a:gdLst>
              <a:gd name="connsiteX0" fmla="*/ 17980 w 35796"/>
              <a:gd name="connsiteY0" fmla="*/ 35648 h 35814"/>
              <a:gd name="connsiteX1" fmla="*/ 11167 w 35796"/>
              <a:gd name="connsiteY1" fmla="*/ 34163 h 35814"/>
              <a:gd name="connsiteX2" fmla="*/ 1489 w 35796"/>
              <a:gd name="connsiteY2" fmla="*/ 24456 h 35814"/>
              <a:gd name="connsiteX3" fmla="*/ 5 w 35796"/>
              <a:gd name="connsiteY3" fmla="*/ 17672 h 35814"/>
              <a:gd name="connsiteX4" fmla="*/ 1489 w 35796"/>
              <a:gd name="connsiteY4" fmla="*/ 10830 h 35814"/>
              <a:gd name="connsiteX5" fmla="*/ 5437 w 35796"/>
              <a:gd name="connsiteY5" fmla="*/ 5100 h 35814"/>
              <a:gd name="connsiteX6" fmla="*/ 30908 w 35796"/>
              <a:gd name="connsiteY6" fmla="*/ 5100 h 35814"/>
              <a:gd name="connsiteX7" fmla="*/ 35792 w 35796"/>
              <a:gd name="connsiteY7" fmla="*/ 17836 h 35814"/>
              <a:gd name="connsiteX8" fmla="*/ 30790 w 35796"/>
              <a:gd name="connsiteY8" fmla="*/ 30720 h 35814"/>
              <a:gd name="connsiteX9" fmla="*/ 24689 w 35796"/>
              <a:gd name="connsiteY9" fmla="*/ 34326 h 35814"/>
              <a:gd name="connsiteX10" fmla="*/ 17861 w 35796"/>
              <a:gd name="connsiteY10" fmla="*/ 35811 h 3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796" h="35814">
                <a:moveTo>
                  <a:pt x="17980" y="35648"/>
                </a:moveTo>
                <a:cubicBezTo>
                  <a:pt x="15623" y="35701"/>
                  <a:pt x="13288" y="35192"/>
                  <a:pt x="11167" y="34163"/>
                </a:cubicBezTo>
                <a:cubicBezTo>
                  <a:pt x="6673" y="32504"/>
                  <a:pt x="3135" y="28955"/>
                  <a:pt x="1489" y="24456"/>
                </a:cubicBezTo>
                <a:cubicBezTo>
                  <a:pt x="454" y="22348"/>
                  <a:pt x="-56" y="20020"/>
                  <a:pt x="5" y="17672"/>
                </a:cubicBezTo>
                <a:cubicBezTo>
                  <a:pt x="-19" y="15309"/>
                  <a:pt x="488" y="12971"/>
                  <a:pt x="1489" y="10830"/>
                </a:cubicBezTo>
                <a:cubicBezTo>
                  <a:pt x="2249" y="8591"/>
                  <a:pt x="3616" y="6608"/>
                  <a:pt x="5437" y="5100"/>
                </a:cubicBezTo>
                <a:cubicBezTo>
                  <a:pt x="12566" y="-1700"/>
                  <a:pt x="23780" y="-1700"/>
                  <a:pt x="30908" y="5100"/>
                </a:cubicBezTo>
                <a:cubicBezTo>
                  <a:pt x="34146" y="8539"/>
                  <a:pt x="35900" y="13114"/>
                  <a:pt x="35792" y="17836"/>
                </a:cubicBezTo>
                <a:cubicBezTo>
                  <a:pt x="35764" y="22599"/>
                  <a:pt x="33983" y="27185"/>
                  <a:pt x="30790" y="30720"/>
                </a:cubicBezTo>
                <a:cubicBezTo>
                  <a:pt x="28968" y="32249"/>
                  <a:pt x="26907" y="33468"/>
                  <a:pt x="24689" y="34326"/>
                </a:cubicBezTo>
                <a:cubicBezTo>
                  <a:pt x="22564" y="35358"/>
                  <a:pt x="20223" y="35866"/>
                  <a:pt x="17861" y="35811"/>
                </a:cubicBezTo>
              </a:path>
            </a:pathLst>
          </a:custGeom>
          <a:solidFill>
            <a:srgbClr val="FFFFFF"/>
          </a:solidFill>
          <a:ln w="1476" cap="flat">
            <a:noFill/>
            <a:prstDash val="solid"/>
            <a:miter/>
          </a:ln>
        </p:spPr>
        <p:txBody>
          <a:bodyPr rtlCol="0" anchor="ctr"/>
          <a:lstStyle/>
          <a:p>
            <a:endParaRPr lang="en-US" dirty="0"/>
          </a:p>
        </p:txBody>
      </p:sp>
      <p:sp>
        <p:nvSpPr>
          <p:cNvPr id="50" name="Freeform 49">
            <a:extLst>
              <a:ext uri="{FF2B5EF4-FFF2-40B4-BE49-F238E27FC236}">
                <a16:creationId xmlns:a16="http://schemas.microsoft.com/office/drawing/2014/main" id="{277D89D0-6B8A-29A6-C8E5-B100F48C5A15}"/>
              </a:ext>
            </a:extLst>
          </p:cNvPr>
          <p:cNvSpPr/>
          <p:nvPr/>
        </p:nvSpPr>
        <p:spPr>
          <a:xfrm>
            <a:off x="1150882" y="4319970"/>
            <a:ext cx="35878" cy="35601"/>
          </a:xfrm>
          <a:custGeom>
            <a:avLst/>
            <a:gdLst>
              <a:gd name="connsiteX0" fmla="*/ 17931 w 35878"/>
              <a:gd name="connsiteY0" fmla="*/ 35601 h 35601"/>
              <a:gd name="connsiteX1" fmla="*/ 5003 w 35878"/>
              <a:gd name="connsiteY1" fmla="*/ 30555 h 35601"/>
              <a:gd name="connsiteX2" fmla="*/ 0 w 35878"/>
              <a:gd name="connsiteY2" fmla="*/ 17671 h 35601"/>
              <a:gd name="connsiteX3" fmla="*/ 5003 w 35878"/>
              <a:gd name="connsiteY3" fmla="*/ 5099 h 35601"/>
              <a:gd name="connsiteX4" fmla="*/ 30488 w 35878"/>
              <a:gd name="connsiteY4" fmla="*/ 5099 h 35601"/>
              <a:gd name="connsiteX5" fmla="*/ 30884 w 35878"/>
              <a:gd name="connsiteY5" fmla="*/ 30159 h 35601"/>
              <a:gd name="connsiteX6" fmla="*/ 30488 w 35878"/>
              <a:gd name="connsiteY6" fmla="*/ 30555 h 35601"/>
              <a:gd name="connsiteX7" fmla="*/ 17931 w 35878"/>
              <a:gd name="connsiteY7" fmla="*/ 35601 h 3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78" h="35601">
                <a:moveTo>
                  <a:pt x="17931" y="35601"/>
                </a:moveTo>
                <a:cubicBezTo>
                  <a:pt x="13134" y="35639"/>
                  <a:pt x="8505" y="33833"/>
                  <a:pt x="5003" y="30555"/>
                </a:cubicBezTo>
                <a:cubicBezTo>
                  <a:pt x="1809" y="27020"/>
                  <a:pt x="28" y="22434"/>
                  <a:pt x="0" y="17671"/>
                </a:cubicBezTo>
                <a:cubicBezTo>
                  <a:pt x="-33" y="12988"/>
                  <a:pt x="1761" y="8478"/>
                  <a:pt x="5003" y="5099"/>
                </a:cubicBezTo>
                <a:cubicBezTo>
                  <a:pt x="11845" y="-1700"/>
                  <a:pt x="24032" y="-1700"/>
                  <a:pt x="30488" y="5099"/>
                </a:cubicBezTo>
                <a:cubicBezTo>
                  <a:pt x="37518" y="11910"/>
                  <a:pt x="37695" y="23130"/>
                  <a:pt x="30884" y="30159"/>
                </a:cubicBezTo>
                <a:cubicBezTo>
                  <a:pt x="30754" y="30293"/>
                  <a:pt x="30622" y="30425"/>
                  <a:pt x="30488" y="30555"/>
                </a:cubicBezTo>
                <a:cubicBezTo>
                  <a:pt x="27130" y="33823"/>
                  <a:pt x="22618" y="35637"/>
                  <a:pt x="17931" y="35601"/>
                </a:cubicBezTo>
              </a:path>
            </a:pathLst>
          </a:custGeom>
          <a:solidFill>
            <a:srgbClr val="FFFFFF"/>
          </a:solidFill>
          <a:ln w="1476" cap="flat">
            <a:noFill/>
            <a:prstDash val="solid"/>
            <a:miter/>
          </a:ln>
        </p:spPr>
        <p:txBody>
          <a:bodyPr rtlCol="0" anchor="ctr"/>
          <a:lstStyle/>
          <a:p>
            <a:endParaRPr lang="en-US" dirty="0"/>
          </a:p>
        </p:txBody>
      </p:sp>
      <p:sp>
        <p:nvSpPr>
          <p:cNvPr id="51" name="Freeform 50">
            <a:extLst>
              <a:ext uri="{FF2B5EF4-FFF2-40B4-BE49-F238E27FC236}">
                <a16:creationId xmlns:a16="http://schemas.microsoft.com/office/drawing/2014/main" id="{16F3EE31-158D-FF2C-2269-FB756F87A854}"/>
              </a:ext>
            </a:extLst>
          </p:cNvPr>
          <p:cNvSpPr/>
          <p:nvPr/>
        </p:nvSpPr>
        <p:spPr>
          <a:xfrm>
            <a:off x="1029993" y="4517056"/>
            <a:ext cx="35973" cy="35839"/>
          </a:xfrm>
          <a:custGeom>
            <a:avLst/>
            <a:gdLst>
              <a:gd name="connsiteX0" fmla="*/ 17938 w 35973"/>
              <a:gd name="connsiteY0" fmla="*/ 35840 h 35839"/>
              <a:gd name="connsiteX1" fmla="*/ 11125 w 35973"/>
              <a:gd name="connsiteY1" fmla="*/ 34355 h 35839"/>
              <a:gd name="connsiteX2" fmla="*/ 5039 w 35973"/>
              <a:gd name="connsiteY2" fmla="*/ 30392 h 35839"/>
              <a:gd name="connsiteX3" fmla="*/ 7 w 35973"/>
              <a:gd name="connsiteY3" fmla="*/ 17865 h 35839"/>
              <a:gd name="connsiteX4" fmla="*/ 1491 w 35973"/>
              <a:gd name="connsiteY4" fmla="*/ 11022 h 35839"/>
              <a:gd name="connsiteX5" fmla="*/ 5083 w 35973"/>
              <a:gd name="connsiteY5" fmla="*/ 4936 h 35839"/>
              <a:gd name="connsiteX6" fmla="*/ 11169 w 35973"/>
              <a:gd name="connsiteY6" fmla="*/ 1374 h 35839"/>
              <a:gd name="connsiteX7" fmla="*/ 30539 w 35973"/>
              <a:gd name="connsiteY7" fmla="*/ 4936 h 35839"/>
              <a:gd name="connsiteX8" fmla="*/ 34488 w 35973"/>
              <a:gd name="connsiteY8" fmla="*/ 11022 h 35839"/>
              <a:gd name="connsiteX9" fmla="*/ 35972 w 35973"/>
              <a:gd name="connsiteY9" fmla="*/ 17865 h 35839"/>
              <a:gd name="connsiteX10" fmla="*/ 30599 w 35973"/>
              <a:gd name="connsiteY10" fmla="*/ 30392 h 35839"/>
              <a:gd name="connsiteX11" fmla="*/ 24854 w 35973"/>
              <a:gd name="connsiteY11" fmla="*/ 34355 h 35839"/>
              <a:gd name="connsiteX12" fmla="*/ 18041 w 35973"/>
              <a:gd name="connsiteY12" fmla="*/ 35840 h 35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973" h="35839">
                <a:moveTo>
                  <a:pt x="17938" y="35840"/>
                </a:moveTo>
                <a:cubicBezTo>
                  <a:pt x="15600" y="35726"/>
                  <a:pt x="13298" y="35224"/>
                  <a:pt x="11125" y="34355"/>
                </a:cubicBezTo>
                <a:cubicBezTo>
                  <a:pt x="8892" y="33378"/>
                  <a:pt x="6835" y="32039"/>
                  <a:pt x="5039" y="30392"/>
                </a:cubicBezTo>
                <a:cubicBezTo>
                  <a:pt x="1783" y="27038"/>
                  <a:pt x="-24" y="22539"/>
                  <a:pt x="7" y="17865"/>
                </a:cubicBezTo>
                <a:cubicBezTo>
                  <a:pt x="-67" y="15497"/>
                  <a:pt x="443" y="13147"/>
                  <a:pt x="1491" y="11022"/>
                </a:cubicBezTo>
                <a:cubicBezTo>
                  <a:pt x="2336" y="8805"/>
                  <a:pt x="3550" y="6747"/>
                  <a:pt x="5083" y="4936"/>
                </a:cubicBezTo>
                <a:cubicBezTo>
                  <a:pt x="6832" y="3325"/>
                  <a:pt x="8908" y="2110"/>
                  <a:pt x="11169" y="1374"/>
                </a:cubicBezTo>
                <a:cubicBezTo>
                  <a:pt x="17765" y="-1349"/>
                  <a:pt x="25344" y="45"/>
                  <a:pt x="30539" y="4936"/>
                </a:cubicBezTo>
                <a:cubicBezTo>
                  <a:pt x="32171" y="6742"/>
                  <a:pt x="33503" y="8796"/>
                  <a:pt x="34488" y="11022"/>
                </a:cubicBezTo>
                <a:cubicBezTo>
                  <a:pt x="35355" y="13206"/>
                  <a:pt x="35857" y="15518"/>
                  <a:pt x="35972" y="17865"/>
                </a:cubicBezTo>
                <a:cubicBezTo>
                  <a:pt x="36041" y="22614"/>
                  <a:pt x="34087" y="27169"/>
                  <a:pt x="30599" y="30392"/>
                </a:cubicBezTo>
                <a:cubicBezTo>
                  <a:pt x="28921" y="32028"/>
                  <a:pt x="26979" y="33368"/>
                  <a:pt x="24854" y="34355"/>
                </a:cubicBezTo>
                <a:cubicBezTo>
                  <a:pt x="22671" y="35189"/>
                  <a:pt x="20374" y="35689"/>
                  <a:pt x="18041" y="35840"/>
                </a:cubicBezTo>
              </a:path>
            </a:pathLst>
          </a:custGeom>
          <a:solidFill>
            <a:srgbClr val="FFFFFF"/>
          </a:solidFill>
          <a:ln w="1476" cap="flat">
            <a:noFill/>
            <a:prstDash val="solid"/>
            <a:miter/>
          </a:ln>
        </p:spPr>
        <p:txBody>
          <a:bodyPr rtlCol="0" anchor="ctr"/>
          <a:lstStyle/>
          <a:p>
            <a:endParaRPr lang="en-US" dirty="0"/>
          </a:p>
        </p:txBody>
      </p:sp>
      <p:sp>
        <p:nvSpPr>
          <p:cNvPr id="52" name="Freeform 51">
            <a:extLst>
              <a:ext uri="{FF2B5EF4-FFF2-40B4-BE49-F238E27FC236}">
                <a16:creationId xmlns:a16="http://schemas.microsoft.com/office/drawing/2014/main" id="{C6A0A5CD-A158-A1E7-E15D-3519C33336BD}"/>
              </a:ext>
            </a:extLst>
          </p:cNvPr>
          <p:cNvSpPr/>
          <p:nvPr/>
        </p:nvSpPr>
        <p:spPr>
          <a:xfrm>
            <a:off x="970769" y="4516967"/>
            <a:ext cx="35887" cy="35929"/>
          </a:xfrm>
          <a:custGeom>
            <a:avLst/>
            <a:gdLst>
              <a:gd name="connsiteX0" fmla="*/ 17982 w 35887"/>
              <a:gd name="connsiteY0" fmla="*/ 35929 h 35929"/>
              <a:gd name="connsiteX1" fmla="*/ 11169 w 35887"/>
              <a:gd name="connsiteY1" fmla="*/ 34445 h 35929"/>
              <a:gd name="connsiteX2" fmla="*/ 5425 w 35887"/>
              <a:gd name="connsiteY2" fmla="*/ 30482 h 35929"/>
              <a:gd name="connsiteX3" fmla="*/ 1492 w 35887"/>
              <a:gd name="connsiteY3" fmla="*/ 24737 h 35929"/>
              <a:gd name="connsiteX4" fmla="*/ 7 w 35887"/>
              <a:gd name="connsiteY4" fmla="*/ 17954 h 35929"/>
              <a:gd name="connsiteX5" fmla="*/ 1492 w 35887"/>
              <a:gd name="connsiteY5" fmla="*/ 11111 h 35929"/>
              <a:gd name="connsiteX6" fmla="*/ 5425 w 35887"/>
              <a:gd name="connsiteY6" fmla="*/ 5026 h 35929"/>
              <a:gd name="connsiteX7" fmla="*/ 11169 w 35887"/>
              <a:gd name="connsiteY7" fmla="*/ 1463 h 35929"/>
              <a:gd name="connsiteX8" fmla="*/ 30465 w 35887"/>
              <a:gd name="connsiteY8" fmla="*/ 5026 h 35929"/>
              <a:gd name="connsiteX9" fmla="*/ 34399 w 35887"/>
              <a:gd name="connsiteY9" fmla="*/ 11111 h 35929"/>
              <a:gd name="connsiteX10" fmla="*/ 35883 w 35887"/>
              <a:gd name="connsiteY10" fmla="*/ 17954 h 35929"/>
              <a:gd name="connsiteX11" fmla="*/ 17953 w 35887"/>
              <a:gd name="connsiteY11" fmla="*/ 35885 h 3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887" h="35929">
                <a:moveTo>
                  <a:pt x="17982" y="35929"/>
                </a:moveTo>
                <a:cubicBezTo>
                  <a:pt x="15644" y="35817"/>
                  <a:pt x="13342" y="35316"/>
                  <a:pt x="11169" y="34445"/>
                </a:cubicBezTo>
                <a:cubicBezTo>
                  <a:pt x="8995" y="33547"/>
                  <a:pt x="7037" y="32196"/>
                  <a:pt x="5425" y="30482"/>
                </a:cubicBezTo>
                <a:cubicBezTo>
                  <a:pt x="3600" y="28975"/>
                  <a:pt x="2237" y="26984"/>
                  <a:pt x="1492" y="24737"/>
                </a:cubicBezTo>
                <a:cubicBezTo>
                  <a:pt x="442" y="22634"/>
                  <a:pt x="-68" y="20303"/>
                  <a:pt x="7" y="17954"/>
                </a:cubicBezTo>
                <a:cubicBezTo>
                  <a:pt x="-67" y="15586"/>
                  <a:pt x="443" y="13236"/>
                  <a:pt x="1492" y="11111"/>
                </a:cubicBezTo>
                <a:cubicBezTo>
                  <a:pt x="2237" y="8769"/>
                  <a:pt x="3595" y="6667"/>
                  <a:pt x="5425" y="5026"/>
                </a:cubicBezTo>
                <a:cubicBezTo>
                  <a:pt x="7047" y="3420"/>
                  <a:pt x="9010" y="2202"/>
                  <a:pt x="11169" y="1463"/>
                </a:cubicBezTo>
                <a:cubicBezTo>
                  <a:pt x="17726" y="-1397"/>
                  <a:pt x="25363" y="12"/>
                  <a:pt x="30465" y="5026"/>
                </a:cubicBezTo>
                <a:cubicBezTo>
                  <a:pt x="32216" y="6734"/>
                  <a:pt x="33560" y="8814"/>
                  <a:pt x="34399" y="11111"/>
                </a:cubicBezTo>
                <a:cubicBezTo>
                  <a:pt x="35432" y="13241"/>
                  <a:pt x="35941" y="15588"/>
                  <a:pt x="35883" y="17954"/>
                </a:cubicBezTo>
                <a:cubicBezTo>
                  <a:pt x="35626" y="27748"/>
                  <a:pt x="27747" y="35627"/>
                  <a:pt x="17953" y="35885"/>
                </a:cubicBezTo>
              </a:path>
            </a:pathLst>
          </a:custGeom>
          <a:solidFill>
            <a:srgbClr val="FFFFFF"/>
          </a:solidFill>
          <a:ln w="1476" cap="flat">
            <a:noFill/>
            <a:prstDash val="solid"/>
            <a:miter/>
          </a:ln>
        </p:spPr>
        <p:txBody>
          <a:bodyPr rtlCol="0" anchor="ctr"/>
          <a:lstStyle/>
          <a:p>
            <a:endParaRPr lang="en-US" dirty="0"/>
          </a:p>
        </p:txBody>
      </p:sp>
      <p:sp>
        <p:nvSpPr>
          <p:cNvPr id="53" name="Freeform 52">
            <a:extLst>
              <a:ext uri="{FF2B5EF4-FFF2-40B4-BE49-F238E27FC236}">
                <a16:creationId xmlns:a16="http://schemas.microsoft.com/office/drawing/2014/main" id="{0FDCAFEF-4127-6C71-74E6-7421236E8F4D}"/>
              </a:ext>
            </a:extLst>
          </p:cNvPr>
          <p:cNvSpPr/>
          <p:nvPr/>
        </p:nvSpPr>
        <p:spPr>
          <a:xfrm>
            <a:off x="836516" y="4516961"/>
            <a:ext cx="107931" cy="35875"/>
          </a:xfrm>
          <a:custGeom>
            <a:avLst/>
            <a:gdLst>
              <a:gd name="connsiteX0" fmla="*/ 90502 w 107931"/>
              <a:gd name="connsiteY0" fmla="*/ 35876 h 35875"/>
              <a:gd name="connsiteX1" fmla="*/ 17429 w 107931"/>
              <a:gd name="connsiteY1" fmla="*/ 35876 h 35875"/>
              <a:gd name="connsiteX2" fmla="*/ 8 w 107931"/>
              <a:gd name="connsiteY2" fmla="*/ 17422 h 35875"/>
              <a:gd name="connsiteX3" fmla="*/ 17429 w 107931"/>
              <a:gd name="connsiteY3" fmla="*/ 0 h 35875"/>
              <a:gd name="connsiteX4" fmla="*/ 90502 w 107931"/>
              <a:gd name="connsiteY4" fmla="*/ 0 h 35875"/>
              <a:gd name="connsiteX5" fmla="*/ 107924 w 107931"/>
              <a:gd name="connsiteY5" fmla="*/ 18454 h 35875"/>
              <a:gd name="connsiteX6" fmla="*/ 90502 w 107931"/>
              <a:gd name="connsiteY6" fmla="*/ 35876 h 3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31" h="35875">
                <a:moveTo>
                  <a:pt x="90502" y="35876"/>
                </a:moveTo>
                <a:lnTo>
                  <a:pt x="17429" y="35876"/>
                </a:lnTo>
                <a:cubicBezTo>
                  <a:pt x="7523" y="35591"/>
                  <a:pt x="-277" y="27329"/>
                  <a:pt x="8" y="17422"/>
                </a:cubicBezTo>
                <a:cubicBezTo>
                  <a:pt x="281" y="7916"/>
                  <a:pt x="7923" y="274"/>
                  <a:pt x="17429" y="0"/>
                </a:cubicBezTo>
                <a:lnTo>
                  <a:pt x="90502" y="0"/>
                </a:lnTo>
                <a:cubicBezTo>
                  <a:pt x="100409" y="285"/>
                  <a:pt x="108209" y="8547"/>
                  <a:pt x="107924" y="18454"/>
                </a:cubicBezTo>
                <a:cubicBezTo>
                  <a:pt x="107651" y="27960"/>
                  <a:pt x="100008" y="35602"/>
                  <a:pt x="90502" y="35876"/>
                </a:cubicBezTo>
              </a:path>
            </a:pathLst>
          </a:custGeom>
          <a:solidFill>
            <a:srgbClr val="FFFFFF"/>
          </a:solidFill>
          <a:ln w="1476" cap="flat">
            <a:noFill/>
            <a:prstDash val="solid"/>
            <a:miter/>
          </a:ln>
        </p:spPr>
        <p:txBody>
          <a:bodyPr rtlCol="0" anchor="ctr"/>
          <a:lstStyle/>
          <a:p>
            <a:endParaRPr lang="en-US" dirty="0"/>
          </a:p>
        </p:txBody>
      </p:sp>
      <p:sp>
        <p:nvSpPr>
          <p:cNvPr id="54" name="Freeform 53">
            <a:extLst>
              <a:ext uri="{FF2B5EF4-FFF2-40B4-BE49-F238E27FC236}">
                <a16:creationId xmlns:a16="http://schemas.microsoft.com/office/drawing/2014/main" id="{6A798714-D7AF-7957-1057-3401E3125152}"/>
              </a:ext>
            </a:extLst>
          </p:cNvPr>
          <p:cNvSpPr/>
          <p:nvPr/>
        </p:nvSpPr>
        <p:spPr>
          <a:xfrm>
            <a:off x="829600" y="4498917"/>
            <a:ext cx="53898" cy="71998"/>
          </a:xfrm>
          <a:custGeom>
            <a:avLst/>
            <a:gdLst>
              <a:gd name="connsiteX0" fmla="*/ 35998 w 53898"/>
              <a:gd name="connsiteY0" fmla="*/ 71984 h 71998"/>
              <a:gd name="connsiteX1" fmla="*/ 23292 w 53898"/>
              <a:gd name="connsiteY1" fmla="*/ 66729 h 71998"/>
              <a:gd name="connsiteX2" fmla="*/ 5243 w 53898"/>
              <a:gd name="connsiteY2" fmla="*/ 48650 h 71998"/>
              <a:gd name="connsiteX3" fmla="*/ 5243 w 53898"/>
              <a:gd name="connsiteY3" fmla="*/ 23298 h 71998"/>
              <a:gd name="connsiteX4" fmla="*/ 23277 w 53898"/>
              <a:gd name="connsiteY4" fmla="*/ 5264 h 71998"/>
              <a:gd name="connsiteX5" fmla="*/ 48635 w 53898"/>
              <a:gd name="connsiteY5" fmla="*/ 5240 h 71998"/>
              <a:gd name="connsiteX6" fmla="*/ 53899 w 53898"/>
              <a:gd name="connsiteY6" fmla="*/ 17940 h 71998"/>
              <a:gd name="connsiteX7" fmla="*/ 53899 w 53898"/>
              <a:gd name="connsiteY7" fmla="*/ 54068 h 71998"/>
              <a:gd name="connsiteX8" fmla="*/ 35968 w 53898"/>
              <a:gd name="connsiteY8" fmla="*/ 71999 h 71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898" h="71998">
                <a:moveTo>
                  <a:pt x="35998" y="71984"/>
                </a:moveTo>
                <a:cubicBezTo>
                  <a:pt x="31232" y="71993"/>
                  <a:pt x="26659" y="70102"/>
                  <a:pt x="23292" y="66729"/>
                </a:cubicBezTo>
                <a:lnTo>
                  <a:pt x="5243" y="48650"/>
                </a:lnTo>
                <a:cubicBezTo>
                  <a:pt x="-1748" y="41645"/>
                  <a:pt x="-1748" y="30303"/>
                  <a:pt x="5243" y="23298"/>
                </a:cubicBezTo>
                <a:lnTo>
                  <a:pt x="23277" y="5264"/>
                </a:lnTo>
                <a:cubicBezTo>
                  <a:pt x="30273" y="-1745"/>
                  <a:pt x="41626" y="-1756"/>
                  <a:pt x="48635" y="5240"/>
                </a:cubicBezTo>
                <a:cubicBezTo>
                  <a:pt x="52007" y="8606"/>
                  <a:pt x="53901" y="13175"/>
                  <a:pt x="53899" y="17940"/>
                </a:cubicBezTo>
                <a:lnTo>
                  <a:pt x="53899" y="54068"/>
                </a:lnTo>
                <a:cubicBezTo>
                  <a:pt x="53899" y="63971"/>
                  <a:pt x="45871" y="71999"/>
                  <a:pt x="35968" y="71999"/>
                </a:cubicBezTo>
              </a:path>
            </a:pathLst>
          </a:custGeom>
          <a:solidFill>
            <a:srgbClr val="FFFFFF"/>
          </a:solidFill>
          <a:ln w="1476" cap="flat">
            <a:noFill/>
            <a:prstDash val="solid"/>
            <a:miter/>
          </a:ln>
        </p:spPr>
        <p:txBody>
          <a:bodyPr rtlCol="0" anchor="ctr"/>
          <a:lstStyle/>
          <a:p>
            <a:endParaRPr lang="en-US" dirty="0"/>
          </a:p>
        </p:txBody>
      </p:sp>
      <p:sp>
        <p:nvSpPr>
          <p:cNvPr id="55" name="Freeform 54">
            <a:extLst>
              <a:ext uri="{FF2B5EF4-FFF2-40B4-BE49-F238E27FC236}">
                <a16:creationId xmlns:a16="http://schemas.microsoft.com/office/drawing/2014/main" id="{B292EDA8-040B-ECEE-CE8F-522B4E1E4C53}"/>
              </a:ext>
            </a:extLst>
          </p:cNvPr>
          <p:cNvSpPr/>
          <p:nvPr/>
        </p:nvSpPr>
        <p:spPr>
          <a:xfrm>
            <a:off x="1245219" y="4516966"/>
            <a:ext cx="35964" cy="35929"/>
          </a:xfrm>
          <a:custGeom>
            <a:avLst/>
            <a:gdLst>
              <a:gd name="connsiteX0" fmla="*/ 17938 w 35964"/>
              <a:gd name="connsiteY0" fmla="*/ 35929 h 35929"/>
              <a:gd name="connsiteX1" fmla="*/ 11125 w 35964"/>
              <a:gd name="connsiteY1" fmla="*/ 34445 h 35929"/>
              <a:gd name="connsiteX2" fmla="*/ 5380 w 35964"/>
              <a:gd name="connsiteY2" fmla="*/ 30482 h 35929"/>
              <a:gd name="connsiteX3" fmla="*/ 7 w 35964"/>
              <a:gd name="connsiteY3" fmla="*/ 17954 h 35929"/>
              <a:gd name="connsiteX4" fmla="*/ 1491 w 35964"/>
              <a:gd name="connsiteY4" fmla="*/ 11112 h 35929"/>
              <a:gd name="connsiteX5" fmla="*/ 5425 w 35964"/>
              <a:gd name="connsiteY5" fmla="*/ 5026 h 35929"/>
              <a:gd name="connsiteX6" fmla="*/ 24795 w 35964"/>
              <a:gd name="connsiteY6" fmla="*/ 1464 h 35929"/>
              <a:gd name="connsiteX7" fmla="*/ 30539 w 35964"/>
              <a:gd name="connsiteY7" fmla="*/ 5026 h 35929"/>
              <a:gd name="connsiteX8" fmla="*/ 34473 w 35964"/>
              <a:gd name="connsiteY8" fmla="*/ 11112 h 35929"/>
              <a:gd name="connsiteX9" fmla="*/ 35957 w 35964"/>
              <a:gd name="connsiteY9" fmla="*/ 17954 h 35929"/>
              <a:gd name="connsiteX10" fmla="*/ 34473 w 35964"/>
              <a:gd name="connsiteY10" fmla="*/ 24738 h 35929"/>
              <a:gd name="connsiteX11" fmla="*/ 30539 w 35964"/>
              <a:gd name="connsiteY11" fmla="*/ 30482 h 35929"/>
              <a:gd name="connsiteX12" fmla="*/ 24795 w 35964"/>
              <a:gd name="connsiteY12" fmla="*/ 34445 h 35929"/>
              <a:gd name="connsiteX13" fmla="*/ 17982 w 35964"/>
              <a:gd name="connsiteY13" fmla="*/ 35929 h 35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964" h="35929">
                <a:moveTo>
                  <a:pt x="17938" y="35929"/>
                </a:moveTo>
                <a:cubicBezTo>
                  <a:pt x="15600" y="35816"/>
                  <a:pt x="13298" y="35314"/>
                  <a:pt x="11125" y="34445"/>
                </a:cubicBezTo>
                <a:cubicBezTo>
                  <a:pt x="8950" y="33547"/>
                  <a:pt x="6992" y="32196"/>
                  <a:pt x="5380" y="30482"/>
                </a:cubicBezTo>
                <a:cubicBezTo>
                  <a:pt x="1892" y="27258"/>
                  <a:pt x="-62" y="22704"/>
                  <a:pt x="7" y="17954"/>
                </a:cubicBezTo>
                <a:cubicBezTo>
                  <a:pt x="-67" y="15586"/>
                  <a:pt x="443" y="13236"/>
                  <a:pt x="1491" y="11112"/>
                </a:cubicBezTo>
                <a:cubicBezTo>
                  <a:pt x="2330" y="8814"/>
                  <a:pt x="3674" y="6734"/>
                  <a:pt x="5425" y="5026"/>
                </a:cubicBezTo>
                <a:cubicBezTo>
                  <a:pt x="10557" y="11"/>
                  <a:pt x="18214" y="-1397"/>
                  <a:pt x="24795" y="1464"/>
                </a:cubicBezTo>
                <a:cubicBezTo>
                  <a:pt x="26954" y="2203"/>
                  <a:pt x="28918" y="3420"/>
                  <a:pt x="30539" y="5026"/>
                </a:cubicBezTo>
                <a:cubicBezTo>
                  <a:pt x="32370" y="6668"/>
                  <a:pt x="33728" y="8769"/>
                  <a:pt x="34473" y="11112"/>
                </a:cubicBezTo>
                <a:cubicBezTo>
                  <a:pt x="35521" y="13236"/>
                  <a:pt x="36031" y="15586"/>
                  <a:pt x="35957" y="17954"/>
                </a:cubicBezTo>
                <a:cubicBezTo>
                  <a:pt x="36032" y="20304"/>
                  <a:pt x="35522" y="22635"/>
                  <a:pt x="34473" y="24738"/>
                </a:cubicBezTo>
                <a:cubicBezTo>
                  <a:pt x="33728" y="26984"/>
                  <a:pt x="32364" y="28975"/>
                  <a:pt x="30539" y="30482"/>
                </a:cubicBezTo>
                <a:cubicBezTo>
                  <a:pt x="28928" y="32196"/>
                  <a:pt x="26970" y="33547"/>
                  <a:pt x="24795" y="34445"/>
                </a:cubicBezTo>
                <a:cubicBezTo>
                  <a:pt x="22611" y="35279"/>
                  <a:pt x="20315" y="35779"/>
                  <a:pt x="17982" y="35929"/>
                </a:cubicBezTo>
              </a:path>
            </a:pathLst>
          </a:custGeom>
          <a:solidFill>
            <a:srgbClr val="FFFFFF"/>
          </a:solidFill>
          <a:ln w="1476" cap="flat">
            <a:noFill/>
            <a:prstDash val="solid"/>
            <a:miter/>
          </a:ln>
        </p:spPr>
        <p:txBody>
          <a:bodyPr rtlCol="0" anchor="ctr"/>
          <a:lstStyle/>
          <a:p>
            <a:endParaRPr lang="en-US" dirty="0"/>
          </a:p>
        </p:txBody>
      </p:sp>
      <p:sp>
        <p:nvSpPr>
          <p:cNvPr id="56" name="Freeform 55">
            <a:extLst>
              <a:ext uri="{FF2B5EF4-FFF2-40B4-BE49-F238E27FC236}">
                <a16:creationId xmlns:a16="http://schemas.microsoft.com/office/drawing/2014/main" id="{C138519A-45E3-ADB6-06C2-2536772F598C}"/>
              </a:ext>
            </a:extLst>
          </p:cNvPr>
          <p:cNvSpPr/>
          <p:nvPr/>
        </p:nvSpPr>
        <p:spPr>
          <a:xfrm>
            <a:off x="1129423" y="4516953"/>
            <a:ext cx="84116" cy="35890"/>
          </a:xfrm>
          <a:custGeom>
            <a:avLst/>
            <a:gdLst>
              <a:gd name="connsiteX0" fmla="*/ 66687 w 84116"/>
              <a:gd name="connsiteY0" fmla="*/ 35883 h 35890"/>
              <a:gd name="connsiteX1" fmla="*/ 18462 w 84116"/>
              <a:gd name="connsiteY1" fmla="*/ 35883 h 35890"/>
              <a:gd name="connsiteX2" fmla="*/ 8 w 84116"/>
              <a:gd name="connsiteY2" fmla="*/ 18461 h 35890"/>
              <a:gd name="connsiteX3" fmla="*/ 17429 w 84116"/>
              <a:gd name="connsiteY3" fmla="*/ 7 h 35890"/>
              <a:gd name="connsiteX4" fmla="*/ 18462 w 84116"/>
              <a:gd name="connsiteY4" fmla="*/ 7 h 35890"/>
              <a:gd name="connsiteX5" fmla="*/ 66687 w 84116"/>
              <a:gd name="connsiteY5" fmla="*/ 7 h 35890"/>
              <a:gd name="connsiteX6" fmla="*/ 84109 w 84116"/>
              <a:gd name="connsiteY6" fmla="*/ 18461 h 35890"/>
              <a:gd name="connsiteX7" fmla="*/ 66687 w 84116"/>
              <a:gd name="connsiteY7" fmla="*/ 35883 h 35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116" h="35890">
                <a:moveTo>
                  <a:pt x="66687" y="35883"/>
                </a:moveTo>
                <a:lnTo>
                  <a:pt x="18462" y="35883"/>
                </a:lnTo>
                <a:cubicBezTo>
                  <a:pt x="8555" y="36168"/>
                  <a:pt x="293" y="28368"/>
                  <a:pt x="8" y="18461"/>
                </a:cubicBezTo>
                <a:cubicBezTo>
                  <a:pt x="-277" y="8555"/>
                  <a:pt x="7523" y="292"/>
                  <a:pt x="17429" y="7"/>
                </a:cubicBezTo>
                <a:cubicBezTo>
                  <a:pt x="17773" y="-2"/>
                  <a:pt x="18118" y="-2"/>
                  <a:pt x="18462" y="7"/>
                </a:cubicBezTo>
                <a:lnTo>
                  <a:pt x="66687" y="7"/>
                </a:lnTo>
                <a:cubicBezTo>
                  <a:pt x="76594" y="292"/>
                  <a:pt x="84394" y="8555"/>
                  <a:pt x="84109" y="18461"/>
                </a:cubicBezTo>
                <a:cubicBezTo>
                  <a:pt x="83835" y="27968"/>
                  <a:pt x="76193" y="35610"/>
                  <a:pt x="66687" y="35883"/>
                </a:cubicBezTo>
              </a:path>
            </a:pathLst>
          </a:custGeom>
          <a:solidFill>
            <a:srgbClr val="FFFFFF"/>
          </a:solidFill>
          <a:ln w="1476" cap="flat">
            <a:noFill/>
            <a:prstDash val="solid"/>
            <a:miter/>
          </a:ln>
        </p:spPr>
        <p:txBody>
          <a:bodyPr rtlCol="0" anchor="ctr"/>
          <a:lstStyle/>
          <a:p>
            <a:endParaRPr lang="en-US" dirty="0"/>
          </a:p>
        </p:txBody>
      </p:sp>
      <p:sp>
        <p:nvSpPr>
          <p:cNvPr id="57" name="Freeform 56">
            <a:extLst>
              <a:ext uri="{FF2B5EF4-FFF2-40B4-BE49-F238E27FC236}">
                <a16:creationId xmlns:a16="http://schemas.microsoft.com/office/drawing/2014/main" id="{F0A1E8FC-5A6C-BA9C-6EFF-06B8B42CAC7B}"/>
              </a:ext>
            </a:extLst>
          </p:cNvPr>
          <p:cNvSpPr/>
          <p:nvPr/>
        </p:nvSpPr>
        <p:spPr>
          <a:xfrm>
            <a:off x="1045051" y="4122607"/>
            <a:ext cx="35891" cy="36070"/>
          </a:xfrm>
          <a:custGeom>
            <a:avLst/>
            <a:gdLst>
              <a:gd name="connsiteX0" fmla="*/ 17590 w 35891"/>
              <a:gd name="connsiteY0" fmla="*/ 36070 h 36070"/>
              <a:gd name="connsiteX1" fmla="*/ 10777 w 35891"/>
              <a:gd name="connsiteY1" fmla="*/ 34586 h 36070"/>
              <a:gd name="connsiteX2" fmla="*/ 5032 w 35891"/>
              <a:gd name="connsiteY2" fmla="*/ 30638 h 36070"/>
              <a:gd name="connsiteX3" fmla="*/ 1099 w 35891"/>
              <a:gd name="connsiteY3" fmla="*/ 24923 h 36070"/>
              <a:gd name="connsiteX4" fmla="*/ 1 w 35891"/>
              <a:gd name="connsiteY4" fmla="*/ 18095 h 36070"/>
              <a:gd name="connsiteX5" fmla="*/ 1099 w 35891"/>
              <a:gd name="connsiteY5" fmla="*/ 10911 h 36070"/>
              <a:gd name="connsiteX6" fmla="*/ 5032 w 35891"/>
              <a:gd name="connsiteY6" fmla="*/ 5167 h 36070"/>
              <a:gd name="connsiteX7" fmla="*/ 10777 w 35891"/>
              <a:gd name="connsiteY7" fmla="*/ 1248 h 36070"/>
              <a:gd name="connsiteX8" fmla="*/ 30503 w 35891"/>
              <a:gd name="connsiteY8" fmla="*/ 5167 h 36070"/>
              <a:gd name="connsiteX9" fmla="*/ 35891 w 35891"/>
              <a:gd name="connsiteY9" fmla="*/ 18095 h 36070"/>
              <a:gd name="connsiteX10" fmla="*/ 34407 w 35891"/>
              <a:gd name="connsiteY10" fmla="*/ 24923 h 36070"/>
              <a:gd name="connsiteX11" fmla="*/ 30459 w 35891"/>
              <a:gd name="connsiteY11" fmla="*/ 30638 h 36070"/>
              <a:gd name="connsiteX12" fmla="*/ 24714 w 35891"/>
              <a:gd name="connsiteY12" fmla="*/ 34586 h 36070"/>
              <a:gd name="connsiteX13" fmla="*/ 17545 w 35891"/>
              <a:gd name="connsiteY13" fmla="*/ 36070 h 3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891" h="36070">
                <a:moveTo>
                  <a:pt x="17590" y="36070"/>
                </a:moveTo>
                <a:cubicBezTo>
                  <a:pt x="15257" y="35921"/>
                  <a:pt x="12960" y="35421"/>
                  <a:pt x="10777" y="34586"/>
                </a:cubicBezTo>
                <a:cubicBezTo>
                  <a:pt x="8728" y="33476"/>
                  <a:pt x="6803" y="32153"/>
                  <a:pt x="5032" y="30638"/>
                </a:cubicBezTo>
                <a:cubicBezTo>
                  <a:pt x="3519" y="28880"/>
                  <a:pt x="2201" y="26964"/>
                  <a:pt x="1099" y="24923"/>
                </a:cubicBezTo>
                <a:cubicBezTo>
                  <a:pt x="383" y="22717"/>
                  <a:pt x="12" y="20414"/>
                  <a:pt x="1" y="18095"/>
                </a:cubicBezTo>
                <a:cubicBezTo>
                  <a:pt x="-17" y="15657"/>
                  <a:pt x="354" y="13232"/>
                  <a:pt x="1099" y="10911"/>
                </a:cubicBezTo>
                <a:cubicBezTo>
                  <a:pt x="2208" y="8865"/>
                  <a:pt x="3526" y="6940"/>
                  <a:pt x="5032" y="5167"/>
                </a:cubicBezTo>
                <a:cubicBezTo>
                  <a:pt x="6792" y="3647"/>
                  <a:pt x="8719" y="2332"/>
                  <a:pt x="10777" y="1248"/>
                </a:cubicBezTo>
                <a:cubicBezTo>
                  <a:pt x="17559" y="-1348"/>
                  <a:pt x="25228" y="176"/>
                  <a:pt x="30503" y="5167"/>
                </a:cubicBezTo>
                <a:cubicBezTo>
                  <a:pt x="33925" y="8603"/>
                  <a:pt x="35860" y="13246"/>
                  <a:pt x="35891" y="18095"/>
                </a:cubicBezTo>
                <a:cubicBezTo>
                  <a:pt x="35738" y="20432"/>
                  <a:pt x="35238" y="22733"/>
                  <a:pt x="34407" y="24923"/>
                </a:cubicBezTo>
                <a:cubicBezTo>
                  <a:pt x="33427" y="27039"/>
                  <a:pt x="32091" y="28972"/>
                  <a:pt x="30459" y="30638"/>
                </a:cubicBezTo>
                <a:cubicBezTo>
                  <a:pt x="28788" y="32277"/>
                  <a:pt x="26844" y="33613"/>
                  <a:pt x="24714" y="34586"/>
                </a:cubicBezTo>
                <a:cubicBezTo>
                  <a:pt x="22418" y="35455"/>
                  <a:pt x="19998" y="35956"/>
                  <a:pt x="17545" y="36070"/>
                </a:cubicBezTo>
              </a:path>
            </a:pathLst>
          </a:custGeom>
          <a:solidFill>
            <a:srgbClr val="FFFFFF"/>
          </a:solidFill>
          <a:ln w="1476" cap="flat">
            <a:noFill/>
            <a:prstDash val="solid"/>
            <a:miter/>
          </a:ln>
        </p:spPr>
        <p:txBody>
          <a:bodyPr rtlCol="0" anchor="ctr"/>
          <a:lstStyle/>
          <a:p>
            <a:endParaRPr lang="en-US" dirty="0"/>
          </a:p>
        </p:txBody>
      </p:sp>
      <p:sp>
        <p:nvSpPr>
          <p:cNvPr id="58" name="Freeform 57">
            <a:extLst>
              <a:ext uri="{FF2B5EF4-FFF2-40B4-BE49-F238E27FC236}">
                <a16:creationId xmlns:a16="http://schemas.microsoft.com/office/drawing/2014/main" id="{2A7A32DD-A067-3605-AFAB-B63506DB07FD}"/>
              </a:ext>
            </a:extLst>
          </p:cNvPr>
          <p:cNvSpPr/>
          <p:nvPr/>
        </p:nvSpPr>
        <p:spPr>
          <a:xfrm>
            <a:off x="1103898" y="4122678"/>
            <a:ext cx="35888" cy="35999"/>
          </a:xfrm>
          <a:custGeom>
            <a:avLst/>
            <a:gdLst>
              <a:gd name="connsiteX0" fmla="*/ 17996 w 35888"/>
              <a:gd name="connsiteY0" fmla="*/ 35999 h 35999"/>
              <a:gd name="connsiteX1" fmla="*/ 11183 w 35888"/>
              <a:gd name="connsiteY1" fmla="*/ 34515 h 35999"/>
              <a:gd name="connsiteX2" fmla="*/ 5439 w 35888"/>
              <a:gd name="connsiteY2" fmla="*/ 30567 h 35999"/>
              <a:gd name="connsiteX3" fmla="*/ 1491 w 35888"/>
              <a:gd name="connsiteY3" fmla="*/ 24852 h 35999"/>
              <a:gd name="connsiteX4" fmla="*/ 6 w 35888"/>
              <a:gd name="connsiteY4" fmla="*/ 18024 h 35999"/>
              <a:gd name="connsiteX5" fmla="*/ 5395 w 35888"/>
              <a:gd name="connsiteY5" fmla="*/ 5096 h 35999"/>
              <a:gd name="connsiteX6" fmla="*/ 30509 w 35888"/>
              <a:gd name="connsiteY6" fmla="*/ 5096 h 35999"/>
              <a:gd name="connsiteX7" fmla="*/ 35882 w 35888"/>
              <a:gd name="connsiteY7" fmla="*/ 18024 h 35999"/>
              <a:gd name="connsiteX8" fmla="*/ 34398 w 35888"/>
              <a:gd name="connsiteY8" fmla="*/ 24852 h 35999"/>
              <a:gd name="connsiteX9" fmla="*/ 30465 w 35888"/>
              <a:gd name="connsiteY9" fmla="*/ 30567 h 35999"/>
              <a:gd name="connsiteX10" fmla="*/ 24720 w 35888"/>
              <a:gd name="connsiteY10" fmla="*/ 34515 h 35999"/>
              <a:gd name="connsiteX11" fmla="*/ 17907 w 35888"/>
              <a:gd name="connsiteY11" fmla="*/ 35999 h 3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888" h="35999">
                <a:moveTo>
                  <a:pt x="17996" y="35999"/>
                </a:moveTo>
                <a:cubicBezTo>
                  <a:pt x="15664" y="35849"/>
                  <a:pt x="13367" y="35349"/>
                  <a:pt x="11183" y="34515"/>
                </a:cubicBezTo>
                <a:cubicBezTo>
                  <a:pt x="9054" y="33543"/>
                  <a:pt x="7110" y="32206"/>
                  <a:pt x="5439" y="30567"/>
                </a:cubicBezTo>
                <a:cubicBezTo>
                  <a:pt x="3694" y="28997"/>
                  <a:pt x="2342" y="27040"/>
                  <a:pt x="1491" y="24852"/>
                </a:cubicBezTo>
                <a:cubicBezTo>
                  <a:pt x="486" y="22718"/>
                  <a:pt x="-22" y="20383"/>
                  <a:pt x="6" y="18024"/>
                </a:cubicBezTo>
                <a:cubicBezTo>
                  <a:pt x="-128" y="13143"/>
                  <a:pt x="1833" y="8437"/>
                  <a:pt x="5395" y="5096"/>
                </a:cubicBezTo>
                <a:cubicBezTo>
                  <a:pt x="12387" y="-1699"/>
                  <a:pt x="23516" y="-1699"/>
                  <a:pt x="30509" y="5096"/>
                </a:cubicBezTo>
                <a:cubicBezTo>
                  <a:pt x="34060" y="8443"/>
                  <a:pt x="36015" y="13146"/>
                  <a:pt x="35882" y="18024"/>
                </a:cubicBezTo>
                <a:cubicBezTo>
                  <a:pt x="35904" y="20383"/>
                  <a:pt x="35396" y="22716"/>
                  <a:pt x="34398" y="24852"/>
                </a:cubicBezTo>
                <a:cubicBezTo>
                  <a:pt x="33547" y="27036"/>
                  <a:pt x="32201" y="28992"/>
                  <a:pt x="30465" y="30567"/>
                </a:cubicBezTo>
                <a:cubicBezTo>
                  <a:pt x="28856" y="32281"/>
                  <a:pt x="26897" y="33628"/>
                  <a:pt x="24720" y="34515"/>
                </a:cubicBezTo>
                <a:cubicBezTo>
                  <a:pt x="22547" y="35384"/>
                  <a:pt x="20245" y="35886"/>
                  <a:pt x="17907" y="35999"/>
                </a:cubicBezTo>
              </a:path>
            </a:pathLst>
          </a:custGeom>
          <a:solidFill>
            <a:srgbClr val="FFFFFF"/>
          </a:solidFill>
          <a:ln w="1476" cap="flat">
            <a:noFill/>
            <a:prstDash val="solid"/>
            <a:miter/>
          </a:ln>
        </p:spPr>
        <p:txBody>
          <a:bodyPr rtlCol="0" anchor="ctr"/>
          <a:lstStyle/>
          <a:p>
            <a:endParaRPr lang="en-US" dirty="0"/>
          </a:p>
        </p:txBody>
      </p:sp>
      <p:sp>
        <p:nvSpPr>
          <p:cNvPr id="59" name="Freeform 58">
            <a:extLst>
              <a:ext uri="{FF2B5EF4-FFF2-40B4-BE49-F238E27FC236}">
                <a16:creationId xmlns:a16="http://schemas.microsoft.com/office/drawing/2014/main" id="{A0963565-8684-0464-B30F-DBE3B51C1C7A}"/>
              </a:ext>
            </a:extLst>
          </p:cNvPr>
          <p:cNvSpPr/>
          <p:nvPr/>
        </p:nvSpPr>
        <p:spPr>
          <a:xfrm>
            <a:off x="1166227" y="4122638"/>
            <a:ext cx="107931" cy="35875"/>
          </a:xfrm>
          <a:custGeom>
            <a:avLst/>
            <a:gdLst>
              <a:gd name="connsiteX0" fmla="*/ 90502 w 107931"/>
              <a:gd name="connsiteY0" fmla="*/ 35876 h 35875"/>
              <a:gd name="connsiteX1" fmla="*/ 17429 w 107931"/>
              <a:gd name="connsiteY1" fmla="*/ 35876 h 35875"/>
              <a:gd name="connsiteX2" fmla="*/ 8 w 107931"/>
              <a:gd name="connsiteY2" fmla="*/ 17422 h 35875"/>
              <a:gd name="connsiteX3" fmla="*/ 17429 w 107931"/>
              <a:gd name="connsiteY3" fmla="*/ 0 h 35875"/>
              <a:gd name="connsiteX4" fmla="*/ 90502 w 107931"/>
              <a:gd name="connsiteY4" fmla="*/ 0 h 35875"/>
              <a:gd name="connsiteX5" fmla="*/ 107924 w 107931"/>
              <a:gd name="connsiteY5" fmla="*/ 18454 h 35875"/>
              <a:gd name="connsiteX6" fmla="*/ 90502 w 107931"/>
              <a:gd name="connsiteY6" fmla="*/ 35876 h 3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931" h="35875">
                <a:moveTo>
                  <a:pt x="90502" y="35876"/>
                </a:moveTo>
                <a:lnTo>
                  <a:pt x="17429" y="35876"/>
                </a:lnTo>
                <a:cubicBezTo>
                  <a:pt x="7523" y="35591"/>
                  <a:pt x="-277" y="27329"/>
                  <a:pt x="8" y="17422"/>
                </a:cubicBezTo>
                <a:cubicBezTo>
                  <a:pt x="281" y="7916"/>
                  <a:pt x="7923" y="273"/>
                  <a:pt x="17429" y="0"/>
                </a:cubicBezTo>
                <a:lnTo>
                  <a:pt x="90502" y="0"/>
                </a:lnTo>
                <a:cubicBezTo>
                  <a:pt x="100409" y="285"/>
                  <a:pt x="108209" y="8547"/>
                  <a:pt x="107924" y="18454"/>
                </a:cubicBezTo>
                <a:cubicBezTo>
                  <a:pt x="107651" y="27960"/>
                  <a:pt x="100008" y="35602"/>
                  <a:pt x="90502" y="35876"/>
                </a:cubicBezTo>
              </a:path>
            </a:pathLst>
          </a:custGeom>
          <a:solidFill>
            <a:srgbClr val="FFFFFF"/>
          </a:solidFill>
          <a:ln w="1476" cap="flat">
            <a:noFill/>
            <a:prstDash val="solid"/>
            <a:miter/>
          </a:ln>
        </p:spPr>
        <p:txBody>
          <a:bodyPr rtlCol="0" anchor="ctr"/>
          <a:lstStyle/>
          <a:p>
            <a:endParaRPr lang="en-US" dirty="0"/>
          </a:p>
        </p:txBody>
      </p:sp>
      <p:sp>
        <p:nvSpPr>
          <p:cNvPr id="60" name="Freeform 59">
            <a:extLst>
              <a:ext uri="{FF2B5EF4-FFF2-40B4-BE49-F238E27FC236}">
                <a16:creationId xmlns:a16="http://schemas.microsoft.com/office/drawing/2014/main" id="{663CFF04-5A73-DF98-4ACE-DA2D7573F41A}"/>
              </a:ext>
            </a:extLst>
          </p:cNvPr>
          <p:cNvSpPr/>
          <p:nvPr/>
        </p:nvSpPr>
        <p:spPr>
          <a:xfrm>
            <a:off x="1227161" y="4104594"/>
            <a:ext cx="53912" cy="71954"/>
          </a:xfrm>
          <a:custGeom>
            <a:avLst/>
            <a:gdLst>
              <a:gd name="connsiteX0" fmla="*/ 17930 w 53912"/>
              <a:gd name="connsiteY0" fmla="*/ 71954 h 71954"/>
              <a:gd name="connsiteX1" fmla="*/ 0 w 53912"/>
              <a:gd name="connsiteY1" fmla="*/ 54024 h 71954"/>
              <a:gd name="connsiteX2" fmla="*/ 0 w 53912"/>
              <a:gd name="connsiteY2" fmla="*/ 17940 h 71954"/>
              <a:gd name="connsiteX3" fmla="*/ 17921 w 53912"/>
              <a:gd name="connsiteY3" fmla="*/ 0 h 71954"/>
              <a:gd name="connsiteX4" fmla="*/ 30607 w 53912"/>
              <a:gd name="connsiteY4" fmla="*/ 5249 h 71954"/>
              <a:gd name="connsiteX5" fmla="*/ 48656 w 53912"/>
              <a:gd name="connsiteY5" fmla="*/ 23298 h 71954"/>
              <a:gd name="connsiteX6" fmla="*/ 48665 w 53912"/>
              <a:gd name="connsiteY6" fmla="*/ 48656 h 71954"/>
              <a:gd name="connsiteX7" fmla="*/ 48656 w 53912"/>
              <a:gd name="connsiteY7" fmla="*/ 48665 h 71954"/>
              <a:gd name="connsiteX8" fmla="*/ 30607 w 53912"/>
              <a:gd name="connsiteY8" fmla="*/ 66700 h 71954"/>
              <a:gd name="connsiteX9" fmla="*/ 17930 w 53912"/>
              <a:gd name="connsiteY9" fmla="*/ 71954 h 71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912" h="71954">
                <a:moveTo>
                  <a:pt x="17930" y="71954"/>
                </a:moveTo>
                <a:cubicBezTo>
                  <a:pt x="8028" y="71954"/>
                  <a:pt x="0" y="63926"/>
                  <a:pt x="0" y="54024"/>
                </a:cubicBezTo>
                <a:lnTo>
                  <a:pt x="0" y="17940"/>
                </a:lnTo>
                <a:cubicBezTo>
                  <a:pt x="-5" y="8037"/>
                  <a:pt x="8018" y="5"/>
                  <a:pt x="17921" y="0"/>
                </a:cubicBezTo>
                <a:cubicBezTo>
                  <a:pt x="22678" y="-2"/>
                  <a:pt x="27242" y="1886"/>
                  <a:pt x="30607" y="5249"/>
                </a:cubicBezTo>
                <a:lnTo>
                  <a:pt x="48656" y="23298"/>
                </a:lnTo>
                <a:cubicBezTo>
                  <a:pt x="55661" y="30298"/>
                  <a:pt x="55665" y="41651"/>
                  <a:pt x="48665" y="48656"/>
                </a:cubicBezTo>
                <a:cubicBezTo>
                  <a:pt x="48662" y="48659"/>
                  <a:pt x="48659" y="48662"/>
                  <a:pt x="48656" y="48665"/>
                </a:cubicBezTo>
                <a:lnTo>
                  <a:pt x="30607" y="66700"/>
                </a:lnTo>
                <a:cubicBezTo>
                  <a:pt x="27245" y="70063"/>
                  <a:pt x="22685" y="71953"/>
                  <a:pt x="17930" y="71954"/>
                </a:cubicBezTo>
              </a:path>
            </a:pathLst>
          </a:custGeom>
          <a:solidFill>
            <a:srgbClr val="FFFFFF"/>
          </a:solidFill>
          <a:ln w="1476" cap="flat">
            <a:noFill/>
            <a:prstDash val="solid"/>
            <a:miter/>
          </a:ln>
        </p:spPr>
        <p:txBody>
          <a:bodyPr rtlCol="0" anchor="ctr"/>
          <a:lstStyle/>
          <a:p>
            <a:endParaRPr lang="en-US" dirty="0"/>
          </a:p>
        </p:txBody>
      </p:sp>
      <p:sp>
        <p:nvSpPr>
          <p:cNvPr id="61" name="Freeform 60">
            <a:extLst>
              <a:ext uri="{FF2B5EF4-FFF2-40B4-BE49-F238E27FC236}">
                <a16:creationId xmlns:a16="http://schemas.microsoft.com/office/drawing/2014/main" id="{EA9A86E5-8583-E647-78BB-12C3483C4122}"/>
              </a:ext>
            </a:extLst>
          </p:cNvPr>
          <p:cNvSpPr/>
          <p:nvPr/>
        </p:nvSpPr>
        <p:spPr>
          <a:xfrm>
            <a:off x="829503" y="4122609"/>
            <a:ext cx="35860" cy="36068"/>
          </a:xfrm>
          <a:custGeom>
            <a:avLst/>
            <a:gdLst>
              <a:gd name="connsiteX0" fmla="*/ 17926 w 35860"/>
              <a:gd name="connsiteY0" fmla="*/ 36069 h 36068"/>
              <a:gd name="connsiteX1" fmla="*/ 11113 w 35860"/>
              <a:gd name="connsiteY1" fmla="*/ 34584 h 36068"/>
              <a:gd name="connsiteX2" fmla="*/ 5369 w 35860"/>
              <a:gd name="connsiteY2" fmla="*/ 30636 h 36068"/>
              <a:gd name="connsiteX3" fmla="*/ 1436 w 35860"/>
              <a:gd name="connsiteY3" fmla="*/ 24921 h 36068"/>
              <a:gd name="connsiteX4" fmla="*/ 1436 w 35860"/>
              <a:gd name="connsiteY4" fmla="*/ 10909 h 36068"/>
              <a:gd name="connsiteX5" fmla="*/ 5369 w 35860"/>
              <a:gd name="connsiteY5" fmla="*/ 5165 h 36068"/>
              <a:gd name="connsiteX6" fmla="*/ 11113 w 35860"/>
              <a:gd name="connsiteY6" fmla="*/ 1247 h 36068"/>
              <a:gd name="connsiteX7" fmla="*/ 30825 w 35860"/>
              <a:gd name="connsiteY7" fmla="*/ 5165 h 36068"/>
              <a:gd name="connsiteX8" fmla="*/ 35857 w 35860"/>
              <a:gd name="connsiteY8" fmla="*/ 18093 h 36068"/>
              <a:gd name="connsiteX9" fmla="*/ 34773 w 35860"/>
              <a:gd name="connsiteY9" fmla="*/ 24921 h 36068"/>
              <a:gd name="connsiteX10" fmla="*/ 30825 w 35860"/>
              <a:gd name="connsiteY10" fmla="*/ 30636 h 36068"/>
              <a:gd name="connsiteX11" fmla="*/ 24739 w 35860"/>
              <a:gd name="connsiteY11" fmla="*/ 34584 h 36068"/>
              <a:gd name="connsiteX12" fmla="*/ 17926 w 35860"/>
              <a:gd name="connsiteY12" fmla="*/ 36069 h 36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860" h="36068">
                <a:moveTo>
                  <a:pt x="17926" y="36069"/>
                </a:moveTo>
                <a:cubicBezTo>
                  <a:pt x="15594" y="35920"/>
                  <a:pt x="13297" y="35419"/>
                  <a:pt x="11113" y="34584"/>
                </a:cubicBezTo>
                <a:cubicBezTo>
                  <a:pt x="9065" y="33474"/>
                  <a:pt x="7139" y="32151"/>
                  <a:pt x="5369" y="30636"/>
                </a:cubicBezTo>
                <a:cubicBezTo>
                  <a:pt x="3736" y="28974"/>
                  <a:pt x="2405" y="27040"/>
                  <a:pt x="1436" y="24921"/>
                </a:cubicBezTo>
                <a:cubicBezTo>
                  <a:pt x="-479" y="20447"/>
                  <a:pt x="-479" y="15384"/>
                  <a:pt x="1436" y="10909"/>
                </a:cubicBezTo>
                <a:cubicBezTo>
                  <a:pt x="2412" y="8786"/>
                  <a:pt x="3742" y="6843"/>
                  <a:pt x="5369" y="5165"/>
                </a:cubicBezTo>
                <a:cubicBezTo>
                  <a:pt x="7129" y="3645"/>
                  <a:pt x="9056" y="2330"/>
                  <a:pt x="11113" y="1247"/>
                </a:cubicBezTo>
                <a:cubicBezTo>
                  <a:pt x="17891" y="-1347"/>
                  <a:pt x="25555" y="177"/>
                  <a:pt x="30825" y="5165"/>
                </a:cubicBezTo>
                <a:cubicBezTo>
                  <a:pt x="34138" y="8645"/>
                  <a:pt x="35946" y="13290"/>
                  <a:pt x="35857" y="18093"/>
                </a:cubicBezTo>
                <a:cubicBezTo>
                  <a:pt x="35843" y="20411"/>
                  <a:pt x="35478" y="22713"/>
                  <a:pt x="34773" y="24921"/>
                </a:cubicBezTo>
                <a:cubicBezTo>
                  <a:pt x="33667" y="26963"/>
                  <a:pt x="32343" y="28879"/>
                  <a:pt x="30825" y="30636"/>
                </a:cubicBezTo>
                <a:cubicBezTo>
                  <a:pt x="29089" y="32356"/>
                  <a:pt x="27017" y="33700"/>
                  <a:pt x="24739" y="34584"/>
                </a:cubicBezTo>
                <a:cubicBezTo>
                  <a:pt x="22566" y="35453"/>
                  <a:pt x="20264" y="35955"/>
                  <a:pt x="17926" y="36069"/>
                </a:cubicBezTo>
              </a:path>
            </a:pathLst>
          </a:custGeom>
          <a:solidFill>
            <a:srgbClr val="FFFFFF"/>
          </a:solidFill>
          <a:ln w="1476" cap="flat">
            <a:noFill/>
            <a:prstDash val="solid"/>
            <a:miter/>
          </a:ln>
        </p:spPr>
        <p:txBody>
          <a:bodyPr rtlCol="0" anchor="ctr"/>
          <a:lstStyle/>
          <a:p>
            <a:endParaRPr lang="en-US" dirty="0"/>
          </a:p>
        </p:txBody>
      </p:sp>
      <p:sp>
        <p:nvSpPr>
          <p:cNvPr id="62" name="Freeform 61">
            <a:extLst>
              <a:ext uri="{FF2B5EF4-FFF2-40B4-BE49-F238E27FC236}">
                <a16:creationId xmlns:a16="http://schemas.microsoft.com/office/drawing/2014/main" id="{80C41CD2-0984-A453-8C06-F52DCF6C7DD1}"/>
              </a:ext>
            </a:extLst>
          </p:cNvPr>
          <p:cNvSpPr/>
          <p:nvPr/>
        </p:nvSpPr>
        <p:spPr>
          <a:xfrm>
            <a:off x="897180" y="4122630"/>
            <a:ext cx="84071" cy="35890"/>
          </a:xfrm>
          <a:custGeom>
            <a:avLst/>
            <a:gdLst>
              <a:gd name="connsiteX0" fmla="*/ 65610 w 84071"/>
              <a:gd name="connsiteY0" fmla="*/ 35883 h 35890"/>
              <a:gd name="connsiteX1" fmla="*/ 17429 w 84071"/>
              <a:gd name="connsiteY1" fmla="*/ 35883 h 35890"/>
              <a:gd name="connsiteX2" fmla="*/ 8 w 84071"/>
              <a:gd name="connsiteY2" fmla="*/ 17429 h 35890"/>
              <a:gd name="connsiteX3" fmla="*/ 17429 w 84071"/>
              <a:gd name="connsiteY3" fmla="*/ 8 h 35890"/>
              <a:gd name="connsiteX4" fmla="*/ 65610 w 84071"/>
              <a:gd name="connsiteY4" fmla="*/ 8 h 35890"/>
              <a:gd name="connsiteX5" fmla="*/ 84064 w 84071"/>
              <a:gd name="connsiteY5" fmla="*/ 17429 h 35890"/>
              <a:gd name="connsiteX6" fmla="*/ 66642 w 84071"/>
              <a:gd name="connsiteY6" fmla="*/ 35883 h 35890"/>
              <a:gd name="connsiteX7" fmla="*/ 65610 w 84071"/>
              <a:gd name="connsiteY7" fmla="*/ 35883 h 35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071" h="35890">
                <a:moveTo>
                  <a:pt x="65610" y="35883"/>
                </a:moveTo>
                <a:lnTo>
                  <a:pt x="17429" y="35883"/>
                </a:lnTo>
                <a:cubicBezTo>
                  <a:pt x="7523" y="35598"/>
                  <a:pt x="-277" y="27336"/>
                  <a:pt x="8" y="17429"/>
                </a:cubicBezTo>
                <a:cubicBezTo>
                  <a:pt x="281" y="7923"/>
                  <a:pt x="7923" y="281"/>
                  <a:pt x="17429" y="8"/>
                </a:cubicBezTo>
                <a:lnTo>
                  <a:pt x="65610" y="8"/>
                </a:lnTo>
                <a:cubicBezTo>
                  <a:pt x="75517" y="-277"/>
                  <a:pt x="83779" y="7523"/>
                  <a:pt x="84064" y="17429"/>
                </a:cubicBezTo>
                <a:cubicBezTo>
                  <a:pt x="84349" y="27336"/>
                  <a:pt x="76549" y="35598"/>
                  <a:pt x="66642" y="35883"/>
                </a:cubicBezTo>
                <a:cubicBezTo>
                  <a:pt x="66298" y="35893"/>
                  <a:pt x="65954" y="35893"/>
                  <a:pt x="65610" y="35883"/>
                </a:cubicBezTo>
              </a:path>
            </a:pathLst>
          </a:custGeom>
          <a:solidFill>
            <a:srgbClr val="FFFFFF"/>
          </a:solidFill>
          <a:ln w="1476" cap="flat">
            <a:noFill/>
            <a:prstDash val="solid"/>
            <a:miter/>
          </a:ln>
        </p:spPr>
        <p:txBody>
          <a:bodyPr rtlCol="0" anchor="ctr"/>
          <a:lstStyle/>
          <a:p>
            <a:endParaRPr lang="en-US" dirty="0"/>
          </a:p>
        </p:txBody>
      </p:sp>
      <p:sp>
        <p:nvSpPr>
          <p:cNvPr id="63" name="Freeform 62">
            <a:extLst>
              <a:ext uri="{FF2B5EF4-FFF2-40B4-BE49-F238E27FC236}">
                <a16:creationId xmlns:a16="http://schemas.microsoft.com/office/drawing/2014/main" id="{24BCE8B9-BEA9-02E3-4BCA-B8FF702DE34A}"/>
              </a:ext>
            </a:extLst>
          </p:cNvPr>
          <p:cNvSpPr/>
          <p:nvPr/>
        </p:nvSpPr>
        <p:spPr>
          <a:xfrm>
            <a:off x="1004856" y="4262757"/>
            <a:ext cx="102966" cy="148060"/>
          </a:xfrm>
          <a:custGeom>
            <a:avLst/>
            <a:gdLst>
              <a:gd name="connsiteX0" fmla="*/ 51491 w 102966"/>
              <a:gd name="connsiteY0" fmla="*/ 148031 h 148060"/>
              <a:gd name="connsiteX1" fmla="*/ 9292 w 102966"/>
              <a:gd name="connsiteY1" fmla="*/ 128452 h 148060"/>
              <a:gd name="connsiteX2" fmla="*/ 13396 w 102966"/>
              <a:gd name="connsiteY2" fmla="*/ 103408 h 148060"/>
              <a:gd name="connsiteX3" fmla="*/ 37494 w 102966"/>
              <a:gd name="connsiteY3" fmla="*/ 106307 h 148060"/>
              <a:gd name="connsiteX4" fmla="*/ 51461 w 102966"/>
              <a:gd name="connsiteY4" fmla="*/ 112244 h 148060"/>
              <a:gd name="connsiteX5" fmla="*/ 67061 w 102966"/>
              <a:gd name="connsiteY5" fmla="*/ 102106 h 148060"/>
              <a:gd name="connsiteX6" fmla="*/ 51461 w 102966"/>
              <a:gd name="connsiteY6" fmla="*/ 92027 h 148060"/>
              <a:gd name="connsiteX7" fmla="*/ 0 w 102966"/>
              <a:gd name="connsiteY7" fmla="*/ 46014 h 148060"/>
              <a:gd name="connsiteX8" fmla="*/ 51461 w 102966"/>
              <a:gd name="connsiteY8" fmla="*/ 0 h 148060"/>
              <a:gd name="connsiteX9" fmla="*/ 95991 w 102966"/>
              <a:gd name="connsiteY9" fmla="*/ 22799 h 148060"/>
              <a:gd name="connsiteX10" fmla="*/ 89459 w 102966"/>
              <a:gd name="connsiteY10" fmla="*/ 47323 h 148060"/>
              <a:gd name="connsiteX11" fmla="*/ 65948 w 102966"/>
              <a:gd name="connsiteY11" fmla="*/ 42347 h 148060"/>
              <a:gd name="connsiteX12" fmla="*/ 51491 w 102966"/>
              <a:gd name="connsiteY12" fmla="*/ 35787 h 148060"/>
              <a:gd name="connsiteX13" fmla="*/ 35906 w 102966"/>
              <a:gd name="connsiteY13" fmla="*/ 45910 h 148060"/>
              <a:gd name="connsiteX14" fmla="*/ 51491 w 102966"/>
              <a:gd name="connsiteY14" fmla="*/ 56033 h 148060"/>
              <a:gd name="connsiteX15" fmla="*/ 102967 w 102966"/>
              <a:gd name="connsiteY15" fmla="*/ 102047 h 148060"/>
              <a:gd name="connsiteX16" fmla="*/ 51491 w 102966"/>
              <a:gd name="connsiteY16" fmla="*/ 148060 h 148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2966" h="148060">
                <a:moveTo>
                  <a:pt x="51491" y="148031"/>
                </a:moveTo>
                <a:cubicBezTo>
                  <a:pt x="34688" y="148031"/>
                  <a:pt x="18910" y="140713"/>
                  <a:pt x="9292" y="128452"/>
                </a:cubicBezTo>
                <a:cubicBezTo>
                  <a:pt x="3509" y="120403"/>
                  <a:pt x="5347" y="109191"/>
                  <a:pt x="13396" y="103408"/>
                </a:cubicBezTo>
                <a:cubicBezTo>
                  <a:pt x="20963" y="97972"/>
                  <a:pt x="31432" y="99231"/>
                  <a:pt x="37494" y="106307"/>
                </a:cubicBezTo>
                <a:cubicBezTo>
                  <a:pt x="39705" y="109156"/>
                  <a:pt x="44529" y="112244"/>
                  <a:pt x="51461" y="112244"/>
                </a:cubicBezTo>
                <a:cubicBezTo>
                  <a:pt x="60367" y="112244"/>
                  <a:pt x="67061" y="106871"/>
                  <a:pt x="67061" y="102106"/>
                </a:cubicBezTo>
                <a:cubicBezTo>
                  <a:pt x="67061" y="93319"/>
                  <a:pt x="57295" y="92027"/>
                  <a:pt x="51461" y="92027"/>
                </a:cubicBezTo>
                <a:cubicBezTo>
                  <a:pt x="16090" y="92027"/>
                  <a:pt x="0" y="68175"/>
                  <a:pt x="0" y="46014"/>
                </a:cubicBezTo>
                <a:cubicBezTo>
                  <a:pt x="0" y="20662"/>
                  <a:pt x="23081" y="0"/>
                  <a:pt x="51461" y="0"/>
                </a:cubicBezTo>
                <a:cubicBezTo>
                  <a:pt x="69718" y="0"/>
                  <a:pt x="86788" y="8772"/>
                  <a:pt x="95991" y="22799"/>
                </a:cubicBezTo>
                <a:cubicBezTo>
                  <a:pt x="100959" y="31375"/>
                  <a:pt x="98034" y="42354"/>
                  <a:pt x="89459" y="47323"/>
                </a:cubicBezTo>
                <a:cubicBezTo>
                  <a:pt x="81504" y="51931"/>
                  <a:pt x="71354" y="49783"/>
                  <a:pt x="65948" y="42347"/>
                </a:cubicBezTo>
                <a:cubicBezTo>
                  <a:pt x="63989" y="39379"/>
                  <a:pt x="59016" y="35787"/>
                  <a:pt x="51491" y="35787"/>
                </a:cubicBezTo>
                <a:cubicBezTo>
                  <a:pt x="42585" y="35787"/>
                  <a:pt x="35906" y="41145"/>
                  <a:pt x="35906" y="45910"/>
                </a:cubicBezTo>
                <a:cubicBezTo>
                  <a:pt x="35906" y="48403"/>
                  <a:pt x="35906" y="56033"/>
                  <a:pt x="51491" y="56033"/>
                </a:cubicBezTo>
                <a:cubicBezTo>
                  <a:pt x="81786" y="56033"/>
                  <a:pt x="102967" y="74943"/>
                  <a:pt x="102967" y="102047"/>
                </a:cubicBezTo>
                <a:cubicBezTo>
                  <a:pt x="102967" y="127413"/>
                  <a:pt x="79871" y="148060"/>
                  <a:pt x="51491" y="148060"/>
                </a:cubicBezTo>
              </a:path>
            </a:pathLst>
          </a:custGeom>
          <a:solidFill>
            <a:srgbClr val="FFFFFF"/>
          </a:solidFill>
          <a:ln w="1476" cap="flat">
            <a:noFill/>
            <a:prstDash val="solid"/>
            <a:miter/>
          </a:ln>
        </p:spPr>
        <p:txBody>
          <a:bodyPr rtlCol="0" anchor="ctr"/>
          <a:lstStyle/>
          <a:p>
            <a:endParaRPr lang="en-US" dirty="0"/>
          </a:p>
        </p:txBody>
      </p:sp>
      <p:sp>
        <p:nvSpPr>
          <p:cNvPr id="56320" name="Freeform 56319">
            <a:extLst>
              <a:ext uri="{FF2B5EF4-FFF2-40B4-BE49-F238E27FC236}">
                <a16:creationId xmlns:a16="http://schemas.microsoft.com/office/drawing/2014/main" id="{B4F77B5E-5BDF-CB2E-E318-734FEDD87363}"/>
              </a:ext>
            </a:extLst>
          </p:cNvPr>
          <p:cNvSpPr/>
          <p:nvPr/>
        </p:nvSpPr>
        <p:spPr>
          <a:xfrm>
            <a:off x="1038401" y="4244630"/>
            <a:ext cx="35875" cy="53973"/>
          </a:xfrm>
          <a:custGeom>
            <a:avLst/>
            <a:gdLst>
              <a:gd name="connsiteX0" fmla="*/ 17945 w 35875"/>
              <a:gd name="connsiteY0" fmla="*/ 53958 h 53973"/>
              <a:gd name="connsiteX1" fmla="*/ 0 w 35875"/>
              <a:gd name="connsiteY1" fmla="*/ 36043 h 53973"/>
              <a:gd name="connsiteX2" fmla="*/ 0 w 35875"/>
              <a:gd name="connsiteY2" fmla="*/ 36028 h 53973"/>
              <a:gd name="connsiteX3" fmla="*/ 0 w 35875"/>
              <a:gd name="connsiteY3" fmla="*/ 17429 h 53973"/>
              <a:gd name="connsiteX4" fmla="*/ 18454 w 35875"/>
              <a:gd name="connsiteY4" fmla="*/ 8 h 53973"/>
              <a:gd name="connsiteX5" fmla="*/ 35876 w 35875"/>
              <a:gd name="connsiteY5" fmla="*/ 17429 h 53973"/>
              <a:gd name="connsiteX6" fmla="*/ 35876 w 35875"/>
              <a:gd name="connsiteY6" fmla="*/ 36043 h 53973"/>
              <a:gd name="connsiteX7" fmla="*/ 17975 w 35875"/>
              <a:gd name="connsiteY7" fmla="*/ 53973 h 53973"/>
              <a:gd name="connsiteX8" fmla="*/ 17945 w 35875"/>
              <a:gd name="connsiteY8" fmla="*/ 53973 h 53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75" h="53973">
                <a:moveTo>
                  <a:pt x="17945" y="53958"/>
                </a:moveTo>
                <a:cubicBezTo>
                  <a:pt x="8043" y="53967"/>
                  <a:pt x="8" y="45945"/>
                  <a:pt x="0" y="36043"/>
                </a:cubicBezTo>
                <a:cubicBezTo>
                  <a:pt x="0" y="36038"/>
                  <a:pt x="0" y="36033"/>
                  <a:pt x="0" y="36028"/>
                </a:cubicBezTo>
                <a:lnTo>
                  <a:pt x="0" y="17429"/>
                </a:lnTo>
                <a:cubicBezTo>
                  <a:pt x="285" y="7523"/>
                  <a:pt x="8547" y="-277"/>
                  <a:pt x="18454" y="8"/>
                </a:cubicBezTo>
                <a:cubicBezTo>
                  <a:pt x="27960" y="281"/>
                  <a:pt x="35602" y="7923"/>
                  <a:pt x="35876" y="17429"/>
                </a:cubicBezTo>
                <a:lnTo>
                  <a:pt x="35876" y="36043"/>
                </a:lnTo>
                <a:cubicBezTo>
                  <a:pt x="35884" y="45937"/>
                  <a:pt x="27870" y="53965"/>
                  <a:pt x="17975" y="53973"/>
                </a:cubicBezTo>
                <a:cubicBezTo>
                  <a:pt x="17965" y="53973"/>
                  <a:pt x="17955" y="53973"/>
                  <a:pt x="17945" y="53973"/>
                </a:cubicBezTo>
              </a:path>
            </a:pathLst>
          </a:custGeom>
          <a:solidFill>
            <a:srgbClr val="FFFFFF"/>
          </a:solidFill>
          <a:ln w="1476" cap="flat">
            <a:noFill/>
            <a:prstDash val="solid"/>
            <a:miter/>
          </a:ln>
        </p:spPr>
        <p:txBody>
          <a:bodyPr rtlCol="0" anchor="ctr"/>
          <a:lstStyle/>
          <a:p>
            <a:endParaRPr lang="en-US" dirty="0"/>
          </a:p>
        </p:txBody>
      </p:sp>
      <p:sp>
        <p:nvSpPr>
          <p:cNvPr id="56321" name="Freeform 56320">
            <a:extLst>
              <a:ext uri="{FF2B5EF4-FFF2-40B4-BE49-F238E27FC236}">
                <a16:creationId xmlns:a16="http://schemas.microsoft.com/office/drawing/2014/main" id="{8EF15F4F-DA91-EE5D-DCE5-5D6D115FA91E}"/>
              </a:ext>
            </a:extLst>
          </p:cNvPr>
          <p:cNvSpPr/>
          <p:nvPr/>
        </p:nvSpPr>
        <p:spPr>
          <a:xfrm>
            <a:off x="1038401" y="4375413"/>
            <a:ext cx="35875" cy="52889"/>
          </a:xfrm>
          <a:custGeom>
            <a:avLst/>
            <a:gdLst>
              <a:gd name="connsiteX0" fmla="*/ 17945 w 35875"/>
              <a:gd name="connsiteY0" fmla="*/ 52890 h 52889"/>
              <a:gd name="connsiteX1" fmla="*/ 0 w 35875"/>
              <a:gd name="connsiteY1" fmla="*/ 34974 h 52889"/>
              <a:gd name="connsiteX2" fmla="*/ 0 w 35875"/>
              <a:gd name="connsiteY2" fmla="*/ 34944 h 52889"/>
              <a:gd name="connsiteX3" fmla="*/ 0 w 35875"/>
              <a:gd name="connsiteY3" fmla="*/ 17429 h 52889"/>
              <a:gd name="connsiteX4" fmla="*/ 18454 w 35875"/>
              <a:gd name="connsiteY4" fmla="*/ 8 h 52889"/>
              <a:gd name="connsiteX5" fmla="*/ 35876 w 35875"/>
              <a:gd name="connsiteY5" fmla="*/ 17429 h 52889"/>
              <a:gd name="connsiteX6" fmla="*/ 35876 w 35875"/>
              <a:gd name="connsiteY6" fmla="*/ 34915 h 52889"/>
              <a:gd name="connsiteX7" fmla="*/ 18020 w 35875"/>
              <a:gd name="connsiteY7" fmla="*/ 52890 h 52889"/>
              <a:gd name="connsiteX8" fmla="*/ 17945 w 35875"/>
              <a:gd name="connsiteY8" fmla="*/ 52890 h 5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875" h="52889">
                <a:moveTo>
                  <a:pt x="17945" y="52890"/>
                </a:moveTo>
                <a:cubicBezTo>
                  <a:pt x="8043" y="52898"/>
                  <a:pt x="8" y="44877"/>
                  <a:pt x="0" y="34974"/>
                </a:cubicBezTo>
                <a:cubicBezTo>
                  <a:pt x="0" y="34964"/>
                  <a:pt x="0" y="34954"/>
                  <a:pt x="0" y="34944"/>
                </a:cubicBezTo>
                <a:lnTo>
                  <a:pt x="0" y="17429"/>
                </a:lnTo>
                <a:cubicBezTo>
                  <a:pt x="285" y="7523"/>
                  <a:pt x="8547" y="-277"/>
                  <a:pt x="18454" y="8"/>
                </a:cubicBezTo>
                <a:cubicBezTo>
                  <a:pt x="27960" y="281"/>
                  <a:pt x="35602" y="7923"/>
                  <a:pt x="35876" y="17429"/>
                </a:cubicBezTo>
                <a:lnTo>
                  <a:pt x="35876" y="34915"/>
                </a:lnTo>
                <a:cubicBezTo>
                  <a:pt x="35909" y="44809"/>
                  <a:pt x="27914" y="52857"/>
                  <a:pt x="18020" y="52890"/>
                </a:cubicBezTo>
                <a:cubicBezTo>
                  <a:pt x="17995" y="52890"/>
                  <a:pt x="17970" y="52890"/>
                  <a:pt x="17945" y="52890"/>
                </a:cubicBezTo>
              </a:path>
            </a:pathLst>
          </a:custGeom>
          <a:solidFill>
            <a:srgbClr val="FFFFFF"/>
          </a:solidFill>
          <a:ln w="1476" cap="flat">
            <a:noFill/>
            <a:prstDash val="solid"/>
            <a:miter/>
          </a:ln>
        </p:spPr>
        <p:txBody>
          <a:bodyPr rtlCol="0" anchor="ctr"/>
          <a:lstStyle/>
          <a:p>
            <a:endParaRPr lang="en-US" dirty="0"/>
          </a:p>
        </p:txBody>
      </p:sp>
      <p:sp>
        <p:nvSpPr>
          <p:cNvPr id="56323" name="Rectangle 39">
            <a:extLst>
              <a:ext uri="{FF2B5EF4-FFF2-40B4-BE49-F238E27FC236}">
                <a16:creationId xmlns:a16="http://schemas.microsoft.com/office/drawing/2014/main" id="{9513DB73-00F7-0B6E-9447-1C99CDE98B56}"/>
              </a:ext>
            </a:extLst>
          </p:cNvPr>
          <p:cNvSpPr>
            <a:spLocks noChangeArrowheads="1"/>
          </p:cNvSpPr>
          <p:nvPr/>
        </p:nvSpPr>
        <p:spPr bwMode="auto">
          <a:xfrm>
            <a:off x="10363200" y="614363"/>
            <a:ext cx="18287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200" b="1" dirty="0"/>
              <a:t>HOW </a:t>
            </a:r>
            <a:r>
              <a:rPr lang="en-US" altLang="en-US" sz="1200" dirty="0"/>
              <a:t>does it work?</a:t>
            </a:r>
          </a:p>
        </p:txBody>
      </p:sp>
      <p:sp>
        <p:nvSpPr>
          <p:cNvPr id="56325" name="Rectangle 56324">
            <a:extLst>
              <a:ext uri="{FF2B5EF4-FFF2-40B4-BE49-F238E27FC236}">
                <a16:creationId xmlns:a16="http://schemas.microsoft.com/office/drawing/2014/main" id="{B775CF21-ED6E-0CC0-86FF-4AB541B92999}"/>
              </a:ext>
            </a:extLst>
          </p:cNvPr>
          <p:cNvSpPr/>
          <p:nvPr/>
        </p:nvSpPr>
        <p:spPr>
          <a:xfrm>
            <a:off x="11582400" y="0"/>
            <a:ext cx="609600" cy="609600"/>
          </a:xfrm>
          <a:prstGeom prst="rect">
            <a:avLst/>
          </a:prstGeom>
          <a:solidFill>
            <a:schemeClr val="tx2"/>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330" name="Rectangle 56329">
            <a:extLst>
              <a:ext uri="{FF2B5EF4-FFF2-40B4-BE49-F238E27FC236}">
                <a16:creationId xmlns:a16="http://schemas.microsoft.com/office/drawing/2014/main" id="{655B0D1F-6426-CFA5-402C-C43185995AFF}"/>
              </a:ext>
            </a:extLst>
          </p:cNvPr>
          <p:cNvSpPr/>
          <p:nvPr/>
        </p:nvSpPr>
        <p:spPr>
          <a:xfrm>
            <a:off x="10972800" y="0"/>
            <a:ext cx="609600" cy="609600"/>
          </a:xfrm>
          <a:prstGeom prst="rect">
            <a:avLst/>
          </a:prstGeom>
          <a:solidFill>
            <a:srgbClr val="00747A"/>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6332" name="Rectangle 56331">
            <a:extLst>
              <a:ext uri="{FF2B5EF4-FFF2-40B4-BE49-F238E27FC236}">
                <a16:creationId xmlns:a16="http://schemas.microsoft.com/office/drawing/2014/main" id="{34CF75E1-29A1-1516-5686-F2D895FEAE26}"/>
              </a:ext>
            </a:extLst>
          </p:cNvPr>
          <p:cNvSpPr/>
          <p:nvPr/>
        </p:nvSpPr>
        <p:spPr>
          <a:xfrm>
            <a:off x="10363200" y="0"/>
            <a:ext cx="609600" cy="609600"/>
          </a:xfrm>
          <a:prstGeom prst="rect">
            <a:avLst/>
          </a:prstGeom>
          <a:solidFill>
            <a:schemeClr val="tx2"/>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a:extLst>
              <a:ext uri="{FF2B5EF4-FFF2-40B4-BE49-F238E27FC236}">
                <a16:creationId xmlns:a16="http://schemas.microsoft.com/office/drawing/2014/main" id="{A45254AA-E8A0-6027-491A-9E74DB9AF78E}"/>
              </a:ext>
            </a:extLst>
          </p:cNvPr>
          <p:cNvSpPr>
            <a:spLocks noGrp="1"/>
          </p:cNvSpPr>
          <p:nvPr>
            <p:ph type="title"/>
          </p:nvPr>
        </p:nvSpPr>
        <p:spPr>
          <a:xfrm>
            <a:off x="571500" y="484188"/>
            <a:ext cx="11036300" cy="1087437"/>
          </a:xfrm>
        </p:spPr>
        <p:txBody>
          <a:bodyPr/>
          <a:lstStyle/>
          <a:p>
            <a:r>
              <a:rPr lang="en-US" altLang="en-US" sz="3200"/>
              <a:t>Your clients rely on investment performance to</a:t>
            </a:r>
            <a:br>
              <a:rPr lang="en-US" altLang="en-US" sz="3200"/>
            </a:br>
            <a:r>
              <a:rPr lang="en-US" altLang="en-US" sz="3200"/>
              <a:t>grow their savings – why not their long-term care strategy?</a:t>
            </a:r>
          </a:p>
        </p:txBody>
      </p:sp>
      <p:sp>
        <p:nvSpPr>
          <p:cNvPr id="2" name="Rectangle 39">
            <a:extLst>
              <a:ext uri="{FF2B5EF4-FFF2-40B4-BE49-F238E27FC236}">
                <a16:creationId xmlns:a16="http://schemas.microsoft.com/office/drawing/2014/main" id="{F9199E49-3D22-F589-A0E2-B6ED26EA3C30}"/>
              </a:ext>
            </a:extLst>
          </p:cNvPr>
          <p:cNvSpPr>
            <a:spLocks noChangeArrowheads="1"/>
          </p:cNvSpPr>
          <p:nvPr/>
        </p:nvSpPr>
        <p:spPr bwMode="auto">
          <a:xfrm>
            <a:off x="10363200" y="614363"/>
            <a:ext cx="18287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200" b="1" dirty="0"/>
              <a:t>HOW </a:t>
            </a:r>
            <a:r>
              <a:rPr lang="en-US" altLang="en-US" sz="1200" dirty="0"/>
              <a:t>does it work?</a:t>
            </a:r>
          </a:p>
        </p:txBody>
      </p:sp>
      <p:sp>
        <p:nvSpPr>
          <p:cNvPr id="3" name="Rectangle 2">
            <a:extLst>
              <a:ext uri="{FF2B5EF4-FFF2-40B4-BE49-F238E27FC236}">
                <a16:creationId xmlns:a16="http://schemas.microsoft.com/office/drawing/2014/main" id="{A5C6E3DB-7C44-F59D-326C-BF662BFDEA20}"/>
              </a:ext>
            </a:extLst>
          </p:cNvPr>
          <p:cNvSpPr/>
          <p:nvPr/>
        </p:nvSpPr>
        <p:spPr>
          <a:xfrm>
            <a:off x="11582400" y="0"/>
            <a:ext cx="609600" cy="609600"/>
          </a:xfrm>
          <a:prstGeom prst="rect">
            <a:avLst/>
          </a:prstGeom>
          <a:solidFill>
            <a:schemeClr val="tx2"/>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4E85EAFE-A025-1646-092D-63D88F77D2AF}"/>
              </a:ext>
            </a:extLst>
          </p:cNvPr>
          <p:cNvSpPr/>
          <p:nvPr/>
        </p:nvSpPr>
        <p:spPr>
          <a:xfrm>
            <a:off x="10972800" y="0"/>
            <a:ext cx="609600" cy="609600"/>
          </a:xfrm>
          <a:prstGeom prst="rect">
            <a:avLst/>
          </a:prstGeom>
          <a:solidFill>
            <a:srgbClr val="00747A"/>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a:extLst>
              <a:ext uri="{FF2B5EF4-FFF2-40B4-BE49-F238E27FC236}">
                <a16:creationId xmlns:a16="http://schemas.microsoft.com/office/drawing/2014/main" id="{4D527AC4-B280-0B5F-36F7-226B9435B89D}"/>
              </a:ext>
            </a:extLst>
          </p:cNvPr>
          <p:cNvSpPr/>
          <p:nvPr/>
        </p:nvSpPr>
        <p:spPr>
          <a:xfrm>
            <a:off x="10363200" y="0"/>
            <a:ext cx="609600" cy="609600"/>
          </a:xfrm>
          <a:prstGeom prst="rect">
            <a:avLst/>
          </a:prstGeom>
          <a:solidFill>
            <a:schemeClr val="tx2"/>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a:extLst>
              <a:ext uri="{FF2B5EF4-FFF2-40B4-BE49-F238E27FC236}">
                <a16:creationId xmlns:a16="http://schemas.microsoft.com/office/drawing/2014/main" id="{6EEDE920-963C-D18A-AEAB-DE949CB5F196}"/>
              </a:ext>
            </a:extLst>
          </p:cNvPr>
          <p:cNvSpPr/>
          <p:nvPr/>
        </p:nvSpPr>
        <p:spPr>
          <a:xfrm>
            <a:off x="527222" y="2055813"/>
            <a:ext cx="6145427" cy="2369880"/>
          </a:xfrm>
          <a:prstGeom prst="rect">
            <a:avLst/>
          </a:prstGeom>
        </p:spPr>
        <p:txBody>
          <a:bodyPr wrap="square">
            <a:spAutoFit/>
          </a:bodyPr>
          <a:lstStyle/>
          <a:p>
            <a:pPr>
              <a:spcAft>
                <a:spcPts val="1200"/>
              </a:spcAft>
              <a:defRPr/>
            </a:pPr>
            <a:r>
              <a:rPr lang="en-US" sz="2000" dirty="0">
                <a:solidFill>
                  <a:srgbClr val="AE1129"/>
                </a:solidFill>
                <a:latin typeface="Georgia" panose="02040502050405020303" pitchFamily="18" charset="0"/>
              </a:rPr>
              <a:t>Customizable portfolio options</a:t>
            </a:r>
          </a:p>
          <a:p>
            <a:pPr marL="285750" indent="-285750">
              <a:spcAft>
                <a:spcPts val="600"/>
              </a:spcAft>
              <a:buClr>
                <a:schemeClr val="accent1"/>
              </a:buClr>
              <a:buFont typeface="Wingdings" pitchFamily="2" charset="2"/>
              <a:buChar char="§"/>
              <a:defRPr/>
            </a:pPr>
            <a:r>
              <a:rPr lang="en-US" dirty="0">
                <a:solidFill>
                  <a:srgbClr val="000000"/>
                </a:solidFill>
                <a:cs typeface="Calibri" panose="020F0502020204030204" pitchFamily="34" charset="0"/>
              </a:rPr>
              <a:t>Use a model portfolio solution or build their own portfolio</a:t>
            </a:r>
          </a:p>
          <a:p>
            <a:pPr marL="285750" indent="-285750">
              <a:spcAft>
                <a:spcPts val="600"/>
              </a:spcAft>
              <a:buClr>
                <a:schemeClr val="accent1"/>
              </a:buClr>
              <a:buFont typeface="Wingdings" pitchFamily="2" charset="2"/>
              <a:buChar char="§"/>
              <a:defRPr/>
            </a:pPr>
            <a:r>
              <a:rPr lang="en-US" dirty="0">
                <a:solidFill>
                  <a:srgbClr val="000000"/>
                </a:solidFill>
                <a:cs typeface="Calibri" panose="020F0502020204030204" pitchFamily="34" charset="0"/>
              </a:rPr>
              <a:t>Access </a:t>
            </a:r>
            <a:r>
              <a:rPr lang="en-US">
                <a:solidFill>
                  <a:srgbClr val="000000"/>
                </a:solidFill>
                <a:cs typeface="Calibri" panose="020F0502020204030204" pitchFamily="34" charset="0"/>
              </a:rPr>
              <a:t>to nearly 50 active </a:t>
            </a:r>
            <a:r>
              <a:rPr lang="en-US" dirty="0">
                <a:solidFill>
                  <a:srgbClr val="000000"/>
                </a:solidFill>
                <a:cs typeface="Calibri" panose="020F0502020204030204" pitchFamily="34" charset="0"/>
              </a:rPr>
              <a:t>and passive investment options from leading investment managers.</a:t>
            </a:r>
          </a:p>
          <a:p>
            <a:pPr marL="285750" indent="-285750">
              <a:spcAft>
                <a:spcPts val="600"/>
              </a:spcAft>
              <a:buClr>
                <a:schemeClr val="accent1"/>
              </a:buClr>
              <a:buFont typeface="Wingdings" pitchFamily="2" charset="2"/>
              <a:buChar char="§"/>
              <a:defRPr/>
            </a:pPr>
            <a:r>
              <a:rPr lang="en-US" dirty="0">
                <a:solidFill>
                  <a:srgbClr val="000000"/>
                </a:solidFill>
                <a:cs typeface="Calibri" panose="020F0502020204030204" pitchFamily="34" charset="0"/>
              </a:rPr>
              <a:t>Access to target-date funds and tax-free exchanges to help keep their investment mix in line with their overall financial goals as your clients age.</a:t>
            </a:r>
          </a:p>
        </p:txBody>
      </p:sp>
      <p:grpSp>
        <p:nvGrpSpPr>
          <p:cNvPr id="8" name="Group 7">
            <a:extLst>
              <a:ext uri="{FF2B5EF4-FFF2-40B4-BE49-F238E27FC236}">
                <a16:creationId xmlns:a16="http://schemas.microsoft.com/office/drawing/2014/main" id="{281A25BB-2A27-89F6-0F13-D51D4532FCEE}"/>
              </a:ext>
            </a:extLst>
          </p:cNvPr>
          <p:cNvGrpSpPr/>
          <p:nvPr/>
        </p:nvGrpSpPr>
        <p:grpSpPr>
          <a:xfrm>
            <a:off x="7899052" y="2460359"/>
            <a:ext cx="3526235" cy="640080"/>
            <a:chOff x="7899052" y="2079129"/>
            <a:chExt cx="3526235" cy="640080"/>
          </a:xfrm>
        </p:grpSpPr>
        <p:sp>
          <p:nvSpPr>
            <p:cNvPr id="9" name="Rectangle 2">
              <a:extLst>
                <a:ext uri="{FF2B5EF4-FFF2-40B4-BE49-F238E27FC236}">
                  <a16:creationId xmlns:a16="http://schemas.microsoft.com/office/drawing/2014/main" id="{88F0C3A5-0EA5-9445-DC63-C63F57AD207B}"/>
                </a:ext>
              </a:extLst>
            </p:cNvPr>
            <p:cNvSpPr>
              <a:spLocks noChangeArrowheads="1"/>
            </p:cNvSpPr>
            <p:nvPr/>
          </p:nvSpPr>
          <p:spPr bwMode="auto">
            <a:xfrm>
              <a:off x="8519466" y="2084172"/>
              <a:ext cx="2905821" cy="62607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lIns="137160" rIns="0" anchor="ctr">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a:cs typeface="Arial" panose="020B0604020202020204" pitchFamily="34" charset="0"/>
                </a:rPr>
                <a:t>Actively managed portfolios</a:t>
              </a:r>
              <a:endParaRPr lang="en-US" altLang="en-US" dirty="0"/>
            </a:p>
          </p:txBody>
        </p:sp>
        <p:sp>
          <p:nvSpPr>
            <p:cNvPr id="10" name="TextBox 13">
              <a:extLst>
                <a:ext uri="{FF2B5EF4-FFF2-40B4-BE49-F238E27FC236}">
                  <a16:creationId xmlns:a16="http://schemas.microsoft.com/office/drawing/2014/main" id="{40F52D9A-9366-2929-7685-F2D50C0BE00E}"/>
                </a:ext>
              </a:extLst>
            </p:cNvPr>
            <p:cNvSpPr txBox="1">
              <a:spLocks noChangeArrowheads="1"/>
            </p:cNvSpPr>
            <p:nvPr/>
          </p:nvSpPr>
          <p:spPr bwMode="auto">
            <a:xfrm>
              <a:off x="7899052" y="2079129"/>
              <a:ext cx="640080" cy="640080"/>
            </a:xfrm>
            <a:prstGeom prst="rect">
              <a:avLst/>
            </a:prstGeom>
            <a:solidFill>
              <a:schemeClr val="accent1"/>
            </a:solidFill>
            <a:ln>
              <a:noFill/>
            </a:ln>
          </p:spPr>
          <p:txBody>
            <a:bodyPr wrap="square" lIns="0" tIns="0" rIns="0" bIns="0" anchor="ctr">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3200" b="1" dirty="0">
                  <a:solidFill>
                    <a:schemeClr val="bg1"/>
                  </a:solidFill>
                  <a:latin typeface="+mn-lt"/>
                  <a:cs typeface="Arial" panose="020B0604020202020204" pitchFamily="34" charset="0"/>
                </a:rPr>
                <a:t>41</a:t>
              </a:r>
            </a:p>
          </p:txBody>
        </p:sp>
      </p:grpSp>
      <p:grpSp>
        <p:nvGrpSpPr>
          <p:cNvPr id="13" name="Group 12">
            <a:extLst>
              <a:ext uri="{FF2B5EF4-FFF2-40B4-BE49-F238E27FC236}">
                <a16:creationId xmlns:a16="http://schemas.microsoft.com/office/drawing/2014/main" id="{BB2AACA6-57E3-CF39-5C86-8D7B2C24ACCD}"/>
              </a:ext>
            </a:extLst>
          </p:cNvPr>
          <p:cNvGrpSpPr/>
          <p:nvPr/>
        </p:nvGrpSpPr>
        <p:grpSpPr>
          <a:xfrm>
            <a:off x="7899052" y="3305527"/>
            <a:ext cx="3516808" cy="640080"/>
            <a:chOff x="8063809" y="3408124"/>
            <a:chExt cx="3516808" cy="640080"/>
          </a:xfrm>
        </p:grpSpPr>
        <p:sp>
          <p:nvSpPr>
            <p:cNvPr id="14" name="Rectangle 6">
              <a:extLst>
                <a:ext uri="{FF2B5EF4-FFF2-40B4-BE49-F238E27FC236}">
                  <a16:creationId xmlns:a16="http://schemas.microsoft.com/office/drawing/2014/main" id="{ABB0FCC8-739A-7A68-28C2-06A7430D92D4}"/>
                </a:ext>
              </a:extLst>
            </p:cNvPr>
            <p:cNvSpPr>
              <a:spLocks noChangeArrowheads="1"/>
            </p:cNvSpPr>
            <p:nvPr/>
          </p:nvSpPr>
          <p:spPr bwMode="auto">
            <a:xfrm>
              <a:off x="8684222" y="3410465"/>
              <a:ext cx="2896395" cy="634313"/>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square" lIns="137160" anchor="ctr">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a:cs typeface="Arial" panose="020B0604020202020204" pitchFamily="34" charset="0"/>
                </a:rPr>
                <a:t>Morningstar categories</a:t>
              </a:r>
              <a:endParaRPr lang="en-US" altLang="en-US" dirty="0"/>
            </a:p>
          </p:txBody>
        </p:sp>
        <p:sp>
          <p:nvSpPr>
            <p:cNvPr id="15" name="TextBox 14">
              <a:extLst>
                <a:ext uri="{FF2B5EF4-FFF2-40B4-BE49-F238E27FC236}">
                  <a16:creationId xmlns:a16="http://schemas.microsoft.com/office/drawing/2014/main" id="{E9CB27F5-A687-E8F9-EAD6-D2D75000498B}"/>
                </a:ext>
              </a:extLst>
            </p:cNvPr>
            <p:cNvSpPr txBox="1">
              <a:spLocks noChangeArrowheads="1"/>
            </p:cNvSpPr>
            <p:nvPr/>
          </p:nvSpPr>
          <p:spPr bwMode="auto">
            <a:xfrm>
              <a:off x="8063809" y="3408124"/>
              <a:ext cx="640080" cy="640080"/>
            </a:xfrm>
            <a:prstGeom prst="rect">
              <a:avLst/>
            </a:prstGeom>
            <a:solidFill>
              <a:schemeClr val="accent1"/>
            </a:solidFill>
            <a:ln>
              <a:noFill/>
            </a:ln>
          </p:spPr>
          <p:txBody>
            <a:bodyPr wrap="square" lIns="0" tIns="0" rIns="0" bIns="0" anchor="ctr">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3200" b="1" dirty="0">
                  <a:solidFill>
                    <a:schemeClr val="bg1"/>
                  </a:solidFill>
                  <a:latin typeface="+mn-lt"/>
                  <a:cs typeface="Arial" panose="020B0604020202020204" pitchFamily="34" charset="0"/>
                </a:rPr>
                <a:t>29</a:t>
              </a:r>
            </a:p>
          </p:txBody>
        </p:sp>
      </p:grpSp>
      <p:cxnSp>
        <p:nvCxnSpPr>
          <p:cNvPr id="16" name="Straight Connector 15">
            <a:extLst>
              <a:ext uri="{FF2B5EF4-FFF2-40B4-BE49-F238E27FC236}">
                <a16:creationId xmlns:a16="http://schemas.microsoft.com/office/drawing/2014/main" id="{9B6FC4D0-AEE8-7BD0-632D-3617C204A462}"/>
              </a:ext>
            </a:extLst>
          </p:cNvPr>
          <p:cNvCxnSpPr/>
          <p:nvPr/>
        </p:nvCxnSpPr>
        <p:spPr>
          <a:xfrm>
            <a:off x="7202077" y="2426849"/>
            <a:ext cx="0" cy="1480008"/>
          </a:xfrm>
          <a:prstGeom prst="line">
            <a:avLst/>
          </a:prstGeom>
          <a:ln w="12700">
            <a:solidFill>
              <a:schemeClr val="tx2"/>
            </a:solidFill>
            <a:miter lim="800000"/>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5BAF406D-D4E8-A143-9AC4-6603AB6C6BEA}"/>
              </a:ext>
            </a:extLst>
          </p:cNvPr>
          <p:cNvPicPr>
            <a:picLocks noChangeAspect="1"/>
          </p:cNvPicPr>
          <p:nvPr/>
        </p:nvPicPr>
        <p:blipFill>
          <a:blip r:embed="rId3"/>
          <a:stretch>
            <a:fillRect/>
          </a:stretch>
        </p:blipFill>
        <p:spPr>
          <a:xfrm>
            <a:off x="571500" y="4477214"/>
            <a:ext cx="11134725" cy="857250"/>
          </a:xfrm>
          <a:prstGeom prst="rect">
            <a:avLst/>
          </a:prstGeom>
        </p:spPr>
      </p:pic>
      <p:pic>
        <p:nvPicPr>
          <p:cNvPr id="24" name="Picture 23">
            <a:extLst>
              <a:ext uri="{FF2B5EF4-FFF2-40B4-BE49-F238E27FC236}">
                <a16:creationId xmlns:a16="http://schemas.microsoft.com/office/drawing/2014/main" id="{46152993-2BC3-942C-64B2-300C6E16476B}"/>
              </a:ext>
            </a:extLst>
          </p:cNvPr>
          <p:cNvPicPr>
            <a:picLocks noChangeAspect="1"/>
          </p:cNvPicPr>
          <p:nvPr/>
        </p:nvPicPr>
        <p:blipFill>
          <a:blip r:embed="rId4"/>
          <a:stretch>
            <a:fillRect/>
          </a:stretch>
        </p:blipFill>
        <p:spPr>
          <a:xfrm>
            <a:off x="600074" y="5305344"/>
            <a:ext cx="10677525" cy="71437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itle 1">
            <a:extLst>
              <a:ext uri="{FF2B5EF4-FFF2-40B4-BE49-F238E27FC236}">
                <a16:creationId xmlns:a16="http://schemas.microsoft.com/office/drawing/2014/main" id="{C0CD3518-824A-0FB3-9D4D-041AD47F9DD9}"/>
              </a:ext>
            </a:extLst>
          </p:cNvPr>
          <p:cNvSpPr>
            <a:spLocks noGrp="1"/>
          </p:cNvSpPr>
          <p:nvPr>
            <p:ph type="title"/>
          </p:nvPr>
        </p:nvSpPr>
        <p:spPr>
          <a:xfrm>
            <a:off x="534988" y="484188"/>
            <a:ext cx="7910512" cy="958850"/>
          </a:xfrm>
        </p:spPr>
        <p:txBody>
          <a:bodyPr/>
          <a:lstStyle/>
          <a:p>
            <a:r>
              <a:rPr lang="en-US" altLang="en-US" sz="3200"/>
              <a:t>Align your client’s long-term care strategy to their investment style</a:t>
            </a:r>
          </a:p>
        </p:txBody>
      </p:sp>
      <p:sp>
        <p:nvSpPr>
          <p:cNvPr id="60420" name="Text Placeholder 2">
            <a:extLst>
              <a:ext uri="{FF2B5EF4-FFF2-40B4-BE49-F238E27FC236}">
                <a16:creationId xmlns:a16="http://schemas.microsoft.com/office/drawing/2014/main" id="{E03963FB-BA9D-5A56-D6A7-7736AAF7C7B5}"/>
              </a:ext>
            </a:extLst>
          </p:cNvPr>
          <p:cNvSpPr>
            <a:spLocks noGrp="1"/>
          </p:cNvSpPr>
          <p:nvPr>
            <p:ph type="body" sz="quarter" idx="10"/>
          </p:nvPr>
        </p:nvSpPr>
        <p:spPr>
          <a:xfrm>
            <a:off x="534988" y="1568450"/>
            <a:ext cx="11036300" cy="274638"/>
          </a:xfrm>
        </p:spPr>
        <p:txBody>
          <a:bodyPr/>
          <a:lstStyle/>
          <a:p>
            <a:pPr>
              <a:spcAft>
                <a:spcPct val="0"/>
              </a:spcAft>
            </a:pPr>
            <a:r>
              <a:rPr lang="en-US" altLang="en-US"/>
              <a:t>Help make the investment decisions that are right for your clients.</a:t>
            </a:r>
          </a:p>
        </p:txBody>
      </p:sp>
      <p:sp>
        <p:nvSpPr>
          <p:cNvPr id="60421" name="Text Placeholder 6">
            <a:extLst>
              <a:ext uri="{FF2B5EF4-FFF2-40B4-BE49-F238E27FC236}">
                <a16:creationId xmlns:a16="http://schemas.microsoft.com/office/drawing/2014/main" id="{3C2C0CFC-6CE6-48CE-5E70-0D3DED37165C}"/>
              </a:ext>
            </a:extLst>
          </p:cNvPr>
          <p:cNvSpPr>
            <a:spLocks noGrp="1"/>
          </p:cNvSpPr>
          <p:nvPr>
            <p:ph type="body" sz="quarter" idx="15"/>
          </p:nvPr>
        </p:nvSpPr>
        <p:spPr>
          <a:xfrm>
            <a:off x="1204913" y="5105400"/>
            <a:ext cx="2701925" cy="581025"/>
          </a:xfrm>
        </p:spPr>
        <p:txBody>
          <a:bodyPr/>
          <a:lstStyle/>
          <a:p>
            <a:pPr algn="ctr">
              <a:spcAft>
                <a:spcPct val="0"/>
              </a:spcAft>
            </a:pPr>
            <a:r>
              <a:rPr lang="en-US" altLang="en-US" sz="1600">
                <a:solidFill>
                  <a:schemeClr val="tx1"/>
                </a:solidFill>
                <a:latin typeface="Calibri" panose="020F0502020204030204" pitchFamily="34" charset="0"/>
                <a:cs typeface="Calibri" panose="020F0502020204030204" pitchFamily="34" charset="0"/>
              </a:rPr>
              <a:t>Wants to select a preset portfolio allocation.</a:t>
            </a:r>
          </a:p>
          <a:p>
            <a:pPr algn="ctr">
              <a:spcAft>
                <a:spcPct val="0"/>
              </a:spcAft>
            </a:pPr>
            <a:endParaRPr lang="en-US" altLang="en-US" sz="1100">
              <a:solidFill>
                <a:schemeClr val="tx1"/>
              </a:solidFill>
              <a:latin typeface="Calibri" panose="020F0502020204030204" pitchFamily="34" charset="0"/>
              <a:cs typeface="Calibri" panose="020F0502020204030204" pitchFamily="34" charset="0"/>
            </a:endParaRPr>
          </a:p>
        </p:txBody>
      </p:sp>
      <p:sp>
        <p:nvSpPr>
          <p:cNvPr id="60422" name="Text Placeholder 8">
            <a:extLst>
              <a:ext uri="{FF2B5EF4-FFF2-40B4-BE49-F238E27FC236}">
                <a16:creationId xmlns:a16="http://schemas.microsoft.com/office/drawing/2014/main" id="{512F1DC6-878F-B222-1E7B-B1AACE3D7A93}"/>
              </a:ext>
            </a:extLst>
          </p:cNvPr>
          <p:cNvSpPr>
            <a:spLocks noGrp="1"/>
          </p:cNvSpPr>
          <p:nvPr>
            <p:ph type="body" sz="quarter" idx="17"/>
          </p:nvPr>
        </p:nvSpPr>
        <p:spPr>
          <a:xfrm>
            <a:off x="4565650" y="5105400"/>
            <a:ext cx="3130550" cy="762000"/>
          </a:xfrm>
        </p:spPr>
        <p:txBody>
          <a:bodyPr/>
          <a:lstStyle/>
          <a:p>
            <a:pPr algn="ctr">
              <a:spcAft>
                <a:spcPct val="0"/>
              </a:spcAft>
            </a:pPr>
            <a:r>
              <a:rPr lang="en-US" altLang="en-US" sz="1600">
                <a:solidFill>
                  <a:schemeClr val="tx1"/>
                </a:solidFill>
                <a:latin typeface="Calibri" panose="020F0502020204030204" pitchFamily="34" charset="0"/>
                <a:cs typeface="Calibri" panose="020F0502020204030204" pitchFamily="34" charset="0"/>
              </a:rPr>
              <a:t>Likes the convenience to choose one fund that evolves over time based on their investment horizon.</a:t>
            </a:r>
          </a:p>
        </p:txBody>
      </p:sp>
      <p:sp>
        <p:nvSpPr>
          <p:cNvPr id="60423" name="Text Placeholder 10">
            <a:extLst>
              <a:ext uri="{FF2B5EF4-FFF2-40B4-BE49-F238E27FC236}">
                <a16:creationId xmlns:a16="http://schemas.microsoft.com/office/drawing/2014/main" id="{67D1C3D1-64A9-F6C3-2A42-A539416E717A}"/>
              </a:ext>
            </a:extLst>
          </p:cNvPr>
          <p:cNvSpPr>
            <a:spLocks noGrp="1"/>
          </p:cNvSpPr>
          <p:nvPr>
            <p:ph type="body" sz="quarter" idx="21"/>
          </p:nvPr>
        </p:nvSpPr>
        <p:spPr>
          <a:xfrm>
            <a:off x="8445500" y="5105400"/>
            <a:ext cx="2073275" cy="581025"/>
          </a:xfrm>
        </p:spPr>
        <p:txBody>
          <a:bodyPr/>
          <a:lstStyle/>
          <a:p>
            <a:pPr algn="ctr">
              <a:spcAft>
                <a:spcPct val="0"/>
              </a:spcAft>
            </a:pPr>
            <a:r>
              <a:rPr lang="en-US" altLang="en-US" sz="1600">
                <a:solidFill>
                  <a:schemeClr val="tx1"/>
                </a:solidFill>
                <a:latin typeface="Calibri" panose="020F0502020204030204" pitchFamily="34" charset="0"/>
                <a:cs typeface="Calibri" panose="020F0502020204030204" pitchFamily="34" charset="0"/>
              </a:rPr>
              <a:t>Prefers to build their own portfolio.</a:t>
            </a:r>
          </a:p>
          <a:p>
            <a:pPr algn="ctr">
              <a:spcAft>
                <a:spcPct val="0"/>
              </a:spcAft>
            </a:pPr>
            <a:endParaRPr lang="en-US" altLang="en-US">
              <a:solidFill>
                <a:schemeClr val="tx1"/>
              </a:solidFill>
              <a:latin typeface="Calibri" panose="020F0502020204030204" pitchFamily="34" charset="0"/>
              <a:cs typeface="Calibri" panose="020F0502020204030204" pitchFamily="34" charset="0"/>
            </a:endParaRPr>
          </a:p>
        </p:txBody>
      </p:sp>
      <p:sp>
        <p:nvSpPr>
          <p:cNvPr id="60424" name="Rectangle 12">
            <a:extLst>
              <a:ext uri="{FF2B5EF4-FFF2-40B4-BE49-F238E27FC236}">
                <a16:creationId xmlns:a16="http://schemas.microsoft.com/office/drawing/2014/main" id="{1F052EB8-E839-F4B8-9032-F4C40A890F2C}"/>
              </a:ext>
            </a:extLst>
          </p:cNvPr>
          <p:cNvSpPr>
            <a:spLocks noChangeArrowheads="1"/>
          </p:cNvSpPr>
          <p:nvPr/>
        </p:nvSpPr>
        <p:spPr bwMode="auto">
          <a:xfrm>
            <a:off x="1333500" y="2292350"/>
            <a:ext cx="92725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a:solidFill>
                  <a:schemeClr val="accent1"/>
                </a:solidFill>
                <a:latin typeface="Georgia" panose="02040502050405020303" pitchFamily="18" charset="0"/>
              </a:rPr>
              <a:t>If they’re the type of investor who:</a:t>
            </a:r>
          </a:p>
        </p:txBody>
      </p:sp>
      <p:pic>
        <p:nvPicPr>
          <p:cNvPr id="60425" name="Picture Placeholder 15">
            <a:extLst>
              <a:ext uri="{FF2B5EF4-FFF2-40B4-BE49-F238E27FC236}">
                <a16:creationId xmlns:a16="http://schemas.microsoft.com/office/drawing/2014/main" id="{43B4B23B-0456-E7E7-1ECC-9CF55D065A1B}"/>
              </a:ext>
            </a:extLst>
          </p:cNvPr>
          <p:cNvPicPr>
            <a:picLocks noGrp="1" noChangeAspect="1"/>
          </p:cNvPicPr>
          <p:nvPr>
            <p:ph type="pic" sz="quarter" idx="12"/>
          </p:nvPr>
        </p:nvPicPr>
        <p:blipFill>
          <a:blip r:embed="rId3">
            <a:extLst>
              <a:ext uri="{28A0092B-C50C-407E-A947-70E740481C1C}">
                <a14:useLocalDpi xmlns:a14="http://schemas.microsoft.com/office/drawing/2010/main"/>
              </a:ext>
            </a:extLst>
          </a:blip>
          <a:srcRect/>
          <a:stretch>
            <a:fillRect/>
          </a:stretch>
        </p:blipFill>
        <p:spPr>
          <a:xfrm>
            <a:off x="1371600" y="2801938"/>
            <a:ext cx="2366963" cy="2058987"/>
          </a:xfrm>
          <a:ln w="6350">
            <a:solidFill>
              <a:schemeClr val="bg2"/>
            </a:solidFill>
            <a:miter lim="800000"/>
            <a:headEnd/>
            <a:tailEnd/>
          </a:ln>
        </p:spPr>
      </p:pic>
      <p:pic>
        <p:nvPicPr>
          <p:cNvPr id="60426" name="Picture Placeholder 16" descr="A group of people posing for the camera&#10;&#10;Description automatically generated">
            <a:extLst>
              <a:ext uri="{FF2B5EF4-FFF2-40B4-BE49-F238E27FC236}">
                <a16:creationId xmlns:a16="http://schemas.microsoft.com/office/drawing/2014/main" id="{5F8E54F8-86D0-6F4A-9B35-2AAE3EBD3A80}"/>
              </a:ext>
            </a:extLst>
          </p:cNvPr>
          <p:cNvPicPr>
            <a:picLocks noGrp="1" noChangeAspect="1"/>
          </p:cNvPicPr>
          <p:nvPr>
            <p:ph type="pic" sz="quarter" idx="14"/>
          </p:nvPr>
        </p:nvPicPr>
        <p:blipFill>
          <a:blip r:embed="rId4">
            <a:extLst>
              <a:ext uri="{28A0092B-C50C-407E-A947-70E740481C1C}">
                <a14:useLocalDpi xmlns:a14="http://schemas.microsoft.com/office/drawing/2010/main"/>
              </a:ext>
            </a:extLst>
          </a:blip>
          <a:srcRect/>
          <a:stretch>
            <a:fillRect/>
          </a:stretch>
        </p:blipFill>
        <p:spPr>
          <a:xfrm>
            <a:off x="8359775" y="2801938"/>
            <a:ext cx="2246313" cy="2082800"/>
          </a:xfrm>
          <a:ln w="6350">
            <a:solidFill>
              <a:schemeClr val="bg2"/>
            </a:solidFill>
            <a:miter lim="800000"/>
            <a:headEnd/>
            <a:tailEnd/>
          </a:ln>
        </p:spPr>
      </p:pic>
      <p:pic>
        <p:nvPicPr>
          <p:cNvPr id="60427" name="Picture 5" descr="A person holding a dog&#10;&#10;Description automatically generated">
            <a:extLst>
              <a:ext uri="{FF2B5EF4-FFF2-40B4-BE49-F238E27FC236}">
                <a16:creationId xmlns:a16="http://schemas.microsoft.com/office/drawing/2014/main" id="{FF4A713E-814D-BB68-C938-92C5D76F8140}"/>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4916488" y="2801938"/>
            <a:ext cx="2265362" cy="2090737"/>
          </a:xfrm>
          <a:prstGeom prst="rect">
            <a:avLst/>
          </a:prstGeom>
          <a:noFill/>
          <a:ln w="635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39">
            <a:extLst>
              <a:ext uri="{FF2B5EF4-FFF2-40B4-BE49-F238E27FC236}">
                <a16:creationId xmlns:a16="http://schemas.microsoft.com/office/drawing/2014/main" id="{1E7F385F-CB3A-E838-591C-ED24B8F87CBA}"/>
              </a:ext>
            </a:extLst>
          </p:cNvPr>
          <p:cNvSpPr>
            <a:spLocks noChangeArrowheads="1"/>
          </p:cNvSpPr>
          <p:nvPr/>
        </p:nvSpPr>
        <p:spPr bwMode="auto">
          <a:xfrm>
            <a:off x="10363200" y="614363"/>
            <a:ext cx="18287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200" b="1" dirty="0"/>
              <a:t>HOW </a:t>
            </a:r>
            <a:r>
              <a:rPr lang="en-US" altLang="en-US" sz="1200" dirty="0"/>
              <a:t>does it work?</a:t>
            </a:r>
          </a:p>
        </p:txBody>
      </p:sp>
      <p:sp>
        <p:nvSpPr>
          <p:cNvPr id="3" name="Rectangle 2">
            <a:extLst>
              <a:ext uri="{FF2B5EF4-FFF2-40B4-BE49-F238E27FC236}">
                <a16:creationId xmlns:a16="http://schemas.microsoft.com/office/drawing/2014/main" id="{85B08614-6BB9-C868-E7E2-C6258A8DC745}"/>
              </a:ext>
            </a:extLst>
          </p:cNvPr>
          <p:cNvSpPr/>
          <p:nvPr/>
        </p:nvSpPr>
        <p:spPr>
          <a:xfrm>
            <a:off x="11582400" y="0"/>
            <a:ext cx="609600" cy="609600"/>
          </a:xfrm>
          <a:prstGeom prst="rect">
            <a:avLst/>
          </a:prstGeom>
          <a:solidFill>
            <a:schemeClr val="tx2"/>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a:extLst>
              <a:ext uri="{FF2B5EF4-FFF2-40B4-BE49-F238E27FC236}">
                <a16:creationId xmlns:a16="http://schemas.microsoft.com/office/drawing/2014/main" id="{1F7D261D-E4E4-4D65-579E-4CDF812AAEAD}"/>
              </a:ext>
            </a:extLst>
          </p:cNvPr>
          <p:cNvSpPr/>
          <p:nvPr/>
        </p:nvSpPr>
        <p:spPr>
          <a:xfrm>
            <a:off x="10972800" y="0"/>
            <a:ext cx="609600" cy="609600"/>
          </a:xfrm>
          <a:prstGeom prst="rect">
            <a:avLst/>
          </a:prstGeom>
          <a:solidFill>
            <a:srgbClr val="00747A"/>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9156DF03-2253-9B42-5792-9A0DE039423F}"/>
              </a:ext>
            </a:extLst>
          </p:cNvPr>
          <p:cNvSpPr/>
          <p:nvPr/>
        </p:nvSpPr>
        <p:spPr>
          <a:xfrm>
            <a:off x="10363200" y="0"/>
            <a:ext cx="609600" cy="609600"/>
          </a:xfrm>
          <a:prstGeom prst="rect">
            <a:avLst/>
          </a:prstGeom>
          <a:solidFill>
            <a:schemeClr val="tx2"/>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a:extLst>
              <a:ext uri="{FF2B5EF4-FFF2-40B4-BE49-F238E27FC236}">
                <a16:creationId xmlns:a16="http://schemas.microsoft.com/office/drawing/2014/main" id="{B4FB1339-417D-8DE7-416B-1CCC48526EB8}"/>
              </a:ext>
            </a:extLst>
          </p:cNvPr>
          <p:cNvSpPr>
            <a:spLocks noGrp="1"/>
          </p:cNvSpPr>
          <p:nvPr>
            <p:ph type="title"/>
          </p:nvPr>
        </p:nvSpPr>
        <p:spPr/>
        <p:txBody>
          <a:bodyPr/>
          <a:lstStyle/>
          <a:p>
            <a:r>
              <a:rPr lang="en-US" altLang="en-US" sz="3200" i="1"/>
              <a:t>MoneyGuard Market Advantage</a:t>
            </a:r>
            <a:r>
              <a:rPr lang="en-US" altLang="en-US" sz="3200" baseline="30000"/>
              <a:t>®</a:t>
            </a:r>
            <a:r>
              <a:rPr lang="en-US" altLang="en-US" sz="3200" i="1" baseline="30000"/>
              <a:t> </a:t>
            </a:r>
            <a:r>
              <a:rPr lang="en-US" altLang="en-US" sz="3200"/>
              <a:t>allows their</a:t>
            </a:r>
            <a:br>
              <a:rPr lang="en-US" altLang="en-US" sz="3200"/>
            </a:br>
            <a:r>
              <a:rPr lang="en-US" altLang="en-US" sz="3200"/>
              <a:t>long-term care strategy to work more like their investments</a:t>
            </a:r>
          </a:p>
        </p:txBody>
      </p:sp>
      <p:sp>
        <p:nvSpPr>
          <p:cNvPr id="62467" name="Rectangle 9">
            <a:extLst>
              <a:ext uri="{FF2B5EF4-FFF2-40B4-BE49-F238E27FC236}">
                <a16:creationId xmlns:a16="http://schemas.microsoft.com/office/drawing/2014/main" id="{5B53DACD-F150-B2F0-D5BC-946B30CFB92A}"/>
              </a:ext>
            </a:extLst>
          </p:cNvPr>
          <p:cNvSpPr>
            <a:spLocks noChangeArrowheads="1"/>
          </p:cNvSpPr>
          <p:nvPr/>
        </p:nvSpPr>
        <p:spPr bwMode="auto">
          <a:xfrm>
            <a:off x="441325" y="5770563"/>
            <a:ext cx="11506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000" baseline="30000">
                <a:cs typeface="Calibri" panose="020F0502020204030204" pitchFamily="34" charset="0"/>
              </a:rPr>
              <a:t>1</a:t>
            </a:r>
            <a:r>
              <a:rPr lang="en-US" altLang="en-US" sz="1000">
                <a:cs typeface="Calibri" panose="020F0502020204030204" pitchFamily="34" charset="0"/>
              </a:rPr>
              <a:t> Assuming all premiums are paid, no post-issue loans, withdrawals, increases or decreases. All guarantees and benefits of the insurance policy are subject to the claims-paying ability of the issuing insurance company.</a:t>
            </a:r>
          </a:p>
          <a:p>
            <a:r>
              <a:rPr lang="en-US" altLang="en-US" sz="1000" baseline="30000">
                <a:cs typeface="Calibri" panose="020F0502020204030204" pitchFamily="34" charset="0"/>
              </a:rPr>
              <a:t>2</a:t>
            </a:r>
            <a:r>
              <a:rPr lang="en-US" altLang="en-US" sz="1000">
                <a:cs typeface="Calibri" panose="020F0502020204030204" pitchFamily="34" charset="0"/>
              </a:rPr>
              <a:t> Assuming the Value Protection Rider is in-force and all requirements are followed.  </a:t>
            </a:r>
            <a:r>
              <a:rPr lang="en-US" altLang="en-US" sz="1000" baseline="30000">
                <a:cs typeface="Calibri" panose="020F0502020204030204" pitchFamily="34" charset="0"/>
              </a:rPr>
              <a:t>3</a:t>
            </a:r>
            <a:r>
              <a:rPr lang="en-US" altLang="en-US" sz="1000">
                <a:cs typeface="Calibri" panose="020F0502020204030204" pitchFamily="34" charset="0"/>
              </a:rPr>
              <a:t> The LTC Base Value is set at issue and is based on the specified amount of death benefit of the VUL policy. Assuming all premiums are paid, no post-issue loans, withdrawals, increases or decreases. All guarantees and benefits of the insurance policy are subject to the claims-paying ability of the issuing insurance company. </a:t>
            </a:r>
            <a:r>
              <a:rPr lang="en-US" altLang="en-US" sz="1000" baseline="30000">
                <a:cs typeface="Calibri" panose="020F0502020204030204" pitchFamily="34" charset="0"/>
              </a:rPr>
              <a:t>4</a:t>
            </a:r>
            <a:r>
              <a:rPr lang="en-US" altLang="en-US" sz="1000">
                <a:cs typeface="Calibri" panose="020F0502020204030204" pitchFamily="34" charset="0"/>
              </a:rPr>
              <a:t> Beneficiaries may receive an income tax-free death benefit under IRC Section 101(a)(1).</a:t>
            </a:r>
          </a:p>
        </p:txBody>
      </p:sp>
      <p:sp>
        <p:nvSpPr>
          <p:cNvPr id="62468" name="Rectangle 8">
            <a:extLst>
              <a:ext uri="{FF2B5EF4-FFF2-40B4-BE49-F238E27FC236}">
                <a16:creationId xmlns:a16="http://schemas.microsoft.com/office/drawing/2014/main" id="{57B6076C-AB63-6E9A-7556-329FF02BFB5E}"/>
              </a:ext>
            </a:extLst>
          </p:cNvPr>
          <p:cNvSpPr>
            <a:spLocks noChangeArrowheads="1"/>
          </p:cNvSpPr>
          <p:nvPr/>
        </p:nvSpPr>
        <p:spPr bwMode="auto">
          <a:xfrm>
            <a:off x="454025" y="5278438"/>
            <a:ext cx="9772650" cy="55245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000" b="1"/>
              <a:t>This hypothetical chart shows how the policy features are designed to work. The data points and timeline are for illustration only, are not guaranteed and do not reflect any past or future performance. If your clients have a 0% return, they will receive their LTC Minimum Guaranteed Benefit as long as their policy is in-force. This is not a representation of what your clients would receive; request a personalized illustration for your clients.</a:t>
            </a:r>
          </a:p>
        </p:txBody>
      </p:sp>
      <p:pic>
        <p:nvPicPr>
          <p:cNvPr id="62473" name="chart axis">
            <a:extLst>
              <a:ext uri="{FF2B5EF4-FFF2-40B4-BE49-F238E27FC236}">
                <a16:creationId xmlns:a16="http://schemas.microsoft.com/office/drawing/2014/main" id="{CA676771-2057-36CF-626A-4F3EB549CF8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7825" y="1541463"/>
            <a:ext cx="7554913"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orange shading">
            <a:extLst>
              <a:ext uri="{FF2B5EF4-FFF2-40B4-BE49-F238E27FC236}">
                <a16:creationId xmlns:a16="http://schemas.microsoft.com/office/drawing/2014/main" id="{6AC32C78-7C74-954E-7CBB-5B26F26EACA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r="2570"/>
          <a:stretch>
            <a:fillRect/>
          </a:stretch>
        </p:blipFill>
        <p:spPr bwMode="auto">
          <a:xfrm>
            <a:off x="377825" y="1541463"/>
            <a:ext cx="7359650"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grey line">
            <a:extLst>
              <a:ext uri="{FF2B5EF4-FFF2-40B4-BE49-F238E27FC236}">
                <a16:creationId xmlns:a16="http://schemas.microsoft.com/office/drawing/2014/main" id="{B4812CBD-6FF9-4593-C84B-FF894C001306}"/>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r="2570"/>
          <a:stretch>
            <a:fillRect/>
          </a:stretch>
        </p:blipFill>
        <p:spPr bwMode="auto">
          <a:xfrm>
            <a:off x="377825" y="1541463"/>
            <a:ext cx="7359650"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blue line">
            <a:extLst>
              <a:ext uri="{FF2B5EF4-FFF2-40B4-BE49-F238E27FC236}">
                <a16:creationId xmlns:a16="http://schemas.microsoft.com/office/drawing/2014/main" id="{804E452A-AAB6-7ECC-70A1-C1D270BA1A40}"/>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r="2570"/>
          <a:stretch>
            <a:fillRect/>
          </a:stretch>
        </p:blipFill>
        <p:spPr bwMode="auto">
          <a:xfrm>
            <a:off x="377825" y="1541463"/>
            <a:ext cx="7359650"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teal line">
            <a:extLst>
              <a:ext uri="{FF2B5EF4-FFF2-40B4-BE49-F238E27FC236}">
                <a16:creationId xmlns:a16="http://schemas.microsoft.com/office/drawing/2014/main" id="{31A59D1C-F436-3B64-FA7B-1A4D5377AB40}"/>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r="2570"/>
          <a:stretch>
            <a:fillRect/>
          </a:stretch>
        </p:blipFill>
        <p:spPr bwMode="auto">
          <a:xfrm>
            <a:off x="377825" y="1541463"/>
            <a:ext cx="7359650"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orange chart callout">
            <a:extLst>
              <a:ext uri="{FF2B5EF4-FFF2-40B4-BE49-F238E27FC236}">
                <a16:creationId xmlns:a16="http://schemas.microsoft.com/office/drawing/2014/main" id="{AD422447-2797-C206-574F-0DF653975D41}"/>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r="2570"/>
          <a:stretch>
            <a:fillRect/>
          </a:stretch>
        </p:blipFill>
        <p:spPr bwMode="auto">
          <a:xfrm>
            <a:off x="377825" y="1541463"/>
            <a:ext cx="7359650" cy="383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9" name="side bar callout">
            <a:extLst>
              <a:ext uri="{FF2B5EF4-FFF2-40B4-BE49-F238E27FC236}">
                <a16:creationId xmlns:a16="http://schemas.microsoft.com/office/drawing/2014/main" id="{2930B874-6A13-A152-E3E3-628D7997D0AD}"/>
              </a:ext>
            </a:extLst>
          </p:cNvPr>
          <p:cNvSpPr>
            <a:spLocks noChangeArrowheads="1"/>
          </p:cNvSpPr>
          <p:nvPr/>
        </p:nvSpPr>
        <p:spPr bwMode="auto">
          <a:xfrm>
            <a:off x="10372725" y="2890838"/>
            <a:ext cx="1566863" cy="149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300">
                <a:solidFill>
                  <a:schemeClr val="accent1"/>
                </a:solidFill>
                <a:latin typeface="Georgia" panose="02040502050405020303" pitchFamily="18" charset="0"/>
              </a:rPr>
              <a:t>Whether or not your clients</a:t>
            </a:r>
            <a:br>
              <a:rPr lang="en-US" altLang="en-US" sz="1300">
                <a:solidFill>
                  <a:schemeClr val="accent1"/>
                </a:solidFill>
                <a:latin typeface="Georgia" panose="02040502050405020303" pitchFamily="18" charset="0"/>
              </a:rPr>
            </a:br>
            <a:r>
              <a:rPr lang="en-US" altLang="en-US" sz="1300">
                <a:solidFill>
                  <a:schemeClr val="accent1"/>
                </a:solidFill>
                <a:latin typeface="Georgia" panose="02040502050405020303" pitchFamily="18" charset="0"/>
              </a:rPr>
              <a:t>need care, your beneficiaries may receive an income tax-free death benefit.</a:t>
            </a:r>
            <a:r>
              <a:rPr lang="en-US" altLang="en-US" sz="1300" baseline="30000">
                <a:solidFill>
                  <a:schemeClr val="accent1"/>
                </a:solidFill>
                <a:latin typeface="Georgia" panose="02040502050405020303" pitchFamily="18" charset="0"/>
              </a:rPr>
              <a:t>4</a:t>
            </a:r>
          </a:p>
        </p:txBody>
      </p:sp>
      <p:sp>
        <p:nvSpPr>
          <p:cNvPr id="62480" name="TextBox 2">
            <a:extLst>
              <a:ext uri="{FF2B5EF4-FFF2-40B4-BE49-F238E27FC236}">
                <a16:creationId xmlns:a16="http://schemas.microsoft.com/office/drawing/2014/main" id="{FAF637D4-67C0-FF2D-932E-3ACFA10937AA}"/>
              </a:ext>
            </a:extLst>
          </p:cNvPr>
          <p:cNvSpPr txBox="1">
            <a:spLocks noChangeArrowheads="1"/>
          </p:cNvSpPr>
          <p:nvPr/>
        </p:nvSpPr>
        <p:spPr bwMode="auto">
          <a:xfrm>
            <a:off x="8501063" y="2414588"/>
            <a:ext cx="4905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600">
                <a:cs typeface="Arial" panose="020B0604020202020204" pitchFamily="34" charset="0"/>
              </a:rPr>
              <a:t>   </a:t>
            </a:r>
          </a:p>
        </p:txBody>
      </p:sp>
      <p:sp>
        <p:nvSpPr>
          <p:cNvPr id="26" name="at time of claim">
            <a:extLst>
              <a:ext uri="{FF2B5EF4-FFF2-40B4-BE49-F238E27FC236}">
                <a16:creationId xmlns:a16="http://schemas.microsoft.com/office/drawing/2014/main" id="{BB94FE35-41DF-8C4F-5610-956412461B03}"/>
              </a:ext>
            </a:extLst>
          </p:cNvPr>
          <p:cNvSpPr txBox="1">
            <a:spLocks noChangeArrowheads="1"/>
          </p:cNvSpPr>
          <p:nvPr/>
        </p:nvSpPr>
        <p:spPr bwMode="auto">
          <a:xfrm>
            <a:off x="7970838" y="2000250"/>
            <a:ext cx="19954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200" b="1">
                <a:solidFill>
                  <a:schemeClr val="accent1"/>
                </a:solidFill>
                <a:cs typeface="Arial" panose="020B0604020202020204" pitchFamily="34" charset="0"/>
              </a:rPr>
              <a:t>At time of claim, LTC benefits will be the greatest of:</a:t>
            </a:r>
            <a:r>
              <a:rPr lang="en-US" altLang="en-US" sz="1200" b="1" baseline="30000">
                <a:solidFill>
                  <a:schemeClr val="accent1"/>
                </a:solidFill>
                <a:cs typeface="Arial" panose="020B0604020202020204" pitchFamily="34" charset="0"/>
              </a:rPr>
              <a:t>1</a:t>
            </a:r>
          </a:p>
        </p:txBody>
      </p:sp>
      <p:grpSp>
        <p:nvGrpSpPr>
          <p:cNvPr id="27" name="teal callout">
            <a:extLst>
              <a:ext uri="{FF2B5EF4-FFF2-40B4-BE49-F238E27FC236}">
                <a16:creationId xmlns:a16="http://schemas.microsoft.com/office/drawing/2014/main" id="{6008DF80-26FF-6290-661B-320D823E6699}"/>
              </a:ext>
            </a:extLst>
          </p:cNvPr>
          <p:cNvGrpSpPr>
            <a:grpSpLocks/>
          </p:cNvGrpSpPr>
          <p:nvPr/>
        </p:nvGrpSpPr>
        <p:grpSpPr bwMode="auto">
          <a:xfrm>
            <a:off x="7932738" y="2490788"/>
            <a:ext cx="2293937" cy="400050"/>
            <a:chOff x="7948613" y="2198687"/>
            <a:chExt cx="2295326" cy="400050"/>
          </a:xfrm>
        </p:grpSpPr>
        <p:sp>
          <p:nvSpPr>
            <p:cNvPr id="28" name="Rectangle 27">
              <a:extLst>
                <a:ext uri="{FF2B5EF4-FFF2-40B4-BE49-F238E27FC236}">
                  <a16:creationId xmlns:a16="http://schemas.microsoft.com/office/drawing/2014/main" id="{9D6529A2-37C0-8B4D-AFCE-59A91944E068}"/>
                </a:ext>
              </a:extLst>
            </p:cNvPr>
            <p:cNvSpPr/>
            <p:nvPr/>
          </p:nvSpPr>
          <p:spPr>
            <a:xfrm>
              <a:off x="7948613" y="2198687"/>
              <a:ext cx="2295326" cy="400050"/>
            </a:xfrm>
            <a:prstGeom prst="rect">
              <a:avLst/>
            </a:prstGeom>
            <a:solidFill>
              <a:srgbClr val="00B5B4">
                <a:alpha val="10000"/>
              </a:srgbClr>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495" name="TextBox 28">
              <a:extLst>
                <a:ext uri="{FF2B5EF4-FFF2-40B4-BE49-F238E27FC236}">
                  <a16:creationId xmlns:a16="http://schemas.microsoft.com/office/drawing/2014/main" id="{7F009EB5-68BD-3D37-69B7-669426A7CFF7}"/>
                </a:ext>
              </a:extLst>
            </p:cNvPr>
            <p:cNvSpPr txBox="1">
              <a:spLocks noChangeArrowheads="1"/>
            </p:cNvSpPr>
            <p:nvPr/>
          </p:nvSpPr>
          <p:spPr bwMode="auto">
            <a:xfrm>
              <a:off x="8024267" y="2213907"/>
              <a:ext cx="19579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200" b="1">
                  <a:cs typeface="Arial" panose="020B0604020202020204" pitchFamily="34" charset="0"/>
                </a:rPr>
                <a:t>4x policy Accumulation Value</a:t>
              </a:r>
            </a:p>
            <a:p>
              <a:r>
                <a:rPr lang="en-US" altLang="en-US" sz="1200">
                  <a:cs typeface="Arial" panose="020B0604020202020204" pitchFamily="34" charset="0"/>
                </a:rPr>
                <a:t>(LTC Market Value).</a:t>
              </a:r>
            </a:p>
          </p:txBody>
        </p:sp>
      </p:grpSp>
      <p:grpSp>
        <p:nvGrpSpPr>
          <p:cNvPr id="30" name="blue callout">
            <a:extLst>
              <a:ext uri="{FF2B5EF4-FFF2-40B4-BE49-F238E27FC236}">
                <a16:creationId xmlns:a16="http://schemas.microsoft.com/office/drawing/2014/main" id="{EE9CAEFB-7A57-615F-CB18-01B69D10BD38}"/>
              </a:ext>
            </a:extLst>
          </p:cNvPr>
          <p:cNvGrpSpPr>
            <a:grpSpLocks/>
          </p:cNvGrpSpPr>
          <p:nvPr/>
        </p:nvGrpSpPr>
        <p:grpSpPr bwMode="auto">
          <a:xfrm>
            <a:off x="7924800" y="3086100"/>
            <a:ext cx="2301875" cy="922338"/>
            <a:chOff x="7941282" y="2793399"/>
            <a:chExt cx="2302657" cy="921867"/>
          </a:xfrm>
        </p:grpSpPr>
        <p:sp>
          <p:nvSpPr>
            <p:cNvPr id="31" name="Rectangle 30">
              <a:extLst>
                <a:ext uri="{FF2B5EF4-FFF2-40B4-BE49-F238E27FC236}">
                  <a16:creationId xmlns:a16="http://schemas.microsoft.com/office/drawing/2014/main" id="{B20AE0B1-7D04-BF4B-0E08-2BF549769BB5}"/>
                </a:ext>
              </a:extLst>
            </p:cNvPr>
            <p:cNvSpPr/>
            <p:nvPr/>
          </p:nvSpPr>
          <p:spPr>
            <a:xfrm>
              <a:off x="7941282" y="2793399"/>
              <a:ext cx="2302657" cy="921867"/>
            </a:xfrm>
            <a:prstGeom prst="rect">
              <a:avLst/>
            </a:prstGeom>
            <a:solidFill>
              <a:srgbClr val="224F8B">
                <a:alpha val="10000"/>
              </a:srgbClr>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493" name="TextBox 31">
              <a:extLst>
                <a:ext uri="{FF2B5EF4-FFF2-40B4-BE49-F238E27FC236}">
                  <a16:creationId xmlns:a16="http://schemas.microsoft.com/office/drawing/2014/main" id="{F77125C1-844E-8A4D-36A2-31DDB393831A}"/>
                </a:ext>
              </a:extLst>
            </p:cNvPr>
            <p:cNvSpPr txBox="1">
              <a:spLocks noChangeArrowheads="1"/>
            </p:cNvSpPr>
            <p:nvPr/>
          </p:nvSpPr>
          <p:spPr bwMode="auto">
            <a:xfrm>
              <a:off x="8024265" y="2885000"/>
              <a:ext cx="203413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200" b="1">
                  <a:cs typeface="Arial" panose="020B0604020202020204" pitchFamily="34" charset="0"/>
                </a:rPr>
                <a:t>2.5x policy anniversary Accumulation Value,</a:t>
              </a:r>
            </a:p>
            <a:p>
              <a:r>
                <a:rPr lang="en-US" altLang="en-US" sz="1200">
                  <a:cs typeface="Arial" panose="020B0604020202020204" pitchFamily="34" charset="0"/>
                </a:rPr>
                <a:t>which automatically locks in annually (LTC Protected Value).</a:t>
              </a:r>
              <a:r>
                <a:rPr lang="en-US" altLang="en-US" sz="1200" baseline="30000">
                  <a:cs typeface="Arial" panose="020B0604020202020204" pitchFamily="34" charset="0"/>
                </a:rPr>
                <a:t>2</a:t>
              </a:r>
            </a:p>
          </p:txBody>
        </p:sp>
      </p:grpSp>
      <p:grpSp>
        <p:nvGrpSpPr>
          <p:cNvPr id="33" name="grey callout">
            <a:extLst>
              <a:ext uri="{FF2B5EF4-FFF2-40B4-BE49-F238E27FC236}">
                <a16:creationId xmlns:a16="http://schemas.microsoft.com/office/drawing/2014/main" id="{CB553E63-43EC-2D1E-8614-71E8D7A64416}"/>
              </a:ext>
            </a:extLst>
          </p:cNvPr>
          <p:cNvGrpSpPr>
            <a:grpSpLocks/>
          </p:cNvGrpSpPr>
          <p:nvPr/>
        </p:nvGrpSpPr>
        <p:grpSpPr bwMode="auto">
          <a:xfrm>
            <a:off x="7924800" y="4222750"/>
            <a:ext cx="2346325" cy="657225"/>
            <a:chOff x="7941282" y="3930183"/>
            <a:chExt cx="2345717" cy="656596"/>
          </a:xfrm>
        </p:grpSpPr>
        <p:sp>
          <p:nvSpPr>
            <p:cNvPr id="34" name="Rectangle 33">
              <a:extLst>
                <a:ext uri="{FF2B5EF4-FFF2-40B4-BE49-F238E27FC236}">
                  <a16:creationId xmlns:a16="http://schemas.microsoft.com/office/drawing/2014/main" id="{8E4C8BA2-8350-E24B-AA78-54E9600DA448}"/>
                </a:ext>
              </a:extLst>
            </p:cNvPr>
            <p:cNvSpPr/>
            <p:nvPr/>
          </p:nvSpPr>
          <p:spPr>
            <a:xfrm>
              <a:off x="7941282" y="3930183"/>
              <a:ext cx="2345717" cy="656596"/>
            </a:xfrm>
            <a:prstGeom prst="rect">
              <a:avLst/>
            </a:prstGeom>
            <a:solidFill>
              <a:schemeClr val="accent6">
                <a:alpha val="10000"/>
              </a:schemeClr>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2491" name="TextBox 34">
              <a:extLst>
                <a:ext uri="{FF2B5EF4-FFF2-40B4-BE49-F238E27FC236}">
                  <a16:creationId xmlns:a16="http://schemas.microsoft.com/office/drawing/2014/main" id="{B66EC1AE-3458-1D63-4825-F659BAAED327}"/>
                </a:ext>
              </a:extLst>
            </p:cNvPr>
            <p:cNvSpPr txBox="1">
              <a:spLocks noChangeArrowheads="1"/>
            </p:cNvSpPr>
            <p:nvPr/>
          </p:nvSpPr>
          <p:spPr bwMode="auto">
            <a:xfrm>
              <a:off x="8004477" y="3978772"/>
              <a:ext cx="221932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200" b="1">
                  <a:cs typeface="Arial" panose="020B0604020202020204" pitchFamily="34" charset="0"/>
                </a:rPr>
                <a:t>3-year initial minimum guaranteed </a:t>
              </a:r>
              <a:r>
                <a:rPr lang="en-US" altLang="en-US" sz="1200">
                  <a:cs typeface="Arial" panose="020B0604020202020204" pitchFamily="34" charset="0"/>
                </a:rPr>
                <a:t>long-term care benefit (LTC Base Value).</a:t>
              </a:r>
              <a:r>
                <a:rPr lang="en-US" altLang="en-US" sz="1200" baseline="30000">
                  <a:cs typeface="Arial" panose="020B0604020202020204" pitchFamily="34" charset="0"/>
                </a:rPr>
                <a:t>3</a:t>
              </a:r>
            </a:p>
          </p:txBody>
        </p:sp>
      </p:grpSp>
      <p:pic>
        <p:nvPicPr>
          <p:cNvPr id="36" name="dark teal line">
            <a:extLst>
              <a:ext uri="{FF2B5EF4-FFF2-40B4-BE49-F238E27FC236}">
                <a16:creationId xmlns:a16="http://schemas.microsoft.com/office/drawing/2014/main" id="{78CB0E5E-CDB8-7B26-6B16-77CDF54B039F}"/>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t="25186" r="2609" b="20584"/>
          <a:stretch>
            <a:fillRect/>
          </a:stretch>
        </p:blipFill>
        <p:spPr bwMode="auto">
          <a:xfrm>
            <a:off x="374650" y="2506663"/>
            <a:ext cx="735965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shading">
            <a:extLst>
              <a:ext uri="{FF2B5EF4-FFF2-40B4-BE49-F238E27FC236}">
                <a16:creationId xmlns:a16="http://schemas.microsoft.com/office/drawing/2014/main" id="{B4EB223C-5E18-3050-5685-2D387CB826A6}"/>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t="25185" r="2609" b="22623"/>
          <a:stretch>
            <a:fillRect/>
          </a:stretch>
        </p:blipFill>
        <p:spPr bwMode="auto">
          <a:xfrm>
            <a:off x="374650" y="2506663"/>
            <a:ext cx="7359650" cy="200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grey chart callout">
            <a:extLst>
              <a:ext uri="{FF2B5EF4-FFF2-40B4-BE49-F238E27FC236}">
                <a16:creationId xmlns:a16="http://schemas.microsoft.com/office/drawing/2014/main" id="{CAD9C704-59AE-F771-B5D0-E551435F5A73}"/>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r="2570" b="-50"/>
          <a:stretch/>
        </p:blipFill>
        <p:spPr bwMode="auto">
          <a:xfrm>
            <a:off x="377825" y="1541463"/>
            <a:ext cx="7359650" cy="384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blue chart callout">
            <a:extLst>
              <a:ext uri="{FF2B5EF4-FFF2-40B4-BE49-F238E27FC236}">
                <a16:creationId xmlns:a16="http://schemas.microsoft.com/office/drawing/2014/main" id="{E8FA8124-4074-BC1A-9AAF-492853C07EB3}"/>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3276600" y="1541463"/>
            <a:ext cx="4460875"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teal chart callout">
            <a:extLst>
              <a:ext uri="{FF2B5EF4-FFF2-40B4-BE49-F238E27FC236}">
                <a16:creationId xmlns:a16="http://schemas.microsoft.com/office/drawing/2014/main" id="{070032C7-8EBD-297C-8D67-3472D17EF57A}"/>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t="-1329" b="-1329"/>
          <a:stretch/>
        </p:blipFill>
        <p:spPr bwMode="auto">
          <a:xfrm>
            <a:off x="6689725" y="1541463"/>
            <a:ext cx="1010158" cy="3541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39">
            <a:extLst>
              <a:ext uri="{FF2B5EF4-FFF2-40B4-BE49-F238E27FC236}">
                <a16:creationId xmlns:a16="http://schemas.microsoft.com/office/drawing/2014/main" id="{97821F12-0A9F-D343-369B-5AAA52473CF8}"/>
              </a:ext>
            </a:extLst>
          </p:cNvPr>
          <p:cNvSpPr>
            <a:spLocks noChangeArrowheads="1"/>
          </p:cNvSpPr>
          <p:nvPr/>
        </p:nvSpPr>
        <p:spPr bwMode="auto">
          <a:xfrm>
            <a:off x="10363200" y="614363"/>
            <a:ext cx="18287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200" b="1" dirty="0"/>
              <a:t>HOW </a:t>
            </a:r>
            <a:r>
              <a:rPr lang="en-US" altLang="en-US" sz="1200" dirty="0"/>
              <a:t>does it work?</a:t>
            </a:r>
          </a:p>
        </p:txBody>
      </p:sp>
      <p:sp>
        <p:nvSpPr>
          <p:cNvPr id="3" name="Rectangle 2">
            <a:extLst>
              <a:ext uri="{FF2B5EF4-FFF2-40B4-BE49-F238E27FC236}">
                <a16:creationId xmlns:a16="http://schemas.microsoft.com/office/drawing/2014/main" id="{D71518DB-302D-D06E-1B0F-FB387F2A8585}"/>
              </a:ext>
            </a:extLst>
          </p:cNvPr>
          <p:cNvSpPr/>
          <p:nvPr/>
        </p:nvSpPr>
        <p:spPr>
          <a:xfrm>
            <a:off x="11582400" y="0"/>
            <a:ext cx="609600" cy="609600"/>
          </a:xfrm>
          <a:prstGeom prst="rect">
            <a:avLst/>
          </a:prstGeom>
          <a:solidFill>
            <a:schemeClr val="tx2"/>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a:extLst>
              <a:ext uri="{FF2B5EF4-FFF2-40B4-BE49-F238E27FC236}">
                <a16:creationId xmlns:a16="http://schemas.microsoft.com/office/drawing/2014/main" id="{CDA6336D-BF8B-CE65-D248-3498CBBA42E8}"/>
              </a:ext>
            </a:extLst>
          </p:cNvPr>
          <p:cNvSpPr/>
          <p:nvPr/>
        </p:nvSpPr>
        <p:spPr>
          <a:xfrm>
            <a:off x="10972800" y="0"/>
            <a:ext cx="609600" cy="609600"/>
          </a:xfrm>
          <a:prstGeom prst="rect">
            <a:avLst/>
          </a:prstGeom>
          <a:solidFill>
            <a:srgbClr val="00747A"/>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21425406-0B37-3E57-AB59-C25589E66F4E}"/>
              </a:ext>
            </a:extLst>
          </p:cNvPr>
          <p:cNvSpPr/>
          <p:nvPr/>
        </p:nvSpPr>
        <p:spPr>
          <a:xfrm>
            <a:off x="10363200" y="0"/>
            <a:ext cx="609600" cy="609600"/>
          </a:xfrm>
          <a:prstGeom prst="rect">
            <a:avLst/>
          </a:prstGeom>
          <a:solidFill>
            <a:schemeClr val="tx2"/>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2000"/>
                                        <p:tgtEl>
                                          <p:spTgt spid="19"/>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2000"/>
                                        <p:tgtEl>
                                          <p:spTgt spid="20"/>
                                        </p:tgtEl>
                                      </p:cBhvr>
                                    </p:animEffect>
                                  </p:childTnLst>
                                </p:cTn>
                              </p:par>
                            </p:childTnLst>
                          </p:cTn>
                        </p:par>
                        <p:par>
                          <p:cTn id="17" fill="hold" nodeType="afterGroup">
                            <p:stCondLst>
                              <p:cond delay="2000"/>
                            </p:stCondLst>
                            <p:childTnLst>
                              <p:par>
                                <p:cTn id="18" presetID="10" presetClass="entr" presetSubtype="0" fill="hold"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fade">
                                      <p:cBhvr>
                                        <p:cTn id="20" dur="500"/>
                                        <p:tgtEl>
                                          <p:spTgt spid="38"/>
                                        </p:tgtEl>
                                      </p:cBhvr>
                                    </p:animEffect>
                                  </p:childTnLst>
                                </p:cTn>
                              </p:par>
                              <p:par>
                                <p:cTn id="21" presetID="10"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left)">
                                      <p:cBhvr>
                                        <p:cTn id="31" dur="2000"/>
                                        <p:tgtEl>
                                          <p:spTgt spid="22"/>
                                        </p:tgtEl>
                                      </p:cBhvr>
                                    </p:animEffect>
                                  </p:childTnLst>
                                </p:cTn>
                              </p:par>
                            </p:childTnLst>
                          </p:cTn>
                        </p:par>
                        <p:par>
                          <p:cTn id="32" fill="hold" nodeType="afterGroup">
                            <p:stCondLst>
                              <p:cond delay="2000"/>
                            </p:stCondLst>
                            <p:childTnLst>
                              <p:par>
                                <p:cTn id="33" presetID="10" presetClass="entr" presetSubtype="0" fill="hold"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500"/>
                                        <p:tgtEl>
                                          <p:spTgt spid="40"/>
                                        </p:tgtEl>
                                      </p:cBhvr>
                                    </p:animEffect>
                                  </p:childTnLst>
                                </p:cTn>
                              </p:par>
                              <p:par>
                                <p:cTn id="36" presetID="10" presetClass="entr" presetSubtype="0"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fade">
                                      <p:cBhvr>
                                        <p:cTn id="38" dur="500"/>
                                        <p:tgtEl>
                                          <p:spTgt spid="27"/>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2000"/>
                                        <p:tgtEl>
                                          <p:spTgt spid="21"/>
                                        </p:tgtEl>
                                      </p:cBhvr>
                                    </p:animEffect>
                                  </p:childTnLst>
                                </p:cTn>
                              </p:par>
                            </p:childTnLst>
                          </p:cTn>
                        </p:par>
                        <p:par>
                          <p:cTn id="44" fill="hold" nodeType="afterGroup">
                            <p:stCondLst>
                              <p:cond delay="2000"/>
                            </p:stCondLst>
                            <p:childTnLst>
                              <p:par>
                                <p:cTn id="45" presetID="10" presetClass="entr" presetSubtype="0" fill="hold"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500"/>
                                        <p:tgtEl>
                                          <p:spTgt spid="39"/>
                                        </p:tgtEl>
                                      </p:cBhvr>
                                    </p:animEffect>
                                  </p:childTnLst>
                                </p:cTn>
                              </p:par>
                              <p:par>
                                <p:cTn id="48" presetID="10" presetClass="entr" presetSubtype="0" fill="hold" nodeType="with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500"/>
                                        <p:tgtEl>
                                          <p:spTgt spid="30"/>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nodeType="click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wipe(left)">
                                      <p:cBhvr>
                                        <p:cTn id="55" dur="2000"/>
                                        <p:tgtEl>
                                          <p:spTgt spid="36"/>
                                        </p:tgtEl>
                                      </p:cBhvr>
                                    </p:animEffect>
                                  </p:childTnLst>
                                </p:cTn>
                              </p:par>
                            </p:childTnLst>
                          </p:cTn>
                        </p:par>
                        <p:par>
                          <p:cTn id="56" fill="hold" nodeType="afterGroup">
                            <p:stCondLst>
                              <p:cond delay="2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a:extLst>
              <a:ext uri="{FF2B5EF4-FFF2-40B4-BE49-F238E27FC236}">
                <a16:creationId xmlns:a16="http://schemas.microsoft.com/office/drawing/2014/main" id="{6B6CC8DB-2D68-79E0-ECB2-1C947B359BFE}"/>
              </a:ext>
            </a:extLst>
          </p:cNvPr>
          <p:cNvSpPr>
            <a:spLocks noGrp="1"/>
          </p:cNvSpPr>
          <p:nvPr>
            <p:ph type="title"/>
          </p:nvPr>
        </p:nvSpPr>
        <p:spPr>
          <a:xfrm>
            <a:off x="571500" y="484188"/>
            <a:ext cx="11036300" cy="976312"/>
          </a:xfrm>
        </p:spPr>
        <p:txBody>
          <a:bodyPr/>
          <a:lstStyle/>
          <a:p>
            <a:pPr eaLnBrk="1" hangingPunct="1"/>
            <a:r>
              <a:rPr lang="en-US" altLang="en-US" sz="3200"/>
              <a:t>A long-term care strategy that offers tax</a:t>
            </a:r>
            <a:br>
              <a:rPr lang="en-US" altLang="en-US" sz="3200"/>
            </a:br>
            <a:r>
              <a:rPr lang="en-US" altLang="en-US" sz="3200"/>
              <a:t>advantages for greater benefit potential</a:t>
            </a:r>
          </a:p>
        </p:txBody>
      </p:sp>
      <p:cxnSp>
        <p:nvCxnSpPr>
          <p:cNvPr id="28" name="Straight Connector 27">
            <a:extLst>
              <a:ext uri="{FF2B5EF4-FFF2-40B4-BE49-F238E27FC236}">
                <a16:creationId xmlns:a16="http://schemas.microsoft.com/office/drawing/2014/main" id="{3CAA3733-1BE8-E6BC-DFD8-00A283AF8AA1}"/>
              </a:ext>
            </a:extLst>
          </p:cNvPr>
          <p:cNvCxnSpPr>
            <a:cxnSpLocks/>
          </p:cNvCxnSpPr>
          <p:nvPr/>
        </p:nvCxnSpPr>
        <p:spPr>
          <a:xfrm flipH="1" flipV="1">
            <a:off x="4548188" y="2670175"/>
            <a:ext cx="12700" cy="2233613"/>
          </a:xfrm>
          <a:prstGeom prst="line">
            <a:avLst/>
          </a:prstGeom>
          <a:ln w="6350">
            <a:solidFill>
              <a:schemeClr val="accent6"/>
            </a:solidFill>
            <a:miter lim="800000"/>
          </a:ln>
        </p:spPr>
        <p:style>
          <a:lnRef idx="1">
            <a:schemeClr val="accent1"/>
          </a:lnRef>
          <a:fillRef idx="0">
            <a:schemeClr val="accent1"/>
          </a:fillRef>
          <a:effectRef idx="0">
            <a:schemeClr val="accent1"/>
          </a:effectRef>
          <a:fontRef idx="minor">
            <a:schemeClr val="tx1"/>
          </a:fontRef>
        </p:style>
      </p:cxnSp>
      <p:sp>
        <p:nvSpPr>
          <p:cNvPr id="64517" name="Rectangle 4">
            <a:extLst>
              <a:ext uri="{FF2B5EF4-FFF2-40B4-BE49-F238E27FC236}">
                <a16:creationId xmlns:a16="http://schemas.microsoft.com/office/drawing/2014/main" id="{B6542BB7-BA2B-BBEC-3B2B-59FF75E64230}"/>
              </a:ext>
            </a:extLst>
          </p:cNvPr>
          <p:cNvSpPr>
            <a:spLocks noChangeArrowheads="1"/>
          </p:cNvSpPr>
          <p:nvPr/>
        </p:nvSpPr>
        <p:spPr bwMode="auto">
          <a:xfrm>
            <a:off x="719138" y="3417888"/>
            <a:ext cx="36322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600">
                <a:solidFill>
                  <a:schemeClr val="accent1"/>
                </a:solidFill>
                <a:latin typeface="Georgia" panose="02040502050405020303" pitchFamily="18" charset="0"/>
              </a:rPr>
              <a:t>While it’s invested</a:t>
            </a:r>
          </a:p>
          <a:p>
            <a:pPr algn="ctr"/>
            <a:endParaRPr lang="en-US" altLang="en-US" sz="1600">
              <a:solidFill>
                <a:schemeClr val="accent1"/>
              </a:solidFill>
              <a:latin typeface="Georgia" panose="02040502050405020303" pitchFamily="18" charset="0"/>
            </a:endParaRPr>
          </a:p>
          <a:p>
            <a:pPr algn="ctr"/>
            <a:r>
              <a:rPr lang="en-US" altLang="en-US" sz="1600"/>
              <a:t>Any growth is tax-deferred and will be income tax-free</a:t>
            </a:r>
            <a:r>
              <a:rPr lang="en-US" altLang="en-US" sz="1600" baseline="30000"/>
              <a:t>1</a:t>
            </a:r>
            <a:r>
              <a:rPr lang="en-US" altLang="en-US" sz="1600"/>
              <a:t> for qualified expenses giving your clients the potential for higher long-term care and death benefits. </a:t>
            </a:r>
          </a:p>
        </p:txBody>
      </p:sp>
      <p:sp>
        <p:nvSpPr>
          <p:cNvPr id="6" name="Rectangle 5">
            <a:extLst>
              <a:ext uri="{FF2B5EF4-FFF2-40B4-BE49-F238E27FC236}">
                <a16:creationId xmlns:a16="http://schemas.microsoft.com/office/drawing/2014/main" id="{3781647C-3205-2E07-C344-650FB16F3C5A}"/>
              </a:ext>
            </a:extLst>
          </p:cNvPr>
          <p:cNvSpPr/>
          <p:nvPr/>
        </p:nvSpPr>
        <p:spPr>
          <a:xfrm>
            <a:off x="4987925" y="3414713"/>
            <a:ext cx="2709863" cy="1570037"/>
          </a:xfrm>
          <a:prstGeom prst="rect">
            <a:avLst/>
          </a:prstGeom>
        </p:spPr>
        <p:txBody>
          <a:bodyPr>
            <a:spAutoFit/>
          </a:bodyPr>
          <a:lstStyle/>
          <a:p>
            <a:pPr algn="ctr">
              <a:defRPr/>
            </a:pPr>
            <a:r>
              <a:rPr lang="en-US" sz="1600" dirty="0">
                <a:solidFill>
                  <a:schemeClr val="accent1"/>
                </a:solidFill>
                <a:latin typeface="Georgia" panose="02040502050405020303" pitchFamily="18" charset="0"/>
              </a:rPr>
              <a:t>If they need it</a:t>
            </a:r>
          </a:p>
          <a:p>
            <a:pPr algn="ctr">
              <a:defRPr/>
            </a:pPr>
            <a:endParaRPr lang="en-US" sz="1600" dirty="0">
              <a:solidFill>
                <a:srgbClr val="AE1129"/>
              </a:solidFill>
              <a:latin typeface="Georgia" panose="02040502050405020303" pitchFamily="18" charset="0"/>
            </a:endParaRPr>
          </a:p>
          <a:p>
            <a:pPr algn="ctr">
              <a:defRPr/>
            </a:pPr>
            <a:r>
              <a:rPr lang="en-US" sz="1600" dirty="0">
                <a:solidFill>
                  <a:srgbClr val="000000"/>
                </a:solidFill>
                <a:latin typeface="+mn-lt"/>
              </a:rPr>
              <a:t>When you need to access your benefits to cover qualified long-term care expenses, you can do so income tax-free.</a:t>
            </a:r>
            <a:r>
              <a:rPr lang="en-US" sz="1600" baseline="30000" dirty="0">
                <a:solidFill>
                  <a:srgbClr val="000000"/>
                </a:solidFill>
                <a:latin typeface="+mn-lt"/>
              </a:rPr>
              <a:t>1</a:t>
            </a:r>
            <a:endParaRPr lang="en-US" sz="1600" baseline="30000" dirty="0">
              <a:latin typeface="+mn-lt"/>
            </a:endParaRPr>
          </a:p>
        </p:txBody>
      </p:sp>
      <p:sp>
        <p:nvSpPr>
          <p:cNvPr id="8" name="Rectangle 7">
            <a:extLst>
              <a:ext uri="{FF2B5EF4-FFF2-40B4-BE49-F238E27FC236}">
                <a16:creationId xmlns:a16="http://schemas.microsoft.com/office/drawing/2014/main" id="{EC71F165-B48F-394B-06A6-2F1996563FC5}"/>
              </a:ext>
            </a:extLst>
          </p:cNvPr>
          <p:cNvSpPr/>
          <p:nvPr/>
        </p:nvSpPr>
        <p:spPr>
          <a:xfrm>
            <a:off x="8407400" y="3414713"/>
            <a:ext cx="2817813" cy="1570037"/>
          </a:xfrm>
          <a:prstGeom prst="rect">
            <a:avLst/>
          </a:prstGeom>
        </p:spPr>
        <p:txBody>
          <a:bodyPr>
            <a:spAutoFit/>
          </a:bodyPr>
          <a:lstStyle/>
          <a:p>
            <a:pPr algn="ctr">
              <a:defRPr/>
            </a:pPr>
            <a:r>
              <a:rPr lang="en-US" sz="1600" dirty="0">
                <a:solidFill>
                  <a:schemeClr val="accent1"/>
                </a:solidFill>
                <a:latin typeface="Georgia" panose="02040502050405020303" pitchFamily="18" charset="0"/>
              </a:rPr>
              <a:t>And if they don’t</a:t>
            </a:r>
          </a:p>
          <a:p>
            <a:pPr algn="ctr">
              <a:defRPr/>
            </a:pPr>
            <a:endParaRPr lang="en-US" sz="1600" dirty="0">
              <a:latin typeface="Georgia" panose="02040502050405020303" pitchFamily="18" charset="0"/>
            </a:endParaRPr>
          </a:p>
          <a:p>
            <a:pPr algn="ctr">
              <a:defRPr/>
            </a:pPr>
            <a:r>
              <a:rPr lang="en-US" sz="1600" dirty="0">
                <a:latin typeface="+mn-lt"/>
              </a:rPr>
              <a:t>If your clients don’t need long-term care, their benefits will be</a:t>
            </a:r>
          </a:p>
          <a:p>
            <a:pPr algn="ctr">
              <a:defRPr/>
            </a:pPr>
            <a:r>
              <a:rPr lang="en-US" sz="1600" dirty="0">
                <a:latin typeface="+mn-lt"/>
              </a:rPr>
              <a:t>passed on—income tax-free— through a death benefit.</a:t>
            </a:r>
            <a:r>
              <a:rPr lang="en-US" sz="1600" baseline="30000" dirty="0">
                <a:latin typeface="+mn-lt"/>
              </a:rPr>
              <a:t>2</a:t>
            </a:r>
          </a:p>
        </p:txBody>
      </p:sp>
      <p:cxnSp>
        <p:nvCxnSpPr>
          <p:cNvPr id="25" name="Straight Connector 24">
            <a:extLst>
              <a:ext uri="{FF2B5EF4-FFF2-40B4-BE49-F238E27FC236}">
                <a16:creationId xmlns:a16="http://schemas.microsoft.com/office/drawing/2014/main" id="{C1AC5392-20A3-75E3-588C-7307C0CA6228}"/>
              </a:ext>
            </a:extLst>
          </p:cNvPr>
          <p:cNvCxnSpPr>
            <a:cxnSpLocks/>
          </p:cNvCxnSpPr>
          <p:nvPr/>
        </p:nvCxnSpPr>
        <p:spPr>
          <a:xfrm flipH="1" flipV="1">
            <a:off x="8034338" y="2670175"/>
            <a:ext cx="12700" cy="2233613"/>
          </a:xfrm>
          <a:prstGeom prst="line">
            <a:avLst/>
          </a:prstGeom>
          <a:ln w="6350">
            <a:solidFill>
              <a:schemeClr val="accent6"/>
            </a:solidFill>
            <a:miter lim="800000"/>
          </a:ln>
        </p:spPr>
        <p:style>
          <a:lnRef idx="1">
            <a:schemeClr val="accent1"/>
          </a:lnRef>
          <a:fillRef idx="0">
            <a:schemeClr val="accent1"/>
          </a:fillRef>
          <a:effectRef idx="0">
            <a:schemeClr val="accent1"/>
          </a:effectRef>
          <a:fontRef idx="minor">
            <a:schemeClr val="tx1"/>
          </a:fontRef>
        </p:style>
      </p:cxnSp>
      <p:pic>
        <p:nvPicPr>
          <p:cNvPr id="21" name="Picture 20" descr="Icon&#10;&#10;Description automatically generated">
            <a:extLst>
              <a:ext uri="{FF2B5EF4-FFF2-40B4-BE49-F238E27FC236}">
                <a16:creationId xmlns:a16="http://schemas.microsoft.com/office/drawing/2014/main" id="{D7525CE8-9E38-57DB-3C39-362144174F85}"/>
              </a:ext>
            </a:extLst>
          </p:cNvPr>
          <p:cNvPicPr>
            <a:picLocks noChangeAspect="1"/>
          </p:cNvPicPr>
          <p:nvPr/>
        </p:nvPicPr>
        <p:blipFill>
          <a:blip r:embed="rId3" cstate="screen">
            <a:duotone>
              <a:schemeClr val="bg2">
                <a:shade val="45000"/>
                <a:satMod val="135000"/>
              </a:schemeClr>
              <a:prstClr val="white"/>
            </a:duotone>
          </a:blip>
          <a:stretch>
            <a:fillRect/>
          </a:stretch>
        </p:blipFill>
        <p:spPr>
          <a:xfrm>
            <a:off x="9479821" y="2602360"/>
            <a:ext cx="672627" cy="672627"/>
          </a:xfrm>
          <a:prstGeom prst="rect">
            <a:avLst/>
          </a:prstGeom>
        </p:spPr>
      </p:pic>
      <p:pic>
        <p:nvPicPr>
          <p:cNvPr id="24" name="Picture 23" descr="Icon&#10;&#10;Description automatically generated">
            <a:extLst>
              <a:ext uri="{FF2B5EF4-FFF2-40B4-BE49-F238E27FC236}">
                <a16:creationId xmlns:a16="http://schemas.microsoft.com/office/drawing/2014/main" id="{0F917043-EE54-EAAA-762F-332BCCF60DA2}"/>
              </a:ext>
            </a:extLst>
          </p:cNvPr>
          <p:cNvPicPr>
            <a:picLocks noChangeAspect="1"/>
          </p:cNvPicPr>
          <p:nvPr/>
        </p:nvPicPr>
        <p:blipFill>
          <a:blip r:embed="rId4" cstate="screen">
            <a:duotone>
              <a:schemeClr val="bg2">
                <a:shade val="45000"/>
                <a:satMod val="135000"/>
              </a:schemeClr>
              <a:prstClr val="white"/>
            </a:duotone>
          </a:blip>
          <a:stretch>
            <a:fillRect/>
          </a:stretch>
        </p:blipFill>
        <p:spPr>
          <a:xfrm>
            <a:off x="2199115" y="2602360"/>
            <a:ext cx="672627" cy="672627"/>
          </a:xfrm>
          <a:prstGeom prst="rect">
            <a:avLst/>
          </a:prstGeom>
        </p:spPr>
      </p:pic>
      <p:pic>
        <p:nvPicPr>
          <p:cNvPr id="29" name="Picture 28" descr="Icon&#10;&#10;Description automatically generated">
            <a:extLst>
              <a:ext uri="{FF2B5EF4-FFF2-40B4-BE49-F238E27FC236}">
                <a16:creationId xmlns:a16="http://schemas.microsoft.com/office/drawing/2014/main" id="{848230B3-A2D4-7D6B-298C-541A625A9A90}"/>
              </a:ext>
            </a:extLst>
          </p:cNvPr>
          <p:cNvPicPr>
            <a:picLocks noChangeAspect="1"/>
          </p:cNvPicPr>
          <p:nvPr/>
        </p:nvPicPr>
        <p:blipFill>
          <a:blip r:embed="rId5" cstate="screen">
            <a:duotone>
              <a:schemeClr val="bg2">
                <a:shade val="45000"/>
                <a:satMod val="135000"/>
              </a:schemeClr>
              <a:prstClr val="white"/>
            </a:duotone>
          </a:blip>
          <a:stretch>
            <a:fillRect/>
          </a:stretch>
        </p:blipFill>
        <p:spPr>
          <a:xfrm>
            <a:off x="5949149" y="2626616"/>
            <a:ext cx="788314" cy="788314"/>
          </a:xfrm>
          <a:prstGeom prst="rect">
            <a:avLst/>
          </a:prstGeom>
        </p:spPr>
      </p:pic>
      <p:sp>
        <p:nvSpPr>
          <p:cNvPr id="2" name="Rectangle 1">
            <a:extLst>
              <a:ext uri="{FF2B5EF4-FFF2-40B4-BE49-F238E27FC236}">
                <a16:creationId xmlns:a16="http://schemas.microsoft.com/office/drawing/2014/main" id="{3D071FF5-7EA0-8F48-BF52-A491D09C80D3}"/>
              </a:ext>
            </a:extLst>
          </p:cNvPr>
          <p:cNvSpPr/>
          <p:nvPr/>
        </p:nvSpPr>
        <p:spPr>
          <a:xfrm>
            <a:off x="565150" y="5969000"/>
            <a:ext cx="6096000" cy="554038"/>
          </a:xfrm>
          <a:prstGeom prst="rect">
            <a:avLst/>
          </a:prstGeom>
        </p:spPr>
        <p:txBody>
          <a:bodyPr>
            <a:spAutoFit/>
          </a:bodyPr>
          <a:lstStyle/>
          <a:p>
            <a:pPr>
              <a:defRPr/>
            </a:pPr>
            <a:r>
              <a:rPr lang="en-US" sz="1000" baseline="30000" dirty="0">
                <a:solidFill>
                  <a:srgbClr val="211D1E"/>
                </a:solidFill>
                <a:latin typeface="+mj-lt"/>
              </a:rPr>
              <a:t>1 </a:t>
            </a:r>
            <a:r>
              <a:rPr lang="en-US" sz="1000" dirty="0">
                <a:solidFill>
                  <a:srgbClr val="211D1E"/>
                </a:solidFill>
                <a:latin typeface="+mj-lt"/>
              </a:rPr>
              <a:t>LTC reimbursements are generally income tax-free under IRC Section 104(a)(3).</a:t>
            </a:r>
          </a:p>
          <a:p>
            <a:pPr>
              <a:defRPr/>
            </a:pPr>
            <a:r>
              <a:rPr lang="en-US" sz="1000" baseline="30000" dirty="0">
                <a:cs typeface="Calibri" panose="020F0502020204030204" pitchFamily="34" charset="0"/>
              </a:rPr>
              <a:t>2</a:t>
            </a:r>
            <a:r>
              <a:rPr lang="en-US" sz="1000" dirty="0">
                <a:cs typeface="Calibri" panose="020F0502020204030204" pitchFamily="34" charset="0"/>
              </a:rPr>
              <a:t> Beneficiaries may receive an income tax-free death benefit under IRC Section 101(a)(1).</a:t>
            </a:r>
          </a:p>
          <a:p>
            <a:pPr>
              <a:defRPr/>
            </a:pPr>
            <a:r>
              <a:rPr lang="en-US" sz="1000" dirty="0">
                <a:solidFill>
                  <a:srgbClr val="211D1E"/>
                </a:solidFill>
                <a:latin typeface="+mj-lt"/>
              </a:rPr>
              <a:t> </a:t>
            </a:r>
            <a:endParaRPr lang="en-US" sz="1000" dirty="0">
              <a:latin typeface="+mj-lt"/>
            </a:endParaRPr>
          </a:p>
        </p:txBody>
      </p:sp>
      <p:sp>
        <p:nvSpPr>
          <p:cNvPr id="3" name="Rectangle 39">
            <a:extLst>
              <a:ext uri="{FF2B5EF4-FFF2-40B4-BE49-F238E27FC236}">
                <a16:creationId xmlns:a16="http://schemas.microsoft.com/office/drawing/2014/main" id="{6CE24840-E19F-F29B-7A0B-65E34806584F}"/>
              </a:ext>
            </a:extLst>
          </p:cNvPr>
          <p:cNvSpPr>
            <a:spLocks noChangeArrowheads="1"/>
          </p:cNvSpPr>
          <p:nvPr/>
        </p:nvSpPr>
        <p:spPr bwMode="auto">
          <a:xfrm>
            <a:off x="10363200" y="614363"/>
            <a:ext cx="18287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200" b="1" dirty="0"/>
              <a:t>HOW </a:t>
            </a:r>
            <a:r>
              <a:rPr lang="en-US" altLang="en-US" sz="1200" dirty="0"/>
              <a:t>does it work?</a:t>
            </a:r>
          </a:p>
        </p:txBody>
      </p:sp>
      <p:sp>
        <p:nvSpPr>
          <p:cNvPr id="4" name="Rectangle 3">
            <a:extLst>
              <a:ext uri="{FF2B5EF4-FFF2-40B4-BE49-F238E27FC236}">
                <a16:creationId xmlns:a16="http://schemas.microsoft.com/office/drawing/2014/main" id="{3D2B8C7F-7607-4512-955E-07E3ED172419}"/>
              </a:ext>
            </a:extLst>
          </p:cNvPr>
          <p:cNvSpPr/>
          <p:nvPr/>
        </p:nvSpPr>
        <p:spPr>
          <a:xfrm>
            <a:off x="11582400" y="0"/>
            <a:ext cx="609600" cy="609600"/>
          </a:xfrm>
          <a:prstGeom prst="rect">
            <a:avLst/>
          </a:prstGeom>
          <a:solidFill>
            <a:schemeClr val="tx2"/>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027F9611-2D48-AD38-4627-B8E9E86E3DB4}"/>
              </a:ext>
            </a:extLst>
          </p:cNvPr>
          <p:cNvSpPr/>
          <p:nvPr/>
        </p:nvSpPr>
        <p:spPr>
          <a:xfrm>
            <a:off x="10972800" y="0"/>
            <a:ext cx="609600" cy="609600"/>
          </a:xfrm>
          <a:prstGeom prst="rect">
            <a:avLst/>
          </a:prstGeom>
          <a:solidFill>
            <a:srgbClr val="00747A"/>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a:extLst>
              <a:ext uri="{FF2B5EF4-FFF2-40B4-BE49-F238E27FC236}">
                <a16:creationId xmlns:a16="http://schemas.microsoft.com/office/drawing/2014/main" id="{D5EE337A-CD47-3BD2-9DE5-B6EBAC675E64}"/>
              </a:ext>
            </a:extLst>
          </p:cNvPr>
          <p:cNvSpPr/>
          <p:nvPr/>
        </p:nvSpPr>
        <p:spPr>
          <a:xfrm>
            <a:off x="10363200" y="0"/>
            <a:ext cx="609600" cy="609600"/>
          </a:xfrm>
          <a:prstGeom prst="rect">
            <a:avLst/>
          </a:prstGeom>
          <a:solidFill>
            <a:schemeClr val="tx2"/>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a:extLst>
              <a:ext uri="{FF2B5EF4-FFF2-40B4-BE49-F238E27FC236}">
                <a16:creationId xmlns:a16="http://schemas.microsoft.com/office/drawing/2014/main" id="{9D1DB5C6-0BCC-1BD4-B622-20E5D078EF5D}"/>
              </a:ext>
            </a:extLst>
          </p:cNvPr>
          <p:cNvSpPr>
            <a:spLocks noGrp="1"/>
          </p:cNvSpPr>
          <p:nvPr>
            <p:ph type="title"/>
          </p:nvPr>
        </p:nvSpPr>
        <p:spPr/>
        <p:txBody>
          <a:bodyPr/>
          <a:lstStyle/>
          <a:p>
            <a:pPr eaLnBrk="1" hangingPunct="1"/>
            <a:r>
              <a:rPr lang="en-US" altLang="en-US" sz="3200"/>
              <a:t>The impact of tax-deferred vs. taxable returns</a:t>
            </a:r>
          </a:p>
        </p:txBody>
      </p:sp>
      <p:pic>
        <p:nvPicPr>
          <p:cNvPr id="66563" name="Picture 2" descr="Chart, line chart&#10;&#10;Description automatically generated">
            <a:extLst>
              <a:ext uri="{FF2B5EF4-FFF2-40B4-BE49-F238E27FC236}">
                <a16:creationId xmlns:a16="http://schemas.microsoft.com/office/drawing/2014/main" id="{23B956F6-39C1-6765-4049-63997A019AA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085975" y="1981200"/>
            <a:ext cx="6019800" cy="377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8" name="Rectangle 12">
            <a:extLst>
              <a:ext uri="{FF2B5EF4-FFF2-40B4-BE49-F238E27FC236}">
                <a16:creationId xmlns:a16="http://schemas.microsoft.com/office/drawing/2014/main" id="{7521BFA8-3857-F243-05BE-EE4CF0E519D8}"/>
              </a:ext>
            </a:extLst>
          </p:cNvPr>
          <p:cNvSpPr>
            <a:spLocks noChangeArrowheads="1"/>
          </p:cNvSpPr>
          <p:nvPr/>
        </p:nvSpPr>
        <p:spPr bwMode="auto">
          <a:xfrm>
            <a:off x="2309813" y="1441450"/>
            <a:ext cx="7572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b="1">
                <a:cs typeface="Calibri" panose="020F0502020204030204" pitchFamily="34" charset="0"/>
              </a:rPr>
              <a:t>Growth of $100,000 investment in a 24% tax bracket</a:t>
            </a:r>
          </a:p>
        </p:txBody>
      </p:sp>
      <p:sp>
        <p:nvSpPr>
          <p:cNvPr id="2" name="Rectangle 1">
            <a:extLst>
              <a:ext uri="{FF2B5EF4-FFF2-40B4-BE49-F238E27FC236}">
                <a16:creationId xmlns:a16="http://schemas.microsoft.com/office/drawing/2014/main" id="{18A60B20-8C57-50D5-2B5D-6FCDD54CDD18}"/>
              </a:ext>
            </a:extLst>
          </p:cNvPr>
          <p:cNvSpPr/>
          <p:nvPr/>
        </p:nvSpPr>
        <p:spPr>
          <a:xfrm>
            <a:off x="8027988" y="2032000"/>
            <a:ext cx="609600" cy="1841500"/>
          </a:xfrm>
          <a:prstGeom prst="rect">
            <a:avLst/>
          </a:prstGeom>
          <a:solidFill>
            <a:schemeClr val="bg1"/>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66570" name="Group 3">
            <a:extLst>
              <a:ext uri="{FF2B5EF4-FFF2-40B4-BE49-F238E27FC236}">
                <a16:creationId xmlns:a16="http://schemas.microsoft.com/office/drawing/2014/main" id="{8D2E5FFE-3974-B04B-7883-2171E4FDF378}"/>
              </a:ext>
            </a:extLst>
          </p:cNvPr>
          <p:cNvGrpSpPr>
            <a:grpSpLocks/>
          </p:cNvGrpSpPr>
          <p:nvPr/>
        </p:nvGrpSpPr>
        <p:grpSpPr bwMode="auto">
          <a:xfrm>
            <a:off x="8105775" y="2041525"/>
            <a:ext cx="2319338" cy="874713"/>
            <a:chOff x="8044543" y="1441494"/>
            <a:chExt cx="2318657" cy="874215"/>
          </a:xfrm>
        </p:grpSpPr>
        <p:sp>
          <p:nvSpPr>
            <p:cNvPr id="66575" name="Rectangle 13">
              <a:extLst>
                <a:ext uri="{FF2B5EF4-FFF2-40B4-BE49-F238E27FC236}">
                  <a16:creationId xmlns:a16="http://schemas.microsoft.com/office/drawing/2014/main" id="{B193AE73-5900-70F3-FCAE-350B35979674}"/>
                </a:ext>
              </a:extLst>
            </p:cNvPr>
            <p:cNvSpPr>
              <a:spLocks noChangeArrowheads="1"/>
            </p:cNvSpPr>
            <p:nvPr/>
          </p:nvSpPr>
          <p:spPr bwMode="auto">
            <a:xfrm>
              <a:off x="8044543" y="1441494"/>
              <a:ext cx="23186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800" b="1">
                  <a:solidFill>
                    <a:schemeClr val="accent2"/>
                  </a:solidFill>
                  <a:cs typeface="Calibri" panose="020F0502020204030204" pitchFamily="34" charset="0"/>
                </a:rPr>
                <a:t>$574,349</a:t>
              </a:r>
            </a:p>
          </p:txBody>
        </p:sp>
        <p:sp>
          <p:nvSpPr>
            <p:cNvPr id="66576" name="Rectangle 14">
              <a:extLst>
                <a:ext uri="{FF2B5EF4-FFF2-40B4-BE49-F238E27FC236}">
                  <a16:creationId xmlns:a16="http://schemas.microsoft.com/office/drawing/2014/main" id="{7B8F3DB2-7D64-386B-1E3A-A9FCC25DE90A}"/>
                </a:ext>
              </a:extLst>
            </p:cNvPr>
            <p:cNvSpPr>
              <a:spLocks noChangeArrowheads="1"/>
            </p:cNvSpPr>
            <p:nvPr/>
          </p:nvSpPr>
          <p:spPr bwMode="auto">
            <a:xfrm>
              <a:off x="8044543" y="1946525"/>
              <a:ext cx="2180585" cy="369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a:cs typeface="Calibri" panose="020F0502020204030204" pitchFamily="34" charset="0"/>
                </a:rPr>
                <a:t>Tax-deferred growth</a:t>
              </a:r>
            </a:p>
          </p:txBody>
        </p:sp>
      </p:grpSp>
      <p:grpSp>
        <p:nvGrpSpPr>
          <p:cNvPr id="66571" name="Group 5">
            <a:extLst>
              <a:ext uri="{FF2B5EF4-FFF2-40B4-BE49-F238E27FC236}">
                <a16:creationId xmlns:a16="http://schemas.microsoft.com/office/drawing/2014/main" id="{98781CAC-DA73-F3CB-0E5C-7B40245031B9}"/>
              </a:ext>
            </a:extLst>
          </p:cNvPr>
          <p:cNvGrpSpPr>
            <a:grpSpLocks/>
          </p:cNvGrpSpPr>
          <p:nvPr/>
        </p:nvGrpSpPr>
        <p:grpSpPr bwMode="auto">
          <a:xfrm>
            <a:off x="8078788" y="3170238"/>
            <a:ext cx="2317750" cy="873125"/>
            <a:chOff x="8044543" y="2995974"/>
            <a:chExt cx="2318657" cy="874363"/>
          </a:xfrm>
        </p:grpSpPr>
        <p:sp>
          <p:nvSpPr>
            <p:cNvPr id="66573" name="Rectangle 15">
              <a:extLst>
                <a:ext uri="{FF2B5EF4-FFF2-40B4-BE49-F238E27FC236}">
                  <a16:creationId xmlns:a16="http://schemas.microsoft.com/office/drawing/2014/main" id="{5778B5D3-825F-EBFF-F759-2967E9DC71C7}"/>
                </a:ext>
              </a:extLst>
            </p:cNvPr>
            <p:cNvSpPr>
              <a:spLocks noChangeArrowheads="1"/>
            </p:cNvSpPr>
            <p:nvPr/>
          </p:nvSpPr>
          <p:spPr bwMode="auto">
            <a:xfrm>
              <a:off x="8044543" y="2995974"/>
              <a:ext cx="231865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800" b="1">
                  <a:solidFill>
                    <a:srgbClr val="1672AE"/>
                  </a:solidFill>
                  <a:cs typeface="Calibri" panose="020F0502020204030204" pitchFamily="34" charset="0"/>
                </a:rPr>
                <a:t>$381,037</a:t>
              </a:r>
            </a:p>
          </p:txBody>
        </p:sp>
        <p:sp>
          <p:nvSpPr>
            <p:cNvPr id="66574" name="Rectangle 16">
              <a:extLst>
                <a:ext uri="{FF2B5EF4-FFF2-40B4-BE49-F238E27FC236}">
                  <a16:creationId xmlns:a16="http://schemas.microsoft.com/office/drawing/2014/main" id="{507E9C52-1467-8E82-5AC1-358B81FBB317}"/>
                </a:ext>
              </a:extLst>
            </p:cNvPr>
            <p:cNvSpPr>
              <a:spLocks noChangeArrowheads="1"/>
            </p:cNvSpPr>
            <p:nvPr/>
          </p:nvSpPr>
          <p:spPr bwMode="auto">
            <a:xfrm>
              <a:off x="8044543" y="3501005"/>
              <a:ext cx="17090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a:cs typeface="Calibri" panose="020F0502020204030204" pitchFamily="34" charset="0"/>
                </a:rPr>
                <a:t>Taxable growth</a:t>
              </a:r>
            </a:p>
          </p:txBody>
        </p:sp>
      </p:grpSp>
      <p:sp>
        <p:nvSpPr>
          <p:cNvPr id="66572" name="Rectangle 4">
            <a:extLst>
              <a:ext uri="{FF2B5EF4-FFF2-40B4-BE49-F238E27FC236}">
                <a16:creationId xmlns:a16="http://schemas.microsoft.com/office/drawing/2014/main" id="{F280F4E6-4366-C8EB-586D-088FC04CB4D8}"/>
              </a:ext>
            </a:extLst>
          </p:cNvPr>
          <p:cNvSpPr>
            <a:spLocks noChangeArrowheads="1"/>
          </p:cNvSpPr>
          <p:nvPr/>
        </p:nvSpPr>
        <p:spPr bwMode="auto">
          <a:xfrm>
            <a:off x="523875" y="5672138"/>
            <a:ext cx="110585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000">
                <a:cs typeface="Calibri" panose="020F0502020204030204" pitchFamily="34" charset="0"/>
              </a:rPr>
              <a:t>This “Impact of tax-deferred vs. taxable returns” chart is a hypothetical example for illustrative purposes only. Not related to any product performance; no fees and/or expenses are reflected. Example assumes initial investment of $100,000 earning 6% annually (net of expenses) over a 30-year period in a 24% federal tax bracket. “Taxable growth” assumes taxes were paid annually. State and local taxes were excluded. No loans or withdrawals were taken. Not intended to imply or predict any future results.</a:t>
            </a:r>
          </a:p>
        </p:txBody>
      </p:sp>
      <p:sp>
        <p:nvSpPr>
          <p:cNvPr id="3" name="Rectangle 39">
            <a:extLst>
              <a:ext uri="{FF2B5EF4-FFF2-40B4-BE49-F238E27FC236}">
                <a16:creationId xmlns:a16="http://schemas.microsoft.com/office/drawing/2014/main" id="{70C8576F-DC9B-0262-30B8-5233C5899477}"/>
              </a:ext>
            </a:extLst>
          </p:cNvPr>
          <p:cNvSpPr>
            <a:spLocks noChangeArrowheads="1"/>
          </p:cNvSpPr>
          <p:nvPr/>
        </p:nvSpPr>
        <p:spPr bwMode="auto">
          <a:xfrm>
            <a:off x="10363200" y="614363"/>
            <a:ext cx="18287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200" b="1" dirty="0"/>
              <a:t>HOW </a:t>
            </a:r>
            <a:r>
              <a:rPr lang="en-US" altLang="en-US" sz="1200" dirty="0"/>
              <a:t>does it work?</a:t>
            </a:r>
          </a:p>
        </p:txBody>
      </p:sp>
      <p:sp>
        <p:nvSpPr>
          <p:cNvPr id="4" name="Rectangle 3">
            <a:extLst>
              <a:ext uri="{FF2B5EF4-FFF2-40B4-BE49-F238E27FC236}">
                <a16:creationId xmlns:a16="http://schemas.microsoft.com/office/drawing/2014/main" id="{07C40962-DD91-C217-3034-9B4A30D8AA08}"/>
              </a:ext>
            </a:extLst>
          </p:cNvPr>
          <p:cNvSpPr/>
          <p:nvPr/>
        </p:nvSpPr>
        <p:spPr>
          <a:xfrm>
            <a:off x="11582400" y="0"/>
            <a:ext cx="609600" cy="609600"/>
          </a:xfrm>
          <a:prstGeom prst="rect">
            <a:avLst/>
          </a:prstGeom>
          <a:solidFill>
            <a:schemeClr val="tx2"/>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72D8064A-51C6-10AA-26EB-7E546707E7A9}"/>
              </a:ext>
            </a:extLst>
          </p:cNvPr>
          <p:cNvSpPr/>
          <p:nvPr/>
        </p:nvSpPr>
        <p:spPr>
          <a:xfrm>
            <a:off x="10972800" y="0"/>
            <a:ext cx="609600" cy="609600"/>
          </a:xfrm>
          <a:prstGeom prst="rect">
            <a:avLst/>
          </a:prstGeom>
          <a:solidFill>
            <a:srgbClr val="00747A"/>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a:extLst>
              <a:ext uri="{FF2B5EF4-FFF2-40B4-BE49-F238E27FC236}">
                <a16:creationId xmlns:a16="http://schemas.microsoft.com/office/drawing/2014/main" id="{0F0E14C9-9BF5-A186-EC47-6CD9E8A1DE3C}"/>
              </a:ext>
            </a:extLst>
          </p:cNvPr>
          <p:cNvSpPr/>
          <p:nvPr/>
        </p:nvSpPr>
        <p:spPr>
          <a:xfrm>
            <a:off x="10363200" y="0"/>
            <a:ext cx="609600" cy="609600"/>
          </a:xfrm>
          <a:prstGeom prst="rect">
            <a:avLst/>
          </a:prstGeom>
          <a:solidFill>
            <a:schemeClr val="tx2"/>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Placeholder 1">
            <a:extLst>
              <a:ext uri="{FF2B5EF4-FFF2-40B4-BE49-F238E27FC236}">
                <a16:creationId xmlns:a16="http://schemas.microsoft.com/office/drawing/2014/main" id="{39BB992D-5CBB-74A5-9A68-A8046E7C681D}"/>
              </a:ext>
            </a:extLst>
          </p:cNvPr>
          <p:cNvSpPr>
            <a:spLocks noGrp="1"/>
          </p:cNvSpPr>
          <p:nvPr>
            <p:ph type="body" idx="1"/>
          </p:nvPr>
        </p:nvSpPr>
        <p:spPr>
          <a:xfrm>
            <a:off x="577850" y="1427163"/>
            <a:ext cx="11036300" cy="703262"/>
          </a:xfrm>
        </p:spPr>
        <p:txBody>
          <a:bodyPr/>
          <a:lstStyle/>
          <a:p>
            <a:pPr>
              <a:spcBef>
                <a:spcPct val="0"/>
              </a:spcBef>
              <a:spcAft>
                <a:spcPct val="0"/>
              </a:spcAft>
            </a:pPr>
            <a:r>
              <a:rPr lang="en-US" altLang="en-US"/>
              <a:t>WHY </a:t>
            </a:r>
            <a:r>
              <a:rPr lang="en-US" altLang="en-US" i="1"/>
              <a:t>MoneyGuard</a:t>
            </a:r>
            <a:r>
              <a:rPr lang="en-US" altLang="en-US" i="1" baseline="30000"/>
              <a:t>®</a:t>
            </a:r>
            <a:r>
              <a:rPr lang="en-US" altLang="en-US" i="1"/>
              <a:t> solutions?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Title 1">
            <a:extLst>
              <a:ext uri="{FF2B5EF4-FFF2-40B4-BE49-F238E27FC236}">
                <a16:creationId xmlns:a16="http://schemas.microsoft.com/office/drawing/2014/main" id="{2D10280E-E277-B43F-7B53-372670C13C33}"/>
              </a:ext>
            </a:extLst>
          </p:cNvPr>
          <p:cNvSpPr>
            <a:spLocks noGrp="1"/>
          </p:cNvSpPr>
          <p:nvPr>
            <p:ph type="title"/>
          </p:nvPr>
        </p:nvSpPr>
        <p:spPr>
          <a:xfrm>
            <a:off x="571500" y="484188"/>
            <a:ext cx="5981700" cy="522287"/>
          </a:xfrm>
        </p:spPr>
        <p:txBody>
          <a:bodyPr/>
          <a:lstStyle/>
          <a:p>
            <a:pPr eaLnBrk="1" hangingPunct="1"/>
            <a:r>
              <a:rPr lang="en-US" altLang="en-US" sz="3200" dirty="0"/>
              <a:t>Our </a:t>
            </a:r>
            <a:r>
              <a:rPr lang="en-US" altLang="en-US" sz="3200" dirty="0">
                <a:latin typeface="Calibri" panose="020F0502020204030204" pitchFamily="34" charset="0"/>
                <a:cs typeface="Calibri" panose="020F0502020204030204" pitchFamily="34" charset="0"/>
              </a:rPr>
              <a:t>0</a:t>
            </a:r>
            <a:r>
              <a:rPr lang="en-US" altLang="en-US" sz="3200" dirty="0"/>
              <a:t>-day elimination period</a:t>
            </a:r>
            <a:br>
              <a:rPr lang="en-US" altLang="en-US" sz="3200" dirty="0"/>
            </a:br>
            <a:r>
              <a:rPr lang="en-US" altLang="en-US" sz="3200" dirty="0"/>
              <a:t>saves your client’s money</a:t>
            </a:r>
          </a:p>
        </p:txBody>
      </p:sp>
      <p:sp>
        <p:nvSpPr>
          <p:cNvPr id="70661" name="Rectangle 8">
            <a:extLst>
              <a:ext uri="{FF2B5EF4-FFF2-40B4-BE49-F238E27FC236}">
                <a16:creationId xmlns:a16="http://schemas.microsoft.com/office/drawing/2014/main" id="{624286E6-1C31-C3C4-1915-F81060EC05A5}"/>
              </a:ext>
            </a:extLst>
          </p:cNvPr>
          <p:cNvSpPr>
            <a:spLocks noChangeArrowheads="1"/>
          </p:cNvSpPr>
          <p:nvPr/>
        </p:nvSpPr>
        <p:spPr bwMode="auto">
          <a:xfrm>
            <a:off x="554038" y="5600700"/>
            <a:ext cx="1110615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1000" baseline="30000" dirty="0"/>
              <a:t>1</a:t>
            </a:r>
            <a:r>
              <a:rPr lang="en-US" altLang="en-US" sz="1000" dirty="0"/>
              <a:t> Lincoln will request an assessment be performed by a licensed health care practitioner to determine your benefit eligibility. If we provide the assessor, it will be provided at our expense. We may also choose to accept the assessment of your licensed health care practitioner. To be eligible for benefits, the licensed health care practitioner who performs the assessment must certify that you are chronically ill and unable to perform at least two activities of daily living (bathing, continence, dressing, eating, toileting, and transferring) for at least 90 days. You are also considered chronically ill if you require substantial supervision to protect you from threats to health and safety caused by severe cognitive impairment. Recertification of your benefit eligibility is required at least annually.   </a:t>
            </a:r>
            <a:r>
              <a:rPr lang="en-US" altLang="en-US" sz="1000" baseline="30000" dirty="0"/>
              <a:t>2</a:t>
            </a:r>
            <a:r>
              <a:rPr lang="en-US" altLang="en-US" sz="1000" dirty="0"/>
              <a:t> LTCG, "2022 Lincoln Financial Cost of Care Survey," March 2023, www.whatcarecosts.com/lincoln. For a printed copy, call 877-ASK-LINCOLN. </a:t>
            </a:r>
          </a:p>
        </p:txBody>
      </p:sp>
      <p:sp>
        <p:nvSpPr>
          <p:cNvPr id="2" name="Rectangle 16">
            <a:extLst>
              <a:ext uri="{FF2B5EF4-FFF2-40B4-BE49-F238E27FC236}">
                <a16:creationId xmlns:a16="http://schemas.microsoft.com/office/drawing/2014/main" id="{70E6F4CC-779A-C5D8-BAE4-196E51E1FCB6}"/>
              </a:ext>
            </a:extLst>
          </p:cNvPr>
          <p:cNvSpPr>
            <a:spLocks noChangeArrowheads="1"/>
          </p:cNvSpPr>
          <p:nvPr/>
        </p:nvSpPr>
        <p:spPr bwMode="auto">
          <a:xfrm>
            <a:off x="10373360" y="607060"/>
            <a:ext cx="18186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200" b="1" dirty="0"/>
              <a:t>WHY</a:t>
            </a:r>
            <a:r>
              <a:rPr lang="en-US" altLang="en-US" sz="1200" dirty="0"/>
              <a:t> </a:t>
            </a:r>
            <a:r>
              <a:rPr lang="en-US" altLang="en-US" sz="1200" i="1" dirty="0" err="1"/>
              <a:t>MoneyGuard</a:t>
            </a:r>
            <a:r>
              <a:rPr lang="en-US" altLang="en-US" sz="1200" i="1" dirty="0"/>
              <a:t>®</a:t>
            </a:r>
            <a:br>
              <a:rPr lang="en-US" altLang="en-US" sz="1200" i="1" dirty="0"/>
            </a:br>
            <a:r>
              <a:rPr lang="en-US" altLang="en-US" sz="1200" dirty="0"/>
              <a:t>solutions?</a:t>
            </a:r>
          </a:p>
        </p:txBody>
      </p:sp>
      <p:sp>
        <p:nvSpPr>
          <p:cNvPr id="3" name="Rectangle 2">
            <a:extLst>
              <a:ext uri="{FF2B5EF4-FFF2-40B4-BE49-F238E27FC236}">
                <a16:creationId xmlns:a16="http://schemas.microsoft.com/office/drawing/2014/main" id="{530E4200-6738-DDC7-E072-158ACE882790}"/>
              </a:ext>
            </a:extLst>
          </p:cNvPr>
          <p:cNvSpPr/>
          <p:nvPr/>
        </p:nvSpPr>
        <p:spPr>
          <a:xfrm>
            <a:off x="11582400" y="0"/>
            <a:ext cx="609600" cy="609600"/>
          </a:xfrm>
          <a:prstGeom prst="rect">
            <a:avLst/>
          </a:prstGeom>
          <a:solidFill>
            <a:srgbClr val="244F8B"/>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a:extLst>
              <a:ext uri="{FF2B5EF4-FFF2-40B4-BE49-F238E27FC236}">
                <a16:creationId xmlns:a16="http://schemas.microsoft.com/office/drawing/2014/main" id="{A2CF94DB-CDA1-A212-1AF1-56255CB551A9}"/>
              </a:ext>
            </a:extLst>
          </p:cNvPr>
          <p:cNvSpPr/>
          <p:nvPr/>
        </p:nvSpPr>
        <p:spPr>
          <a:xfrm>
            <a:off x="10972800" y="0"/>
            <a:ext cx="609600" cy="609600"/>
          </a:xfrm>
          <a:prstGeom prst="rect">
            <a:avLst/>
          </a:prstGeom>
          <a:solidFill>
            <a:schemeClr val="tx2"/>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25780580-5358-C71B-5086-8F64D75D77F3}"/>
              </a:ext>
            </a:extLst>
          </p:cNvPr>
          <p:cNvSpPr/>
          <p:nvPr/>
        </p:nvSpPr>
        <p:spPr>
          <a:xfrm>
            <a:off x="10363200" y="0"/>
            <a:ext cx="609600" cy="609600"/>
          </a:xfrm>
          <a:prstGeom prst="rect">
            <a:avLst/>
          </a:prstGeom>
          <a:solidFill>
            <a:schemeClr val="tx2"/>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5">
            <a:extLst>
              <a:ext uri="{FF2B5EF4-FFF2-40B4-BE49-F238E27FC236}">
                <a16:creationId xmlns:a16="http://schemas.microsoft.com/office/drawing/2014/main" id="{6397752D-C1B7-C95D-3421-5716C1056DAD}"/>
              </a:ext>
            </a:extLst>
          </p:cNvPr>
          <p:cNvSpPr>
            <a:spLocks noChangeArrowheads="1"/>
          </p:cNvSpPr>
          <p:nvPr/>
        </p:nvSpPr>
        <p:spPr bwMode="auto">
          <a:xfrm>
            <a:off x="2202441" y="1767145"/>
            <a:ext cx="769504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dirty="0"/>
              <a:t>Our 0-day elimination period lets your clients access their benefits sooner</a:t>
            </a:r>
            <a:r>
              <a:rPr lang="en-US" altLang="en-US" baseline="30000" dirty="0"/>
              <a:t>1</a:t>
            </a:r>
            <a:r>
              <a:rPr lang="en-US" altLang="en-US" dirty="0"/>
              <a:t> and prevents them from paying out-of-pocket costs. </a:t>
            </a:r>
            <a:r>
              <a:rPr lang="en-US" altLang="en-US" b="1" dirty="0"/>
              <a:t>Other long-term care solutions may require your clients pay out-of-pocket costs for 90 days or even longer.</a:t>
            </a:r>
          </a:p>
        </p:txBody>
      </p:sp>
      <p:sp>
        <p:nvSpPr>
          <p:cNvPr id="8" name="Rectangle 4">
            <a:extLst>
              <a:ext uri="{FF2B5EF4-FFF2-40B4-BE49-F238E27FC236}">
                <a16:creationId xmlns:a16="http://schemas.microsoft.com/office/drawing/2014/main" id="{5D809C81-4C3C-FC81-0A5F-BCDF436EA67E}"/>
              </a:ext>
            </a:extLst>
          </p:cNvPr>
          <p:cNvSpPr>
            <a:spLocks noChangeArrowheads="1"/>
          </p:cNvSpPr>
          <p:nvPr/>
        </p:nvSpPr>
        <p:spPr bwMode="auto">
          <a:xfrm>
            <a:off x="1625600" y="5101013"/>
            <a:ext cx="29575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000" b="1">
                <a:cs typeface="Calibri" panose="020F0502020204030204" pitchFamily="34" charset="0"/>
              </a:rPr>
              <a:t>Assumes 90-day costs using national averages.</a:t>
            </a:r>
            <a:r>
              <a:rPr lang="en-US" altLang="en-US" sz="1000" b="1" baseline="30000"/>
              <a:t>2</a:t>
            </a:r>
            <a:r>
              <a:rPr lang="en-US" altLang="en-US" sz="1000" b="1"/>
              <a:t> </a:t>
            </a:r>
            <a:endParaRPr lang="en-US" altLang="en-US" sz="1000" b="1">
              <a:cs typeface="Calibri" panose="020F0502020204030204" pitchFamily="34" charset="0"/>
            </a:endParaRPr>
          </a:p>
        </p:txBody>
      </p:sp>
      <p:grpSp>
        <p:nvGrpSpPr>
          <p:cNvPr id="9" name="Group 45">
            <a:extLst>
              <a:ext uri="{FF2B5EF4-FFF2-40B4-BE49-F238E27FC236}">
                <a16:creationId xmlns:a16="http://schemas.microsoft.com/office/drawing/2014/main" id="{8F29ACDD-0388-DF98-59B9-B84868C93861}"/>
              </a:ext>
            </a:extLst>
          </p:cNvPr>
          <p:cNvGrpSpPr>
            <a:grpSpLocks/>
          </p:cNvGrpSpPr>
          <p:nvPr/>
        </p:nvGrpSpPr>
        <p:grpSpPr bwMode="auto">
          <a:xfrm>
            <a:off x="2382838" y="3453188"/>
            <a:ext cx="1500187" cy="1463675"/>
            <a:chOff x="2347912" y="3054985"/>
            <a:chExt cx="1500188" cy="1463040"/>
          </a:xfrm>
        </p:grpSpPr>
        <p:sp>
          <p:nvSpPr>
            <p:cNvPr id="10" name="Rectangle 22">
              <a:extLst>
                <a:ext uri="{FF2B5EF4-FFF2-40B4-BE49-F238E27FC236}">
                  <a16:creationId xmlns:a16="http://schemas.microsoft.com/office/drawing/2014/main" id="{2056B9FC-4440-1AEB-DC4A-F6977BAF14CC}"/>
                </a:ext>
              </a:extLst>
            </p:cNvPr>
            <p:cNvSpPr>
              <a:spLocks noChangeArrowheads="1"/>
            </p:cNvSpPr>
            <p:nvPr/>
          </p:nvSpPr>
          <p:spPr bwMode="auto">
            <a:xfrm>
              <a:off x="2347912" y="3756660"/>
              <a:ext cx="15001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200" dirty="0"/>
                <a:t>Assisted living facility</a:t>
              </a:r>
              <a:br>
                <a:rPr lang="en-US" altLang="en-US" sz="1200" dirty="0"/>
              </a:br>
              <a:r>
                <a:rPr lang="en-US" altLang="en-US" sz="1200" dirty="0"/>
                <a:t>(one bedroom)</a:t>
              </a:r>
            </a:p>
            <a:p>
              <a:pPr algn="ctr"/>
              <a:r>
                <a:rPr lang="en-US" altLang="en-US" sz="1200" b="1" dirty="0"/>
                <a:t>$15,834</a:t>
              </a:r>
              <a:endParaRPr lang="en-US" altLang="en-US" sz="1200" dirty="0"/>
            </a:p>
          </p:txBody>
        </p:sp>
        <p:sp>
          <p:nvSpPr>
            <p:cNvPr id="12" name="Rectangle 11">
              <a:extLst>
                <a:ext uri="{FF2B5EF4-FFF2-40B4-BE49-F238E27FC236}">
                  <a16:creationId xmlns:a16="http://schemas.microsoft.com/office/drawing/2014/main" id="{4DAAED0D-AAA8-8D7C-8316-1C3A511DB771}"/>
                </a:ext>
              </a:extLst>
            </p:cNvPr>
            <p:cNvSpPr/>
            <p:nvPr/>
          </p:nvSpPr>
          <p:spPr>
            <a:xfrm>
              <a:off x="2366962" y="3054985"/>
              <a:ext cx="1462088" cy="1463040"/>
            </a:xfrm>
            <a:prstGeom prst="rect">
              <a:avLst/>
            </a:pr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3" name="Picture 12" descr="A picture containing shape&#10;&#10;Description automatically generated">
              <a:extLst>
                <a:ext uri="{FF2B5EF4-FFF2-40B4-BE49-F238E27FC236}">
                  <a16:creationId xmlns:a16="http://schemas.microsoft.com/office/drawing/2014/main" id="{3A4E65BD-62C1-99F4-7AE7-367BD2BA9738}"/>
                </a:ext>
              </a:extLst>
            </p:cNvPr>
            <p:cNvPicPr>
              <a:picLocks noChangeAspect="1"/>
            </p:cNvPicPr>
            <p:nvPr/>
          </p:nvPicPr>
          <p:blipFill>
            <a:blip r:embed="rId3" cstate="screen">
              <a:duotone>
                <a:schemeClr val="bg2">
                  <a:shade val="45000"/>
                  <a:satMod val="135000"/>
                </a:schemeClr>
                <a:prstClr val="white"/>
              </a:duotone>
            </a:blip>
            <a:stretch>
              <a:fillRect/>
            </a:stretch>
          </p:blipFill>
          <p:spPr>
            <a:xfrm>
              <a:off x="2781282" y="3141791"/>
              <a:ext cx="633449" cy="633449"/>
            </a:xfrm>
            <a:prstGeom prst="rect">
              <a:avLst/>
            </a:prstGeom>
          </p:spPr>
        </p:pic>
      </p:grpSp>
      <p:grpSp>
        <p:nvGrpSpPr>
          <p:cNvPr id="14" name="Group 46">
            <a:extLst>
              <a:ext uri="{FF2B5EF4-FFF2-40B4-BE49-F238E27FC236}">
                <a16:creationId xmlns:a16="http://schemas.microsoft.com/office/drawing/2014/main" id="{8A266EF4-1B2A-282E-F329-3E5283FDBF29}"/>
              </a:ext>
            </a:extLst>
          </p:cNvPr>
          <p:cNvGrpSpPr>
            <a:grpSpLocks/>
          </p:cNvGrpSpPr>
          <p:nvPr/>
        </p:nvGrpSpPr>
        <p:grpSpPr bwMode="auto">
          <a:xfrm>
            <a:off x="4192588" y="3453188"/>
            <a:ext cx="1470025" cy="1463675"/>
            <a:chOff x="4079059" y="3054985"/>
            <a:chExt cx="1469986" cy="1463040"/>
          </a:xfrm>
        </p:grpSpPr>
        <p:sp>
          <p:nvSpPr>
            <p:cNvPr id="15" name="Rectangle 23">
              <a:extLst>
                <a:ext uri="{FF2B5EF4-FFF2-40B4-BE49-F238E27FC236}">
                  <a16:creationId xmlns:a16="http://schemas.microsoft.com/office/drawing/2014/main" id="{982CD267-3198-6164-EEB0-3A4E32A3171F}"/>
                </a:ext>
              </a:extLst>
            </p:cNvPr>
            <p:cNvSpPr>
              <a:spLocks noChangeArrowheads="1"/>
            </p:cNvSpPr>
            <p:nvPr/>
          </p:nvSpPr>
          <p:spPr bwMode="auto">
            <a:xfrm>
              <a:off x="4079059" y="3756660"/>
              <a:ext cx="1469986"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200" dirty="0"/>
                <a:t>Nursing home </a:t>
              </a:r>
              <a:br>
                <a:rPr lang="en-US" altLang="en-US" sz="1200" dirty="0"/>
              </a:br>
              <a:r>
                <a:rPr lang="en-US" altLang="en-US" sz="1200" dirty="0"/>
                <a:t>(private room)</a:t>
              </a:r>
            </a:p>
            <a:p>
              <a:pPr algn="ctr"/>
              <a:r>
                <a:rPr lang="en-US" altLang="en-US" sz="1200" b="1" dirty="0"/>
                <a:t>$28,710</a:t>
              </a:r>
              <a:endParaRPr lang="en-US" altLang="en-US" sz="1200" dirty="0"/>
            </a:p>
          </p:txBody>
        </p:sp>
        <p:sp>
          <p:nvSpPr>
            <p:cNvPr id="16" name="Rectangle 15">
              <a:extLst>
                <a:ext uri="{FF2B5EF4-FFF2-40B4-BE49-F238E27FC236}">
                  <a16:creationId xmlns:a16="http://schemas.microsoft.com/office/drawing/2014/main" id="{D9417324-AEDA-2658-FF03-A5A65BAD71A8}"/>
                </a:ext>
              </a:extLst>
            </p:cNvPr>
            <p:cNvSpPr/>
            <p:nvPr/>
          </p:nvSpPr>
          <p:spPr>
            <a:xfrm>
              <a:off x="4082234" y="3054985"/>
              <a:ext cx="1463636" cy="1463040"/>
            </a:xfrm>
            <a:prstGeom prst="rect">
              <a:avLst/>
            </a:prstGeom>
            <a:noFill/>
            <a:ln w="19050">
              <a:solidFill>
                <a:srgbClr val="1673AF"/>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7" name="Picture 16" descr="A picture containing shape&#10;&#10;Description automatically generated">
              <a:extLst>
                <a:ext uri="{FF2B5EF4-FFF2-40B4-BE49-F238E27FC236}">
                  <a16:creationId xmlns:a16="http://schemas.microsoft.com/office/drawing/2014/main" id="{45D48EC5-1728-14F7-26C0-C2511AB2C1DB}"/>
                </a:ext>
              </a:extLst>
            </p:cNvPr>
            <p:cNvPicPr>
              <a:picLocks noChangeAspect="1"/>
            </p:cNvPicPr>
            <p:nvPr/>
          </p:nvPicPr>
          <p:blipFill>
            <a:blip r:embed="rId4" cstate="screen">
              <a:duotone>
                <a:schemeClr val="bg2">
                  <a:shade val="45000"/>
                  <a:satMod val="135000"/>
                </a:schemeClr>
                <a:prstClr val="white"/>
              </a:duotone>
            </a:blip>
            <a:stretch>
              <a:fillRect/>
            </a:stretch>
          </p:blipFill>
          <p:spPr>
            <a:xfrm>
              <a:off x="4455990" y="3075888"/>
              <a:ext cx="716124" cy="716124"/>
            </a:xfrm>
            <a:prstGeom prst="rect">
              <a:avLst/>
            </a:prstGeom>
          </p:spPr>
        </p:pic>
      </p:grpSp>
      <p:grpSp>
        <p:nvGrpSpPr>
          <p:cNvPr id="19" name="Group 2">
            <a:extLst>
              <a:ext uri="{FF2B5EF4-FFF2-40B4-BE49-F238E27FC236}">
                <a16:creationId xmlns:a16="http://schemas.microsoft.com/office/drawing/2014/main" id="{88E67E87-9D5B-FB2E-47D9-EBFBCEEC0136}"/>
              </a:ext>
            </a:extLst>
          </p:cNvPr>
          <p:cNvGrpSpPr>
            <a:grpSpLocks/>
          </p:cNvGrpSpPr>
          <p:nvPr/>
        </p:nvGrpSpPr>
        <p:grpSpPr bwMode="auto">
          <a:xfrm>
            <a:off x="6492875" y="3453188"/>
            <a:ext cx="1492250" cy="1463675"/>
            <a:chOff x="5822069" y="3054984"/>
            <a:chExt cx="1493134" cy="1463040"/>
          </a:xfrm>
        </p:grpSpPr>
        <p:sp>
          <p:nvSpPr>
            <p:cNvPr id="22" name="Rectangle 21">
              <a:extLst>
                <a:ext uri="{FF2B5EF4-FFF2-40B4-BE49-F238E27FC236}">
                  <a16:creationId xmlns:a16="http://schemas.microsoft.com/office/drawing/2014/main" id="{B7E461A1-E45A-EC03-9BF8-D46F12734A68}"/>
                </a:ext>
              </a:extLst>
            </p:cNvPr>
            <p:cNvSpPr>
              <a:spLocks/>
            </p:cNvSpPr>
            <p:nvPr/>
          </p:nvSpPr>
          <p:spPr>
            <a:xfrm>
              <a:off x="5836365" y="3054984"/>
              <a:ext cx="1464542" cy="1463040"/>
            </a:xfrm>
            <a:prstGeom prst="rect">
              <a:avLst/>
            </a:prstGeom>
            <a:solidFill>
              <a:schemeClr val="accent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3" name="Rectangle 43">
              <a:extLst>
                <a:ext uri="{FF2B5EF4-FFF2-40B4-BE49-F238E27FC236}">
                  <a16:creationId xmlns:a16="http://schemas.microsoft.com/office/drawing/2014/main" id="{AF4F2EA7-08EC-7106-14A3-D45E248AB00C}"/>
                </a:ext>
              </a:extLst>
            </p:cNvPr>
            <p:cNvSpPr>
              <a:spLocks noChangeArrowheads="1"/>
            </p:cNvSpPr>
            <p:nvPr/>
          </p:nvSpPr>
          <p:spPr bwMode="auto">
            <a:xfrm>
              <a:off x="5822069" y="3756660"/>
              <a:ext cx="1493134"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200" dirty="0">
                  <a:solidFill>
                    <a:schemeClr val="bg1"/>
                  </a:solidFill>
                  <a:cs typeface="Calibri" panose="020F0502020204030204" pitchFamily="34" charset="0"/>
                </a:rPr>
                <a:t>Home health aide </a:t>
              </a:r>
              <a:br>
                <a:rPr lang="en-US" altLang="en-US" sz="1200" dirty="0">
                  <a:solidFill>
                    <a:schemeClr val="bg1"/>
                  </a:solidFill>
                  <a:cs typeface="Calibri" panose="020F0502020204030204" pitchFamily="34" charset="0"/>
                </a:rPr>
              </a:br>
              <a:r>
                <a:rPr lang="en-US" altLang="en-US" sz="1200" dirty="0">
                  <a:solidFill>
                    <a:schemeClr val="bg1"/>
                  </a:solidFill>
                  <a:cs typeface="Calibri" panose="020F0502020204030204" pitchFamily="34" charset="0"/>
                </a:rPr>
                <a:t>(60 hours/week)</a:t>
              </a:r>
            </a:p>
            <a:p>
              <a:pPr algn="ctr"/>
              <a:r>
                <a:rPr lang="en-US" altLang="en-US" sz="1200" b="1" dirty="0">
                  <a:solidFill>
                    <a:schemeClr val="bg1"/>
                  </a:solidFill>
                  <a:cs typeface="Calibri" panose="020F0502020204030204" pitchFamily="34" charset="0"/>
                </a:rPr>
                <a:t>$</a:t>
              </a:r>
              <a:r>
                <a:rPr lang="en-US" altLang="en-US" sz="1200" b="1" dirty="0">
                  <a:solidFill>
                    <a:schemeClr val="bg1"/>
                  </a:solidFill>
                </a:rPr>
                <a:t>96,204</a:t>
              </a:r>
              <a:endParaRPr lang="en-US" altLang="en-US" sz="1200" dirty="0">
                <a:solidFill>
                  <a:schemeClr val="bg1"/>
                </a:solidFill>
                <a:cs typeface="Calibri" panose="020F0502020204030204" pitchFamily="34" charset="0"/>
              </a:endParaRPr>
            </a:p>
          </p:txBody>
        </p:sp>
        <p:pic>
          <p:nvPicPr>
            <p:cNvPr id="24" name="Picture 46" descr="Icon&#10;&#10;Description automatically generated">
              <a:extLst>
                <a:ext uri="{FF2B5EF4-FFF2-40B4-BE49-F238E27FC236}">
                  <a16:creationId xmlns:a16="http://schemas.microsoft.com/office/drawing/2014/main" id="{0AF62A09-224E-6236-FAA8-E7549746C22D}"/>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268599" y="3142298"/>
              <a:ext cx="6000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9" name="Group 18">
            <a:extLst>
              <a:ext uri="{FF2B5EF4-FFF2-40B4-BE49-F238E27FC236}">
                <a16:creationId xmlns:a16="http://schemas.microsoft.com/office/drawing/2014/main" id="{B43A7086-A448-6ACB-EE4F-E4A04E1AB1BD}"/>
              </a:ext>
            </a:extLst>
          </p:cNvPr>
          <p:cNvGrpSpPr>
            <a:grpSpLocks/>
          </p:cNvGrpSpPr>
          <p:nvPr/>
        </p:nvGrpSpPr>
        <p:grpSpPr bwMode="auto">
          <a:xfrm>
            <a:off x="8294688" y="3453188"/>
            <a:ext cx="1500187" cy="1463675"/>
            <a:chOff x="8402456" y="3054984"/>
            <a:chExt cx="1500188" cy="1463040"/>
          </a:xfrm>
        </p:grpSpPr>
        <p:sp>
          <p:nvSpPr>
            <p:cNvPr id="30" name="Rectangle 29">
              <a:extLst>
                <a:ext uri="{FF2B5EF4-FFF2-40B4-BE49-F238E27FC236}">
                  <a16:creationId xmlns:a16="http://schemas.microsoft.com/office/drawing/2014/main" id="{6FB6749D-B0D5-81D7-7253-4973EB8C236E}"/>
                </a:ext>
              </a:extLst>
            </p:cNvPr>
            <p:cNvSpPr>
              <a:spLocks/>
            </p:cNvSpPr>
            <p:nvPr/>
          </p:nvSpPr>
          <p:spPr>
            <a:xfrm>
              <a:off x="8421506" y="3054984"/>
              <a:ext cx="1462088" cy="1463040"/>
            </a:xfrm>
            <a:prstGeom prst="rect">
              <a:avLst/>
            </a:pr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1" name="Rectangle 44">
              <a:extLst>
                <a:ext uri="{FF2B5EF4-FFF2-40B4-BE49-F238E27FC236}">
                  <a16:creationId xmlns:a16="http://schemas.microsoft.com/office/drawing/2014/main" id="{9F89C31A-0BF2-EA28-B490-9252F1325751}"/>
                </a:ext>
              </a:extLst>
            </p:cNvPr>
            <p:cNvSpPr>
              <a:spLocks noChangeArrowheads="1"/>
            </p:cNvSpPr>
            <p:nvPr/>
          </p:nvSpPr>
          <p:spPr bwMode="auto">
            <a:xfrm>
              <a:off x="8402456" y="3756660"/>
              <a:ext cx="15001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200" dirty="0">
                  <a:solidFill>
                    <a:schemeClr val="bg1"/>
                  </a:solidFill>
                </a:rPr>
                <a:t>Assisted living facility</a:t>
              </a:r>
              <a:br>
                <a:rPr lang="en-US" altLang="en-US" sz="1200" dirty="0">
                  <a:solidFill>
                    <a:schemeClr val="bg1"/>
                  </a:solidFill>
                </a:rPr>
              </a:br>
              <a:r>
                <a:rPr lang="en-US" altLang="en-US" sz="1200" dirty="0">
                  <a:solidFill>
                    <a:schemeClr val="bg1"/>
                  </a:solidFill>
                </a:rPr>
                <a:t>(one bedroom)</a:t>
              </a:r>
            </a:p>
            <a:p>
              <a:pPr algn="ctr"/>
              <a:r>
                <a:rPr lang="en-US" altLang="en-US" sz="1200" b="1" dirty="0">
                  <a:solidFill>
                    <a:schemeClr val="bg1"/>
                  </a:solidFill>
                </a:rPr>
                <a:t>$68,278</a:t>
              </a:r>
              <a:endParaRPr lang="en-US" altLang="en-US" sz="1200" dirty="0">
                <a:solidFill>
                  <a:schemeClr val="bg1"/>
                </a:solidFill>
              </a:endParaRPr>
            </a:p>
          </p:txBody>
        </p:sp>
        <p:pic>
          <p:nvPicPr>
            <p:cNvPr id="32" name="Picture 8" descr="Icon&#10;&#10;Description automatically generated">
              <a:extLst>
                <a:ext uri="{FF2B5EF4-FFF2-40B4-BE49-F238E27FC236}">
                  <a16:creationId xmlns:a16="http://schemas.microsoft.com/office/drawing/2014/main" id="{80820144-4A0B-BF58-1917-482BE5E3F5E7}"/>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850131" y="3154998"/>
              <a:ext cx="604838"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 name="Rectangle 31">
            <a:extLst>
              <a:ext uri="{FF2B5EF4-FFF2-40B4-BE49-F238E27FC236}">
                <a16:creationId xmlns:a16="http://schemas.microsoft.com/office/drawing/2014/main" id="{1784C8E6-D776-FFD7-A68A-EF37032FEC9A}"/>
              </a:ext>
            </a:extLst>
          </p:cNvPr>
          <p:cNvSpPr>
            <a:spLocks noChangeArrowheads="1"/>
          </p:cNvSpPr>
          <p:nvPr/>
        </p:nvSpPr>
        <p:spPr bwMode="auto">
          <a:xfrm>
            <a:off x="6400800" y="5110538"/>
            <a:ext cx="54673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000" b="1" dirty="0"/>
              <a:t>Assumes 90-day costs using national averages projected for 30 years with a 5% annual increase.</a:t>
            </a:r>
            <a:r>
              <a:rPr lang="en-US" altLang="en-US" sz="1000" b="1" baseline="30000" dirty="0"/>
              <a:t>2</a:t>
            </a:r>
          </a:p>
        </p:txBody>
      </p:sp>
      <p:grpSp>
        <p:nvGrpSpPr>
          <p:cNvPr id="34" name="Group 47">
            <a:extLst>
              <a:ext uri="{FF2B5EF4-FFF2-40B4-BE49-F238E27FC236}">
                <a16:creationId xmlns:a16="http://schemas.microsoft.com/office/drawing/2014/main" id="{28C73C01-C860-9375-3EF5-09DAC84BBED7}"/>
              </a:ext>
            </a:extLst>
          </p:cNvPr>
          <p:cNvGrpSpPr>
            <a:grpSpLocks/>
          </p:cNvGrpSpPr>
          <p:nvPr/>
        </p:nvGrpSpPr>
        <p:grpSpPr bwMode="auto">
          <a:xfrm>
            <a:off x="611188" y="3453188"/>
            <a:ext cx="1462087" cy="1463675"/>
            <a:chOff x="610786" y="3054985"/>
            <a:chExt cx="1463040" cy="1463040"/>
          </a:xfrm>
        </p:grpSpPr>
        <p:sp>
          <p:nvSpPr>
            <p:cNvPr id="35" name="Rectangle 2">
              <a:extLst>
                <a:ext uri="{FF2B5EF4-FFF2-40B4-BE49-F238E27FC236}">
                  <a16:creationId xmlns:a16="http://schemas.microsoft.com/office/drawing/2014/main" id="{3235B253-9017-C508-9C06-6157BF23CA3A}"/>
                </a:ext>
              </a:extLst>
            </p:cNvPr>
            <p:cNvSpPr>
              <a:spLocks noChangeArrowheads="1"/>
            </p:cNvSpPr>
            <p:nvPr/>
          </p:nvSpPr>
          <p:spPr bwMode="auto">
            <a:xfrm>
              <a:off x="611172" y="3756660"/>
              <a:ext cx="1462269"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200" dirty="0">
                  <a:cs typeface="Calibri" panose="020F0502020204030204" pitchFamily="34" charset="0"/>
                </a:rPr>
                <a:t>Home health aide </a:t>
              </a:r>
              <a:br>
                <a:rPr lang="en-US" altLang="en-US" sz="1200" dirty="0">
                  <a:cs typeface="Calibri" panose="020F0502020204030204" pitchFamily="34" charset="0"/>
                </a:rPr>
              </a:br>
              <a:r>
                <a:rPr lang="en-US" altLang="en-US" sz="1200" dirty="0">
                  <a:cs typeface="Calibri" panose="020F0502020204030204" pitchFamily="34" charset="0"/>
                </a:rPr>
                <a:t>(60 hours/week)</a:t>
              </a:r>
            </a:p>
            <a:p>
              <a:pPr algn="ctr"/>
              <a:r>
                <a:rPr lang="en-US" altLang="en-US" sz="1200" b="1" dirty="0">
                  <a:cs typeface="Calibri" panose="020F0502020204030204" pitchFamily="34" charset="0"/>
                </a:rPr>
                <a:t>$22,310</a:t>
              </a:r>
              <a:endParaRPr lang="en-US" altLang="en-US" sz="1200" dirty="0">
                <a:cs typeface="Calibri" panose="020F0502020204030204" pitchFamily="34" charset="0"/>
              </a:endParaRPr>
            </a:p>
          </p:txBody>
        </p:sp>
        <p:sp>
          <p:nvSpPr>
            <p:cNvPr id="36" name="Rectangle 35">
              <a:extLst>
                <a:ext uri="{FF2B5EF4-FFF2-40B4-BE49-F238E27FC236}">
                  <a16:creationId xmlns:a16="http://schemas.microsoft.com/office/drawing/2014/main" id="{62E1B6EB-B36C-B380-80E9-595AE4479718}"/>
                </a:ext>
              </a:extLst>
            </p:cNvPr>
            <p:cNvSpPr/>
            <p:nvPr/>
          </p:nvSpPr>
          <p:spPr>
            <a:xfrm>
              <a:off x="610786" y="3054985"/>
              <a:ext cx="1463040" cy="1463040"/>
            </a:xfrm>
            <a:prstGeom prst="rect">
              <a:avLst/>
            </a:prstGeom>
            <a:no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37" name="Picture 6" descr="A close up of a sign&#10;&#10;Description automatically generated">
              <a:extLst>
                <a:ext uri="{FF2B5EF4-FFF2-40B4-BE49-F238E27FC236}">
                  <a16:creationId xmlns:a16="http://schemas.microsoft.com/office/drawing/2014/main" id="{BAECC719-9E30-37D5-D2A7-9C41FC45353B}"/>
                </a:ext>
              </a:extLst>
            </p:cNvPr>
            <p:cNvPicPr>
              <a:picLocks noChangeAspect="1" noChangeArrowheads="1"/>
            </p:cNvPicPr>
            <p:nvPr/>
          </p:nvPicPr>
          <p:blipFill>
            <a:blip r:embed="rId7">
              <a:duotone>
                <a:schemeClr val="bg2">
                  <a:shade val="45000"/>
                  <a:satMod val="135000"/>
                </a:schemeClr>
                <a:prstClr val="white"/>
              </a:duotone>
            </a:blip>
            <a:srcRect/>
            <a:stretch>
              <a:fillRect/>
            </a:stretch>
          </p:blipFill>
          <p:spPr bwMode="auto">
            <a:xfrm>
              <a:off x="1042269" y="3166110"/>
              <a:ext cx="600075" cy="600075"/>
            </a:xfrm>
            <a:prstGeom prst="rect">
              <a:avLst/>
            </a:prstGeom>
            <a:noFill/>
            <a:ln>
              <a:noFill/>
            </a:ln>
          </p:spPr>
        </p:pic>
      </p:grpSp>
      <p:grpSp>
        <p:nvGrpSpPr>
          <p:cNvPr id="38" name="Group 43">
            <a:extLst>
              <a:ext uri="{FF2B5EF4-FFF2-40B4-BE49-F238E27FC236}">
                <a16:creationId xmlns:a16="http://schemas.microsoft.com/office/drawing/2014/main" id="{6A12B20E-BCCB-5C39-3542-9272E43F7272}"/>
              </a:ext>
            </a:extLst>
          </p:cNvPr>
          <p:cNvGrpSpPr>
            <a:grpSpLocks/>
          </p:cNvGrpSpPr>
          <p:nvPr/>
        </p:nvGrpSpPr>
        <p:grpSpPr bwMode="auto">
          <a:xfrm>
            <a:off x="10104438" y="3453188"/>
            <a:ext cx="1477962" cy="1463675"/>
            <a:chOff x="10104699" y="3054984"/>
            <a:chExt cx="1477701" cy="1463040"/>
          </a:xfrm>
        </p:grpSpPr>
        <p:sp>
          <p:nvSpPr>
            <p:cNvPr id="39" name="Rectangle 38">
              <a:extLst>
                <a:ext uri="{FF2B5EF4-FFF2-40B4-BE49-F238E27FC236}">
                  <a16:creationId xmlns:a16="http://schemas.microsoft.com/office/drawing/2014/main" id="{17E6F7A1-A3A8-6228-2A51-3F46FC84F5BF}"/>
                </a:ext>
              </a:extLst>
            </p:cNvPr>
            <p:cNvSpPr/>
            <p:nvPr/>
          </p:nvSpPr>
          <p:spPr>
            <a:xfrm>
              <a:off x="10112635" y="3054984"/>
              <a:ext cx="1461830" cy="1463040"/>
            </a:xfrm>
            <a:prstGeom prst="rect">
              <a:avLst/>
            </a:prstGeom>
            <a:solidFill>
              <a:srgbClr val="1673AF"/>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0" name="Rectangle 45">
              <a:extLst>
                <a:ext uri="{FF2B5EF4-FFF2-40B4-BE49-F238E27FC236}">
                  <a16:creationId xmlns:a16="http://schemas.microsoft.com/office/drawing/2014/main" id="{BB629130-72CD-E544-CE49-62E8F7F60C6E}"/>
                </a:ext>
              </a:extLst>
            </p:cNvPr>
            <p:cNvSpPr>
              <a:spLocks noChangeArrowheads="1"/>
            </p:cNvSpPr>
            <p:nvPr/>
          </p:nvSpPr>
          <p:spPr bwMode="auto">
            <a:xfrm>
              <a:off x="10104699" y="3756660"/>
              <a:ext cx="1477701"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200" dirty="0">
                  <a:solidFill>
                    <a:schemeClr val="bg1"/>
                  </a:solidFill>
                </a:rPr>
                <a:t>Nursing home </a:t>
              </a:r>
              <a:br>
                <a:rPr lang="en-US" altLang="en-US" sz="1200" dirty="0">
                  <a:solidFill>
                    <a:schemeClr val="bg1"/>
                  </a:solidFill>
                </a:rPr>
              </a:br>
              <a:r>
                <a:rPr lang="en-US" altLang="en-US" sz="1200" dirty="0">
                  <a:solidFill>
                    <a:schemeClr val="bg1"/>
                  </a:solidFill>
                </a:rPr>
                <a:t>(private room)</a:t>
              </a:r>
            </a:p>
            <a:p>
              <a:pPr algn="ctr"/>
              <a:r>
                <a:rPr lang="en-US" altLang="en-US" sz="1200" b="1" dirty="0">
                  <a:solidFill>
                    <a:schemeClr val="bg1"/>
                  </a:solidFill>
                </a:rPr>
                <a:t>$123,802</a:t>
              </a:r>
              <a:endParaRPr lang="en-US" altLang="en-US" sz="1200" dirty="0">
                <a:solidFill>
                  <a:schemeClr val="bg1"/>
                </a:solidFill>
              </a:endParaRPr>
            </a:p>
          </p:txBody>
        </p:sp>
        <p:pic>
          <p:nvPicPr>
            <p:cNvPr id="44" name="Picture 12" descr="Icon&#10;&#10;Description automatically generated">
              <a:extLst>
                <a:ext uri="{FF2B5EF4-FFF2-40B4-BE49-F238E27FC236}">
                  <a16:creationId xmlns:a16="http://schemas.microsoft.com/office/drawing/2014/main" id="{E360A12B-7ED8-E9EB-A9CF-24055E2F215E}"/>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0483981" y="3099435"/>
              <a:ext cx="719137"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45" name="Straight Connector 44">
            <a:extLst>
              <a:ext uri="{FF2B5EF4-FFF2-40B4-BE49-F238E27FC236}">
                <a16:creationId xmlns:a16="http://schemas.microsoft.com/office/drawing/2014/main" id="{88FA3804-2AE5-E5B6-466B-79B8EA83A7FE}"/>
              </a:ext>
            </a:extLst>
          </p:cNvPr>
          <p:cNvCxnSpPr/>
          <p:nvPr/>
        </p:nvCxnSpPr>
        <p:spPr>
          <a:xfrm>
            <a:off x="609600" y="3127751"/>
            <a:ext cx="5038725" cy="0"/>
          </a:xfrm>
          <a:prstGeom prst="line">
            <a:avLst/>
          </a:prstGeom>
          <a:ln w="1270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E9CEA6B-4015-90B2-4E19-A3B0803B358A}"/>
              </a:ext>
            </a:extLst>
          </p:cNvPr>
          <p:cNvCxnSpPr/>
          <p:nvPr/>
        </p:nvCxnSpPr>
        <p:spPr>
          <a:xfrm>
            <a:off x="6553200" y="3127751"/>
            <a:ext cx="5038725" cy="0"/>
          </a:xfrm>
          <a:prstGeom prst="line">
            <a:avLst/>
          </a:prstGeom>
          <a:ln w="12700">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47" name="Rectangle 1">
            <a:extLst>
              <a:ext uri="{FF2B5EF4-FFF2-40B4-BE49-F238E27FC236}">
                <a16:creationId xmlns:a16="http://schemas.microsoft.com/office/drawing/2014/main" id="{3EC5AF02-8250-1593-F2C7-95E0A11BF524}"/>
              </a:ext>
            </a:extLst>
          </p:cNvPr>
          <p:cNvSpPr>
            <a:spLocks noChangeArrowheads="1"/>
          </p:cNvSpPr>
          <p:nvPr/>
        </p:nvSpPr>
        <p:spPr bwMode="auto">
          <a:xfrm>
            <a:off x="2328863" y="2924551"/>
            <a:ext cx="1627187" cy="339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600" b="1">
                <a:cs typeface="Calibri" panose="020F0502020204030204" pitchFamily="34" charset="0"/>
              </a:rPr>
              <a:t> This much today</a:t>
            </a:r>
          </a:p>
        </p:txBody>
      </p:sp>
      <p:sp>
        <p:nvSpPr>
          <p:cNvPr id="48" name="Rectangle 35">
            <a:extLst>
              <a:ext uri="{FF2B5EF4-FFF2-40B4-BE49-F238E27FC236}">
                <a16:creationId xmlns:a16="http://schemas.microsoft.com/office/drawing/2014/main" id="{42D662A5-5E7B-6606-848E-E3B1A3867928}"/>
              </a:ext>
            </a:extLst>
          </p:cNvPr>
          <p:cNvSpPr>
            <a:spLocks noChangeArrowheads="1"/>
          </p:cNvSpPr>
          <p:nvPr/>
        </p:nvSpPr>
        <p:spPr bwMode="auto">
          <a:xfrm>
            <a:off x="7750175" y="2924551"/>
            <a:ext cx="2600325" cy="3397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600" b="1"/>
              <a:t>And even more in the future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a:extLst>
              <a:ext uri="{FF2B5EF4-FFF2-40B4-BE49-F238E27FC236}">
                <a16:creationId xmlns:a16="http://schemas.microsoft.com/office/drawing/2014/main" id="{098C00A0-1DE9-93AC-5EA7-B40C46AFA1B1}"/>
              </a:ext>
            </a:extLst>
          </p:cNvPr>
          <p:cNvSpPr>
            <a:spLocks noGrp="1"/>
          </p:cNvSpPr>
          <p:nvPr>
            <p:ph type="title"/>
          </p:nvPr>
        </p:nvSpPr>
        <p:spPr/>
        <p:txBody>
          <a:bodyPr/>
          <a:lstStyle/>
          <a:p>
            <a:pPr eaLnBrk="1" hangingPunct="1"/>
            <a:r>
              <a:rPr lang="en-US" altLang="en-US" sz="3200"/>
              <a:t>Lincoln Concierge Care Coordination</a:t>
            </a:r>
            <a:r>
              <a:rPr lang="en-US" altLang="en-US" sz="3200" baseline="30000"/>
              <a:t>1</a:t>
            </a:r>
            <a:r>
              <a:rPr lang="en-US" altLang="en-US" sz="3200"/>
              <a:t> </a:t>
            </a:r>
          </a:p>
        </p:txBody>
      </p:sp>
      <p:sp>
        <p:nvSpPr>
          <p:cNvPr id="72707" name="Text Placeholder 2">
            <a:extLst>
              <a:ext uri="{FF2B5EF4-FFF2-40B4-BE49-F238E27FC236}">
                <a16:creationId xmlns:a16="http://schemas.microsoft.com/office/drawing/2014/main" id="{6FD995EB-8090-861A-CA5B-0D860719E30E}"/>
              </a:ext>
            </a:extLst>
          </p:cNvPr>
          <p:cNvSpPr>
            <a:spLocks noGrp="1"/>
          </p:cNvSpPr>
          <p:nvPr>
            <p:ph type="body" sz="quarter" idx="10"/>
          </p:nvPr>
        </p:nvSpPr>
        <p:spPr>
          <a:xfrm>
            <a:off x="571500" y="1014413"/>
            <a:ext cx="11036300" cy="274637"/>
          </a:xfrm>
        </p:spPr>
        <p:txBody>
          <a:bodyPr/>
          <a:lstStyle/>
          <a:p>
            <a:pPr eaLnBrk="1" hangingPunct="1">
              <a:spcAft>
                <a:spcPct val="0"/>
              </a:spcAft>
            </a:pPr>
            <a:r>
              <a:rPr lang="en-US" altLang="en-US"/>
              <a:t>By their side every step of the way</a:t>
            </a:r>
          </a:p>
        </p:txBody>
      </p:sp>
      <p:sp>
        <p:nvSpPr>
          <p:cNvPr id="19" name="Rectangle 18">
            <a:extLst>
              <a:ext uri="{FF2B5EF4-FFF2-40B4-BE49-F238E27FC236}">
                <a16:creationId xmlns:a16="http://schemas.microsoft.com/office/drawing/2014/main" id="{D196DCA7-9C1E-4AB6-5893-FD6072643B2E}"/>
              </a:ext>
            </a:extLst>
          </p:cNvPr>
          <p:cNvSpPr/>
          <p:nvPr/>
        </p:nvSpPr>
        <p:spPr>
          <a:xfrm>
            <a:off x="569913" y="5726113"/>
            <a:ext cx="9907587" cy="400050"/>
          </a:xfrm>
          <a:prstGeom prst="rect">
            <a:avLst/>
          </a:prstGeom>
        </p:spPr>
        <p:txBody>
          <a:bodyPr>
            <a:spAutoFit/>
          </a:bodyPr>
          <a:lstStyle/>
          <a:p>
            <a:pPr>
              <a:defRPr/>
            </a:pPr>
            <a:r>
              <a:rPr lang="en-US" sz="1000" dirty="0">
                <a:latin typeface="+mn-lt"/>
              </a:rPr>
              <a:t>A version of Lincoln Concierge Care Coordination is available for Lincoln </a:t>
            </a:r>
            <a:r>
              <a:rPr lang="en-US" sz="1000" i="1" dirty="0">
                <a:latin typeface="+mn-lt"/>
              </a:rPr>
              <a:t>MoneyGuard</a:t>
            </a:r>
            <a:r>
              <a:rPr lang="en-US" sz="1000" dirty="0">
                <a:latin typeface="+mn-lt"/>
              </a:rPr>
              <a:t>® Solutions policyowners. However, the tools, resources and services may change or evolve over time. All information is current as of the created date of this material.</a:t>
            </a:r>
          </a:p>
        </p:txBody>
      </p:sp>
      <p:sp>
        <p:nvSpPr>
          <p:cNvPr id="22" name="Rectangle 21">
            <a:extLst>
              <a:ext uri="{FF2B5EF4-FFF2-40B4-BE49-F238E27FC236}">
                <a16:creationId xmlns:a16="http://schemas.microsoft.com/office/drawing/2014/main" id="{7662E805-FC64-B4E6-2EB7-ED498E256D64}"/>
              </a:ext>
            </a:extLst>
          </p:cNvPr>
          <p:cNvSpPr/>
          <p:nvPr/>
        </p:nvSpPr>
        <p:spPr>
          <a:xfrm>
            <a:off x="5416550" y="1882775"/>
            <a:ext cx="1373188" cy="13731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a:spcAft>
                <a:spcPts val="600"/>
              </a:spcAft>
              <a:defRPr/>
            </a:pPr>
            <a:endParaRPr lang="en-US" sz="1000" b="1" dirty="0">
              <a:solidFill>
                <a:schemeClr val="bg1"/>
              </a:solidFill>
              <a:ea typeface="Roboto" panose="02000000000000000000" pitchFamily="2" charset="0"/>
              <a:cs typeface="Arial" panose="020B0604020202020204" pitchFamily="34" charset="0"/>
            </a:endParaRPr>
          </a:p>
        </p:txBody>
      </p:sp>
      <p:pic>
        <p:nvPicPr>
          <p:cNvPr id="72714" name="Picture 17" descr="Icon&#10;&#10;Description automatically generated">
            <a:extLst>
              <a:ext uri="{FF2B5EF4-FFF2-40B4-BE49-F238E27FC236}">
                <a16:creationId xmlns:a16="http://schemas.microsoft.com/office/drawing/2014/main" id="{0313A586-C2D0-1EBE-3166-A2D821A88D0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46738" y="211137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5" name="TextBox 19">
            <a:extLst>
              <a:ext uri="{FF2B5EF4-FFF2-40B4-BE49-F238E27FC236}">
                <a16:creationId xmlns:a16="http://schemas.microsoft.com/office/drawing/2014/main" id="{DA7958D5-9878-1D4E-4AE2-397D487987A3}"/>
              </a:ext>
            </a:extLst>
          </p:cNvPr>
          <p:cNvSpPr txBox="1">
            <a:spLocks noChangeArrowheads="1"/>
          </p:cNvSpPr>
          <p:nvPr/>
        </p:nvSpPr>
        <p:spPr bwMode="auto">
          <a:xfrm>
            <a:off x="5083175" y="3473450"/>
            <a:ext cx="2041525" cy="136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Aft>
                <a:spcPts val="600"/>
              </a:spcAft>
            </a:pPr>
            <a:r>
              <a:rPr lang="en-US" altLang="en-US" sz="1600" b="1">
                <a:ea typeface="Roboto" panose="02000000000000000000" pitchFamily="2" charset="0"/>
                <a:cs typeface="Arial" panose="020B0604020202020204" pitchFamily="34" charset="0"/>
              </a:rPr>
              <a:t>Explore provider </a:t>
            </a:r>
            <a:br>
              <a:rPr lang="en-US" altLang="en-US" sz="1600" b="1">
                <a:ea typeface="Roboto" panose="02000000000000000000" pitchFamily="2" charset="0"/>
                <a:cs typeface="Arial" panose="020B0604020202020204" pitchFamily="34" charset="0"/>
              </a:rPr>
            </a:br>
            <a:r>
              <a:rPr lang="en-US" altLang="en-US" sz="1600" b="1">
                <a:ea typeface="Roboto" panose="02000000000000000000" pitchFamily="2" charset="0"/>
                <a:cs typeface="Arial" panose="020B0604020202020204" pitchFamily="34" charset="0"/>
              </a:rPr>
              <a:t>services </a:t>
            </a:r>
          </a:p>
          <a:p>
            <a:pPr algn="ctr"/>
            <a:r>
              <a:rPr lang="en-US" altLang="en-US" sz="1400">
                <a:ea typeface="Roboto" panose="02000000000000000000" pitchFamily="2" charset="0"/>
                <a:cs typeface="Arial" panose="020B0604020202020204" pitchFamily="34" charset="0"/>
              </a:rPr>
              <a:t>See what’s available </a:t>
            </a:r>
            <a:br>
              <a:rPr lang="en-US" altLang="en-US" sz="1400">
                <a:ea typeface="Roboto" panose="02000000000000000000" pitchFamily="2" charset="0"/>
                <a:cs typeface="Arial" panose="020B0604020202020204" pitchFamily="34" charset="0"/>
              </a:rPr>
            </a:br>
            <a:r>
              <a:rPr lang="en-US" altLang="en-US" sz="1400">
                <a:ea typeface="Roboto" panose="02000000000000000000" pitchFamily="2" charset="0"/>
                <a:cs typeface="Arial" panose="020B0604020202020204" pitchFamily="34" charset="0"/>
              </a:rPr>
              <a:t>from skilled nursing to </a:t>
            </a:r>
            <a:br>
              <a:rPr lang="en-US" altLang="en-US" sz="1400">
                <a:ea typeface="Roboto" panose="02000000000000000000" pitchFamily="2" charset="0"/>
                <a:cs typeface="Arial" panose="020B0604020202020204" pitchFamily="34" charset="0"/>
              </a:rPr>
            </a:br>
            <a:r>
              <a:rPr lang="en-US" altLang="en-US" sz="1400">
                <a:ea typeface="Roboto" panose="02000000000000000000" pitchFamily="2" charset="0"/>
                <a:cs typeface="Arial" panose="020B0604020202020204" pitchFamily="34" charset="0"/>
              </a:rPr>
              <a:t>home healthcare and </a:t>
            </a:r>
            <a:br>
              <a:rPr lang="en-US" altLang="en-US" sz="1400">
                <a:ea typeface="Roboto" panose="02000000000000000000" pitchFamily="2" charset="0"/>
                <a:cs typeface="Arial" panose="020B0604020202020204" pitchFamily="34" charset="0"/>
              </a:rPr>
            </a:br>
            <a:r>
              <a:rPr lang="en-US" altLang="en-US" sz="1400">
                <a:ea typeface="Roboto" panose="02000000000000000000" pitchFamily="2" charset="0"/>
                <a:cs typeface="Arial" panose="020B0604020202020204" pitchFamily="34" charset="0"/>
              </a:rPr>
              <a:t>community options.</a:t>
            </a:r>
          </a:p>
          <a:p>
            <a:endParaRPr lang="en-US" altLang="en-US" sz="1400">
              <a:ea typeface="Roboto" panose="02000000000000000000" pitchFamily="2" charset="0"/>
              <a:cs typeface="Arial" panose="020B0604020202020204" pitchFamily="34" charset="0"/>
            </a:endParaRPr>
          </a:p>
        </p:txBody>
      </p:sp>
      <p:sp>
        <p:nvSpPr>
          <p:cNvPr id="25" name="Rectangle 24">
            <a:extLst>
              <a:ext uri="{FF2B5EF4-FFF2-40B4-BE49-F238E27FC236}">
                <a16:creationId xmlns:a16="http://schemas.microsoft.com/office/drawing/2014/main" id="{74F552E9-1419-6837-D1FD-1653E4FCCFF0}"/>
              </a:ext>
            </a:extLst>
          </p:cNvPr>
          <p:cNvSpPr/>
          <p:nvPr/>
        </p:nvSpPr>
        <p:spPr>
          <a:xfrm>
            <a:off x="8350250" y="1882775"/>
            <a:ext cx="1373188" cy="13731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a:spcAft>
                <a:spcPts val="600"/>
              </a:spcAft>
              <a:defRPr/>
            </a:pPr>
            <a:endParaRPr lang="en-US" sz="1000" b="1" dirty="0">
              <a:solidFill>
                <a:schemeClr val="bg1"/>
              </a:solidFill>
              <a:ea typeface="Roboto" panose="02000000000000000000" pitchFamily="2" charset="0"/>
              <a:cs typeface="Arial" panose="020B0604020202020204" pitchFamily="34" charset="0"/>
            </a:endParaRPr>
          </a:p>
        </p:txBody>
      </p:sp>
      <p:pic>
        <p:nvPicPr>
          <p:cNvPr id="72717" name="Picture 16" descr="Text&#10;&#10;Description automatically generated">
            <a:extLst>
              <a:ext uri="{FF2B5EF4-FFF2-40B4-BE49-F238E27FC236}">
                <a16:creationId xmlns:a16="http://schemas.microsoft.com/office/drawing/2014/main" id="{0A6F8307-BEFF-EDCE-BE50-D80735D6687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670925" y="2203450"/>
            <a:ext cx="731838"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a:extLst>
              <a:ext uri="{FF2B5EF4-FFF2-40B4-BE49-F238E27FC236}">
                <a16:creationId xmlns:a16="http://schemas.microsoft.com/office/drawing/2014/main" id="{AA015E73-132D-9D97-8DBA-8051E9738A56}"/>
              </a:ext>
            </a:extLst>
          </p:cNvPr>
          <p:cNvSpPr txBox="1"/>
          <p:nvPr/>
        </p:nvSpPr>
        <p:spPr>
          <a:xfrm>
            <a:off x="8008938" y="3473450"/>
            <a:ext cx="2054225" cy="1519238"/>
          </a:xfrm>
          <a:prstGeom prst="rect">
            <a:avLst/>
          </a:prstGeom>
          <a:noFill/>
        </p:spPr>
        <p:txBody>
          <a:bodyPr/>
          <a:lstStyle/>
          <a:p>
            <a:pPr algn="ctr">
              <a:spcAft>
                <a:spcPts val="600"/>
              </a:spcAft>
              <a:defRPr/>
            </a:pPr>
            <a:r>
              <a:rPr lang="en-US" sz="1600" b="1" dirty="0">
                <a:ea typeface="Roboto" panose="02000000000000000000" pitchFamily="2" charset="0"/>
                <a:cs typeface="Arial" panose="020B0604020202020204" pitchFamily="34" charset="0"/>
              </a:rPr>
              <a:t>Access an </a:t>
            </a:r>
            <a:br>
              <a:rPr lang="en-US" sz="1600" b="1" dirty="0">
                <a:ea typeface="Roboto" panose="02000000000000000000" pitchFamily="2" charset="0"/>
                <a:cs typeface="Arial" panose="020B0604020202020204" pitchFamily="34" charset="0"/>
              </a:rPr>
            </a:br>
            <a:r>
              <a:rPr lang="en-US" sz="1600" b="1" dirty="0">
                <a:ea typeface="Roboto" panose="02000000000000000000" pitchFamily="2" charset="0"/>
                <a:cs typeface="Arial" panose="020B0604020202020204" pitchFamily="34" charset="0"/>
              </a:rPr>
              <a:t>online library</a:t>
            </a:r>
          </a:p>
          <a:p>
            <a:pPr algn="ctr">
              <a:defRPr/>
            </a:pPr>
            <a:r>
              <a:rPr lang="en-US" sz="1400" spc="-20" dirty="0">
                <a:ea typeface="Roboto" panose="02000000000000000000" pitchFamily="2" charset="0"/>
                <a:cs typeface="Arial" panose="020B0604020202020204" pitchFamily="34" charset="0"/>
              </a:rPr>
              <a:t>Find information, such as </a:t>
            </a:r>
            <a:br>
              <a:rPr lang="en-US" sz="1400" spc="-20" dirty="0">
                <a:ea typeface="Roboto" panose="02000000000000000000" pitchFamily="2" charset="0"/>
                <a:cs typeface="Arial" panose="020B0604020202020204" pitchFamily="34" charset="0"/>
              </a:rPr>
            </a:br>
            <a:r>
              <a:rPr lang="en-US" sz="1400" spc="-20" dirty="0">
                <a:ea typeface="Roboto" panose="02000000000000000000" pitchFamily="2" charset="0"/>
                <a:cs typeface="Arial" panose="020B0604020202020204" pitchFamily="34" charset="0"/>
              </a:rPr>
              <a:t>third-party articles, videos and checklists on health, </a:t>
            </a:r>
            <a:br>
              <a:rPr lang="en-US" sz="1400" spc="-20" dirty="0">
                <a:ea typeface="Roboto" panose="02000000000000000000" pitchFamily="2" charset="0"/>
                <a:cs typeface="Arial" panose="020B0604020202020204" pitchFamily="34" charset="0"/>
              </a:rPr>
            </a:br>
            <a:r>
              <a:rPr lang="en-US" sz="1400" spc="-20" dirty="0">
                <a:ea typeface="Roboto" panose="02000000000000000000" pitchFamily="2" charset="0"/>
                <a:cs typeface="Arial" panose="020B0604020202020204" pitchFamily="34" charset="0"/>
              </a:rPr>
              <a:t>aging and elder care.</a:t>
            </a:r>
            <a:endParaRPr lang="en-US" sz="1400" dirty="0"/>
          </a:p>
        </p:txBody>
      </p:sp>
      <p:sp>
        <p:nvSpPr>
          <p:cNvPr id="28" name="Rectangle 27">
            <a:extLst>
              <a:ext uri="{FF2B5EF4-FFF2-40B4-BE49-F238E27FC236}">
                <a16:creationId xmlns:a16="http://schemas.microsoft.com/office/drawing/2014/main" id="{7F63D3CD-F70A-EB7A-20F4-455092EBC2A0}"/>
              </a:ext>
            </a:extLst>
          </p:cNvPr>
          <p:cNvSpPr/>
          <p:nvPr/>
        </p:nvSpPr>
        <p:spPr>
          <a:xfrm>
            <a:off x="2465388" y="1882775"/>
            <a:ext cx="1371600" cy="13731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a:spcAft>
                <a:spcPts val="600"/>
              </a:spcAft>
              <a:defRPr/>
            </a:pPr>
            <a:endParaRPr lang="en-US" sz="1000" b="1" dirty="0">
              <a:solidFill>
                <a:schemeClr val="bg1"/>
              </a:solidFill>
              <a:ea typeface="Roboto" panose="02000000000000000000" pitchFamily="2" charset="0"/>
              <a:cs typeface="Arial" panose="020B0604020202020204" pitchFamily="34" charset="0"/>
            </a:endParaRPr>
          </a:p>
        </p:txBody>
      </p:sp>
      <p:pic>
        <p:nvPicPr>
          <p:cNvPr id="72720" name="Picture 18" descr="Icon&#10;&#10;Description automatically generated">
            <a:extLst>
              <a:ext uri="{FF2B5EF4-FFF2-40B4-BE49-F238E27FC236}">
                <a16:creationId xmlns:a16="http://schemas.microsoft.com/office/drawing/2014/main" id="{FB7D8628-0692-781D-FE20-A5F8DAF86ED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693988" y="211137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21" name="TextBox 29">
            <a:extLst>
              <a:ext uri="{FF2B5EF4-FFF2-40B4-BE49-F238E27FC236}">
                <a16:creationId xmlns:a16="http://schemas.microsoft.com/office/drawing/2014/main" id="{00FDD454-10F7-A329-66A7-8435CBFE66A4}"/>
              </a:ext>
            </a:extLst>
          </p:cNvPr>
          <p:cNvSpPr txBox="1">
            <a:spLocks noChangeArrowheads="1"/>
          </p:cNvSpPr>
          <p:nvPr/>
        </p:nvSpPr>
        <p:spPr bwMode="auto">
          <a:xfrm>
            <a:off x="2024063" y="3473450"/>
            <a:ext cx="2254250" cy="138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spcAft>
                <a:spcPts val="600"/>
              </a:spcAft>
            </a:pPr>
            <a:r>
              <a:rPr lang="en-US" altLang="en-US" sz="1600" b="1">
                <a:ea typeface="Roboto" panose="02000000000000000000" pitchFamily="2" charset="0"/>
                <a:cs typeface="Arial" panose="020B0604020202020204" pitchFamily="34" charset="0"/>
              </a:rPr>
              <a:t>Create a personalized </a:t>
            </a:r>
            <a:br>
              <a:rPr lang="en-US" altLang="en-US" sz="1600" b="1">
                <a:ea typeface="Roboto" panose="02000000000000000000" pitchFamily="2" charset="0"/>
                <a:cs typeface="Arial" panose="020B0604020202020204" pitchFamily="34" charset="0"/>
              </a:rPr>
            </a:br>
            <a:r>
              <a:rPr lang="en-US" altLang="en-US" sz="1600" b="1">
                <a:ea typeface="Roboto" panose="02000000000000000000" pitchFamily="2" charset="0"/>
                <a:cs typeface="Arial" panose="020B0604020202020204" pitchFamily="34" charset="0"/>
              </a:rPr>
              <a:t>action plan</a:t>
            </a:r>
          </a:p>
          <a:p>
            <a:pPr algn="ctr"/>
            <a:r>
              <a:rPr lang="en-US" altLang="en-US" sz="1400">
                <a:ea typeface="Roboto" panose="02000000000000000000" pitchFamily="2" charset="0"/>
                <a:cs typeface="Arial" panose="020B0604020202020204" pitchFamily="34" charset="0"/>
              </a:rPr>
              <a:t>Get help building a care plan that provides resources and  recommendations for the care to fit your needs.</a:t>
            </a:r>
          </a:p>
          <a:p>
            <a:endParaRPr lang="en-US" altLang="en-US" sz="1400">
              <a:ea typeface="Roboto" panose="02000000000000000000" pitchFamily="2" charset="0"/>
              <a:cs typeface="Arial" panose="020B0604020202020204" pitchFamily="34" charset="0"/>
            </a:endParaRPr>
          </a:p>
        </p:txBody>
      </p:sp>
      <p:sp>
        <p:nvSpPr>
          <p:cNvPr id="2" name="Rectangle 16">
            <a:extLst>
              <a:ext uri="{FF2B5EF4-FFF2-40B4-BE49-F238E27FC236}">
                <a16:creationId xmlns:a16="http://schemas.microsoft.com/office/drawing/2014/main" id="{564BEF8F-D30B-F99E-EAAD-4CAC1471205E}"/>
              </a:ext>
            </a:extLst>
          </p:cNvPr>
          <p:cNvSpPr>
            <a:spLocks noChangeArrowheads="1"/>
          </p:cNvSpPr>
          <p:nvPr/>
        </p:nvSpPr>
        <p:spPr bwMode="auto">
          <a:xfrm>
            <a:off x="10373360" y="607060"/>
            <a:ext cx="18186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200" b="1" dirty="0"/>
              <a:t>WHY</a:t>
            </a:r>
            <a:r>
              <a:rPr lang="en-US" altLang="en-US" sz="1200" dirty="0"/>
              <a:t> </a:t>
            </a:r>
            <a:r>
              <a:rPr lang="en-US" altLang="en-US" sz="1200" i="1" dirty="0" err="1"/>
              <a:t>MoneyGuard</a:t>
            </a:r>
            <a:r>
              <a:rPr lang="en-US" altLang="en-US" sz="1200" i="1" dirty="0"/>
              <a:t>®</a:t>
            </a:r>
            <a:br>
              <a:rPr lang="en-US" altLang="en-US" sz="1200" i="1" dirty="0"/>
            </a:br>
            <a:r>
              <a:rPr lang="en-US" altLang="en-US" sz="1200" dirty="0"/>
              <a:t>solutions?</a:t>
            </a:r>
          </a:p>
        </p:txBody>
      </p:sp>
      <p:sp>
        <p:nvSpPr>
          <p:cNvPr id="3" name="Rectangle 2">
            <a:extLst>
              <a:ext uri="{FF2B5EF4-FFF2-40B4-BE49-F238E27FC236}">
                <a16:creationId xmlns:a16="http://schemas.microsoft.com/office/drawing/2014/main" id="{13AF1720-1EFB-B47C-283E-05FFB60FCE2F}"/>
              </a:ext>
            </a:extLst>
          </p:cNvPr>
          <p:cNvSpPr/>
          <p:nvPr/>
        </p:nvSpPr>
        <p:spPr>
          <a:xfrm>
            <a:off x="11582400" y="0"/>
            <a:ext cx="609600" cy="609600"/>
          </a:xfrm>
          <a:prstGeom prst="rect">
            <a:avLst/>
          </a:prstGeom>
          <a:solidFill>
            <a:srgbClr val="244F8B"/>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a:extLst>
              <a:ext uri="{FF2B5EF4-FFF2-40B4-BE49-F238E27FC236}">
                <a16:creationId xmlns:a16="http://schemas.microsoft.com/office/drawing/2014/main" id="{3689605F-9316-ECDF-DDDA-7EAA2D2CEC98}"/>
              </a:ext>
            </a:extLst>
          </p:cNvPr>
          <p:cNvSpPr/>
          <p:nvPr/>
        </p:nvSpPr>
        <p:spPr>
          <a:xfrm>
            <a:off x="10972800" y="0"/>
            <a:ext cx="609600" cy="609600"/>
          </a:xfrm>
          <a:prstGeom prst="rect">
            <a:avLst/>
          </a:prstGeom>
          <a:solidFill>
            <a:schemeClr val="tx2"/>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19159791-61EF-338E-8BC9-D85308D98E72}"/>
              </a:ext>
            </a:extLst>
          </p:cNvPr>
          <p:cNvSpPr/>
          <p:nvPr/>
        </p:nvSpPr>
        <p:spPr>
          <a:xfrm>
            <a:off x="10363200" y="0"/>
            <a:ext cx="609600" cy="609600"/>
          </a:xfrm>
          <a:prstGeom prst="rect">
            <a:avLst/>
          </a:prstGeom>
          <a:solidFill>
            <a:schemeClr val="tx2"/>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18">
            <a:extLst>
              <a:ext uri="{FF2B5EF4-FFF2-40B4-BE49-F238E27FC236}">
                <a16:creationId xmlns:a16="http://schemas.microsoft.com/office/drawing/2014/main" id="{5C33034F-08CF-7B2B-5330-28545931FE68}"/>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71500" y="1437619"/>
            <a:ext cx="3476393" cy="3260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8A25FC3A-E949-573B-47BB-9D80097FBA2E}"/>
              </a:ext>
            </a:extLst>
          </p:cNvPr>
          <p:cNvSpPr/>
          <p:nvPr/>
        </p:nvSpPr>
        <p:spPr>
          <a:xfrm>
            <a:off x="571500" y="4544239"/>
            <a:ext cx="3476393" cy="1138237"/>
          </a:xfrm>
          <a:prstGeom prst="rect">
            <a:avLst/>
          </a:prstGeom>
          <a:solidFill>
            <a:srgbClr val="244F8B"/>
          </a:solidFill>
          <a:ln w="3175">
            <a:solidFill>
              <a:schemeClr val="bg1">
                <a:lumMod val="8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4756" name="Title 1">
            <a:extLst>
              <a:ext uri="{FF2B5EF4-FFF2-40B4-BE49-F238E27FC236}">
                <a16:creationId xmlns:a16="http://schemas.microsoft.com/office/drawing/2014/main" id="{9646915A-FB31-F816-F280-02AA4FC0EA8B}"/>
              </a:ext>
            </a:extLst>
          </p:cNvPr>
          <p:cNvSpPr>
            <a:spLocks noGrp="1"/>
          </p:cNvSpPr>
          <p:nvPr>
            <p:ph type="title"/>
          </p:nvPr>
        </p:nvSpPr>
        <p:spPr/>
        <p:txBody>
          <a:bodyPr/>
          <a:lstStyle/>
          <a:p>
            <a:pPr eaLnBrk="1" hangingPunct="1"/>
            <a:r>
              <a:rPr lang="en-US" altLang="en-US" sz="3200"/>
              <a:t>Tailored to match your client’s lifestyle</a:t>
            </a:r>
            <a:endParaRPr lang="en-US" altLang="en-US" sz="3200" baseline="30000"/>
          </a:p>
        </p:txBody>
      </p:sp>
      <p:sp>
        <p:nvSpPr>
          <p:cNvPr id="74757" name="Rectangle 6">
            <a:extLst>
              <a:ext uri="{FF2B5EF4-FFF2-40B4-BE49-F238E27FC236}">
                <a16:creationId xmlns:a16="http://schemas.microsoft.com/office/drawing/2014/main" id="{A6217782-A7F4-BCEE-0A30-B3752F9596F9}"/>
              </a:ext>
            </a:extLst>
          </p:cNvPr>
          <p:cNvSpPr>
            <a:spLocks noChangeArrowheads="1"/>
          </p:cNvSpPr>
          <p:nvPr/>
        </p:nvSpPr>
        <p:spPr bwMode="auto">
          <a:xfrm>
            <a:off x="680729" y="4687075"/>
            <a:ext cx="3277956"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600" i="1" dirty="0" err="1">
                <a:solidFill>
                  <a:schemeClr val="bg1"/>
                </a:solidFill>
                <a:cs typeface="Calibri" panose="020F0502020204030204" pitchFamily="34" charset="0"/>
              </a:rPr>
              <a:t>MoneyGuard</a:t>
            </a:r>
            <a:r>
              <a:rPr lang="en-US" altLang="en-US" sz="1600" i="1" dirty="0">
                <a:solidFill>
                  <a:schemeClr val="bg1"/>
                </a:solidFill>
                <a:cs typeface="Calibri" panose="020F0502020204030204" pitchFamily="34" charset="0"/>
              </a:rPr>
              <a:t> Market Advantage</a:t>
            </a:r>
            <a:r>
              <a:rPr lang="en-US" altLang="en-US" sz="1600" dirty="0">
                <a:solidFill>
                  <a:schemeClr val="bg1"/>
                </a:solidFill>
              </a:rPr>
              <a:t>®</a:t>
            </a:r>
            <a:endParaRPr lang="en-US" altLang="en-US" sz="1600" dirty="0">
              <a:solidFill>
                <a:schemeClr val="bg1"/>
              </a:solidFill>
              <a:cs typeface="Calibri" panose="020F0502020204030204" pitchFamily="34" charset="0"/>
            </a:endParaRPr>
          </a:p>
          <a:p>
            <a:r>
              <a:rPr lang="en-US" altLang="en-US" sz="1600" dirty="0">
                <a:solidFill>
                  <a:schemeClr val="bg1"/>
                </a:solidFill>
                <a:cs typeface="Calibri" panose="020F0502020204030204" pitchFamily="34" charset="0"/>
              </a:rPr>
              <a:t>provides flexibility and customization for your clients and their loved ones.</a:t>
            </a:r>
            <a:endParaRPr lang="en-US" altLang="en-US" sz="1600" baseline="30000" dirty="0">
              <a:solidFill>
                <a:schemeClr val="bg1"/>
              </a:solidFill>
              <a:cs typeface="Calibri" panose="020F0502020204030204" pitchFamily="34" charset="0"/>
            </a:endParaRPr>
          </a:p>
        </p:txBody>
      </p:sp>
      <p:sp>
        <p:nvSpPr>
          <p:cNvPr id="2" name="Rectangle 9">
            <a:extLst>
              <a:ext uri="{FF2B5EF4-FFF2-40B4-BE49-F238E27FC236}">
                <a16:creationId xmlns:a16="http://schemas.microsoft.com/office/drawing/2014/main" id="{65C2625C-93F9-0487-4101-365AED174284}"/>
              </a:ext>
            </a:extLst>
          </p:cNvPr>
          <p:cNvSpPr>
            <a:spLocks noChangeArrowheads="1"/>
          </p:cNvSpPr>
          <p:nvPr/>
        </p:nvSpPr>
        <p:spPr bwMode="auto">
          <a:xfrm>
            <a:off x="571500" y="5910263"/>
            <a:ext cx="11163300" cy="554037"/>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defRPr/>
            </a:pPr>
            <a:r>
              <a:rPr lang="en-US" sz="1000" baseline="30000" dirty="0">
                <a:latin typeface="+mn-lt"/>
              </a:rPr>
              <a:t>1</a:t>
            </a:r>
            <a:r>
              <a:rPr lang="en-US" sz="1000" dirty="0">
                <a:latin typeface="+mn-lt"/>
                <a:ea typeface="Times New Roman" panose="02020603050405020304" pitchFamily="18" charset="0"/>
              </a:rPr>
              <a:t>You can receive up to 50% of the maximum daily LTC benefit. Benefit is available as long as Base LTC value remains and informal care is approved as part of the Plan of Care. </a:t>
            </a:r>
            <a:r>
              <a:rPr lang="en-US" altLang="en-US" sz="1000" baseline="30000" dirty="0"/>
              <a:t>2</a:t>
            </a:r>
            <a:r>
              <a:rPr lang="en-US" altLang="en-US" sz="1000" dirty="0"/>
              <a:t> Qualified long-term care services that are not covered under any other provision, but are prescribed in the care plan that a licensed health care practitioner and Lincoln mutually agree are appropriate to meet the insured’s long-term care needs, could be considered for reimbursement. These services must be provided as an alternative to services otherwise covered.</a:t>
            </a:r>
          </a:p>
        </p:txBody>
      </p:sp>
      <p:sp>
        <p:nvSpPr>
          <p:cNvPr id="3" name="Rectangle 16">
            <a:extLst>
              <a:ext uri="{FF2B5EF4-FFF2-40B4-BE49-F238E27FC236}">
                <a16:creationId xmlns:a16="http://schemas.microsoft.com/office/drawing/2014/main" id="{8682EBF3-30E3-AB0E-C3A5-B288A34509AD}"/>
              </a:ext>
            </a:extLst>
          </p:cNvPr>
          <p:cNvSpPr>
            <a:spLocks noChangeArrowheads="1"/>
          </p:cNvSpPr>
          <p:nvPr/>
        </p:nvSpPr>
        <p:spPr bwMode="auto">
          <a:xfrm>
            <a:off x="10373360" y="607060"/>
            <a:ext cx="18186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200" b="1" dirty="0"/>
              <a:t>WHY</a:t>
            </a:r>
            <a:r>
              <a:rPr lang="en-US" altLang="en-US" sz="1200" dirty="0"/>
              <a:t> </a:t>
            </a:r>
            <a:r>
              <a:rPr lang="en-US" altLang="en-US" sz="1200" i="1" dirty="0" err="1"/>
              <a:t>MoneyGuard</a:t>
            </a:r>
            <a:r>
              <a:rPr lang="en-US" altLang="en-US" sz="1200" i="1" dirty="0"/>
              <a:t>®</a:t>
            </a:r>
            <a:br>
              <a:rPr lang="en-US" altLang="en-US" sz="1200" i="1" dirty="0"/>
            </a:br>
            <a:r>
              <a:rPr lang="en-US" altLang="en-US" sz="1200" dirty="0"/>
              <a:t>solutions?</a:t>
            </a:r>
          </a:p>
        </p:txBody>
      </p:sp>
      <p:sp>
        <p:nvSpPr>
          <p:cNvPr id="4" name="Rectangle 3">
            <a:extLst>
              <a:ext uri="{FF2B5EF4-FFF2-40B4-BE49-F238E27FC236}">
                <a16:creationId xmlns:a16="http://schemas.microsoft.com/office/drawing/2014/main" id="{099216C2-4E25-C0F3-B63A-428F546CA2CC}"/>
              </a:ext>
            </a:extLst>
          </p:cNvPr>
          <p:cNvSpPr/>
          <p:nvPr/>
        </p:nvSpPr>
        <p:spPr>
          <a:xfrm>
            <a:off x="11582400" y="0"/>
            <a:ext cx="609600" cy="609600"/>
          </a:xfrm>
          <a:prstGeom prst="rect">
            <a:avLst/>
          </a:prstGeom>
          <a:solidFill>
            <a:srgbClr val="244F8B"/>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a:extLst>
              <a:ext uri="{FF2B5EF4-FFF2-40B4-BE49-F238E27FC236}">
                <a16:creationId xmlns:a16="http://schemas.microsoft.com/office/drawing/2014/main" id="{3991E45F-3F75-2EE0-31CD-68C38556B050}"/>
              </a:ext>
            </a:extLst>
          </p:cNvPr>
          <p:cNvSpPr/>
          <p:nvPr/>
        </p:nvSpPr>
        <p:spPr>
          <a:xfrm>
            <a:off x="10972800" y="0"/>
            <a:ext cx="609600" cy="609600"/>
          </a:xfrm>
          <a:prstGeom prst="rect">
            <a:avLst/>
          </a:prstGeom>
          <a:solidFill>
            <a:schemeClr val="tx2"/>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a:extLst>
              <a:ext uri="{FF2B5EF4-FFF2-40B4-BE49-F238E27FC236}">
                <a16:creationId xmlns:a16="http://schemas.microsoft.com/office/drawing/2014/main" id="{B94EA5F4-1A36-65D2-BC87-DAFB8988C1F2}"/>
              </a:ext>
            </a:extLst>
          </p:cNvPr>
          <p:cNvSpPr/>
          <p:nvPr/>
        </p:nvSpPr>
        <p:spPr>
          <a:xfrm>
            <a:off x="10363200" y="0"/>
            <a:ext cx="609600" cy="609600"/>
          </a:xfrm>
          <a:prstGeom prst="rect">
            <a:avLst/>
          </a:prstGeom>
          <a:solidFill>
            <a:schemeClr val="tx2"/>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 name="Graphic 15">
            <a:extLst>
              <a:ext uri="{FF2B5EF4-FFF2-40B4-BE49-F238E27FC236}">
                <a16:creationId xmlns:a16="http://schemas.microsoft.com/office/drawing/2014/main" id="{10D38148-D595-F38A-9FB2-90D68C0569C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14850" y="1517651"/>
            <a:ext cx="515938" cy="515937"/>
          </a:xfrm>
          <a:prstGeom prst="rect">
            <a:avLst/>
          </a:prstGeom>
        </p:spPr>
      </p:pic>
      <p:sp>
        <p:nvSpPr>
          <p:cNvPr id="10" name="TextBox 17">
            <a:extLst>
              <a:ext uri="{FF2B5EF4-FFF2-40B4-BE49-F238E27FC236}">
                <a16:creationId xmlns:a16="http://schemas.microsoft.com/office/drawing/2014/main" id="{D6D0193D-9E45-C395-4DEB-1853A0350257}"/>
              </a:ext>
            </a:extLst>
          </p:cNvPr>
          <p:cNvSpPr txBox="1">
            <a:spLocks noChangeArrowheads="1"/>
          </p:cNvSpPr>
          <p:nvPr/>
        </p:nvSpPr>
        <p:spPr bwMode="auto">
          <a:xfrm>
            <a:off x="5241925" y="1490663"/>
            <a:ext cx="6523038"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600" b="1" dirty="0"/>
              <a:t>In-home care</a:t>
            </a:r>
          </a:p>
          <a:p>
            <a:r>
              <a:rPr lang="en-US" altLang="en-US" sz="1600" dirty="0"/>
              <a:t>If they prefer to have assistance in their home</a:t>
            </a:r>
          </a:p>
          <a:p>
            <a:endParaRPr lang="en-US" altLang="en-US" sz="1600" dirty="0"/>
          </a:p>
          <a:p>
            <a:r>
              <a:rPr lang="en-US" altLang="en-US" sz="1600" b="1" dirty="0"/>
              <a:t>Assisted living</a:t>
            </a:r>
          </a:p>
          <a:p>
            <a:r>
              <a:rPr lang="en-US" altLang="en-US" sz="1600" dirty="0"/>
              <a:t>If they choose to downsize and prefer a social atmosphere</a:t>
            </a:r>
          </a:p>
          <a:p>
            <a:endParaRPr lang="en-US" altLang="en-US" sz="1600" dirty="0"/>
          </a:p>
          <a:p>
            <a:r>
              <a:rPr lang="en-US" altLang="en-US" sz="1600" b="1" dirty="0"/>
              <a:t>Nursing home</a:t>
            </a:r>
          </a:p>
          <a:p>
            <a:r>
              <a:rPr lang="en-US" altLang="en-US" sz="1600" dirty="0"/>
              <a:t>If they need more skilled care services</a:t>
            </a:r>
          </a:p>
          <a:p>
            <a:endParaRPr lang="en-US" altLang="en-US" sz="1600" dirty="0"/>
          </a:p>
          <a:p>
            <a:r>
              <a:rPr lang="en-US" altLang="en-US" sz="1600" b="1" dirty="0"/>
              <a:t>Flex Care Cash</a:t>
            </a:r>
            <a:r>
              <a:rPr lang="en-US" altLang="en-US" sz="1600" b="1" baseline="30000" dirty="0"/>
              <a:t>1</a:t>
            </a:r>
            <a:endParaRPr lang="en-US" altLang="en-US" sz="1600" b="1" dirty="0"/>
          </a:p>
          <a:p>
            <a:r>
              <a:rPr lang="en-US" altLang="en-US" sz="1600" dirty="0"/>
              <a:t>Access cash to compensate caregivers, including spouses or family members</a:t>
            </a:r>
          </a:p>
          <a:p>
            <a:endParaRPr lang="en-US" altLang="en-US" sz="1600" dirty="0"/>
          </a:p>
          <a:p>
            <a:r>
              <a:rPr lang="en-US" altLang="en-US" sz="1600" b="1" dirty="0"/>
              <a:t>Alternative care services</a:t>
            </a:r>
            <a:r>
              <a:rPr lang="en-US" altLang="en-US" sz="1600" b="1" baseline="30000" dirty="0"/>
              <a:t>2</a:t>
            </a:r>
          </a:p>
          <a:p>
            <a:r>
              <a:rPr lang="en-US" altLang="en-US" sz="1600" dirty="0"/>
              <a:t>Not covered by traditional services or options that may evolve in the future</a:t>
            </a:r>
          </a:p>
          <a:p>
            <a:endParaRPr lang="en-US" altLang="en-US" sz="1600" dirty="0"/>
          </a:p>
          <a:p>
            <a:r>
              <a:rPr lang="en-US" altLang="en-US" sz="1600" b="1" dirty="0"/>
              <a:t>Other care services:</a:t>
            </a:r>
            <a:r>
              <a:rPr lang="en-US" altLang="en-US" sz="1600" dirty="0"/>
              <a:t> Caregiver training and care planning services, adult day care, respite care, hospice, bed reservation and non-continual services.</a:t>
            </a:r>
          </a:p>
        </p:txBody>
      </p:sp>
      <p:pic>
        <p:nvPicPr>
          <p:cNvPr id="11" name="Graphic 18">
            <a:extLst>
              <a:ext uri="{FF2B5EF4-FFF2-40B4-BE49-F238E27FC236}">
                <a16:creationId xmlns:a16="http://schemas.microsoft.com/office/drawing/2014/main" id="{5F3A911F-ED4B-93A3-03E1-615CE191A70A}"/>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4540250" y="2284413"/>
            <a:ext cx="463550" cy="463550"/>
          </a:xfrm>
          <a:prstGeom prst="rect">
            <a:avLst/>
          </a:prstGeom>
        </p:spPr>
      </p:pic>
      <p:pic>
        <p:nvPicPr>
          <p:cNvPr id="12" name="Graphic 19">
            <a:extLst>
              <a:ext uri="{FF2B5EF4-FFF2-40B4-BE49-F238E27FC236}">
                <a16:creationId xmlns:a16="http://schemas.microsoft.com/office/drawing/2014/main" id="{3B8AA07B-483B-9F22-88D0-739302A9B319}"/>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4551363" y="3036888"/>
            <a:ext cx="441325" cy="442913"/>
          </a:xfrm>
          <a:prstGeom prst="rect">
            <a:avLst/>
          </a:prstGeom>
        </p:spPr>
      </p:pic>
      <p:pic>
        <p:nvPicPr>
          <p:cNvPr id="13" name="Graphic 20">
            <a:extLst>
              <a:ext uri="{FF2B5EF4-FFF2-40B4-BE49-F238E27FC236}">
                <a16:creationId xmlns:a16="http://schemas.microsoft.com/office/drawing/2014/main" id="{4C306E08-A54A-891E-ABD2-6FCE68FD5375}"/>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4532313" y="3752851"/>
            <a:ext cx="479425" cy="479425"/>
          </a:xfrm>
          <a:prstGeom prst="rect">
            <a:avLst/>
          </a:prstGeom>
        </p:spPr>
      </p:pic>
      <p:pic>
        <p:nvPicPr>
          <p:cNvPr id="14" name="Graphic 21">
            <a:extLst>
              <a:ext uri="{FF2B5EF4-FFF2-40B4-BE49-F238E27FC236}">
                <a16:creationId xmlns:a16="http://schemas.microsoft.com/office/drawing/2014/main" id="{A7A9111E-1041-825D-0723-5B854D7A024D}"/>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4559300" y="4500563"/>
            <a:ext cx="425450" cy="425450"/>
          </a:xfrm>
          <a:prstGeom prst="rect">
            <a:avLst/>
          </a:prstGeom>
        </p:spPr>
      </p:pic>
    </p:spTree>
    <p:extLst>
      <p:ext uri="{BB962C8B-B14F-4D97-AF65-F5344CB8AC3E}">
        <p14:creationId xmlns:p14="http://schemas.microsoft.com/office/powerpoint/2010/main" val="1036453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a:extLst>
              <a:ext uri="{FF2B5EF4-FFF2-40B4-BE49-F238E27FC236}">
                <a16:creationId xmlns:a16="http://schemas.microsoft.com/office/drawing/2014/main" id="{3A83C09C-5FC3-6083-B1CA-1FF0614BAC7D}"/>
              </a:ext>
            </a:extLst>
          </p:cNvPr>
          <p:cNvSpPr>
            <a:spLocks noGrp="1"/>
          </p:cNvSpPr>
          <p:nvPr>
            <p:ph type="title"/>
          </p:nvPr>
        </p:nvSpPr>
        <p:spPr/>
        <p:txBody>
          <a:bodyPr/>
          <a:lstStyle/>
          <a:p>
            <a:r>
              <a:rPr lang="en-US" altLang="en-US" sz="3200"/>
              <a:t>Agenda</a:t>
            </a:r>
          </a:p>
        </p:txBody>
      </p:sp>
      <p:sp>
        <p:nvSpPr>
          <p:cNvPr id="40963" name="TextBox 3">
            <a:extLst>
              <a:ext uri="{FF2B5EF4-FFF2-40B4-BE49-F238E27FC236}">
                <a16:creationId xmlns:a16="http://schemas.microsoft.com/office/drawing/2014/main" id="{48692A81-1E07-DDEF-E4EA-6F12407331FC}"/>
              </a:ext>
            </a:extLst>
          </p:cNvPr>
          <p:cNvSpPr txBox="1">
            <a:spLocks noChangeArrowheads="1"/>
          </p:cNvSpPr>
          <p:nvPr/>
        </p:nvSpPr>
        <p:spPr bwMode="auto">
          <a:xfrm>
            <a:off x="571500" y="5295900"/>
            <a:ext cx="110363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300" i="1">
                <a:cs typeface="Calibri" panose="020F0502020204030204" pitchFamily="34" charset="0"/>
              </a:rPr>
              <a:t>MoneyGuard Market Advantage</a:t>
            </a:r>
            <a:r>
              <a:rPr lang="en-US" altLang="en-US" sz="1300" baseline="30000">
                <a:cs typeface="Calibri" panose="020F0502020204030204" pitchFamily="34" charset="0"/>
              </a:rPr>
              <a:t>®</a:t>
            </a:r>
            <a:r>
              <a:rPr lang="en-US" altLang="en-US" sz="1300">
                <a:cs typeface="Calibri" panose="020F0502020204030204" pitchFamily="34" charset="0"/>
              </a:rPr>
              <a:t> is a variable universal life insurance policy with a long-term care rider for qualified long-term care expenses. With any variable </a:t>
            </a:r>
          </a:p>
          <a:p>
            <a:r>
              <a:rPr lang="en-US" altLang="en-US" sz="1300">
                <a:cs typeface="Calibri" panose="020F0502020204030204" pitchFamily="34" charset="0"/>
              </a:rPr>
              <a:t>life insurance product, certain fees and costs are involved, including monthly cost of insurance, administrative expense and premium load charges, as well as daily charges on assets invested in the variable subaccounts for mortality and expense risk, and asset management fees. </a:t>
            </a:r>
          </a:p>
        </p:txBody>
      </p:sp>
      <p:sp>
        <p:nvSpPr>
          <p:cNvPr id="40965" name="Text Placeholder 3">
            <a:extLst>
              <a:ext uri="{FF2B5EF4-FFF2-40B4-BE49-F238E27FC236}">
                <a16:creationId xmlns:a16="http://schemas.microsoft.com/office/drawing/2014/main" id="{F7B73BCF-86A8-611F-F614-390921176090}"/>
              </a:ext>
            </a:extLst>
          </p:cNvPr>
          <p:cNvSpPr txBox="1">
            <a:spLocks/>
          </p:cNvSpPr>
          <p:nvPr/>
        </p:nvSpPr>
        <p:spPr bwMode="auto">
          <a:xfrm>
            <a:off x="585788" y="1284288"/>
            <a:ext cx="110363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Aft>
                <a:spcPts val="800"/>
              </a:spcAft>
              <a:buClr>
                <a:schemeClr val="tx1"/>
              </a:buClr>
              <a:buFont typeface="Arial" panose="020B0604020202020204" pitchFamily="34" charset="0"/>
              <a:buChar char="•"/>
              <a:defRPr sz="1600">
                <a:solidFill>
                  <a:schemeClr val="tx1"/>
                </a:solidFill>
                <a:latin typeface="Calibri" panose="020F0502020204030204" pitchFamily="34" charset="0"/>
                <a:cs typeface="Arial" panose="020B0604020202020204" pitchFamily="34" charset="0"/>
              </a:defRPr>
            </a:lvl1pPr>
            <a:lvl2pPr marL="365125" indent="-182563">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2pPr>
            <a:lvl3pPr marL="685800"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3pPr>
            <a:lvl4pPr marL="858838"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4pPr>
            <a:lvl5pPr marL="1031875"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5pPr>
            <a:lvl6pPr marL="14890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6pPr>
            <a:lvl7pPr marL="19462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7pPr>
            <a:lvl8pPr marL="24034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8pPr>
            <a:lvl9pPr marL="28606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9pPr>
          </a:lstStyle>
          <a:p>
            <a:pPr algn="ctr">
              <a:spcAft>
                <a:spcPct val="0"/>
              </a:spcAft>
              <a:buFont typeface="Arial" panose="020B0604020202020204" pitchFamily="34" charset="0"/>
              <a:buNone/>
            </a:pPr>
            <a:r>
              <a:rPr lang="en-US" altLang="en-US" sz="2200" b="1" i="1">
                <a:latin typeface="Georgia" panose="02040502050405020303" pitchFamily="18" charset="0"/>
              </a:rPr>
              <a:t>MoneyGuard Market Advantage</a:t>
            </a:r>
            <a:r>
              <a:rPr lang="en-US" altLang="en-US" sz="2400" b="1" i="1" baseline="30000">
                <a:latin typeface="Georgia" panose="02040502050405020303" pitchFamily="18" charset="0"/>
              </a:rPr>
              <a:t> </a:t>
            </a:r>
            <a:r>
              <a:rPr lang="en-US" altLang="en-US" sz="2400"/>
              <a:t>®</a:t>
            </a:r>
            <a:endParaRPr lang="en-US" altLang="en-US" sz="2200" b="1">
              <a:latin typeface="Georgia" panose="02040502050405020303" pitchFamily="18" charset="0"/>
            </a:endParaRPr>
          </a:p>
        </p:txBody>
      </p:sp>
      <p:sp>
        <p:nvSpPr>
          <p:cNvPr id="2" name="Text Placeholder 13">
            <a:extLst>
              <a:ext uri="{FF2B5EF4-FFF2-40B4-BE49-F238E27FC236}">
                <a16:creationId xmlns:a16="http://schemas.microsoft.com/office/drawing/2014/main" id="{A66D1413-40CB-C832-7212-6FC426BC854E}"/>
              </a:ext>
            </a:extLst>
          </p:cNvPr>
          <p:cNvSpPr txBox="1">
            <a:spLocks/>
          </p:cNvSpPr>
          <p:nvPr/>
        </p:nvSpPr>
        <p:spPr>
          <a:xfrm>
            <a:off x="7935913" y="1922463"/>
            <a:ext cx="3205162" cy="2959100"/>
          </a:xfrm>
          <a:prstGeom prst="rect">
            <a:avLst/>
          </a:prstGeom>
          <a:solidFill>
            <a:srgbClr val="244F8B"/>
          </a:solidFill>
        </p:spPr>
        <p:txBody>
          <a:bodyPr anchor="ctr"/>
          <a:lstStyle>
            <a:lvl1pPr marL="182563" indent="-182563" algn="l" rtl="0" eaLnBrk="0" fontAlgn="base" hangingPunct="0">
              <a:spcBef>
                <a:spcPct val="0"/>
              </a:spcBef>
              <a:spcAft>
                <a:spcPts val="800"/>
              </a:spcAft>
              <a:buClr>
                <a:schemeClr val="tx1"/>
              </a:buClr>
              <a:buFont typeface="Arial" panose="020B0604020202020204" pitchFamily="34" charset="0"/>
              <a:buChar char="•"/>
              <a:defRPr sz="1600" kern="400">
                <a:solidFill>
                  <a:schemeClr val="tx1"/>
                </a:solidFill>
                <a:latin typeface="+mn-lt"/>
                <a:ea typeface="+mn-ea"/>
                <a:cs typeface="Arial" panose="020B0604020202020204" pitchFamily="34" charset="0"/>
              </a:defRPr>
            </a:lvl1pPr>
            <a:lvl2pPr marL="365125" indent="-182563"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2pPr>
            <a:lvl3pPr marL="685800"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3pPr>
            <a:lvl4pPr marL="858838"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4pPr>
            <a:lvl5pPr marL="1031875" indent="-173038" algn="l" rtl="0" eaLnBrk="0" fontAlgn="base" hangingPunct="0">
              <a:spcBef>
                <a:spcPct val="0"/>
              </a:spcBef>
              <a:spcAft>
                <a:spcPts val="800"/>
              </a:spcAft>
              <a:buClr>
                <a:schemeClr val="tx1"/>
              </a:buClr>
              <a:buFont typeface="Calibri" panose="020F0502020204030204" pitchFamily="34" charset="0"/>
              <a:buChar char="»"/>
              <a:defRPr sz="1600" kern="40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Aft>
                <a:spcPct val="0"/>
              </a:spcAft>
              <a:buNone/>
            </a:pPr>
            <a:r>
              <a:rPr lang="en-US" altLang="en-US" sz="4000" b="1" dirty="0">
                <a:solidFill>
                  <a:schemeClr val="bg1"/>
                </a:solidFill>
              </a:rPr>
              <a:t>WHY</a:t>
            </a:r>
          </a:p>
          <a:p>
            <a:pPr marL="0" indent="0" algn="ctr">
              <a:spcAft>
                <a:spcPct val="0"/>
              </a:spcAft>
              <a:buNone/>
            </a:pPr>
            <a:r>
              <a:rPr lang="en-US" altLang="en-US" sz="2200" i="1" dirty="0" err="1">
                <a:solidFill>
                  <a:schemeClr val="bg1"/>
                </a:solidFill>
              </a:rPr>
              <a:t>MoneyGuard</a:t>
            </a:r>
            <a:r>
              <a:rPr lang="en-US" altLang="en-US" sz="2200" i="1" dirty="0">
                <a:solidFill>
                  <a:schemeClr val="bg1"/>
                </a:solidFill>
              </a:rPr>
              <a:t>® </a:t>
            </a:r>
            <a:r>
              <a:rPr lang="en-US" altLang="en-US" sz="2200" dirty="0">
                <a:solidFill>
                  <a:schemeClr val="bg1"/>
                </a:solidFill>
              </a:rPr>
              <a:t>solutions?</a:t>
            </a:r>
          </a:p>
        </p:txBody>
      </p:sp>
      <p:sp>
        <p:nvSpPr>
          <p:cNvPr id="3" name="Text Placeholder 9">
            <a:extLst>
              <a:ext uri="{FF2B5EF4-FFF2-40B4-BE49-F238E27FC236}">
                <a16:creationId xmlns:a16="http://schemas.microsoft.com/office/drawing/2014/main" id="{AE04070A-5D3F-E5EF-F404-9659F736F18B}"/>
              </a:ext>
            </a:extLst>
          </p:cNvPr>
          <p:cNvSpPr txBox="1">
            <a:spLocks/>
          </p:cNvSpPr>
          <p:nvPr/>
        </p:nvSpPr>
        <p:spPr bwMode="auto">
          <a:xfrm>
            <a:off x="1071563" y="1905000"/>
            <a:ext cx="3205162" cy="2959100"/>
          </a:xfrm>
          <a:prstGeom prst="rect">
            <a:avLst/>
          </a:prstGeom>
          <a:solidFill>
            <a:schemeClr val="accent1"/>
          </a:solidFill>
          <a:ln>
            <a:noFill/>
          </a:ln>
        </p:spPr>
        <p:txBody>
          <a:bodyPr lIns="0" tIns="0" rIns="0" bIns="0" anchor="ctr"/>
          <a:lstStyle>
            <a:lvl1pPr>
              <a:spcAft>
                <a:spcPts val="800"/>
              </a:spcAft>
              <a:buClr>
                <a:schemeClr val="tx1"/>
              </a:buClr>
              <a:buFont typeface="Arial" panose="020B0604020202020204" pitchFamily="34" charset="0"/>
              <a:buChar char="•"/>
              <a:defRPr sz="1600">
                <a:solidFill>
                  <a:schemeClr val="tx1"/>
                </a:solidFill>
                <a:latin typeface="Calibri" panose="020F0502020204030204" pitchFamily="34" charset="0"/>
                <a:cs typeface="Arial" panose="020B0604020202020204" pitchFamily="34" charset="0"/>
              </a:defRPr>
            </a:lvl1pPr>
            <a:lvl2pPr marL="365125" indent="-182563">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2pPr>
            <a:lvl3pPr marL="685800"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3pPr>
            <a:lvl4pPr marL="858838"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4pPr>
            <a:lvl5pPr marL="1031875"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5pPr>
            <a:lvl6pPr marL="1489075" indent="-173038" fontAlgn="base">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6pPr>
            <a:lvl7pPr marL="1946275" indent="-173038" fontAlgn="base">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7pPr>
            <a:lvl8pPr marL="2403475" indent="-173038" fontAlgn="base">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8pPr>
            <a:lvl9pPr marL="2860675" indent="-173038" fontAlgn="base">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9pPr>
          </a:lstStyle>
          <a:p>
            <a:pPr algn="ctr" eaLnBrk="1" hangingPunct="1">
              <a:buNone/>
              <a:defRPr/>
            </a:pPr>
            <a:r>
              <a:rPr lang="en-US" altLang="en-US" sz="4000" b="1" dirty="0">
                <a:solidFill>
                  <a:schemeClr val="bg1"/>
                </a:solidFill>
              </a:rPr>
              <a:t>WHY</a:t>
            </a:r>
          </a:p>
          <a:p>
            <a:pPr algn="ctr" eaLnBrk="1" hangingPunct="1">
              <a:buNone/>
              <a:defRPr/>
            </a:pPr>
            <a:r>
              <a:rPr lang="en-US" altLang="en-US" sz="2200" dirty="0">
                <a:solidFill>
                  <a:schemeClr val="bg1"/>
                </a:solidFill>
              </a:rPr>
              <a:t>plan for LTC?</a:t>
            </a:r>
          </a:p>
        </p:txBody>
      </p:sp>
      <p:sp>
        <p:nvSpPr>
          <p:cNvPr id="4" name="Text Placeholder 11">
            <a:extLst>
              <a:ext uri="{FF2B5EF4-FFF2-40B4-BE49-F238E27FC236}">
                <a16:creationId xmlns:a16="http://schemas.microsoft.com/office/drawing/2014/main" id="{2846BB6D-10E6-E3E8-6221-81A59E763F68}"/>
              </a:ext>
            </a:extLst>
          </p:cNvPr>
          <p:cNvSpPr txBox="1">
            <a:spLocks noChangeArrowheads="1"/>
          </p:cNvSpPr>
          <p:nvPr/>
        </p:nvSpPr>
        <p:spPr bwMode="auto">
          <a:xfrm>
            <a:off x="4500563" y="1905000"/>
            <a:ext cx="3206750" cy="2959100"/>
          </a:xfrm>
          <a:prstGeom prst="rect">
            <a:avLst/>
          </a:prstGeom>
          <a:solidFill>
            <a:srgbClr val="00747B"/>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spcAft>
                <a:spcPts val="800"/>
              </a:spcAft>
              <a:buClr>
                <a:schemeClr val="tx1"/>
              </a:buClr>
              <a:buFont typeface="Arial" panose="020B0604020202020204" pitchFamily="34" charset="0"/>
              <a:buChar char="•"/>
              <a:defRPr sz="1600">
                <a:solidFill>
                  <a:schemeClr val="tx1"/>
                </a:solidFill>
                <a:latin typeface="Calibri" panose="020F0502020204030204" pitchFamily="34" charset="0"/>
                <a:cs typeface="Arial" panose="020B0604020202020204" pitchFamily="34" charset="0"/>
              </a:defRPr>
            </a:lvl1pPr>
            <a:lvl2pPr marL="365125" indent="-182563">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2pPr>
            <a:lvl3pPr marL="685800"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3pPr>
            <a:lvl4pPr marL="858838"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4pPr>
            <a:lvl5pPr marL="1031875"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5pPr>
            <a:lvl6pPr marL="14890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6pPr>
            <a:lvl7pPr marL="19462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7pPr>
            <a:lvl8pPr marL="24034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8pPr>
            <a:lvl9pPr marL="28606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9pPr>
          </a:lstStyle>
          <a:p>
            <a:pPr algn="ctr" eaLnBrk="1" hangingPunct="1">
              <a:buFont typeface="Arial" panose="020B0604020202020204" pitchFamily="34" charset="0"/>
              <a:buNone/>
            </a:pPr>
            <a:r>
              <a:rPr lang="en-US" altLang="en-US" sz="4000" b="1" dirty="0">
                <a:solidFill>
                  <a:schemeClr val="bg1"/>
                </a:solidFill>
              </a:rPr>
              <a:t>HOW</a:t>
            </a:r>
          </a:p>
          <a:p>
            <a:pPr algn="ctr" eaLnBrk="1" hangingPunct="1">
              <a:buFont typeface="Arial" panose="020B0604020202020204" pitchFamily="34" charset="0"/>
              <a:buNone/>
            </a:pPr>
            <a:r>
              <a:rPr lang="en-US" altLang="en-US" sz="2200" dirty="0">
                <a:solidFill>
                  <a:schemeClr val="bg1"/>
                </a:solidFill>
              </a:rPr>
              <a:t>does it work?</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6" name="Picture 19" descr="Chart, histogram&#10;&#10;Description automatically generated">
            <a:extLst>
              <a:ext uri="{FF2B5EF4-FFF2-40B4-BE49-F238E27FC236}">
                <a16:creationId xmlns:a16="http://schemas.microsoft.com/office/drawing/2014/main" id="{1C169A8A-E26C-7DA2-A520-1BBC7C24B87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526213" y="1844675"/>
            <a:ext cx="4235450" cy="296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7" name="Title 1">
            <a:extLst>
              <a:ext uri="{FF2B5EF4-FFF2-40B4-BE49-F238E27FC236}">
                <a16:creationId xmlns:a16="http://schemas.microsoft.com/office/drawing/2014/main" id="{FB960C78-96C6-A7E6-FF17-BBBA73208BCE}"/>
              </a:ext>
            </a:extLst>
          </p:cNvPr>
          <p:cNvSpPr txBox="1">
            <a:spLocks/>
          </p:cNvSpPr>
          <p:nvPr/>
        </p:nvSpPr>
        <p:spPr bwMode="auto">
          <a:xfrm>
            <a:off x="574675" y="490538"/>
            <a:ext cx="110363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Aft>
                <a:spcPts val="800"/>
              </a:spcAft>
              <a:buClr>
                <a:schemeClr val="tx1"/>
              </a:buClr>
              <a:buFont typeface="Arial" panose="020B0604020202020204" pitchFamily="34" charset="0"/>
              <a:buChar char="•"/>
              <a:defRPr sz="1600">
                <a:solidFill>
                  <a:schemeClr val="tx1"/>
                </a:solidFill>
                <a:latin typeface="Calibri" panose="020F0502020204030204" pitchFamily="34" charset="0"/>
                <a:cs typeface="Arial" panose="020B0604020202020204" pitchFamily="34" charset="0"/>
              </a:defRPr>
            </a:lvl1pPr>
            <a:lvl2pPr marL="365125" indent="-182563">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2pPr>
            <a:lvl3pPr marL="685800"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3pPr>
            <a:lvl4pPr marL="858838"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4pPr>
            <a:lvl5pPr marL="1031875"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5pPr>
            <a:lvl6pPr marL="14890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6pPr>
            <a:lvl7pPr marL="19462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7pPr>
            <a:lvl8pPr marL="24034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8pPr>
            <a:lvl9pPr marL="28606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9pPr>
          </a:lstStyle>
          <a:p>
            <a:pPr>
              <a:spcAft>
                <a:spcPct val="0"/>
              </a:spcAft>
              <a:buClrTx/>
              <a:buFontTx/>
              <a:buNone/>
            </a:pPr>
            <a:r>
              <a:rPr lang="en-US" altLang="en-US" sz="3400">
                <a:latin typeface="Georgia" panose="02040502050405020303" pitchFamily="18" charset="0"/>
              </a:rPr>
              <a:t>Flex Care Cash Benefits	</a:t>
            </a:r>
          </a:p>
        </p:txBody>
      </p:sp>
      <p:sp>
        <p:nvSpPr>
          <p:cNvPr id="76808" name="Rectangle 4">
            <a:extLst>
              <a:ext uri="{FF2B5EF4-FFF2-40B4-BE49-F238E27FC236}">
                <a16:creationId xmlns:a16="http://schemas.microsoft.com/office/drawing/2014/main" id="{DDC770B5-F1B3-AE9B-D141-27E453FB3CB2}"/>
              </a:ext>
            </a:extLst>
          </p:cNvPr>
          <p:cNvSpPr>
            <a:spLocks noChangeArrowheads="1"/>
          </p:cNvSpPr>
          <p:nvPr/>
        </p:nvSpPr>
        <p:spPr bwMode="auto">
          <a:xfrm>
            <a:off x="558800" y="5461000"/>
            <a:ext cx="104568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a:solidFill>
                  <a:srgbClr val="AE1129"/>
                </a:solidFill>
                <a:latin typeface="Georgia" panose="02040502050405020303" pitchFamily="18" charset="0"/>
              </a:rPr>
              <a:t>Stay in control with a policy that provides convenience and flexibility for today and tomorrow.</a:t>
            </a:r>
            <a:endParaRPr lang="en-US" altLang="en-US">
              <a:latin typeface="Georgia" panose="02040502050405020303" pitchFamily="18" charset="0"/>
            </a:endParaRPr>
          </a:p>
        </p:txBody>
      </p:sp>
      <p:sp>
        <p:nvSpPr>
          <p:cNvPr id="76809" name="Rectangle 16">
            <a:extLst>
              <a:ext uri="{FF2B5EF4-FFF2-40B4-BE49-F238E27FC236}">
                <a16:creationId xmlns:a16="http://schemas.microsoft.com/office/drawing/2014/main" id="{73BF2FEF-53AF-0D9D-2F83-B7DC8C13836B}"/>
              </a:ext>
            </a:extLst>
          </p:cNvPr>
          <p:cNvSpPr>
            <a:spLocks noChangeArrowheads="1"/>
          </p:cNvSpPr>
          <p:nvPr/>
        </p:nvSpPr>
        <p:spPr bwMode="auto">
          <a:xfrm>
            <a:off x="558800" y="1517650"/>
            <a:ext cx="473233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Aft>
                <a:spcPts val="600"/>
              </a:spcAft>
            </a:pPr>
            <a:r>
              <a:rPr lang="en-US" altLang="en-US">
                <a:solidFill>
                  <a:srgbClr val="AE1129"/>
                </a:solidFill>
                <a:latin typeface="Georgia" panose="02040502050405020303" pitchFamily="18" charset="0"/>
              </a:rPr>
              <a:t>Hypothetical example of how it works</a:t>
            </a:r>
          </a:p>
          <a:p>
            <a:r>
              <a:rPr lang="en-US" altLang="en-US" sz="1400"/>
              <a:t>At the time of claim, the plan of care includes an arrangement for the spouse to provide informal care.</a:t>
            </a:r>
          </a:p>
        </p:txBody>
      </p:sp>
      <p:sp>
        <p:nvSpPr>
          <p:cNvPr id="76810" name="TextBox 17">
            <a:extLst>
              <a:ext uri="{FF2B5EF4-FFF2-40B4-BE49-F238E27FC236}">
                <a16:creationId xmlns:a16="http://schemas.microsoft.com/office/drawing/2014/main" id="{0ED05342-E03B-407E-72B7-8CC961287446}"/>
              </a:ext>
            </a:extLst>
          </p:cNvPr>
          <p:cNvSpPr txBox="1">
            <a:spLocks noChangeArrowheads="1"/>
          </p:cNvSpPr>
          <p:nvPr/>
        </p:nvSpPr>
        <p:spPr bwMode="auto">
          <a:xfrm>
            <a:off x="549275" y="2789238"/>
            <a:ext cx="4124325"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400" b="1"/>
              <a:t>Benefits available at claim</a:t>
            </a:r>
          </a:p>
          <a:p>
            <a:r>
              <a:rPr lang="en-US" altLang="en-US" sz="1400"/>
              <a:t>Max monthly LTC benefit = $9,000</a:t>
            </a:r>
            <a:endParaRPr lang="en-US" altLang="en-US" sz="1400">
              <a:solidFill>
                <a:srgbClr val="FF33CC"/>
              </a:solidFill>
            </a:endParaRPr>
          </a:p>
          <a:p>
            <a:endParaRPr lang="en-US" altLang="en-US" sz="1400"/>
          </a:p>
          <a:p>
            <a:r>
              <a:rPr lang="en-US" altLang="en-US" sz="1400" b="1"/>
              <a:t>Flex Care Cash</a:t>
            </a:r>
          </a:p>
        </p:txBody>
      </p:sp>
      <p:sp>
        <p:nvSpPr>
          <p:cNvPr id="76811" name="TextBox 18">
            <a:extLst>
              <a:ext uri="{FF2B5EF4-FFF2-40B4-BE49-F238E27FC236}">
                <a16:creationId xmlns:a16="http://schemas.microsoft.com/office/drawing/2014/main" id="{B5365727-0F13-5219-8729-F212D68C2D09}"/>
              </a:ext>
            </a:extLst>
          </p:cNvPr>
          <p:cNvSpPr txBox="1">
            <a:spLocks noChangeArrowheads="1"/>
          </p:cNvSpPr>
          <p:nvPr/>
        </p:nvSpPr>
        <p:spPr bwMode="auto">
          <a:xfrm>
            <a:off x="538163" y="3821113"/>
            <a:ext cx="1465262"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400"/>
              <a:t>Days of informal care provided by spouse (7 days)</a:t>
            </a:r>
            <a:endParaRPr lang="en-US" altLang="en-US" sz="1400">
              <a:solidFill>
                <a:srgbClr val="FF33CC"/>
              </a:solidFill>
            </a:endParaRPr>
          </a:p>
        </p:txBody>
      </p:sp>
      <p:sp>
        <p:nvSpPr>
          <p:cNvPr id="76812" name="TextBox 19">
            <a:extLst>
              <a:ext uri="{FF2B5EF4-FFF2-40B4-BE49-F238E27FC236}">
                <a16:creationId xmlns:a16="http://schemas.microsoft.com/office/drawing/2014/main" id="{F9ED553D-7A3A-E09B-909D-383B92B780D3}"/>
              </a:ext>
            </a:extLst>
          </p:cNvPr>
          <p:cNvSpPr txBox="1">
            <a:spLocks noChangeArrowheads="1"/>
          </p:cNvSpPr>
          <p:nvPr/>
        </p:nvSpPr>
        <p:spPr bwMode="auto">
          <a:xfrm>
            <a:off x="2173288" y="3929063"/>
            <a:ext cx="1679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400"/>
              <a:t>Half of the daily LTC benefit ($150)</a:t>
            </a:r>
            <a:endParaRPr lang="en-US" altLang="en-US" sz="1400">
              <a:solidFill>
                <a:srgbClr val="FF33CC"/>
              </a:solidFill>
            </a:endParaRPr>
          </a:p>
        </p:txBody>
      </p:sp>
      <p:sp>
        <p:nvSpPr>
          <p:cNvPr id="76813" name="TextBox 20">
            <a:extLst>
              <a:ext uri="{FF2B5EF4-FFF2-40B4-BE49-F238E27FC236}">
                <a16:creationId xmlns:a16="http://schemas.microsoft.com/office/drawing/2014/main" id="{9DAD619B-2B80-1D14-0E91-9DEED11CE6ED}"/>
              </a:ext>
            </a:extLst>
          </p:cNvPr>
          <p:cNvSpPr txBox="1">
            <a:spLocks noChangeArrowheads="1"/>
          </p:cNvSpPr>
          <p:nvPr/>
        </p:nvSpPr>
        <p:spPr bwMode="auto">
          <a:xfrm>
            <a:off x="3865563" y="3929063"/>
            <a:ext cx="1873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400"/>
              <a:t>$4,500</a:t>
            </a:r>
            <a:r>
              <a:rPr lang="en-US" altLang="en-US" sz="1400">
                <a:solidFill>
                  <a:srgbClr val="FF33CC"/>
                </a:solidFill>
              </a:rPr>
              <a:t> </a:t>
            </a:r>
            <a:r>
              <a:rPr lang="en-US" altLang="en-US" sz="1400"/>
              <a:t>per month </a:t>
            </a:r>
          </a:p>
          <a:p>
            <a:r>
              <a:rPr lang="en-US" altLang="en-US" sz="1400"/>
              <a:t>(30-day month)</a:t>
            </a:r>
            <a:endParaRPr lang="en-US" altLang="en-US" sz="1400">
              <a:solidFill>
                <a:srgbClr val="FF33CC"/>
              </a:solidFill>
            </a:endParaRPr>
          </a:p>
        </p:txBody>
      </p:sp>
      <p:sp>
        <p:nvSpPr>
          <p:cNvPr id="76814" name="TextBox 21">
            <a:extLst>
              <a:ext uri="{FF2B5EF4-FFF2-40B4-BE49-F238E27FC236}">
                <a16:creationId xmlns:a16="http://schemas.microsoft.com/office/drawing/2014/main" id="{F12890E2-48F9-8C58-51E9-C97B587DFF56}"/>
              </a:ext>
            </a:extLst>
          </p:cNvPr>
          <p:cNvSpPr txBox="1">
            <a:spLocks noChangeArrowheads="1"/>
          </p:cNvSpPr>
          <p:nvPr/>
        </p:nvSpPr>
        <p:spPr bwMode="auto">
          <a:xfrm>
            <a:off x="1951038" y="4037013"/>
            <a:ext cx="238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400"/>
              <a:t>x</a:t>
            </a:r>
          </a:p>
        </p:txBody>
      </p:sp>
      <p:sp>
        <p:nvSpPr>
          <p:cNvPr id="76815" name="TextBox 22">
            <a:extLst>
              <a:ext uri="{FF2B5EF4-FFF2-40B4-BE49-F238E27FC236}">
                <a16:creationId xmlns:a16="http://schemas.microsoft.com/office/drawing/2014/main" id="{C66E5EB5-8FD6-B6FE-153E-C06A2ABE89E7}"/>
              </a:ext>
            </a:extLst>
          </p:cNvPr>
          <p:cNvSpPr txBox="1">
            <a:spLocks noChangeArrowheads="1"/>
          </p:cNvSpPr>
          <p:nvPr/>
        </p:nvSpPr>
        <p:spPr bwMode="auto">
          <a:xfrm>
            <a:off x="3614738" y="4037013"/>
            <a:ext cx="2381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400"/>
              <a:t>=</a:t>
            </a:r>
          </a:p>
        </p:txBody>
      </p:sp>
      <p:sp>
        <p:nvSpPr>
          <p:cNvPr id="76816" name="TextBox 23">
            <a:extLst>
              <a:ext uri="{FF2B5EF4-FFF2-40B4-BE49-F238E27FC236}">
                <a16:creationId xmlns:a16="http://schemas.microsoft.com/office/drawing/2014/main" id="{14AC35C6-06A8-AC13-CE4C-541D7AC3B545}"/>
              </a:ext>
            </a:extLst>
          </p:cNvPr>
          <p:cNvSpPr txBox="1">
            <a:spLocks noChangeArrowheads="1"/>
          </p:cNvSpPr>
          <p:nvPr/>
        </p:nvSpPr>
        <p:spPr bwMode="auto">
          <a:xfrm>
            <a:off x="558800" y="4749800"/>
            <a:ext cx="222885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000"/>
              <a:t>Actual values will vary for each client.</a:t>
            </a:r>
          </a:p>
        </p:txBody>
      </p:sp>
      <p:sp>
        <p:nvSpPr>
          <p:cNvPr id="76817" name="Rectangle 24">
            <a:extLst>
              <a:ext uri="{FF2B5EF4-FFF2-40B4-BE49-F238E27FC236}">
                <a16:creationId xmlns:a16="http://schemas.microsoft.com/office/drawing/2014/main" id="{4470AA84-5535-1274-00B8-F4EE5A2D2062}"/>
              </a:ext>
            </a:extLst>
          </p:cNvPr>
          <p:cNvSpPr>
            <a:spLocks noChangeArrowheads="1"/>
          </p:cNvSpPr>
          <p:nvPr/>
        </p:nvSpPr>
        <p:spPr bwMode="auto">
          <a:xfrm>
            <a:off x="6605588" y="1517650"/>
            <a:ext cx="46355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Aft>
                <a:spcPts val="600"/>
              </a:spcAft>
            </a:pPr>
            <a:r>
              <a:rPr lang="en-US" altLang="en-US">
                <a:solidFill>
                  <a:srgbClr val="AE1129"/>
                </a:solidFill>
                <a:latin typeface="Georgia" panose="02040502050405020303" pitchFamily="18" charset="0"/>
              </a:rPr>
              <a:t>$9,000 Max Monthly LTC Benefit</a:t>
            </a:r>
          </a:p>
        </p:txBody>
      </p:sp>
      <p:sp>
        <p:nvSpPr>
          <p:cNvPr id="76818" name="TextBox 26">
            <a:extLst>
              <a:ext uri="{FF2B5EF4-FFF2-40B4-BE49-F238E27FC236}">
                <a16:creationId xmlns:a16="http://schemas.microsoft.com/office/drawing/2014/main" id="{F810208B-584D-A4BF-2310-B29DC6D9972C}"/>
              </a:ext>
            </a:extLst>
          </p:cNvPr>
          <p:cNvSpPr txBox="1">
            <a:spLocks noChangeArrowheads="1"/>
          </p:cNvSpPr>
          <p:nvPr/>
        </p:nvSpPr>
        <p:spPr bwMode="auto">
          <a:xfrm>
            <a:off x="8647113" y="2544763"/>
            <a:ext cx="19367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000">
                <a:solidFill>
                  <a:srgbClr val="00747B"/>
                </a:solidFill>
                <a:latin typeface="Georgia" panose="02040502050405020303" pitchFamily="18" charset="0"/>
              </a:rPr>
              <a:t>$4,500</a:t>
            </a:r>
            <a:endParaRPr lang="en-US" altLang="en-US" sz="2000">
              <a:solidFill>
                <a:srgbClr val="FF33CC"/>
              </a:solidFill>
              <a:latin typeface="Georgia" panose="02040502050405020303" pitchFamily="18" charset="0"/>
            </a:endParaRPr>
          </a:p>
          <a:p>
            <a:r>
              <a:rPr lang="en-US" altLang="en-US" sz="1400"/>
              <a:t>Remaining unused max monthly LTC benefit</a:t>
            </a:r>
            <a:r>
              <a:rPr lang="en-US" altLang="en-US" sz="1400" baseline="30000"/>
              <a:t>1</a:t>
            </a:r>
          </a:p>
        </p:txBody>
      </p:sp>
      <p:sp>
        <p:nvSpPr>
          <p:cNvPr id="76819" name="TextBox 28">
            <a:extLst>
              <a:ext uri="{FF2B5EF4-FFF2-40B4-BE49-F238E27FC236}">
                <a16:creationId xmlns:a16="http://schemas.microsoft.com/office/drawing/2014/main" id="{E680DE56-BCC5-30D8-2797-D5783ABB83D6}"/>
              </a:ext>
            </a:extLst>
          </p:cNvPr>
          <p:cNvSpPr txBox="1">
            <a:spLocks noChangeArrowheads="1"/>
          </p:cNvSpPr>
          <p:nvPr/>
        </p:nvSpPr>
        <p:spPr bwMode="auto">
          <a:xfrm>
            <a:off x="8609013" y="3789363"/>
            <a:ext cx="193833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000">
                <a:solidFill>
                  <a:srgbClr val="00747B"/>
                </a:solidFill>
                <a:latin typeface="Georgia" panose="02040502050405020303" pitchFamily="18" charset="0"/>
              </a:rPr>
              <a:t>$4,500</a:t>
            </a:r>
            <a:endParaRPr lang="en-US" altLang="en-US" sz="2000">
              <a:solidFill>
                <a:srgbClr val="FF33CC"/>
              </a:solidFill>
              <a:latin typeface="Georgia" panose="02040502050405020303" pitchFamily="18" charset="0"/>
            </a:endParaRPr>
          </a:p>
          <a:p>
            <a:r>
              <a:rPr lang="en-US" altLang="en-US" sz="1400"/>
              <a:t>Flex Care Cash available</a:t>
            </a:r>
          </a:p>
        </p:txBody>
      </p:sp>
      <p:sp>
        <p:nvSpPr>
          <p:cNvPr id="76820" name="TextBox 30">
            <a:extLst>
              <a:ext uri="{FF2B5EF4-FFF2-40B4-BE49-F238E27FC236}">
                <a16:creationId xmlns:a16="http://schemas.microsoft.com/office/drawing/2014/main" id="{453BAC50-5A7F-9538-B0FF-041F798D38F3}"/>
              </a:ext>
            </a:extLst>
          </p:cNvPr>
          <p:cNvSpPr txBox="1">
            <a:spLocks noChangeArrowheads="1"/>
          </p:cNvSpPr>
          <p:nvPr/>
        </p:nvSpPr>
        <p:spPr bwMode="auto">
          <a:xfrm>
            <a:off x="7153275" y="4749800"/>
            <a:ext cx="32432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000" baseline="30000"/>
              <a:t>1</a:t>
            </a:r>
            <a:r>
              <a:rPr lang="en-US" altLang="en-US" sz="1000"/>
              <a:t> The unused max monthly LTC benefit stays within the total LTC benefit pool.</a:t>
            </a:r>
          </a:p>
        </p:txBody>
      </p:sp>
      <p:sp>
        <p:nvSpPr>
          <p:cNvPr id="2" name="Rectangle 16">
            <a:extLst>
              <a:ext uri="{FF2B5EF4-FFF2-40B4-BE49-F238E27FC236}">
                <a16:creationId xmlns:a16="http://schemas.microsoft.com/office/drawing/2014/main" id="{35A9DB81-AEB2-A14F-6936-0D8F2DD308B7}"/>
              </a:ext>
            </a:extLst>
          </p:cNvPr>
          <p:cNvSpPr>
            <a:spLocks noChangeArrowheads="1"/>
          </p:cNvSpPr>
          <p:nvPr/>
        </p:nvSpPr>
        <p:spPr bwMode="auto">
          <a:xfrm>
            <a:off x="10373360" y="607060"/>
            <a:ext cx="18186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200" b="1" dirty="0"/>
              <a:t>WHY</a:t>
            </a:r>
            <a:r>
              <a:rPr lang="en-US" altLang="en-US" sz="1200" dirty="0"/>
              <a:t> </a:t>
            </a:r>
            <a:r>
              <a:rPr lang="en-US" altLang="en-US" sz="1200" i="1" dirty="0" err="1"/>
              <a:t>MoneyGuard</a:t>
            </a:r>
            <a:r>
              <a:rPr lang="en-US" altLang="en-US" sz="1200" i="1" dirty="0"/>
              <a:t>®</a:t>
            </a:r>
            <a:br>
              <a:rPr lang="en-US" altLang="en-US" sz="1200" i="1" dirty="0"/>
            </a:br>
            <a:r>
              <a:rPr lang="en-US" altLang="en-US" sz="1200" dirty="0"/>
              <a:t>solutions?</a:t>
            </a:r>
          </a:p>
        </p:txBody>
      </p:sp>
      <p:sp>
        <p:nvSpPr>
          <p:cNvPr id="3" name="Rectangle 2">
            <a:extLst>
              <a:ext uri="{FF2B5EF4-FFF2-40B4-BE49-F238E27FC236}">
                <a16:creationId xmlns:a16="http://schemas.microsoft.com/office/drawing/2014/main" id="{EADAE137-8907-8181-8C73-98320292BC75}"/>
              </a:ext>
            </a:extLst>
          </p:cNvPr>
          <p:cNvSpPr/>
          <p:nvPr/>
        </p:nvSpPr>
        <p:spPr>
          <a:xfrm>
            <a:off x="11582400" y="0"/>
            <a:ext cx="609600" cy="609600"/>
          </a:xfrm>
          <a:prstGeom prst="rect">
            <a:avLst/>
          </a:prstGeom>
          <a:solidFill>
            <a:srgbClr val="244F8B"/>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a:extLst>
              <a:ext uri="{FF2B5EF4-FFF2-40B4-BE49-F238E27FC236}">
                <a16:creationId xmlns:a16="http://schemas.microsoft.com/office/drawing/2014/main" id="{27BEAF9E-117E-2FDB-C353-83E2F3881817}"/>
              </a:ext>
            </a:extLst>
          </p:cNvPr>
          <p:cNvSpPr/>
          <p:nvPr/>
        </p:nvSpPr>
        <p:spPr>
          <a:xfrm>
            <a:off x="10972800" y="0"/>
            <a:ext cx="609600" cy="609600"/>
          </a:xfrm>
          <a:prstGeom prst="rect">
            <a:avLst/>
          </a:prstGeom>
          <a:solidFill>
            <a:schemeClr val="tx2"/>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FA07ACB3-7077-BA2E-66FA-EAE028E5DCCE}"/>
              </a:ext>
            </a:extLst>
          </p:cNvPr>
          <p:cNvSpPr/>
          <p:nvPr/>
        </p:nvSpPr>
        <p:spPr>
          <a:xfrm>
            <a:off x="10363200" y="0"/>
            <a:ext cx="609600" cy="609600"/>
          </a:xfrm>
          <a:prstGeom prst="rect">
            <a:avLst/>
          </a:prstGeom>
          <a:solidFill>
            <a:schemeClr val="tx2"/>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4" name="Title 1">
            <a:extLst>
              <a:ext uri="{FF2B5EF4-FFF2-40B4-BE49-F238E27FC236}">
                <a16:creationId xmlns:a16="http://schemas.microsoft.com/office/drawing/2014/main" id="{E0A9CEBF-9192-0518-24A9-FA2AF69551DE}"/>
              </a:ext>
            </a:extLst>
          </p:cNvPr>
          <p:cNvSpPr>
            <a:spLocks noGrp="1"/>
          </p:cNvSpPr>
          <p:nvPr>
            <p:ph type="title"/>
          </p:nvPr>
        </p:nvSpPr>
        <p:spPr>
          <a:xfrm>
            <a:off x="609600" y="544513"/>
            <a:ext cx="11036300" cy="520700"/>
          </a:xfrm>
        </p:spPr>
        <p:txBody>
          <a:bodyPr/>
          <a:lstStyle/>
          <a:p>
            <a:r>
              <a:rPr lang="en-US" altLang="en-US"/>
              <a:t>Benefit Transfer Rider</a:t>
            </a:r>
          </a:p>
        </p:txBody>
      </p:sp>
      <p:sp>
        <p:nvSpPr>
          <p:cNvPr id="38" name="TextBox 37">
            <a:extLst>
              <a:ext uri="{FF2B5EF4-FFF2-40B4-BE49-F238E27FC236}">
                <a16:creationId xmlns:a16="http://schemas.microsoft.com/office/drawing/2014/main" id="{02531A99-DF19-7571-C82E-72351A8E0FDB}"/>
              </a:ext>
            </a:extLst>
          </p:cNvPr>
          <p:cNvSpPr txBox="1"/>
          <p:nvPr/>
        </p:nvSpPr>
        <p:spPr>
          <a:xfrm>
            <a:off x="636588" y="1169988"/>
            <a:ext cx="5768975" cy="227012"/>
          </a:xfrm>
          <a:prstGeom prst="rect">
            <a:avLst/>
          </a:prstGeom>
          <a:noFill/>
        </p:spPr>
        <p:txBody>
          <a:bodyPr lIns="0" tIns="0" rIns="0" bIns="0">
            <a:spAutoFit/>
          </a:bodyPr>
          <a:lstStyle/>
          <a:p>
            <a:pPr marL="6350">
              <a:lnSpc>
                <a:spcPct val="92000"/>
              </a:lnSpc>
              <a:spcAft>
                <a:spcPts val="1200"/>
              </a:spcAft>
              <a:defRPr/>
            </a:pPr>
            <a:r>
              <a:rPr lang="en-US" sz="1600" b="1" kern="400" dirty="0">
                <a:latin typeface="Georgia" panose="02040502050405020303" pitchFamily="18" charset="0"/>
                <a:cs typeface="Arial" panose="020B0604020202020204" pitchFamily="34" charset="0"/>
              </a:rPr>
              <a:t>BTR is included at issue for no additional cost</a:t>
            </a:r>
          </a:p>
        </p:txBody>
      </p:sp>
      <p:sp>
        <p:nvSpPr>
          <p:cNvPr id="78856" name="Rectangle 26">
            <a:extLst>
              <a:ext uri="{FF2B5EF4-FFF2-40B4-BE49-F238E27FC236}">
                <a16:creationId xmlns:a16="http://schemas.microsoft.com/office/drawing/2014/main" id="{D9DD0A16-3AE6-9DCB-2A49-8012F430644B}"/>
              </a:ext>
            </a:extLst>
          </p:cNvPr>
          <p:cNvSpPr>
            <a:spLocks noChangeArrowheads="1"/>
          </p:cNvSpPr>
          <p:nvPr/>
        </p:nvSpPr>
        <p:spPr bwMode="auto">
          <a:xfrm>
            <a:off x="508000" y="5695950"/>
            <a:ext cx="98552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000" baseline="30000">
                <a:cs typeface="Arial" panose="020B0604020202020204" pitchFamily="34" charset="0"/>
              </a:rPr>
              <a:t>1</a:t>
            </a:r>
            <a:r>
              <a:rPr lang="en-US" altLang="en-US" sz="1000">
                <a:cs typeface="Arial" panose="020B0604020202020204" pitchFamily="34" charset="0"/>
              </a:rPr>
              <a:t> To qualify for benefits both the insured and beneficiary must be policyholders, the Benefit Transfer Rider must be on both policies and the beneficiary must be the insured on their policy.   </a:t>
            </a:r>
            <a:br>
              <a:rPr lang="en-US" altLang="en-US" sz="1000">
                <a:cs typeface="Arial" panose="020B0604020202020204" pitchFamily="34" charset="0"/>
              </a:rPr>
            </a:br>
            <a:r>
              <a:rPr lang="en-US" altLang="en-US" sz="1000">
                <a:cs typeface="Arial" panose="020B0604020202020204" pitchFamily="34" charset="0"/>
              </a:rPr>
              <a:t>  </a:t>
            </a:r>
            <a:r>
              <a:rPr lang="en-US" altLang="en-US" sz="1000" baseline="30000">
                <a:cs typeface="Arial" panose="020B0604020202020204" pitchFamily="34" charset="0"/>
              </a:rPr>
              <a:t> </a:t>
            </a:r>
            <a:r>
              <a:rPr lang="en-US" altLang="en-US" sz="1000">
                <a:cs typeface="Arial" panose="020B0604020202020204" pitchFamily="34" charset="0"/>
              </a:rPr>
              <a:t>The m</a:t>
            </a:r>
            <a:r>
              <a:rPr lang="en-US" altLang="en-US" sz="1000"/>
              <a:t>inimum BTR purchase amount is $25,000 and can not be funded prior to attained age 50.</a:t>
            </a:r>
            <a:endParaRPr lang="en-US" altLang="en-US" sz="1000">
              <a:cs typeface="Arial" panose="020B0604020202020204" pitchFamily="34" charset="0"/>
            </a:endParaRPr>
          </a:p>
          <a:p>
            <a:r>
              <a:rPr lang="en-US" altLang="en-US" sz="1000" baseline="30000">
                <a:cs typeface="Arial" panose="020B0604020202020204" pitchFamily="34" charset="0"/>
              </a:rPr>
              <a:t>2</a:t>
            </a:r>
            <a:r>
              <a:rPr lang="en-US" altLang="en-US" sz="1000">
                <a:cs typeface="Arial" panose="020B0604020202020204" pitchFamily="34" charset="0"/>
              </a:rPr>
              <a:t> Beneficiaries may receive an income tax-free death benefit under IRC Section 101(a)(1). If the beneficiary choses to take the full death benefit it is not part of the Benefit Transfer Rider.</a:t>
            </a:r>
          </a:p>
          <a:p>
            <a:r>
              <a:rPr lang="en-US" altLang="en-US" sz="1000" baseline="30000">
                <a:cs typeface="Arial" panose="020B0604020202020204" pitchFamily="34" charset="0"/>
              </a:rPr>
              <a:t>3</a:t>
            </a:r>
            <a:r>
              <a:rPr lang="en-US" altLang="en-US" sz="1000">
                <a:cs typeface="Arial" panose="020B0604020202020204" pitchFamily="34" charset="0"/>
              </a:rPr>
              <a:t> Underwriting is not required for the death benefit or long-term care benefit purchased through the Benefit Transfer Rider.</a:t>
            </a:r>
          </a:p>
        </p:txBody>
      </p:sp>
      <p:sp>
        <p:nvSpPr>
          <p:cNvPr id="40" name="TextBox 39">
            <a:extLst>
              <a:ext uri="{FF2B5EF4-FFF2-40B4-BE49-F238E27FC236}">
                <a16:creationId xmlns:a16="http://schemas.microsoft.com/office/drawing/2014/main" id="{81BDA63D-CC45-5969-4F3C-875D603B26AE}"/>
              </a:ext>
            </a:extLst>
          </p:cNvPr>
          <p:cNvSpPr txBox="1"/>
          <p:nvPr/>
        </p:nvSpPr>
        <p:spPr>
          <a:xfrm>
            <a:off x="508000" y="1752600"/>
            <a:ext cx="6097588" cy="369888"/>
          </a:xfrm>
          <a:prstGeom prst="rect">
            <a:avLst/>
          </a:prstGeom>
          <a:noFill/>
        </p:spPr>
        <p:txBody>
          <a:bodyPr>
            <a:spAutoFit/>
          </a:bodyPr>
          <a:lstStyle/>
          <a:p>
            <a:pPr>
              <a:defRPr/>
            </a:pPr>
            <a:r>
              <a:rPr lang="en-US" b="1" dirty="0">
                <a:latin typeface="+mj-lt"/>
              </a:rPr>
              <a:t>Beneficiaries have these three options:</a:t>
            </a:r>
            <a:r>
              <a:rPr lang="en-US" b="1" baseline="30000" dirty="0">
                <a:latin typeface="+mj-lt"/>
              </a:rPr>
              <a:t>1</a:t>
            </a:r>
            <a:r>
              <a:rPr lang="en-US" b="1" dirty="0">
                <a:latin typeface="+mj-lt"/>
              </a:rPr>
              <a:t> </a:t>
            </a:r>
          </a:p>
        </p:txBody>
      </p:sp>
      <p:grpSp>
        <p:nvGrpSpPr>
          <p:cNvPr id="78858" name="Group 8">
            <a:extLst>
              <a:ext uri="{FF2B5EF4-FFF2-40B4-BE49-F238E27FC236}">
                <a16:creationId xmlns:a16="http://schemas.microsoft.com/office/drawing/2014/main" id="{1F8A7366-7507-8520-8402-7FBA6F5707F5}"/>
              </a:ext>
            </a:extLst>
          </p:cNvPr>
          <p:cNvGrpSpPr>
            <a:grpSpLocks/>
          </p:cNvGrpSpPr>
          <p:nvPr/>
        </p:nvGrpSpPr>
        <p:grpSpPr bwMode="auto">
          <a:xfrm>
            <a:off x="609600" y="2292350"/>
            <a:ext cx="6519863" cy="914400"/>
            <a:chOff x="609601" y="2628900"/>
            <a:chExt cx="6520374" cy="914401"/>
          </a:xfrm>
        </p:grpSpPr>
        <p:sp>
          <p:nvSpPr>
            <p:cNvPr id="78869" name="TextBox 30">
              <a:extLst>
                <a:ext uri="{FF2B5EF4-FFF2-40B4-BE49-F238E27FC236}">
                  <a16:creationId xmlns:a16="http://schemas.microsoft.com/office/drawing/2014/main" id="{709D2DFB-F38F-7F98-3D7A-5BDCA57D12D8}"/>
                </a:ext>
              </a:extLst>
            </p:cNvPr>
            <p:cNvSpPr txBox="1">
              <a:spLocks noChangeArrowheads="1"/>
            </p:cNvSpPr>
            <p:nvPr/>
          </p:nvSpPr>
          <p:spPr bwMode="auto">
            <a:xfrm>
              <a:off x="1719384" y="2628900"/>
              <a:ext cx="5410591"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Aft>
                  <a:spcPts val="600"/>
                </a:spcAft>
              </a:pPr>
              <a:r>
                <a:rPr lang="en-US" altLang="en-US" sz="1600">
                  <a:ea typeface="Roboto" panose="02000000000000000000" pitchFamily="2" charset="0"/>
                  <a:cs typeface="Arial" panose="020B0604020202020204" pitchFamily="34" charset="0"/>
                </a:rPr>
                <a:t>They can take the full death benefit amount income tax-free.</a:t>
              </a:r>
              <a:r>
                <a:rPr lang="en-US" altLang="en-US" sz="1600" baseline="30000">
                  <a:ea typeface="Roboto" panose="02000000000000000000" pitchFamily="2" charset="0"/>
                  <a:cs typeface="Arial" panose="020B0604020202020204" pitchFamily="34" charset="0"/>
                </a:rPr>
                <a:t>2</a:t>
              </a:r>
            </a:p>
          </p:txBody>
        </p:sp>
        <p:grpSp>
          <p:nvGrpSpPr>
            <p:cNvPr id="78870" name="Group 2">
              <a:extLst>
                <a:ext uri="{FF2B5EF4-FFF2-40B4-BE49-F238E27FC236}">
                  <a16:creationId xmlns:a16="http://schemas.microsoft.com/office/drawing/2014/main" id="{7EEB3CE9-394A-6611-1CCA-2CEC62C8D1CD}"/>
                </a:ext>
              </a:extLst>
            </p:cNvPr>
            <p:cNvGrpSpPr>
              <a:grpSpLocks/>
            </p:cNvGrpSpPr>
            <p:nvPr/>
          </p:nvGrpSpPr>
          <p:grpSpPr bwMode="auto">
            <a:xfrm>
              <a:off x="609601" y="2628901"/>
              <a:ext cx="914400" cy="914400"/>
              <a:chOff x="2463288" y="2628900"/>
              <a:chExt cx="1372623" cy="1372623"/>
            </a:xfrm>
          </p:grpSpPr>
          <p:sp>
            <p:nvSpPr>
              <p:cNvPr id="44" name="Rectangle 43">
                <a:extLst>
                  <a:ext uri="{FF2B5EF4-FFF2-40B4-BE49-F238E27FC236}">
                    <a16:creationId xmlns:a16="http://schemas.microsoft.com/office/drawing/2014/main" id="{584F1DE2-E06E-7309-150F-7774FCAC6FFE}"/>
                  </a:ext>
                </a:extLst>
              </p:cNvPr>
              <p:cNvSpPr/>
              <p:nvPr/>
            </p:nvSpPr>
            <p:spPr>
              <a:xfrm>
                <a:off x="2463288" y="2628898"/>
                <a:ext cx="1372731" cy="1372625"/>
              </a:xfrm>
              <a:prstGeom prst="rect">
                <a:avLst/>
              </a:prstGeom>
              <a:solidFill>
                <a:srgbClr val="00747B"/>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a:spcAft>
                    <a:spcPts val="600"/>
                  </a:spcAft>
                  <a:defRPr/>
                </a:pPr>
                <a:endParaRPr lang="en-US" sz="1000" b="1" dirty="0">
                  <a:solidFill>
                    <a:schemeClr val="bg1"/>
                  </a:solidFill>
                  <a:ea typeface="Roboto" panose="02000000000000000000" pitchFamily="2" charset="0"/>
                  <a:cs typeface="Arial" panose="020B0604020202020204" pitchFamily="34" charset="0"/>
                </a:endParaRPr>
              </a:p>
            </p:txBody>
          </p:sp>
          <p:pic>
            <p:nvPicPr>
              <p:cNvPr id="78872" name="Graphic 4">
                <a:extLst>
                  <a:ext uri="{FF2B5EF4-FFF2-40B4-BE49-F238E27FC236}">
                    <a16:creationId xmlns:a16="http://schemas.microsoft.com/office/drawing/2014/main" id="{902D6D64-F4D0-265E-B881-230F93765D6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73106" y="2929160"/>
                <a:ext cx="786461" cy="786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78859" name="Group 11">
            <a:extLst>
              <a:ext uri="{FF2B5EF4-FFF2-40B4-BE49-F238E27FC236}">
                <a16:creationId xmlns:a16="http://schemas.microsoft.com/office/drawing/2014/main" id="{73E28864-F37F-02C1-B614-471FD652C9C3}"/>
              </a:ext>
            </a:extLst>
          </p:cNvPr>
          <p:cNvGrpSpPr>
            <a:grpSpLocks/>
          </p:cNvGrpSpPr>
          <p:nvPr/>
        </p:nvGrpSpPr>
        <p:grpSpPr bwMode="auto">
          <a:xfrm>
            <a:off x="609600" y="4556125"/>
            <a:ext cx="6440488" cy="917575"/>
            <a:chOff x="609600" y="4892430"/>
            <a:chExt cx="6439875" cy="917333"/>
          </a:xfrm>
        </p:grpSpPr>
        <p:sp>
          <p:nvSpPr>
            <p:cNvPr id="78865" name="TextBox 28">
              <a:extLst>
                <a:ext uri="{FF2B5EF4-FFF2-40B4-BE49-F238E27FC236}">
                  <a16:creationId xmlns:a16="http://schemas.microsoft.com/office/drawing/2014/main" id="{85039128-1B2F-0180-5605-0F6DAE322DEB}"/>
                </a:ext>
              </a:extLst>
            </p:cNvPr>
            <p:cNvSpPr txBox="1">
              <a:spLocks noChangeArrowheads="1"/>
            </p:cNvSpPr>
            <p:nvPr/>
          </p:nvSpPr>
          <p:spPr bwMode="auto">
            <a:xfrm>
              <a:off x="1719384" y="4892430"/>
              <a:ext cx="5330091" cy="914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Aft>
                  <a:spcPts val="600"/>
                </a:spcAft>
              </a:pPr>
              <a:r>
                <a:rPr lang="en-US" altLang="en-US" sz="1600">
                  <a:ea typeface="Roboto" panose="02000000000000000000" pitchFamily="2" charset="0"/>
                  <a:cs typeface="Arial" panose="020B0604020202020204" pitchFamily="34" charset="0"/>
                </a:rPr>
                <a:t>Take partial death benefit income tax-free</a:t>
              </a:r>
              <a:r>
                <a:rPr lang="en-US" altLang="en-US" sz="1600" baseline="30000">
                  <a:ea typeface="Roboto" panose="02000000000000000000" pitchFamily="2" charset="0"/>
                  <a:cs typeface="Arial" panose="020B0604020202020204" pitchFamily="34" charset="0"/>
                </a:rPr>
                <a:t>2</a:t>
              </a:r>
              <a:r>
                <a:rPr lang="en-US" altLang="en-US" sz="1600">
                  <a:ea typeface="Roboto" panose="02000000000000000000" pitchFamily="2" charset="0"/>
                  <a:cs typeface="Arial" panose="020B0604020202020204" pitchFamily="34" charset="0"/>
                </a:rPr>
                <a:t> and use remainder to purchase more benefits on their own policy.</a:t>
              </a:r>
              <a:r>
                <a:rPr lang="en-US" altLang="en-US" sz="1600" baseline="30000">
                  <a:ea typeface="Roboto" panose="02000000000000000000" pitchFamily="2" charset="0"/>
                  <a:cs typeface="Arial" panose="020B0604020202020204" pitchFamily="34" charset="0"/>
                </a:rPr>
                <a:t>3</a:t>
              </a:r>
              <a:endParaRPr lang="en-US" altLang="en-US" sz="1600">
                <a:ea typeface="Roboto" panose="02000000000000000000" pitchFamily="2" charset="0"/>
                <a:cs typeface="Arial" panose="020B0604020202020204" pitchFamily="34" charset="0"/>
              </a:endParaRPr>
            </a:p>
          </p:txBody>
        </p:sp>
        <p:grpSp>
          <p:nvGrpSpPr>
            <p:cNvPr id="78866" name="Group 6">
              <a:extLst>
                <a:ext uri="{FF2B5EF4-FFF2-40B4-BE49-F238E27FC236}">
                  <a16:creationId xmlns:a16="http://schemas.microsoft.com/office/drawing/2014/main" id="{7C74AFCB-F16D-B197-B8E3-36711E2D759A}"/>
                </a:ext>
              </a:extLst>
            </p:cNvPr>
            <p:cNvGrpSpPr>
              <a:grpSpLocks/>
            </p:cNvGrpSpPr>
            <p:nvPr/>
          </p:nvGrpSpPr>
          <p:grpSpPr bwMode="auto">
            <a:xfrm>
              <a:off x="609600" y="4895363"/>
              <a:ext cx="914400" cy="914400"/>
              <a:chOff x="8342593" y="2628900"/>
              <a:chExt cx="1372623" cy="1372623"/>
            </a:xfrm>
          </p:grpSpPr>
          <p:sp>
            <p:nvSpPr>
              <p:cNvPr id="49" name="Rectangle 48">
                <a:extLst>
                  <a:ext uri="{FF2B5EF4-FFF2-40B4-BE49-F238E27FC236}">
                    <a16:creationId xmlns:a16="http://schemas.microsoft.com/office/drawing/2014/main" id="{B4B10488-3EB4-457F-A349-80C2FDF14545}"/>
                  </a:ext>
                </a:extLst>
              </p:cNvPr>
              <p:cNvSpPr/>
              <p:nvPr/>
            </p:nvSpPr>
            <p:spPr>
              <a:xfrm>
                <a:off x="8342593" y="2629262"/>
                <a:ext cx="1372492" cy="1372261"/>
              </a:xfrm>
              <a:prstGeom prst="rect">
                <a:avLst/>
              </a:prstGeom>
              <a:solidFill>
                <a:srgbClr val="00747B"/>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a:spcAft>
                    <a:spcPts val="600"/>
                  </a:spcAft>
                  <a:defRPr/>
                </a:pPr>
                <a:endParaRPr lang="en-US" sz="1000" b="1" dirty="0">
                  <a:solidFill>
                    <a:schemeClr val="bg1"/>
                  </a:solidFill>
                  <a:ea typeface="Roboto" panose="02000000000000000000" pitchFamily="2" charset="0"/>
                  <a:cs typeface="Arial" panose="020B0604020202020204" pitchFamily="34" charset="0"/>
                </a:endParaRPr>
              </a:p>
            </p:txBody>
          </p:sp>
          <p:pic>
            <p:nvPicPr>
              <p:cNvPr id="78868" name="Graphic 7">
                <a:extLst>
                  <a:ext uri="{FF2B5EF4-FFF2-40B4-BE49-F238E27FC236}">
                    <a16:creationId xmlns:a16="http://schemas.microsoft.com/office/drawing/2014/main" id="{03CA35FE-D28F-C46D-F594-B977845D0A7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633295" y="2927061"/>
                <a:ext cx="791089" cy="790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78860" name="Group 10">
            <a:extLst>
              <a:ext uri="{FF2B5EF4-FFF2-40B4-BE49-F238E27FC236}">
                <a16:creationId xmlns:a16="http://schemas.microsoft.com/office/drawing/2014/main" id="{755A178C-6366-F46F-0184-4AA9F1594C22}"/>
              </a:ext>
            </a:extLst>
          </p:cNvPr>
          <p:cNvGrpSpPr>
            <a:grpSpLocks/>
          </p:cNvGrpSpPr>
          <p:nvPr/>
        </p:nvGrpSpPr>
        <p:grpSpPr bwMode="auto">
          <a:xfrm>
            <a:off x="609600" y="3422650"/>
            <a:ext cx="7070725" cy="919163"/>
            <a:chOff x="609600" y="3715239"/>
            <a:chExt cx="7070255" cy="919285"/>
          </a:xfrm>
        </p:grpSpPr>
        <p:sp>
          <p:nvSpPr>
            <p:cNvPr id="78861" name="TextBox 24">
              <a:extLst>
                <a:ext uri="{FF2B5EF4-FFF2-40B4-BE49-F238E27FC236}">
                  <a16:creationId xmlns:a16="http://schemas.microsoft.com/office/drawing/2014/main" id="{822DE208-4207-DD33-000A-84C99ADD02F8}"/>
                </a:ext>
              </a:extLst>
            </p:cNvPr>
            <p:cNvSpPr txBox="1">
              <a:spLocks noChangeArrowheads="1"/>
            </p:cNvSpPr>
            <p:nvPr/>
          </p:nvSpPr>
          <p:spPr bwMode="auto">
            <a:xfrm>
              <a:off x="1719384" y="3720124"/>
              <a:ext cx="5960471"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Aft>
                  <a:spcPts val="600"/>
                </a:spcAft>
              </a:pPr>
              <a:r>
                <a:rPr lang="en-US" altLang="en-US" sz="1600">
                  <a:ea typeface="Roboto" panose="02000000000000000000" pitchFamily="2" charset="0"/>
                  <a:cs typeface="Arial" panose="020B0604020202020204" pitchFamily="34" charset="0"/>
                </a:rPr>
                <a:t>Use full death benefit to purchase more benefits on their own policy.</a:t>
              </a:r>
              <a:r>
                <a:rPr lang="en-US" altLang="en-US" sz="1600" baseline="30000">
                  <a:ea typeface="Roboto" panose="02000000000000000000" pitchFamily="2" charset="0"/>
                  <a:cs typeface="Arial" panose="020B0604020202020204" pitchFamily="34" charset="0"/>
                </a:rPr>
                <a:t>3</a:t>
              </a:r>
            </a:p>
          </p:txBody>
        </p:sp>
        <p:grpSp>
          <p:nvGrpSpPr>
            <p:cNvPr id="78862" name="Group 3">
              <a:extLst>
                <a:ext uri="{FF2B5EF4-FFF2-40B4-BE49-F238E27FC236}">
                  <a16:creationId xmlns:a16="http://schemas.microsoft.com/office/drawing/2014/main" id="{F80EDCD9-01D9-DE71-1756-76316C74752D}"/>
                </a:ext>
              </a:extLst>
            </p:cNvPr>
            <p:cNvGrpSpPr>
              <a:grpSpLocks/>
            </p:cNvGrpSpPr>
            <p:nvPr/>
          </p:nvGrpSpPr>
          <p:grpSpPr bwMode="auto">
            <a:xfrm>
              <a:off x="609600" y="3715239"/>
              <a:ext cx="914400" cy="914400"/>
              <a:chOff x="5415588" y="2628900"/>
              <a:chExt cx="1372623" cy="1372623"/>
            </a:xfrm>
          </p:grpSpPr>
          <p:sp>
            <p:nvSpPr>
              <p:cNvPr id="54" name="Rectangle 53">
                <a:extLst>
                  <a:ext uri="{FF2B5EF4-FFF2-40B4-BE49-F238E27FC236}">
                    <a16:creationId xmlns:a16="http://schemas.microsoft.com/office/drawing/2014/main" id="{0F1DC4AC-8382-7D20-EE97-DDE88202E953}"/>
                  </a:ext>
                </a:extLst>
              </p:cNvPr>
              <p:cNvSpPr/>
              <p:nvPr/>
            </p:nvSpPr>
            <p:spPr>
              <a:xfrm>
                <a:off x="5415588" y="2628900"/>
                <a:ext cx="1372531" cy="1372805"/>
              </a:xfrm>
              <a:prstGeom prst="rect">
                <a:avLst/>
              </a:prstGeom>
              <a:solidFill>
                <a:srgbClr val="00B5B4"/>
              </a:solidFill>
              <a:ln>
                <a:noFill/>
              </a:ln>
            </p:spPr>
            <p:style>
              <a:lnRef idx="2">
                <a:schemeClr val="accent1">
                  <a:shade val="50000"/>
                </a:schemeClr>
              </a:lnRef>
              <a:fillRef idx="1">
                <a:schemeClr val="accent1"/>
              </a:fillRef>
              <a:effectRef idx="0">
                <a:schemeClr val="accent1"/>
              </a:effectRef>
              <a:fontRef idx="minor">
                <a:schemeClr val="lt1"/>
              </a:fontRef>
            </p:style>
            <p:txBody>
              <a:bodyPr anchor="b"/>
              <a:lstStyle/>
              <a:p>
                <a:pPr algn="ctr">
                  <a:spcAft>
                    <a:spcPts val="600"/>
                  </a:spcAft>
                  <a:defRPr/>
                </a:pPr>
                <a:endParaRPr lang="en-US" sz="1000" b="1" dirty="0">
                  <a:solidFill>
                    <a:schemeClr val="bg1"/>
                  </a:solidFill>
                  <a:ea typeface="Roboto" panose="02000000000000000000" pitchFamily="2" charset="0"/>
                  <a:cs typeface="Arial" panose="020B0604020202020204" pitchFamily="34" charset="0"/>
                </a:endParaRPr>
              </a:p>
            </p:txBody>
          </p:sp>
          <p:pic>
            <p:nvPicPr>
              <p:cNvPr id="78864" name="Graphic 9">
                <a:extLst>
                  <a:ext uri="{FF2B5EF4-FFF2-40B4-BE49-F238E27FC236}">
                    <a16:creationId xmlns:a16="http://schemas.microsoft.com/office/drawing/2014/main" id="{A641C289-E812-1AA7-5FDE-3660683626E5}"/>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706298" y="2929201"/>
                <a:ext cx="783964" cy="784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 name="Rectangle 16">
            <a:extLst>
              <a:ext uri="{FF2B5EF4-FFF2-40B4-BE49-F238E27FC236}">
                <a16:creationId xmlns:a16="http://schemas.microsoft.com/office/drawing/2014/main" id="{284965BC-35B0-3427-47D9-6E6B5E31AAF6}"/>
              </a:ext>
            </a:extLst>
          </p:cNvPr>
          <p:cNvSpPr>
            <a:spLocks noChangeArrowheads="1"/>
          </p:cNvSpPr>
          <p:nvPr/>
        </p:nvSpPr>
        <p:spPr bwMode="auto">
          <a:xfrm>
            <a:off x="10373360" y="607060"/>
            <a:ext cx="18186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200" b="1" dirty="0"/>
              <a:t>WHY</a:t>
            </a:r>
            <a:r>
              <a:rPr lang="en-US" altLang="en-US" sz="1200" dirty="0"/>
              <a:t> </a:t>
            </a:r>
            <a:r>
              <a:rPr lang="en-US" altLang="en-US" sz="1200" i="1" dirty="0" err="1"/>
              <a:t>MoneyGuard</a:t>
            </a:r>
            <a:r>
              <a:rPr lang="en-US" altLang="en-US" sz="1200" i="1" dirty="0"/>
              <a:t>®</a:t>
            </a:r>
            <a:br>
              <a:rPr lang="en-US" altLang="en-US" sz="1200" i="1" dirty="0"/>
            </a:br>
            <a:r>
              <a:rPr lang="en-US" altLang="en-US" sz="1200" dirty="0"/>
              <a:t>solutions?</a:t>
            </a:r>
          </a:p>
        </p:txBody>
      </p:sp>
      <p:sp>
        <p:nvSpPr>
          <p:cNvPr id="3" name="Rectangle 2">
            <a:extLst>
              <a:ext uri="{FF2B5EF4-FFF2-40B4-BE49-F238E27FC236}">
                <a16:creationId xmlns:a16="http://schemas.microsoft.com/office/drawing/2014/main" id="{060B616F-3CC8-30CF-CC07-6DAF58206610}"/>
              </a:ext>
            </a:extLst>
          </p:cNvPr>
          <p:cNvSpPr/>
          <p:nvPr/>
        </p:nvSpPr>
        <p:spPr>
          <a:xfrm>
            <a:off x="11582400" y="0"/>
            <a:ext cx="609600" cy="609600"/>
          </a:xfrm>
          <a:prstGeom prst="rect">
            <a:avLst/>
          </a:prstGeom>
          <a:solidFill>
            <a:srgbClr val="244F8B"/>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a:extLst>
              <a:ext uri="{FF2B5EF4-FFF2-40B4-BE49-F238E27FC236}">
                <a16:creationId xmlns:a16="http://schemas.microsoft.com/office/drawing/2014/main" id="{EDC87A17-223F-4AF1-D18E-42DC8B215949}"/>
              </a:ext>
            </a:extLst>
          </p:cNvPr>
          <p:cNvSpPr/>
          <p:nvPr/>
        </p:nvSpPr>
        <p:spPr>
          <a:xfrm>
            <a:off x="10972800" y="0"/>
            <a:ext cx="609600" cy="609600"/>
          </a:xfrm>
          <a:prstGeom prst="rect">
            <a:avLst/>
          </a:prstGeom>
          <a:solidFill>
            <a:schemeClr val="tx2"/>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7317FBD0-1DC6-4DAC-D129-6658AE461D40}"/>
              </a:ext>
            </a:extLst>
          </p:cNvPr>
          <p:cNvSpPr/>
          <p:nvPr/>
        </p:nvSpPr>
        <p:spPr>
          <a:xfrm>
            <a:off x="10363200" y="0"/>
            <a:ext cx="609600" cy="609600"/>
          </a:xfrm>
          <a:prstGeom prst="rect">
            <a:avLst/>
          </a:prstGeom>
          <a:solidFill>
            <a:schemeClr val="tx2"/>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A1E870B-BC44-98C4-B966-2FDA88DFDAC4}"/>
              </a:ext>
            </a:extLst>
          </p:cNvPr>
          <p:cNvSpPr/>
          <p:nvPr/>
        </p:nvSpPr>
        <p:spPr>
          <a:xfrm>
            <a:off x="515938" y="6018213"/>
            <a:ext cx="7048500" cy="400050"/>
          </a:xfrm>
          <a:prstGeom prst="rect">
            <a:avLst/>
          </a:prstGeom>
        </p:spPr>
        <p:txBody>
          <a:bodyPr>
            <a:spAutoFit/>
          </a:bodyPr>
          <a:lstStyle/>
          <a:p>
            <a:pPr>
              <a:defRPr/>
            </a:pPr>
            <a:r>
              <a:rPr lang="en-US" sz="1000" baseline="30000" dirty="0">
                <a:latin typeface="+mn-lt"/>
              </a:rPr>
              <a:t>1</a:t>
            </a:r>
            <a:r>
              <a:rPr lang="en-US" sz="1000" dirty="0">
                <a:latin typeface="+mn-lt"/>
              </a:rPr>
              <a:t> Lincoln </a:t>
            </a:r>
            <a:r>
              <a:rPr lang="en-US" sz="1000" i="1" dirty="0">
                <a:latin typeface="+mn-lt"/>
              </a:rPr>
              <a:t>MoneyGuard</a:t>
            </a:r>
            <a:r>
              <a:rPr lang="en-US" sz="1000" dirty="0">
                <a:latin typeface="+mn-lt"/>
              </a:rPr>
              <a:t>® solutions have been sold since 1988.</a:t>
            </a:r>
          </a:p>
          <a:p>
            <a:pPr>
              <a:defRPr/>
            </a:pPr>
            <a:r>
              <a:rPr lang="en-US" sz="1000" baseline="30000" dirty="0">
                <a:latin typeface="+mn-lt"/>
              </a:rPr>
              <a:t>2</a:t>
            </a:r>
            <a:r>
              <a:rPr lang="en-US" sz="1000" dirty="0">
                <a:latin typeface="+mn-lt"/>
              </a:rPr>
              <a:t> The Lincoln National Life Insurance Company was established in 1905.</a:t>
            </a:r>
          </a:p>
        </p:txBody>
      </p:sp>
      <p:sp>
        <p:nvSpPr>
          <p:cNvPr id="9" name="TextBox 8">
            <a:extLst>
              <a:ext uri="{FF2B5EF4-FFF2-40B4-BE49-F238E27FC236}">
                <a16:creationId xmlns:a16="http://schemas.microsoft.com/office/drawing/2014/main" id="{4F2039FF-C4EF-BE22-C011-816A8849430E}"/>
              </a:ext>
            </a:extLst>
          </p:cNvPr>
          <p:cNvSpPr txBox="1"/>
          <p:nvPr/>
        </p:nvSpPr>
        <p:spPr>
          <a:xfrm>
            <a:off x="4624388" y="2201863"/>
            <a:ext cx="6881812" cy="1523494"/>
          </a:xfrm>
          <a:prstGeom prst="rect">
            <a:avLst/>
          </a:prstGeom>
          <a:noFill/>
        </p:spPr>
        <p:txBody>
          <a:bodyPr wrap="square" lIns="0" tIns="0" rIns="0" bIns="0">
            <a:spAutoFit/>
          </a:bodyPr>
          <a:lstStyle/>
          <a:p>
            <a:pPr marL="285750" indent="-285750">
              <a:spcAft>
                <a:spcPts val="600"/>
              </a:spcAft>
              <a:buClr>
                <a:schemeClr val="accent1"/>
              </a:buClr>
              <a:buSzPct val="110000"/>
              <a:buFont typeface="Wingdings" pitchFamily="2" charset="2"/>
              <a:buChar char="§"/>
              <a:defRPr/>
            </a:pPr>
            <a:r>
              <a:rPr lang="en-US" dirty="0"/>
              <a:t>File a claim through our streamlined process either online or by phone.</a:t>
            </a:r>
          </a:p>
          <a:p>
            <a:pPr marL="285750" indent="-285750">
              <a:spcAft>
                <a:spcPts val="600"/>
              </a:spcAft>
              <a:buClr>
                <a:schemeClr val="accent1"/>
              </a:buClr>
              <a:buSzPct val="110000"/>
              <a:buFont typeface="Wingdings" pitchFamily="2" charset="2"/>
              <a:buChar char="§"/>
              <a:defRPr/>
            </a:pPr>
            <a:r>
              <a:rPr lang="en-US" dirty="0"/>
              <a:t>Set up direct billing to caregivers and direct deposit to receive and manage their funds easily.</a:t>
            </a:r>
            <a:endParaRPr lang="en-US" dirty="0">
              <a:cs typeface="Arial" panose="020B0604020202020204" pitchFamily="34" charset="0"/>
            </a:endParaRPr>
          </a:p>
          <a:p>
            <a:pPr marL="285750" indent="-285750">
              <a:spcAft>
                <a:spcPts val="600"/>
              </a:spcAft>
              <a:buClr>
                <a:schemeClr val="accent1"/>
              </a:buClr>
              <a:buSzPct val="110000"/>
              <a:buFont typeface="Wingdings" pitchFamily="2" charset="2"/>
              <a:buChar char="§"/>
              <a:defRPr/>
            </a:pPr>
            <a:r>
              <a:rPr lang="en-US" dirty="0"/>
              <a:t>Access their long-term care funds quickly and seamlessly.</a:t>
            </a:r>
            <a:endParaRPr lang="en-US" baseline="30000" dirty="0"/>
          </a:p>
          <a:p>
            <a:pPr>
              <a:spcAft>
                <a:spcPts val="600"/>
              </a:spcAft>
              <a:buClr>
                <a:schemeClr val="accent1"/>
              </a:buClr>
              <a:buSzPct val="110000"/>
              <a:defRPr/>
            </a:pPr>
            <a:endParaRPr lang="en-US" baseline="30000" dirty="0"/>
          </a:p>
        </p:txBody>
      </p:sp>
      <p:sp>
        <p:nvSpPr>
          <p:cNvPr id="14" name="Rectangle 13">
            <a:extLst>
              <a:ext uri="{FF2B5EF4-FFF2-40B4-BE49-F238E27FC236}">
                <a16:creationId xmlns:a16="http://schemas.microsoft.com/office/drawing/2014/main" id="{FFAD6A10-072E-3C13-10E1-F97AB90B4CB5}"/>
              </a:ext>
            </a:extLst>
          </p:cNvPr>
          <p:cNvSpPr/>
          <p:nvPr/>
        </p:nvSpPr>
        <p:spPr>
          <a:xfrm>
            <a:off x="4624388" y="3933825"/>
            <a:ext cx="6513512" cy="1501775"/>
          </a:xfrm>
          <a:prstGeom prst="rect">
            <a:avLst/>
          </a:prstGeom>
          <a:solidFill>
            <a:schemeClr val="tx2">
              <a:lumMod val="20000"/>
              <a:lumOff val="80000"/>
            </a:schemeClr>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0904" name="Rectangle 14">
            <a:extLst>
              <a:ext uri="{FF2B5EF4-FFF2-40B4-BE49-F238E27FC236}">
                <a16:creationId xmlns:a16="http://schemas.microsoft.com/office/drawing/2014/main" id="{6A35B988-0CE7-6048-6472-FED19C8EA3D7}"/>
              </a:ext>
            </a:extLst>
          </p:cNvPr>
          <p:cNvSpPr>
            <a:spLocks noChangeArrowheads="1"/>
          </p:cNvSpPr>
          <p:nvPr/>
        </p:nvSpPr>
        <p:spPr bwMode="auto">
          <a:xfrm>
            <a:off x="4884738" y="4146550"/>
            <a:ext cx="599281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600" dirty="0"/>
              <a:t>With </a:t>
            </a:r>
            <a:r>
              <a:rPr lang="en-US" altLang="en-US" sz="1600" b="1" dirty="0"/>
              <a:t>30+</a:t>
            </a:r>
            <a:r>
              <a:rPr lang="en-US" altLang="en-US" sz="1600" dirty="0"/>
              <a:t> years expertise in developing long-term care solutions and more than </a:t>
            </a:r>
            <a:r>
              <a:rPr lang="en-US" altLang="en-US" sz="1600" b="1" dirty="0"/>
              <a:t>115</a:t>
            </a:r>
            <a:r>
              <a:rPr lang="en-US" altLang="en-US" sz="1600" dirty="0"/>
              <a:t> years of financial stability,</a:t>
            </a:r>
            <a:r>
              <a:rPr lang="en-US" altLang="en-US" sz="1600" baseline="30000" dirty="0"/>
              <a:t>2</a:t>
            </a:r>
            <a:r>
              <a:rPr lang="en-US" altLang="en-US" sz="1600" dirty="0"/>
              <a:t> Lincoln remains steadfastly committed to equipping our customers with the strategies they need to accomplish their goals.</a:t>
            </a:r>
          </a:p>
        </p:txBody>
      </p:sp>
      <p:sp>
        <p:nvSpPr>
          <p:cNvPr id="80909" name="Title 1">
            <a:extLst>
              <a:ext uri="{FF2B5EF4-FFF2-40B4-BE49-F238E27FC236}">
                <a16:creationId xmlns:a16="http://schemas.microsoft.com/office/drawing/2014/main" id="{2B04354E-0E70-9BE2-87C6-9C2A23D2ED43}"/>
              </a:ext>
            </a:extLst>
          </p:cNvPr>
          <p:cNvSpPr txBox="1">
            <a:spLocks/>
          </p:cNvSpPr>
          <p:nvPr/>
        </p:nvSpPr>
        <p:spPr bwMode="auto">
          <a:xfrm>
            <a:off x="571500" y="725488"/>
            <a:ext cx="110363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Aft>
                <a:spcPts val="800"/>
              </a:spcAft>
              <a:buClr>
                <a:schemeClr val="tx1"/>
              </a:buClr>
              <a:buFont typeface="Arial" panose="020B0604020202020204" pitchFamily="34" charset="0"/>
              <a:buChar char="•"/>
              <a:defRPr sz="1600">
                <a:solidFill>
                  <a:schemeClr val="tx1"/>
                </a:solidFill>
                <a:latin typeface="Calibri" panose="020F0502020204030204" pitchFamily="34" charset="0"/>
                <a:cs typeface="Arial" panose="020B0604020202020204" pitchFamily="34" charset="0"/>
              </a:defRPr>
            </a:lvl1pPr>
            <a:lvl2pPr marL="365125" indent="-182563">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2pPr>
            <a:lvl3pPr marL="685800"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3pPr>
            <a:lvl4pPr marL="858838"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4pPr>
            <a:lvl5pPr marL="1031875"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5pPr>
            <a:lvl6pPr marL="14890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6pPr>
            <a:lvl7pPr marL="19462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7pPr>
            <a:lvl8pPr marL="24034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8pPr>
            <a:lvl9pPr marL="28606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9pPr>
          </a:lstStyle>
          <a:p>
            <a:pPr eaLnBrk="1" hangingPunct="1">
              <a:spcAft>
                <a:spcPct val="0"/>
              </a:spcAft>
              <a:buClrTx/>
              <a:buFontTx/>
              <a:buNone/>
            </a:pPr>
            <a:r>
              <a:rPr lang="en-US" altLang="en-US" sz="3200">
                <a:latin typeface="Georgia" panose="02040502050405020303" pitchFamily="18" charset="0"/>
              </a:rPr>
              <a:t>The advantage of decades of claims-paying expertise</a:t>
            </a:r>
            <a:r>
              <a:rPr lang="en-US" altLang="en-US" sz="3200" baseline="30000">
                <a:latin typeface="Georgia" panose="02040502050405020303" pitchFamily="18" charset="0"/>
              </a:rPr>
              <a:t>1</a:t>
            </a:r>
          </a:p>
        </p:txBody>
      </p:sp>
      <p:sp>
        <p:nvSpPr>
          <p:cNvPr id="2" name="Rectangle 16">
            <a:extLst>
              <a:ext uri="{FF2B5EF4-FFF2-40B4-BE49-F238E27FC236}">
                <a16:creationId xmlns:a16="http://schemas.microsoft.com/office/drawing/2014/main" id="{66C649B7-BFFA-C134-929D-5271EA554190}"/>
              </a:ext>
            </a:extLst>
          </p:cNvPr>
          <p:cNvSpPr>
            <a:spLocks noChangeArrowheads="1"/>
          </p:cNvSpPr>
          <p:nvPr/>
        </p:nvSpPr>
        <p:spPr bwMode="auto">
          <a:xfrm>
            <a:off x="10373360" y="607060"/>
            <a:ext cx="18186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200" b="1" dirty="0"/>
              <a:t>WHY</a:t>
            </a:r>
            <a:r>
              <a:rPr lang="en-US" altLang="en-US" sz="1200" dirty="0"/>
              <a:t> </a:t>
            </a:r>
            <a:r>
              <a:rPr lang="en-US" altLang="en-US" sz="1200" i="1" dirty="0" err="1"/>
              <a:t>MoneyGuard</a:t>
            </a:r>
            <a:r>
              <a:rPr lang="en-US" altLang="en-US" sz="1200" i="1" dirty="0"/>
              <a:t>®</a:t>
            </a:r>
            <a:br>
              <a:rPr lang="en-US" altLang="en-US" sz="1200" i="1" dirty="0"/>
            </a:br>
            <a:r>
              <a:rPr lang="en-US" altLang="en-US" sz="1200" dirty="0"/>
              <a:t>solutions?</a:t>
            </a:r>
          </a:p>
        </p:txBody>
      </p:sp>
      <p:sp>
        <p:nvSpPr>
          <p:cNvPr id="3" name="Rectangle 2">
            <a:extLst>
              <a:ext uri="{FF2B5EF4-FFF2-40B4-BE49-F238E27FC236}">
                <a16:creationId xmlns:a16="http://schemas.microsoft.com/office/drawing/2014/main" id="{7ED532DF-F2B6-5D8F-001E-D60E90A5FCE5}"/>
              </a:ext>
            </a:extLst>
          </p:cNvPr>
          <p:cNvSpPr/>
          <p:nvPr/>
        </p:nvSpPr>
        <p:spPr>
          <a:xfrm>
            <a:off x="11582400" y="0"/>
            <a:ext cx="609600" cy="609600"/>
          </a:xfrm>
          <a:prstGeom prst="rect">
            <a:avLst/>
          </a:prstGeom>
          <a:solidFill>
            <a:srgbClr val="244F8B"/>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a:extLst>
              <a:ext uri="{FF2B5EF4-FFF2-40B4-BE49-F238E27FC236}">
                <a16:creationId xmlns:a16="http://schemas.microsoft.com/office/drawing/2014/main" id="{2A2A0EF1-D74A-C437-01B1-D825FDC3B77C}"/>
              </a:ext>
            </a:extLst>
          </p:cNvPr>
          <p:cNvSpPr/>
          <p:nvPr/>
        </p:nvSpPr>
        <p:spPr>
          <a:xfrm>
            <a:off x="10972800" y="0"/>
            <a:ext cx="609600" cy="609600"/>
          </a:xfrm>
          <a:prstGeom prst="rect">
            <a:avLst/>
          </a:prstGeom>
          <a:solidFill>
            <a:schemeClr val="tx2"/>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a:extLst>
              <a:ext uri="{FF2B5EF4-FFF2-40B4-BE49-F238E27FC236}">
                <a16:creationId xmlns:a16="http://schemas.microsoft.com/office/drawing/2014/main" id="{C4841B30-9E73-9EE5-8FF1-DD877A5A6D59}"/>
              </a:ext>
            </a:extLst>
          </p:cNvPr>
          <p:cNvSpPr/>
          <p:nvPr/>
        </p:nvSpPr>
        <p:spPr>
          <a:xfrm>
            <a:off x="10363200" y="0"/>
            <a:ext cx="609600" cy="609600"/>
          </a:xfrm>
          <a:prstGeom prst="rect">
            <a:avLst/>
          </a:prstGeom>
          <a:solidFill>
            <a:schemeClr val="tx2"/>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a:extLst>
              <a:ext uri="{FF2B5EF4-FFF2-40B4-BE49-F238E27FC236}">
                <a16:creationId xmlns:a16="http://schemas.microsoft.com/office/drawing/2014/main" id="{CAC19A0B-2E8E-C3AA-825B-3ADEE408D0D4}"/>
              </a:ext>
            </a:extLst>
          </p:cNvPr>
          <p:cNvSpPr/>
          <p:nvPr/>
        </p:nvSpPr>
        <p:spPr>
          <a:xfrm>
            <a:off x="685800" y="4387850"/>
            <a:ext cx="3354388" cy="1042988"/>
          </a:xfrm>
          <a:prstGeom prst="rect">
            <a:avLst/>
          </a:prstGeom>
          <a:solidFill>
            <a:schemeClr val="accent1"/>
          </a:solidFill>
          <a:ln w="3175">
            <a:solidFill>
              <a:schemeClr val="tx2">
                <a:lumMod val="20000"/>
                <a:lumOff val="8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a:extLst>
              <a:ext uri="{FF2B5EF4-FFF2-40B4-BE49-F238E27FC236}">
                <a16:creationId xmlns:a16="http://schemas.microsoft.com/office/drawing/2014/main" id="{27D67425-2A52-8251-58DD-4F68083AD834}"/>
              </a:ext>
            </a:extLst>
          </p:cNvPr>
          <p:cNvSpPr>
            <a:spLocks noChangeArrowheads="1"/>
          </p:cNvSpPr>
          <p:nvPr/>
        </p:nvSpPr>
        <p:spPr bwMode="auto">
          <a:xfrm>
            <a:off x="860425" y="4618038"/>
            <a:ext cx="29702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600" dirty="0">
                <a:solidFill>
                  <a:schemeClr val="bg1"/>
                </a:solidFill>
                <a:latin typeface="Georgia" panose="02040502050405020303" pitchFamily="18" charset="0"/>
              </a:rPr>
              <a:t>Dedicated support to help you and your loved ones.</a:t>
            </a:r>
          </a:p>
        </p:txBody>
      </p:sp>
      <p:pic>
        <p:nvPicPr>
          <p:cNvPr id="10" name="Picture 2" descr="A person sitting on a bench&#10;&#10;Description automatically generated">
            <a:extLst>
              <a:ext uri="{FF2B5EF4-FFF2-40B4-BE49-F238E27FC236}">
                <a16:creationId xmlns:a16="http://schemas.microsoft.com/office/drawing/2014/main" id="{FC79125E-2D6E-460C-0E09-C8834106C49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5800" y="1752600"/>
            <a:ext cx="3354388" cy="26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id="{B392D231-D690-A6FB-25E7-8D6B86B17DD8}"/>
              </a:ext>
            </a:extLst>
          </p:cNvPr>
          <p:cNvSpPr>
            <a:spLocks noGrp="1"/>
          </p:cNvSpPr>
          <p:nvPr>
            <p:ph type="title"/>
          </p:nvPr>
        </p:nvSpPr>
        <p:spPr/>
        <p:txBody>
          <a:bodyPr/>
          <a:lstStyle/>
          <a:p>
            <a:r>
              <a:rPr lang="en-US" altLang="en-US" sz="3200" i="1"/>
              <a:t>MoneyGuard Market Advantage</a:t>
            </a:r>
            <a:r>
              <a:rPr lang="en-US" altLang="en-US" sz="3200" i="1" baseline="30000"/>
              <a:t>®</a:t>
            </a:r>
            <a:endParaRPr lang="en-US" altLang="en-US" sz="3200" baseline="30000"/>
          </a:p>
        </p:txBody>
      </p:sp>
      <p:sp>
        <p:nvSpPr>
          <p:cNvPr id="82947" name="Text Placeholder 3">
            <a:extLst>
              <a:ext uri="{FF2B5EF4-FFF2-40B4-BE49-F238E27FC236}">
                <a16:creationId xmlns:a16="http://schemas.microsoft.com/office/drawing/2014/main" id="{2C9140D5-9B31-1BCF-BAA9-CB0D82BE9849}"/>
              </a:ext>
            </a:extLst>
          </p:cNvPr>
          <p:cNvSpPr>
            <a:spLocks noGrp="1"/>
          </p:cNvSpPr>
          <p:nvPr>
            <p:ph type="body" sz="quarter" idx="10"/>
          </p:nvPr>
        </p:nvSpPr>
        <p:spPr>
          <a:xfrm>
            <a:off x="571500" y="1014413"/>
            <a:ext cx="11036300" cy="274637"/>
          </a:xfrm>
        </p:spPr>
        <p:txBody>
          <a:bodyPr/>
          <a:lstStyle/>
          <a:p>
            <a:pPr>
              <a:spcAft>
                <a:spcPct val="0"/>
              </a:spcAft>
            </a:pPr>
            <a:r>
              <a:rPr lang="en-US" altLang="en-US"/>
              <a:t>The long-term care strategy that harnesses the power of the markets</a:t>
            </a:r>
          </a:p>
        </p:txBody>
      </p:sp>
      <p:sp>
        <p:nvSpPr>
          <p:cNvPr id="20" name="TextBox 1">
            <a:extLst>
              <a:ext uri="{FF2B5EF4-FFF2-40B4-BE49-F238E27FC236}">
                <a16:creationId xmlns:a16="http://schemas.microsoft.com/office/drawing/2014/main" id="{53D270A8-91DA-9D9D-4586-7C4456E37EE5}"/>
              </a:ext>
            </a:extLst>
          </p:cNvPr>
          <p:cNvSpPr txBox="1"/>
          <p:nvPr/>
        </p:nvSpPr>
        <p:spPr>
          <a:xfrm>
            <a:off x="4429125" y="2667000"/>
            <a:ext cx="3367088" cy="3416300"/>
          </a:xfrm>
          <a:prstGeom prst="rect">
            <a:avLst/>
          </a:prstGeom>
          <a:noFill/>
        </p:spPr>
        <p:style>
          <a:lnRef idx="0">
            <a:scrgbClr r="0" g="0" b="0"/>
          </a:lnRef>
          <a:fillRef idx="0">
            <a:scrgbClr r="0" g="0" b="0"/>
          </a:fillRef>
          <a:effectRef idx="0">
            <a:scrgbClr r="0" g="0" b="0"/>
          </a:effectRef>
          <a:fontRef idx="major"/>
        </p:style>
        <p:txBody>
          <a:bodyPr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285750" indent="-285750">
              <a:spcAft>
                <a:spcPts val="1200"/>
              </a:spcAft>
              <a:buClr>
                <a:schemeClr val="accent1"/>
              </a:buClr>
              <a:buFont typeface="Wingdings" pitchFamily="2" charset="2"/>
              <a:buChar char="§"/>
              <a:defRPr/>
            </a:pPr>
            <a:r>
              <a:rPr lang="en-US" sz="1600" dirty="0"/>
              <a:t>LTC benefit growth potential through investment performance equal to 4x their policy accumulation value.</a:t>
            </a:r>
          </a:p>
          <a:p>
            <a:pPr marL="285750" indent="-285750">
              <a:spcAft>
                <a:spcPts val="1200"/>
              </a:spcAft>
              <a:buClr>
                <a:schemeClr val="accent1"/>
              </a:buClr>
              <a:buFont typeface="Wingdings" pitchFamily="2" charset="2"/>
              <a:buChar char="§"/>
              <a:defRPr/>
            </a:pPr>
            <a:r>
              <a:rPr lang="en-US" sz="1600" dirty="0"/>
              <a:t>Annual lock-ins to protect against a prolonged market downturn equal</a:t>
            </a:r>
            <a:br>
              <a:rPr lang="en-US" sz="1600" dirty="0"/>
            </a:br>
            <a:r>
              <a:rPr lang="en-US" sz="1600" dirty="0"/>
              <a:t>to 2.5x their policy anniversary accumulation value. </a:t>
            </a:r>
          </a:p>
          <a:p>
            <a:pPr marL="285750" indent="-285750">
              <a:spcAft>
                <a:spcPts val="1200"/>
              </a:spcAft>
              <a:buClr>
                <a:schemeClr val="accent1"/>
              </a:buClr>
              <a:buFont typeface="Wingdings" pitchFamily="2" charset="2"/>
              <a:buChar char="§"/>
              <a:defRPr/>
            </a:pPr>
            <a:r>
              <a:rPr lang="en-US" sz="1600" dirty="0"/>
              <a:t>Favorable tax treatment to maximize benefit values. </a:t>
            </a:r>
          </a:p>
          <a:p>
            <a:pPr marL="285750" indent="-285750">
              <a:spcAft>
                <a:spcPts val="1200"/>
              </a:spcAft>
              <a:buClr>
                <a:schemeClr val="accent1"/>
              </a:buClr>
              <a:buFont typeface="Wingdings" pitchFamily="2" charset="2"/>
              <a:buChar char="§"/>
              <a:defRPr/>
            </a:pPr>
            <a:r>
              <a:rPr lang="en-US" sz="1600" dirty="0"/>
              <a:t>Should care not be needed, an income tax-free death benefit is passed on to beneficiaries. </a:t>
            </a:r>
          </a:p>
        </p:txBody>
      </p:sp>
      <p:sp>
        <p:nvSpPr>
          <p:cNvPr id="22" name="TextBox 1">
            <a:extLst>
              <a:ext uri="{FF2B5EF4-FFF2-40B4-BE49-F238E27FC236}">
                <a16:creationId xmlns:a16="http://schemas.microsoft.com/office/drawing/2014/main" id="{37301959-670C-FCB2-2BBE-96ED827DF912}"/>
              </a:ext>
            </a:extLst>
          </p:cNvPr>
          <p:cNvSpPr txBox="1"/>
          <p:nvPr/>
        </p:nvSpPr>
        <p:spPr>
          <a:xfrm>
            <a:off x="8272463" y="2667000"/>
            <a:ext cx="3233737" cy="1938338"/>
          </a:xfrm>
          <a:prstGeom prst="rect">
            <a:avLst/>
          </a:prstGeom>
          <a:noFill/>
        </p:spPr>
        <p:style>
          <a:lnRef idx="0">
            <a:scrgbClr r="0" g="0" b="0"/>
          </a:lnRef>
          <a:fillRef idx="0">
            <a:scrgbClr r="0" g="0" b="0"/>
          </a:fillRef>
          <a:effectRef idx="0">
            <a:scrgbClr r="0" g="0" b="0"/>
          </a:effectRef>
          <a:fontRef idx="major"/>
        </p:style>
        <p:txBody>
          <a:bodyPr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285750" indent="-285750">
              <a:spcAft>
                <a:spcPts val="1200"/>
              </a:spcAft>
              <a:buClr>
                <a:schemeClr val="accent1"/>
              </a:buClr>
              <a:buFont typeface="Wingdings" pitchFamily="2" charset="2"/>
              <a:buChar char="§"/>
              <a:defRPr/>
            </a:pPr>
            <a:r>
              <a:rPr lang="en-US" sz="1600" dirty="0"/>
              <a:t>Access to benefits as soon as care</a:t>
            </a:r>
            <a:br>
              <a:rPr lang="en-US" sz="1600" dirty="0"/>
            </a:br>
            <a:r>
              <a:rPr lang="en-US" sz="1600" dirty="0"/>
              <a:t>is needed</a:t>
            </a:r>
          </a:p>
          <a:p>
            <a:pPr marL="285750" indent="-285750">
              <a:spcAft>
                <a:spcPts val="1200"/>
              </a:spcAft>
              <a:buClr>
                <a:schemeClr val="accent1"/>
              </a:buClr>
              <a:buFont typeface="Wingdings" pitchFamily="2" charset="2"/>
              <a:buChar char="§"/>
              <a:defRPr/>
            </a:pPr>
            <a:r>
              <a:rPr lang="en-US" sz="1600" dirty="0"/>
              <a:t>Care planning resources</a:t>
            </a:r>
          </a:p>
          <a:p>
            <a:pPr marL="285750" indent="-285750">
              <a:spcAft>
                <a:spcPts val="1200"/>
              </a:spcAft>
              <a:buClr>
                <a:schemeClr val="accent1"/>
              </a:buClr>
              <a:buFont typeface="Wingdings" pitchFamily="2" charset="2"/>
              <a:buChar char="§"/>
              <a:defRPr/>
            </a:pPr>
            <a:r>
              <a:rPr lang="en-US" sz="1600" dirty="0"/>
              <a:t>Flexible, customizable covered</a:t>
            </a:r>
            <a:br>
              <a:rPr lang="en-US" sz="1600" dirty="0"/>
            </a:br>
            <a:r>
              <a:rPr lang="en-US" sz="1600" dirty="0"/>
              <a:t>care services</a:t>
            </a:r>
          </a:p>
          <a:p>
            <a:pPr marL="285750" indent="-285750">
              <a:spcAft>
                <a:spcPts val="1200"/>
              </a:spcAft>
              <a:buClr>
                <a:schemeClr val="accent1"/>
              </a:buClr>
              <a:buFont typeface="Wingdings" pitchFamily="2" charset="2"/>
              <a:buChar char="§"/>
              <a:defRPr/>
            </a:pPr>
            <a:r>
              <a:rPr lang="en-US" sz="1600" dirty="0"/>
              <a:t>Decades of claims-paying expertise </a:t>
            </a:r>
          </a:p>
        </p:txBody>
      </p:sp>
      <p:sp>
        <p:nvSpPr>
          <p:cNvPr id="82950" name="Text Placeholder 13">
            <a:extLst>
              <a:ext uri="{FF2B5EF4-FFF2-40B4-BE49-F238E27FC236}">
                <a16:creationId xmlns:a16="http://schemas.microsoft.com/office/drawing/2014/main" id="{08F804F8-6359-8C65-7553-C39DEBE66B46}"/>
              </a:ext>
            </a:extLst>
          </p:cNvPr>
          <p:cNvSpPr txBox="1">
            <a:spLocks noChangeArrowheads="1"/>
          </p:cNvSpPr>
          <p:nvPr/>
        </p:nvSpPr>
        <p:spPr bwMode="auto">
          <a:xfrm>
            <a:off x="8272463" y="1828800"/>
            <a:ext cx="3386137" cy="609600"/>
          </a:xfrm>
          <a:prstGeom prst="rect">
            <a:avLst/>
          </a:prstGeom>
          <a:solidFill>
            <a:srgbClr val="244F8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Aft>
                <a:spcPts val="800"/>
              </a:spcAft>
              <a:buClr>
                <a:schemeClr val="tx1"/>
              </a:buClr>
              <a:buFont typeface="Arial" panose="020B0604020202020204" pitchFamily="34" charset="0"/>
              <a:buChar char="•"/>
              <a:defRPr sz="1600">
                <a:solidFill>
                  <a:schemeClr val="tx1"/>
                </a:solidFill>
                <a:latin typeface="Calibri" panose="020F0502020204030204" pitchFamily="34" charset="0"/>
                <a:cs typeface="Arial" panose="020B0604020202020204" pitchFamily="34" charset="0"/>
              </a:defRPr>
            </a:lvl1pPr>
            <a:lvl2pPr marL="365125" indent="-182563">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2pPr>
            <a:lvl3pPr marL="685800"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3pPr>
            <a:lvl4pPr marL="858838"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4pPr>
            <a:lvl5pPr marL="1031875"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5pPr>
            <a:lvl6pPr marL="14890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6pPr>
            <a:lvl7pPr marL="19462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7pPr>
            <a:lvl8pPr marL="24034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8pPr>
            <a:lvl9pPr marL="28606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9pPr>
          </a:lstStyle>
          <a:p>
            <a:pPr algn="ctr">
              <a:spcAft>
                <a:spcPct val="0"/>
              </a:spcAft>
              <a:buFont typeface="Arial" panose="020B0604020202020204" pitchFamily="34" charset="0"/>
              <a:buNone/>
            </a:pPr>
            <a:r>
              <a:rPr lang="en-US" altLang="en-US" sz="1800" b="1">
                <a:solidFill>
                  <a:schemeClr val="bg1"/>
                </a:solidFill>
              </a:rPr>
              <a:t>WHY</a:t>
            </a:r>
            <a:r>
              <a:rPr lang="en-US" altLang="en-US" sz="1800">
                <a:solidFill>
                  <a:schemeClr val="bg1"/>
                </a:solidFill>
              </a:rPr>
              <a:t> </a:t>
            </a:r>
            <a:r>
              <a:rPr lang="en-US" altLang="en-US" sz="1800" i="1">
                <a:solidFill>
                  <a:schemeClr val="bg1"/>
                </a:solidFill>
              </a:rPr>
              <a:t>MoneyGuard solutions</a:t>
            </a:r>
            <a:r>
              <a:rPr lang="en-US" altLang="en-US" sz="1800">
                <a:solidFill>
                  <a:schemeClr val="bg1"/>
                </a:solidFill>
              </a:rPr>
              <a:t>?</a:t>
            </a:r>
          </a:p>
        </p:txBody>
      </p:sp>
      <p:sp>
        <p:nvSpPr>
          <p:cNvPr id="26" name="Text Placeholder 9">
            <a:extLst>
              <a:ext uri="{FF2B5EF4-FFF2-40B4-BE49-F238E27FC236}">
                <a16:creationId xmlns:a16="http://schemas.microsoft.com/office/drawing/2014/main" id="{EAA904E4-DDCD-A398-2E7A-F917351E5177}"/>
              </a:ext>
            </a:extLst>
          </p:cNvPr>
          <p:cNvSpPr txBox="1">
            <a:spLocks/>
          </p:cNvSpPr>
          <p:nvPr/>
        </p:nvSpPr>
        <p:spPr bwMode="auto">
          <a:xfrm>
            <a:off x="561975" y="1828800"/>
            <a:ext cx="3400425" cy="609600"/>
          </a:xfrm>
          <a:prstGeom prst="rect">
            <a:avLst/>
          </a:prstGeom>
          <a:solidFill>
            <a:srgbClr val="C00000"/>
          </a:solidFill>
          <a:ln>
            <a:noFill/>
          </a:ln>
        </p:spPr>
        <p:txBody>
          <a:bodyPr lIns="0" tIns="0" rIns="0" bIns="0" anchor="ctr"/>
          <a:lstStyle>
            <a:lvl1pPr>
              <a:spcAft>
                <a:spcPts val="800"/>
              </a:spcAft>
              <a:buClr>
                <a:schemeClr val="tx1"/>
              </a:buClr>
              <a:buFont typeface="Arial" panose="020B0604020202020204" pitchFamily="34" charset="0"/>
              <a:buChar char="•"/>
              <a:defRPr sz="1600">
                <a:solidFill>
                  <a:schemeClr val="tx1"/>
                </a:solidFill>
                <a:latin typeface="Calibri" panose="020F0502020204030204" pitchFamily="34" charset="0"/>
                <a:cs typeface="Arial" panose="020B0604020202020204" pitchFamily="34" charset="0"/>
              </a:defRPr>
            </a:lvl1pPr>
            <a:lvl2pPr marL="365125" indent="-182563">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2pPr>
            <a:lvl3pPr marL="685800"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3pPr>
            <a:lvl4pPr marL="858838"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4pPr>
            <a:lvl5pPr marL="1031875"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5pPr>
            <a:lvl6pPr marL="1489075" indent="-173038" fontAlgn="base">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6pPr>
            <a:lvl7pPr marL="1946275" indent="-173038" fontAlgn="base">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7pPr>
            <a:lvl8pPr marL="2403475" indent="-173038" fontAlgn="base">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8pPr>
            <a:lvl9pPr marL="2860675" indent="-173038" fontAlgn="base">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9pPr>
          </a:lstStyle>
          <a:p>
            <a:pPr algn="ctr" eaLnBrk="1" hangingPunct="1">
              <a:buFont typeface="Arial" panose="020B0604020202020204" pitchFamily="34" charset="0"/>
              <a:buNone/>
              <a:defRPr/>
            </a:pPr>
            <a:r>
              <a:rPr lang="en-US" altLang="en-US" sz="1800" b="1" dirty="0">
                <a:solidFill>
                  <a:schemeClr val="bg1"/>
                </a:solidFill>
              </a:rPr>
              <a:t>WHY</a:t>
            </a:r>
            <a:r>
              <a:rPr lang="en-US" altLang="en-US" sz="1800" dirty="0">
                <a:solidFill>
                  <a:schemeClr val="bg1"/>
                </a:solidFill>
              </a:rPr>
              <a:t> plan?</a:t>
            </a:r>
          </a:p>
        </p:txBody>
      </p:sp>
      <p:sp>
        <p:nvSpPr>
          <p:cNvPr id="82952" name="Text Placeholder 11">
            <a:extLst>
              <a:ext uri="{FF2B5EF4-FFF2-40B4-BE49-F238E27FC236}">
                <a16:creationId xmlns:a16="http://schemas.microsoft.com/office/drawing/2014/main" id="{37E3FBDE-F28C-AEFC-62ED-EC6B5E8155AD}"/>
              </a:ext>
            </a:extLst>
          </p:cNvPr>
          <p:cNvSpPr txBox="1">
            <a:spLocks noChangeArrowheads="1"/>
          </p:cNvSpPr>
          <p:nvPr/>
        </p:nvSpPr>
        <p:spPr bwMode="auto">
          <a:xfrm>
            <a:off x="4433888" y="1828800"/>
            <a:ext cx="3386137" cy="609600"/>
          </a:xfrm>
          <a:prstGeom prst="rect">
            <a:avLst/>
          </a:prstGeom>
          <a:solidFill>
            <a:srgbClr val="00747B"/>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spcAft>
                <a:spcPts val="800"/>
              </a:spcAft>
              <a:buClr>
                <a:schemeClr val="tx1"/>
              </a:buClr>
              <a:buFont typeface="Arial" panose="020B0604020202020204" pitchFamily="34" charset="0"/>
              <a:buChar char="•"/>
              <a:defRPr sz="1600">
                <a:solidFill>
                  <a:schemeClr val="tx1"/>
                </a:solidFill>
                <a:latin typeface="Calibri" panose="020F0502020204030204" pitchFamily="34" charset="0"/>
                <a:cs typeface="Arial" panose="020B0604020202020204" pitchFamily="34" charset="0"/>
              </a:defRPr>
            </a:lvl1pPr>
            <a:lvl2pPr marL="365125" indent="-182563">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2pPr>
            <a:lvl3pPr marL="685800"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3pPr>
            <a:lvl4pPr marL="858838"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4pPr>
            <a:lvl5pPr marL="1031875"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5pPr>
            <a:lvl6pPr marL="14890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6pPr>
            <a:lvl7pPr marL="19462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7pPr>
            <a:lvl8pPr marL="24034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8pPr>
            <a:lvl9pPr marL="28606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9pPr>
          </a:lstStyle>
          <a:p>
            <a:pPr algn="ctr" eaLnBrk="1" hangingPunct="1">
              <a:buFont typeface="Arial" panose="020B0604020202020204" pitchFamily="34" charset="0"/>
              <a:buNone/>
            </a:pPr>
            <a:r>
              <a:rPr lang="en-US" altLang="en-US" sz="1800" b="1">
                <a:solidFill>
                  <a:schemeClr val="bg1"/>
                </a:solidFill>
              </a:rPr>
              <a:t>HOW</a:t>
            </a:r>
            <a:r>
              <a:rPr lang="en-US" altLang="en-US" sz="1800">
                <a:solidFill>
                  <a:schemeClr val="bg1"/>
                </a:solidFill>
              </a:rPr>
              <a:t> does it work?</a:t>
            </a:r>
          </a:p>
        </p:txBody>
      </p:sp>
      <p:sp>
        <p:nvSpPr>
          <p:cNvPr id="82953" name="TextBox 2">
            <a:extLst>
              <a:ext uri="{FF2B5EF4-FFF2-40B4-BE49-F238E27FC236}">
                <a16:creationId xmlns:a16="http://schemas.microsoft.com/office/drawing/2014/main" id="{B8F24513-3B2D-D216-F9E8-075A18140510}"/>
              </a:ext>
            </a:extLst>
          </p:cNvPr>
          <p:cNvSpPr txBox="1">
            <a:spLocks noChangeArrowheads="1"/>
          </p:cNvSpPr>
          <p:nvPr/>
        </p:nvSpPr>
        <p:spPr bwMode="auto">
          <a:xfrm>
            <a:off x="593725" y="2667000"/>
            <a:ext cx="3368675" cy="2738438"/>
          </a:xfrm>
          <a:prstGeom prst="rect">
            <a:avLst/>
          </a:prstGeom>
          <a:noFill/>
          <a:ln>
            <a:noFill/>
          </a:ln>
        </p:spPr>
        <p:txBody>
          <a:bodyPr lIns="0" tIns="0" rIns="0" bIns="0">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Aft>
                <a:spcPts val="1200"/>
              </a:spcAft>
              <a:buClr>
                <a:schemeClr val="accent1"/>
              </a:buClr>
              <a:buFont typeface="Wingdings" panose="05000000000000000000" pitchFamily="2" charset="2"/>
              <a:buChar char="§"/>
              <a:defRPr/>
            </a:pPr>
            <a:r>
              <a:rPr lang="en-US" altLang="en-US" sz="1600" dirty="0">
                <a:cs typeface="Arial" panose="020B0604020202020204" pitchFamily="34" charset="0"/>
              </a:rPr>
              <a:t>Protection for portfolio and </a:t>
            </a:r>
            <a:br>
              <a:rPr lang="en-US" altLang="en-US" sz="1600" dirty="0">
                <a:cs typeface="Arial" panose="020B0604020202020204" pitchFamily="34" charset="0"/>
              </a:rPr>
            </a:br>
            <a:r>
              <a:rPr lang="en-US" altLang="en-US" sz="1600" dirty="0">
                <a:cs typeface="Arial" panose="020B0604020202020204" pitchFamily="34" charset="0"/>
              </a:rPr>
              <a:t>loved ones</a:t>
            </a:r>
          </a:p>
          <a:p>
            <a:pPr>
              <a:spcAft>
                <a:spcPts val="1200"/>
              </a:spcAft>
              <a:buClr>
                <a:schemeClr val="accent1"/>
              </a:buClr>
              <a:buFont typeface="Wingdings" panose="05000000000000000000" pitchFamily="2" charset="2"/>
              <a:buChar char="§"/>
              <a:defRPr/>
            </a:pPr>
            <a:r>
              <a:rPr lang="en-US" altLang="en-US" sz="1600" dirty="0">
                <a:cs typeface="Arial" panose="020B0604020202020204" pitchFamily="34" charset="0"/>
              </a:rPr>
              <a:t>Freedom to choose care preferences</a:t>
            </a:r>
          </a:p>
          <a:p>
            <a:pPr>
              <a:spcAft>
                <a:spcPts val="1200"/>
              </a:spcAft>
              <a:buClr>
                <a:schemeClr val="accent1"/>
              </a:buClr>
              <a:buFont typeface="Wingdings" panose="05000000000000000000" pitchFamily="2" charset="2"/>
              <a:buChar char="§"/>
              <a:defRPr/>
            </a:pPr>
            <a:r>
              <a:rPr lang="en-US" altLang="en-US" sz="1600" dirty="0">
                <a:cs typeface="Arial" panose="020B0604020202020204" pitchFamily="34" charset="0"/>
              </a:rPr>
              <a:t>Feel more confident in the future</a:t>
            </a:r>
          </a:p>
          <a:p>
            <a:pPr>
              <a:spcAft>
                <a:spcPts val="1200"/>
              </a:spcAft>
              <a:buClr>
                <a:schemeClr val="accent1"/>
              </a:buClr>
              <a:buFont typeface="Wingdings" panose="05000000000000000000" pitchFamily="2" charset="2"/>
              <a:buChar char="§"/>
              <a:defRPr/>
            </a:pPr>
            <a:r>
              <a:rPr lang="en-US" altLang="en-US" sz="1600" dirty="0">
                <a:cs typeface="Arial" panose="020B0604020202020204" pitchFamily="34" charset="0"/>
              </a:rPr>
              <a:t>More control and flexible options with the Benefit Transfer Rider</a:t>
            </a:r>
          </a:p>
          <a:p>
            <a:pPr marL="0" indent="0">
              <a:spcAft>
                <a:spcPts val="1200"/>
              </a:spcAft>
              <a:buClr>
                <a:schemeClr val="accent1"/>
              </a:buClr>
              <a:defRPr/>
            </a:pPr>
            <a:endParaRPr lang="en-US" altLang="en-US" sz="1600" dirty="0">
              <a:cs typeface="Arial" panose="020B0604020202020204" pitchFamily="34" charset="0"/>
            </a:endParaRPr>
          </a:p>
          <a:p>
            <a:pPr>
              <a:spcAft>
                <a:spcPts val="1200"/>
              </a:spcAft>
              <a:buClr>
                <a:schemeClr val="accent1"/>
              </a:buClr>
              <a:buFont typeface="Wingdings" panose="05000000000000000000" pitchFamily="2" charset="2"/>
              <a:buChar char="§"/>
              <a:defRPr/>
            </a:pPr>
            <a:endParaRPr lang="en-US" altLang="en-US" sz="1600" dirty="0">
              <a:cs typeface="Arial" panose="020B0604020202020204" pitchFamily="34" charset="0"/>
            </a:endParaRPr>
          </a:p>
        </p:txBody>
      </p:sp>
      <p:sp>
        <p:nvSpPr>
          <p:cNvPr id="2" name="Rectangle 16">
            <a:extLst>
              <a:ext uri="{FF2B5EF4-FFF2-40B4-BE49-F238E27FC236}">
                <a16:creationId xmlns:a16="http://schemas.microsoft.com/office/drawing/2014/main" id="{CB13A8CD-DE12-A4D2-496A-9FEC25FCF900}"/>
              </a:ext>
            </a:extLst>
          </p:cNvPr>
          <p:cNvSpPr>
            <a:spLocks noChangeArrowheads="1"/>
          </p:cNvSpPr>
          <p:nvPr/>
        </p:nvSpPr>
        <p:spPr bwMode="auto">
          <a:xfrm>
            <a:off x="10373360" y="607060"/>
            <a:ext cx="18186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200" b="1" dirty="0"/>
              <a:t>WHY</a:t>
            </a:r>
            <a:r>
              <a:rPr lang="en-US" altLang="en-US" sz="1200" dirty="0"/>
              <a:t> </a:t>
            </a:r>
            <a:r>
              <a:rPr lang="en-US" altLang="en-US" sz="1200" i="1" dirty="0" err="1"/>
              <a:t>MoneyGuard</a:t>
            </a:r>
            <a:r>
              <a:rPr lang="en-US" altLang="en-US" sz="1200" i="1" dirty="0"/>
              <a:t>®</a:t>
            </a:r>
            <a:br>
              <a:rPr lang="en-US" altLang="en-US" sz="1200" i="1" dirty="0"/>
            </a:br>
            <a:r>
              <a:rPr lang="en-US" altLang="en-US" sz="1200" dirty="0"/>
              <a:t>solutions?</a:t>
            </a:r>
          </a:p>
        </p:txBody>
      </p:sp>
      <p:sp>
        <p:nvSpPr>
          <p:cNvPr id="3" name="Rectangle 2">
            <a:extLst>
              <a:ext uri="{FF2B5EF4-FFF2-40B4-BE49-F238E27FC236}">
                <a16:creationId xmlns:a16="http://schemas.microsoft.com/office/drawing/2014/main" id="{05A4A06B-BF90-A13E-CCF0-7928CA460432}"/>
              </a:ext>
            </a:extLst>
          </p:cNvPr>
          <p:cNvSpPr/>
          <p:nvPr/>
        </p:nvSpPr>
        <p:spPr>
          <a:xfrm>
            <a:off x="11582400" y="0"/>
            <a:ext cx="609600" cy="609600"/>
          </a:xfrm>
          <a:prstGeom prst="rect">
            <a:avLst/>
          </a:prstGeom>
          <a:solidFill>
            <a:srgbClr val="244F8B"/>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a:extLst>
              <a:ext uri="{FF2B5EF4-FFF2-40B4-BE49-F238E27FC236}">
                <a16:creationId xmlns:a16="http://schemas.microsoft.com/office/drawing/2014/main" id="{CC3A78D4-ED9A-D00D-D356-D32BE744A418}"/>
              </a:ext>
            </a:extLst>
          </p:cNvPr>
          <p:cNvSpPr/>
          <p:nvPr/>
        </p:nvSpPr>
        <p:spPr>
          <a:xfrm>
            <a:off x="10972800" y="0"/>
            <a:ext cx="609600" cy="609600"/>
          </a:xfrm>
          <a:prstGeom prst="rect">
            <a:avLst/>
          </a:prstGeom>
          <a:solidFill>
            <a:schemeClr val="tx2"/>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05BAA1F3-B252-69F2-8C7A-D37E9B8283DD}"/>
              </a:ext>
            </a:extLst>
          </p:cNvPr>
          <p:cNvSpPr/>
          <p:nvPr/>
        </p:nvSpPr>
        <p:spPr>
          <a:xfrm>
            <a:off x="10363200" y="0"/>
            <a:ext cx="609600" cy="609600"/>
          </a:xfrm>
          <a:prstGeom prst="rect">
            <a:avLst/>
          </a:prstGeom>
          <a:solidFill>
            <a:schemeClr val="tx2"/>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id="{B392D231-D690-A6FB-25E7-8D6B86B17DD8}"/>
              </a:ext>
            </a:extLst>
          </p:cNvPr>
          <p:cNvSpPr>
            <a:spLocks noGrp="1"/>
          </p:cNvSpPr>
          <p:nvPr>
            <p:ph type="title"/>
          </p:nvPr>
        </p:nvSpPr>
        <p:spPr/>
        <p:txBody>
          <a:bodyPr/>
          <a:lstStyle/>
          <a:p>
            <a:r>
              <a:rPr lang="en-US" altLang="en-US" sz="3200" i="1"/>
              <a:t>MoneyGuard Market Advantage</a:t>
            </a:r>
            <a:r>
              <a:rPr lang="en-US" altLang="en-US" sz="3200" i="1" baseline="30000"/>
              <a:t>®</a:t>
            </a:r>
            <a:endParaRPr lang="en-US" altLang="en-US" sz="3200" baseline="30000"/>
          </a:p>
        </p:txBody>
      </p:sp>
      <p:sp>
        <p:nvSpPr>
          <p:cNvPr id="82947" name="Text Placeholder 3">
            <a:extLst>
              <a:ext uri="{FF2B5EF4-FFF2-40B4-BE49-F238E27FC236}">
                <a16:creationId xmlns:a16="http://schemas.microsoft.com/office/drawing/2014/main" id="{2C9140D5-9B31-1BCF-BAA9-CB0D82BE9849}"/>
              </a:ext>
            </a:extLst>
          </p:cNvPr>
          <p:cNvSpPr>
            <a:spLocks noGrp="1"/>
          </p:cNvSpPr>
          <p:nvPr>
            <p:ph type="body" sz="quarter" idx="10"/>
          </p:nvPr>
        </p:nvSpPr>
        <p:spPr>
          <a:xfrm>
            <a:off x="571500" y="1014413"/>
            <a:ext cx="11036300" cy="274637"/>
          </a:xfrm>
        </p:spPr>
        <p:txBody>
          <a:bodyPr/>
          <a:lstStyle/>
          <a:p>
            <a:pPr>
              <a:spcAft>
                <a:spcPct val="0"/>
              </a:spcAft>
            </a:pPr>
            <a:r>
              <a:rPr lang="en-US" altLang="en-US"/>
              <a:t>The long-term care strategy that harnesses the power of the markets</a:t>
            </a:r>
          </a:p>
        </p:txBody>
      </p:sp>
      <p:sp>
        <p:nvSpPr>
          <p:cNvPr id="20" name="TextBox 1">
            <a:extLst>
              <a:ext uri="{FF2B5EF4-FFF2-40B4-BE49-F238E27FC236}">
                <a16:creationId xmlns:a16="http://schemas.microsoft.com/office/drawing/2014/main" id="{53D270A8-91DA-9D9D-4586-7C4456E37EE5}"/>
              </a:ext>
            </a:extLst>
          </p:cNvPr>
          <p:cNvSpPr txBox="1"/>
          <p:nvPr/>
        </p:nvSpPr>
        <p:spPr>
          <a:xfrm>
            <a:off x="4429125" y="2667000"/>
            <a:ext cx="3367088" cy="3416300"/>
          </a:xfrm>
          <a:prstGeom prst="rect">
            <a:avLst/>
          </a:prstGeom>
          <a:noFill/>
        </p:spPr>
        <p:style>
          <a:lnRef idx="0">
            <a:scrgbClr r="0" g="0" b="0"/>
          </a:lnRef>
          <a:fillRef idx="0">
            <a:scrgbClr r="0" g="0" b="0"/>
          </a:fillRef>
          <a:effectRef idx="0">
            <a:scrgbClr r="0" g="0" b="0"/>
          </a:effectRef>
          <a:fontRef idx="major"/>
        </p:style>
        <p:txBody>
          <a:bodyPr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285750" indent="-285750">
              <a:spcAft>
                <a:spcPts val="1200"/>
              </a:spcAft>
              <a:buClr>
                <a:schemeClr val="accent1"/>
              </a:buClr>
              <a:buFont typeface="Wingdings" pitchFamily="2" charset="2"/>
              <a:buChar char="§"/>
              <a:defRPr/>
            </a:pPr>
            <a:r>
              <a:rPr lang="en-US" sz="1600" dirty="0"/>
              <a:t>LTC benefit growth potential through investment performance equal to 4x their policy accumulation value.</a:t>
            </a:r>
          </a:p>
          <a:p>
            <a:pPr marL="285750" indent="-285750">
              <a:spcAft>
                <a:spcPts val="1200"/>
              </a:spcAft>
              <a:buClr>
                <a:schemeClr val="accent1"/>
              </a:buClr>
              <a:buFont typeface="Wingdings" pitchFamily="2" charset="2"/>
              <a:buChar char="§"/>
              <a:defRPr/>
            </a:pPr>
            <a:r>
              <a:rPr lang="en-US" sz="1600" dirty="0"/>
              <a:t>Annual lock-ins to protect against a prolonged market downturn equal</a:t>
            </a:r>
            <a:br>
              <a:rPr lang="en-US" sz="1600" dirty="0"/>
            </a:br>
            <a:r>
              <a:rPr lang="en-US" sz="1600" dirty="0"/>
              <a:t>to 2.5x their policy anniversary accumulation value. </a:t>
            </a:r>
          </a:p>
          <a:p>
            <a:pPr marL="285750" indent="-285750">
              <a:spcAft>
                <a:spcPts val="1200"/>
              </a:spcAft>
              <a:buClr>
                <a:schemeClr val="accent1"/>
              </a:buClr>
              <a:buFont typeface="Wingdings" pitchFamily="2" charset="2"/>
              <a:buChar char="§"/>
              <a:defRPr/>
            </a:pPr>
            <a:r>
              <a:rPr lang="en-US" sz="1600" dirty="0"/>
              <a:t>Favorable tax treatment to maximize benefit values. </a:t>
            </a:r>
          </a:p>
          <a:p>
            <a:pPr marL="285750" indent="-285750">
              <a:spcAft>
                <a:spcPts val="1200"/>
              </a:spcAft>
              <a:buClr>
                <a:schemeClr val="accent1"/>
              </a:buClr>
              <a:buFont typeface="Wingdings" pitchFamily="2" charset="2"/>
              <a:buChar char="§"/>
              <a:defRPr/>
            </a:pPr>
            <a:r>
              <a:rPr lang="en-US" sz="1600" dirty="0"/>
              <a:t>Should care not be needed, an income tax-free death benefit is passed on to beneficiaries. </a:t>
            </a:r>
          </a:p>
        </p:txBody>
      </p:sp>
      <p:sp>
        <p:nvSpPr>
          <p:cNvPr id="22" name="TextBox 1">
            <a:extLst>
              <a:ext uri="{FF2B5EF4-FFF2-40B4-BE49-F238E27FC236}">
                <a16:creationId xmlns:a16="http://schemas.microsoft.com/office/drawing/2014/main" id="{37301959-670C-FCB2-2BBE-96ED827DF912}"/>
              </a:ext>
            </a:extLst>
          </p:cNvPr>
          <p:cNvSpPr txBox="1"/>
          <p:nvPr/>
        </p:nvSpPr>
        <p:spPr>
          <a:xfrm>
            <a:off x="8272463" y="2667000"/>
            <a:ext cx="3233737" cy="1938338"/>
          </a:xfrm>
          <a:prstGeom prst="rect">
            <a:avLst/>
          </a:prstGeom>
          <a:noFill/>
        </p:spPr>
        <p:style>
          <a:lnRef idx="0">
            <a:scrgbClr r="0" g="0" b="0"/>
          </a:lnRef>
          <a:fillRef idx="0">
            <a:scrgbClr r="0" g="0" b="0"/>
          </a:fillRef>
          <a:effectRef idx="0">
            <a:scrgbClr r="0" g="0" b="0"/>
          </a:effectRef>
          <a:fontRef idx="major"/>
        </p:style>
        <p:txBody>
          <a:bodyPr lIns="0" tIns="0" rIns="0" bIns="0">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marL="285750" indent="-285750">
              <a:spcAft>
                <a:spcPts val="1200"/>
              </a:spcAft>
              <a:buClr>
                <a:schemeClr val="accent1"/>
              </a:buClr>
              <a:buFont typeface="Wingdings" pitchFamily="2" charset="2"/>
              <a:buChar char="§"/>
              <a:defRPr/>
            </a:pPr>
            <a:r>
              <a:rPr lang="en-US" sz="1600" dirty="0"/>
              <a:t>Access to benefits as soon as care</a:t>
            </a:r>
            <a:br>
              <a:rPr lang="en-US" sz="1600" dirty="0"/>
            </a:br>
            <a:r>
              <a:rPr lang="en-US" sz="1600" dirty="0"/>
              <a:t>is needed</a:t>
            </a:r>
          </a:p>
          <a:p>
            <a:pPr marL="285750" indent="-285750">
              <a:spcAft>
                <a:spcPts val="1200"/>
              </a:spcAft>
              <a:buClr>
                <a:schemeClr val="accent1"/>
              </a:buClr>
              <a:buFont typeface="Wingdings" pitchFamily="2" charset="2"/>
              <a:buChar char="§"/>
              <a:defRPr/>
            </a:pPr>
            <a:r>
              <a:rPr lang="en-US" sz="1600" dirty="0"/>
              <a:t>Care planning resources</a:t>
            </a:r>
          </a:p>
          <a:p>
            <a:pPr marL="285750" indent="-285750">
              <a:spcAft>
                <a:spcPts val="1200"/>
              </a:spcAft>
              <a:buClr>
                <a:schemeClr val="accent1"/>
              </a:buClr>
              <a:buFont typeface="Wingdings" pitchFamily="2" charset="2"/>
              <a:buChar char="§"/>
              <a:defRPr/>
            </a:pPr>
            <a:r>
              <a:rPr lang="en-US" sz="1600" dirty="0"/>
              <a:t>Flexible, customizable covered</a:t>
            </a:r>
            <a:br>
              <a:rPr lang="en-US" sz="1600" dirty="0"/>
            </a:br>
            <a:r>
              <a:rPr lang="en-US" sz="1600" dirty="0"/>
              <a:t>care services</a:t>
            </a:r>
          </a:p>
          <a:p>
            <a:pPr marL="285750" indent="-285750">
              <a:spcAft>
                <a:spcPts val="1200"/>
              </a:spcAft>
              <a:buClr>
                <a:schemeClr val="accent1"/>
              </a:buClr>
              <a:buFont typeface="Wingdings" pitchFamily="2" charset="2"/>
              <a:buChar char="§"/>
              <a:defRPr/>
            </a:pPr>
            <a:r>
              <a:rPr lang="en-US" sz="1600" dirty="0"/>
              <a:t>Decades of claims-paying expertise </a:t>
            </a:r>
          </a:p>
        </p:txBody>
      </p:sp>
      <p:sp>
        <p:nvSpPr>
          <p:cNvPr id="82950" name="Text Placeholder 13">
            <a:extLst>
              <a:ext uri="{FF2B5EF4-FFF2-40B4-BE49-F238E27FC236}">
                <a16:creationId xmlns:a16="http://schemas.microsoft.com/office/drawing/2014/main" id="{08F804F8-6359-8C65-7553-C39DEBE66B46}"/>
              </a:ext>
            </a:extLst>
          </p:cNvPr>
          <p:cNvSpPr txBox="1">
            <a:spLocks noChangeArrowheads="1"/>
          </p:cNvSpPr>
          <p:nvPr/>
        </p:nvSpPr>
        <p:spPr bwMode="auto">
          <a:xfrm>
            <a:off x="8272463" y="1828800"/>
            <a:ext cx="3386137" cy="609600"/>
          </a:xfrm>
          <a:prstGeom prst="rect">
            <a:avLst/>
          </a:prstGeom>
          <a:solidFill>
            <a:srgbClr val="244F8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Aft>
                <a:spcPts val="800"/>
              </a:spcAft>
              <a:buClr>
                <a:schemeClr val="tx1"/>
              </a:buClr>
              <a:buFont typeface="Arial" panose="020B0604020202020204" pitchFamily="34" charset="0"/>
              <a:buChar char="•"/>
              <a:defRPr sz="1600">
                <a:solidFill>
                  <a:schemeClr val="tx1"/>
                </a:solidFill>
                <a:latin typeface="Calibri" panose="020F0502020204030204" pitchFamily="34" charset="0"/>
                <a:cs typeface="Arial" panose="020B0604020202020204" pitchFamily="34" charset="0"/>
              </a:defRPr>
            </a:lvl1pPr>
            <a:lvl2pPr marL="365125" indent="-182563">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2pPr>
            <a:lvl3pPr marL="685800"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3pPr>
            <a:lvl4pPr marL="858838"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4pPr>
            <a:lvl5pPr marL="1031875"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5pPr>
            <a:lvl6pPr marL="14890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6pPr>
            <a:lvl7pPr marL="19462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7pPr>
            <a:lvl8pPr marL="24034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8pPr>
            <a:lvl9pPr marL="28606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9pPr>
          </a:lstStyle>
          <a:p>
            <a:pPr algn="ctr">
              <a:spcAft>
                <a:spcPct val="0"/>
              </a:spcAft>
              <a:buFont typeface="Arial" panose="020B0604020202020204" pitchFamily="34" charset="0"/>
              <a:buNone/>
            </a:pPr>
            <a:r>
              <a:rPr lang="en-US" altLang="en-US" sz="1800" b="1">
                <a:solidFill>
                  <a:schemeClr val="bg1"/>
                </a:solidFill>
              </a:rPr>
              <a:t>WHY</a:t>
            </a:r>
            <a:r>
              <a:rPr lang="en-US" altLang="en-US" sz="1800">
                <a:solidFill>
                  <a:schemeClr val="bg1"/>
                </a:solidFill>
              </a:rPr>
              <a:t> </a:t>
            </a:r>
            <a:r>
              <a:rPr lang="en-US" altLang="en-US" sz="1800" i="1">
                <a:solidFill>
                  <a:schemeClr val="bg1"/>
                </a:solidFill>
              </a:rPr>
              <a:t>MoneyGuard solutions</a:t>
            </a:r>
            <a:r>
              <a:rPr lang="en-US" altLang="en-US" sz="1800">
                <a:solidFill>
                  <a:schemeClr val="bg1"/>
                </a:solidFill>
              </a:rPr>
              <a:t>?</a:t>
            </a:r>
          </a:p>
        </p:txBody>
      </p:sp>
      <p:sp>
        <p:nvSpPr>
          <p:cNvPr id="26" name="Text Placeholder 9">
            <a:extLst>
              <a:ext uri="{FF2B5EF4-FFF2-40B4-BE49-F238E27FC236}">
                <a16:creationId xmlns:a16="http://schemas.microsoft.com/office/drawing/2014/main" id="{EAA904E4-DDCD-A398-2E7A-F917351E5177}"/>
              </a:ext>
            </a:extLst>
          </p:cNvPr>
          <p:cNvSpPr txBox="1">
            <a:spLocks/>
          </p:cNvSpPr>
          <p:nvPr/>
        </p:nvSpPr>
        <p:spPr bwMode="auto">
          <a:xfrm>
            <a:off x="561975" y="1828800"/>
            <a:ext cx="3400425" cy="609600"/>
          </a:xfrm>
          <a:prstGeom prst="rect">
            <a:avLst/>
          </a:prstGeom>
          <a:solidFill>
            <a:srgbClr val="C00000"/>
          </a:solidFill>
          <a:ln>
            <a:noFill/>
          </a:ln>
        </p:spPr>
        <p:txBody>
          <a:bodyPr lIns="0" tIns="0" rIns="0" bIns="0" anchor="ctr"/>
          <a:lstStyle>
            <a:lvl1pPr>
              <a:spcAft>
                <a:spcPts val="800"/>
              </a:spcAft>
              <a:buClr>
                <a:schemeClr val="tx1"/>
              </a:buClr>
              <a:buFont typeface="Arial" panose="020B0604020202020204" pitchFamily="34" charset="0"/>
              <a:buChar char="•"/>
              <a:defRPr sz="1600">
                <a:solidFill>
                  <a:schemeClr val="tx1"/>
                </a:solidFill>
                <a:latin typeface="Calibri" panose="020F0502020204030204" pitchFamily="34" charset="0"/>
                <a:cs typeface="Arial" panose="020B0604020202020204" pitchFamily="34" charset="0"/>
              </a:defRPr>
            </a:lvl1pPr>
            <a:lvl2pPr marL="365125" indent="-182563">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2pPr>
            <a:lvl3pPr marL="685800"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3pPr>
            <a:lvl4pPr marL="858838"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4pPr>
            <a:lvl5pPr marL="1031875"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5pPr>
            <a:lvl6pPr marL="1489075" indent="-173038" fontAlgn="base">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6pPr>
            <a:lvl7pPr marL="1946275" indent="-173038" fontAlgn="base">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7pPr>
            <a:lvl8pPr marL="2403475" indent="-173038" fontAlgn="base">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8pPr>
            <a:lvl9pPr marL="2860675" indent="-173038" fontAlgn="base">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9pPr>
          </a:lstStyle>
          <a:p>
            <a:pPr algn="ctr" eaLnBrk="1" hangingPunct="1">
              <a:buFont typeface="Arial" panose="020B0604020202020204" pitchFamily="34" charset="0"/>
              <a:buNone/>
              <a:defRPr/>
            </a:pPr>
            <a:r>
              <a:rPr lang="en-US" altLang="en-US" sz="1800" b="1" dirty="0">
                <a:solidFill>
                  <a:schemeClr val="bg1"/>
                </a:solidFill>
              </a:rPr>
              <a:t>WHY</a:t>
            </a:r>
            <a:r>
              <a:rPr lang="en-US" altLang="en-US" sz="1800" dirty="0">
                <a:solidFill>
                  <a:schemeClr val="bg1"/>
                </a:solidFill>
              </a:rPr>
              <a:t> plan?</a:t>
            </a:r>
          </a:p>
        </p:txBody>
      </p:sp>
      <p:sp>
        <p:nvSpPr>
          <p:cNvPr id="82952" name="Text Placeholder 11">
            <a:extLst>
              <a:ext uri="{FF2B5EF4-FFF2-40B4-BE49-F238E27FC236}">
                <a16:creationId xmlns:a16="http://schemas.microsoft.com/office/drawing/2014/main" id="{37E3FBDE-F28C-AEFC-62ED-EC6B5E8155AD}"/>
              </a:ext>
            </a:extLst>
          </p:cNvPr>
          <p:cNvSpPr txBox="1">
            <a:spLocks noChangeArrowheads="1"/>
          </p:cNvSpPr>
          <p:nvPr/>
        </p:nvSpPr>
        <p:spPr bwMode="auto">
          <a:xfrm>
            <a:off x="4433888" y="1828800"/>
            <a:ext cx="3386137" cy="609600"/>
          </a:xfrm>
          <a:prstGeom prst="rect">
            <a:avLst/>
          </a:prstGeom>
          <a:solidFill>
            <a:srgbClr val="00747B"/>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spcAft>
                <a:spcPts val="800"/>
              </a:spcAft>
              <a:buClr>
                <a:schemeClr val="tx1"/>
              </a:buClr>
              <a:buFont typeface="Arial" panose="020B0604020202020204" pitchFamily="34" charset="0"/>
              <a:buChar char="•"/>
              <a:defRPr sz="1600">
                <a:solidFill>
                  <a:schemeClr val="tx1"/>
                </a:solidFill>
                <a:latin typeface="Calibri" panose="020F0502020204030204" pitchFamily="34" charset="0"/>
                <a:cs typeface="Arial" panose="020B0604020202020204" pitchFamily="34" charset="0"/>
              </a:defRPr>
            </a:lvl1pPr>
            <a:lvl2pPr marL="365125" indent="-182563">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2pPr>
            <a:lvl3pPr marL="685800"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3pPr>
            <a:lvl4pPr marL="858838"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4pPr>
            <a:lvl5pPr marL="1031875"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5pPr>
            <a:lvl6pPr marL="14890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6pPr>
            <a:lvl7pPr marL="19462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7pPr>
            <a:lvl8pPr marL="24034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8pPr>
            <a:lvl9pPr marL="28606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9pPr>
          </a:lstStyle>
          <a:p>
            <a:pPr algn="ctr" eaLnBrk="1" hangingPunct="1">
              <a:buFont typeface="Arial" panose="020B0604020202020204" pitchFamily="34" charset="0"/>
              <a:buNone/>
            </a:pPr>
            <a:r>
              <a:rPr lang="en-US" altLang="en-US" sz="1800" b="1">
                <a:solidFill>
                  <a:schemeClr val="bg1"/>
                </a:solidFill>
              </a:rPr>
              <a:t>HOW</a:t>
            </a:r>
            <a:r>
              <a:rPr lang="en-US" altLang="en-US" sz="1800">
                <a:solidFill>
                  <a:schemeClr val="bg1"/>
                </a:solidFill>
              </a:rPr>
              <a:t> does it work?</a:t>
            </a:r>
          </a:p>
        </p:txBody>
      </p:sp>
      <p:sp>
        <p:nvSpPr>
          <p:cNvPr id="82953" name="TextBox 2">
            <a:extLst>
              <a:ext uri="{FF2B5EF4-FFF2-40B4-BE49-F238E27FC236}">
                <a16:creationId xmlns:a16="http://schemas.microsoft.com/office/drawing/2014/main" id="{B8F24513-3B2D-D216-F9E8-075A18140510}"/>
              </a:ext>
            </a:extLst>
          </p:cNvPr>
          <p:cNvSpPr txBox="1">
            <a:spLocks noChangeArrowheads="1"/>
          </p:cNvSpPr>
          <p:nvPr/>
        </p:nvSpPr>
        <p:spPr bwMode="auto">
          <a:xfrm>
            <a:off x="593725" y="2667000"/>
            <a:ext cx="3368675" cy="2092881"/>
          </a:xfrm>
          <a:prstGeom prst="rect">
            <a:avLst/>
          </a:prstGeom>
          <a:noFill/>
          <a:ln>
            <a:noFill/>
          </a:ln>
        </p:spPr>
        <p:txBody>
          <a:bodyPr lIns="0" tIns="0" rIns="0" bIns="0">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Aft>
                <a:spcPts val="1200"/>
              </a:spcAft>
              <a:buClr>
                <a:schemeClr val="accent1"/>
              </a:buClr>
              <a:buFont typeface="Wingdings" panose="05000000000000000000" pitchFamily="2" charset="2"/>
              <a:buChar char="§"/>
              <a:defRPr/>
            </a:pPr>
            <a:r>
              <a:rPr lang="en-US" altLang="en-US" sz="1600" dirty="0">
                <a:cs typeface="Arial" panose="020B0604020202020204" pitchFamily="34" charset="0"/>
              </a:rPr>
              <a:t>Protection for portfolio and </a:t>
            </a:r>
            <a:br>
              <a:rPr lang="en-US" altLang="en-US" sz="1600" dirty="0">
                <a:cs typeface="Arial" panose="020B0604020202020204" pitchFamily="34" charset="0"/>
              </a:rPr>
            </a:br>
            <a:r>
              <a:rPr lang="en-US" altLang="en-US" sz="1600" dirty="0">
                <a:cs typeface="Arial" panose="020B0604020202020204" pitchFamily="34" charset="0"/>
              </a:rPr>
              <a:t>loved ones</a:t>
            </a:r>
          </a:p>
          <a:p>
            <a:pPr>
              <a:spcAft>
                <a:spcPts val="1200"/>
              </a:spcAft>
              <a:buClr>
                <a:schemeClr val="accent1"/>
              </a:buClr>
              <a:buFont typeface="Wingdings" panose="05000000000000000000" pitchFamily="2" charset="2"/>
              <a:buChar char="§"/>
              <a:defRPr/>
            </a:pPr>
            <a:r>
              <a:rPr lang="en-US" altLang="en-US" sz="1600" dirty="0">
                <a:cs typeface="Arial" panose="020B0604020202020204" pitchFamily="34" charset="0"/>
              </a:rPr>
              <a:t>Freedom to choose care preferences</a:t>
            </a:r>
          </a:p>
          <a:p>
            <a:pPr>
              <a:spcAft>
                <a:spcPts val="1200"/>
              </a:spcAft>
              <a:buClr>
                <a:schemeClr val="accent1"/>
              </a:buClr>
              <a:buFont typeface="Wingdings" panose="05000000000000000000" pitchFamily="2" charset="2"/>
              <a:buChar char="§"/>
              <a:defRPr/>
            </a:pPr>
            <a:r>
              <a:rPr lang="en-US" altLang="en-US" sz="1600" dirty="0">
                <a:cs typeface="Arial" panose="020B0604020202020204" pitchFamily="34" charset="0"/>
              </a:rPr>
              <a:t>Feel more confident in the future</a:t>
            </a:r>
          </a:p>
          <a:p>
            <a:pPr marL="0" indent="0">
              <a:spcAft>
                <a:spcPts val="1200"/>
              </a:spcAft>
              <a:buClr>
                <a:schemeClr val="accent1"/>
              </a:buClr>
              <a:defRPr/>
            </a:pPr>
            <a:endParaRPr lang="en-US" altLang="en-US" sz="1600" dirty="0">
              <a:cs typeface="Arial" panose="020B0604020202020204" pitchFamily="34" charset="0"/>
            </a:endParaRPr>
          </a:p>
          <a:p>
            <a:pPr>
              <a:spcAft>
                <a:spcPts val="1200"/>
              </a:spcAft>
              <a:buClr>
                <a:schemeClr val="accent1"/>
              </a:buClr>
              <a:buFont typeface="Wingdings" panose="05000000000000000000" pitchFamily="2" charset="2"/>
              <a:buChar char="§"/>
              <a:defRPr/>
            </a:pPr>
            <a:endParaRPr lang="en-US" altLang="en-US" sz="1600" dirty="0">
              <a:cs typeface="Arial" panose="020B0604020202020204" pitchFamily="34" charset="0"/>
            </a:endParaRPr>
          </a:p>
        </p:txBody>
      </p:sp>
      <p:sp>
        <p:nvSpPr>
          <p:cNvPr id="2" name="Rectangle 16">
            <a:extLst>
              <a:ext uri="{FF2B5EF4-FFF2-40B4-BE49-F238E27FC236}">
                <a16:creationId xmlns:a16="http://schemas.microsoft.com/office/drawing/2014/main" id="{CB13A8CD-DE12-A4D2-496A-9FEC25FCF900}"/>
              </a:ext>
            </a:extLst>
          </p:cNvPr>
          <p:cNvSpPr>
            <a:spLocks noChangeArrowheads="1"/>
          </p:cNvSpPr>
          <p:nvPr/>
        </p:nvSpPr>
        <p:spPr bwMode="auto">
          <a:xfrm>
            <a:off x="10373360" y="607060"/>
            <a:ext cx="18186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200" b="1" dirty="0"/>
              <a:t>WHY</a:t>
            </a:r>
            <a:r>
              <a:rPr lang="en-US" altLang="en-US" sz="1200" dirty="0"/>
              <a:t> </a:t>
            </a:r>
            <a:r>
              <a:rPr lang="en-US" altLang="en-US" sz="1200" i="1" dirty="0" err="1"/>
              <a:t>MoneyGuard</a:t>
            </a:r>
            <a:r>
              <a:rPr lang="en-US" altLang="en-US" sz="1200" i="1" dirty="0"/>
              <a:t>®</a:t>
            </a:r>
            <a:br>
              <a:rPr lang="en-US" altLang="en-US" sz="1200" i="1" dirty="0"/>
            </a:br>
            <a:r>
              <a:rPr lang="en-US" altLang="en-US" sz="1200" dirty="0"/>
              <a:t>solutions?</a:t>
            </a:r>
          </a:p>
        </p:txBody>
      </p:sp>
      <p:sp>
        <p:nvSpPr>
          <p:cNvPr id="3" name="Rectangle 2">
            <a:extLst>
              <a:ext uri="{FF2B5EF4-FFF2-40B4-BE49-F238E27FC236}">
                <a16:creationId xmlns:a16="http://schemas.microsoft.com/office/drawing/2014/main" id="{05A4A06B-BF90-A13E-CCF0-7928CA460432}"/>
              </a:ext>
            </a:extLst>
          </p:cNvPr>
          <p:cNvSpPr/>
          <p:nvPr/>
        </p:nvSpPr>
        <p:spPr>
          <a:xfrm>
            <a:off x="11582400" y="0"/>
            <a:ext cx="609600" cy="609600"/>
          </a:xfrm>
          <a:prstGeom prst="rect">
            <a:avLst/>
          </a:prstGeom>
          <a:solidFill>
            <a:srgbClr val="244F8B"/>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a:extLst>
              <a:ext uri="{FF2B5EF4-FFF2-40B4-BE49-F238E27FC236}">
                <a16:creationId xmlns:a16="http://schemas.microsoft.com/office/drawing/2014/main" id="{CC3A78D4-ED9A-D00D-D356-D32BE744A418}"/>
              </a:ext>
            </a:extLst>
          </p:cNvPr>
          <p:cNvSpPr/>
          <p:nvPr/>
        </p:nvSpPr>
        <p:spPr>
          <a:xfrm>
            <a:off x="10972800" y="0"/>
            <a:ext cx="609600" cy="609600"/>
          </a:xfrm>
          <a:prstGeom prst="rect">
            <a:avLst/>
          </a:prstGeom>
          <a:solidFill>
            <a:schemeClr val="tx2"/>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05BAA1F3-B252-69F2-8C7A-D37E9B8283DD}"/>
              </a:ext>
            </a:extLst>
          </p:cNvPr>
          <p:cNvSpPr/>
          <p:nvPr/>
        </p:nvSpPr>
        <p:spPr>
          <a:xfrm>
            <a:off x="10363200" y="0"/>
            <a:ext cx="609600" cy="609600"/>
          </a:xfrm>
          <a:prstGeom prst="rect">
            <a:avLst/>
          </a:prstGeom>
          <a:solidFill>
            <a:schemeClr val="tx2"/>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8357226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4606D2A8-634B-0C92-308A-A0E03DF4FEC4}"/>
              </a:ext>
            </a:extLst>
          </p:cNvPr>
          <p:cNvSpPr/>
          <p:nvPr/>
        </p:nvSpPr>
        <p:spPr>
          <a:xfrm>
            <a:off x="571500" y="2590800"/>
            <a:ext cx="5664200" cy="3194050"/>
          </a:xfrm>
          <a:prstGeom prst="rect">
            <a:avLst/>
          </a:prstGeom>
          <a:solidFill>
            <a:schemeClr val="bg1">
              <a:lumMod val="95000"/>
            </a:schemeClr>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4995" name="Title 1">
            <a:extLst>
              <a:ext uri="{FF2B5EF4-FFF2-40B4-BE49-F238E27FC236}">
                <a16:creationId xmlns:a16="http://schemas.microsoft.com/office/drawing/2014/main" id="{A351221D-E536-3004-57B6-37FDF5940DE8}"/>
              </a:ext>
            </a:extLst>
          </p:cNvPr>
          <p:cNvSpPr>
            <a:spLocks noGrp="1"/>
          </p:cNvSpPr>
          <p:nvPr>
            <p:ph type="title"/>
          </p:nvPr>
        </p:nvSpPr>
        <p:spPr>
          <a:xfrm>
            <a:off x="571500" y="484188"/>
            <a:ext cx="6126163" cy="522287"/>
          </a:xfrm>
        </p:spPr>
        <p:txBody>
          <a:bodyPr/>
          <a:lstStyle/>
          <a:p>
            <a:r>
              <a:rPr lang="en-US" altLang="en-US" sz="3200"/>
              <a:t>Your next step</a:t>
            </a:r>
          </a:p>
        </p:txBody>
      </p:sp>
      <p:sp>
        <p:nvSpPr>
          <p:cNvPr id="84996" name="Text Placeholder 3">
            <a:extLst>
              <a:ext uri="{FF2B5EF4-FFF2-40B4-BE49-F238E27FC236}">
                <a16:creationId xmlns:a16="http://schemas.microsoft.com/office/drawing/2014/main" id="{C6FC19BC-423B-066F-F670-A981BA0267C0}"/>
              </a:ext>
            </a:extLst>
          </p:cNvPr>
          <p:cNvSpPr>
            <a:spLocks noGrp="1"/>
          </p:cNvSpPr>
          <p:nvPr>
            <p:ph type="body" sz="quarter" idx="11"/>
          </p:nvPr>
        </p:nvSpPr>
        <p:spPr>
          <a:xfrm>
            <a:off x="584200" y="1511300"/>
            <a:ext cx="5651500" cy="969963"/>
          </a:xfrm>
        </p:spPr>
        <p:txBody>
          <a:bodyPr/>
          <a:lstStyle/>
          <a:p>
            <a:pPr marL="0" indent="0">
              <a:buFont typeface="Arial" panose="020B0604020202020204" pitchFamily="34" charset="0"/>
              <a:buNone/>
            </a:pPr>
            <a:r>
              <a:rPr lang="en-US" altLang="en-US" sz="1800"/>
              <a:t>Connect with your client and have a long-term care planning conversation to see if </a:t>
            </a:r>
            <a:r>
              <a:rPr lang="en-US" altLang="en-US" sz="1800" i="1"/>
              <a:t>MoneyGuard Market Advantage</a:t>
            </a:r>
            <a:r>
              <a:rPr lang="en-US" altLang="en-US" sz="1800"/>
              <a:t>®</a:t>
            </a:r>
            <a:br>
              <a:rPr lang="en-US" altLang="en-US" sz="1800" baseline="30000"/>
            </a:br>
            <a:r>
              <a:rPr lang="en-US" altLang="en-US" sz="1800"/>
              <a:t>is the right strategy for them. </a:t>
            </a:r>
          </a:p>
        </p:txBody>
      </p:sp>
      <p:sp>
        <p:nvSpPr>
          <p:cNvPr id="17" name="Rectangle 16">
            <a:extLst>
              <a:ext uri="{FF2B5EF4-FFF2-40B4-BE49-F238E27FC236}">
                <a16:creationId xmlns:a16="http://schemas.microsoft.com/office/drawing/2014/main" id="{9FB73BBA-7680-8ABF-C79A-3A0E361DA8BB}"/>
              </a:ext>
            </a:extLst>
          </p:cNvPr>
          <p:cNvSpPr/>
          <p:nvPr/>
        </p:nvSpPr>
        <p:spPr>
          <a:xfrm>
            <a:off x="1773238" y="3768725"/>
            <a:ext cx="4127500" cy="369888"/>
          </a:xfrm>
          <a:prstGeom prst="rect">
            <a:avLst/>
          </a:prstGeom>
        </p:spPr>
        <p:txBody>
          <a:bodyPr wrap="none">
            <a:spAutoFit/>
          </a:bodyPr>
          <a:lstStyle/>
          <a:p>
            <a:pPr>
              <a:defRPr/>
            </a:pPr>
            <a:r>
              <a:rPr lang="en-US" dirty="0">
                <a:latin typeface="+mn-lt"/>
              </a:rPr>
              <a:t>Who will provide care should you need it?</a:t>
            </a:r>
          </a:p>
        </p:txBody>
      </p:sp>
      <p:sp>
        <p:nvSpPr>
          <p:cNvPr id="18" name="Rectangle 17">
            <a:extLst>
              <a:ext uri="{FF2B5EF4-FFF2-40B4-BE49-F238E27FC236}">
                <a16:creationId xmlns:a16="http://schemas.microsoft.com/office/drawing/2014/main" id="{3C3592ED-A740-8323-C980-FCD992154991}"/>
              </a:ext>
            </a:extLst>
          </p:cNvPr>
          <p:cNvSpPr/>
          <p:nvPr/>
        </p:nvSpPr>
        <p:spPr>
          <a:xfrm>
            <a:off x="1773238" y="4337050"/>
            <a:ext cx="3913187" cy="369888"/>
          </a:xfrm>
          <a:prstGeom prst="rect">
            <a:avLst/>
          </a:prstGeom>
        </p:spPr>
        <p:txBody>
          <a:bodyPr wrap="none">
            <a:spAutoFit/>
          </a:bodyPr>
          <a:lstStyle/>
          <a:p>
            <a:pPr>
              <a:defRPr/>
            </a:pPr>
            <a:r>
              <a:rPr lang="en-US" dirty="0">
                <a:latin typeface="+mn-lt"/>
              </a:rPr>
              <a:t>Where would you want to receive care?</a:t>
            </a:r>
          </a:p>
        </p:txBody>
      </p:sp>
      <p:sp>
        <p:nvSpPr>
          <p:cNvPr id="19" name="Rectangle 18">
            <a:extLst>
              <a:ext uri="{FF2B5EF4-FFF2-40B4-BE49-F238E27FC236}">
                <a16:creationId xmlns:a16="http://schemas.microsoft.com/office/drawing/2014/main" id="{4077BF03-FF30-555A-8947-E88731A10079}"/>
              </a:ext>
            </a:extLst>
          </p:cNvPr>
          <p:cNvSpPr/>
          <p:nvPr/>
        </p:nvSpPr>
        <p:spPr>
          <a:xfrm>
            <a:off x="1773238" y="4960938"/>
            <a:ext cx="2386012" cy="369887"/>
          </a:xfrm>
          <a:prstGeom prst="rect">
            <a:avLst/>
          </a:prstGeom>
        </p:spPr>
        <p:txBody>
          <a:bodyPr wrap="none">
            <a:spAutoFit/>
          </a:bodyPr>
          <a:lstStyle/>
          <a:p>
            <a:pPr>
              <a:defRPr/>
            </a:pPr>
            <a:r>
              <a:rPr lang="en-US" dirty="0">
                <a:latin typeface="+mn-lt"/>
              </a:rPr>
              <a:t>How will you pay for it?</a:t>
            </a:r>
          </a:p>
        </p:txBody>
      </p:sp>
      <p:sp>
        <p:nvSpPr>
          <p:cNvPr id="31" name="Rectangle 30">
            <a:extLst>
              <a:ext uri="{FF2B5EF4-FFF2-40B4-BE49-F238E27FC236}">
                <a16:creationId xmlns:a16="http://schemas.microsoft.com/office/drawing/2014/main" id="{4B2AC5B8-5969-E07E-6CCE-774FAD25D649}"/>
              </a:ext>
            </a:extLst>
          </p:cNvPr>
          <p:cNvSpPr/>
          <p:nvPr/>
        </p:nvSpPr>
        <p:spPr>
          <a:xfrm>
            <a:off x="1090613" y="3740150"/>
            <a:ext cx="457200" cy="457200"/>
          </a:xfrm>
          <a:prstGeom prst="rect">
            <a:avLst/>
          </a:prstGeom>
          <a:solidFill>
            <a:schemeClr val="accent1"/>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5001" name="TextBox 32">
            <a:extLst>
              <a:ext uri="{FF2B5EF4-FFF2-40B4-BE49-F238E27FC236}">
                <a16:creationId xmlns:a16="http://schemas.microsoft.com/office/drawing/2014/main" id="{4A2708EB-C6DF-7320-FD16-022F9BE3E10E}"/>
              </a:ext>
            </a:extLst>
          </p:cNvPr>
          <p:cNvSpPr txBox="1">
            <a:spLocks noChangeArrowheads="1"/>
          </p:cNvSpPr>
          <p:nvPr/>
        </p:nvSpPr>
        <p:spPr bwMode="auto">
          <a:xfrm>
            <a:off x="1166813" y="3814763"/>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2000" b="1">
                <a:solidFill>
                  <a:schemeClr val="bg1"/>
                </a:solidFill>
                <a:cs typeface="Arial" panose="020B0604020202020204" pitchFamily="34" charset="0"/>
              </a:rPr>
              <a:t>1</a:t>
            </a:r>
          </a:p>
        </p:txBody>
      </p:sp>
      <p:sp>
        <p:nvSpPr>
          <p:cNvPr id="37" name="Rectangle 36">
            <a:extLst>
              <a:ext uri="{FF2B5EF4-FFF2-40B4-BE49-F238E27FC236}">
                <a16:creationId xmlns:a16="http://schemas.microsoft.com/office/drawing/2014/main" id="{4FA6EF05-B075-1007-C925-C007604EA21F}"/>
              </a:ext>
            </a:extLst>
          </p:cNvPr>
          <p:cNvSpPr/>
          <p:nvPr/>
        </p:nvSpPr>
        <p:spPr>
          <a:xfrm>
            <a:off x="1090613" y="4314825"/>
            <a:ext cx="457200" cy="457200"/>
          </a:xfrm>
          <a:prstGeom prst="rect">
            <a:avLst/>
          </a:prstGeom>
          <a:solidFill>
            <a:schemeClr val="accent1"/>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5003" name="TextBox 37">
            <a:extLst>
              <a:ext uri="{FF2B5EF4-FFF2-40B4-BE49-F238E27FC236}">
                <a16:creationId xmlns:a16="http://schemas.microsoft.com/office/drawing/2014/main" id="{F2892D28-075E-DA26-472B-315D2CA064C2}"/>
              </a:ext>
            </a:extLst>
          </p:cNvPr>
          <p:cNvSpPr txBox="1">
            <a:spLocks noChangeArrowheads="1"/>
          </p:cNvSpPr>
          <p:nvPr/>
        </p:nvSpPr>
        <p:spPr bwMode="auto">
          <a:xfrm>
            <a:off x="1166813" y="4389438"/>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2000" b="1">
                <a:solidFill>
                  <a:schemeClr val="bg1"/>
                </a:solidFill>
                <a:cs typeface="Arial" panose="020B0604020202020204" pitchFamily="34" charset="0"/>
              </a:rPr>
              <a:t>2</a:t>
            </a:r>
          </a:p>
        </p:txBody>
      </p:sp>
      <p:sp>
        <p:nvSpPr>
          <p:cNvPr id="39" name="Rectangle 38">
            <a:extLst>
              <a:ext uri="{FF2B5EF4-FFF2-40B4-BE49-F238E27FC236}">
                <a16:creationId xmlns:a16="http://schemas.microsoft.com/office/drawing/2014/main" id="{63C66BCB-F03D-56D6-5D02-EA29C794D6BC}"/>
              </a:ext>
            </a:extLst>
          </p:cNvPr>
          <p:cNvSpPr/>
          <p:nvPr/>
        </p:nvSpPr>
        <p:spPr>
          <a:xfrm>
            <a:off x="1090613" y="4889500"/>
            <a:ext cx="457200" cy="457200"/>
          </a:xfrm>
          <a:prstGeom prst="rect">
            <a:avLst/>
          </a:prstGeom>
          <a:solidFill>
            <a:schemeClr val="accent1"/>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5005" name="TextBox 39">
            <a:extLst>
              <a:ext uri="{FF2B5EF4-FFF2-40B4-BE49-F238E27FC236}">
                <a16:creationId xmlns:a16="http://schemas.microsoft.com/office/drawing/2014/main" id="{472FEB3F-E68F-8D9E-7F14-3C8FD3A76949}"/>
              </a:ext>
            </a:extLst>
          </p:cNvPr>
          <p:cNvSpPr txBox="1">
            <a:spLocks noChangeArrowheads="1"/>
          </p:cNvSpPr>
          <p:nvPr/>
        </p:nvSpPr>
        <p:spPr bwMode="auto">
          <a:xfrm>
            <a:off x="1166813" y="4964113"/>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2000" b="1">
                <a:solidFill>
                  <a:schemeClr val="bg1"/>
                </a:solidFill>
                <a:cs typeface="Arial" panose="020B0604020202020204" pitchFamily="34" charset="0"/>
              </a:rPr>
              <a:t>3</a:t>
            </a:r>
          </a:p>
        </p:txBody>
      </p:sp>
      <p:sp>
        <p:nvSpPr>
          <p:cNvPr id="85006" name="Rectangle 4">
            <a:extLst>
              <a:ext uri="{FF2B5EF4-FFF2-40B4-BE49-F238E27FC236}">
                <a16:creationId xmlns:a16="http://schemas.microsoft.com/office/drawing/2014/main" id="{68D649A7-BFE4-85F7-4DC3-B9CE9E6111CD}"/>
              </a:ext>
            </a:extLst>
          </p:cNvPr>
          <p:cNvSpPr>
            <a:spLocks noChangeArrowheads="1"/>
          </p:cNvSpPr>
          <p:nvPr/>
        </p:nvSpPr>
        <p:spPr bwMode="auto">
          <a:xfrm>
            <a:off x="990600" y="2906713"/>
            <a:ext cx="39131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b="1"/>
              <a:t>Start the conversation and ask these three questions: </a:t>
            </a:r>
          </a:p>
        </p:txBody>
      </p:sp>
      <p:pic>
        <p:nvPicPr>
          <p:cNvPr id="85007" name="Picture 8" descr="A group of people sitting on a bench&#10;&#10;Description automatically generated">
            <a:extLst>
              <a:ext uri="{FF2B5EF4-FFF2-40B4-BE49-F238E27FC236}">
                <a16:creationId xmlns:a16="http://schemas.microsoft.com/office/drawing/2014/main" id="{8495396D-3DA8-179C-76CE-D19ADA0FB533}"/>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19900" y="1600200"/>
            <a:ext cx="4848225" cy="419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6">
            <a:extLst>
              <a:ext uri="{FF2B5EF4-FFF2-40B4-BE49-F238E27FC236}">
                <a16:creationId xmlns:a16="http://schemas.microsoft.com/office/drawing/2014/main" id="{678A6688-FC31-8E27-5B4A-F40BADA8046E}"/>
              </a:ext>
            </a:extLst>
          </p:cNvPr>
          <p:cNvSpPr>
            <a:spLocks noChangeArrowheads="1"/>
          </p:cNvSpPr>
          <p:nvPr/>
        </p:nvSpPr>
        <p:spPr bwMode="auto">
          <a:xfrm>
            <a:off x="10373360" y="607060"/>
            <a:ext cx="18186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200" b="1" dirty="0"/>
              <a:t>WHY</a:t>
            </a:r>
            <a:r>
              <a:rPr lang="en-US" altLang="en-US" sz="1200" dirty="0"/>
              <a:t> </a:t>
            </a:r>
            <a:r>
              <a:rPr lang="en-US" altLang="en-US" sz="1200" i="1" dirty="0" err="1"/>
              <a:t>MoneyGuard</a:t>
            </a:r>
            <a:r>
              <a:rPr lang="en-US" altLang="en-US" sz="1200" i="1" dirty="0"/>
              <a:t>®</a:t>
            </a:r>
            <a:br>
              <a:rPr lang="en-US" altLang="en-US" sz="1200" i="1" dirty="0"/>
            </a:br>
            <a:r>
              <a:rPr lang="en-US" altLang="en-US" sz="1200" dirty="0"/>
              <a:t>solutions?</a:t>
            </a:r>
          </a:p>
        </p:txBody>
      </p:sp>
      <p:sp>
        <p:nvSpPr>
          <p:cNvPr id="3" name="Rectangle 2">
            <a:extLst>
              <a:ext uri="{FF2B5EF4-FFF2-40B4-BE49-F238E27FC236}">
                <a16:creationId xmlns:a16="http://schemas.microsoft.com/office/drawing/2014/main" id="{BA7B6A2F-C385-C6F9-3F2D-88A896A41B66}"/>
              </a:ext>
            </a:extLst>
          </p:cNvPr>
          <p:cNvSpPr/>
          <p:nvPr/>
        </p:nvSpPr>
        <p:spPr>
          <a:xfrm>
            <a:off x="11582400" y="0"/>
            <a:ext cx="609600" cy="609600"/>
          </a:xfrm>
          <a:prstGeom prst="rect">
            <a:avLst/>
          </a:prstGeom>
          <a:solidFill>
            <a:srgbClr val="244F8B"/>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a:extLst>
              <a:ext uri="{FF2B5EF4-FFF2-40B4-BE49-F238E27FC236}">
                <a16:creationId xmlns:a16="http://schemas.microsoft.com/office/drawing/2014/main" id="{029CA209-A4AC-46A0-BA46-73FF8130670B}"/>
              </a:ext>
            </a:extLst>
          </p:cNvPr>
          <p:cNvSpPr/>
          <p:nvPr/>
        </p:nvSpPr>
        <p:spPr>
          <a:xfrm>
            <a:off x="10972800" y="0"/>
            <a:ext cx="609600" cy="609600"/>
          </a:xfrm>
          <a:prstGeom prst="rect">
            <a:avLst/>
          </a:prstGeom>
          <a:solidFill>
            <a:schemeClr val="tx2"/>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BDB330A4-0ADD-C055-1ED9-0BED8D68740B}"/>
              </a:ext>
            </a:extLst>
          </p:cNvPr>
          <p:cNvSpPr/>
          <p:nvPr/>
        </p:nvSpPr>
        <p:spPr>
          <a:xfrm>
            <a:off x="10363200" y="0"/>
            <a:ext cx="609600" cy="609600"/>
          </a:xfrm>
          <a:prstGeom prst="rect">
            <a:avLst/>
          </a:prstGeom>
          <a:solidFill>
            <a:schemeClr val="tx2"/>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7042" name="Text Placeholder 1">
            <a:extLst>
              <a:ext uri="{FF2B5EF4-FFF2-40B4-BE49-F238E27FC236}">
                <a16:creationId xmlns:a16="http://schemas.microsoft.com/office/drawing/2014/main" id="{73C64998-37AA-BDF6-C186-C415C819FA52}"/>
              </a:ext>
            </a:extLst>
          </p:cNvPr>
          <p:cNvSpPr>
            <a:spLocks noGrp="1"/>
          </p:cNvSpPr>
          <p:nvPr>
            <p:ph type="body" idx="1"/>
          </p:nvPr>
        </p:nvSpPr>
        <p:spPr>
          <a:xfrm>
            <a:off x="577850" y="1408113"/>
            <a:ext cx="11036300" cy="822325"/>
          </a:xfrm>
        </p:spPr>
        <p:txBody>
          <a:bodyPr/>
          <a:lstStyle/>
          <a:p>
            <a:pPr>
              <a:spcBef>
                <a:spcPct val="0"/>
              </a:spcBef>
              <a:spcAft>
                <a:spcPct val="0"/>
              </a:spcAft>
            </a:pPr>
            <a:r>
              <a:rPr lang="en-US" altLang="en-US"/>
              <a:t>Thank you</a:t>
            </a:r>
          </a:p>
        </p:txBody>
      </p:sp>
      <p:sp>
        <p:nvSpPr>
          <p:cNvPr id="87043" name="Text Placeholder 2">
            <a:extLst>
              <a:ext uri="{FF2B5EF4-FFF2-40B4-BE49-F238E27FC236}">
                <a16:creationId xmlns:a16="http://schemas.microsoft.com/office/drawing/2014/main" id="{9A601712-5DAF-B3C6-EA4A-679B74CB252B}"/>
              </a:ext>
            </a:extLst>
          </p:cNvPr>
          <p:cNvSpPr>
            <a:spLocks noGrp="1"/>
          </p:cNvSpPr>
          <p:nvPr>
            <p:ph type="body" sz="quarter" idx="11"/>
          </p:nvPr>
        </p:nvSpPr>
        <p:spPr>
          <a:xfrm>
            <a:off x="576263" y="4938713"/>
            <a:ext cx="2286000" cy="153987"/>
          </a:xfrm>
        </p:spPr>
        <p:txBody>
          <a:bodyPr/>
          <a:lstStyle/>
          <a:p>
            <a:pPr>
              <a:spcAft>
                <a:spcPct val="0"/>
              </a:spcAft>
            </a:pPr>
            <a:endParaRPr lang="en-US" altLang="en-US"/>
          </a:p>
        </p:txBody>
      </p:sp>
      <p:sp>
        <p:nvSpPr>
          <p:cNvPr id="87044" name="Text Placeholder 3">
            <a:extLst>
              <a:ext uri="{FF2B5EF4-FFF2-40B4-BE49-F238E27FC236}">
                <a16:creationId xmlns:a16="http://schemas.microsoft.com/office/drawing/2014/main" id="{9C52644C-E70B-1B3C-8049-5E12A0317AA8}"/>
              </a:ext>
            </a:extLst>
          </p:cNvPr>
          <p:cNvSpPr>
            <a:spLocks noGrp="1"/>
          </p:cNvSpPr>
          <p:nvPr>
            <p:ph type="body" sz="quarter" idx="12"/>
          </p:nvPr>
        </p:nvSpPr>
        <p:spPr>
          <a:xfrm>
            <a:off x="576263" y="5094288"/>
            <a:ext cx="2286000" cy="320675"/>
          </a:xfrm>
        </p:spPr>
        <p:txBody>
          <a:bodyPr/>
          <a:lstStyle/>
          <a:p>
            <a:pPr>
              <a:spcAft>
                <a:spcPct val="0"/>
              </a:spcAft>
            </a:pPr>
            <a:endParaRPr lang="en-US" altLang="en-US"/>
          </a:p>
        </p:txBody>
      </p:sp>
      <p:sp>
        <p:nvSpPr>
          <p:cNvPr id="87045" name="Text Placeholder 4">
            <a:extLst>
              <a:ext uri="{FF2B5EF4-FFF2-40B4-BE49-F238E27FC236}">
                <a16:creationId xmlns:a16="http://schemas.microsoft.com/office/drawing/2014/main" id="{55CDB539-465F-B648-5CEB-40CF187382EF}"/>
              </a:ext>
            </a:extLst>
          </p:cNvPr>
          <p:cNvSpPr>
            <a:spLocks noGrp="1"/>
          </p:cNvSpPr>
          <p:nvPr>
            <p:ph type="body" sz="quarter" idx="13"/>
          </p:nvPr>
        </p:nvSpPr>
        <p:spPr>
          <a:xfrm>
            <a:off x="2976563" y="4938713"/>
            <a:ext cx="2286000" cy="153987"/>
          </a:xfrm>
        </p:spPr>
        <p:txBody>
          <a:bodyPr/>
          <a:lstStyle/>
          <a:p>
            <a:pPr>
              <a:spcAft>
                <a:spcPct val="0"/>
              </a:spcAft>
            </a:pPr>
            <a:endParaRPr lang="en-US" altLang="en-US"/>
          </a:p>
        </p:txBody>
      </p:sp>
      <p:sp>
        <p:nvSpPr>
          <p:cNvPr id="87046" name="Text Placeholder 5">
            <a:extLst>
              <a:ext uri="{FF2B5EF4-FFF2-40B4-BE49-F238E27FC236}">
                <a16:creationId xmlns:a16="http://schemas.microsoft.com/office/drawing/2014/main" id="{CAA9E7C7-D559-23A5-D2E1-190BB89CE5A1}"/>
              </a:ext>
            </a:extLst>
          </p:cNvPr>
          <p:cNvSpPr>
            <a:spLocks noGrp="1"/>
          </p:cNvSpPr>
          <p:nvPr>
            <p:ph type="body" sz="quarter" idx="14"/>
          </p:nvPr>
        </p:nvSpPr>
        <p:spPr>
          <a:xfrm>
            <a:off x="2976563" y="5094288"/>
            <a:ext cx="2286000" cy="320675"/>
          </a:xfrm>
        </p:spPr>
        <p:txBody>
          <a:bodyPr/>
          <a:lstStyle/>
          <a:p>
            <a:pPr>
              <a:spcAft>
                <a:spcPct val="0"/>
              </a:spcAft>
            </a:pPr>
            <a:endParaRPr lang="en-US" altLang="en-US"/>
          </a:p>
        </p:txBody>
      </p:sp>
      <p:sp>
        <p:nvSpPr>
          <p:cNvPr id="87047" name="Text Placeholder 6">
            <a:extLst>
              <a:ext uri="{FF2B5EF4-FFF2-40B4-BE49-F238E27FC236}">
                <a16:creationId xmlns:a16="http://schemas.microsoft.com/office/drawing/2014/main" id="{179DA333-424A-DA82-4217-CEAB000DD304}"/>
              </a:ext>
            </a:extLst>
          </p:cNvPr>
          <p:cNvSpPr>
            <a:spLocks noGrp="1"/>
          </p:cNvSpPr>
          <p:nvPr>
            <p:ph type="body" sz="quarter" idx="15"/>
          </p:nvPr>
        </p:nvSpPr>
        <p:spPr>
          <a:xfrm>
            <a:off x="576263" y="5551488"/>
            <a:ext cx="2286000" cy="153987"/>
          </a:xfrm>
        </p:spPr>
        <p:txBody>
          <a:bodyPr/>
          <a:lstStyle/>
          <a:p>
            <a:pPr>
              <a:spcAft>
                <a:spcPct val="0"/>
              </a:spcAft>
            </a:pPr>
            <a:endParaRPr lang="en-US" altLang="en-US"/>
          </a:p>
        </p:txBody>
      </p:sp>
      <p:sp>
        <p:nvSpPr>
          <p:cNvPr id="87048" name="Text Placeholder 7">
            <a:extLst>
              <a:ext uri="{FF2B5EF4-FFF2-40B4-BE49-F238E27FC236}">
                <a16:creationId xmlns:a16="http://schemas.microsoft.com/office/drawing/2014/main" id="{504F524D-D055-B02F-5825-FC20485FD601}"/>
              </a:ext>
            </a:extLst>
          </p:cNvPr>
          <p:cNvSpPr>
            <a:spLocks noGrp="1"/>
          </p:cNvSpPr>
          <p:nvPr>
            <p:ph type="body" sz="quarter" idx="16"/>
          </p:nvPr>
        </p:nvSpPr>
        <p:spPr>
          <a:xfrm>
            <a:off x="576263" y="5716588"/>
            <a:ext cx="2286000" cy="319087"/>
          </a:xfrm>
        </p:spPr>
        <p:txBody>
          <a:bodyPr/>
          <a:lstStyle/>
          <a:p>
            <a:pPr>
              <a:spcAft>
                <a:spcPct val="0"/>
              </a:spcAft>
            </a:pPr>
            <a:endParaRPr lang="en-US" altLang="en-US"/>
          </a:p>
        </p:txBody>
      </p:sp>
      <p:sp>
        <p:nvSpPr>
          <p:cNvPr id="87049" name="Text Placeholder 8">
            <a:extLst>
              <a:ext uri="{FF2B5EF4-FFF2-40B4-BE49-F238E27FC236}">
                <a16:creationId xmlns:a16="http://schemas.microsoft.com/office/drawing/2014/main" id="{8128FDAF-23DA-416C-93BB-E88D220BB7DC}"/>
              </a:ext>
            </a:extLst>
          </p:cNvPr>
          <p:cNvSpPr>
            <a:spLocks noGrp="1"/>
          </p:cNvSpPr>
          <p:nvPr>
            <p:ph type="body" sz="quarter" idx="17"/>
          </p:nvPr>
        </p:nvSpPr>
        <p:spPr>
          <a:xfrm>
            <a:off x="2976563" y="5551488"/>
            <a:ext cx="2286000" cy="153987"/>
          </a:xfrm>
        </p:spPr>
        <p:txBody>
          <a:bodyPr/>
          <a:lstStyle/>
          <a:p>
            <a:pPr>
              <a:spcAft>
                <a:spcPct val="0"/>
              </a:spcAft>
            </a:pPr>
            <a:endParaRPr lang="en-US" altLang="en-US"/>
          </a:p>
        </p:txBody>
      </p:sp>
      <p:sp>
        <p:nvSpPr>
          <p:cNvPr id="87050" name="Text Placeholder 9">
            <a:extLst>
              <a:ext uri="{FF2B5EF4-FFF2-40B4-BE49-F238E27FC236}">
                <a16:creationId xmlns:a16="http://schemas.microsoft.com/office/drawing/2014/main" id="{283EA485-B73F-C1E5-45EC-C83DD7D0D167}"/>
              </a:ext>
            </a:extLst>
          </p:cNvPr>
          <p:cNvSpPr>
            <a:spLocks noGrp="1"/>
          </p:cNvSpPr>
          <p:nvPr>
            <p:ph type="body" sz="quarter" idx="18"/>
          </p:nvPr>
        </p:nvSpPr>
        <p:spPr>
          <a:xfrm>
            <a:off x="2976563" y="5716588"/>
            <a:ext cx="2286000" cy="319087"/>
          </a:xfrm>
        </p:spPr>
        <p:txBody>
          <a:bodyPr/>
          <a:lstStyle/>
          <a:p>
            <a:pPr>
              <a:spcAft>
                <a:spcPct val="0"/>
              </a:spcAft>
            </a:pPr>
            <a:endParaRPr lang="en-US"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7">
            <a:extLst>
              <a:ext uri="{FF2B5EF4-FFF2-40B4-BE49-F238E27FC236}">
                <a16:creationId xmlns:a16="http://schemas.microsoft.com/office/drawing/2014/main" id="{27F3FD27-147B-1423-F084-D79CA3B62D70}"/>
              </a:ext>
            </a:extLst>
          </p:cNvPr>
          <p:cNvSpPr>
            <a:spLocks noGrp="1"/>
          </p:cNvSpPr>
          <p:nvPr>
            <p:ph type="title"/>
          </p:nvPr>
        </p:nvSpPr>
        <p:spPr>
          <a:xfrm>
            <a:off x="571500" y="484188"/>
            <a:ext cx="11036300" cy="522287"/>
          </a:xfrm>
        </p:spPr>
        <p:txBody>
          <a:bodyPr/>
          <a:lstStyle/>
          <a:p>
            <a:pPr eaLnBrk="1" hangingPunct="1"/>
            <a:r>
              <a:rPr lang="en-US" altLang="en-US"/>
              <a:t>Important information</a:t>
            </a:r>
          </a:p>
        </p:txBody>
      </p:sp>
      <p:sp>
        <p:nvSpPr>
          <p:cNvPr id="89091" name="TextBox 1">
            <a:extLst>
              <a:ext uri="{FF2B5EF4-FFF2-40B4-BE49-F238E27FC236}">
                <a16:creationId xmlns:a16="http://schemas.microsoft.com/office/drawing/2014/main" id="{9E3C91F4-C16E-A67F-A9A8-32A09E9BBA38}"/>
              </a:ext>
            </a:extLst>
          </p:cNvPr>
          <p:cNvSpPr txBox="1">
            <a:spLocks noChangeArrowheads="1"/>
          </p:cNvSpPr>
          <p:nvPr/>
        </p:nvSpPr>
        <p:spPr bwMode="auto">
          <a:xfrm>
            <a:off x="11042650" y="5153025"/>
            <a:ext cx="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1600">
              <a:cs typeface="Arial" panose="020B0604020202020204" pitchFamily="34" charset="0"/>
            </a:endParaRPr>
          </a:p>
        </p:txBody>
      </p:sp>
      <p:sp>
        <p:nvSpPr>
          <p:cNvPr id="3" name="Text Placeholder 2">
            <a:extLst>
              <a:ext uri="{FF2B5EF4-FFF2-40B4-BE49-F238E27FC236}">
                <a16:creationId xmlns:a16="http://schemas.microsoft.com/office/drawing/2014/main" id="{8F3A9F38-3EEC-3F30-892A-FF1D07A7B754}"/>
              </a:ext>
            </a:extLst>
          </p:cNvPr>
          <p:cNvSpPr>
            <a:spLocks noGrp="1"/>
          </p:cNvSpPr>
          <p:nvPr>
            <p:ph type="body" sz="quarter" idx="11"/>
          </p:nvPr>
        </p:nvSpPr>
        <p:spPr>
          <a:xfrm>
            <a:off x="571641" y="1514037"/>
            <a:ext cx="7881891" cy="4573254"/>
          </a:xfrm>
        </p:spPr>
        <p:txBody>
          <a:bodyPr/>
          <a:lstStyle/>
          <a:p>
            <a:pPr>
              <a:spcBef>
                <a:spcPts val="300"/>
              </a:spcBef>
              <a:spcAft>
                <a:spcPts val="300"/>
              </a:spcAft>
              <a:defRPr/>
            </a:pPr>
            <a:r>
              <a:rPr lang="en-US" sz="900" b="1" dirty="0"/>
              <a:t>Insurance products issued by:​</a:t>
            </a:r>
            <a:br>
              <a:rPr lang="en-US" sz="900" b="1" dirty="0"/>
            </a:br>
            <a:r>
              <a:rPr lang="en-US" sz="900" dirty="0"/>
              <a:t>The Lincoln National Life Insurance Company​</a:t>
            </a:r>
          </a:p>
          <a:p>
            <a:pPr>
              <a:spcBef>
                <a:spcPts val="300"/>
              </a:spcBef>
              <a:spcAft>
                <a:spcPts val="300"/>
              </a:spcAft>
              <a:defRPr/>
            </a:pPr>
            <a:r>
              <a:rPr lang="en-US" sz="900" b="1" dirty="0"/>
              <a:t>Lincoln variable universal life insurance is sold by prospectus. Carefully ​consider the investment objectives, risks, and charges and expenses of the policy and its underlying investment options. This and other important information can be found in the prospectus for the variable universal life ​policy and the prospectuses for the underlying investment options. Prospectuses are available upon request and should be read carefully ​before investing or sending money. For current prospectuses, please ​call 800-444-2363 or go to </a:t>
            </a:r>
            <a:r>
              <a:rPr lang="en-US" sz="900" b="1" u="sng" dirty="0"/>
              <a:t>www.LincolnFinancial.com.​</a:t>
            </a:r>
          </a:p>
          <a:p>
            <a:pPr>
              <a:spcBef>
                <a:spcPts val="300"/>
              </a:spcBef>
              <a:spcAft>
                <a:spcPts val="300"/>
              </a:spcAft>
              <a:defRPr/>
            </a:pPr>
            <a:r>
              <a:rPr lang="en-US" sz="900" dirty="0"/>
              <a:t>With variable products, policy values will fluctuate and are subject to market risk and to possible loss of principal.​</a:t>
            </a:r>
          </a:p>
          <a:p>
            <a:pPr>
              <a:spcBef>
                <a:spcPts val="300"/>
              </a:spcBef>
              <a:spcAft>
                <a:spcPts val="300"/>
              </a:spcAft>
              <a:defRPr/>
            </a:pPr>
            <a:r>
              <a:rPr lang="en-US" sz="900" dirty="0"/>
              <a:t>Products, riders and features are subject to state availability. Limitations and exclusions apply.​</a:t>
            </a:r>
          </a:p>
          <a:p>
            <a:pPr>
              <a:spcBef>
                <a:spcPts val="300"/>
              </a:spcBef>
              <a:spcAft>
                <a:spcPts val="300"/>
              </a:spcAft>
              <a:defRPr/>
            </a:pPr>
            <a:r>
              <a:rPr lang="en-US" sz="900" dirty="0"/>
              <a:t>Lincoln Financial Group® affiliates, their distributors, and their respective employees, representatives and/or insurance agents do not provide tax, accounting or legal advice. ​</a:t>
            </a:r>
          </a:p>
          <a:p>
            <a:pPr>
              <a:spcBef>
                <a:spcPts val="300"/>
              </a:spcBef>
              <a:spcAft>
                <a:spcPts val="300"/>
              </a:spcAft>
              <a:defRPr/>
            </a:pPr>
            <a:r>
              <a:rPr lang="en-US" sz="900" dirty="0"/>
              <a:t>Please consult an independent professional as to any tax, accounting or legal statements made herein.​</a:t>
            </a:r>
          </a:p>
          <a:p>
            <a:pPr>
              <a:spcBef>
                <a:spcPts val="300"/>
              </a:spcBef>
              <a:spcAft>
                <a:spcPts val="300"/>
              </a:spcAft>
              <a:defRPr/>
            </a:pPr>
            <a:r>
              <a:rPr lang="en-US" sz="900" dirty="0"/>
              <a:t>Lincoln Concierge Care Coordination is available for all Lincoln </a:t>
            </a:r>
            <a:r>
              <a:rPr lang="en-US" sz="900" i="1" dirty="0" err="1"/>
              <a:t>MoneyGuard</a:t>
            </a:r>
            <a:r>
              <a:rPr lang="en-US" sz="900" dirty="0"/>
              <a:t>® Solutions policyowners.​ </a:t>
            </a:r>
          </a:p>
          <a:p>
            <a:pPr>
              <a:spcBef>
                <a:spcPts val="300"/>
              </a:spcBef>
              <a:spcAft>
                <a:spcPts val="300"/>
              </a:spcAft>
              <a:defRPr/>
            </a:pPr>
            <a:endParaRPr lang="en-US" sz="900" b="1" dirty="0"/>
          </a:p>
          <a:p>
            <a:pPr>
              <a:spcBef>
                <a:spcPts val="300"/>
              </a:spcBef>
              <a:spcAft>
                <a:spcPts val="300"/>
              </a:spcAft>
              <a:defRPr/>
            </a:pPr>
            <a:endParaRPr lang="en-US" sz="900" b="1" dirty="0"/>
          </a:p>
          <a:p>
            <a:pPr>
              <a:spcBef>
                <a:spcPts val="300"/>
              </a:spcBef>
              <a:spcAft>
                <a:spcPts val="300"/>
              </a:spcAft>
              <a:defRPr/>
            </a:pPr>
            <a:endParaRPr lang="en-US" sz="900" b="1" dirty="0"/>
          </a:p>
          <a:p>
            <a:pPr>
              <a:spcBef>
                <a:spcPts val="300"/>
              </a:spcBef>
              <a:spcAft>
                <a:spcPts val="300"/>
              </a:spcAft>
              <a:defRPr/>
            </a:pPr>
            <a:endParaRPr lang="en-US" sz="900" b="1" dirty="0"/>
          </a:p>
          <a:p>
            <a:pPr>
              <a:spcBef>
                <a:spcPts val="300"/>
              </a:spcBef>
              <a:spcAft>
                <a:spcPts val="300"/>
              </a:spcAft>
              <a:defRPr/>
            </a:pPr>
            <a:r>
              <a:rPr lang="en-US" sz="900" dirty="0"/>
              <a:t>Lincoln Concierge Care Coordination includes claims support provided by Lincoln Financial and services provided by a third-party vendor not affiliated with Lincoln Financial. Concierge Care third-party vendors do not provide direct care or home services. Participating providers are not agents or employees of Lincoln Financial Group or the third-party vendor. Results and outcomes cannot be guaranteed. The availability of any particular provider cannot be guaranteed and is subject to change. Lincoln Financial does not monitor or participate in the review of programs or services referred or recommended by third-party vendors. Long-term care coverage is provided through the applicable long-term care rider offered through your Lincoln policy.​</a:t>
            </a:r>
          </a:p>
          <a:p>
            <a:pPr>
              <a:spcBef>
                <a:spcPts val="300"/>
              </a:spcBef>
              <a:spcAft>
                <a:spcPts val="300"/>
              </a:spcAft>
              <a:defRPr/>
            </a:pPr>
            <a:r>
              <a:rPr lang="en-US" sz="900" b="1" dirty="0"/>
              <a:t>All guarantees and benefits of the insurance policy are subject to the ​claims-paying ability of the issuing insurance company. </a:t>
            </a:r>
            <a:r>
              <a:rPr lang="en-US" sz="900" dirty="0"/>
              <a:t>They are not backed by the broker-dealer and/or insurance agency selling the policy, or any affiliates of those entities other than the issuing company affiliates, and none makes any representations or guarantees regarding the claims-paying ability of the issuer.​ In most cases, based on our understanding of applicable law, the policy will be a Modified Endowment Contract (MEC) as defined in section 7702A of the Internal Revenue Code.​</a:t>
            </a:r>
          </a:p>
          <a:p>
            <a:pPr>
              <a:spcBef>
                <a:spcPts val="300"/>
              </a:spcBef>
              <a:spcAft>
                <a:spcPts val="300"/>
              </a:spcAft>
              <a:defRPr/>
            </a:pPr>
            <a:r>
              <a:rPr lang="en-US" sz="900" dirty="0"/>
              <a:t>We will not deny benefits for pre-existing conditions. This does not preclude us from exercising other remedies available at law, in equity or in contract because of misrepresentations. A pre-existing condition means a condition for which medical advice or treatment was recommended by or received from a provider of health care services within 6 months preceding the effective date of coverage of an insured person.</a:t>
            </a:r>
          </a:p>
          <a:p>
            <a:pPr>
              <a:spcBef>
                <a:spcPts val="300"/>
              </a:spcBef>
              <a:spcAft>
                <a:spcPts val="300"/>
              </a:spcAft>
              <a:defRPr/>
            </a:pPr>
            <a:r>
              <a:rPr lang="en-US" sz="900" dirty="0"/>
              <a:t>Distributions from a MEC will be subject to income tax, and an additional 10% federal income tax penalty applies to taxable distributions received before the policy owner reaches age 59½.​</a:t>
            </a:r>
          </a:p>
          <a:p>
            <a:pPr>
              <a:defRPr/>
            </a:pP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7">
            <a:extLst>
              <a:ext uri="{FF2B5EF4-FFF2-40B4-BE49-F238E27FC236}">
                <a16:creationId xmlns:a16="http://schemas.microsoft.com/office/drawing/2014/main" id="{C35F093B-B8DB-CF3F-9D82-2F38D27FEDA4}"/>
              </a:ext>
            </a:extLst>
          </p:cNvPr>
          <p:cNvSpPr>
            <a:spLocks noGrp="1"/>
          </p:cNvSpPr>
          <p:nvPr>
            <p:ph type="title"/>
          </p:nvPr>
        </p:nvSpPr>
        <p:spPr>
          <a:xfrm>
            <a:off x="571500" y="484188"/>
            <a:ext cx="11036300" cy="522287"/>
          </a:xfrm>
        </p:spPr>
        <p:txBody>
          <a:bodyPr/>
          <a:lstStyle/>
          <a:p>
            <a:pPr eaLnBrk="1" hangingPunct="1"/>
            <a:r>
              <a:rPr lang="en-US" altLang="en-US"/>
              <a:t>Important information</a:t>
            </a:r>
          </a:p>
        </p:txBody>
      </p:sp>
      <p:sp>
        <p:nvSpPr>
          <p:cNvPr id="91139" name="TextBox 1">
            <a:extLst>
              <a:ext uri="{FF2B5EF4-FFF2-40B4-BE49-F238E27FC236}">
                <a16:creationId xmlns:a16="http://schemas.microsoft.com/office/drawing/2014/main" id="{C7739C71-0546-2BB0-DE6F-50F2FCFEC385}"/>
              </a:ext>
            </a:extLst>
          </p:cNvPr>
          <p:cNvSpPr txBox="1">
            <a:spLocks noChangeArrowheads="1"/>
          </p:cNvSpPr>
          <p:nvPr/>
        </p:nvSpPr>
        <p:spPr bwMode="auto">
          <a:xfrm>
            <a:off x="11042650" y="5153025"/>
            <a:ext cx="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1600">
              <a:cs typeface="Arial" panose="020B0604020202020204" pitchFamily="34" charset="0"/>
            </a:endParaRPr>
          </a:p>
        </p:txBody>
      </p:sp>
      <p:sp>
        <p:nvSpPr>
          <p:cNvPr id="3" name="TextBox 2">
            <a:extLst>
              <a:ext uri="{FF2B5EF4-FFF2-40B4-BE49-F238E27FC236}">
                <a16:creationId xmlns:a16="http://schemas.microsoft.com/office/drawing/2014/main" id="{782B684B-8321-DC9D-7C87-2485BCC5095B}"/>
              </a:ext>
            </a:extLst>
          </p:cNvPr>
          <p:cNvSpPr txBox="1"/>
          <p:nvPr/>
        </p:nvSpPr>
        <p:spPr>
          <a:xfrm>
            <a:off x="690464" y="1614197"/>
            <a:ext cx="8148721" cy="3987818"/>
          </a:xfrm>
          <a:prstGeom prst="rect">
            <a:avLst/>
          </a:prstGeom>
          <a:noFill/>
        </p:spPr>
        <p:txBody>
          <a:bodyPr lIns="0" tIns="0" rIns="0" bIns="0" numCol="2">
            <a:spAutoFit/>
          </a:bodyPr>
          <a:lstStyle/>
          <a:p>
            <a:pPr>
              <a:defRPr/>
            </a:pPr>
            <a:r>
              <a:rPr lang="en-US" sz="900" i="1" dirty="0" err="1"/>
              <a:t>MoneyGuard</a:t>
            </a:r>
            <a:r>
              <a:rPr lang="en-US" sz="900" i="1" dirty="0"/>
              <a:t> Market Advantage</a:t>
            </a:r>
            <a:r>
              <a:rPr lang="en-US" sz="900" dirty="0"/>
              <a:t>® is a variable universal life insurance policy with a Long-Term Care Benefits Rider (LTCBR) that accelerates the specified amount of </a:t>
            </a:r>
          </a:p>
          <a:p>
            <a:pPr>
              <a:defRPr/>
            </a:pPr>
            <a:r>
              <a:rPr lang="en-US" sz="900" dirty="0"/>
              <a:t>death benefit to pay for covered long-term care expenses and continues ​long-term </a:t>
            </a:r>
          </a:p>
          <a:p>
            <a:pPr>
              <a:defRPr/>
            </a:pPr>
            <a:r>
              <a:rPr lang="en-US" sz="900" dirty="0"/>
              <a:t>care benefit payments after the entire specified amount of death benefit has been paid. Any surrender benefit provided will be adjusted by any loans/loan </a:t>
            </a:r>
          </a:p>
          <a:p>
            <a:pPr>
              <a:defRPr/>
            </a:pPr>
            <a:r>
              <a:rPr lang="en-US" sz="900" dirty="0"/>
              <a:t>interest/loan repayments, withdrawals taken, and claim payments made. The cost </a:t>
            </a:r>
          </a:p>
          <a:p>
            <a:pPr>
              <a:defRPr/>
            </a:pPr>
            <a:r>
              <a:rPr lang="en-US" sz="900" dirty="0"/>
              <a:t>of riders will be deducted monthly from the policy accumulation value. The </a:t>
            </a:r>
          </a:p>
          <a:p>
            <a:pPr>
              <a:defRPr/>
            </a:pPr>
            <a:r>
              <a:rPr lang="en-US" sz="900" dirty="0"/>
              <a:t>insurance policy and riders have limitations, exclusions and reductions. </a:t>
            </a:r>
          </a:p>
          <a:p>
            <a:pPr>
              <a:defRPr/>
            </a:pPr>
            <a:r>
              <a:rPr lang="en-US" sz="900" dirty="0"/>
              <a:t>Renewability, Termination and Cancelability: The LTCBR is noncancelable. This </a:t>
            </a:r>
          </a:p>
          <a:p>
            <a:pPr>
              <a:defRPr/>
            </a:pPr>
            <a:r>
              <a:rPr lang="en-US" sz="900" dirty="0"/>
              <a:t>means you have the right, subject to the terms of your policy and rider(s), to </a:t>
            </a:r>
          </a:p>
          <a:p>
            <a:pPr>
              <a:defRPr/>
            </a:pPr>
            <a:r>
              <a:rPr lang="en-US" sz="900" dirty="0"/>
              <a:t>continue this rider as long as your policy stays in-force. The Lincoln National Life Insurance Company cannot change any of the terms of your policy and rider(s) on </a:t>
            </a:r>
          </a:p>
          <a:p>
            <a:pPr>
              <a:defRPr/>
            </a:pPr>
            <a:r>
              <a:rPr lang="en-US" sz="900" dirty="0"/>
              <a:t>its own and cannot increase the monthly rider charges or monthly inflation </a:t>
            </a:r>
          </a:p>
          <a:p>
            <a:pPr>
              <a:defRPr/>
            </a:pPr>
            <a:r>
              <a:rPr lang="en-US" sz="900" dirty="0"/>
              <a:t>charges. If your policy enters a grace period, we will allow 61 days to pay a </a:t>
            </a:r>
          </a:p>
          <a:p>
            <a:pPr>
              <a:defRPr/>
            </a:pPr>
            <a:r>
              <a:rPr lang="en-US" sz="900" dirty="0"/>
              <a:t>premium sufficient to prevent your policy form lapsing. The Long-Term Care </a:t>
            </a:r>
          </a:p>
          <a:p>
            <a:pPr>
              <a:defRPr/>
            </a:pPr>
            <a:r>
              <a:rPr lang="en-US" sz="900" dirty="0"/>
              <a:t>Benefit Rider may not cover all costs associated with long-term care costs incurred </a:t>
            </a:r>
          </a:p>
          <a:p>
            <a:pPr>
              <a:defRPr/>
            </a:pPr>
            <a:r>
              <a:rPr lang="en-US" sz="900" dirty="0"/>
              <a:t>by the insured during the coverage period. All contract provisions, including </a:t>
            </a:r>
          </a:p>
          <a:p>
            <a:pPr>
              <a:defRPr/>
            </a:pPr>
            <a:r>
              <a:rPr lang="en-US" sz="900" dirty="0"/>
              <a:t>limitations and exclusions, should be carefully reviewed by the owner. For costs </a:t>
            </a:r>
          </a:p>
          <a:p>
            <a:pPr>
              <a:defRPr/>
            </a:pPr>
            <a:r>
              <a:rPr lang="en-US" sz="900" dirty="0"/>
              <a:t>and complete coverage details, contact your financial professional.​</a:t>
            </a:r>
          </a:p>
          <a:p>
            <a:pPr>
              <a:defRPr/>
            </a:pPr>
            <a:endParaRPr lang="en-US" sz="900" dirty="0"/>
          </a:p>
          <a:p>
            <a:pPr>
              <a:defRPr/>
            </a:pPr>
            <a:r>
              <a:rPr lang="en-US" sz="900" b="1" i="1" dirty="0" err="1"/>
              <a:t>MoneyGuard</a:t>
            </a:r>
            <a:r>
              <a:rPr lang="en-US" sz="900" b="1" i="1" dirty="0"/>
              <a:t> Market Advantage</a:t>
            </a:r>
            <a:r>
              <a:rPr lang="en-US" sz="900" b="1" dirty="0"/>
              <a:t>® is issued by The Lincoln National Life Insurance Company, Fort Wayne, IN on Policy Form ICC20-MGV892/20-MGV892 with a Long-Term Care Benefits Rider (LTCBR) on Rider Form ICC20LTCBR-892/LTCBR-892, a Value Protection Rider on Form ICC20VPR-892/VPR-892 and a Benefit Transfer Rider on Form ICC22BTR-895/BTR-895. Distributed by Lincoln Financial Distributors, Inc., a broker-dealer.​</a:t>
            </a:r>
          </a:p>
          <a:p>
            <a:pPr>
              <a:defRPr/>
            </a:pPr>
            <a:endParaRPr lang="en-US" sz="900" b="1" dirty="0"/>
          </a:p>
          <a:p>
            <a:pPr>
              <a:defRPr/>
            </a:pPr>
            <a:endParaRPr lang="en-US" sz="900" b="1" dirty="0"/>
          </a:p>
          <a:p>
            <a:pPr>
              <a:defRPr/>
            </a:pPr>
            <a:endParaRPr lang="en-US" sz="900" b="1" dirty="0"/>
          </a:p>
          <a:p>
            <a:pPr>
              <a:defRPr/>
            </a:pPr>
            <a:r>
              <a:rPr lang="en-US" sz="900" dirty="0"/>
              <a:t>The LTCBR is intended to be a qualified long-term care insurance contract under Section 7702B(b) of the Internal Revenue Code. ​Your Specified Amount is the amount used to determine the amount of death benefit and the amount of Long-Term Care Benefits Rider benefits. You will select the Initial Specified Amount of death benefit on the application. The insurance policy and riders have limitations, exclusions and reductions; and are subject to medical underwriting. Long-term care benefit riders may not cover all costs associated with long-term care costs incurred by the insured during the coverage period. All contract provisions, including limitations and exclusions, should be carefully reviewed by the owner. For costs and complete coverage details, contact your agent or producer. A version of Lincoln Concierge Care Coordination is guaranteed for</a:t>
            </a:r>
            <a:r>
              <a:rPr lang="en-US" sz="900" i="1" dirty="0"/>
              <a:t> </a:t>
            </a:r>
            <a:r>
              <a:rPr lang="en-US" sz="900" dirty="0"/>
              <a:t>Lincoln</a:t>
            </a:r>
            <a:r>
              <a:rPr lang="en-US" sz="900" i="1" dirty="0"/>
              <a:t> </a:t>
            </a:r>
            <a:r>
              <a:rPr lang="en-US" sz="900" i="1" dirty="0" err="1"/>
              <a:t>MoneyGuard</a:t>
            </a:r>
            <a:r>
              <a:rPr lang="en-US" sz="900" dirty="0"/>
              <a:t>® Solutions policyowners. However, the tools, resources and services may change or evolve over time.​</a:t>
            </a:r>
          </a:p>
          <a:p>
            <a:pPr>
              <a:defRPr/>
            </a:pPr>
            <a:endParaRPr lang="en-US" sz="900" dirty="0"/>
          </a:p>
          <a:p>
            <a:pPr>
              <a:defRPr/>
            </a:pPr>
            <a:r>
              <a:rPr lang="en-US" sz="900" dirty="0"/>
              <a:t>All information is current as of the created date of this material.​</a:t>
            </a:r>
          </a:p>
          <a:p>
            <a:pPr>
              <a:defRPr/>
            </a:pPr>
            <a:endParaRPr lang="en-US" sz="900" b="1" dirty="0"/>
          </a:p>
          <a:p>
            <a:pPr>
              <a:defRPr/>
            </a:pPr>
            <a:r>
              <a:rPr lang="en-US" sz="900" b="1" dirty="0"/>
              <a:t>For use in all states except NY.</a:t>
            </a:r>
          </a:p>
          <a:p>
            <a:pPr>
              <a:defRPr/>
            </a:pPr>
            <a:endParaRPr lang="en-US" sz="900" dirty="0">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Placeholder 1">
            <a:extLst>
              <a:ext uri="{FF2B5EF4-FFF2-40B4-BE49-F238E27FC236}">
                <a16:creationId xmlns:a16="http://schemas.microsoft.com/office/drawing/2014/main" id="{8808841C-7AEA-196B-3A3A-A7BF0F05C05E}"/>
              </a:ext>
            </a:extLst>
          </p:cNvPr>
          <p:cNvSpPr>
            <a:spLocks noGrp="1"/>
          </p:cNvSpPr>
          <p:nvPr>
            <p:ph type="body" idx="1"/>
          </p:nvPr>
        </p:nvSpPr>
        <p:spPr>
          <a:xfrm>
            <a:off x="577850" y="1427163"/>
            <a:ext cx="11036300" cy="703262"/>
          </a:xfrm>
        </p:spPr>
        <p:txBody>
          <a:bodyPr/>
          <a:lstStyle/>
          <a:p>
            <a:pPr>
              <a:spcBef>
                <a:spcPct val="0"/>
              </a:spcBef>
              <a:spcAft>
                <a:spcPct val="0"/>
              </a:spcAft>
            </a:pPr>
            <a:r>
              <a:rPr lang="en-US" altLang="en-US"/>
              <a:t>WHY plan for LTC?</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Title 1">
            <a:extLst>
              <a:ext uri="{FF2B5EF4-FFF2-40B4-BE49-F238E27FC236}">
                <a16:creationId xmlns:a16="http://schemas.microsoft.com/office/drawing/2014/main" id="{5A83AC77-9DF7-6760-F350-592C2B0BD2B5}"/>
              </a:ext>
            </a:extLst>
          </p:cNvPr>
          <p:cNvSpPr>
            <a:spLocks noGrp="1"/>
          </p:cNvSpPr>
          <p:nvPr>
            <p:ph type="title"/>
          </p:nvPr>
        </p:nvSpPr>
        <p:spPr/>
        <p:txBody>
          <a:bodyPr/>
          <a:lstStyle/>
          <a:p>
            <a:r>
              <a:rPr lang="en-US" altLang="en-US" sz="3200"/>
              <a:t>What is long-term care?</a:t>
            </a:r>
          </a:p>
        </p:txBody>
      </p:sp>
      <p:sp>
        <p:nvSpPr>
          <p:cNvPr id="2" name="Rectangle 25">
            <a:extLst>
              <a:ext uri="{FF2B5EF4-FFF2-40B4-BE49-F238E27FC236}">
                <a16:creationId xmlns:a16="http://schemas.microsoft.com/office/drawing/2014/main" id="{EB3F28EE-1ABB-F3F5-51BD-64A5C13318AE}"/>
              </a:ext>
            </a:extLst>
          </p:cNvPr>
          <p:cNvSpPr>
            <a:spLocks noChangeArrowheads="1"/>
          </p:cNvSpPr>
          <p:nvPr/>
        </p:nvSpPr>
        <p:spPr bwMode="auto">
          <a:xfrm>
            <a:off x="10363200" y="613704"/>
            <a:ext cx="1828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200" b="1" dirty="0"/>
              <a:t>WHY </a:t>
            </a:r>
            <a:r>
              <a:rPr lang="en-US" altLang="en-US" sz="1200" dirty="0"/>
              <a:t>plan for LTC?</a:t>
            </a:r>
          </a:p>
        </p:txBody>
      </p:sp>
      <p:sp>
        <p:nvSpPr>
          <p:cNvPr id="3" name="Rectangle 2">
            <a:extLst>
              <a:ext uri="{FF2B5EF4-FFF2-40B4-BE49-F238E27FC236}">
                <a16:creationId xmlns:a16="http://schemas.microsoft.com/office/drawing/2014/main" id="{CBB2A573-FE03-2020-0000-4F9E58BCDFD8}"/>
              </a:ext>
            </a:extLst>
          </p:cNvPr>
          <p:cNvSpPr/>
          <p:nvPr/>
        </p:nvSpPr>
        <p:spPr>
          <a:xfrm>
            <a:off x="11582400" y="-12700"/>
            <a:ext cx="609600" cy="609600"/>
          </a:xfrm>
          <a:prstGeom prst="rect">
            <a:avLst/>
          </a:prstGeom>
          <a:solidFill>
            <a:schemeClr val="tx2"/>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a:extLst>
              <a:ext uri="{FF2B5EF4-FFF2-40B4-BE49-F238E27FC236}">
                <a16:creationId xmlns:a16="http://schemas.microsoft.com/office/drawing/2014/main" id="{62FB2F7E-4EB6-3DF3-8796-86D72F57BC89}"/>
              </a:ext>
            </a:extLst>
          </p:cNvPr>
          <p:cNvSpPr/>
          <p:nvPr/>
        </p:nvSpPr>
        <p:spPr>
          <a:xfrm>
            <a:off x="10972800" y="-12700"/>
            <a:ext cx="609600" cy="609600"/>
          </a:xfrm>
          <a:prstGeom prst="rect">
            <a:avLst/>
          </a:prstGeom>
          <a:solidFill>
            <a:schemeClr val="tx2"/>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F4C05E8A-D466-1F01-6EDB-167E9DC39F2E}"/>
              </a:ext>
            </a:extLst>
          </p:cNvPr>
          <p:cNvSpPr/>
          <p:nvPr/>
        </p:nvSpPr>
        <p:spPr>
          <a:xfrm>
            <a:off x="10363200" y="-12700"/>
            <a:ext cx="609600" cy="609600"/>
          </a:xfrm>
          <a:prstGeom prst="rect">
            <a:avLst/>
          </a:prstGeom>
          <a:solidFill>
            <a:schemeClr val="accent1"/>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TextBox 4">
            <a:extLst>
              <a:ext uri="{FF2B5EF4-FFF2-40B4-BE49-F238E27FC236}">
                <a16:creationId xmlns:a16="http://schemas.microsoft.com/office/drawing/2014/main" id="{F0D5B8A7-C989-BFF0-E4B0-87C06EDE105D}"/>
              </a:ext>
            </a:extLst>
          </p:cNvPr>
          <p:cNvSpPr txBox="1">
            <a:spLocks noChangeArrowheads="1"/>
          </p:cNvSpPr>
          <p:nvPr/>
        </p:nvSpPr>
        <p:spPr bwMode="auto">
          <a:xfrm>
            <a:off x="7049771" y="2519833"/>
            <a:ext cx="4028883" cy="2317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ts val="2500"/>
              </a:lnSpc>
            </a:pPr>
            <a:r>
              <a:rPr lang="en-US" altLang="en-US" dirty="0"/>
              <a:t>If your clients lose their ability to independently perform at least two Activities of Daily Living for at least 90 days — or require substantial supervision due to a severe cognitive impairment —long-term care protection may help your clients cover the costs.</a:t>
            </a:r>
          </a:p>
        </p:txBody>
      </p:sp>
      <p:grpSp>
        <p:nvGrpSpPr>
          <p:cNvPr id="7" name="Group 6">
            <a:extLst>
              <a:ext uri="{FF2B5EF4-FFF2-40B4-BE49-F238E27FC236}">
                <a16:creationId xmlns:a16="http://schemas.microsoft.com/office/drawing/2014/main" id="{F41005C2-C852-65D5-A786-C5BE120CE827}"/>
              </a:ext>
            </a:extLst>
          </p:cNvPr>
          <p:cNvGrpSpPr/>
          <p:nvPr/>
        </p:nvGrpSpPr>
        <p:grpSpPr>
          <a:xfrm>
            <a:off x="947928" y="2133600"/>
            <a:ext cx="5143500" cy="2895600"/>
            <a:chOff x="609600" y="2133600"/>
            <a:chExt cx="5143500" cy="2895600"/>
          </a:xfrm>
        </p:grpSpPr>
        <p:sp>
          <p:nvSpPr>
            <p:cNvPr id="8" name="Rectangle 7">
              <a:extLst>
                <a:ext uri="{FF2B5EF4-FFF2-40B4-BE49-F238E27FC236}">
                  <a16:creationId xmlns:a16="http://schemas.microsoft.com/office/drawing/2014/main" id="{286A894B-E0E9-29E6-F637-BE084BAF4733}"/>
                </a:ext>
              </a:extLst>
            </p:cNvPr>
            <p:cNvSpPr/>
            <p:nvPr/>
          </p:nvSpPr>
          <p:spPr>
            <a:xfrm>
              <a:off x="609600" y="2133600"/>
              <a:ext cx="5143500" cy="2895600"/>
            </a:xfrm>
            <a:prstGeom prst="rect">
              <a:avLst/>
            </a:prstGeom>
            <a:solidFill>
              <a:schemeClr val="bg1">
                <a:lumMod val="95000"/>
              </a:schemeClr>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Rectangle 8">
              <a:extLst>
                <a:ext uri="{FF2B5EF4-FFF2-40B4-BE49-F238E27FC236}">
                  <a16:creationId xmlns:a16="http://schemas.microsoft.com/office/drawing/2014/main" id="{A4E14100-B3C0-1ECD-4EC8-4509BE2697F8}"/>
                </a:ext>
              </a:extLst>
            </p:cNvPr>
            <p:cNvSpPr/>
            <p:nvPr/>
          </p:nvSpPr>
          <p:spPr>
            <a:xfrm>
              <a:off x="609600" y="2133600"/>
              <a:ext cx="5143500" cy="1223963"/>
            </a:xfrm>
            <a:prstGeom prst="rect">
              <a:avLst/>
            </a:prstGeom>
            <a:solidFill>
              <a:schemeClr val="accent1"/>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ectangle 4">
              <a:extLst>
                <a:ext uri="{FF2B5EF4-FFF2-40B4-BE49-F238E27FC236}">
                  <a16:creationId xmlns:a16="http://schemas.microsoft.com/office/drawing/2014/main" id="{9E9155D7-927D-FA1B-8F44-CA8C48656AC1}"/>
                </a:ext>
              </a:extLst>
            </p:cNvPr>
            <p:cNvSpPr>
              <a:spLocks noChangeArrowheads="1"/>
            </p:cNvSpPr>
            <p:nvPr/>
          </p:nvSpPr>
          <p:spPr bwMode="auto">
            <a:xfrm>
              <a:off x="800100" y="2367330"/>
              <a:ext cx="483006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en-US" sz="2000" dirty="0">
                  <a:solidFill>
                    <a:schemeClr val="bg1"/>
                  </a:solidFill>
                  <a:latin typeface="Georgia" panose="02040502050405020303" pitchFamily="18" charset="0"/>
                </a:rPr>
                <a:t>It’s the need for assistance or supervision with the Activities of Daily Living (ADL):</a:t>
              </a:r>
            </a:p>
          </p:txBody>
        </p:sp>
        <p:sp>
          <p:nvSpPr>
            <p:cNvPr id="11" name="Rectangle 10">
              <a:extLst>
                <a:ext uri="{FF2B5EF4-FFF2-40B4-BE49-F238E27FC236}">
                  <a16:creationId xmlns:a16="http://schemas.microsoft.com/office/drawing/2014/main" id="{8F97CE6F-ACD9-EC2B-20F6-7F134A06053D}"/>
                </a:ext>
              </a:extLst>
            </p:cNvPr>
            <p:cNvSpPr>
              <a:spLocks noChangeArrowheads="1"/>
            </p:cNvSpPr>
            <p:nvPr/>
          </p:nvSpPr>
          <p:spPr bwMode="auto">
            <a:xfrm>
              <a:off x="775018" y="3540379"/>
              <a:ext cx="1175065" cy="88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194310" indent="-194310">
                <a:lnSpc>
                  <a:spcPct val="150000"/>
                </a:lnSpc>
                <a:buClr>
                  <a:schemeClr val="accent1"/>
                </a:buClr>
                <a:buFont typeface="Wingdings" pitchFamily="2" charset="2"/>
                <a:buChar char="§"/>
              </a:pPr>
              <a:r>
                <a:rPr lang="en-US" altLang="en-US" dirty="0"/>
                <a:t>Eating</a:t>
              </a:r>
            </a:p>
            <a:p>
              <a:pPr marL="194310" indent="-194310">
                <a:lnSpc>
                  <a:spcPct val="150000"/>
                </a:lnSpc>
                <a:buClr>
                  <a:schemeClr val="accent1"/>
                </a:buClr>
                <a:buFont typeface="Wingdings" pitchFamily="2" charset="2"/>
                <a:buChar char="§"/>
              </a:pPr>
              <a:r>
                <a:rPr lang="en-US" altLang="en-US" dirty="0"/>
                <a:t>Toileting</a:t>
              </a:r>
            </a:p>
          </p:txBody>
        </p:sp>
        <p:sp>
          <p:nvSpPr>
            <p:cNvPr id="13" name="Rectangle 3">
              <a:extLst>
                <a:ext uri="{FF2B5EF4-FFF2-40B4-BE49-F238E27FC236}">
                  <a16:creationId xmlns:a16="http://schemas.microsoft.com/office/drawing/2014/main" id="{29A7DCB0-4B3A-C1BE-7F3C-FC97880898B4}"/>
                </a:ext>
              </a:extLst>
            </p:cNvPr>
            <p:cNvSpPr>
              <a:spLocks noChangeArrowheads="1"/>
            </p:cNvSpPr>
            <p:nvPr/>
          </p:nvSpPr>
          <p:spPr bwMode="auto">
            <a:xfrm>
              <a:off x="4060571" y="3540379"/>
              <a:ext cx="1487297" cy="880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194310" indent="-194310">
                <a:lnSpc>
                  <a:spcPct val="150000"/>
                </a:lnSpc>
                <a:buClr>
                  <a:schemeClr val="accent1"/>
                </a:buClr>
                <a:buFont typeface="Wingdings" pitchFamily="2" charset="2"/>
                <a:buChar char="§"/>
              </a:pPr>
              <a:r>
                <a:rPr lang="en-US" altLang="en-US" dirty="0"/>
                <a:t>Dressing</a:t>
              </a:r>
            </a:p>
            <a:p>
              <a:pPr marL="194310" indent="-194310">
                <a:lnSpc>
                  <a:spcPct val="150000"/>
                </a:lnSpc>
                <a:buClr>
                  <a:schemeClr val="accent1"/>
                </a:buClr>
                <a:buFont typeface="Wingdings" pitchFamily="2" charset="2"/>
                <a:buChar char="§"/>
              </a:pPr>
              <a:r>
                <a:rPr lang="en-US" altLang="en-US" dirty="0"/>
                <a:t>Continence</a:t>
              </a:r>
            </a:p>
          </p:txBody>
        </p:sp>
        <p:sp>
          <p:nvSpPr>
            <p:cNvPr id="14" name="TextBox 13">
              <a:extLst>
                <a:ext uri="{FF2B5EF4-FFF2-40B4-BE49-F238E27FC236}">
                  <a16:creationId xmlns:a16="http://schemas.microsoft.com/office/drawing/2014/main" id="{61249C16-49F6-CCA1-2C54-536F9D52B5B3}"/>
                </a:ext>
              </a:extLst>
            </p:cNvPr>
            <p:cNvSpPr txBox="1"/>
            <p:nvPr/>
          </p:nvSpPr>
          <p:spPr>
            <a:xfrm>
              <a:off x="2257805" y="3540379"/>
              <a:ext cx="1495044" cy="880369"/>
            </a:xfrm>
            <a:prstGeom prst="rect">
              <a:avLst/>
            </a:prstGeom>
            <a:noFill/>
          </p:spPr>
          <p:txBody>
            <a:bodyPr wrap="square">
              <a:spAutoFit/>
            </a:bodyPr>
            <a:lstStyle/>
            <a:p>
              <a:pPr marL="194310" indent="-194310">
                <a:lnSpc>
                  <a:spcPct val="150000"/>
                </a:lnSpc>
                <a:buClr>
                  <a:schemeClr val="accent1"/>
                </a:buClr>
                <a:buFont typeface="Wingdings" pitchFamily="2" charset="2"/>
                <a:buChar char="§"/>
              </a:pPr>
              <a:r>
                <a:rPr lang="en-US" altLang="en-US" dirty="0"/>
                <a:t>Bathing</a:t>
              </a:r>
            </a:p>
            <a:p>
              <a:pPr marL="194310" indent="-194310">
                <a:lnSpc>
                  <a:spcPct val="150000"/>
                </a:lnSpc>
                <a:buClr>
                  <a:schemeClr val="accent1"/>
                </a:buClr>
                <a:buFont typeface="Wingdings" pitchFamily="2" charset="2"/>
                <a:buChar char="§"/>
              </a:pPr>
              <a:r>
                <a:rPr lang="en-US" altLang="en-US" dirty="0"/>
                <a:t>Transferring</a:t>
              </a:r>
            </a:p>
          </p:txBody>
        </p:sp>
      </p:grpSp>
      <p:cxnSp>
        <p:nvCxnSpPr>
          <p:cNvPr id="15" name="Straight Connector 14">
            <a:extLst>
              <a:ext uri="{FF2B5EF4-FFF2-40B4-BE49-F238E27FC236}">
                <a16:creationId xmlns:a16="http://schemas.microsoft.com/office/drawing/2014/main" id="{B649F92D-7C1A-A590-F83B-F0847049074D}"/>
              </a:ext>
            </a:extLst>
          </p:cNvPr>
          <p:cNvCxnSpPr>
            <a:cxnSpLocks/>
          </p:cNvCxnSpPr>
          <p:nvPr/>
        </p:nvCxnSpPr>
        <p:spPr>
          <a:xfrm>
            <a:off x="6967728" y="2642616"/>
            <a:ext cx="0" cy="2052952"/>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65884BC-67A3-F5A1-F617-82F5E5649D74}"/>
              </a:ext>
            </a:extLst>
          </p:cNvPr>
          <p:cNvSpPr/>
          <p:nvPr/>
        </p:nvSpPr>
        <p:spPr>
          <a:xfrm>
            <a:off x="658813" y="2181225"/>
            <a:ext cx="4141787" cy="3470275"/>
          </a:xfrm>
          <a:prstGeom prst="rect">
            <a:avLst/>
          </a:prstGeom>
          <a:solidFill>
            <a:schemeClr val="bg1">
              <a:lumMod val="95000"/>
            </a:schemeClr>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6083" name="Title 1">
            <a:extLst>
              <a:ext uri="{FF2B5EF4-FFF2-40B4-BE49-F238E27FC236}">
                <a16:creationId xmlns:a16="http://schemas.microsoft.com/office/drawing/2014/main" id="{9D2FF24C-601B-3A1D-5CD4-A8DE3395A378}"/>
              </a:ext>
            </a:extLst>
          </p:cNvPr>
          <p:cNvSpPr>
            <a:spLocks noGrp="1"/>
          </p:cNvSpPr>
          <p:nvPr>
            <p:ph type="title"/>
          </p:nvPr>
        </p:nvSpPr>
        <p:spPr/>
        <p:txBody>
          <a:bodyPr/>
          <a:lstStyle/>
          <a:p>
            <a:pPr eaLnBrk="1" hangingPunct="1"/>
            <a:r>
              <a:rPr lang="en-US" altLang="en-US" sz="3200"/>
              <a:t>Planning for the cost of care</a:t>
            </a:r>
          </a:p>
        </p:txBody>
      </p:sp>
      <p:sp>
        <p:nvSpPr>
          <p:cNvPr id="46084" name="Rectangle 5">
            <a:extLst>
              <a:ext uri="{FF2B5EF4-FFF2-40B4-BE49-F238E27FC236}">
                <a16:creationId xmlns:a16="http://schemas.microsoft.com/office/drawing/2014/main" id="{DCDB0C0A-C4AB-CCD5-D133-A8C5554D9FB9}"/>
              </a:ext>
            </a:extLst>
          </p:cNvPr>
          <p:cNvSpPr>
            <a:spLocks noChangeArrowheads="1"/>
          </p:cNvSpPr>
          <p:nvPr/>
        </p:nvSpPr>
        <p:spPr bwMode="auto">
          <a:xfrm>
            <a:off x="533400" y="6172200"/>
            <a:ext cx="8077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000" baseline="30000" dirty="0"/>
              <a:t>1</a:t>
            </a:r>
            <a:r>
              <a:rPr lang="en-US" altLang="en-US" sz="1000" dirty="0"/>
              <a:t> LTCG, “2022 Lincoln Financial Cost of Care Survey,” March 2023, www.whatcarecosts.com/lincoln. For a printed copy, call 877-ASK-LINCOLN. </a:t>
            </a:r>
          </a:p>
        </p:txBody>
      </p:sp>
      <p:sp>
        <p:nvSpPr>
          <p:cNvPr id="46085" name="TextBox 7">
            <a:extLst>
              <a:ext uri="{FF2B5EF4-FFF2-40B4-BE49-F238E27FC236}">
                <a16:creationId xmlns:a16="http://schemas.microsoft.com/office/drawing/2014/main" id="{212B61DB-54A1-54A4-D2D2-907A8CAB8BBA}"/>
              </a:ext>
            </a:extLst>
          </p:cNvPr>
          <p:cNvSpPr txBox="1">
            <a:spLocks noChangeArrowheads="1"/>
          </p:cNvSpPr>
          <p:nvPr/>
        </p:nvSpPr>
        <p:spPr bwMode="auto">
          <a:xfrm>
            <a:off x="5035550" y="4710113"/>
            <a:ext cx="1524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1600">
              <a:solidFill>
                <a:srgbClr val="FF0000"/>
              </a:solidFill>
              <a:cs typeface="Arial" panose="020B0604020202020204" pitchFamily="34" charset="0"/>
            </a:endParaRPr>
          </a:p>
        </p:txBody>
      </p:sp>
      <p:sp>
        <p:nvSpPr>
          <p:cNvPr id="46086" name="TextBox 8">
            <a:extLst>
              <a:ext uri="{FF2B5EF4-FFF2-40B4-BE49-F238E27FC236}">
                <a16:creationId xmlns:a16="http://schemas.microsoft.com/office/drawing/2014/main" id="{F4B127E7-A193-7975-1208-A35654B0BADD}"/>
              </a:ext>
            </a:extLst>
          </p:cNvPr>
          <p:cNvSpPr txBox="1">
            <a:spLocks noChangeArrowheads="1"/>
          </p:cNvSpPr>
          <p:nvPr/>
        </p:nvSpPr>
        <p:spPr bwMode="auto">
          <a:xfrm>
            <a:off x="4648200" y="5105400"/>
            <a:ext cx="152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1600">
              <a:solidFill>
                <a:srgbClr val="FF0000"/>
              </a:solidFill>
              <a:cs typeface="Arial" panose="020B0604020202020204" pitchFamily="34" charset="0"/>
            </a:endParaRPr>
          </a:p>
        </p:txBody>
      </p:sp>
      <p:sp>
        <p:nvSpPr>
          <p:cNvPr id="46087" name="TextBox 10">
            <a:extLst>
              <a:ext uri="{FF2B5EF4-FFF2-40B4-BE49-F238E27FC236}">
                <a16:creationId xmlns:a16="http://schemas.microsoft.com/office/drawing/2014/main" id="{EA05D979-8338-83E6-2F26-B1CF74F74ABA}"/>
              </a:ext>
            </a:extLst>
          </p:cNvPr>
          <p:cNvSpPr txBox="1">
            <a:spLocks noChangeArrowheads="1"/>
          </p:cNvSpPr>
          <p:nvPr/>
        </p:nvSpPr>
        <p:spPr bwMode="auto">
          <a:xfrm>
            <a:off x="5943600" y="4767263"/>
            <a:ext cx="1524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1600">
              <a:solidFill>
                <a:srgbClr val="FF0000"/>
              </a:solidFill>
              <a:cs typeface="Arial" panose="020B0604020202020204" pitchFamily="34" charset="0"/>
            </a:endParaRPr>
          </a:p>
        </p:txBody>
      </p:sp>
      <p:sp>
        <p:nvSpPr>
          <p:cNvPr id="46088" name="TextBox 12">
            <a:extLst>
              <a:ext uri="{FF2B5EF4-FFF2-40B4-BE49-F238E27FC236}">
                <a16:creationId xmlns:a16="http://schemas.microsoft.com/office/drawing/2014/main" id="{285D38B2-FDC6-5C47-E547-43675BBC944E}"/>
              </a:ext>
            </a:extLst>
          </p:cNvPr>
          <p:cNvSpPr txBox="1">
            <a:spLocks noChangeArrowheads="1"/>
          </p:cNvSpPr>
          <p:nvPr/>
        </p:nvSpPr>
        <p:spPr bwMode="auto">
          <a:xfrm>
            <a:off x="6013450" y="5133975"/>
            <a:ext cx="1524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endParaRPr lang="en-US" altLang="en-US" sz="1600">
              <a:solidFill>
                <a:srgbClr val="FF0000"/>
              </a:solidFill>
              <a:cs typeface="Arial" panose="020B0604020202020204" pitchFamily="34" charset="0"/>
            </a:endParaRPr>
          </a:p>
        </p:txBody>
      </p:sp>
      <p:pic>
        <p:nvPicPr>
          <p:cNvPr id="46089" name="Picture 2">
            <a:extLst>
              <a:ext uri="{FF2B5EF4-FFF2-40B4-BE49-F238E27FC236}">
                <a16:creationId xmlns:a16="http://schemas.microsoft.com/office/drawing/2014/main" id="{FB055D76-7080-6FC4-B982-1F27EA0DDAA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t="3125"/>
          <a:stretch>
            <a:fillRect/>
          </a:stretch>
        </p:blipFill>
        <p:spPr bwMode="auto">
          <a:xfrm>
            <a:off x="5524500" y="1687513"/>
            <a:ext cx="6172200" cy="402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90" name="Rectangle 7">
            <a:extLst>
              <a:ext uri="{FF2B5EF4-FFF2-40B4-BE49-F238E27FC236}">
                <a16:creationId xmlns:a16="http://schemas.microsoft.com/office/drawing/2014/main" id="{21838F0E-915D-6C3D-84C3-4D2BBAAF8469}"/>
              </a:ext>
            </a:extLst>
          </p:cNvPr>
          <p:cNvSpPr>
            <a:spLocks noChangeArrowheads="1"/>
          </p:cNvSpPr>
          <p:nvPr/>
        </p:nvSpPr>
        <p:spPr bwMode="auto">
          <a:xfrm>
            <a:off x="927100" y="2414588"/>
            <a:ext cx="3644900"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600" b="1" dirty="0">
                <a:solidFill>
                  <a:srgbClr val="000000"/>
                </a:solidFill>
                <a:cs typeface="Calibri" panose="020F0502020204030204" pitchFamily="34" charset="0"/>
              </a:rPr>
              <a:t>National average annual care costs</a:t>
            </a:r>
            <a:r>
              <a:rPr lang="en-US" altLang="en-US" sz="1600" b="1" baseline="30000" dirty="0">
                <a:solidFill>
                  <a:srgbClr val="000000"/>
                </a:solidFill>
                <a:cs typeface="Calibri" panose="020F0502020204030204" pitchFamily="34" charset="0"/>
              </a:rPr>
              <a:t>1</a:t>
            </a:r>
          </a:p>
          <a:p>
            <a:endParaRPr lang="en-US" altLang="en-US" b="1" dirty="0">
              <a:solidFill>
                <a:srgbClr val="1772AF"/>
              </a:solidFill>
              <a:latin typeface="RobotoCondensed-Bold" panose="02000000000000000000" pitchFamily="2" charset="0"/>
            </a:endParaRPr>
          </a:p>
          <a:p>
            <a:r>
              <a:rPr lang="en-US" altLang="en-US" sz="2000" b="1" dirty="0">
                <a:solidFill>
                  <a:srgbClr val="00747B"/>
                </a:solidFill>
                <a:cs typeface="Calibri" panose="020F0502020204030204" pitchFamily="34" charset="0"/>
              </a:rPr>
              <a:t>$116,435 </a:t>
            </a:r>
            <a:br>
              <a:rPr lang="en-US" altLang="en-US" sz="2000" b="1" dirty="0">
                <a:solidFill>
                  <a:srgbClr val="00747B"/>
                </a:solidFill>
                <a:cs typeface="Calibri" panose="020F0502020204030204" pitchFamily="34" charset="0"/>
              </a:rPr>
            </a:br>
            <a:r>
              <a:rPr lang="en-US" altLang="en-US" sz="1600" dirty="0">
                <a:solidFill>
                  <a:srgbClr val="000000"/>
                </a:solidFill>
                <a:cs typeface="Calibri" panose="020F0502020204030204" pitchFamily="34" charset="0"/>
              </a:rPr>
              <a:t>Skilled nursing facility (private room)</a:t>
            </a:r>
          </a:p>
          <a:p>
            <a:endParaRPr lang="en-US" altLang="en-US" sz="1600" dirty="0">
              <a:solidFill>
                <a:srgbClr val="00747B"/>
              </a:solidFill>
              <a:cs typeface="Calibri" panose="020F0502020204030204" pitchFamily="34" charset="0"/>
            </a:endParaRPr>
          </a:p>
          <a:p>
            <a:r>
              <a:rPr lang="en-US" altLang="en-US" sz="2000" b="1" dirty="0">
                <a:solidFill>
                  <a:srgbClr val="00747B"/>
                </a:solidFill>
                <a:cs typeface="Calibri" panose="020F0502020204030204" pitchFamily="34" charset="0"/>
              </a:rPr>
              <a:t>$63,336 </a:t>
            </a:r>
            <a:br>
              <a:rPr lang="en-US" altLang="en-US" sz="2000" b="1" dirty="0">
                <a:solidFill>
                  <a:srgbClr val="00747B"/>
                </a:solidFill>
                <a:cs typeface="Calibri" panose="020F0502020204030204" pitchFamily="34" charset="0"/>
              </a:rPr>
            </a:br>
            <a:r>
              <a:rPr lang="en-US" altLang="en-US" sz="1600" dirty="0">
                <a:solidFill>
                  <a:srgbClr val="000000"/>
                </a:solidFill>
                <a:cs typeface="Calibri" panose="020F0502020204030204" pitchFamily="34" charset="0"/>
              </a:rPr>
              <a:t>Assisted living facility (one-bedroom)</a:t>
            </a:r>
          </a:p>
          <a:p>
            <a:endParaRPr lang="en-US" altLang="en-US" sz="1600" dirty="0">
              <a:solidFill>
                <a:srgbClr val="000000"/>
              </a:solidFill>
              <a:cs typeface="Calibri" panose="020F0502020204030204" pitchFamily="34" charset="0"/>
            </a:endParaRPr>
          </a:p>
          <a:p>
            <a:r>
              <a:rPr lang="en-US" altLang="en-US" sz="2000" b="1" dirty="0">
                <a:solidFill>
                  <a:srgbClr val="00747B"/>
                </a:solidFill>
                <a:cs typeface="Calibri" panose="020F0502020204030204" pitchFamily="34" charset="0"/>
              </a:rPr>
              <a:t>$90,480 </a:t>
            </a:r>
            <a:br>
              <a:rPr lang="en-US" altLang="en-US" sz="2000" b="1" dirty="0">
                <a:solidFill>
                  <a:srgbClr val="00747B"/>
                </a:solidFill>
                <a:cs typeface="Calibri" panose="020F0502020204030204" pitchFamily="34" charset="0"/>
              </a:rPr>
            </a:br>
            <a:r>
              <a:rPr lang="en-US" altLang="en-US" sz="1600" dirty="0">
                <a:solidFill>
                  <a:srgbClr val="000000"/>
                </a:solidFill>
                <a:cs typeface="Calibri" panose="020F0502020204030204" pitchFamily="34" charset="0"/>
              </a:rPr>
              <a:t>Home health care agency (60 hours per week at $29 per hour)</a:t>
            </a:r>
            <a:endParaRPr lang="en-US" altLang="en-US" sz="1600" dirty="0">
              <a:cs typeface="Calibri" panose="020F0502020204030204" pitchFamily="34" charset="0"/>
            </a:endParaRPr>
          </a:p>
        </p:txBody>
      </p:sp>
      <p:sp>
        <p:nvSpPr>
          <p:cNvPr id="46091" name="Rectangle 1">
            <a:extLst>
              <a:ext uri="{FF2B5EF4-FFF2-40B4-BE49-F238E27FC236}">
                <a16:creationId xmlns:a16="http://schemas.microsoft.com/office/drawing/2014/main" id="{CE661BB0-9EC2-C3A5-C273-0970353D1A80}"/>
              </a:ext>
            </a:extLst>
          </p:cNvPr>
          <p:cNvSpPr>
            <a:spLocks noChangeArrowheads="1"/>
          </p:cNvSpPr>
          <p:nvPr/>
        </p:nvSpPr>
        <p:spPr bwMode="auto">
          <a:xfrm>
            <a:off x="927100" y="1555750"/>
            <a:ext cx="1946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400">
                <a:solidFill>
                  <a:srgbClr val="AE1129"/>
                </a:solidFill>
                <a:latin typeface="Georgia" panose="02040502050405020303" pitchFamily="18" charset="0"/>
              </a:rPr>
              <a:t>What it costs</a:t>
            </a:r>
          </a:p>
        </p:txBody>
      </p:sp>
      <p:sp>
        <p:nvSpPr>
          <p:cNvPr id="2" name="Rectangle 25">
            <a:extLst>
              <a:ext uri="{FF2B5EF4-FFF2-40B4-BE49-F238E27FC236}">
                <a16:creationId xmlns:a16="http://schemas.microsoft.com/office/drawing/2014/main" id="{3D7CEAAE-985F-9770-D619-8FBCE62E3590}"/>
              </a:ext>
            </a:extLst>
          </p:cNvPr>
          <p:cNvSpPr>
            <a:spLocks noChangeArrowheads="1"/>
          </p:cNvSpPr>
          <p:nvPr/>
        </p:nvSpPr>
        <p:spPr bwMode="auto">
          <a:xfrm>
            <a:off x="10363200" y="613704"/>
            <a:ext cx="1828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200" b="1" dirty="0"/>
              <a:t>WHY </a:t>
            </a:r>
            <a:r>
              <a:rPr lang="en-US" altLang="en-US" sz="1200" dirty="0"/>
              <a:t>plan for LTC?</a:t>
            </a:r>
          </a:p>
        </p:txBody>
      </p:sp>
      <p:sp>
        <p:nvSpPr>
          <p:cNvPr id="3" name="Rectangle 2">
            <a:extLst>
              <a:ext uri="{FF2B5EF4-FFF2-40B4-BE49-F238E27FC236}">
                <a16:creationId xmlns:a16="http://schemas.microsoft.com/office/drawing/2014/main" id="{B1C90721-91A7-A84B-878E-2C61001F5D59}"/>
              </a:ext>
            </a:extLst>
          </p:cNvPr>
          <p:cNvSpPr/>
          <p:nvPr/>
        </p:nvSpPr>
        <p:spPr>
          <a:xfrm>
            <a:off x="11582400" y="-12700"/>
            <a:ext cx="609600" cy="609600"/>
          </a:xfrm>
          <a:prstGeom prst="rect">
            <a:avLst/>
          </a:prstGeom>
          <a:solidFill>
            <a:schemeClr val="tx2"/>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a:extLst>
              <a:ext uri="{FF2B5EF4-FFF2-40B4-BE49-F238E27FC236}">
                <a16:creationId xmlns:a16="http://schemas.microsoft.com/office/drawing/2014/main" id="{2794CD23-4044-BEED-B972-EFE2FA3B3C5D}"/>
              </a:ext>
            </a:extLst>
          </p:cNvPr>
          <p:cNvSpPr/>
          <p:nvPr/>
        </p:nvSpPr>
        <p:spPr>
          <a:xfrm>
            <a:off x="10972800" y="-12700"/>
            <a:ext cx="609600" cy="609600"/>
          </a:xfrm>
          <a:prstGeom prst="rect">
            <a:avLst/>
          </a:prstGeom>
          <a:solidFill>
            <a:schemeClr val="tx2"/>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015C5E8D-728B-01CF-909B-822080420E29}"/>
              </a:ext>
            </a:extLst>
          </p:cNvPr>
          <p:cNvSpPr/>
          <p:nvPr/>
        </p:nvSpPr>
        <p:spPr>
          <a:xfrm>
            <a:off x="10363200" y="-12700"/>
            <a:ext cx="609600" cy="609600"/>
          </a:xfrm>
          <a:prstGeom prst="rect">
            <a:avLst/>
          </a:prstGeom>
          <a:solidFill>
            <a:schemeClr val="accent1"/>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Title 1">
            <a:extLst>
              <a:ext uri="{FF2B5EF4-FFF2-40B4-BE49-F238E27FC236}">
                <a16:creationId xmlns:a16="http://schemas.microsoft.com/office/drawing/2014/main" id="{8418EAD0-9C7E-9EA2-9F2D-6A1A8171F4D6}"/>
              </a:ext>
            </a:extLst>
          </p:cNvPr>
          <p:cNvSpPr>
            <a:spLocks noGrp="1"/>
          </p:cNvSpPr>
          <p:nvPr>
            <p:ph type="title"/>
          </p:nvPr>
        </p:nvSpPr>
        <p:spPr/>
        <p:txBody>
          <a:bodyPr/>
          <a:lstStyle/>
          <a:p>
            <a:r>
              <a:rPr lang="en-US" altLang="en-US" sz="3200"/>
              <a:t>Impact of a long-term care event </a:t>
            </a:r>
          </a:p>
        </p:txBody>
      </p:sp>
      <p:sp>
        <p:nvSpPr>
          <p:cNvPr id="6" name="Rectangle 5">
            <a:extLst>
              <a:ext uri="{FF2B5EF4-FFF2-40B4-BE49-F238E27FC236}">
                <a16:creationId xmlns:a16="http://schemas.microsoft.com/office/drawing/2014/main" id="{EBC52F84-99FF-7A1E-20DB-9F5EEE9DC832}"/>
              </a:ext>
            </a:extLst>
          </p:cNvPr>
          <p:cNvSpPr/>
          <p:nvPr/>
        </p:nvSpPr>
        <p:spPr>
          <a:xfrm>
            <a:off x="7712075" y="1595438"/>
            <a:ext cx="3373438" cy="3236912"/>
          </a:xfrm>
          <a:prstGeom prst="rect">
            <a:avLst/>
          </a:prstGeom>
          <a:solidFill>
            <a:schemeClr val="tx2">
              <a:lumMod val="20000"/>
              <a:lumOff val="80000"/>
            </a:schemeClr>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6">
            <a:extLst>
              <a:ext uri="{FF2B5EF4-FFF2-40B4-BE49-F238E27FC236}">
                <a16:creationId xmlns:a16="http://schemas.microsoft.com/office/drawing/2014/main" id="{01612ED7-8C93-2227-C209-3841DD345452}"/>
              </a:ext>
            </a:extLst>
          </p:cNvPr>
          <p:cNvSpPr/>
          <p:nvPr/>
        </p:nvSpPr>
        <p:spPr>
          <a:xfrm>
            <a:off x="7710488" y="3810000"/>
            <a:ext cx="3373437" cy="1162050"/>
          </a:xfrm>
          <a:prstGeom prst="rect">
            <a:avLst/>
          </a:prstGeom>
          <a:solidFill>
            <a:schemeClr val="accent3"/>
          </a:solidFill>
          <a:ln w="3175">
            <a:solidFill>
              <a:srgbClr val="0070C0"/>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8134" name="Rectangle 7">
            <a:extLst>
              <a:ext uri="{FF2B5EF4-FFF2-40B4-BE49-F238E27FC236}">
                <a16:creationId xmlns:a16="http://schemas.microsoft.com/office/drawing/2014/main" id="{7B1560AF-0E33-7C41-7459-27AAF12409F4}"/>
              </a:ext>
            </a:extLst>
          </p:cNvPr>
          <p:cNvSpPr>
            <a:spLocks noChangeArrowheads="1"/>
          </p:cNvSpPr>
          <p:nvPr/>
        </p:nvSpPr>
        <p:spPr bwMode="auto">
          <a:xfrm>
            <a:off x="7848600" y="1825625"/>
            <a:ext cx="309721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a:latin typeface="Georgia" panose="02040502050405020303" pitchFamily="18" charset="0"/>
              </a:rPr>
              <a:t>When your clients need long-term care and do not have a dedicated funding solution, it is estimated their annual portfolio withdrawal rate could jump from</a:t>
            </a:r>
          </a:p>
        </p:txBody>
      </p:sp>
      <p:sp>
        <p:nvSpPr>
          <p:cNvPr id="48135" name="TextBox 8">
            <a:extLst>
              <a:ext uri="{FF2B5EF4-FFF2-40B4-BE49-F238E27FC236}">
                <a16:creationId xmlns:a16="http://schemas.microsoft.com/office/drawing/2014/main" id="{D4E285D7-85A1-ADC2-06F7-7C3118861311}"/>
              </a:ext>
            </a:extLst>
          </p:cNvPr>
          <p:cNvSpPr txBox="1">
            <a:spLocks noChangeArrowheads="1"/>
          </p:cNvSpPr>
          <p:nvPr/>
        </p:nvSpPr>
        <p:spPr bwMode="auto">
          <a:xfrm>
            <a:off x="7710488" y="4044950"/>
            <a:ext cx="337343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4000">
                <a:solidFill>
                  <a:schemeClr val="bg1"/>
                </a:solidFill>
                <a:latin typeface="Georgia" panose="02040502050405020303" pitchFamily="18" charset="0"/>
                <a:cs typeface="Arial" panose="020B0604020202020204" pitchFamily="34" charset="0"/>
              </a:rPr>
              <a:t>5</a:t>
            </a:r>
            <a:r>
              <a:rPr lang="en-US" altLang="en-US" sz="4000" baseline="30000">
                <a:solidFill>
                  <a:schemeClr val="bg1"/>
                </a:solidFill>
                <a:latin typeface="Georgia" panose="02040502050405020303" pitchFamily="18" charset="0"/>
                <a:cs typeface="Arial" panose="020B0604020202020204" pitchFamily="34" charset="0"/>
              </a:rPr>
              <a:t>%</a:t>
            </a:r>
            <a:r>
              <a:rPr lang="en-US" altLang="en-US" sz="4000">
                <a:solidFill>
                  <a:schemeClr val="bg1"/>
                </a:solidFill>
                <a:latin typeface="Georgia" panose="02040502050405020303" pitchFamily="18" charset="0"/>
                <a:cs typeface="Arial" panose="020B0604020202020204" pitchFamily="34" charset="0"/>
              </a:rPr>
              <a:t> to 11</a:t>
            </a:r>
            <a:r>
              <a:rPr lang="en-US" altLang="en-US" sz="4000" baseline="30000">
                <a:solidFill>
                  <a:schemeClr val="bg1"/>
                </a:solidFill>
                <a:latin typeface="Georgia" panose="02040502050405020303" pitchFamily="18" charset="0"/>
                <a:cs typeface="Arial" panose="020B0604020202020204" pitchFamily="34" charset="0"/>
              </a:rPr>
              <a:t>% </a:t>
            </a:r>
            <a:r>
              <a:rPr lang="en-US" altLang="en-US" sz="2800" baseline="60000">
                <a:solidFill>
                  <a:schemeClr val="bg1"/>
                </a:solidFill>
                <a:latin typeface="Georgia" panose="02040502050405020303" pitchFamily="18" charset="0"/>
                <a:cs typeface="Arial" panose="020B0604020202020204" pitchFamily="34" charset="0"/>
              </a:rPr>
              <a:t>2</a:t>
            </a:r>
          </a:p>
        </p:txBody>
      </p:sp>
      <p:sp>
        <p:nvSpPr>
          <p:cNvPr id="48137" name="TextBox 10">
            <a:extLst>
              <a:ext uri="{FF2B5EF4-FFF2-40B4-BE49-F238E27FC236}">
                <a16:creationId xmlns:a16="http://schemas.microsoft.com/office/drawing/2014/main" id="{6AD100E8-6B00-6BFB-8492-0A74DA46F8E5}"/>
              </a:ext>
            </a:extLst>
          </p:cNvPr>
          <p:cNvSpPr txBox="1">
            <a:spLocks noChangeArrowheads="1"/>
          </p:cNvSpPr>
          <p:nvPr/>
        </p:nvSpPr>
        <p:spPr bwMode="auto">
          <a:xfrm>
            <a:off x="539750" y="5914034"/>
            <a:ext cx="82994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5563" indent="-55563">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300"/>
              </a:spcAft>
            </a:pPr>
            <a:r>
              <a:rPr lang="en-US" altLang="en-US" sz="1000" baseline="30000" dirty="0">
                <a:cs typeface="Arial" panose="020B0604020202020204" pitchFamily="34" charset="0"/>
              </a:rPr>
              <a:t>1</a:t>
            </a:r>
            <a:r>
              <a:rPr lang="en-US" altLang="en-US" sz="1000" dirty="0">
                <a:cs typeface="Arial" panose="020B0604020202020204" pitchFamily="34" charset="0"/>
              </a:rPr>
              <a:t>National Alliance for Caregiving and AARP, May 2020, “</a:t>
            </a:r>
            <a:r>
              <a:rPr lang="en-US" altLang="en-US" sz="1000" dirty="0">
                <a:cs typeface="Arial" panose="020B0604020202020204" pitchFamily="34" charset="0"/>
                <a:hlinkClick r:id="rId3"/>
              </a:rPr>
              <a:t>2020 Report: Caregiving in the U.S</a:t>
            </a:r>
            <a:r>
              <a:rPr lang="en-US" altLang="en-US" sz="1000" dirty="0">
                <a:cs typeface="Arial" panose="020B0604020202020204" pitchFamily="34" charset="0"/>
              </a:rPr>
              <a:t>.”    </a:t>
            </a:r>
            <a:r>
              <a:rPr lang="en-US" altLang="en-US" sz="1000" baseline="30000" dirty="0">
                <a:cs typeface="Arial" panose="020B0604020202020204" pitchFamily="34" charset="0"/>
              </a:rPr>
              <a:t>2</a:t>
            </a:r>
            <a:r>
              <a:rPr lang="en-US" altLang="en-US" sz="1000" dirty="0"/>
              <a:t>Versta Research, “2020 LTC Marketing and Thought Leadership Research, Findings from Surveys of Advisors and Consumers,” August 2020. </a:t>
            </a:r>
            <a:r>
              <a:rPr lang="en-US" altLang="en-US" sz="1000" dirty="0">
                <a:hlinkClick r:id="rId4"/>
              </a:rPr>
              <a:t>http://visit.lfg.com/MG-VRST-PPT001</a:t>
            </a:r>
            <a:r>
              <a:rPr lang="en-US" altLang="en-US" sz="1000" dirty="0"/>
              <a:t>. For a printed copy, call 877-ASK-LINCOLN. </a:t>
            </a:r>
            <a:endParaRPr lang="en-US" altLang="en-US" sz="1000" dirty="0">
              <a:cs typeface="Arial" panose="020B0604020202020204" pitchFamily="34" charset="0"/>
            </a:endParaRPr>
          </a:p>
        </p:txBody>
      </p:sp>
      <p:sp>
        <p:nvSpPr>
          <p:cNvPr id="2" name="Text Placeholder 2">
            <a:extLst>
              <a:ext uri="{FF2B5EF4-FFF2-40B4-BE49-F238E27FC236}">
                <a16:creationId xmlns:a16="http://schemas.microsoft.com/office/drawing/2014/main" id="{2450F806-94C4-C0C5-1E74-A9B8EA82EBD3}"/>
              </a:ext>
            </a:extLst>
          </p:cNvPr>
          <p:cNvSpPr txBox="1">
            <a:spLocks/>
          </p:cNvSpPr>
          <p:nvPr/>
        </p:nvSpPr>
        <p:spPr bwMode="auto">
          <a:xfrm>
            <a:off x="1124221" y="1659750"/>
            <a:ext cx="5638800"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Aft>
                <a:spcPts val="800"/>
              </a:spcAft>
              <a:buClr>
                <a:schemeClr val="tx1"/>
              </a:buClr>
              <a:buFont typeface="Arial" panose="020B0604020202020204" pitchFamily="34" charset="0"/>
              <a:buChar char="•"/>
              <a:defRPr sz="1600">
                <a:solidFill>
                  <a:schemeClr val="tx1"/>
                </a:solidFill>
                <a:latin typeface="Calibri" panose="020F0502020204030204" pitchFamily="34" charset="0"/>
                <a:cs typeface="Arial" panose="020B0604020202020204" pitchFamily="34" charset="0"/>
              </a:defRPr>
            </a:lvl1pPr>
            <a:lvl2pPr marL="365125" indent="-182563">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2pPr>
            <a:lvl3pPr marL="685800"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3pPr>
            <a:lvl4pPr marL="858838"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4pPr>
            <a:lvl5pPr marL="1031875"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5pPr>
            <a:lvl6pPr marL="14890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6pPr>
            <a:lvl7pPr marL="19462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7pPr>
            <a:lvl8pPr marL="24034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8pPr>
            <a:lvl9pPr marL="2860675" indent="-173038" eaLnBrk="0" fontAlgn="base" hangingPunct="0">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9pPr>
          </a:lstStyle>
          <a:p>
            <a:pPr algn="ctr">
              <a:spcAft>
                <a:spcPct val="0"/>
              </a:spcAft>
              <a:buFont typeface="Arial" panose="020B0604020202020204" pitchFamily="34" charset="0"/>
              <a:buNone/>
            </a:pPr>
            <a:r>
              <a:rPr lang="en-US" altLang="en-US" sz="1800" dirty="0">
                <a:latin typeface="Georgia" panose="02040502050405020303" pitchFamily="18" charset="0"/>
              </a:rPr>
              <a:t>The number of Americans providing unpaid care</a:t>
            </a:r>
            <a:br>
              <a:rPr lang="en-US" altLang="en-US" sz="1800" dirty="0">
                <a:latin typeface="Georgia" panose="02040502050405020303" pitchFamily="18" charset="0"/>
              </a:rPr>
            </a:br>
            <a:r>
              <a:rPr lang="en-US" altLang="en-US" sz="1800" dirty="0">
                <a:latin typeface="Georgia" panose="02040502050405020303" pitchFamily="18" charset="0"/>
              </a:rPr>
              <a:t>has increased over the last five years.</a:t>
            </a:r>
            <a:r>
              <a:rPr lang="en-US" altLang="en-US" sz="1800" baseline="30000" dirty="0">
                <a:latin typeface="Georgia" panose="02040502050405020303" pitchFamily="18" charset="0"/>
              </a:rPr>
              <a:t>1</a:t>
            </a:r>
          </a:p>
        </p:txBody>
      </p:sp>
      <p:grpSp>
        <p:nvGrpSpPr>
          <p:cNvPr id="3" name="Group 2">
            <a:extLst>
              <a:ext uri="{FF2B5EF4-FFF2-40B4-BE49-F238E27FC236}">
                <a16:creationId xmlns:a16="http://schemas.microsoft.com/office/drawing/2014/main" id="{2C107265-CC3D-6D94-C1DF-C3740BF9C926}"/>
              </a:ext>
            </a:extLst>
          </p:cNvPr>
          <p:cNvGrpSpPr/>
          <p:nvPr/>
        </p:nvGrpSpPr>
        <p:grpSpPr>
          <a:xfrm>
            <a:off x="873992" y="2688665"/>
            <a:ext cx="2706688" cy="2168013"/>
            <a:chOff x="451367" y="2856614"/>
            <a:chExt cx="2706688" cy="2168013"/>
          </a:xfrm>
        </p:grpSpPr>
        <p:sp>
          <p:nvSpPr>
            <p:cNvPr id="4" name="TextBox 11">
              <a:extLst>
                <a:ext uri="{FF2B5EF4-FFF2-40B4-BE49-F238E27FC236}">
                  <a16:creationId xmlns:a16="http://schemas.microsoft.com/office/drawing/2014/main" id="{D03CE540-5E9D-3842-BC96-EF72EA2BC34F}"/>
                </a:ext>
              </a:extLst>
            </p:cNvPr>
            <p:cNvSpPr txBox="1">
              <a:spLocks noChangeArrowheads="1"/>
            </p:cNvSpPr>
            <p:nvPr/>
          </p:nvSpPr>
          <p:spPr bwMode="auto">
            <a:xfrm>
              <a:off x="451367" y="4132075"/>
              <a:ext cx="2706688"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2000" b="1" dirty="0">
                  <a:solidFill>
                    <a:schemeClr val="accent1"/>
                  </a:solidFill>
                  <a:ea typeface="Roboto Condensed"/>
                  <a:cs typeface="Calibri" panose="020F0502020204030204" pitchFamily="34" charset="0"/>
                </a:rPr>
                <a:t>53 million</a:t>
              </a:r>
              <a:endParaRPr lang="en-US" altLang="en-US" sz="2000" b="1" dirty="0"/>
            </a:p>
            <a:p>
              <a:pPr algn="ctr" eaLnBrk="1" hangingPunct="1"/>
              <a:r>
                <a:rPr lang="en-US" altLang="en-US" dirty="0"/>
                <a:t>Americans have </a:t>
              </a:r>
            </a:p>
            <a:p>
              <a:pPr algn="ctr" eaLnBrk="1" hangingPunct="1"/>
              <a:r>
                <a:rPr lang="en-US" altLang="en-US" sz="2000" b="1" dirty="0">
                  <a:solidFill>
                    <a:schemeClr val="accent1"/>
                  </a:solidFill>
                </a:rPr>
                <a:t>provided unpaid care.</a:t>
              </a:r>
              <a:r>
                <a:rPr lang="en-US" altLang="en-US" sz="2000" b="1" baseline="30000" dirty="0">
                  <a:solidFill>
                    <a:schemeClr val="accent1"/>
                  </a:solidFill>
                </a:rPr>
                <a:t>1</a:t>
              </a:r>
              <a:endParaRPr lang="en-US" altLang="en-US" dirty="0">
                <a:solidFill>
                  <a:schemeClr val="accent1"/>
                </a:solidFill>
              </a:endParaRPr>
            </a:p>
          </p:txBody>
        </p:sp>
        <p:pic>
          <p:nvPicPr>
            <p:cNvPr id="8" name="Picture 3">
              <a:extLst>
                <a:ext uri="{FF2B5EF4-FFF2-40B4-BE49-F238E27FC236}">
                  <a16:creationId xmlns:a16="http://schemas.microsoft.com/office/drawing/2014/main" id="{6F0D6E5A-10BF-522E-4653-656F3A888836}"/>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t="14925" b="14920"/>
            <a:stretch/>
          </p:blipFill>
          <p:spPr bwMode="auto">
            <a:xfrm>
              <a:off x="1014975" y="2856614"/>
              <a:ext cx="1828800" cy="1282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oup 8">
            <a:extLst>
              <a:ext uri="{FF2B5EF4-FFF2-40B4-BE49-F238E27FC236}">
                <a16:creationId xmlns:a16="http://schemas.microsoft.com/office/drawing/2014/main" id="{F43A32C0-7C93-A605-F2A9-03238A397737}"/>
              </a:ext>
            </a:extLst>
          </p:cNvPr>
          <p:cNvGrpSpPr/>
          <p:nvPr/>
        </p:nvGrpSpPr>
        <p:grpSpPr>
          <a:xfrm>
            <a:off x="4413704" y="2862991"/>
            <a:ext cx="2176377" cy="1989025"/>
            <a:chOff x="3806784" y="3066380"/>
            <a:chExt cx="2176377" cy="1989025"/>
          </a:xfrm>
        </p:grpSpPr>
        <p:sp>
          <p:nvSpPr>
            <p:cNvPr id="10" name="TextBox 16">
              <a:extLst>
                <a:ext uri="{FF2B5EF4-FFF2-40B4-BE49-F238E27FC236}">
                  <a16:creationId xmlns:a16="http://schemas.microsoft.com/office/drawing/2014/main" id="{EC2DCC3F-1C13-B683-465E-25AFDF9DC5EC}"/>
                </a:ext>
              </a:extLst>
            </p:cNvPr>
            <p:cNvSpPr txBox="1">
              <a:spLocks noChangeArrowheads="1"/>
            </p:cNvSpPr>
            <p:nvPr/>
          </p:nvSpPr>
          <p:spPr bwMode="auto">
            <a:xfrm>
              <a:off x="3806784" y="4132075"/>
              <a:ext cx="217637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Aft>
                  <a:spcPts val="1200"/>
                </a:spcAft>
              </a:pPr>
              <a:r>
                <a:rPr lang="en-US" altLang="en-US" sz="2000" b="1" dirty="0">
                  <a:solidFill>
                    <a:schemeClr val="accent1"/>
                  </a:solidFill>
                </a:rPr>
                <a:t>61% of the time</a:t>
              </a:r>
              <a:r>
                <a:rPr lang="en-US" altLang="en-US" sz="2400" b="1" dirty="0">
                  <a:solidFill>
                    <a:schemeClr val="accent1"/>
                  </a:solidFill>
                </a:rPr>
                <a:t>,</a:t>
              </a:r>
              <a:br>
                <a:rPr lang="en-US" altLang="en-US" sz="2400" b="1" dirty="0">
                  <a:solidFill>
                    <a:schemeClr val="accent1"/>
                  </a:solidFill>
                </a:rPr>
              </a:br>
              <a:r>
                <a:rPr lang="en-US" altLang="en-US" dirty="0"/>
                <a:t>the family caregiver</a:t>
              </a:r>
              <a:br>
                <a:rPr lang="en-US" altLang="en-US" dirty="0"/>
              </a:br>
              <a:r>
                <a:rPr lang="en-US" altLang="en-US" dirty="0"/>
                <a:t>is a woman.</a:t>
              </a:r>
              <a:r>
                <a:rPr lang="en-US" altLang="en-US" baseline="30000" dirty="0"/>
                <a:t>1</a:t>
              </a:r>
            </a:p>
          </p:txBody>
        </p:sp>
        <p:pic>
          <p:nvPicPr>
            <p:cNvPr id="11" name="Picture 10" descr="A picture containing shape&#10;&#10;Description automatically generated">
              <a:extLst>
                <a:ext uri="{FF2B5EF4-FFF2-40B4-BE49-F238E27FC236}">
                  <a16:creationId xmlns:a16="http://schemas.microsoft.com/office/drawing/2014/main" id="{56E79FC5-911F-1065-D176-EA3D2404BA49}"/>
                </a:ext>
              </a:extLst>
            </p:cNvPr>
            <p:cNvPicPr>
              <a:picLocks noChangeAspect="1"/>
            </p:cNvPicPr>
            <p:nvPr/>
          </p:nvPicPr>
          <p:blipFill>
            <a:blip r:embed="rId7" cstate="screen">
              <a:duotone>
                <a:schemeClr val="bg2">
                  <a:shade val="45000"/>
                  <a:satMod val="135000"/>
                </a:schemeClr>
                <a:prstClr val="white"/>
              </a:duotone>
              <a:extLst>
                <a:ext uri="{BEBA8EAE-BF5A-486C-A8C5-ECC9F3942E4B}">
                  <a14:imgProps xmlns:a14="http://schemas.microsoft.com/office/drawing/2010/main">
                    <a14:imgLayer r:embed="rId8">
                      <a14:imgEffect>
                        <a14:saturation sat="0"/>
                      </a14:imgEffect>
                    </a14:imgLayer>
                  </a14:imgProps>
                </a:ext>
              </a:extLst>
            </a:blip>
            <a:stretch>
              <a:fillRect/>
            </a:stretch>
          </p:blipFill>
          <p:spPr>
            <a:xfrm>
              <a:off x="4463296" y="3066380"/>
              <a:ext cx="863353" cy="863353"/>
            </a:xfrm>
            <a:prstGeom prst="rect">
              <a:avLst/>
            </a:prstGeom>
          </p:spPr>
        </p:pic>
      </p:grpSp>
      <p:cxnSp>
        <p:nvCxnSpPr>
          <p:cNvPr id="12" name="Straight Connector 11">
            <a:extLst>
              <a:ext uri="{FF2B5EF4-FFF2-40B4-BE49-F238E27FC236}">
                <a16:creationId xmlns:a16="http://schemas.microsoft.com/office/drawing/2014/main" id="{9CB4C59F-52FE-E85F-AE53-DFAA0998E349}"/>
              </a:ext>
            </a:extLst>
          </p:cNvPr>
          <p:cNvCxnSpPr>
            <a:cxnSpLocks/>
          </p:cNvCxnSpPr>
          <p:nvPr/>
        </p:nvCxnSpPr>
        <p:spPr>
          <a:xfrm flipV="1">
            <a:off x="3958133" y="2802257"/>
            <a:ext cx="0" cy="1999769"/>
          </a:xfrm>
          <a:prstGeom prst="line">
            <a:avLst/>
          </a:prstGeom>
          <a:ln w="6350">
            <a:solidFill>
              <a:schemeClr val="accent6"/>
            </a:solidFill>
            <a:miter lim="800000"/>
          </a:ln>
        </p:spPr>
        <p:style>
          <a:lnRef idx="1">
            <a:schemeClr val="accent1"/>
          </a:lnRef>
          <a:fillRef idx="0">
            <a:schemeClr val="accent1"/>
          </a:fillRef>
          <a:effectRef idx="0">
            <a:schemeClr val="accent1"/>
          </a:effectRef>
          <a:fontRef idx="minor">
            <a:schemeClr val="tx1"/>
          </a:fontRef>
        </p:style>
      </p:cxnSp>
      <p:sp>
        <p:nvSpPr>
          <p:cNvPr id="13" name="Rectangle 25">
            <a:extLst>
              <a:ext uri="{FF2B5EF4-FFF2-40B4-BE49-F238E27FC236}">
                <a16:creationId xmlns:a16="http://schemas.microsoft.com/office/drawing/2014/main" id="{A79F96E5-70B4-ECD9-E22F-637BEBCBA98D}"/>
              </a:ext>
            </a:extLst>
          </p:cNvPr>
          <p:cNvSpPr>
            <a:spLocks noChangeArrowheads="1"/>
          </p:cNvSpPr>
          <p:nvPr/>
        </p:nvSpPr>
        <p:spPr bwMode="auto">
          <a:xfrm>
            <a:off x="10363200" y="613704"/>
            <a:ext cx="1828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200" b="1" dirty="0"/>
              <a:t>WHY </a:t>
            </a:r>
            <a:r>
              <a:rPr lang="en-US" altLang="en-US" sz="1200" dirty="0"/>
              <a:t>plan for LTC?</a:t>
            </a:r>
          </a:p>
        </p:txBody>
      </p:sp>
      <p:sp>
        <p:nvSpPr>
          <p:cNvPr id="14" name="Rectangle 13">
            <a:extLst>
              <a:ext uri="{FF2B5EF4-FFF2-40B4-BE49-F238E27FC236}">
                <a16:creationId xmlns:a16="http://schemas.microsoft.com/office/drawing/2014/main" id="{723F077A-32EC-F81B-B9A9-97FEB2F8C9FC}"/>
              </a:ext>
            </a:extLst>
          </p:cNvPr>
          <p:cNvSpPr/>
          <p:nvPr/>
        </p:nvSpPr>
        <p:spPr>
          <a:xfrm>
            <a:off x="11582400" y="-12700"/>
            <a:ext cx="609600" cy="609600"/>
          </a:xfrm>
          <a:prstGeom prst="rect">
            <a:avLst/>
          </a:prstGeom>
          <a:solidFill>
            <a:schemeClr val="tx2"/>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a:extLst>
              <a:ext uri="{FF2B5EF4-FFF2-40B4-BE49-F238E27FC236}">
                <a16:creationId xmlns:a16="http://schemas.microsoft.com/office/drawing/2014/main" id="{F5983308-F6CF-93C3-A1F8-B994C642F3AB}"/>
              </a:ext>
            </a:extLst>
          </p:cNvPr>
          <p:cNvSpPr/>
          <p:nvPr/>
        </p:nvSpPr>
        <p:spPr>
          <a:xfrm>
            <a:off x="10972800" y="-12700"/>
            <a:ext cx="609600" cy="609600"/>
          </a:xfrm>
          <a:prstGeom prst="rect">
            <a:avLst/>
          </a:prstGeom>
          <a:solidFill>
            <a:schemeClr val="tx2"/>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a:extLst>
              <a:ext uri="{FF2B5EF4-FFF2-40B4-BE49-F238E27FC236}">
                <a16:creationId xmlns:a16="http://schemas.microsoft.com/office/drawing/2014/main" id="{CD609612-0E8C-6B37-277D-9444266A340F}"/>
              </a:ext>
            </a:extLst>
          </p:cNvPr>
          <p:cNvSpPr/>
          <p:nvPr/>
        </p:nvSpPr>
        <p:spPr>
          <a:xfrm>
            <a:off x="10363200" y="-12700"/>
            <a:ext cx="609600" cy="609600"/>
          </a:xfrm>
          <a:prstGeom prst="rect">
            <a:avLst/>
          </a:prstGeom>
          <a:solidFill>
            <a:schemeClr val="accent1"/>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Title 1">
            <a:extLst>
              <a:ext uri="{FF2B5EF4-FFF2-40B4-BE49-F238E27FC236}">
                <a16:creationId xmlns:a16="http://schemas.microsoft.com/office/drawing/2014/main" id="{E36B61DE-C84A-5264-2B23-038AB12A06F5}"/>
              </a:ext>
            </a:extLst>
          </p:cNvPr>
          <p:cNvSpPr>
            <a:spLocks noGrp="1"/>
          </p:cNvSpPr>
          <p:nvPr>
            <p:ph type="title"/>
          </p:nvPr>
        </p:nvSpPr>
        <p:spPr/>
        <p:txBody>
          <a:bodyPr/>
          <a:lstStyle/>
          <a:p>
            <a:pPr eaLnBrk="1" hangingPunct="1"/>
            <a:r>
              <a:rPr lang="en-US" altLang="en-US" sz="3200"/>
              <a:t>What does planning do?</a:t>
            </a:r>
          </a:p>
        </p:txBody>
      </p:sp>
      <p:sp>
        <p:nvSpPr>
          <p:cNvPr id="3" name="Rectangle 2">
            <a:extLst>
              <a:ext uri="{FF2B5EF4-FFF2-40B4-BE49-F238E27FC236}">
                <a16:creationId xmlns:a16="http://schemas.microsoft.com/office/drawing/2014/main" id="{12E4AFE2-84B4-9455-0060-28612DCB71C5}"/>
              </a:ext>
            </a:extLst>
          </p:cNvPr>
          <p:cNvSpPr/>
          <p:nvPr/>
        </p:nvSpPr>
        <p:spPr>
          <a:xfrm>
            <a:off x="571500" y="6021388"/>
            <a:ext cx="7429500" cy="554037"/>
          </a:xfrm>
          <a:prstGeom prst="rect">
            <a:avLst/>
          </a:prstGeom>
        </p:spPr>
        <p:txBody>
          <a:bodyPr>
            <a:spAutoFit/>
          </a:bodyPr>
          <a:lstStyle/>
          <a:p>
            <a:pPr>
              <a:defRPr/>
            </a:pPr>
            <a:r>
              <a:rPr lang="en-US" sz="1000" baseline="30000" dirty="0">
                <a:latin typeface="+mn-lt"/>
              </a:rPr>
              <a:t>1</a:t>
            </a:r>
            <a:r>
              <a:rPr lang="en-US" sz="1000" dirty="0">
                <a:latin typeface="+mn-lt"/>
              </a:rPr>
              <a:t> </a:t>
            </a:r>
            <a:r>
              <a:rPr lang="en-US" sz="1000" dirty="0" err="1"/>
              <a:t>Versta</a:t>
            </a:r>
            <a:r>
              <a:rPr lang="en-US" sz="1000" dirty="0"/>
              <a:t> Research, “2020 LTC Marketing and Thought Leadership Research, Findings from Surveys of Advisors and Consumers,” August 2020. </a:t>
            </a:r>
            <a:r>
              <a:rPr lang="en-US" sz="1000" dirty="0">
                <a:hlinkClick r:id="rId3"/>
              </a:rPr>
              <a:t>http://visit.lfg.com/MG-VRST-PPT001</a:t>
            </a:r>
            <a:r>
              <a:rPr lang="en-US" sz="1000" dirty="0"/>
              <a:t>. For a printed copy, call 877-ASK-LINCOLN. </a:t>
            </a:r>
            <a:endParaRPr lang="en-US" altLang="en-US" sz="1000" dirty="0">
              <a:cs typeface="Arial" panose="020B0604020202020204" pitchFamily="34" charset="0"/>
            </a:endParaRPr>
          </a:p>
          <a:p>
            <a:pPr>
              <a:defRPr/>
            </a:pPr>
            <a:r>
              <a:rPr lang="en-US" sz="1000" dirty="0">
                <a:solidFill>
                  <a:srgbClr val="211C1C"/>
                </a:solidFill>
                <a:latin typeface="+mn-lt"/>
              </a:rPr>
              <a:t> </a:t>
            </a:r>
            <a:endParaRPr lang="en-US" sz="1000" dirty="0">
              <a:latin typeface="+mn-lt"/>
            </a:endParaRPr>
          </a:p>
        </p:txBody>
      </p:sp>
      <p:sp>
        <p:nvSpPr>
          <p:cNvPr id="50186" name="TextBox 21">
            <a:extLst>
              <a:ext uri="{FF2B5EF4-FFF2-40B4-BE49-F238E27FC236}">
                <a16:creationId xmlns:a16="http://schemas.microsoft.com/office/drawing/2014/main" id="{34793F56-F25C-DBBC-995B-F65DEA9FF1C9}"/>
              </a:ext>
            </a:extLst>
          </p:cNvPr>
          <p:cNvSpPr txBox="1">
            <a:spLocks noChangeArrowheads="1"/>
          </p:cNvSpPr>
          <p:nvPr/>
        </p:nvSpPr>
        <p:spPr bwMode="auto">
          <a:xfrm>
            <a:off x="5943600" y="2039938"/>
            <a:ext cx="579120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spcAft>
                <a:spcPts val="1200"/>
              </a:spcAft>
              <a:buClr>
                <a:schemeClr val="accent1"/>
              </a:buClr>
              <a:buSzPct val="110000"/>
              <a:buFont typeface="Wingdings" pitchFamily="2" charset="2"/>
              <a:buChar char="§"/>
            </a:pPr>
            <a:r>
              <a:rPr lang="en-US" altLang="en-US">
                <a:cs typeface="Arial" panose="020B0604020202020204" pitchFamily="34" charset="0"/>
              </a:rPr>
              <a:t>Helps protect their hard-earned savings</a:t>
            </a:r>
          </a:p>
          <a:p>
            <a:pPr>
              <a:spcAft>
                <a:spcPts val="1200"/>
              </a:spcAft>
              <a:buClr>
                <a:schemeClr val="accent1"/>
              </a:buClr>
              <a:buSzPct val="110000"/>
              <a:buFont typeface="Wingdings" pitchFamily="2" charset="2"/>
              <a:buChar char="§"/>
            </a:pPr>
            <a:r>
              <a:rPr lang="en-US" altLang="en-US">
                <a:cs typeface="Arial" panose="020B0604020202020204" pitchFamily="34" charset="0"/>
              </a:rPr>
              <a:t>Gives your clients more control over decisions affecting them and the freedom to choose their care preferences</a:t>
            </a:r>
          </a:p>
          <a:p>
            <a:pPr>
              <a:spcAft>
                <a:spcPts val="1200"/>
              </a:spcAft>
              <a:buClr>
                <a:schemeClr val="accent1"/>
              </a:buClr>
              <a:buSzPct val="110000"/>
              <a:buFont typeface="Wingdings" pitchFamily="2" charset="2"/>
              <a:buChar char="§"/>
            </a:pPr>
            <a:r>
              <a:rPr lang="en-US" altLang="en-US">
                <a:cs typeface="Arial" panose="020B0604020202020204" pitchFamily="34" charset="0"/>
              </a:rPr>
              <a:t>Provides their loved ones resources and support to manage care </a:t>
            </a:r>
          </a:p>
          <a:p>
            <a:pPr>
              <a:spcAft>
                <a:spcPts val="1200"/>
              </a:spcAft>
              <a:buClr>
                <a:schemeClr val="accent1"/>
              </a:buClr>
              <a:buSzPct val="110000"/>
              <a:buFont typeface="Wingdings" pitchFamily="2" charset="2"/>
              <a:buChar char="§"/>
            </a:pPr>
            <a:r>
              <a:rPr lang="en-US" altLang="en-US">
                <a:cs typeface="Arial" panose="020B0604020202020204" pitchFamily="34" charset="0"/>
              </a:rPr>
              <a:t>Helps your clients feel more confident about the future</a:t>
            </a:r>
          </a:p>
          <a:p>
            <a:pPr>
              <a:spcAft>
                <a:spcPts val="1200"/>
              </a:spcAft>
              <a:buClr>
                <a:schemeClr val="accent1"/>
              </a:buClr>
              <a:buSzPct val="110000"/>
              <a:buFont typeface="Wingdings" pitchFamily="2" charset="2"/>
              <a:buChar char="§"/>
            </a:pPr>
            <a:r>
              <a:rPr lang="en-US" altLang="en-US">
                <a:cs typeface="Arial" panose="020B0604020202020204" pitchFamily="34" charset="0"/>
              </a:rPr>
              <a:t>Ensures your client’s assets are passed to their loved ones</a:t>
            </a:r>
          </a:p>
        </p:txBody>
      </p:sp>
      <p:sp>
        <p:nvSpPr>
          <p:cNvPr id="2" name="Rectangle 25">
            <a:extLst>
              <a:ext uri="{FF2B5EF4-FFF2-40B4-BE49-F238E27FC236}">
                <a16:creationId xmlns:a16="http://schemas.microsoft.com/office/drawing/2014/main" id="{85E83BC0-77F3-7343-2F96-4819BB094789}"/>
              </a:ext>
            </a:extLst>
          </p:cNvPr>
          <p:cNvSpPr>
            <a:spLocks noChangeArrowheads="1"/>
          </p:cNvSpPr>
          <p:nvPr/>
        </p:nvSpPr>
        <p:spPr bwMode="auto">
          <a:xfrm>
            <a:off x="10363200" y="604838"/>
            <a:ext cx="1828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200" b="1" dirty="0"/>
              <a:t>WHY </a:t>
            </a:r>
            <a:r>
              <a:rPr lang="en-US" altLang="en-US" sz="1200" dirty="0"/>
              <a:t>plan for LTC?</a:t>
            </a:r>
          </a:p>
        </p:txBody>
      </p:sp>
      <p:sp>
        <p:nvSpPr>
          <p:cNvPr id="4" name="Rectangle 3">
            <a:extLst>
              <a:ext uri="{FF2B5EF4-FFF2-40B4-BE49-F238E27FC236}">
                <a16:creationId xmlns:a16="http://schemas.microsoft.com/office/drawing/2014/main" id="{F0B9782F-05BF-728C-880F-FA101775474F}"/>
              </a:ext>
            </a:extLst>
          </p:cNvPr>
          <p:cNvSpPr/>
          <p:nvPr/>
        </p:nvSpPr>
        <p:spPr>
          <a:xfrm>
            <a:off x="11582400" y="-12700"/>
            <a:ext cx="609600" cy="609600"/>
          </a:xfrm>
          <a:prstGeom prst="rect">
            <a:avLst/>
          </a:prstGeom>
          <a:solidFill>
            <a:schemeClr val="tx2"/>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CEB3E8CA-82F9-3FBE-06A4-455F7DE34666}"/>
              </a:ext>
            </a:extLst>
          </p:cNvPr>
          <p:cNvSpPr/>
          <p:nvPr/>
        </p:nvSpPr>
        <p:spPr>
          <a:xfrm>
            <a:off x="10972800" y="-12700"/>
            <a:ext cx="609600" cy="609600"/>
          </a:xfrm>
          <a:prstGeom prst="rect">
            <a:avLst/>
          </a:prstGeom>
          <a:solidFill>
            <a:schemeClr val="tx2"/>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a:extLst>
              <a:ext uri="{FF2B5EF4-FFF2-40B4-BE49-F238E27FC236}">
                <a16:creationId xmlns:a16="http://schemas.microsoft.com/office/drawing/2014/main" id="{0385F774-24E4-3794-7C38-E230DBA087D8}"/>
              </a:ext>
            </a:extLst>
          </p:cNvPr>
          <p:cNvSpPr/>
          <p:nvPr/>
        </p:nvSpPr>
        <p:spPr>
          <a:xfrm>
            <a:off x="10363200" y="-12700"/>
            <a:ext cx="609600" cy="609600"/>
          </a:xfrm>
          <a:prstGeom prst="rect">
            <a:avLst/>
          </a:prstGeom>
          <a:solidFill>
            <a:schemeClr val="accent1"/>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a:extLst>
              <a:ext uri="{FF2B5EF4-FFF2-40B4-BE49-F238E27FC236}">
                <a16:creationId xmlns:a16="http://schemas.microsoft.com/office/drawing/2014/main" id="{BFC06316-70A3-9223-D617-268D0A009F9E}"/>
              </a:ext>
            </a:extLst>
          </p:cNvPr>
          <p:cNvSpPr/>
          <p:nvPr/>
        </p:nvSpPr>
        <p:spPr>
          <a:xfrm>
            <a:off x="609600" y="3625075"/>
            <a:ext cx="4800600" cy="1193799"/>
          </a:xfrm>
          <a:prstGeom prst="rect">
            <a:avLst/>
          </a:prstGeom>
          <a:solidFill>
            <a:srgbClr val="00747B"/>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a:extLst>
              <a:ext uri="{FF2B5EF4-FFF2-40B4-BE49-F238E27FC236}">
                <a16:creationId xmlns:a16="http://schemas.microsoft.com/office/drawing/2014/main" id="{06063688-457A-1379-0842-D0C0ED0AC0B8}"/>
              </a:ext>
            </a:extLst>
          </p:cNvPr>
          <p:cNvSpPr/>
          <p:nvPr/>
        </p:nvSpPr>
        <p:spPr>
          <a:xfrm>
            <a:off x="609600" y="1910575"/>
            <a:ext cx="4800600" cy="1460499"/>
          </a:xfrm>
          <a:prstGeom prst="rect">
            <a:avLst/>
          </a:prstGeom>
          <a:solidFill>
            <a:srgbClr val="C00000"/>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TextBox 9">
            <a:extLst>
              <a:ext uri="{FF2B5EF4-FFF2-40B4-BE49-F238E27FC236}">
                <a16:creationId xmlns:a16="http://schemas.microsoft.com/office/drawing/2014/main" id="{6F1281B5-5F45-89F0-927A-AF110C8E0980}"/>
              </a:ext>
            </a:extLst>
          </p:cNvPr>
          <p:cNvSpPr txBox="1">
            <a:spLocks noChangeArrowheads="1"/>
          </p:cNvSpPr>
          <p:nvPr/>
        </p:nvSpPr>
        <p:spPr bwMode="auto">
          <a:xfrm>
            <a:off x="1970913" y="2134793"/>
            <a:ext cx="3228975"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600"/>
              </a:spcAft>
            </a:pPr>
            <a:r>
              <a:rPr lang="en-US" altLang="en-US" sz="1600" dirty="0">
                <a:solidFill>
                  <a:schemeClr val="bg1"/>
                </a:solidFill>
                <a:latin typeface="Georgia" panose="02040502050405020303" pitchFamily="18" charset="0"/>
                <a:cs typeface="Arial" panose="020B0604020202020204" pitchFamily="34" charset="0"/>
              </a:rPr>
              <a:t>of Americans surveyed think  having an LTC plan would help them feel more confident about their financial future.</a:t>
            </a:r>
            <a:r>
              <a:rPr lang="en-US" altLang="en-US" sz="1600" baseline="30000" dirty="0">
                <a:solidFill>
                  <a:schemeClr val="bg1"/>
                </a:solidFill>
                <a:latin typeface="Georgia" panose="02040502050405020303" pitchFamily="18" charset="0"/>
                <a:cs typeface="Arial" panose="020B0604020202020204" pitchFamily="34" charset="0"/>
              </a:rPr>
              <a:t>1</a:t>
            </a:r>
          </a:p>
        </p:txBody>
      </p:sp>
      <p:sp>
        <p:nvSpPr>
          <p:cNvPr id="10" name="TextBox 9">
            <a:extLst>
              <a:ext uri="{FF2B5EF4-FFF2-40B4-BE49-F238E27FC236}">
                <a16:creationId xmlns:a16="http://schemas.microsoft.com/office/drawing/2014/main" id="{2AE7A944-FD28-AF7C-A813-6E7A2D45064E}"/>
              </a:ext>
            </a:extLst>
          </p:cNvPr>
          <p:cNvSpPr txBox="1">
            <a:spLocks noChangeArrowheads="1"/>
          </p:cNvSpPr>
          <p:nvPr/>
        </p:nvSpPr>
        <p:spPr bwMode="auto">
          <a:xfrm>
            <a:off x="1970913" y="3848023"/>
            <a:ext cx="30003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Aft>
                <a:spcPts val="600"/>
              </a:spcAft>
            </a:pPr>
            <a:r>
              <a:rPr lang="en-US" altLang="en-US" sz="1600" dirty="0">
                <a:solidFill>
                  <a:schemeClr val="bg1"/>
                </a:solidFill>
                <a:latin typeface="Georgia" panose="02040502050405020303" pitchFamily="18" charset="0"/>
                <a:cs typeface="Arial" panose="020B0604020202020204" pitchFamily="34" charset="0"/>
              </a:rPr>
              <a:t>of Americans surveyed believe a long-term care plan would make things easier on adult children.</a:t>
            </a:r>
            <a:r>
              <a:rPr lang="en-US" altLang="en-US" sz="1600" baseline="30000" dirty="0">
                <a:solidFill>
                  <a:schemeClr val="bg1"/>
                </a:solidFill>
                <a:latin typeface="Georgia" panose="02040502050405020303" pitchFamily="18" charset="0"/>
                <a:cs typeface="Arial" panose="020B0604020202020204" pitchFamily="34" charset="0"/>
              </a:rPr>
              <a:t>1</a:t>
            </a:r>
          </a:p>
        </p:txBody>
      </p:sp>
      <p:sp>
        <p:nvSpPr>
          <p:cNvPr id="11" name="Rectangle 1">
            <a:extLst>
              <a:ext uri="{FF2B5EF4-FFF2-40B4-BE49-F238E27FC236}">
                <a16:creationId xmlns:a16="http://schemas.microsoft.com/office/drawing/2014/main" id="{94868056-C428-77E8-523E-8A52B33DF422}"/>
              </a:ext>
            </a:extLst>
          </p:cNvPr>
          <p:cNvSpPr>
            <a:spLocks noChangeArrowheads="1"/>
          </p:cNvSpPr>
          <p:nvPr/>
        </p:nvSpPr>
        <p:spPr bwMode="auto">
          <a:xfrm>
            <a:off x="789813" y="2053671"/>
            <a:ext cx="98412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600" b="1" dirty="0">
                <a:solidFill>
                  <a:schemeClr val="bg1"/>
                </a:solidFill>
                <a:latin typeface="+mj-lt"/>
                <a:ea typeface="Roboto" pitchFamily="2" charset="0"/>
                <a:cs typeface="Times New Roman" panose="02020603050405020304" pitchFamily="18" charset="0"/>
              </a:rPr>
              <a:t>87% </a:t>
            </a:r>
            <a:endParaRPr lang="en-US" altLang="en-US" sz="3600" b="1" dirty="0">
              <a:latin typeface="+mj-lt"/>
              <a:ea typeface="Roboto" pitchFamily="2" charset="0"/>
              <a:cs typeface="Times New Roman" panose="02020603050405020304" pitchFamily="18" charset="0"/>
            </a:endParaRPr>
          </a:p>
        </p:txBody>
      </p:sp>
      <p:sp>
        <p:nvSpPr>
          <p:cNvPr id="12" name="Rectangle 6">
            <a:extLst>
              <a:ext uri="{FF2B5EF4-FFF2-40B4-BE49-F238E27FC236}">
                <a16:creationId xmlns:a16="http://schemas.microsoft.com/office/drawing/2014/main" id="{3385BA45-49B1-CD0D-CCF0-2789C4B0E049}"/>
              </a:ext>
            </a:extLst>
          </p:cNvPr>
          <p:cNvSpPr>
            <a:spLocks noChangeArrowheads="1"/>
          </p:cNvSpPr>
          <p:nvPr/>
        </p:nvSpPr>
        <p:spPr bwMode="auto">
          <a:xfrm>
            <a:off x="789813" y="3764522"/>
            <a:ext cx="101155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600" b="1" dirty="0">
                <a:solidFill>
                  <a:schemeClr val="bg1"/>
                </a:solidFill>
                <a:latin typeface="+mj-lt"/>
                <a:cs typeface="Times New Roman" panose="02020603050405020304" pitchFamily="18" charset="0"/>
              </a:rPr>
              <a:t>94% </a:t>
            </a:r>
            <a:endParaRPr lang="en-US" altLang="en-US" sz="3600" b="1" dirty="0">
              <a:latin typeface="+mj-lt"/>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C40D22F7-78FB-A430-FD80-477269930F8C}"/>
              </a:ext>
            </a:extLst>
          </p:cNvPr>
          <p:cNvSpPr/>
          <p:nvPr/>
        </p:nvSpPr>
        <p:spPr>
          <a:xfrm>
            <a:off x="1219200" y="2401888"/>
            <a:ext cx="2816225" cy="2816225"/>
          </a:xfrm>
          <a:prstGeom prst="rect">
            <a:avLst/>
          </a:prstGeom>
          <a:solidFill>
            <a:schemeClr val="bg1"/>
          </a:solidFill>
          <a:ln w="127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 name="Rectangle 19">
            <a:extLst>
              <a:ext uri="{FF2B5EF4-FFF2-40B4-BE49-F238E27FC236}">
                <a16:creationId xmlns:a16="http://schemas.microsoft.com/office/drawing/2014/main" id="{47AA3A2C-CAE5-0E7A-ACB8-27329328F8FD}"/>
              </a:ext>
            </a:extLst>
          </p:cNvPr>
          <p:cNvSpPr/>
          <p:nvPr/>
        </p:nvSpPr>
        <p:spPr>
          <a:xfrm>
            <a:off x="4757738" y="2401888"/>
            <a:ext cx="2816225" cy="2816225"/>
          </a:xfrm>
          <a:prstGeom prst="rect">
            <a:avLst/>
          </a:prstGeom>
          <a:solidFill>
            <a:schemeClr val="bg1"/>
          </a:solidFill>
          <a:ln w="127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3" name="Rectangle 22">
            <a:extLst>
              <a:ext uri="{FF2B5EF4-FFF2-40B4-BE49-F238E27FC236}">
                <a16:creationId xmlns:a16="http://schemas.microsoft.com/office/drawing/2014/main" id="{E7C212F6-A2A6-42B1-6CE5-6476525829BD}"/>
              </a:ext>
            </a:extLst>
          </p:cNvPr>
          <p:cNvSpPr/>
          <p:nvPr/>
        </p:nvSpPr>
        <p:spPr>
          <a:xfrm>
            <a:off x="8277225" y="2401888"/>
            <a:ext cx="2817813" cy="2816225"/>
          </a:xfrm>
          <a:prstGeom prst="rect">
            <a:avLst/>
          </a:prstGeom>
          <a:solidFill>
            <a:schemeClr val="bg1"/>
          </a:solidFill>
          <a:ln w="1270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2229" name="Title 1">
            <a:extLst>
              <a:ext uri="{FF2B5EF4-FFF2-40B4-BE49-F238E27FC236}">
                <a16:creationId xmlns:a16="http://schemas.microsoft.com/office/drawing/2014/main" id="{17551A38-5B4F-C058-C696-A3962AB63556}"/>
              </a:ext>
            </a:extLst>
          </p:cNvPr>
          <p:cNvSpPr>
            <a:spLocks noGrp="1"/>
          </p:cNvSpPr>
          <p:nvPr>
            <p:ph type="title"/>
          </p:nvPr>
        </p:nvSpPr>
        <p:spPr/>
        <p:txBody>
          <a:bodyPr/>
          <a:lstStyle/>
          <a:p>
            <a:r>
              <a:rPr lang="en-US" altLang="en-US" sz="3200"/>
              <a:t>Planning is not about </a:t>
            </a:r>
            <a:r>
              <a:rPr lang="en-US" altLang="en-US" sz="3200" i="1"/>
              <a:t>age</a:t>
            </a:r>
            <a:r>
              <a:rPr lang="en-US" altLang="en-US" sz="3200"/>
              <a:t> – it’s about </a:t>
            </a:r>
            <a:r>
              <a:rPr lang="en-US" altLang="en-US" sz="3200" i="1"/>
              <a:t>stage</a:t>
            </a:r>
            <a:endParaRPr lang="en-US" altLang="en-US" sz="3200"/>
          </a:p>
        </p:txBody>
      </p:sp>
      <p:sp>
        <p:nvSpPr>
          <p:cNvPr id="10" name="Rectangle 9">
            <a:extLst>
              <a:ext uri="{FF2B5EF4-FFF2-40B4-BE49-F238E27FC236}">
                <a16:creationId xmlns:a16="http://schemas.microsoft.com/office/drawing/2014/main" id="{71060ED6-89AE-889C-6F92-2A3B911EDF59}"/>
              </a:ext>
            </a:extLst>
          </p:cNvPr>
          <p:cNvSpPr/>
          <p:nvPr/>
        </p:nvSpPr>
        <p:spPr>
          <a:xfrm>
            <a:off x="1219200" y="4187825"/>
            <a:ext cx="2816225" cy="646113"/>
          </a:xfrm>
          <a:prstGeom prst="rect">
            <a:avLst/>
          </a:prstGeom>
        </p:spPr>
        <p:txBody>
          <a:bodyPr>
            <a:spAutoFit/>
          </a:bodyPr>
          <a:lstStyle/>
          <a:p>
            <a:pPr algn="ctr">
              <a:defRPr/>
            </a:pPr>
            <a:r>
              <a:rPr lang="en-US" dirty="0">
                <a:latin typeface="+mn-lt"/>
              </a:rPr>
              <a:t>Who will provide care should your clients need it?</a:t>
            </a:r>
          </a:p>
        </p:txBody>
      </p:sp>
      <p:sp>
        <p:nvSpPr>
          <p:cNvPr id="11" name="Rectangle 10">
            <a:extLst>
              <a:ext uri="{FF2B5EF4-FFF2-40B4-BE49-F238E27FC236}">
                <a16:creationId xmlns:a16="http://schemas.microsoft.com/office/drawing/2014/main" id="{822CD96E-9022-94E3-D720-798BE17852AE}"/>
              </a:ext>
            </a:extLst>
          </p:cNvPr>
          <p:cNvSpPr/>
          <p:nvPr/>
        </p:nvSpPr>
        <p:spPr>
          <a:xfrm>
            <a:off x="4856163" y="4187825"/>
            <a:ext cx="2619375" cy="646113"/>
          </a:xfrm>
          <a:prstGeom prst="rect">
            <a:avLst/>
          </a:prstGeom>
        </p:spPr>
        <p:txBody>
          <a:bodyPr>
            <a:spAutoFit/>
          </a:bodyPr>
          <a:lstStyle/>
          <a:p>
            <a:pPr algn="ctr">
              <a:defRPr/>
            </a:pPr>
            <a:r>
              <a:rPr lang="en-US" dirty="0">
                <a:latin typeface="+mn-lt"/>
              </a:rPr>
              <a:t>Where would your clients want to receive care?</a:t>
            </a:r>
          </a:p>
        </p:txBody>
      </p:sp>
      <p:sp>
        <p:nvSpPr>
          <p:cNvPr id="12" name="Rectangle 11">
            <a:extLst>
              <a:ext uri="{FF2B5EF4-FFF2-40B4-BE49-F238E27FC236}">
                <a16:creationId xmlns:a16="http://schemas.microsoft.com/office/drawing/2014/main" id="{2E198269-1A1E-B664-700A-B301D0256D52}"/>
              </a:ext>
            </a:extLst>
          </p:cNvPr>
          <p:cNvSpPr/>
          <p:nvPr/>
        </p:nvSpPr>
        <p:spPr>
          <a:xfrm>
            <a:off x="8623300" y="4187825"/>
            <a:ext cx="2124075" cy="646113"/>
          </a:xfrm>
          <a:prstGeom prst="rect">
            <a:avLst/>
          </a:prstGeom>
        </p:spPr>
        <p:txBody>
          <a:bodyPr>
            <a:spAutoFit/>
          </a:bodyPr>
          <a:lstStyle/>
          <a:p>
            <a:pPr algn="ctr">
              <a:defRPr/>
            </a:pPr>
            <a:r>
              <a:rPr lang="en-US" dirty="0">
                <a:latin typeface="+mn-lt"/>
              </a:rPr>
              <a:t>How will your clients pay for it?</a:t>
            </a:r>
          </a:p>
        </p:txBody>
      </p:sp>
      <p:sp>
        <p:nvSpPr>
          <p:cNvPr id="52233" name="TextBox 15">
            <a:extLst>
              <a:ext uri="{FF2B5EF4-FFF2-40B4-BE49-F238E27FC236}">
                <a16:creationId xmlns:a16="http://schemas.microsoft.com/office/drawing/2014/main" id="{2ED6D987-FF2B-7C3D-9002-92ADEFD1ED0B}"/>
              </a:ext>
            </a:extLst>
          </p:cNvPr>
          <p:cNvSpPr txBox="1">
            <a:spLocks noChangeArrowheads="1"/>
          </p:cNvSpPr>
          <p:nvPr/>
        </p:nvSpPr>
        <p:spPr bwMode="auto">
          <a:xfrm>
            <a:off x="1219200" y="1739900"/>
            <a:ext cx="594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400" b="1">
                <a:cs typeface="Arial" panose="020B0604020202020204" pitchFamily="34" charset="0"/>
              </a:rPr>
              <a:t>It’s never too early to start a conversation. </a:t>
            </a:r>
          </a:p>
        </p:txBody>
      </p:sp>
      <p:sp>
        <p:nvSpPr>
          <p:cNvPr id="3" name="Rectangle 2">
            <a:extLst>
              <a:ext uri="{FF2B5EF4-FFF2-40B4-BE49-F238E27FC236}">
                <a16:creationId xmlns:a16="http://schemas.microsoft.com/office/drawing/2014/main" id="{C48C5A44-3309-1B5D-0B19-4130A3085B70}"/>
              </a:ext>
            </a:extLst>
          </p:cNvPr>
          <p:cNvSpPr/>
          <p:nvPr/>
        </p:nvSpPr>
        <p:spPr>
          <a:xfrm>
            <a:off x="1219200" y="2401888"/>
            <a:ext cx="609600" cy="609600"/>
          </a:xfrm>
          <a:prstGeom prst="rect">
            <a:avLst/>
          </a:prstGeom>
          <a:solidFill>
            <a:srgbClr val="C00000"/>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Rectangle 16">
            <a:extLst>
              <a:ext uri="{FF2B5EF4-FFF2-40B4-BE49-F238E27FC236}">
                <a16:creationId xmlns:a16="http://schemas.microsoft.com/office/drawing/2014/main" id="{0ECEB9D2-F956-0617-EAEF-62D81367EBDC}"/>
              </a:ext>
            </a:extLst>
          </p:cNvPr>
          <p:cNvSpPr/>
          <p:nvPr/>
        </p:nvSpPr>
        <p:spPr>
          <a:xfrm>
            <a:off x="4754563" y="2401888"/>
            <a:ext cx="609600" cy="609600"/>
          </a:xfrm>
          <a:prstGeom prst="rect">
            <a:avLst/>
          </a:prstGeom>
          <a:solidFill>
            <a:srgbClr val="C00000"/>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2236" name="TextBox 4">
            <a:extLst>
              <a:ext uri="{FF2B5EF4-FFF2-40B4-BE49-F238E27FC236}">
                <a16:creationId xmlns:a16="http://schemas.microsoft.com/office/drawing/2014/main" id="{40CA1D36-4BEB-226A-8193-D802EDABEE7D}"/>
              </a:ext>
            </a:extLst>
          </p:cNvPr>
          <p:cNvSpPr txBox="1">
            <a:spLocks noChangeArrowheads="1"/>
          </p:cNvSpPr>
          <p:nvPr/>
        </p:nvSpPr>
        <p:spPr bwMode="auto">
          <a:xfrm>
            <a:off x="1371600" y="2532063"/>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2000" b="1">
                <a:solidFill>
                  <a:schemeClr val="bg1"/>
                </a:solidFill>
                <a:cs typeface="Arial" panose="020B0604020202020204" pitchFamily="34" charset="0"/>
              </a:rPr>
              <a:t>1</a:t>
            </a:r>
          </a:p>
        </p:txBody>
      </p:sp>
      <p:sp>
        <p:nvSpPr>
          <p:cNvPr id="52237" name="TextBox 6">
            <a:extLst>
              <a:ext uri="{FF2B5EF4-FFF2-40B4-BE49-F238E27FC236}">
                <a16:creationId xmlns:a16="http://schemas.microsoft.com/office/drawing/2014/main" id="{D638C626-C115-2D78-9500-BCF9A56D5050}"/>
              </a:ext>
            </a:extLst>
          </p:cNvPr>
          <p:cNvSpPr txBox="1">
            <a:spLocks noChangeArrowheads="1"/>
          </p:cNvSpPr>
          <p:nvPr/>
        </p:nvSpPr>
        <p:spPr bwMode="auto">
          <a:xfrm>
            <a:off x="4906963" y="2552700"/>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2000" b="1">
                <a:solidFill>
                  <a:schemeClr val="bg1"/>
                </a:solidFill>
                <a:cs typeface="Arial" panose="020B0604020202020204" pitchFamily="34" charset="0"/>
              </a:rPr>
              <a:t>2</a:t>
            </a:r>
          </a:p>
        </p:txBody>
      </p:sp>
      <p:sp>
        <p:nvSpPr>
          <p:cNvPr id="21" name="Rectangle 20">
            <a:extLst>
              <a:ext uri="{FF2B5EF4-FFF2-40B4-BE49-F238E27FC236}">
                <a16:creationId xmlns:a16="http://schemas.microsoft.com/office/drawing/2014/main" id="{C2780773-D526-8E0D-8539-567819A0662B}"/>
              </a:ext>
            </a:extLst>
          </p:cNvPr>
          <p:cNvSpPr/>
          <p:nvPr/>
        </p:nvSpPr>
        <p:spPr>
          <a:xfrm>
            <a:off x="8275638" y="2401888"/>
            <a:ext cx="609600" cy="609600"/>
          </a:xfrm>
          <a:prstGeom prst="rect">
            <a:avLst/>
          </a:prstGeom>
          <a:solidFill>
            <a:srgbClr val="C00000"/>
          </a:solidFill>
          <a:ln w="3175">
            <a:no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2239" name="TextBox 21">
            <a:extLst>
              <a:ext uri="{FF2B5EF4-FFF2-40B4-BE49-F238E27FC236}">
                <a16:creationId xmlns:a16="http://schemas.microsoft.com/office/drawing/2014/main" id="{F938FA1E-89CA-988B-4F42-2B27749317C2}"/>
              </a:ext>
            </a:extLst>
          </p:cNvPr>
          <p:cNvSpPr txBox="1">
            <a:spLocks noChangeArrowheads="1"/>
          </p:cNvSpPr>
          <p:nvPr/>
        </p:nvSpPr>
        <p:spPr bwMode="auto">
          <a:xfrm>
            <a:off x="8428038" y="2552700"/>
            <a:ext cx="304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2000" b="1">
                <a:solidFill>
                  <a:schemeClr val="bg1"/>
                </a:solidFill>
                <a:cs typeface="Arial" panose="020B0604020202020204" pitchFamily="34" charset="0"/>
              </a:rPr>
              <a:t>3</a:t>
            </a:r>
          </a:p>
        </p:txBody>
      </p:sp>
      <p:pic>
        <p:nvPicPr>
          <p:cNvPr id="35" name="Picture 34" descr="Icon&#10;&#10;Description automatically generated">
            <a:extLst>
              <a:ext uri="{FF2B5EF4-FFF2-40B4-BE49-F238E27FC236}">
                <a16:creationId xmlns:a16="http://schemas.microsoft.com/office/drawing/2014/main" id="{F3A23508-FF8A-9088-53DA-D2743EF11DB6}"/>
              </a:ext>
            </a:extLst>
          </p:cNvPr>
          <p:cNvPicPr>
            <a:picLocks noChangeAspect="1"/>
          </p:cNvPicPr>
          <p:nvPr/>
        </p:nvPicPr>
        <p:blipFill>
          <a:blip r:embed="rId3" cstate="screen">
            <a:duotone>
              <a:schemeClr val="bg2">
                <a:shade val="45000"/>
                <a:satMod val="135000"/>
              </a:schemeClr>
              <a:prstClr val="white"/>
            </a:duotone>
          </a:blip>
          <a:stretch>
            <a:fillRect/>
          </a:stretch>
        </p:blipFill>
        <p:spPr>
          <a:xfrm>
            <a:off x="9126538" y="2835129"/>
            <a:ext cx="1119380" cy="1119380"/>
          </a:xfrm>
          <a:prstGeom prst="rect">
            <a:avLst/>
          </a:prstGeom>
        </p:spPr>
      </p:pic>
      <p:pic>
        <p:nvPicPr>
          <p:cNvPr id="37" name="Picture 36" descr="A picture containing outdoor, dark, person, light&#10;&#10;Description automatically generated">
            <a:extLst>
              <a:ext uri="{FF2B5EF4-FFF2-40B4-BE49-F238E27FC236}">
                <a16:creationId xmlns:a16="http://schemas.microsoft.com/office/drawing/2014/main" id="{F3E38044-33D8-E4A2-14A7-83D1B75028F8}"/>
              </a:ext>
            </a:extLst>
          </p:cNvPr>
          <p:cNvPicPr>
            <a:picLocks noChangeAspect="1"/>
          </p:cNvPicPr>
          <p:nvPr/>
        </p:nvPicPr>
        <p:blipFill>
          <a:blip r:embed="rId4"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5606402" y="2794776"/>
            <a:ext cx="1119380" cy="1119380"/>
          </a:xfrm>
          <a:prstGeom prst="rect">
            <a:avLst/>
          </a:prstGeom>
        </p:spPr>
      </p:pic>
      <p:pic>
        <p:nvPicPr>
          <p:cNvPr id="41" name="Picture 40" descr="Icon&#10;&#10;Description automatically generated">
            <a:extLst>
              <a:ext uri="{FF2B5EF4-FFF2-40B4-BE49-F238E27FC236}">
                <a16:creationId xmlns:a16="http://schemas.microsoft.com/office/drawing/2014/main" id="{7BB09582-B410-2C69-DF1A-CDB5EB335796}"/>
              </a:ext>
            </a:extLst>
          </p:cNvPr>
          <p:cNvPicPr>
            <a:picLocks noChangeAspect="1"/>
          </p:cNvPicPr>
          <p:nvPr/>
        </p:nvPicPr>
        <p:blipFill>
          <a:blip r:embed="rId5" cstate="screen">
            <a:duotone>
              <a:schemeClr val="bg2">
                <a:shade val="45000"/>
                <a:satMod val="135000"/>
              </a:schemeClr>
              <a:prstClr val="white"/>
            </a:duotone>
          </a:blip>
          <a:stretch>
            <a:fillRect/>
          </a:stretch>
        </p:blipFill>
        <p:spPr>
          <a:xfrm>
            <a:off x="1946082" y="2806059"/>
            <a:ext cx="1219200" cy="1219200"/>
          </a:xfrm>
          <a:prstGeom prst="rect">
            <a:avLst/>
          </a:prstGeom>
        </p:spPr>
      </p:pic>
      <p:sp>
        <p:nvSpPr>
          <p:cNvPr id="4" name="Rectangle 25">
            <a:extLst>
              <a:ext uri="{FF2B5EF4-FFF2-40B4-BE49-F238E27FC236}">
                <a16:creationId xmlns:a16="http://schemas.microsoft.com/office/drawing/2014/main" id="{7F1E151B-C736-0E78-AC70-A7D0A6779731}"/>
              </a:ext>
            </a:extLst>
          </p:cNvPr>
          <p:cNvSpPr>
            <a:spLocks noChangeArrowheads="1"/>
          </p:cNvSpPr>
          <p:nvPr/>
        </p:nvSpPr>
        <p:spPr bwMode="auto">
          <a:xfrm>
            <a:off x="10363200" y="604838"/>
            <a:ext cx="1828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200" b="1" dirty="0"/>
              <a:t>WHY </a:t>
            </a:r>
            <a:r>
              <a:rPr lang="en-US" altLang="en-US" sz="1200" dirty="0"/>
              <a:t>plan for LTC?</a:t>
            </a:r>
          </a:p>
        </p:txBody>
      </p:sp>
      <p:sp>
        <p:nvSpPr>
          <p:cNvPr id="5" name="Rectangle 4">
            <a:extLst>
              <a:ext uri="{FF2B5EF4-FFF2-40B4-BE49-F238E27FC236}">
                <a16:creationId xmlns:a16="http://schemas.microsoft.com/office/drawing/2014/main" id="{C15BC808-F49C-C91A-3DB7-A7BD25EED423}"/>
              </a:ext>
            </a:extLst>
          </p:cNvPr>
          <p:cNvSpPr/>
          <p:nvPr/>
        </p:nvSpPr>
        <p:spPr>
          <a:xfrm>
            <a:off x="11582400" y="-12700"/>
            <a:ext cx="609600" cy="609600"/>
          </a:xfrm>
          <a:prstGeom prst="rect">
            <a:avLst/>
          </a:prstGeom>
          <a:solidFill>
            <a:schemeClr val="tx2"/>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a:extLst>
              <a:ext uri="{FF2B5EF4-FFF2-40B4-BE49-F238E27FC236}">
                <a16:creationId xmlns:a16="http://schemas.microsoft.com/office/drawing/2014/main" id="{25D2E81F-D480-DD32-48BB-49C3F192FD32}"/>
              </a:ext>
            </a:extLst>
          </p:cNvPr>
          <p:cNvSpPr/>
          <p:nvPr/>
        </p:nvSpPr>
        <p:spPr>
          <a:xfrm>
            <a:off x="10972800" y="-12700"/>
            <a:ext cx="609600" cy="609600"/>
          </a:xfrm>
          <a:prstGeom prst="rect">
            <a:avLst/>
          </a:prstGeom>
          <a:solidFill>
            <a:schemeClr val="tx2"/>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a:extLst>
              <a:ext uri="{FF2B5EF4-FFF2-40B4-BE49-F238E27FC236}">
                <a16:creationId xmlns:a16="http://schemas.microsoft.com/office/drawing/2014/main" id="{99D60BA0-070C-0195-6924-62C3F96BF3CB}"/>
              </a:ext>
            </a:extLst>
          </p:cNvPr>
          <p:cNvSpPr/>
          <p:nvPr/>
        </p:nvSpPr>
        <p:spPr>
          <a:xfrm>
            <a:off x="10363200" y="-12700"/>
            <a:ext cx="609600" cy="609600"/>
          </a:xfrm>
          <a:prstGeom prst="rect">
            <a:avLst/>
          </a:prstGeom>
          <a:solidFill>
            <a:schemeClr val="accent1"/>
          </a:solidFill>
          <a:ln w="31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Placeholder 1">
            <a:extLst>
              <a:ext uri="{FF2B5EF4-FFF2-40B4-BE49-F238E27FC236}">
                <a16:creationId xmlns:a16="http://schemas.microsoft.com/office/drawing/2014/main" id="{DE0F6194-2DB1-EE5D-2653-5EE716E8A9B0}"/>
              </a:ext>
            </a:extLst>
          </p:cNvPr>
          <p:cNvSpPr>
            <a:spLocks noGrp="1"/>
          </p:cNvSpPr>
          <p:nvPr>
            <p:ph type="body" idx="1"/>
          </p:nvPr>
        </p:nvSpPr>
        <p:spPr>
          <a:xfrm>
            <a:off x="577850" y="1427163"/>
            <a:ext cx="11036300" cy="703262"/>
          </a:xfrm>
        </p:spPr>
        <p:txBody>
          <a:bodyPr/>
          <a:lstStyle/>
          <a:p>
            <a:pPr>
              <a:spcBef>
                <a:spcPct val="0"/>
              </a:spcBef>
              <a:spcAft>
                <a:spcPct val="0"/>
              </a:spcAft>
            </a:pPr>
            <a:r>
              <a:rPr lang="en-US" altLang="en-US" sz="4800" b="1">
                <a:solidFill>
                  <a:srgbClr val="FFFFFF"/>
                </a:solidFill>
              </a:rPr>
              <a:t>HOW </a:t>
            </a:r>
            <a:r>
              <a:rPr lang="en-US" altLang="en-US" sz="4800">
                <a:solidFill>
                  <a:srgbClr val="FFFFFF"/>
                </a:solidFill>
              </a:rPr>
              <a:t>does it work?</a:t>
            </a:r>
          </a:p>
        </p:txBody>
      </p:sp>
    </p:spTree>
  </p:cSld>
  <p:clrMapOvr>
    <a:masterClrMapping/>
  </p:clrMapOvr>
</p:sld>
</file>

<file path=ppt/theme/theme1.xml><?xml version="1.0" encoding="utf-8"?>
<a:theme xmlns:a="http://schemas.openxmlformats.org/drawingml/2006/main" name="Covers - Core">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rtlCol="0" anchor="ctr"/>
      <a:lstStyle>
        <a:defPPr algn="ctr">
          <a:defRPr sz="1000" dirty="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10.xml><?xml version="1.0" encoding="utf-8"?>
<a:theme xmlns:a="http://schemas.openxmlformats.org/drawingml/2006/main" name="Biography Slides">
  <a:themeElements>
    <a:clrScheme name="LFG Teal">
      <a:dk1>
        <a:srgbClr val="000000"/>
      </a:dk1>
      <a:lt1>
        <a:srgbClr val="FFFFFF"/>
      </a:lt1>
      <a:dk2>
        <a:srgbClr val="00747B"/>
      </a:dk2>
      <a:lt2>
        <a:srgbClr val="60CAB9"/>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11.xml><?xml version="1.0" encoding="utf-8"?>
<a:theme xmlns:a="http://schemas.openxmlformats.org/drawingml/2006/main" name="Thank You, White Background">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12.xml><?xml version="1.0" encoding="utf-8"?>
<a:theme xmlns:a="http://schemas.openxmlformats.org/drawingml/2006/main" name="Thank You, Colored Background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rtlCol="0" anchor="ctr"/>
      <a:lstStyle>
        <a:defPPr algn="ctr">
          <a:defRPr sz="1000" dirty="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13.xml><?xml version="1.0" encoding="utf-8"?>
<a:theme xmlns:a="http://schemas.openxmlformats.org/drawingml/2006/main" name="Disclosure">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14.xml><?xml version="1.0" encoding="utf-8"?>
<a:theme xmlns:a="http://schemas.openxmlformats.org/drawingml/2006/main" name="Closing Slide, White">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15.xml><?xml version="1.0" encoding="utf-8"?>
<a:theme xmlns:a="http://schemas.openxmlformats.org/drawingml/2006/main" name="Closing Slide, Burgundy">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rtlCol="0" anchor="ctr"/>
      <a:lstStyle>
        <a:defPPr algn="ctr">
          <a:defRPr sz="1000" dirty="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ver - Core CoBrand">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3.xml><?xml version="1.0" encoding="utf-8"?>
<a:theme xmlns:a="http://schemas.openxmlformats.org/drawingml/2006/main" name="Agenda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4.xml><?xml version="1.0" encoding="utf-8"?>
<a:theme xmlns:a="http://schemas.openxmlformats.org/drawingml/2006/main" name="Section Divider, White Background">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5.xml><?xml version="1.0" encoding="utf-8"?>
<a:theme xmlns:a="http://schemas.openxmlformats.org/drawingml/2006/main" name="Section Dividers, Colored Background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rtlCol="0" anchor="ctr"/>
      <a:lstStyle>
        <a:defPPr algn="ctr">
          <a:defRPr sz="1000" dirty="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6.xml><?xml version="1.0" encoding="utf-8"?>
<a:theme xmlns:a="http://schemas.openxmlformats.org/drawingml/2006/main" name="Quotes, White Background">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7.xml><?xml version="1.0" encoding="utf-8"?>
<a:theme xmlns:a="http://schemas.openxmlformats.org/drawingml/2006/main" name="Quotes, Colored Background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rtlCol="0" anchor="ctr"/>
      <a:lstStyle>
        <a:defPPr algn="ctr">
          <a:defRPr sz="1000" dirty="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8.xml><?xml version="1.0" encoding="utf-8"?>
<a:theme xmlns:a="http://schemas.openxmlformats.org/drawingml/2006/main" name="Content Slide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lumMod val="20000"/>
            <a:lumOff val="80000"/>
          </a:schemeClr>
        </a:solid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9.xml><?xml version="1.0" encoding="utf-8"?>
<a:theme xmlns:a="http://schemas.openxmlformats.org/drawingml/2006/main" name="Icon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HPHC_Template_Standard_3-29-18</Template>
  <TotalTime>24890</TotalTime>
  <Words>5126</Words>
  <Application>Microsoft Macintosh PowerPoint</Application>
  <PresentationFormat>Widescreen</PresentationFormat>
  <Paragraphs>474</Paragraphs>
  <Slides>28</Slides>
  <Notes>27</Notes>
  <HiddenSlides>0</HiddenSlides>
  <MMClips>0</MMClips>
  <ScaleCrop>false</ScaleCrop>
  <HeadingPairs>
    <vt:vector size="6" baseType="variant">
      <vt:variant>
        <vt:lpstr>Fonts Used</vt:lpstr>
      </vt:variant>
      <vt:variant>
        <vt:i4>8</vt:i4>
      </vt:variant>
      <vt:variant>
        <vt:lpstr>Theme</vt:lpstr>
      </vt:variant>
      <vt:variant>
        <vt:i4>15</vt:i4>
      </vt:variant>
      <vt:variant>
        <vt:lpstr>Slide Titles</vt:lpstr>
      </vt:variant>
      <vt:variant>
        <vt:i4>28</vt:i4>
      </vt:variant>
    </vt:vector>
  </HeadingPairs>
  <TitlesOfParts>
    <vt:vector size="51" baseType="lpstr">
      <vt:lpstr>Arial</vt:lpstr>
      <vt:lpstr>Arial Black</vt:lpstr>
      <vt:lpstr>Calibri</vt:lpstr>
      <vt:lpstr>Calibri Light</vt:lpstr>
      <vt:lpstr>Georgia</vt:lpstr>
      <vt:lpstr>RobotoCondensed-Bold</vt:lpstr>
      <vt:lpstr>Times New Roman</vt:lpstr>
      <vt:lpstr>Wingdings</vt:lpstr>
      <vt:lpstr>Covers - Core</vt:lpstr>
      <vt:lpstr>Cover - Core CoBrand</vt:lpstr>
      <vt:lpstr>Agendas</vt:lpstr>
      <vt:lpstr>Section Divider, White Background</vt:lpstr>
      <vt:lpstr>Section Dividers, Colored Backgrounds</vt:lpstr>
      <vt:lpstr>Quotes, White Background</vt:lpstr>
      <vt:lpstr>Quotes, Colored Backgrounds</vt:lpstr>
      <vt:lpstr>Content Slides</vt:lpstr>
      <vt:lpstr>Icons</vt:lpstr>
      <vt:lpstr>Biography Slides</vt:lpstr>
      <vt:lpstr>Thank You, White Background</vt:lpstr>
      <vt:lpstr>Thank You, Colored Backgrounds</vt:lpstr>
      <vt:lpstr>Disclosure</vt:lpstr>
      <vt:lpstr>Closing Slide, White</vt:lpstr>
      <vt:lpstr>Closing Slide, Burgundy</vt:lpstr>
      <vt:lpstr>MoneyGuard Market Advantage ®</vt:lpstr>
      <vt:lpstr>Agenda</vt:lpstr>
      <vt:lpstr>PowerPoint Presentation</vt:lpstr>
      <vt:lpstr>What is long-term care?</vt:lpstr>
      <vt:lpstr>Planning for the cost of care</vt:lpstr>
      <vt:lpstr>Impact of a long-term care event </vt:lpstr>
      <vt:lpstr>What does planning do?</vt:lpstr>
      <vt:lpstr>Planning is not about age – it’s about stage</vt:lpstr>
      <vt:lpstr>PowerPoint Presentation</vt:lpstr>
      <vt:lpstr>MoneyGuard Market Advantage® is designed to provide:</vt:lpstr>
      <vt:lpstr>Your clients rely on investment performance to grow their savings – why not their long-term care strategy?</vt:lpstr>
      <vt:lpstr>Align your client’s long-term care strategy to their investment style</vt:lpstr>
      <vt:lpstr>MoneyGuard Market Advantage® allows their long-term care strategy to work more like their investments</vt:lpstr>
      <vt:lpstr>A long-term care strategy that offers tax advantages for greater benefit potential</vt:lpstr>
      <vt:lpstr>The impact of tax-deferred vs. taxable returns</vt:lpstr>
      <vt:lpstr>PowerPoint Presentation</vt:lpstr>
      <vt:lpstr>Our 0-day elimination period saves your client’s money</vt:lpstr>
      <vt:lpstr>Lincoln Concierge Care Coordination1 </vt:lpstr>
      <vt:lpstr>Tailored to match your client’s lifestyle</vt:lpstr>
      <vt:lpstr>PowerPoint Presentation</vt:lpstr>
      <vt:lpstr>Benefit Transfer Rider</vt:lpstr>
      <vt:lpstr>PowerPoint Presentation</vt:lpstr>
      <vt:lpstr>MoneyGuard Market Advantage®</vt:lpstr>
      <vt:lpstr>MoneyGuard Market Advantage®</vt:lpstr>
      <vt:lpstr>Your next step</vt:lpstr>
      <vt:lpstr>PowerPoint Presentation</vt:lpstr>
      <vt:lpstr>Important information</vt:lpstr>
      <vt:lpstr>Important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dc:creator>
  <cp:lastModifiedBy>Kazmierczak, Nancy</cp:lastModifiedBy>
  <cp:revision>1007</cp:revision>
  <cp:lastPrinted>2019-10-28T12:26:22Z</cp:lastPrinted>
  <dcterms:created xsi:type="dcterms:W3CDTF">2018-04-01T03:51:37Z</dcterms:created>
  <dcterms:modified xsi:type="dcterms:W3CDTF">2023-05-22T19:33:20Z</dcterms:modified>
</cp:coreProperties>
</file>