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5.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6.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7.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8.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9.xml" ContentType="application/vnd.openxmlformats-officedocument.theme+xml"/>
  <Override PartName="/ppt/slideLayouts/slideLayout49.xml" ContentType="application/vnd.openxmlformats-officedocument.presentationml.slideLayout+xml"/>
  <Override PartName="/ppt/theme/theme10.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38" r:id="rId1"/>
    <p:sldMasterId id="2147483863" r:id="rId2"/>
    <p:sldMasterId id="2147483914" r:id="rId3"/>
    <p:sldMasterId id="2147483965" r:id="rId4"/>
    <p:sldMasterId id="2147484319" r:id="rId5"/>
    <p:sldMasterId id="2147483970" r:id="rId6"/>
    <p:sldMasterId id="2147484297" r:id="rId7"/>
    <p:sldMasterId id="2147483977" r:id="rId8"/>
    <p:sldMasterId id="2147484381" r:id="rId9"/>
    <p:sldMasterId id="2147484392" r:id="rId10"/>
    <p:sldMasterId id="2147484396" r:id="rId11"/>
  </p:sldMasterIdLst>
  <p:notesMasterIdLst>
    <p:notesMasterId r:id="rId23"/>
  </p:notesMasterIdLst>
  <p:handoutMasterIdLst>
    <p:handoutMasterId r:id="rId24"/>
  </p:handoutMasterIdLst>
  <p:sldIdLst>
    <p:sldId id="1137" r:id="rId12"/>
    <p:sldId id="1144" r:id="rId13"/>
    <p:sldId id="1173" r:id="rId14"/>
    <p:sldId id="1182" r:id="rId15"/>
    <p:sldId id="1185" r:id="rId16"/>
    <p:sldId id="1184" r:id="rId17"/>
    <p:sldId id="1183" r:id="rId18"/>
    <p:sldId id="1177" r:id="rId19"/>
    <p:sldId id="1178" r:id="rId20"/>
    <p:sldId id="1170" r:id="rId21"/>
    <p:sldId id="1117" r:id="rId22"/>
  </p:sldIdLst>
  <p:sldSz cx="12192000" cy="6858000"/>
  <p:notesSz cx="6400800" cy="117348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guide id="3" pos="384">
          <p15:clr>
            <a:srgbClr val="A4A3A4"/>
          </p15:clr>
        </p15:guide>
        <p15:guide id="4" pos="729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AEAF5FE-2F2F-094E-9F35-C5FB14945BFA}" v="1" dt="2023-03-09T15:21:58.0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9" autoAdjust="0"/>
    <p:restoredTop sz="94268" autoAdjust="0"/>
  </p:normalViewPr>
  <p:slideViewPr>
    <p:cSldViewPr>
      <p:cViewPr varScale="1">
        <p:scale>
          <a:sx n="124" d="100"/>
          <a:sy n="124" d="100"/>
        </p:scale>
        <p:origin x="736" y="176"/>
      </p:cViewPr>
      <p:guideLst>
        <p:guide orient="horz" pos="2160"/>
        <p:guide pos="3840"/>
        <p:guide pos="384"/>
        <p:guide pos="7296"/>
      </p:guideLst>
    </p:cSldViewPr>
  </p:slideViewPr>
  <p:notesTextViewPr>
    <p:cViewPr>
      <p:scale>
        <a:sx n="1" d="1"/>
        <a:sy n="1" d="1"/>
      </p:scale>
      <p:origin x="0" y="0"/>
    </p:cViewPr>
  </p:notesTextViewPr>
  <p:sorterViewPr>
    <p:cViewPr varScale="1">
      <p:scale>
        <a:sx n="1" d="1"/>
        <a:sy n="1" d="1"/>
      </p:scale>
      <p:origin x="0" y="0"/>
    </p:cViewPr>
  </p:sorterViewPr>
  <p:notesViewPr>
    <p:cSldViewPr>
      <p:cViewPr varScale="1">
        <p:scale>
          <a:sx n="75" d="100"/>
          <a:sy n="75" d="100"/>
        </p:scale>
        <p:origin x="3680"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14CCAD-221C-3459-4270-B6F62F1DEA5C}"/>
              </a:ext>
            </a:extLst>
          </p:cNvPr>
          <p:cNvSpPr>
            <a:spLocks noGrp="1"/>
          </p:cNvSpPr>
          <p:nvPr>
            <p:ph type="hdr" sz="quarter"/>
          </p:nvPr>
        </p:nvSpPr>
        <p:spPr>
          <a:xfrm>
            <a:off x="0" y="0"/>
            <a:ext cx="2773363" cy="588963"/>
          </a:xfrm>
          <a:prstGeom prst="rect">
            <a:avLst/>
          </a:prstGeom>
        </p:spPr>
        <p:txBody>
          <a:bodyPr vert="horz" lIns="96661" tIns="48331" rIns="96661" bIns="48331" rtlCol="0"/>
          <a:lstStyle>
            <a:lvl1pPr algn="l" eaLnBrk="1" fontAlgn="auto" hangingPunct="1">
              <a:spcBef>
                <a:spcPts val="0"/>
              </a:spcBef>
              <a:spcAft>
                <a:spcPts val="0"/>
              </a:spcAft>
              <a:defRPr sz="1300">
                <a:latin typeface="+mn-lt"/>
              </a:defRPr>
            </a:lvl1pPr>
          </a:lstStyle>
          <a:p>
            <a:pPr>
              <a:defRPr/>
            </a:pPr>
            <a:endParaRPr lang="en-US" dirty="0"/>
          </a:p>
        </p:txBody>
      </p:sp>
      <p:sp>
        <p:nvSpPr>
          <p:cNvPr id="3" name="Date Placeholder 2">
            <a:extLst>
              <a:ext uri="{FF2B5EF4-FFF2-40B4-BE49-F238E27FC236}">
                <a16:creationId xmlns:a16="http://schemas.microsoft.com/office/drawing/2014/main" id="{A3558412-53BD-20F0-CCC5-131FBFB1CB6D}"/>
              </a:ext>
            </a:extLst>
          </p:cNvPr>
          <p:cNvSpPr>
            <a:spLocks noGrp="1"/>
          </p:cNvSpPr>
          <p:nvPr>
            <p:ph type="dt" sz="quarter" idx="1"/>
          </p:nvPr>
        </p:nvSpPr>
        <p:spPr>
          <a:xfrm>
            <a:off x="3625850" y="0"/>
            <a:ext cx="2773363" cy="588963"/>
          </a:xfrm>
          <a:prstGeom prst="rect">
            <a:avLst/>
          </a:prstGeom>
        </p:spPr>
        <p:txBody>
          <a:bodyPr vert="horz" lIns="96661" tIns="48331" rIns="96661" bIns="48331" rtlCol="0"/>
          <a:lstStyle>
            <a:lvl1pPr algn="r" eaLnBrk="1" fontAlgn="auto" hangingPunct="1">
              <a:spcBef>
                <a:spcPts val="0"/>
              </a:spcBef>
              <a:spcAft>
                <a:spcPts val="0"/>
              </a:spcAft>
              <a:defRPr sz="1300">
                <a:latin typeface="+mn-lt"/>
              </a:defRPr>
            </a:lvl1pPr>
          </a:lstStyle>
          <a:p>
            <a:pPr>
              <a:defRPr/>
            </a:pPr>
            <a:fld id="{70A26107-9D51-4627-B666-8756DA72924C}" type="datetimeFigureOut">
              <a:rPr lang="en-US"/>
              <a:pPr>
                <a:defRPr/>
              </a:pPr>
              <a:t>3/9/23</a:t>
            </a:fld>
            <a:endParaRPr lang="en-US" dirty="0"/>
          </a:p>
        </p:txBody>
      </p:sp>
      <p:sp>
        <p:nvSpPr>
          <p:cNvPr id="4" name="Footer Placeholder 3">
            <a:extLst>
              <a:ext uri="{FF2B5EF4-FFF2-40B4-BE49-F238E27FC236}">
                <a16:creationId xmlns:a16="http://schemas.microsoft.com/office/drawing/2014/main" id="{D6EE46FB-10C7-16FA-3B56-0E5495105253}"/>
              </a:ext>
            </a:extLst>
          </p:cNvPr>
          <p:cNvSpPr>
            <a:spLocks noGrp="1"/>
          </p:cNvSpPr>
          <p:nvPr>
            <p:ph type="ftr" sz="quarter" idx="2"/>
          </p:nvPr>
        </p:nvSpPr>
        <p:spPr>
          <a:xfrm>
            <a:off x="0" y="11145838"/>
            <a:ext cx="2773363" cy="588962"/>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defRPr>
            </a:lvl1pPr>
          </a:lstStyle>
          <a:p>
            <a:pPr>
              <a:defRPr/>
            </a:pPr>
            <a:endParaRPr lang="en-US" dirty="0"/>
          </a:p>
        </p:txBody>
      </p:sp>
      <p:sp>
        <p:nvSpPr>
          <p:cNvPr id="5" name="Slide Number Placeholder 4">
            <a:extLst>
              <a:ext uri="{FF2B5EF4-FFF2-40B4-BE49-F238E27FC236}">
                <a16:creationId xmlns:a16="http://schemas.microsoft.com/office/drawing/2014/main" id="{982A2A4B-C9FE-BF55-592E-70255B42D10E}"/>
              </a:ext>
            </a:extLst>
          </p:cNvPr>
          <p:cNvSpPr>
            <a:spLocks noGrp="1"/>
          </p:cNvSpPr>
          <p:nvPr>
            <p:ph type="sldNum" sz="quarter" idx="3"/>
          </p:nvPr>
        </p:nvSpPr>
        <p:spPr>
          <a:xfrm>
            <a:off x="3625850" y="11145838"/>
            <a:ext cx="2773363" cy="588962"/>
          </a:xfrm>
          <a:prstGeom prst="rect">
            <a:avLst/>
          </a:prstGeom>
        </p:spPr>
        <p:txBody>
          <a:bodyPr vert="horz" lIns="96661" tIns="48331" rIns="96661" bIns="48331" rtlCol="0" anchor="b"/>
          <a:lstStyle>
            <a:lvl1pPr algn="r" eaLnBrk="1" fontAlgn="auto" hangingPunct="1">
              <a:spcBef>
                <a:spcPts val="0"/>
              </a:spcBef>
              <a:spcAft>
                <a:spcPts val="0"/>
              </a:spcAft>
              <a:defRPr sz="1300">
                <a:latin typeface="+mn-lt"/>
              </a:defRPr>
            </a:lvl1pPr>
          </a:lstStyle>
          <a:p>
            <a:pPr>
              <a:defRPr/>
            </a:pPr>
            <a:fld id="{0A05C6B1-E4B6-4F63-98AC-B80DB61FC772}"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8A18B9B-AFDE-06E3-F62C-5FFAC91ECDAD}"/>
              </a:ext>
            </a:extLst>
          </p:cNvPr>
          <p:cNvSpPr>
            <a:spLocks noGrp="1"/>
          </p:cNvSpPr>
          <p:nvPr>
            <p:ph type="hdr" sz="quarter"/>
          </p:nvPr>
        </p:nvSpPr>
        <p:spPr>
          <a:xfrm>
            <a:off x="0" y="0"/>
            <a:ext cx="2773363" cy="588963"/>
          </a:xfrm>
          <a:prstGeom prst="rect">
            <a:avLst/>
          </a:prstGeom>
        </p:spPr>
        <p:txBody>
          <a:bodyPr vert="horz" lIns="96661" tIns="48331" rIns="96661" bIns="48331" rtlCol="0"/>
          <a:lstStyle>
            <a:lvl1pPr algn="l" eaLnBrk="1" fontAlgn="auto" hangingPunct="1">
              <a:spcBef>
                <a:spcPts val="0"/>
              </a:spcBef>
              <a:spcAft>
                <a:spcPts val="0"/>
              </a:spcAft>
              <a:defRPr sz="1300">
                <a:latin typeface="+mn-lt"/>
              </a:defRPr>
            </a:lvl1pPr>
          </a:lstStyle>
          <a:p>
            <a:pPr>
              <a:defRPr/>
            </a:pPr>
            <a:endParaRPr lang="en-US" dirty="0"/>
          </a:p>
        </p:txBody>
      </p:sp>
      <p:sp>
        <p:nvSpPr>
          <p:cNvPr id="3" name="Date Placeholder 2">
            <a:extLst>
              <a:ext uri="{FF2B5EF4-FFF2-40B4-BE49-F238E27FC236}">
                <a16:creationId xmlns:a16="http://schemas.microsoft.com/office/drawing/2014/main" id="{793F12D9-5633-1277-8DC1-5A8FDDF87F38}"/>
              </a:ext>
            </a:extLst>
          </p:cNvPr>
          <p:cNvSpPr>
            <a:spLocks noGrp="1"/>
          </p:cNvSpPr>
          <p:nvPr>
            <p:ph type="dt" idx="1"/>
          </p:nvPr>
        </p:nvSpPr>
        <p:spPr>
          <a:xfrm>
            <a:off x="3625850" y="0"/>
            <a:ext cx="2773363" cy="588963"/>
          </a:xfrm>
          <a:prstGeom prst="rect">
            <a:avLst/>
          </a:prstGeom>
        </p:spPr>
        <p:txBody>
          <a:bodyPr vert="horz" lIns="96661" tIns="48331" rIns="96661" bIns="48331" rtlCol="0"/>
          <a:lstStyle>
            <a:lvl1pPr algn="r" eaLnBrk="1" fontAlgn="auto" hangingPunct="1">
              <a:spcBef>
                <a:spcPts val="0"/>
              </a:spcBef>
              <a:spcAft>
                <a:spcPts val="0"/>
              </a:spcAft>
              <a:defRPr sz="1300">
                <a:latin typeface="+mn-lt"/>
              </a:defRPr>
            </a:lvl1pPr>
          </a:lstStyle>
          <a:p>
            <a:pPr>
              <a:defRPr/>
            </a:pPr>
            <a:fld id="{51DEDC41-400D-45C5-A217-3DEB74714DC3}" type="datetimeFigureOut">
              <a:rPr lang="en-US"/>
              <a:pPr>
                <a:defRPr/>
              </a:pPr>
              <a:t>3/9/23</a:t>
            </a:fld>
            <a:endParaRPr lang="en-US" dirty="0"/>
          </a:p>
        </p:txBody>
      </p:sp>
      <p:sp>
        <p:nvSpPr>
          <p:cNvPr id="4" name="Slide Image Placeholder 3">
            <a:extLst>
              <a:ext uri="{FF2B5EF4-FFF2-40B4-BE49-F238E27FC236}">
                <a16:creationId xmlns:a16="http://schemas.microsoft.com/office/drawing/2014/main" id="{38A3170B-46D4-4DF2-983C-24047626B26E}"/>
              </a:ext>
            </a:extLst>
          </p:cNvPr>
          <p:cNvSpPr>
            <a:spLocks noGrp="1" noRot="1" noChangeAspect="1"/>
          </p:cNvSpPr>
          <p:nvPr>
            <p:ph type="sldImg" idx="2"/>
          </p:nvPr>
        </p:nvSpPr>
        <p:spPr>
          <a:xfrm>
            <a:off x="-319088" y="1466850"/>
            <a:ext cx="7038976" cy="3960813"/>
          </a:xfrm>
          <a:prstGeom prst="rect">
            <a:avLst/>
          </a:prstGeom>
          <a:noFill/>
          <a:ln w="12700">
            <a:solidFill>
              <a:prstClr val="black"/>
            </a:solidFill>
          </a:ln>
        </p:spPr>
        <p:txBody>
          <a:bodyPr vert="horz" lIns="96661" tIns="48331" rIns="96661" bIns="48331" rtlCol="0" anchor="ctr"/>
          <a:lstStyle/>
          <a:p>
            <a:pPr lvl="0"/>
            <a:endParaRPr lang="en-US" noProof="0" dirty="0"/>
          </a:p>
        </p:txBody>
      </p:sp>
      <p:sp>
        <p:nvSpPr>
          <p:cNvPr id="5" name="Notes Placeholder 4">
            <a:extLst>
              <a:ext uri="{FF2B5EF4-FFF2-40B4-BE49-F238E27FC236}">
                <a16:creationId xmlns:a16="http://schemas.microsoft.com/office/drawing/2014/main" id="{B6A45E35-5750-A1FC-6C48-58913942E693}"/>
              </a:ext>
            </a:extLst>
          </p:cNvPr>
          <p:cNvSpPr>
            <a:spLocks noGrp="1"/>
          </p:cNvSpPr>
          <p:nvPr>
            <p:ph type="body" sz="quarter" idx="3"/>
          </p:nvPr>
        </p:nvSpPr>
        <p:spPr>
          <a:xfrm>
            <a:off x="639763" y="5646738"/>
            <a:ext cx="5121275" cy="4621212"/>
          </a:xfrm>
          <a:prstGeom prst="rect">
            <a:avLst/>
          </a:prstGeom>
        </p:spPr>
        <p:txBody>
          <a:bodyPr vert="horz" lIns="96661" tIns="48331" rIns="96661" bIns="48331"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22550A57-EC9F-0625-1B91-A7CF7F21AC87}"/>
              </a:ext>
            </a:extLst>
          </p:cNvPr>
          <p:cNvSpPr>
            <a:spLocks noGrp="1"/>
          </p:cNvSpPr>
          <p:nvPr>
            <p:ph type="ftr" sz="quarter" idx="4"/>
          </p:nvPr>
        </p:nvSpPr>
        <p:spPr>
          <a:xfrm>
            <a:off x="0" y="11145838"/>
            <a:ext cx="2773363" cy="588962"/>
          </a:xfrm>
          <a:prstGeom prst="rect">
            <a:avLst/>
          </a:prstGeom>
        </p:spPr>
        <p:txBody>
          <a:bodyPr vert="horz" lIns="96661" tIns="48331" rIns="96661" bIns="48331" rtlCol="0" anchor="b"/>
          <a:lstStyle>
            <a:lvl1pPr algn="l" eaLnBrk="1" fontAlgn="auto" hangingPunct="1">
              <a:spcBef>
                <a:spcPts val="0"/>
              </a:spcBef>
              <a:spcAft>
                <a:spcPts val="0"/>
              </a:spcAft>
              <a:defRPr sz="1300">
                <a:latin typeface="+mn-lt"/>
              </a:defRPr>
            </a:lvl1pPr>
          </a:lstStyle>
          <a:p>
            <a:pPr>
              <a:defRPr/>
            </a:pPr>
            <a:endParaRPr lang="en-US" dirty="0"/>
          </a:p>
        </p:txBody>
      </p:sp>
      <p:sp>
        <p:nvSpPr>
          <p:cNvPr id="7" name="Slide Number Placeholder 6">
            <a:extLst>
              <a:ext uri="{FF2B5EF4-FFF2-40B4-BE49-F238E27FC236}">
                <a16:creationId xmlns:a16="http://schemas.microsoft.com/office/drawing/2014/main" id="{A4E3C831-D8EE-4CA6-A5C3-6DA44FE6793B}"/>
              </a:ext>
            </a:extLst>
          </p:cNvPr>
          <p:cNvSpPr>
            <a:spLocks noGrp="1"/>
          </p:cNvSpPr>
          <p:nvPr>
            <p:ph type="sldNum" sz="quarter" idx="5"/>
          </p:nvPr>
        </p:nvSpPr>
        <p:spPr>
          <a:xfrm>
            <a:off x="3625850" y="11145838"/>
            <a:ext cx="2773363" cy="588962"/>
          </a:xfrm>
          <a:prstGeom prst="rect">
            <a:avLst/>
          </a:prstGeom>
        </p:spPr>
        <p:txBody>
          <a:bodyPr vert="horz" lIns="96661" tIns="48331" rIns="96661" bIns="48331" rtlCol="0" anchor="b"/>
          <a:lstStyle>
            <a:lvl1pPr algn="r" eaLnBrk="1" fontAlgn="auto" hangingPunct="1">
              <a:spcBef>
                <a:spcPts val="0"/>
              </a:spcBef>
              <a:spcAft>
                <a:spcPts val="0"/>
              </a:spcAft>
              <a:defRPr sz="1300">
                <a:latin typeface="+mn-lt"/>
              </a:defRPr>
            </a:lvl1pPr>
          </a:lstStyle>
          <a:p>
            <a:pPr>
              <a:defRPr/>
            </a:pPr>
            <a:fld id="{0955630F-0AA0-4F3F-AB40-009DB0027E9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03420248-8475-2852-968E-3BF0DE8E1E1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949243D4-B08B-55C3-84A1-2ADEB37D18E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Hello, my name is [insert name a title] with Lincoln Financial Distributors. Welcome to a discussion of Spousal Lifetime Access Trusts, also known as Spousal Limited Access Trusts, or SLATs. </a:t>
            </a:r>
            <a:r>
              <a:rPr lang="en-US" sz="1800" dirty="0">
                <a:effectLst/>
                <a:latin typeface="Georgia" panose="02040502050405020303" pitchFamily="18" charset="0"/>
                <a:ea typeface="Calibri" panose="020F0502020204030204" pitchFamily="34" charset="0"/>
                <a:cs typeface="Times New Roman" panose="02020603050405020304" pitchFamily="18" charset="0"/>
              </a:rPr>
              <a:t>When many people hear about financial planning with trusts, they think of “trust funds” for the ultra-affluent and their families. However, Trusts are not exclusively for the ultra-affluent. They can offer asset control, legacy protection, financial privacy, probate avoidance, and estate tax mitigation for those of all income levels</a:t>
            </a:r>
            <a:r>
              <a:rPr lang="en-US" altLang="en-US" dirty="0"/>
              <a:t>  </a:t>
            </a:r>
          </a:p>
        </p:txBody>
      </p:sp>
      <p:sp>
        <p:nvSpPr>
          <p:cNvPr id="30724" name="Slide Number Placeholder 3">
            <a:extLst>
              <a:ext uri="{FF2B5EF4-FFF2-40B4-BE49-F238E27FC236}">
                <a16:creationId xmlns:a16="http://schemas.microsoft.com/office/drawing/2014/main" id="{ED260475-5D76-F703-5913-D46109B8814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A61A083D-96E3-46C2-AB84-9CD309B0D1E1}" type="slidenum">
              <a:rPr lang="en-US" altLang="en-US" smtClean="0"/>
              <a:pPr fontAlgn="base">
                <a:spcBef>
                  <a:spcPct val="0"/>
                </a:spcBef>
                <a:spcAft>
                  <a:spcPct val="0"/>
                </a:spcAft>
              </a:pPr>
              <a:t>1</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 attention. I’d now like to open it up for Q&amp;A.</a:t>
            </a:r>
          </a:p>
        </p:txBody>
      </p:sp>
      <p:sp>
        <p:nvSpPr>
          <p:cNvPr id="4" name="Slide Number Placeholder 3"/>
          <p:cNvSpPr>
            <a:spLocks noGrp="1"/>
          </p:cNvSpPr>
          <p:nvPr>
            <p:ph type="sldNum" sz="quarter" idx="5"/>
          </p:nvPr>
        </p:nvSpPr>
        <p:spPr/>
        <p:txBody>
          <a:bodyPr/>
          <a:lstStyle/>
          <a:p>
            <a:pPr>
              <a:defRPr/>
            </a:pPr>
            <a:fld id="{0955630F-0AA0-4F3F-AB40-009DB0027E96}" type="slidenum">
              <a:rPr lang="en-US" smtClean="0"/>
              <a:pPr>
                <a:defRPr/>
              </a:pPr>
              <a:t>10</a:t>
            </a:fld>
            <a:endParaRPr lang="en-US" dirty="0"/>
          </a:p>
        </p:txBody>
      </p:sp>
    </p:spTree>
    <p:extLst>
      <p:ext uri="{BB962C8B-B14F-4D97-AF65-F5344CB8AC3E}">
        <p14:creationId xmlns:p14="http://schemas.microsoft.com/office/powerpoint/2010/main" val="15334464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299BCBBE-0984-261F-4661-8518C6929F4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6C2D6B86-72E9-A9A5-DFEF-07440342C56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2228" name="Slide Number Placeholder 3">
            <a:extLst>
              <a:ext uri="{FF2B5EF4-FFF2-40B4-BE49-F238E27FC236}">
                <a16:creationId xmlns:a16="http://schemas.microsoft.com/office/drawing/2014/main" id="{3D15C4CD-C6D3-0FB7-B74A-8E24C1BCD6D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CB6462EB-AE23-4BAE-B4CE-AACDDD9B9AF4}" type="slidenum">
              <a:rPr lang="en-US" altLang="en-US" smtClean="0"/>
              <a:pPr fontAlgn="base">
                <a:spcBef>
                  <a:spcPct val="0"/>
                </a:spcBef>
                <a:spcAft>
                  <a:spcPct val="0"/>
                </a:spcAft>
              </a:pPr>
              <a:t>11</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F8BFC574-F388-5714-2609-4BECA0DD7B0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a:extLst>
              <a:ext uri="{FF2B5EF4-FFF2-40B4-BE49-F238E27FC236}">
                <a16:creationId xmlns:a16="http://schemas.microsoft.com/office/drawing/2014/main" id="{FE7570E1-86B1-E5F0-9941-4F7083587AD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spcBef>
                <a:spcPts val="400"/>
              </a:spcBef>
              <a:spcAft>
                <a:spcPts val="400"/>
              </a:spcAft>
            </a:pPr>
            <a:r>
              <a:rPr lang="en-US" altLang="en-US" dirty="0"/>
              <a:t>So what is a SLAT? </a:t>
            </a:r>
            <a:r>
              <a:rPr lang="en-US" sz="18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A </a:t>
            </a:r>
            <a:r>
              <a:rPr lang="en-US" sz="1800" b="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SLAT</a:t>
            </a:r>
            <a:r>
              <a:rPr lang="en-US" sz="1800" b="1"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 </a:t>
            </a:r>
            <a:r>
              <a:rPr lang="en-US" sz="18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is an irrevocable trust that provides married couples a way to pass wealth tax-efficiently to their children, grandchildren, and future generations while giving a spouse access to trust assets during and after the insured spouse’s lifetime. This type of trust is typically funded with a permanent, single-life, life insurance policy on the life of the grantor. By making the insured the only grantor, the spouse gains access to policy account values from trust distributions as a beneficiary of the trust, while simultaneously keeping the death benefit proceeds out of the insured’s estate.</a:t>
            </a:r>
          </a:p>
        </p:txBody>
      </p:sp>
      <p:sp>
        <p:nvSpPr>
          <p:cNvPr id="32772" name="Slide Number Placeholder 3">
            <a:extLst>
              <a:ext uri="{FF2B5EF4-FFF2-40B4-BE49-F238E27FC236}">
                <a16:creationId xmlns:a16="http://schemas.microsoft.com/office/drawing/2014/main" id="{C2426EA1-3528-B4D6-B204-B8D414384D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B94F967-A76E-4A34-9EA4-7B6D66B415E4}" type="slidenum">
              <a:rPr lang="en-US" altLang="en-US" smtClean="0"/>
              <a:pPr fontAlgn="base">
                <a:spcBef>
                  <a:spcPct val="0"/>
                </a:spcBef>
                <a:spcAft>
                  <a:spcPct val="0"/>
                </a:spcAft>
              </a:pPr>
              <a:t>2</a:t>
            </a:fld>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A7427D94-78E4-1C70-C75D-45AD4127CA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2CB0227-2159-99BF-8F3A-E8472B45B0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To illustrate this concept, let’s look at a case study. Meet Simon and Eden.</a:t>
            </a:r>
          </a:p>
          <a:p>
            <a:endParaRPr lang="en-US" altLang="en-US" dirty="0"/>
          </a:p>
          <a:p>
            <a:pPr marL="0" marR="0" indent="0">
              <a:spcBef>
                <a:spcPts val="400"/>
              </a:spcBef>
              <a:spcAft>
                <a:spcPts val="400"/>
              </a:spcAft>
            </a:pPr>
            <a:r>
              <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Simon is age 40 and owns a successful fishing business. He is married to his wife, Eden, age 39. Together, they have two young kids. When their first child was born, Eden decided not to return to full time work after her maternity leave. The couple appreciated this decision even more when their second child was born; it has saved them the added expense of childcare every day and has allowed Eden to spend more time with her young children. However, when Eden left her full time position, she also lost the ability to contribute to a 401(k) plan. The couple has already done some financial planning as they are concerned about estate taxes and the needs of the business, so they have life insurance in place. Following the births of their children, they now have two additional goals: to set up a supplemental retirement income source for Eden and to supplement the life insurance on Simon’s life as he is the family’s primary bread winner.</a:t>
            </a:r>
            <a:endParaRPr lang="en-US" sz="18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endParaRPr>
          </a:p>
          <a:p>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34820" name="Slide Number Placeholder 3">
            <a:extLst>
              <a:ext uri="{FF2B5EF4-FFF2-40B4-BE49-F238E27FC236}">
                <a16:creationId xmlns:a16="http://schemas.microsoft.com/office/drawing/2014/main" id="{AAFFDFC7-CA28-BF3D-7E53-8BBCEE0F73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BD13A0-2E0D-4689-9C28-8310A9E678D5}" type="slidenum">
              <a:rPr lang="en-US" altLang="en-US" smtClean="0"/>
              <a:pPr fontAlgn="base">
                <a:spcBef>
                  <a:spcPct val="0"/>
                </a:spcBef>
                <a:spcAft>
                  <a:spcPct val="0"/>
                </a:spcAft>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A7427D94-78E4-1C70-C75D-45AD4127CA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2CB0227-2159-99BF-8F3A-E8472B45B0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ts val="400"/>
              </a:spcBef>
              <a:spcAft>
                <a:spcPts val="400"/>
              </a:spcAft>
              <a:buClrTx/>
              <a:buSzTx/>
              <a:buFontTx/>
              <a:buNone/>
              <a:tabLst/>
              <a:defRPr/>
            </a:pPr>
            <a:r>
              <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[May hide slide depending on audience]</a:t>
            </a:r>
          </a:p>
          <a:p>
            <a:pPr marL="0" marR="0" indent="0">
              <a:spcBef>
                <a:spcPts val="400"/>
              </a:spcBef>
              <a:spcAft>
                <a:spcPts val="400"/>
              </a:spcAft>
            </a:pPr>
            <a:endPar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0" marR="0" indent="0">
              <a:spcBef>
                <a:spcPts val="400"/>
              </a:spcBef>
              <a:spcAft>
                <a:spcPts val="400"/>
              </a:spcAft>
            </a:pPr>
            <a:r>
              <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After speaking with their financial advisor, he recommends working with an attorney to establish a SLAT, which will own a $350,000 AssetEdge VUL policy on Simon. After going through the underwriting process, Simon is offered preferred non-tobacco. </a:t>
            </a:r>
            <a:endParaRPr lang="en-US" sz="18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endParaRPr>
          </a:p>
          <a:p>
            <a:pPr marL="0" marR="0" indent="0">
              <a:spcBef>
                <a:spcPts val="400"/>
              </a:spcBef>
              <a:spcAft>
                <a:spcPts val="400"/>
              </a:spcAft>
            </a:pPr>
            <a:endPar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0" marR="0" indent="0">
              <a:spcBef>
                <a:spcPts val="400"/>
              </a:spcBef>
              <a:spcAft>
                <a:spcPts val="400"/>
              </a:spcAft>
            </a:pPr>
            <a:r>
              <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Simon decides to gift $20,000 each year to the SLAT for the next 25 years to fund the premium of the AssetEdge policy. As you’ll recall from a previous video, this is well below his annual gift tax exclusion being married and with multiple trust beneficiaries. Eden can then take policy loans of $100,000 starting at her age 65 for 20 years, which she can use for her own health, education, maintenance, and support (also commonly referred to as for “HEMS”). The children may even have limited access to trust distributions while their parents are alive and will also benefit from the trust’s assets following both their parents’ deaths.</a:t>
            </a:r>
          </a:p>
          <a:p>
            <a:pPr marL="0" marR="0" indent="0">
              <a:spcBef>
                <a:spcPts val="400"/>
              </a:spcBef>
              <a:spcAft>
                <a:spcPts val="400"/>
              </a:spcAft>
            </a:pPr>
            <a:endPar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0" marR="0" indent="0">
              <a:spcBef>
                <a:spcPts val="400"/>
              </a:spcBef>
              <a:spcAft>
                <a:spcPts val="400"/>
              </a:spcAft>
            </a:pPr>
            <a:r>
              <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Speaker note: NLG period is 20 years </a:t>
            </a:r>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34820" name="Slide Number Placeholder 3">
            <a:extLst>
              <a:ext uri="{FF2B5EF4-FFF2-40B4-BE49-F238E27FC236}">
                <a16:creationId xmlns:a16="http://schemas.microsoft.com/office/drawing/2014/main" id="{AAFFDFC7-CA28-BF3D-7E53-8BBCEE0F73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BD13A0-2E0D-4689-9C28-8310A9E678D5}" type="slidenum">
              <a:rPr lang="en-US" altLang="en-US" smtClean="0"/>
              <a:pPr fontAlgn="base">
                <a:spcBef>
                  <a:spcPct val="0"/>
                </a:spcBef>
                <a:spcAft>
                  <a:spcPct val="0"/>
                </a:spcAft>
              </a:pPr>
              <a:t>4</a:t>
            </a:fld>
            <a:endParaRPr lang="en-US" altLang="en-US" dirty="0"/>
          </a:p>
        </p:txBody>
      </p:sp>
    </p:spTree>
    <p:extLst>
      <p:ext uri="{BB962C8B-B14F-4D97-AF65-F5344CB8AC3E}">
        <p14:creationId xmlns:p14="http://schemas.microsoft.com/office/powerpoint/2010/main" val="81180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A7427D94-78E4-1C70-C75D-45AD4127CA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2CB0227-2159-99BF-8F3A-E8472B45B0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0" fontAlgn="base" latinLnBrk="0" hangingPunct="0">
              <a:lnSpc>
                <a:spcPct val="100000"/>
              </a:lnSpc>
              <a:spcBef>
                <a:spcPts val="400"/>
              </a:spcBef>
              <a:spcAft>
                <a:spcPts val="400"/>
              </a:spcAft>
              <a:buClrTx/>
              <a:buSzTx/>
              <a:buFontTx/>
              <a:buNone/>
              <a:tabLst/>
              <a:defRPr/>
            </a:pPr>
            <a:r>
              <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[May hide slide depending on audience]</a:t>
            </a:r>
            <a:endParaRPr lang="en-US" sz="18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endParaRPr>
          </a:p>
          <a:p>
            <a:pPr marL="0" marR="0" indent="0">
              <a:spcBef>
                <a:spcPts val="400"/>
              </a:spcBef>
              <a:spcAft>
                <a:spcPts val="400"/>
              </a:spcAft>
            </a:pPr>
            <a:endParaRPr lang="en-US" sz="18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endParaRPr>
          </a:p>
          <a:p>
            <a:pPr marL="0" marR="0" indent="0">
              <a:spcBef>
                <a:spcPts val="400"/>
              </a:spcBef>
              <a:spcAft>
                <a:spcPts val="400"/>
              </a:spcAft>
            </a:pPr>
            <a:r>
              <a:rPr lang="en-US" sz="18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Presented another way, here is a flow chart of the strategy. As you can see, Simon has gifted $500,000 to the SLAT over 25 years, thus reducing his estate by this amount. This allows for Eden to take a total of $2,000,000 of income from the trust over 20 years, income tax free. There is also a residual death benefit on Simon’s life, which will be paid to the trust at his death. According to this illustration, the death benefit will be over $1M by year 20 and will benefit the children’s future. Furthermore, it will avoid estate inclusion for Simon and Eden.</a:t>
            </a:r>
          </a:p>
          <a:p>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34820" name="Slide Number Placeholder 3">
            <a:extLst>
              <a:ext uri="{FF2B5EF4-FFF2-40B4-BE49-F238E27FC236}">
                <a16:creationId xmlns:a16="http://schemas.microsoft.com/office/drawing/2014/main" id="{AAFFDFC7-CA28-BF3D-7E53-8BBCEE0F73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BD13A0-2E0D-4689-9C28-8310A9E678D5}" type="slidenum">
              <a:rPr lang="en-US" altLang="en-US" smtClean="0"/>
              <a:pPr fontAlgn="base">
                <a:spcBef>
                  <a:spcPct val="0"/>
                </a:spcBef>
                <a:spcAft>
                  <a:spcPct val="0"/>
                </a:spcAft>
              </a:pPr>
              <a:t>5</a:t>
            </a:fld>
            <a:endParaRPr lang="en-US" altLang="en-US" dirty="0"/>
          </a:p>
        </p:txBody>
      </p:sp>
    </p:spTree>
    <p:extLst>
      <p:ext uri="{BB962C8B-B14F-4D97-AF65-F5344CB8AC3E}">
        <p14:creationId xmlns:p14="http://schemas.microsoft.com/office/powerpoint/2010/main" val="2934793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A7427D94-78E4-1C70-C75D-45AD4127CA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2CB0227-2159-99BF-8F3A-E8472B45B0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spcBef>
                <a:spcPts val="400"/>
              </a:spcBef>
              <a:spcAft>
                <a:spcPts val="400"/>
              </a:spcAft>
            </a:pPr>
            <a:r>
              <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[May hide slide depending on audience]</a:t>
            </a:r>
          </a:p>
          <a:p>
            <a:pPr marL="0" marR="0" indent="0">
              <a:spcBef>
                <a:spcPts val="400"/>
              </a:spcBef>
              <a:spcAft>
                <a:spcPts val="400"/>
              </a:spcAft>
            </a:pPr>
            <a:endPar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0" marR="0" indent="0">
              <a:spcBef>
                <a:spcPts val="400"/>
              </a:spcBef>
              <a:spcAft>
                <a:spcPts val="400"/>
              </a:spcAft>
            </a:pPr>
            <a:r>
              <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After speaking with their financial advisor, he recommends working with an attorney to establish a SLAT, which will own a $350,000 WealthAccumulate 2 IUL policy on Simon. After going through the underwriting process, Simon is offered preferred non-tobacco. </a:t>
            </a:r>
            <a:endParaRPr lang="en-US" sz="18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endParaRPr>
          </a:p>
          <a:p>
            <a:pPr marL="0" marR="0" indent="0">
              <a:spcBef>
                <a:spcPts val="400"/>
              </a:spcBef>
              <a:spcAft>
                <a:spcPts val="400"/>
              </a:spcAft>
            </a:pPr>
            <a:endPar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endParaRPr>
          </a:p>
          <a:p>
            <a:pPr marL="0" marR="0" indent="0">
              <a:spcBef>
                <a:spcPts val="400"/>
              </a:spcBef>
              <a:spcAft>
                <a:spcPts val="400"/>
              </a:spcAft>
            </a:pPr>
            <a:r>
              <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Simon decides to gift $20,000 each year to the SLAT for the next 25 years to fund the premium of the AssetEdge policy. As you’ll recall from a previous video, this is well below his annual gift tax exclusion being married and with multiple trust beneficiaries. Eden can then take policy loans of $100,000 starting at her age 65 for 20 years, which she can use for her own health, education, maintenance, and support (also commonly referred to as for “HEMS”). The children may even have limited access to trust distributions while their parents are alive and will also benefit from the trust’s assets following both their parents’ deaths. </a:t>
            </a:r>
            <a:endParaRPr lang="en-US" altLang="en-US" dirty="0"/>
          </a:p>
          <a:p>
            <a:pPr eaLnBrk="1" hangingPunct="1">
              <a:spcBef>
                <a:spcPct val="0"/>
              </a:spcBef>
            </a:pPr>
            <a:endParaRPr lang="en-US" altLang="en-US" dirty="0"/>
          </a:p>
          <a:p>
            <a:pPr marL="0" marR="0" lvl="0" indent="0" algn="l" defTabSz="914400" rtl="0" eaLnBrk="1" fontAlgn="base" latinLnBrk="0" hangingPunct="1">
              <a:lnSpc>
                <a:spcPct val="100000"/>
              </a:lnSpc>
              <a:spcBef>
                <a:spcPct val="0"/>
              </a:spcBef>
              <a:spcAft>
                <a:spcPct val="0"/>
              </a:spcAft>
              <a:buClrTx/>
              <a:buSzTx/>
              <a:buFontTx/>
              <a:buNone/>
              <a:tabLst/>
              <a:defRPr/>
            </a:pPr>
            <a:r>
              <a:rPr lang="en-US" sz="12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Speaker note: NLG period is 27 years </a:t>
            </a:r>
            <a:endParaRPr lang="en-US" altLang="en-US" dirty="0"/>
          </a:p>
          <a:p>
            <a:pPr eaLnBrk="1" hangingPunct="1">
              <a:spcBef>
                <a:spcPct val="0"/>
              </a:spcBef>
            </a:pPr>
            <a:endParaRPr lang="en-US" altLang="en-US" dirty="0"/>
          </a:p>
        </p:txBody>
      </p:sp>
      <p:sp>
        <p:nvSpPr>
          <p:cNvPr id="34820" name="Slide Number Placeholder 3">
            <a:extLst>
              <a:ext uri="{FF2B5EF4-FFF2-40B4-BE49-F238E27FC236}">
                <a16:creationId xmlns:a16="http://schemas.microsoft.com/office/drawing/2014/main" id="{AAFFDFC7-CA28-BF3D-7E53-8BBCEE0F73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BD13A0-2E0D-4689-9C28-8310A9E678D5}" type="slidenum">
              <a:rPr lang="en-US" altLang="en-US" smtClean="0"/>
              <a:pPr fontAlgn="base">
                <a:spcBef>
                  <a:spcPct val="0"/>
                </a:spcBef>
                <a:spcAft>
                  <a:spcPct val="0"/>
                </a:spcAft>
              </a:pPr>
              <a:t>6</a:t>
            </a:fld>
            <a:endParaRPr lang="en-US" altLang="en-US" dirty="0"/>
          </a:p>
        </p:txBody>
      </p:sp>
    </p:spTree>
    <p:extLst>
      <p:ext uri="{BB962C8B-B14F-4D97-AF65-F5344CB8AC3E}">
        <p14:creationId xmlns:p14="http://schemas.microsoft.com/office/powerpoint/2010/main" val="3247276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A7427D94-78E4-1C70-C75D-45AD4127CA0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32CB0227-2159-99BF-8F3A-E8472B45B0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spcBef>
                <a:spcPts val="400"/>
              </a:spcBef>
              <a:spcAft>
                <a:spcPts val="400"/>
              </a:spcAft>
            </a:pPr>
            <a:r>
              <a:rPr lang="en-US" sz="1800" dirty="0">
                <a:solidFill>
                  <a:srgbClr val="000000"/>
                </a:solidFill>
                <a:effectLst/>
                <a:latin typeface="Calibri Light" panose="020F0302020204030204" pitchFamily="34" charset="0"/>
                <a:ea typeface="Times New Roman" panose="02020603050405020304" pitchFamily="18" charset="0"/>
                <a:cs typeface="Calibri Light" panose="020F0302020204030204" pitchFamily="34" charset="0"/>
              </a:rPr>
              <a:t>[May hide slide depending on audience]</a:t>
            </a:r>
          </a:p>
          <a:p>
            <a:pPr marL="0" marR="0" indent="0">
              <a:spcBef>
                <a:spcPts val="400"/>
              </a:spcBef>
              <a:spcAft>
                <a:spcPts val="400"/>
              </a:spcAft>
            </a:pPr>
            <a:endParaRPr lang="en-US" sz="18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endParaRPr>
          </a:p>
          <a:p>
            <a:pPr marL="0" marR="0" indent="0">
              <a:spcBef>
                <a:spcPts val="400"/>
              </a:spcBef>
              <a:spcAft>
                <a:spcPts val="400"/>
              </a:spcAft>
            </a:pPr>
            <a:r>
              <a:rPr lang="en-US" sz="1800" dirty="0">
                <a:solidFill>
                  <a:srgbClr val="000000"/>
                </a:solidFill>
                <a:effectLst/>
                <a:latin typeface="Calibri Light" panose="020F0302020204030204" pitchFamily="34" charset="0"/>
                <a:ea typeface="Calibri" panose="020F0502020204030204" pitchFamily="34" charset="0"/>
                <a:cs typeface="Calibri Light" panose="020F0302020204030204" pitchFamily="34" charset="0"/>
              </a:rPr>
              <a:t>Presented another way, here is a flow chart of the strategy. As you can see, Simon has gifted $500,000 to the SLAT over 25 years, thus reducing his estate by this amount. This allows for Eden to take a total of $2,000,000 of income from the trust over 20 years, income tax free. There is also a residual death benefit on Simon’s life, which will be paid to the trust at his death. According to this illustration, the death benefit will be over $1.1M by year 20 and will benefit the children’s future. Furthermore, it will avoid estate inclusion for Simon and Eden.</a:t>
            </a:r>
          </a:p>
          <a:p>
            <a:endParaRPr lang="en-US" altLang="en-US" dirty="0"/>
          </a:p>
          <a:p>
            <a:pPr eaLnBrk="1" hangingPunct="1">
              <a:spcBef>
                <a:spcPct val="0"/>
              </a:spcBef>
            </a:pPr>
            <a:endParaRPr lang="en-US" altLang="en-US" dirty="0"/>
          </a:p>
          <a:p>
            <a:pPr eaLnBrk="1" hangingPunct="1">
              <a:spcBef>
                <a:spcPct val="0"/>
              </a:spcBef>
            </a:pPr>
            <a:endParaRPr lang="en-US" altLang="en-US" dirty="0"/>
          </a:p>
        </p:txBody>
      </p:sp>
      <p:sp>
        <p:nvSpPr>
          <p:cNvPr id="34820" name="Slide Number Placeholder 3">
            <a:extLst>
              <a:ext uri="{FF2B5EF4-FFF2-40B4-BE49-F238E27FC236}">
                <a16:creationId xmlns:a16="http://schemas.microsoft.com/office/drawing/2014/main" id="{AAFFDFC7-CA28-BF3D-7E53-8BBCEE0F735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CBD13A0-2E0D-4689-9C28-8310A9E678D5}" type="slidenum">
              <a:rPr lang="en-US" altLang="en-US" smtClean="0"/>
              <a:pPr fontAlgn="base">
                <a:spcBef>
                  <a:spcPct val="0"/>
                </a:spcBef>
                <a:spcAft>
                  <a:spcPct val="0"/>
                </a:spcAft>
              </a:pPr>
              <a:t>7</a:t>
            </a:fld>
            <a:endParaRPr lang="en-US" altLang="en-US" dirty="0"/>
          </a:p>
        </p:txBody>
      </p:sp>
    </p:spTree>
    <p:extLst>
      <p:ext uri="{BB962C8B-B14F-4D97-AF65-F5344CB8AC3E}">
        <p14:creationId xmlns:p14="http://schemas.microsoft.com/office/powerpoint/2010/main" val="32507654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5E41EFBE-B304-6E6B-9F2D-3E18F23DDB6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F6EE2043-028F-CDE2-1659-B6ECC164ED12}"/>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[Read slide]</a:t>
            </a:r>
          </a:p>
          <a:p>
            <a:pPr eaLnBrk="1" hangingPunct="1">
              <a:spcBef>
                <a:spcPct val="0"/>
              </a:spcBef>
            </a:pPr>
            <a:endParaRPr lang="en-US" altLang="en-US" dirty="0"/>
          </a:p>
        </p:txBody>
      </p:sp>
      <p:sp>
        <p:nvSpPr>
          <p:cNvPr id="47108" name="Slide Number Placeholder 3">
            <a:extLst>
              <a:ext uri="{FF2B5EF4-FFF2-40B4-BE49-F238E27FC236}">
                <a16:creationId xmlns:a16="http://schemas.microsoft.com/office/drawing/2014/main" id="{33B365B8-08A3-4455-111C-76D8E81DD83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0EE68144-0AF0-4CEB-B458-D67CA32FF2B5}" type="slidenum">
              <a:rPr lang="en-US" altLang="en-US" smtClean="0"/>
              <a:pPr fontAlgn="base">
                <a:spcBef>
                  <a:spcPct val="0"/>
                </a:spcBef>
                <a:spcAft>
                  <a:spcPct val="0"/>
                </a:spcAft>
              </a:pPr>
              <a:t>8</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13E97DA7-E6B3-E1F7-3EF6-F243961F83F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75063C55-737F-93F9-16CE-554CDFF70F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a:t>[Read slide]</a:t>
            </a:r>
          </a:p>
          <a:p>
            <a:pPr eaLnBrk="1" hangingPunct="1">
              <a:spcBef>
                <a:spcPct val="0"/>
              </a:spcBef>
            </a:pPr>
            <a:endParaRPr lang="en-US" altLang="en-US" dirty="0"/>
          </a:p>
        </p:txBody>
      </p:sp>
      <p:sp>
        <p:nvSpPr>
          <p:cNvPr id="49156" name="Slide Number Placeholder 3">
            <a:extLst>
              <a:ext uri="{FF2B5EF4-FFF2-40B4-BE49-F238E27FC236}">
                <a16:creationId xmlns:a16="http://schemas.microsoft.com/office/drawing/2014/main" id="{830B7C0D-0A88-3CD8-F79F-7C9B9E419ED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D2C80D7-866E-4CC3-8EDD-B8BF49A68F50}" type="slidenum">
              <a:rPr lang="en-US" altLang="en-US" smtClean="0"/>
              <a:pPr fontAlgn="base">
                <a:spcBef>
                  <a:spcPct val="0"/>
                </a:spcBef>
                <a:spcAft>
                  <a:spcPct val="0"/>
                </a:spcAft>
              </a:pPr>
              <a:t>9</a:t>
            </a:fld>
            <a:endParaRPr lang="en-US" alt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FG - Photo Background">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EFECEA11-B33E-BC71-C1BC-9D1E1F6A2024}"/>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Picture Placeholder 6"/>
          <p:cNvSpPr>
            <a:spLocks noGrp="1"/>
          </p:cNvSpPr>
          <p:nvPr>
            <p:ph type="pic" sz="quarter" idx="20"/>
          </p:nvPr>
        </p:nvSpPr>
        <p:spPr>
          <a:xfrm>
            <a:off x="0" y="0"/>
            <a:ext cx="12198096" cy="6858000"/>
          </a:xfrm>
          <a:solidFill>
            <a:schemeClr val="tx2"/>
          </a:solidFill>
        </p:spPr>
        <p:txBody>
          <a:bodyPr lIns="3291840" tIns="2468880" rtlCol="0">
            <a:noAutofit/>
          </a:bodyPr>
          <a:lstStyle>
            <a:lvl1pPr marL="0" indent="0" algn="l">
              <a:spcAft>
                <a:spcPts val="0"/>
              </a:spcAft>
              <a:buNone/>
              <a:defRPr sz="4000" b="1"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17" name="Text Placeholder 10"/>
          <p:cNvSpPr>
            <a:spLocks noGrp="1"/>
          </p:cNvSpPr>
          <p:nvPr>
            <p:ph type="body" sz="quarter" idx="25"/>
          </p:nvPr>
        </p:nvSpPr>
        <p:spPr>
          <a:xfrm>
            <a:off x="6281928" y="573313"/>
            <a:ext cx="5330952" cy="5394960"/>
          </a:xfrm>
          <a:solidFill>
            <a:schemeClr val="bg1"/>
          </a:solidFill>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0"/>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a:t>Click to edit Master text styles</a:t>
            </a:r>
          </a:p>
        </p:txBody>
      </p:sp>
      <p:sp>
        <p:nvSpPr>
          <p:cNvPr id="21" name="Text Placeholder 20"/>
          <p:cNvSpPr>
            <a:spLocks noGrp="1"/>
          </p:cNvSpPr>
          <p:nvPr>
            <p:ph type="body" sz="quarter" idx="1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3" name="Text Placeholder 22"/>
          <p:cNvSpPr>
            <a:spLocks noGrp="1"/>
          </p:cNvSpPr>
          <p:nvPr>
            <p:ph type="body" sz="quarter" idx="12"/>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4" name="Text Placeholder 20"/>
          <p:cNvSpPr>
            <a:spLocks noGrp="1"/>
          </p:cNvSpPr>
          <p:nvPr>
            <p:ph type="body" sz="quarter" idx="13"/>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5" name="Text Placeholder 22"/>
          <p:cNvSpPr>
            <a:spLocks noGrp="1"/>
          </p:cNvSpPr>
          <p:nvPr>
            <p:ph type="body" sz="quarter" idx="14"/>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6" name="Text Placeholder 20"/>
          <p:cNvSpPr>
            <a:spLocks noGrp="1"/>
          </p:cNvSpPr>
          <p:nvPr>
            <p:ph type="body" sz="quarter" idx="15"/>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7" name="Text Placeholder 22"/>
          <p:cNvSpPr>
            <a:spLocks noGrp="1"/>
          </p:cNvSpPr>
          <p:nvPr>
            <p:ph type="body" sz="quarter" idx="16"/>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8" name="Text Placeholder 20"/>
          <p:cNvSpPr>
            <a:spLocks noGrp="1"/>
          </p:cNvSpPr>
          <p:nvPr>
            <p:ph type="body" sz="quarter" idx="17"/>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9" name="Text Placeholder 22"/>
          <p:cNvSpPr>
            <a:spLocks noGrp="1"/>
          </p:cNvSpPr>
          <p:nvPr>
            <p:ph type="body" sz="quarter" idx="18"/>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1" name="Text Placeholder 30"/>
          <p:cNvSpPr>
            <a:spLocks noGrp="1"/>
          </p:cNvSpPr>
          <p:nvPr>
            <p:ph type="body" sz="quarter" idx="19"/>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a:t>Click to edit Master text styles</a:t>
            </a:r>
          </a:p>
        </p:txBody>
      </p:sp>
      <p:sp>
        <p:nvSpPr>
          <p:cNvPr id="19" name="Text Placeholder 2"/>
          <p:cNvSpPr>
            <a:spLocks noGrp="1"/>
          </p:cNvSpPr>
          <p:nvPr>
            <p:ph type="body" idx="1"/>
          </p:nvPr>
        </p:nvSpPr>
        <p:spPr>
          <a:xfrm>
            <a:off x="6811390" y="1600200"/>
            <a:ext cx="4270248" cy="1087755"/>
          </a:xfrm>
        </p:spPr>
        <p:txBody>
          <a:bodyPr anchor="b"/>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0" name="Title 1"/>
          <p:cNvSpPr>
            <a:spLocks noGrp="1"/>
          </p:cNvSpPr>
          <p:nvPr>
            <p:ph type="ctrTitle"/>
          </p:nvPr>
        </p:nvSpPr>
        <p:spPr>
          <a:xfrm>
            <a:off x="6811390" y="2809734"/>
            <a:ext cx="4270248" cy="543066"/>
          </a:xfrm>
        </p:spPr>
        <p:txBody>
          <a:bodyPr>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2048435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Quote + Image - White">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512384"/>
            <a:ext cx="5268558" cy="3831016"/>
          </a:xfrm>
        </p:spPr>
        <p:txBody>
          <a:bodyPr/>
          <a:lstStyle>
            <a:lvl1pPr marL="225425" indent="-225425">
              <a:lnSpc>
                <a:spcPts val="4200"/>
              </a:lnSpc>
              <a:spcAft>
                <a:spcPts val="0"/>
              </a:spcAft>
              <a:buNone/>
              <a:defRPr sz="3800" kern="400" baseline="0">
                <a:solidFill>
                  <a:schemeClr val="accent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5010801"/>
            <a:ext cx="5062728" cy="219456"/>
          </a:xfrm>
        </p:spPr>
        <p:txBody>
          <a:bodyPr/>
          <a:lstStyle>
            <a:lvl1pPr marL="0" indent="0">
              <a:lnSpc>
                <a:spcPct val="100000"/>
              </a:lnSpc>
              <a:spcAft>
                <a:spcPts val="0"/>
              </a:spcAft>
              <a:buNone/>
              <a:defRPr sz="1400" b="1" kern="400" baseline="0">
                <a:solidFill>
                  <a:schemeClr val="tx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5221113"/>
            <a:ext cx="5062728" cy="728472"/>
          </a:xfrm>
        </p:spPr>
        <p:txBody>
          <a:bodyPr/>
          <a:lstStyle>
            <a:lvl1pPr marL="0" indent="0">
              <a:lnSpc>
                <a:spcPct val="100000"/>
              </a:lnSpc>
              <a:spcAft>
                <a:spcPts val="0"/>
              </a:spcAft>
              <a:buNone/>
              <a:defRPr sz="1400" b="0" i="1" kern="400" baseline="0">
                <a:solidFill>
                  <a:schemeClr val="tx1"/>
                </a:solidFill>
                <a:latin typeface="+mn-lt"/>
              </a:defRPr>
            </a:lvl1pPr>
          </a:lstStyle>
          <a:p>
            <a:pPr lvl="0"/>
            <a:r>
              <a:rPr lang="en-US"/>
              <a:t>Click to edit Master text styles</a:t>
            </a:r>
          </a:p>
        </p:txBody>
      </p:sp>
      <p:sp>
        <p:nvSpPr>
          <p:cNvPr id="8" name="Picture Placeholder 8"/>
          <p:cNvSpPr>
            <a:spLocks noGrp="1"/>
          </p:cNvSpPr>
          <p:nvPr>
            <p:ph type="pic" sz="quarter" idx="13"/>
          </p:nvPr>
        </p:nvSpPr>
        <p:spPr>
          <a:xfrm>
            <a:off x="6211614" y="0"/>
            <a:ext cx="5980386" cy="5980176"/>
          </a:xfrm>
          <a:solidFill>
            <a:schemeClr val="tx2"/>
          </a:solidFill>
        </p:spPr>
        <p:txBody>
          <a:bodyPr lIns="548640" tIns="2194560" rtlCol="0">
            <a:noAutofit/>
          </a:bodyPr>
          <a:lstStyle>
            <a:lvl1pPr marL="0" indent="0">
              <a:spcAft>
                <a:spcPts val="0"/>
              </a:spcAft>
              <a:buNone/>
              <a:defRPr sz="3200" b="1" cap="all" baseline="0">
                <a:solidFill>
                  <a:srgbClr val="FF289F"/>
                </a:solidFill>
              </a:defRPr>
            </a:lvl1pPr>
          </a:lstStyle>
          <a:p>
            <a:pPr lvl="0"/>
            <a:r>
              <a:rPr lang="en-US" noProof="0" dirty="0"/>
              <a:t>Click icon to add picture</a:t>
            </a:r>
          </a:p>
        </p:txBody>
      </p:sp>
    </p:spTree>
    <p:extLst>
      <p:ext uri="{BB962C8B-B14F-4D97-AF65-F5344CB8AC3E}">
        <p14:creationId xmlns:p14="http://schemas.microsoft.com/office/powerpoint/2010/main" val="1906572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 White">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457204"/>
            <a:ext cx="8961120" cy="3505196"/>
          </a:xfrm>
        </p:spPr>
        <p:txBody>
          <a:bodyPr/>
          <a:lstStyle>
            <a:lvl1pPr marL="225425" indent="-225425">
              <a:lnSpc>
                <a:spcPts val="5400"/>
              </a:lnSpc>
              <a:spcAft>
                <a:spcPts val="0"/>
              </a:spcAft>
              <a:buNone/>
              <a:defRPr sz="4600" kern="400" baseline="0">
                <a:solidFill>
                  <a:schemeClr val="accent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4545122"/>
            <a:ext cx="5065776" cy="219456"/>
          </a:xfrm>
        </p:spPr>
        <p:txBody>
          <a:bodyPr/>
          <a:lstStyle>
            <a:lvl1pPr marL="0" indent="0">
              <a:lnSpc>
                <a:spcPct val="100000"/>
              </a:lnSpc>
              <a:spcAft>
                <a:spcPts val="0"/>
              </a:spcAft>
              <a:buNone/>
              <a:defRPr sz="1400" b="1" kern="400" baseline="0">
                <a:solidFill>
                  <a:schemeClr val="tx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4754880"/>
            <a:ext cx="5065776" cy="731520"/>
          </a:xfrm>
        </p:spPr>
        <p:txBody>
          <a:bodyPr/>
          <a:lstStyle>
            <a:lvl1pPr marL="0" indent="0">
              <a:lnSpc>
                <a:spcPct val="100000"/>
              </a:lnSpc>
              <a:spcAft>
                <a:spcPts val="0"/>
              </a:spcAft>
              <a:buNone/>
              <a:defRPr sz="1400" b="0" i="1" kern="400" baseline="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926403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Quote + Image - Dark Burgundy">
    <p:bg>
      <p:bgPr>
        <a:solidFill>
          <a:srgbClr val="762135"/>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512384"/>
            <a:ext cx="5268558" cy="3831016"/>
          </a:xfrm>
        </p:spPr>
        <p:txBody>
          <a:bodyPr/>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
        <p:nvSpPr>
          <p:cNvPr id="6" name="Picture Placeholder 8"/>
          <p:cNvSpPr>
            <a:spLocks noGrp="1"/>
          </p:cNvSpPr>
          <p:nvPr>
            <p:ph type="pic" sz="quarter" idx="13"/>
          </p:nvPr>
        </p:nvSpPr>
        <p:spPr>
          <a:xfrm>
            <a:off x="6211614" y="0"/>
            <a:ext cx="5980386" cy="5980176"/>
          </a:xfrm>
          <a:solidFill>
            <a:schemeClr val="tx2"/>
          </a:solidFill>
        </p:spPr>
        <p:txBody>
          <a:bodyPr lIns="548640" tIns="2194560" rtlCol="0">
            <a:noAutofit/>
          </a:bodyPr>
          <a:lstStyle>
            <a:lvl1pPr marL="0" indent="0">
              <a:spcAft>
                <a:spcPts val="0"/>
              </a:spcAft>
              <a:buNone/>
              <a:defRPr sz="3200" b="1" cap="all" baseline="0">
                <a:solidFill>
                  <a:srgbClr val="FF289F"/>
                </a:solidFill>
              </a:defRPr>
            </a:lvl1pPr>
          </a:lstStyle>
          <a:p>
            <a:pPr lvl="0"/>
            <a:r>
              <a:rPr lang="en-US" noProof="0" dirty="0"/>
              <a:t>Click icon to add picture</a:t>
            </a:r>
          </a:p>
        </p:txBody>
      </p:sp>
    </p:spTree>
    <p:extLst>
      <p:ext uri="{BB962C8B-B14F-4D97-AF65-F5344CB8AC3E}">
        <p14:creationId xmlns:p14="http://schemas.microsoft.com/office/powerpoint/2010/main" val="2746241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ote + Image - Burgundy">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512384"/>
            <a:ext cx="5268558" cy="3831016"/>
          </a:xfrm>
        </p:spPr>
        <p:txBody>
          <a:bodyPr/>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
        <p:nvSpPr>
          <p:cNvPr id="6" name="Picture Placeholder 8"/>
          <p:cNvSpPr>
            <a:spLocks noGrp="1"/>
          </p:cNvSpPr>
          <p:nvPr>
            <p:ph type="pic" sz="quarter" idx="13"/>
          </p:nvPr>
        </p:nvSpPr>
        <p:spPr>
          <a:xfrm>
            <a:off x="6211614" y="0"/>
            <a:ext cx="5980386" cy="5980176"/>
          </a:xfrm>
          <a:solidFill>
            <a:schemeClr val="tx2"/>
          </a:solidFill>
        </p:spPr>
        <p:txBody>
          <a:bodyPr lIns="548640" tIns="2194560" rtlCol="0">
            <a:noAutofit/>
          </a:bodyPr>
          <a:lstStyle>
            <a:lvl1pPr marL="0" indent="0">
              <a:spcAft>
                <a:spcPts val="0"/>
              </a:spcAft>
              <a:buNone/>
              <a:defRPr sz="3200" b="1" cap="all" baseline="0">
                <a:solidFill>
                  <a:srgbClr val="FF289F"/>
                </a:solidFill>
              </a:defRPr>
            </a:lvl1pPr>
          </a:lstStyle>
          <a:p>
            <a:pPr lvl="0"/>
            <a:r>
              <a:rPr lang="en-US" noProof="0" dirty="0"/>
              <a:t>Click icon to add picture</a:t>
            </a:r>
          </a:p>
        </p:txBody>
      </p:sp>
    </p:spTree>
    <p:extLst>
      <p:ext uri="{BB962C8B-B14F-4D97-AF65-F5344CB8AC3E}">
        <p14:creationId xmlns:p14="http://schemas.microsoft.com/office/powerpoint/2010/main" val="3335751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 Image - Red">
    <p:bg>
      <p:bgPr>
        <a:solidFill>
          <a:srgbClr val="FF232A"/>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512384"/>
            <a:ext cx="5268558" cy="3831016"/>
          </a:xfrm>
        </p:spPr>
        <p:txBody>
          <a:bodyPr/>
          <a:lstStyle>
            <a:lvl1pPr marL="225425" indent="-225425">
              <a:lnSpc>
                <a:spcPts val="4200"/>
              </a:lnSpc>
              <a:spcAft>
                <a:spcPts val="0"/>
              </a:spcAft>
              <a:buNone/>
              <a:defRPr sz="38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502920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5239512"/>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
        <p:nvSpPr>
          <p:cNvPr id="6" name="Picture Placeholder 8"/>
          <p:cNvSpPr>
            <a:spLocks noGrp="1"/>
          </p:cNvSpPr>
          <p:nvPr>
            <p:ph type="pic" sz="quarter" idx="13"/>
          </p:nvPr>
        </p:nvSpPr>
        <p:spPr>
          <a:xfrm>
            <a:off x="6211614" y="0"/>
            <a:ext cx="5980386" cy="5980176"/>
          </a:xfrm>
          <a:solidFill>
            <a:schemeClr val="tx2"/>
          </a:solidFill>
        </p:spPr>
        <p:txBody>
          <a:bodyPr lIns="548640" tIns="2194560" rtlCol="0">
            <a:noAutofit/>
          </a:bodyPr>
          <a:lstStyle>
            <a:lvl1pPr marL="0" indent="0">
              <a:spcAft>
                <a:spcPts val="0"/>
              </a:spcAft>
              <a:buNone/>
              <a:defRPr sz="3200" b="1" cap="all" baseline="0">
                <a:solidFill>
                  <a:srgbClr val="FF289F"/>
                </a:solidFill>
              </a:defRPr>
            </a:lvl1pPr>
          </a:lstStyle>
          <a:p>
            <a:pPr lvl="0"/>
            <a:r>
              <a:rPr lang="en-US" noProof="0" dirty="0"/>
              <a:t>Click icon to add picture</a:t>
            </a:r>
          </a:p>
        </p:txBody>
      </p:sp>
    </p:spTree>
    <p:extLst>
      <p:ext uri="{BB962C8B-B14F-4D97-AF65-F5344CB8AC3E}">
        <p14:creationId xmlns:p14="http://schemas.microsoft.com/office/powerpoint/2010/main" val="19432020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Quote - Dark Burgundy">
    <p:bg>
      <p:bgPr>
        <a:solidFill>
          <a:srgbClr val="762135"/>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457204"/>
            <a:ext cx="8961120" cy="3505196"/>
          </a:xfrm>
        </p:spPr>
        <p:txBody>
          <a:bodyPr/>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42010934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 Burgundy">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457204"/>
            <a:ext cx="8961120" cy="3505196"/>
          </a:xfrm>
        </p:spPr>
        <p:txBody>
          <a:bodyPr/>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36786805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Quote - Red">
    <p:bg>
      <p:bgPr>
        <a:solidFill>
          <a:srgbClr val="FF232A"/>
        </a:solidFill>
        <a:effectLst/>
      </p:bgPr>
    </p:bg>
    <p:spTree>
      <p:nvGrpSpPr>
        <p:cNvPr id="1" name=""/>
        <p:cNvGrpSpPr/>
        <p:nvPr/>
      </p:nvGrpSpPr>
      <p:grpSpPr>
        <a:xfrm>
          <a:off x="0" y="0"/>
          <a:ext cx="0" cy="0"/>
          <a:chOff x="0" y="0"/>
          <a:chExt cx="0" cy="0"/>
        </a:xfrm>
      </p:grpSpPr>
      <p:sp>
        <p:nvSpPr>
          <p:cNvPr id="11" name="Text Placeholder 10"/>
          <p:cNvSpPr>
            <a:spLocks noGrp="1"/>
          </p:cNvSpPr>
          <p:nvPr>
            <p:ph type="body" sz="quarter" idx="10"/>
          </p:nvPr>
        </p:nvSpPr>
        <p:spPr>
          <a:xfrm>
            <a:off x="370242" y="457204"/>
            <a:ext cx="8961120" cy="3505196"/>
          </a:xfrm>
        </p:spPr>
        <p:txBody>
          <a:bodyPr/>
          <a:lstStyle>
            <a:lvl1pPr marL="225425" indent="-225425">
              <a:lnSpc>
                <a:spcPts val="5400"/>
              </a:lnSpc>
              <a:spcAft>
                <a:spcPts val="0"/>
              </a:spcAft>
              <a:buNone/>
              <a:defRPr sz="4600" kern="400" baseline="0">
                <a:solidFill>
                  <a:schemeClr val="bg1"/>
                </a:solidFill>
                <a:latin typeface="Georgia" panose="02040502050405020303" pitchFamily="18" charset="0"/>
              </a:defRPr>
            </a:lvl1pPr>
            <a:lvl2pPr marL="274320" indent="0">
              <a:lnSpc>
                <a:spcPts val="3600"/>
              </a:lnSpc>
              <a:spcBef>
                <a:spcPts val="0"/>
              </a:spcBef>
              <a:spcAft>
                <a:spcPts val="0"/>
              </a:spcAft>
              <a:buNone/>
              <a:defRPr sz="3200">
                <a:solidFill>
                  <a:schemeClr val="tx1"/>
                </a:solidFill>
                <a:latin typeface="Arial Black" panose="020B0A04020102020204" pitchFamily="34" charset="0"/>
              </a:defRPr>
            </a:lvl2pPr>
            <a:lvl3pPr marL="548640" indent="0">
              <a:lnSpc>
                <a:spcPts val="3600"/>
              </a:lnSpc>
              <a:spcAft>
                <a:spcPts val="0"/>
              </a:spcAft>
              <a:buNone/>
              <a:defRPr sz="3200">
                <a:solidFill>
                  <a:schemeClr val="tx1"/>
                </a:solidFill>
                <a:latin typeface="Arial Black" panose="020B0A04020102020204" pitchFamily="34" charset="0"/>
              </a:defRPr>
            </a:lvl3pPr>
            <a:lvl4pPr marL="822960" indent="0">
              <a:buNone/>
              <a:defRPr/>
            </a:lvl4pPr>
            <a:lvl5pPr marL="1097280" indent="0">
              <a:buNone/>
              <a:defRPr/>
            </a:lvl5pPr>
          </a:lstStyle>
          <a:p>
            <a:pPr lvl="0"/>
            <a:r>
              <a:rPr lang="en-US"/>
              <a:t>Click to edit Master text styles</a:t>
            </a:r>
          </a:p>
        </p:txBody>
      </p:sp>
      <p:sp>
        <p:nvSpPr>
          <p:cNvPr id="13" name="Text Placeholder 12"/>
          <p:cNvSpPr>
            <a:spLocks noGrp="1"/>
          </p:cNvSpPr>
          <p:nvPr>
            <p:ph type="body" sz="quarter" idx="11"/>
          </p:nvPr>
        </p:nvSpPr>
        <p:spPr>
          <a:xfrm>
            <a:off x="576072" y="4545120"/>
            <a:ext cx="5065776" cy="219456"/>
          </a:xfrm>
        </p:spPr>
        <p:txBody>
          <a:bodyPr/>
          <a:lstStyle>
            <a:lvl1pPr marL="0" indent="0">
              <a:lnSpc>
                <a:spcPct val="100000"/>
              </a:lnSpc>
              <a:spcAft>
                <a:spcPts val="0"/>
              </a:spcAft>
              <a:buNone/>
              <a:defRPr sz="1400" b="1" kern="400" baseline="0">
                <a:solidFill>
                  <a:schemeClr val="bg1"/>
                </a:solidFill>
                <a:latin typeface="+mn-lt"/>
              </a:defRPr>
            </a:lvl1pPr>
          </a:lstStyle>
          <a:p>
            <a:pPr lvl="0"/>
            <a:r>
              <a:rPr lang="en-US"/>
              <a:t>Click to edit Master text styles</a:t>
            </a:r>
          </a:p>
        </p:txBody>
      </p:sp>
      <p:sp>
        <p:nvSpPr>
          <p:cNvPr id="7" name="Text Placeholder 12"/>
          <p:cNvSpPr>
            <a:spLocks noGrp="1"/>
          </p:cNvSpPr>
          <p:nvPr>
            <p:ph type="body" sz="quarter" idx="12"/>
          </p:nvPr>
        </p:nvSpPr>
        <p:spPr>
          <a:xfrm>
            <a:off x="576072" y="4754880"/>
            <a:ext cx="5065776" cy="731520"/>
          </a:xfrm>
        </p:spPr>
        <p:txBody>
          <a:bodyPr/>
          <a:lstStyle>
            <a:lvl1pPr marL="0" indent="0">
              <a:lnSpc>
                <a:spcPct val="100000"/>
              </a:lnSpc>
              <a:spcAft>
                <a:spcPts val="0"/>
              </a:spcAft>
              <a:buNone/>
              <a:defRPr sz="1400" b="0" i="1" kern="400" baseline="0">
                <a:solidFill>
                  <a:schemeClr val="bg1"/>
                </a:solidFill>
                <a:latin typeface="+mn-lt"/>
              </a:defRPr>
            </a:lvl1pPr>
          </a:lstStyle>
          <a:p>
            <a:pPr lvl="0"/>
            <a:r>
              <a:rPr lang="en-US"/>
              <a:t>Click to edit Master text styles</a:t>
            </a:r>
          </a:p>
        </p:txBody>
      </p:sp>
    </p:spTree>
    <p:extLst>
      <p:ext uri="{BB962C8B-B14F-4D97-AF65-F5344CB8AC3E}">
        <p14:creationId xmlns:p14="http://schemas.microsoft.com/office/powerpoint/2010/main" val="32085752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1-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6748272"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604128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2-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8" name="Text Placeholder 6"/>
          <p:cNvSpPr>
            <a:spLocks noGrp="1"/>
          </p:cNvSpPr>
          <p:nvPr>
            <p:ph type="body" sz="quarter" idx="12"/>
          </p:nvPr>
        </p:nvSpPr>
        <p:spPr>
          <a:xfrm>
            <a:off x="5261480" y="2001012"/>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3345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FG - Burgundy">
    <p:spTree>
      <p:nvGrpSpPr>
        <p:cNvPr id="1" name=""/>
        <p:cNvGrpSpPr/>
        <p:nvPr/>
      </p:nvGrpSpPr>
      <p:grpSpPr>
        <a:xfrm>
          <a:off x="0" y="0"/>
          <a:ext cx="0" cy="0"/>
          <a:chOff x="0" y="0"/>
          <a:chExt cx="0" cy="0"/>
        </a:xfrm>
      </p:grpSpPr>
      <p:pic>
        <p:nvPicPr>
          <p:cNvPr id="2" name="Picture 7">
            <a:extLst>
              <a:ext uri="{FF2B5EF4-FFF2-40B4-BE49-F238E27FC236}">
                <a16:creationId xmlns:a16="http://schemas.microsoft.com/office/drawing/2014/main" id="{1E572128-316F-B8A9-6196-03325E3F8EC2}"/>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E43343D6-B70E-7EA9-8221-50710D9BD46A}"/>
              </a:ext>
            </a:extLst>
          </p:cNvPr>
          <p:cNvSpPr txBox="1">
            <a:spLocks noChangeArrowheads="1"/>
          </p:cNvSpPr>
          <p:nvPr userDrawn="1"/>
        </p:nvSpPr>
        <p:spPr bwMode="auto">
          <a:xfrm>
            <a:off x="571500" y="5775325"/>
            <a:ext cx="2743200" cy="361950"/>
          </a:xfrm>
          <a:prstGeom prst="rect">
            <a:avLst/>
          </a:prstGeom>
          <a:noFill/>
          <a:ln>
            <a:noFill/>
          </a:ln>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Aft>
                <a:spcPts val="300"/>
              </a:spcAft>
              <a:defRPr/>
            </a:pPr>
            <a:r>
              <a:rPr lang="en-US" altLang="en-US" sz="700" dirty="0">
                <a:solidFill>
                  <a:schemeClr val="bg1"/>
                </a:solidFill>
                <a:cs typeface="Arial" panose="020B0604020202020204" pitchFamily="34" charset="0"/>
              </a:rPr>
              <a:t>Insurance products issued by:</a:t>
            </a:r>
          </a:p>
          <a:p>
            <a:pPr eaLnBrk="1" hangingPunct="1">
              <a:spcAft>
                <a:spcPts val="300"/>
              </a:spcAft>
              <a:defRPr/>
            </a:pPr>
            <a:r>
              <a:rPr lang="en-US" altLang="en-US" sz="700" dirty="0">
                <a:solidFill>
                  <a:schemeClr val="bg1"/>
                </a:solidFill>
                <a:cs typeface="Arial" panose="020B0604020202020204" pitchFamily="34" charset="0"/>
              </a:rPr>
              <a:t>The Lincoln National Life Insurance Company </a:t>
            </a:r>
            <a:br>
              <a:rPr lang="en-US" altLang="en-US" sz="700" dirty="0">
                <a:solidFill>
                  <a:schemeClr val="bg1"/>
                </a:solidFill>
                <a:cs typeface="Arial" panose="020B0604020202020204" pitchFamily="34" charset="0"/>
              </a:rPr>
            </a:br>
            <a:r>
              <a:rPr lang="en-US" altLang="en-US" sz="700" dirty="0">
                <a:solidFill>
                  <a:schemeClr val="bg1"/>
                </a:solidFill>
                <a:cs typeface="Arial" panose="020B0604020202020204" pitchFamily="34" charset="0"/>
              </a:rPr>
              <a:t>Lincoln Life &amp; Annuity Company of New York</a:t>
            </a:r>
          </a:p>
        </p:txBody>
      </p:sp>
      <p:graphicFrame>
        <p:nvGraphicFramePr>
          <p:cNvPr id="5" name="Table 4">
            <a:extLst>
              <a:ext uri="{FF2B5EF4-FFF2-40B4-BE49-F238E27FC236}">
                <a16:creationId xmlns:a16="http://schemas.microsoft.com/office/drawing/2014/main" id="{698CB3EE-4683-9F0B-1FB6-7D0193003338}"/>
              </a:ext>
            </a:extLst>
          </p:cNvPr>
          <p:cNvGraphicFramePr>
            <a:graphicFrameLocks noGrp="1"/>
          </p:cNvGraphicFramePr>
          <p:nvPr/>
        </p:nvGraphicFramePr>
        <p:xfrm>
          <a:off x="571500" y="4643438"/>
          <a:ext cx="1176338" cy="930275"/>
        </p:xfrm>
        <a:graphic>
          <a:graphicData uri="http://schemas.openxmlformats.org/drawingml/2006/table">
            <a:tbl>
              <a:tblPr firstRow="1" bandRow="1">
                <a:tableStyleId>{5C22544A-7EE6-4342-B048-85BDC9FD1C3A}</a:tableStyleId>
              </a:tblPr>
              <a:tblGrid>
                <a:gridCol w="1176338">
                  <a:extLst>
                    <a:ext uri="{9D8B030D-6E8A-4147-A177-3AD203B41FA5}">
                      <a16:colId xmlns:a16="http://schemas.microsoft.com/office/drawing/2014/main" val="20000"/>
                    </a:ext>
                  </a:extLst>
                </a:gridCol>
              </a:tblGrid>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a deposit</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0"/>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Not FDIC-insured</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1"/>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bg1"/>
                          </a:solidFill>
                          <a:latin typeface="Calibri" panose="020F0502020204030204" pitchFamily="34" charset="0"/>
                          <a:cs typeface="Calibri" panose="020F0502020204030204" pitchFamily="34" charset="0"/>
                        </a:rPr>
                        <a:t>May go down in value</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2"/>
                  </a:ext>
                </a:extLst>
              </a:tr>
              <a:tr h="250107">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insured by any federal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government agency</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3"/>
                  </a:ext>
                </a:extLst>
              </a:tr>
              <a:tr h="250107">
                <a:tc>
                  <a:txBody>
                    <a:bodyPr/>
                    <a:lstStyle/>
                    <a:p>
                      <a:pPr>
                        <a:lnSpc>
                          <a:spcPct val="100000"/>
                        </a:lnSpc>
                      </a:pPr>
                      <a:r>
                        <a:rPr lang="en-US" sz="700" b="0" dirty="0">
                          <a:solidFill>
                            <a:schemeClr val="bg1"/>
                          </a:solidFill>
                          <a:latin typeface="Calibri" panose="020F0502020204030204" pitchFamily="34" charset="0"/>
                          <a:cs typeface="Calibri" panose="020F0502020204030204" pitchFamily="34" charset="0"/>
                        </a:rPr>
                        <a:t>Not guaranteed by any bank </a:t>
                      </a:r>
                      <a:br>
                        <a:rPr lang="en-US" sz="700" b="0" dirty="0">
                          <a:solidFill>
                            <a:schemeClr val="bg1"/>
                          </a:solidFill>
                          <a:latin typeface="Calibri" panose="020F0502020204030204" pitchFamily="34" charset="0"/>
                          <a:cs typeface="Calibri" panose="020F0502020204030204" pitchFamily="34" charset="0"/>
                        </a:rPr>
                      </a:br>
                      <a:r>
                        <a:rPr lang="en-US" sz="700" b="0" dirty="0">
                          <a:solidFill>
                            <a:schemeClr val="bg1"/>
                          </a:solidFill>
                          <a:latin typeface="Calibri" panose="020F0502020204030204" pitchFamily="34" charset="0"/>
                          <a:cs typeface="Calibri" panose="020F0502020204030204" pitchFamily="34" charset="0"/>
                        </a:rPr>
                        <a:t>or savings association</a:t>
                      </a:r>
                    </a:p>
                  </a:txBody>
                  <a:tcPr marL="27446" marR="27446" marT="18300" marB="18300">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7" name="Text Placeholder 10"/>
          <p:cNvSpPr>
            <a:spLocks noGrp="1"/>
          </p:cNvSpPr>
          <p:nvPr>
            <p:ph type="body" sz="quarter" idx="25"/>
          </p:nvPr>
        </p:nvSpPr>
        <p:spPr>
          <a:xfrm>
            <a:off x="6281928" y="573313"/>
            <a:ext cx="5330952" cy="5394960"/>
          </a:xfrm>
          <a:solidFill>
            <a:schemeClr val="bg1"/>
          </a:solidFill>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0"/>
          </p:nvPr>
        </p:nvSpPr>
        <p:spPr>
          <a:xfrm>
            <a:off x="6814952" y="1087755"/>
            <a:ext cx="4270248" cy="155448"/>
          </a:xfrm>
        </p:spPr>
        <p:txBody>
          <a:bodyPr/>
          <a:lstStyle>
            <a:lvl1pPr marL="0" indent="0">
              <a:spcAft>
                <a:spcPts val="0"/>
              </a:spcAft>
              <a:buNone/>
              <a:defRPr sz="1000" b="1" cap="all" baseline="0">
                <a:solidFill>
                  <a:schemeClr val="tx1"/>
                </a:solidFill>
              </a:defRPr>
            </a:lvl1pPr>
          </a:lstStyle>
          <a:p>
            <a:pPr lvl="0"/>
            <a:r>
              <a:rPr lang="en-US"/>
              <a:t>Click to edit Master text styles</a:t>
            </a:r>
          </a:p>
        </p:txBody>
      </p:sp>
      <p:sp>
        <p:nvSpPr>
          <p:cNvPr id="21" name="Text Placeholder 20"/>
          <p:cNvSpPr>
            <a:spLocks noGrp="1"/>
          </p:cNvSpPr>
          <p:nvPr>
            <p:ph type="body" sz="quarter" idx="11"/>
          </p:nvPr>
        </p:nvSpPr>
        <p:spPr>
          <a:xfrm>
            <a:off x="681139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3" name="Text Placeholder 22"/>
          <p:cNvSpPr>
            <a:spLocks noGrp="1"/>
          </p:cNvSpPr>
          <p:nvPr>
            <p:ph type="body" sz="quarter" idx="12"/>
          </p:nvPr>
        </p:nvSpPr>
        <p:spPr>
          <a:xfrm>
            <a:off x="6811390" y="407498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4" name="Text Placeholder 20"/>
          <p:cNvSpPr>
            <a:spLocks noGrp="1"/>
          </p:cNvSpPr>
          <p:nvPr>
            <p:ph type="body" sz="quarter" idx="13"/>
          </p:nvPr>
        </p:nvSpPr>
        <p:spPr>
          <a:xfrm>
            <a:off x="9212460" y="391241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5" name="Text Placeholder 22"/>
          <p:cNvSpPr>
            <a:spLocks noGrp="1"/>
          </p:cNvSpPr>
          <p:nvPr>
            <p:ph type="body" sz="quarter" idx="14"/>
          </p:nvPr>
        </p:nvSpPr>
        <p:spPr>
          <a:xfrm>
            <a:off x="9212460" y="407498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6" name="Text Placeholder 20"/>
          <p:cNvSpPr>
            <a:spLocks noGrp="1"/>
          </p:cNvSpPr>
          <p:nvPr>
            <p:ph type="body" sz="quarter" idx="15"/>
          </p:nvPr>
        </p:nvSpPr>
        <p:spPr>
          <a:xfrm>
            <a:off x="681139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7" name="Text Placeholder 22"/>
          <p:cNvSpPr>
            <a:spLocks noGrp="1"/>
          </p:cNvSpPr>
          <p:nvPr>
            <p:ph type="body" sz="quarter" idx="16"/>
          </p:nvPr>
        </p:nvSpPr>
        <p:spPr>
          <a:xfrm>
            <a:off x="6811390" y="463246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28" name="Text Placeholder 20"/>
          <p:cNvSpPr>
            <a:spLocks noGrp="1"/>
          </p:cNvSpPr>
          <p:nvPr>
            <p:ph type="body" sz="quarter" idx="17"/>
          </p:nvPr>
        </p:nvSpPr>
        <p:spPr>
          <a:xfrm>
            <a:off x="9212460" y="4469899"/>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29" name="Text Placeholder 22"/>
          <p:cNvSpPr>
            <a:spLocks noGrp="1"/>
          </p:cNvSpPr>
          <p:nvPr>
            <p:ph type="body" sz="quarter" idx="18"/>
          </p:nvPr>
        </p:nvSpPr>
        <p:spPr>
          <a:xfrm>
            <a:off x="9212460" y="4632469"/>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1" name="Text Placeholder 30"/>
          <p:cNvSpPr>
            <a:spLocks noGrp="1"/>
          </p:cNvSpPr>
          <p:nvPr>
            <p:ph type="body" sz="quarter" idx="19"/>
          </p:nvPr>
        </p:nvSpPr>
        <p:spPr>
          <a:xfrm>
            <a:off x="6811390" y="5369052"/>
            <a:ext cx="2286000" cy="155448"/>
          </a:xfrm>
        </p:spPr>
        <p:txBody>
          <a:bodyPr/>
          <a:lstStyle>
            <a:lvl1pPr marL="0" indent="0">
              <a:spcAft>
                <a:spcPts val="0"/>
              </a:spcAft>
              <a:buNone/>
              <a:defRPr sz="1000" b="1">
                <a:solidFill>
                  <a:schemeClr val="tx1"/>
                </a:solidFill>
              </a:defRPr>
            </a:lvl1pPr>
          </a:lstStyle>
          <a:p>
            <a:pPr lvl="0"/>
            <a:r>
              <a:rPr lang="en-US"/>
              <a:t>Click to edit Master text styles</a:t>
            </a:r>
          </a:p>
        </p:txBody>
      </p:sp>
      <p:sp>
        <p:nvSpPr>
          <p:cNvPr id="19" name="Text Placeholder 2"/>
          <p:cNvSpPr>
            <a:spLocks noGrp="1"/>
          </p:cNvSpPr>
          <p:nvPr>
            <p:ph type="body" idx="1"/>
          </p:nvPr>
        </p:nvSpPr>
        <p:spPr>
          <a:xfrm>
            <a:off x="6811390" y="1600200"/>
            <a:ext cx="4270248" cy="1087755"/>
          </a:xfrm>
        </p:spPr>
        <p:txBody>
          <a:bodyPr anchor="b"/>
          <a:lstStyle>
            <a:lvl1pPr marL="0" indent="0">
              <a:lnSpc>
                <a:spcPts val="4200"/>
              </a:lnSpc>
              <a:spcBef>
                <a:spcPts val="0"/>
              </a:spcBef>
              <a:spcAft>
                <a:spcPts val="0"/>
              </a:spcAft>
              <a:buNone/>
              <a:defRPr sz="42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30" name="Title 1"/>
          <p:cNvSpPr>
            <a:spLocks noGrp="1"/>
          </p:cNvSpPr>
          <p:nvPr>
            <p:ph type="ctrTitle"/>
          </p:nvPr>
        </p:nvSpPr>
        <p:spPr>
          <a:xfrm>
            <a:off x="6811390" y="2809734"/>
            <a:ext cx="4270248" cy="543066"/>
          </a:xfrm>
        </p:spPr>
        <p:txBody>
          <a:bodyPr>
            <a:noAutofit/>
          </a:bodyPr>
          <a:lstStyle>
            <a:lvl1pPr>
              <a:lnSpc>
                <a:spcPct val="100000"/>
              </a:lnSpc>
              <a:spcBef>
                <a:spcPts val="0"/>
              </a:spcBef>
              <a:defRPr sz="1700" b="1" kern="400" baseline="0">
                <a:solidFill>
                  <a:schemeClr val="tx1"/>
                </a:solidFill>
                <a:latin typeface="Georgia" panose="02040502050405020303" pitchFamily="18" charset="0"/>
              </a:defRPr>
            </a:lvl1pPr>
          </a:lstStyle>
          <a:p>
            <a:r>
              <a:rPr lang="en-US"/>
              <a:t>Click to edit Master title style</a:t>
            </a:r>
            <a:endParaRPr lang="en-US" dirty="0"/>
          </a:p>
        </p:txBody>
      </p:sp>
    </p:spTree>
    <p:extLst>
      <p:ext uri="{BB962C8B-B14F-4D97-AF65-F5344CB8AC3E}">
        <p14:creationId xmlns:p14="http://schemas.microsoft.com/office/powerpoint/2010/main" val="18142095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xt, 3-Column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9" name="Text Placeholder 6"/>
          <p:cNvSpPr>
            <a:spLocks noGrp="1"/>
          </p:cNvSpPr>
          <p:nvPr>
            <p:ph type="body" sz="quarter" idx="12"/>
          </p:nvPr>
        </p:nvSpPr>
        <p:spPr>
          <a:xfrm>
            <a:off x="43434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Text Placeholder 6"/>
          <p:cNvSpPr>
            <a:spLocks noGrp="1"/>
          </p:cNvSpPr>
          <p:nvPr>
            <p:ph type="body" sz="quarter" idx="13"/>
          </p:nvPr>
        </p:nvSpPr>
        <p:spPr>
          <a:xfrm>
            <a:off x="8115300" y="2002536"/>
            <a:ext cx="3493008"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544962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xt + Image 1">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9" name="Picture Placeholder 8"/>
          <p:cNvSpPr>
            <a:spLocks noGrp="1"/>
          </p:cNvSpPr>
          <p:nvPr>
            <p:ph type="pic" sz="quarter" idx="12"/>
          </p:nvPr>
        </p:nvSpPr>
        <p:spPr>
          <a:xfrm>
            <a:off x="5257800" y="2034066"/>
            <a:ext cx="6350649" cy="3959352"/>
          </a:xfrm>
          <a:solidFill>
            <a:schemeClr val="tx2"/>
          </a:solidFill>
        </p:spPr>
        <p:txBody>
          <a:bodyPr lIns="640080" tIns="1188720" rtlCol="0">
            <a:noAutofit/>
          </a:bodyPr>
          <a:lstStyle>
            <a:lvl1pPr marL="0" indent="0">
              <a:spcAft>
                <a:spcPts val="0"/>
              </a:spcAft>
              <a:buNone/>
              <a:defRPr sz="3200" b="1" cap="all" baseline="0">
                <a:solidFill>
                  <a:srgbClr val="FF289F"/>
                </a:solidFill>
              </a:defRPr>
            </a:lvl1pPr>
          </a:lstStyle>
          <a:p>
            <a:pPr lvl="0"/>
            <a:r>
              <a:rPr lang="en-US" noProof="0" dirty="0"/>
              <a:t>Click icon to add picture</a:t>
            </a:r>
          </a:p>
        </p:txBody>
      </p:sp>
    </p:spTree>
    <p:extLst>
      <p:ext uri="{BB962C8B-B14F-4D97-AF65-F5344CB8AC3E}">
        <p14:creationId xmlns:p14="http://schemas.microsoft.com/office/powerpoint/2010/main" val="8681744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xt + Image 2">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612648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612648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9" name="Picture Placeholder 8"/>
          <p:cNvSpPr>
            <a:spLocks noGrp="1"/>
          </p:cNvSpPr>
          <p:nvPr>
            <p:ph type="pic" sz="quarter" idx="12"/>
          </p:nvPr>
        </p:nvSpPr>
        <p:spPr>
          <a:xfrm>
            <a:off x="7132320" y="580913"/>
            <a:ext cx="4476129" cy="5412505"/>
          </a:xfrm>
          <a:solidFill>
            <a:schemeClr val="tx2"/>
          </a:solidFill>
        </p:spPr>
        <p:txBody>
          <a:bodyPr lIns="182880" tIns="2011680" rtlCol="0">
            <a:noAutofit/>
          </a:bodyPr>
          <a:lstStyle>
            <a:lvl1pPr marL="0" indent="0">
              <a:spcAft>
                <a:spcPts val="0"/>
              </a:spcAft>
              <a:buNone/>
              <a:defRPr sz="2800" b="1" cap="all" baseline="0">
                <a:solidFill>
                  <a:srgbClr val="FF289F"/>
                </a:solidFill>
              </a:defRPr>
            </a:lvl1pPr>
          </a:lstStyle>
          <a:p>
            <a:pPr lvl="0"/>
            <a:r>
              <a:rPr lang="en-US" noProof="0" dirty="0"/>
              <a:t>Click icon to add picture</a:t>
            </a:r>
          </a:p>
        </p:txBody>
      </p:sp>
    </p:spTree>
    <p:extLst>
      <p:ext uri="{BB962C8B-B14F-4D97-AF65-F5344CB8AC3E}">
        <p14:creationId xmlns:p14="http://schemas.microsoft.com/office/powerpoint/2010/main" val="4811751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xt + Image 3">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530352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530352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6211614" y="0"/>
            <a:ext cx="5980386" cy="5969876"/>
          </a:xfrm>
          <a:solidFill>
            <a:schemeClr val="tx2"/>
          </a:solidFill>
        </p:spPr>
        <p:txBody>
          <a:bodyPr lIns="457200" tIns="2194560" rtlCol="0">
            <a:noAutofit/>
          </a:bodyPr>
          <a:lstStyle>
            <a:lvl1pPr marL="0" indent="0">
              <a:spcAft>
                <a:spcPts val="0"/>
              </a:spcAft>
              <a:buNone/>
              <a:defRPr sz="3200" b="1" cap="all" baseline="0">
                <a:solidFill>
                  <a:srgbClr val="FF289F"/>
                </a:solidFill>
              </a:defRPr>
            </a:lvl1pPr>
          </a:lstStyle>
          <a:p>
            <a:pPr lvl="0"/>
            <a:r>
              <a:rPr lang="en-US" noProof="0" dirty="0"/>
              <a:t>Click icon to add picture</a:t>
            </a:r>
          </a:p>
        </p:txBody>
      </p:sp>
    </p:spTree>
    <p:extLst>
      <p:ext uri="{BB962C8B-B14F-4D97-AF65-F5344CB8AC3E}">
        <p14:creationId xmlns:p14="http://schemas.microsoft.com/office/powerpoint/2010/main" val="11591449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Row of 4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4" name="Picture Placeholder 15"/>
          <p:cNvSpPr>
            <a:spLocks noGrp="1"/>
          </p:cNvSpPr>
          <p:nvPr>
            <p:ph type="pic" sz="quarter" idx="11"/>
          </p:nvPr>
        </p:nvSpPr>
        <p:spPr>
          <a:xfrm>
            <a:off x="3384009" y="2045970"/>
            <a:ext cx="2596896" cy="2356485"/>
          </a:xfrm>
          <a:solidFill>
            <a:schemeClr val="tx2"/>
          </a:solidFill>
        </p:spPr>
        <p:txBody>
          <a:bodyPr tIns="32004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6" name="Picture Placeholder 15"/>
          <p:cNvSpPr>
            <a:spLocks noGrp="1"/>
          </p:cNvSpPr>
          <p:nvPr>
            <p:ph type="pic" sz="quarter" idx="12"/>
          </p:nvPr>
        </p:nvSpPr>
        <p:spPr>
          <a:xfrm>
            <a:off x="571641" y="2045970"/>
            <a:ext cx="2596896" cy="2356485"/>
          </a:xfrm>
          <a:solidFill>
            <a:schemeClr val="tx2"/>
          </a:solidFill>
        </p:spPr>
        <p:txBody>
          <a:bodyPr tIns="32004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7" name="Picture Placeholder 15"/>
          <p:cNvSpPr>
            <a:spLocks noGrp="1"/>
          </p:cNvSpPr>
          <p:nvPr>
            <p:ph type="pic" sz="quarter" idx="13"/>
          </p:nvPr>
        </p:nvSpPr>
        <p:spPr>
          <a:xfrm>
            <a:off x="6196377" y="2045970"/>
            <a:ext cx="2596896" cy="2356485"/>
          </a:xfrm>
          <a:solidFill>
            <a:schemeClr val="tx2"/>
          </a:solidFill>
        </p:spPr>
        <p:txBody>
          <a:bodyPr tIns="32004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8" name="Picture Placeholder 15"/>
          <p:cNvSpPr>
            <a:spLocks noGrp="1"/>
          </p:cNvSpPr>
          <p:nvPr>
            <p:ph type="pic" sz="quarter" idx="14"/>
          </p:nvPr>
        </p:nvSpPr>
        <p:spPr>
          <a:xfrm>
            <a:off x="9008745" y="2045970"/>
            <a:ext cx="2599704" cy="2356485"/>
          </a:xfrm>
          <a:solidFill>
            <a:schemeClr val="tx2"/>
          </a:solidFill>
        </p:spPr>
        <p:txBody>
          <a:bodyPr tIns="32004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10" name="Text Placeholder 9"/>
          <p:cNvSpPr>
            <a:spLocks noGrp="1"/>
          </p:cNvSpPr>
          <p:nvPr>
            <p:ph type="body" sz="quarter" idx="15"/>
          </p:nvPr>
        </p:nvSpPr>
        <p:spPr>
          <a:xfrm>
            <a:off x="571641"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4680203"/>
            <a:ext cx="2597150"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2" name="Text Placeholder 9"/>
          <p:cNvSpPr>
            <a:spLocks noGrp="1"/>
          </p:cNvSpPr>
          <p:nvPr>
            <p:ph type="body" sz="quarter" idx="17"/>
          </p:nvPr>
        </p:nvSpPr>
        <p:spPr>
          <a:xfrm>
            <a:off x="3384009"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3384009" y="4680203"/>
            <a:ext cx="2597150"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4" name="Text Placeholder 9"/>
          <p:cNvSpPr>
            <a:spLocks noGrp="1"/>
          </p:cNvSpPr>
          <p:nvPr>
            <p:ph type="body" sz="quarter" idx="19"/>
          </p:nvPr>
        </p:nvSpPr>
        <p:spPr>
          <a:xfrm>
            <a:off x="6196377"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5" name="Text Placeholder 9"/>
          <p:cNvSpPr>
            <a:spLocks noGrp="1"/>
          </p:cNvSpPr>
          <p:nvPr>
            <p:ph type="body" sz="quarter" idx="20"/>
          </p:nvPr>
        </p:nvSpPr>
        <p:spPr>
          <a:xfrm>
            <a:off x="6196377" y="4680203"/>
            <a:ext cx="2597150"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6" name="Text Placeholder 9"/>
          <p:cNvSpPr>
            <a:spLocks noGrp="1"/>
          </p:cNvSpPr>
          <p:nvPr>
            <p:ph type="body" sz="quarter" idx="21"/>
          </p:nvPr>
        </p:nvSpPr>
        <p:spPr>
          <a:xfrm>
            <a:off x="9008745" y="4482892"/>
            <a:ext cx="2597150"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9008745" y="4680203"/>
            <a:ext cx="2597150"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37804760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Row of 3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4" name="Picture Placeholder 15"/>
          <p:cNvSpPr>
            <a:spLocks noGrp="1"/>
          </p:cNvSpPr>
          <p:nvPr>
            <p:ph type="pic" sz="quarter" idx="11"/>
          </p:nvPr>
        </p:nvSpPr>
        <p:spPr>
          <a:xfrm>
            <a:off x="4321563" y="2045969"/>
            <a:ext cx="3538728" cy="3191256"/>
          </a:xfrm>
          <a:solidFill>
            <a:schemeClr val="tx2"/>
          </a:solidFill>
        </p:spPr>
        <p:txBody>
          <a:bodyPr tIns="7315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6" name="Picture Placeholder 15"/>
          <p:cNvSpPr>
            <a:spLocks noGrp="1"/>
          </p:cNvSpPr>
          <p:nvPr>
            <p:ph type="pic" sz="quarter" idx="12"/>
          </p:nvPr>
        </p:nvSpPr>
        <p:spPr>
          <a:xfrm>
            <a:off x="571641" y="2045969"/>
            <a:ext cx="3538728" cy="3191256"/>
          </a:xfrm>
          <a:solidFill>
            <a:schemeClr val="tx2"/>
          </a:solidFill>
        </p:spPr>
        <p:txBody>
          <a:bodyPr tIns="7315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8" name="Picture Placeholder 15"/>
          <p:cNvSpPr>
            <a:spLocks noGrp="1"/>
          </p:cNvSpPr>
          <p:nvPr>
            <p:ph type="pic" sz="quarter" idx="14"/>
          </p:nvPr>
        </p:nvSpPr>
        <p:spPr>
          <a:xfrm>
            <a:off x="8071486" y="2045970"/>
            <a:ext cx="3536964" cy="3192780"/>
          </a:xfrm>
          <a:solidFill>
            <a:schemeClr val="tx2"/>
          </a:solidFill>
        </p:spPr>
        <p:txBody>
          <a:bodyPr tIns="7315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10" name="Text Placeholder 9"/>
          <p:cNvSpPr>
            <a:spLocks noGrp="1"/>
          </p:cNvSpPr>
          <p:nvPr>
            <p:ph type="body" sz="quarter" idx="15"/>
          </p:nvPr>
        </p:nvSpPr>
        <p:spPr>
          <a:xfrm>
            <a:off x="571641"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5663358"/>
            <a:ext cx="353872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2" name="Text Placeholder 9"/>
          <p:cNvSpPr>
            <a:spLocks noGrp="1"/>
          </p:cNvSpPr>
          <p:nvPr>
            <p:ph type="body" sz="quarter" idx="17"/>
          </p:nvPr>
        </p:nvSpPr>
        <p:spPr>
          <a:xfrm>
            <a:off x="4321563"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4321563" y="5663358"/>
            <a:ext cx="353872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6" name="Text Placeholder 9"/>
          <p:cNvSpPr>
            <a:spLocks noGrp="1"/>
          </p:cNvSpPr>
          <p:nvPr>
            <p:ph type="body" sz="quarter" idx="21"/>
          </p:nvPr>
        </p:nvSpPr>
        <p:spPr>
          <a:xfrm>
            <a:off x="8071486" y="5466047"/>
            <a:ext cx="353872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8071486" y="5663358"/>
            <a:ext cx="353872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700651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ow of 6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6" name="Picture Placeholder 15"/>
          <p:cNvSpPr>
            <a:spLocks noGrp="1"/>
          </p:cNvSpPr>
          <p:nvPr>
            <p:ph type="pic" sz="quarter" idx="12"/>
          </p:nvPr>
        </p:nvSpPr>
        <p:spPr>
          <a:xfrm>
            <a:off x="571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10" name="Text Placeholder 9"/>
          <p:cNvSpPr>
            <a:spLocks noGrp="1"/>
          </p:cNvSpPr>
          <p:nvPr>
            <p:ph type="body" sz="quarter" idx="15"/>
          </p:nvPr>
        </p:nvSpPr>
        <p:spPr>
          <a:xfrm>
            <a:off x="571641"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18" name="Picture Placeholder 15"/>
          <p:cNvSpPr>
            <a:spLocks noGrp="1"/>
          </p:cNvSpPr>
          <p:nvPr>
            <p:ph type="pic" sz="quarter" idx="17"/>
          </p:nvPr>
        </p:nvSpPr>
        <p:spPr>
          <a:xfrm>
            <a:off x="2442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19" name="Text Placeholder 9"/>
          <p:cNvSpPr>
            <a:spLocks noGrp="1"/>
          </p:cNvSpPr>
          <p:nvPr>
            <p:ph type="body" sz="quarter" idx="18"/>
          </p:nvPr>
        </p:nvSpPr>
        <p:spPr>
          <a:xfrm>
            <a:off x="2442608"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0" name="Text Placeholder 9"/>
          <p:cNvSpPr>
            <a:spLocks noGrp="1"/>
          </p:cNvSpPr>
          <p:nvPr>
            <p:ph type="body" sz="quarter" idx="19"/>
          </p:nvPr>
        </p:nvSpPr>
        <p:spPr>
          <a:xfrm>
            <a:off x="2442608"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21" name="Picture Placeholder 15"/>
          <p:cNvSpPr>
            <a:spLocks noGrp="1"/>
          </p:cNvSpPr>
          <p:nvPr>
            <p:ph type="pic" sz="quarter" idx="20"/>
          </p:nvPr>
        </p:nvSpPr>
        <p:spPr>
          <a:xfrm>
            <a:off x="4313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2" name="Text Placeholder 9"/>
          <p:cNvSpPr>
            <a:spLocks noGrp="1"/>
          </p:cNvSpPr>
          <p:nvPr>
            <p:ph type="body" sz="quarter" idx="21"/>
          </p:nvPr>
        </p:nvSpPr>
        <p:spPr>
          <a:xfrm>
            <a:off x="4313575"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3" name="Text Placeholder 9"/>
          <p:cNvSpPr>
            <a:spLocks noGrp="1"/>
          </p:cNvSpPr>
          <p:nvPr>
            <p:ph type="body" sz="quarter" idx="22"/>
          </p:nvPr>
        </p:nvSpPr>
        <p:spPr>
          <a:xfrm>
            <a:off x="4313575"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24" name="Picture Placeholder 15"/>
          <p:cNvSpPr>
            <a:spLocks noGrp="1"/>
          </p:cNvSpPr>
          <p:nvPr>
            <p:ph type="pic" sz="quarter" idx="23"/>
          </p:nvPr>
        </p:nvSpPr>
        <p:spPr>
          <a:xfrm>
            <a:off x="6184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5" name="Text Placeholder 9"/>
          <p:cNvSpPr>
            <a:spLocks noGrp="1"/>
          </p:cNvSpPr>
          <p:nvPr>
            <p:ph type="body" sz="quarter" idx="24"/>
          </p:nvPr>
        </p:nvSpPr>
        <p:spPr>
          <a:xfrm>
            <a:off x="6184542"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6" name="Text Placeholder 9"/>
          <p:cNvSpPr>
            <a:spLocks noGrp="1"/>
          </p:cNvSpPr>
          <p:nvPr>
            <p:ph type="body" sz="quarter" idx="25"/>
          </p:nvPr>
        </p:nvSpPr>
        <p:spPr>
          <a:xfrm>
            <a:off x="6184542"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27" name="Picture Placeholder 15"/>
          <p:cNvSpPr>
            <a:spLocks noGrp="1"/>
          </p:cNvSpPr>
          <p:nvPr>
            <p:ph type="pic" sz="quarter" idx="26"/>
          </p:nvPr>
        </p:nvSpPr>
        <p:spPr>
          <a:xfrm>
            <a:off x="8055641"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8" name="Text Placeholder 9"/>
          <p:cNvSpPr>
            <a:spLocks noGrp="1"/>
          </p:cNvSpPr>
          <p:nvPr>
            <p:ph type="body" sz="quarter" idx="27"/>
          </p:nvPr>
        </p:nvSpPr>
        <p:spPr>
          <a:xfrm>
            <a:off x="8055509"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9" name="Text Placeholder 9"/>
          <p:cNvSpPr>
            <a:spLocks noGrp="1"/>
          </p:cNvSpPr>
          <p:nvPr>
            <p:ph type="body" sz="quarter" idx="28"/>
          </p:nvPr>
        </p:nvSpPr>
        <p:spPr>
          <a:xfrm>
            <a:off x="8055509"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
        <p:nvSpPr>
          <p:cNvPr id="30" name="Picture Placeholder 15"/>
          <p:cNvSpPr>
            <a:spLocks noGrp="1"/>
          </p:cNvSpPr>
          <p:nvPr>
            <p:ph type="pic" sz="quarter" idx="29"/>
          </p:nvPr>
        </p:nvSpPr>
        <p:spPr>
          <a:xfrm>
            <a:off x="9926639" y="2045971"/>
            <a:ext cx="1681974" cy="1516379"/>
          </a:xfrm>
          <a:solidFill>
            <a:schemeClr val="tx2"/>
          </a:solidFill>
        </p:spPr>
        <p:txBody>
          <a:bodyPr tIns="91440"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31" name="Text Placeholder 9"/>
          <p:cNvSpPr>
            <a:spLocks noGrp="1"/>
          </p:cNvSpPr>
          <p:nvPr>
            <p:ph type="body" sz="quarter" idx="30"/>
          </p:nvPr>
        </p:nvSpPr>
        <p:spPr>
          <a:xfrm>
            <a:off x="9926475" y="3766185"/>
            <a:ext cx="1682138" cy="182880"/>
          </a:xfrm>
        </p:spPr>
        <p:txBody>
          <a:bodyPr/>
          <a:lstStyle>
            <a:lvl1pPr marL="0" indent="0">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32" name="Text Placeholder 9"/>
          <p:cNvSpPr>
            <a:spLocks noGrp="1"/>
          </p:cNvSpPr>
          <p:nvPr>
            <p:ph type="body" sz="quarter" idx="31"/>
          </p:nvPr>
        </p:nvSpPr>
        <p:spPr>
          <a:xfrm>
            <a:off x="9926475" y="3963496"/>
            <a:ext cx="1682138" cy="354711"/>
          </a:xfrm>
        </p:spPr>
        <p:txBody>
          <a:bodyPr/>
          <a:lstStyle>
            <a:lvl1pPr marL="0" indent="0">
              <a:spcAft>
                <a:spcPts val="0"/>
              </a:spcAft>
              <a:buNone/>
              <a:defRPr sz="1000" b="0">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2265148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Grid - Gra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8717280"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8" name="Picture Placeholder 8"/>
          <p:cNvSpPr>
            <a:spLocks noGrp="1"/>
          </p:cNvSpPr>
          <p:nvPr>
            <p:ph type="pic" sz="quarter" idx="14"/>
          </p:nvPr>
        </p:nvSpPr>
        <p:spPr>
          <a:xfrm>
            <a:off x="5242776"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12" name="Picture Placeholder 8"/>
          <p:cNvSpPr>
            <a:spLocks noGrp="1"/>
          </p:cNvSpPr>
          <p:nvPr>
            <p:ph type="pic" sz="quarter" idx="15"/>
          </p:nvPr>
        </p:nvSpPr>
        <p:spPr>
          <a:xfrm>
            <a:off x="8717280"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13" name="Picture Placeholder 8"/>
          <p:cNvSpPr>
            <a:spLocks noGrp="1"/>
          </p:cNvSpPr>
          <p:nvPr>
            <p:ph type="pic" sz="quarter" idx="16"/>
          </p:nvPr>
        </p:nvSpPr>
        <p:spPr>
          <a:xfrm>
            <a:off x="5242776"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22" name="Text Placeholder 10"/>
          <p:cNvSpPr>
            <a:spLocks noGrp="1"/>
          </p:cNvSpPr>
          <p:nvPr>
            <p:ph type="body" sz="quarter" idx="30"/>
          </p:nvPr>
        </p:nvSpPr>
        <p:spPr>
          <a:xfrm>
            <a:off x="5242776" y="1280160"/>
            <a:ext cx="1691640" cy="1691640"/>
          </a:xfrm>
          <a:solidFill>
            <a:schemeClr val="bg2"/>
          </a:solidFill>
        </p:spPr>
        <p:txBody>
          <a:bodyPr lIns="100584" rIns="100584" bIns="137160" anchor="b"/>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8" name="Text Placeholder 10"/>
          <p:cNvSpPr>
            <a:spLocks noGrp="1"/>
          </p:cNvSpPr>
          <p:nvPr>
            <p:ph type="body" sz="quarter" idx="39"/>
          </p:nvPr>
        </p:nvSpPr>
        <p:spPr>
          <a:xfrm>
            <a:off x="8717280" y="1280160"/>
            <a:ext cx="1691640" cy="1691640"/>
          </a:xfrm>
          <a:solidFill>
            <a:schemeClr val="bg2"/>
          </a:solidFill>
        </p:spPr>
        <p:txBody>
          <a:bodyPr lIns="100584" rIns="100584" bIns="137160" anchor="b"/>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9" name="Text Placeholder 10"/>
          <p:cNvSpPr>
            <a:spLocks noGrp="1"/>
          </p:cNvSpPr>
          <p:nvPr>
            <p:ph type="body" sz="quarter" idx="40"/>
          </p:nvPr>
        </p:nvSpPr>
        <p:spPr>
          <a:xfrm>
            <a:off x="5242776" y="4253865"/>
            <a:ext cx="1691640" cy="1691640"/>
          </a:xfrm>
          <a:solidFill>
            <a:schemeClr val="bg2"/>
          </a:solidFill>
        </p:spPr>
        <p:txBody>
          <a:bodyPr lIns="100584" rIns="100584" bIns="137160" anchor="b"/>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20" name="Text Placeholder 10"/>
          <p:cNvSpPr>
            <a:spLocks noGrp="1"/>
          </p:cNvSpPr>
          <p:nvPr>
            <p:ph type="body" sz="quarter" idx="41"/>
          </p:nvPr>
        </p:nvSpPr>
        <p:spPr>
          <a:xfrm>
            <a:off x="8717280" y="4253865"/>
            <a:ext cx="1691640" cy="1691640"/>
          </a:xfrm>
          <a:solidFill>
            <a:schemeClr val="bg2"/>
          </a:solidFill>
        </p:spPr>
        <p:txBody>
          <a:bodyPr lIns="100584" rIns="100584" bIns="137160" anchor="b"/>
          <a:lstStyle>
            <a:lvl1pPr marL="0" indent="0">
              <a:spcAft>
                <a:spcPts val="0"/>
              </a:spcAft>
              <a:buNone/>
              <a:defRPr sz="950" b="0">
                <a:solidFill>
                  <a:schemeClr val="tx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221554921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Grid - Dark 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8717280"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8" name="Picture Placeholder 8"/>
          <p:cNvSpPr>
            <a:spLocks noGrp="1"/>
          </p:cNvSpPr>
          <p:nvPr>
            <p:ph type="pic" sz="quarter" idx="14"/>
          </p:nvPr>
        </p:nvSpPr>
        <p:spPr>
          <a:xfrm>
            <a:off x="5242776"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12" name="Picture Placeholder 8"/>
          <p:cNvSpPr>
            <a:spLocks noGrp="1"/>
          </p:cNvSpPr>
          <p:nvPr>
            <p:ph type="pic" sz="quarter" idx="15"/>
          </p:nvPr>
        </p:nvSpPr>
        <p:spPr>
          <a:xfrm>
            <a:off x="8717280"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13" name="Picture Placeholder 8"/>
          <p:cNvSpPr>
            <a:spLocks noGrp="1"/>
          </p:cNvSpPr>
          <p:nvPr>
            <p:ph type="pic" sz="quarter" idx="16"/>
          </p:nvPr>
        </p:nvSpPr>
        <p:spPr>
          <a:xfrm>
            <a:off x="5242776"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22" name="Text Placeholder 10"/>
          <p:cNvSpPr>
            <a:spLocks noGrp="1"/>
          </p:cNvSpPr>
          <p:nvPr>
            <p:ph type="body" sz="quarter" idx="30"/>
          </p:nvPr>
        </p:nvSpPr>
        <p:spPr>
          <a:xfrm>
            <a:off x="5242776" y="1280160"/>
            <a:ext cx="1691640" cy="1691640"/>
          </a:xfrm>
          <a:solidFill>
            <a:schemeClr val="accent3"/>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8" name="Text Placeholder 10"/>
          <p:cNvSpPr>
            <a:spLocks noGrp="1"/>
          </p:cNvSpPr>
          <p:nvPr>
            <p:ph type="body" sz="quarter" idx="39"/>
          </p:nvPr>
        </p:nvSpPr>
        <p:spPr>
          <a:xfrm>
            <a:off x="8717280" y="1280160"/>
            <a:ext cx="1691640" cy="1691640"/>
          </a:xfrm>
          <a:solidFill>
            <a:schemeClr val="accent3"/>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9" name="Text Placeholder 10"/>
          <p:cNvSpPr>
            <a:spLocks noGrp="1"/>
          </p:cNvSpPr>
          <p:nvPr>
            <p:ph type="body" sz="quarter" idx="40"/>
          </p:nvPr>
        </p:nvSpPr>
        <p:spPr>
          <a:xfrm>
            <a:off x="5242776" y="4253865"/>
            <a:ext cx="1691640" cy="1691640"/>
          </a:xfrm>
          <a:solidFill>
            <a:schemeClr val="accent3"/>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20" name="Text Placeholder 10"/>
          <p:cNvSpPr>
            <a:spLocks noGrp="1"/>
          </p:cNvSpPr>
          <p:nvPr>
            <p:ph type="body" sz="quarter" idx="41"/>
          </p:nvPr>
        </p:nvSpPr>
        <p:spPr>
          <a:xfrm>
            <a:off x="8717280" y="4253865"/>
            <a:ext cx="1691640" cy="1691640"/>
          </a:xfrm>
          <a:solidFill>
            <a:schemeClr val="accent3"/>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31993355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Grid - 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8717280"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8" name="Picture Placeholder 8"/>
          <p:cNvSpPr>
            <a:spLocks noGrp="1"/>
          </p:cNvSpPr>
          <p:nvPr>
            <p:ph type="pic" sz="quarter" idx="14"/>
          </p:nvPr>
        </p:nvSpPr>
        <p:spPr>
          <a:xfrm>
            <a:off x="5242776"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12" name="Picture Placeholder 8"/>
          <p:cNvSpPr>
            <a:spLocks noGrp="1"/>
          </p:cNvSpPr>
          <p:nvPr>
            <p:ph type="pic" sz="quarter" idx="15"/>
          </p:nvPr>
        </p:nvSpPr>
        <p:spPr>
          <a:xfrm>
            <a:off x="8717280"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13" name="Picture Placeholder 8"/>
          <p:cNvSpPr>
            <a:spLocks noGrp="1"/>
          </p:cNvSpPr>
          <p:nvPr>
            <p:ph type="pic" sz="quarter" idx="16"/>
          </p:nvPr>
        </p:nvSpPr>
        <p:spPr>
          <a:xfrm>
            <a:off x="5242776"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22" name="Text Placeholder 10"/>
          <p:cNvSpPr>
            <a:spLocks noGrp="1"/>
          </p:cNvSpPr>
          <p:nvPr>
            <p:ph type="body" sz="quarter" idx="30"/>
          </p:nvPr>
        </p:nvSpPr>
        <p:spPr>
          <a:xfrm>
            <a:off x="5242776" y="1280160"/>
            <a:ext cx="1691640" cy="1691640"/>
          </a:xfrm>
          <a:solidFill>
            <a:schemeClr val="accent1"/>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8" name="Text Placeholder 10"/>
          <p:cNvSpPr>
            <a:spLocks noGrp="1"/>
          </p:cNvSpPr>
          <p:nvPr>
            <p:ph type="body" sz="quarter" idx="39"/>
          </p:nvPr>
        </p:nvSpPr>
        <p:spPr>
          <a:xfrm>
            <a:off x="8717280" y="1280160"/>
            <a:ext cx="1691640" cy="1691640"/>
          </a:xfrm>
          <a:solidFill>
            <a:schemeClr val="accent1"/>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9" name="Text Placeholder 10"/>
          <p:cNvSpPr>
            <a:spLocks noGrp="1"/>
          </p:cNvSpPr>
          <p:nvPr>
            <p:ph type="body" sz="quarter" idx="40"/>
          </p:nvPr>
        </p:nvSpPr>
        <p:spPr>
          <a:xfrm>
            <a:off x="5242776" y="4253865"/>
            <a:ext cx="1691640" cy="1691640"/>
          </a:xfrm>
          <a:solidFill>
            <a:schemeClr val="accent1"/>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20" name="Text Placeholder 10"/>
          <p:cNvSpPr>
            <a:spLocks noGrp="1"/>
          </p:cNvSpPr>
          <p:nvPr>
            <p:ph type="body" sz="quarter" idx="41"/>
          </p:nvPr>
        </p:nvSpPr>
        <p:spPr>
          <a:xfrm>
            <a:off x="8717280" y="4253865"/>
            <a:ext cx="1691640" cy="1691640"/>
          </a:xfrm>
          <a:solidFill>
            <a:schemeClr val="accent1"/>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2562149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FG - CoBrand">
    <p:spTree>
      <p:nvGrpSpPr>
        <p:cNvPr id="1" name=""/>
        <p:cNvGrpSpPr/>
        <p:nvPr/>
      </p:nvGrpSpPr>
      <p:grpSpPr>
        <a:xfrm>
          <a:off x="0" y="0"/>
          <a:ext cx="0" cy="0"/>
          <a:chOff x="0" y="0"/>
          <a:chExt cx="0" cy="0"/>
        </a:xfrm>
      </p:grpSpPr>
      <p:pic>
        <p:nvPicPr>
          <p:cNvPr id="2" name="Picture 8">
            <a:extLst>
              <a:ext uri="{FF2B5EF4-FFF2-40B4-BE49-F238E27FC236}">
                <a16:creationId xmlns:a16="http://schemas.microsoft.com/office/drawing/2014/main" id="{5E42C62E-4DF2-B7E5-9286-592864B632A1}"/>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a:extLst>
              <a:ext uri="{FF2B5EF4-FFF2-40B4-BE49-F238E27FC236}">
                <a16:creationId xmlns:a16="http://schemas.microsoft.com/office/drawing/2014/main" id="{C66E6280-853B-60A0-DF9D-C4F41EB98CD2}"/>
              </a:ext>
            </a:extLst>
          </p:cNvPr>
          <p:cNvCxnSpPr>
            <a:cxnSpLocks/>
          </p:cNvCxnSpPr>
          <p:nvPr userDrawn="1"/>
        </p:nvCxnSpPr>
        <p:spPr>
          <a:xfrm>
            <a:off x="2209800" y="536575"/>
            <a:ext cx="0" cy="534988"/>
          </a:xfrm>
          <a:prstGeom prst="line">
            <a:avLst/>
          </a:prstGeom>
          <a:ln w="3175">
            <a:solidFill>
              <a:schemeClr val="tx2"/>
            </a:solidFill>
            <a:miter lim="800000"/>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693945EE-141D-DCDC-BE8D-DE3EBA3783FD}"/>
              </a:ext>
            </a:extLst>
          </p:cNvPr>
          <p:cNvSpPr txBox="1">
            <a:spLocks noChangeArrowheads="1"/>
          </p:cNvSpPr>
          <p:nvPr userDrawn="1"/>
        </p:nvSpPr>
        <p:spPr bwMode="auto">
          <a:xfrm>
            <a:off x="571500" y="5775325"/>
            <a:ext cx="2743200" cy="361950"/>
          </a:xfrm>
          <a:prstGeom prst="rect">
            <a:avLst/>
          </a:prstGeom>
          <a:noFill/>
          <a:ln>
            <a:noFill/>
          </a:ln>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spcAft>
                <a:spcPts val="300"/>
              </a:spcAft>
              <a:defRPr/>
            </a:pPr>
            <a:r>
              <a:rPr lang="en-US" altLang="en-US" sz="700" dirty="0">
                <a:cs typeface="Arial" panose="020B0604020202020204" pitchFamily="34" charset="0"/>
              </a:rPr>
              <a:t>Insurance products issued by:</a:t>
            </a:r>
          </a:p>
          <a:p>
            <a:pPr eaLnBrk="1" hangingPunct="1">
              <a:spcAft>
                <a:spcPts val="300"/>
              </a:spcAft>
              <a:defRPr/>
            </a:pPr>
            <a:r>
              <a:rPr lang="en-US" altLang="en-US" sz="700" dirty="0">
                <a:cs typeface="Arial" panose="020B0604020202020204" pitchFamily="34" charset="0"/>
              </a:rPr>
              <a:t>The Lincoln National Life Insurance Company </a:t>
            </a:r>
            <a:br>
              <a:rPr lang="en-US" altLang="en-US" sz="700" dirty="0">
                <a:cs typeface="Arial" panose="020B0604020202020204" pitchFamily="34" charset="0"/>
              </a:rPr>
            </a:br>
            <a:r>
              <a:rPr lang="en-US" altLang="en-US" sz="700" dirty="0">
                <a:cs typeface="Arial" panose="020B0604020202020204" pitchFamily="34" charset="0"/>
              </a:rPr>
              <a:t>Lincoln Life &amp; Annuity Company of New York</a:t>
            </a:r>
          </a:p>
        </p:txBody>
      </p:sp>
      <p:graphicFrame>
        <p:nvGraphicFramePr>
          <p:cNvPr id="5" name="Table 4">
            <a:extLst>
              <a:ext uri="{FF2B5EF4-FFF2-40B4-BE49-F238E27FC236}">
                <a16:creationId xmlns:a16="http://schemas.microsoft.com/office/drawing/2014/main" id="{755C8919-5724-0A4B-94BF-9700FA33C8B2}"/>
              </a:ext>
            </a:extLst>
          </p:cNvPr>
          <p:cNvGraphicFramePr>
            <a:graphicFrameLocks noGrp="1"/>
          </p:cNvGraphicFramePr>
          <p:nvPr/>
        </p:nvGraphicFramePr>
        <p:xfrm>
          <a:off x="571500" y="4643438"/>
          <a:ext cx="1176338" cy="930275"/>
        </p:xfrm>
        <a:graphic>
          <a:graphicData uri="http://schemas.openxmlformats.org/drawingml/2006/table">
            <a:tbl>
              <a:tblPr firstRow="1" bandRow="1">
                <a:tableStyleId>{5C22544A-7EE6-4342-B048-85BDC9FD1C3A}</a:tableStyleId>
              </a:tblPr>
              <a:tblGrid>
                <a:gridCol w="1176338">
                  <a:extLst>
                    <a:ext uri="{9D8B030D-6E8A-4147-A177-3AD203B41FA5}">
                      <a16:colId xmlns:a16="http://schemas.microsoft.com/office/drawing/2014/main" val="20000"/>
                    </a:ext>
                  </a:extLst>
                </a:gridCol>
              </a:tblGrid>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19" name="Text Placeholder 10"/>
          <p:cNvSpPr>
            <a:spLocks noGrp="1"/>
          </p:cNvSpPr>
          <p:nvPr>
            <p:ph type="body" sz="quarter" idx="25"/>
          </p:nvPr>
        </p:nvSpPr>
        <p:spPr>
          <a:xfrm>
            <a:off x="6281928" y="573313"/>
            <a:ext cx="5330952" cy="5394960"/>
          </a:xfrm>
          <a:solidFill>
            <a:schemeClr val="accent1"/>
          </a:solidFill>
        </p:spPr>
        <p:txBody>
          <a:bodyPr/>
          <a:lstStyle>
            <a:lvl1pPr marL="0" indent="0">
              <a:buNone/>
              <a:defRPr/>
            </a:lvl1pPr>
          </a:lstStyle>
          <a:p>
            <a:pPr lvl="0"/>
            <a:r>
              <a:rPr lang="en-US"/>
              <a:t>Click to edit Master text styles</a:t>
            </a:r>
          </a:p>
        </p:txBody>
      </p:sp>
      <p:sp>
        <p:nvSpPr>
          <p:cNvPr id="21" name="Text Placeholder 20"/>
          <p:cNvSpPr>
            <a:spLocks noGrp="1"/>
          </p:cNvSpPr>
          <p:nvPr>
            <p:ph type="body" sz="quarter" idx="11"/>
          </p:nvPr>
        </p:nvSpPr>
        <p:spPr>
          <a:xfrm>
            <a:off x="6811390" y="391241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23" name="Text Placeholder 22"/>
          <p:cNvSpPr>
            <a:spLocks noGrp="1"/>
          </p:cNvSpPr>
          <p:nvPr>
            <p:ph type="body" sz="quarter" idx="12"/>
          </p:nvPr>
        </p:nvSpPr>
        <p:spPr>
          <a:xfrm>
            <a:off x="6811390" y="4074989"/>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24" name="Text Placeholder 20"/>
          <p:cNvSpPr>
            <a:spLocks noGrp="1"/>
          </p:cNvSpPr>
          <p:nvPr>
            <p:ph type="body" sz="quarter" idx="13"/>
          </p:nvPr>
        </p:nvSpPr>
        <p:spPr>
          <a:xfrm>
            <a:off x="9212460" y="391241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25" name="Text Placeholder 22"/>
          <p:cNvSpPr>
            <a:spLocks noGrp="1"/>
          </p:cNvSpPr>
          <p:nvPr>
            <p:ph type="body" sz="quarter" idx="14"/>
          </p:nvPr>
        </p:nvSpPr>
        <p:spPr>
          <a:xfrm>
            <a:off x="9212460" y="4074989"/>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26" name="Text Placeholder 20"/>
          <p:cNvSpPr>
            <a:spLocks noGrp="1"/>
          </p:cNvSpPr>
          <p:nvPr>
            <p:ph type="body" sz="quarter" idx="15"/>
          </p:nvPr>
        </p:nvSpPr>
        <p:spPr>
          <a:xfrm>
            <a:off x="6811390" y="446989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27" name="Text Placeholder 22"/>
          <p:cNvSpPr>
            <a:spLocks noGrp="1"/>
          </p:cNvSpPr>
          <p:nvPr>
            <p:ph type="body" sz="quarter" idx="16"/>
          </p:nvPr>
        </p:nvSpPr>
        <p:spPr>
          <a:xfrm>
            <a:off x="6811390" y="4632469"/>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28" name="Text Placeholder 20"/>
          <p:cNvSpPr>
            <a:spLocks noGrp="1"/>
          </p:cNvSpPr>
          <p:nvPr>
            <p:ph type="body" sz="quarter" idx="17"/>
          </p:nvPr>
        </p:nvSpPr>
        <p:spPr>
          <a:xfrm>
            <a:off x="9212460" y="4469899"/>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29" name="Text Placeholder 22"/>
          <p:cNvSpPr>
            <a:spLocks noGrp="1"/>
          </p:cNvSpPr>
          <p:nvPr>
            <p:ph type="body" sz="quarter" idx="18"/>
          </p:nvPr>
        </p:nvSpPr>
        <p:spPr>
          <a:xfrm>
            <a:off x="9212460" y="4632469"/>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31" name="Text Placeholder 30"/>
          <p:cNvSpPr>
            <a:spLocks noGrp="1"/>
          </p:cNvSpPr>
          <p:nvPr>
            <p:ph type="body" sz="quarter" idx="19"/>
          </p:nvPr>
        </p:nvSpPr>
        <p:spPr>
          <a:xfrm>
            <a:off x="6811390" y="5369052"/>
            <a:ext cx="2286000" cy="155448"/>
          </a:xfrm>
        </p:spPr>
        <p:txBody>
          <a:bodyPr/>
          <a:lstStyle>
            <a:lvl1pPr marL="0" indent="0">
              <a:spcAft>
                <a:spcPts val="0"/>
              </a:spcAft>
              <a:buNone/>
              <a:defRPr sz="1000" b="1">
                <a:solidFill>
                  <a:schemeClr val="bg1"/>
                </a:solidFill>
              </a:defRPr>
            </a:lvl1pPr>
          </a:lstStyle>
          <a:p>
            <a:pPr lvl="0"/>
            <a:r>
              <a:rPr lang="en-US"/>
              <a:t>Click to edit Master text styles</a:t>
            </a:r>
          </a:p>
        </p:txBody>
      </p:sp>
      <p:sp>
        <p:nvSpPr>
          <p:cNvPr id="17" name="Text Placeholder 3"/>
          <p:cNvSpPr>
            <a:spLocks noGrp="1"/>
          </p:cNvSpPr>
          <p:nvPr>
            <p:ph type="body" sz="quarter" idx="10"/>
          </p:nvPr>
        </p:nvSpPr>
        <p:spPr>
          <a:xfrm>
            <a:off x="6814952" y="1087755"/>
            <a:ext cx="4270248" cy="155448"/>
          </a:xfrm>
        </p:spPr>
        <p:txBody>
          <a:bodyPr/>
          <a:lstStyle>
            <a:lvl1pPr marL="0" indent="0">
              <a:spcAft>
                <a:spcPts val="0"/>
              </a:spcAft>
              <a:buNone/>
              <a:defRPr sz="1000" b="1" cap="all" baseline="0">
                <a:solidFill>
                  <a:schemeClr val="bg1"/>
                </a:solidFill>
              </a:defRPr>
            </a:lvl1pPr>
          </a:lstStyle>
          <a:p>
            <a:pPr lvl="0"/>
            <a:r>
              <a:rPr lang="en-US"/>
              <a:t>Click to edit Master text styles</a:t>
            </a:r>
          </a:p>
        </p:txBody>
      </p:sp>
      <p:sp>
        <p:nvSpPr>
          <p:cNvPr id="18" name="Text Placeholder 2"/>
          <p:cNvSpPr>
            <a:spLocks noGrp="1"/>
          </p:cNvSpPr>
          <p:nvPr>
            <p:ph type="body" idx="1"/>
          </p:nvPr>
        </p:nvSpPr>
        <p:spPr>
          <a:xfrm>
            <a:off x="6811390" y="1600200"/>
            <a:ext cx="4270248" cy="1087755"/>
          </a:xfrm>
        </p:spPr>
        <p:txBody>
          <a:bodyPr anchor="b"/>
          <a:lstStyle>
            <a:lvl1pPr marL="0" indent="0">
              <a:lnSpc>
                <a:spcPts val="4200"/>
              </a:lnSpc>
              <a:spcBef>
                <a:spcPts val="0"/>
              </a:spcBef>
              <a:spcAft>
                <a:spcPts val="0"/>
              </a:spcAft>
              <a:buNone/>
              <a:defRPr sz="42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0" name="Title 1"/>
          <p:cNvSpPr>
            <a:spLocks noGrp="1"/>
          </p:cNvSpPr>
          <p:nvPr>
            <p:ph type="ctrTitle"/>
          </p:nvPr>
        </p:nvSpPr>
        <p:spPr>
          <a:xfrm>
            <a:off x="6811390" y="2809734"/>
            <a:ext cx="4270248" cy="543066"/>
          </a:xfrm>
        </p:spPr>
        <p:txBody>
          <a:bodyPr>
            <a:noAutofit/>
          </a:bodyPr>
          <a:lstStyle>
            <a:lvl1pPr>
              <a:lnSpc>
                <a:spcPct val="100000"/>
              </a:lnSpc>
              <a:spcBef>
                <a:spcPts val="0"/>
              </a:spcBef>
              <a:defRPr sz="1700" b="1" kern="400" baseline="0">
                <a:solidFill>
                  <a:schemeClr val="bg1"/>
                </a:solidFill>
                <a:latin typeface="Georgia" panose="02040502050405020303" pitchFamily="18" charset="0"/>
              </a:defRPr>
            </a:lvl1pPr>
          </a:lstStyle>
          <a:p>
            <a:r>
              <a:rPr lang="en-US"/>
              <a:t>Click to edit Master title style</a:t>
            </a:r>
            <a:endParaRPr lang="en-US" dirty="0"/>
          </a:p>
        </p:txBody>
      </p:sp>
      <p:sp>
        <p:nvSpPr>
          <p:cNvPr id="22" name="Picture Placeholder 6"/>
          <p:cNvSpPr>
            <a:spLocks noGrp="1"/>
          </p:cNvSpPr>
          <p:nvPr>
            <p:ph type="pic" sz="quarter" idx="20"/>
          </p:nvPr>
        </p:nvSpPr>
        <p:spPr>
          <a:xfrm>
            <a:off x="2514600" y="553973"/>
            <a:ext cx="1250973" cy="500063"/>
          </a:xfrm>
          <a:solidFill>
            <a:schemeClr val="tx2"/>
          </a:solidFill>
        </p:spPr>
        <p:txBody>
          <a:bodyPr lIns="182880" tIns="91440" rtlCol="0">
            <a:noAutofit/>
          </a:bodyPr>
          <a:lstStyle>
            <a:lvl1pPr marL="0" indent="0" algn="l">
              <a:spcAft>
                <a:spcPts val="0"/>
              </a:spcAft>
              <a:buNone/>
              <a:defRPr sz="1100" b="1"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Tree>
    <p:extLst>
      <p:ext uri="{BB962C8B-B14F-4D97-AF65-F5344CB8AC3E}">
        <p14:creationId xmlns:p14="http://schemas.microsoft.com/office/powerpoint/2010/main" val="26700273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Grid - Red">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marL="685800" indent="0">
              <a:spcAft>
                <a:spcPts val="800"/>
              </a:spcAft>
              <a:buNone/>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0" name="Picture Placeholder 8"/>
          <p:cNvSpPr>
            <a:spLocks noGrp="1"/>
          </p:cNvSpPr>
          <p:nvPr>
            <p:ph type="pic" sz="quarter" idx="13"/>
          </p:nvPr>
        </p:nvSpPr>
        <p:spPr>
          <a:xfrm>
            <a:off x="8717280"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8" name="Picture Placeholder 8"/>
          <p:cNvSpPr>
            <a:spLocks noGrp="1"/>
          </p:cNvSpPr>
          <p:nvPr>
            <p:ph type="pic" sz="quarter" idx="14"/>
          </p:nvPr>
        </p:nvSpPr>
        <p:spPr>
          <a:xfrm>
            <a:off x="5242776" y="0"/>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12" name="Picture Placeholder 8"/>
          <p:cNvSpPr>
            <a:spLocks noGrp="1"/>
          </p:cNvSpPr>
          <p:nvPr>
            <p:ph type="pic" sz="quarter" idx="15"/>
          </p:nvPr>
        </p:nvSpPr>
        <p:spPr>
          <a:xfrm>
            <a:off x="8717280"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13" name="Picture Placeholder 8"/>
          <p:cNvSpPr>
            <a:spLocks noGrp="1"/>
          </p:cNvSpPr>
          <p:nvPr>
            <p:ph type="pic" sz="quarter" idx="16"/>
          </p:nvPr>
        </p:nvSpPr>
        <p:spPr>
          <a:xfrm>
            <a:off x="5242776" y="2973705"/>
            <a:ext cx="3474720" cy="2971800"/>
          </a:xfrm>
          <a:solidFill>
            <a:schemeClr val="tx2"/>
          </a:solidFill>
        </p:spPr>
        <p:txBody>
          <a:bodyPr lIns="2103120" tIns="1097280" rtlCol="0">
            <a:noAutofit/>
          </a:bodyPr>
          <a:lstStyle>
            <a:lvl1pPr marL="0" indent="0">
              <a:spcAft>
                <a:spcPts val="0"/>
              </a:spcAft>
              <a:buNone/>
              <a:defRPr b="1" cap="all" baseline="0">
                <a:solidFill>
                  <a:srgbClr val="FF289F"/>
                </a:solidFill>
              </a:defRPr>
            </a:lvl1pPr>
          </a:lstStyle>
          <a:p>
            <a:pPr lvl="0"/>
            <a:r>
              <a:rPr lang="en-US" noProof="0" dirty="0"/>
              <a:t>Click icon to add picture</a:t>
            </a:r>
          </a:p>
        </p:txBody>
      </p:sp>
      <p:sp>
        <p:nvSpPr>
          <p:cNvPr id="22" name="Text Placeholder 10"/>
          <p:cNvSpPr>
            <a:spLocks noGrp="1"/>
          </p:cNvSpPr>
          <p:nvPr>
            <p:ph type="body" sz="quarter" idx="30"/>
          </p:nvPr>
        </p:nvSpPr>
        <p:spPr>
          <a:xfrm>
            <a:off x="5242776" y="1280160"/>
            <a:ext cx="1691640" cy="1691640"/>
          </a:xfrm>
          <a:solidFill>
            <a:schemeClr val="accent4"/>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8" name="Text Placeholder 10"/>
          <p:cNvSpPr>
            <a:spLocks noGrp="1"/>
          </p:cNvSpPr>
          <p:nvPr>
            <p:ph type="body" sz="quarter" idx="39"/>
          </p:nvPr>
        </p:nvSpPr>
        <p:spPr>
          <a:xfrm>
            <a:off x="8717280" y="1280160"/>
            <a:ext cx="1691640" cy="1691640"/>
          </a:xfrm>
          <a:solidFill>
            <a:schemeClr val="accent4"/>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9" name="Text Placeholder 10"/>
          <p:cNvSpPr>
            <a:spLocks noGrp="1"/>
          </p:cNvSpPr>
          <p:nvPr>
            <p:ph type="body" sz="quarter" idx="40"/>
          </p:nvPr>
        </p:nvSpPr>
        <p:spPr>
          <a:xfrm>
            <a:off x="5242776" y="4253865"/>
            <a:ext cx="1691640" cy="1691640"/>
          </a:xfrm>
          <a:solidFill>
            <a:schemeClr val="accent4"/>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20" name="Text Placeholder 10"/>
          <p:cNvSpPr>
            <a:spLocks noGrp="1"/>
          </p:cNvSpPr>
          <p:nvPr>
            <p:ph type="body" sz="quarter" idx="41"/>
          </p:nvPr>
        </p:nvSpPr>
        <p:spPr>
          <a:xfrm>
            <a:off x="8717280" y="4253865"/>
            <a:ext cx="1691640" cy="1691640"/>
          </a:xfrm>
          <a:solidFill>
            <a:schemeClr val="accent4"/>
          </a:solidFill>
        </p:spPr>
        <p:txBody>
          <a:bodyPr lIns="100584" rIns="100584" bIns="137160" anchor="b"/>
          <a:lstStyle>
            <a:lvl1pPr marL="0" indent="0">
              <a:spcAft>
                <a:spcPts val="0"/>
              </a:spcAft>
              <a:buNone/>
              <a:defRPr sz="950" b="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Tree>
    <p:extLst>
      <p:ext uri="{BB962C8B-B14F-4D97-AF65-F5344CB8AC3E}">
        <p14:creationId xmlns:p14="http://schemas.microsoft.com/office/powerpoint/2010/main" val="11068742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ow of 3 Icons - White">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2" name="Text Placeholder 9"/>
          <p:cNvSpPr>
            <a:spLocks noGrp="1"/>
          </p:cNvSpPr>
          <p:nvPr>
            <p:ph type="body" sz="quarter" idx="17"/>
          </p:nvPr>
        </p:nvSpPr>
        <p:spPr>
          <a:xfrm>
            <a:off x="4321122"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4321122"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6" name="Text Placeholder 9"/>
          <p:cNvSpPr>
            <a:spLocks noGrp="1"/>
          </p:cNvSpPr>
          <p:nvPr>
            <p:ph type="body" sz="quarter" idx="21"/>
          </p:nvPr>
        </p:nvSpPr>
        <p:spPr>
          <a:xfrm>
            <a:off x="8070603"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8070603"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4" name="Text Placeholder 10"/>
          <p:cNvSpPr>
            <a:spLocks noGrp="1"/>
          </p:cNvSpPr>
          <p:nvPr>
            <p:ph type="body" sz="quarter" idx="25"/>
          </p:nvPr>
        </p:nvSpPr>
        <p:spPr>
          <a:xfrm>
            <a:off x="571641" y="2043303"/>
            <a:ext cx="3538728" cy="3191256"/>
          </a:xfrm>
        </p:spPr>
        <p:txBody>
          <a:bodyPr/>
          <a:lstStyle>
            <a:lvl1pPr marL="0" indent="0">
              <a:buNone/>
              <a:defRPr/>
            </a:lvl1pPr>
          </a:lstStyle>
          <a:p>
            <a:pPr lvl="0"/>
            <a:r>
              <a:rPr lang="en-US"/>
              <a:t>Click to edit Master text styles</a:t>
            </a:r>
          </a:p>
        </p:txBody>
      </p:sp>
      <p:sp>
        <p:nvSpPr>
          <p:cNvPr id="15" name="Picture Placeholder 15"/>
          <p:cNvSpPr>
            <a:spLocks noGrp="1"/>
          </p:cNvSpPr>
          <p:nvPr>
            <p:ph type="pic" sz="quarter" idx="12"/>
          </p:nvPr>
        </p:nvSpPr>
        <p:spPr>
          <a:xfrm>
            <a:off x="1426605"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18" name="Text Placeholder 10"/>
          <p:cNvSpPr>
            <a:spLocks noGrp="1"/>
          </p:cNvSpPr>
          <p:nvPr>
            <p:ph type="body" sz="quarter" idx="26"/>
          </p:nvPr>
        </p:nvSpPr>
        <p:spPr>
          <a:xfrm>
            <a:off x="4321122" y="2043303"/>
            <a:ext cx="3538728" cy="3191256"/>
          </a:xfrm>
        </p:spPr>
        <p:txBody>
          <a:bodyPr/>
          <a:lstStyle>
            <a:lvl1pPr marL="0" indent="0">
              <a:buNone/>
              <a:defRPr/>
            </a:lvl1pPr>
          </a:lstStyle>
          <a:p>
            <a:pPr lvl="0"/>
            <a:r>
              <a:rPr lang="en-US"/>
              <a:t>Click to edit Master text styles</a:t>
            </a:r>
          </a:p>
        </p:txBody>
      </p:sp>
      <p:sp>
        <p:nvSpPr>
          <p:cNvPr id="19" name="Picture Placeholder 15"/>
          <p:cNvSpPr>
            <a:spLocks noGrp="1"/>
          </p:cNvSpPr>
          <p:nvPr>
            <p:ph type="pic" sz="quarter" idx="27"/>
          </p:nvPr>
        </p:nvSpPr>
        <p:spPr>
          <a:xfrm>
            <a:off x="5176086"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0" name="Text Placeholder 10"/>
          <p:cNvSpPr>
            <a:spLocks noGrp="1"/>
          </p:cNvSpPr>
          <p:nvPr>
            <p:ph type="body" sz="quarter" idx="28"/>
          </p:nvPr>
        </p:nvSpPr>
        <p:spPr>
          <a:xfrm>
            <a:off x="8070603" y="2043303"/>
            <a:ext cx="3538728" cy="3191256"/>
          </a:xfrm>
        </p:spPr>
        <p:txBody>
          <a:bodyPr/>
          <a:lstStyle>
            <a:lvl1pPr marL="0" indent="0">
              <a:buNone/>
              <a:defRPr/>
            </a:lvl1pPr>
          </a:lstStyle>
          <a:p>
            <a:pPr lvl="0"/>
            <a:r>
              <a:rPr lang="en-US"/>
              <a:t>Click to edit Master text styles</a:t>
            </a:r>
          </a:p>
        </p:txBody>
      </p:sp>
      <p:sp>
        <p:nvSpPr>
          <p:cNvPr id="21" name="Picture Placeholder 15"/>
          <p:cNvSpPr>
            <a:spLocks noGrp="1"/>
          </p:cNvSpPr>
          <p:nvPr>
            <p:ph type="pic" sz="quarter" idx="29"/>
          </p:nvPr>
        </p:nvSpPr>
        <p:spPr>
          <a:xfrm>
            <a:off x="8925567"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Tree>
    <p:extLst>
      <p:ext uri="{BB962C8B-B14F-4D97-AF65-F5344CB8AC3E}">
        <p14:creationId xmlns:p14="http://schemas.microsoft.com/office/powerpoint/2010/main" val="22110433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Row of 3 Icons - Red/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2" name="Text Placeholder 9"/>
          <p:cNvSpPr>
            <a:spLocks noGrp="1"/>
          </p:cNvSpPr>
          <p:nvPr>
            <p:ph type="body" sz="quarter" idx="17"/>
          </p:nvPr>
        </p:nvSpPr>
        <p:spPr>
          <a:xfrm>
            <a:off x="4321122"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4321122"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6" name="Text Placeholder 9"/>
          <p:cNvSpPr>
            <a:spLocks noGrp="1"/>
          </p:cNvSpPr>
          <p:nvPr>
            <p:ph type="body" sz="quarter" idx="21"/>
          </p:nvPr>
        </p:nvSpPr>
        <p:spPr>
          <a:xfrm>
            <a:off x="8070603" y="5466047"/>
            <a:ext cx="353872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8070603" y="5663358"/>
            <a:ext cx="353872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4" name="Text Placeholder 10"/>
          <p:cNvSpPr>
            <a:spLocks noGrp="1"/>
          </p:cNvSpPr>
          <p:nvPr>
            <p:ph type="body" sz="quarter" idx="25"/>
          </p:nvPr>
        </p:nvSpPr>
        <p:spPr>
          <a:xfrm>
            <a:off x="571641" y="2043303"/>
            <a:ext cx="3538728" cy="3191256"/>
          </a:xfrm>
          <a:solidFill>
            <a:schemeClr val="accent1"/>
          </a:solidFill>
          <a:ln w="12700">
            <a:noFill/>
          </a:ln>
        </p:spPr>
        <p:txBody>
          <a:bodyPr/>
          <a:lstStyle>
            <a:lvl1pPr marL="0" indent="0">
              <a:buNone/>
              <a:defRPr/>
            </a:lvl1pPr>
          </a:lstStyle>
          <a:p>
            <a:pPr lvl="0"/>
            <a:r>
              <a:rPr lang="en-US"/>
              <a:t>Click to edit Master text styles</a:t>
            </a:r>
          </a:p>
        </p:txBody>
      </p:sp>
      <p:sp>
        <p:nvSpPr>
          <p:cNvPr id="15" name="Picture Placeholder 15"/>
          <p:cNvSpPr>
            <a:spLocks noGrp="1"/>
          </p:cNvSpPr>
          <p:nvPr>
            <p:ph type="pic" sz="quarter" idx="12"/>
          </p:nvPr>
        </p:nvSpPr>
        <p:spPr>
          <a:xfrm>
            <a:off x="1426605"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18" name="Text Placeholder 10"/>
          <p:cNvSpPr>
            <a:spLocks noGrp="1"/>
          </p:cNvSpPr>
          <p:nvPr>
            <p:ph type="body" sz="quarter" idx="26"/>
          </p:nvPr>
        </p:nvSpPr>
        <p:spPr>
          <a:xfrm>
            <a:off x="4321122" y="2043303"/>
            <a:ext cx="3538728" cy="3191256"/>
          </a:xfrm>
          <a:solidFill>
            <a:schemeClr val="accent4"/>
          </a:solidFill>
          <a:ln w="12700">
            <a:noFill/>
          </a:ln>
        </p:spPr>
        <p:txBody>
          <a:bodyPr/>
          <a:lstStyle>
            <a:lvl1pPr marL="0" indent="0">
              <a:buNone/>
              <a:defRPr/>
            </a:lvl1pPr>
          </a:lstStyle>
          <a:p>
            <a:pPr lvl="0"/>
            <a:r>
              <a:rPr lang="en-US"/>
              <a:t>Click to edit Master text styles</a:t>
            </a:r>
          </a:p>
        </p:txBody>
      </p:sp>
      <p:sp>
        <p:nvSpPr>
          <p:cNvPr id="19" name="Picture Placeholder 15"/>
          <p:cNvSpPr>
            <a:spLocks noGrp="1"/>
          </p:cNvSpPr>
          <p:nvPr>
            <p:ph type="pic" sz="quarter" idx="27"/>
          </p:nvPr>
        </p:nvSpPr>
        <p:spPr>
          <a:xfrm>
            <a:off x="5176086"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0" name="Text Placeholder 10"/>
          <p:cNvSpPr>
            <a:spLocks noGrp="1"/>
          </p:cNvSpPr>
          <p:nvPr>
            <p:ph type="body" sz="quarter" idx="28"/>
          </p:nvPr>
        </p:nvSpPr>
        <p:spPr>
          <a:xfrm>
            <a:off x="8070603" y="2043303"/>
            <a:ext cx="3538728" cy="3191256"/>
          </a:xfrm>
          <a:solidFill>
            <a:schemeClr val="accent1"/>
          </a:solidFill>
          <a:ln w="12700">
            <a:noFill/>
          </a:ln>
        </p:spPr>
        <p:txBody>
          <a:bodyPr/>
          <a:lstStyle>
            <a:lvl1pPr marL="0" indent="0">
              <a:buNone/>
              <a:defRPr/>
            </a:lvl1pPr>
          </a:lstStyle>
          <a:p>
            <a:pPr lvl="0"/>
            <a:r>
              <a:rPr lang="en-US"/>
              <a:t>Click to edit Master text styles</a:t>
            </a:r>
          </a:p>
        </p:txBody>
      </p:sp>
      <p:sp>
        <p:nvSpPr>
          <p:cNvPr id="21" name="Picture Placeholder 15"/>
          <p:cNvSpPr>
            <a:spLocks noGrp="1"/>
          </p:cNvSpPr>
          <p:nvPr>
            <p:ph type="pic" sz="quarter" idx="29"/>
          </p:nvPr>
        </p:nvSpPr>
        <p:spPr>
          <a:xfrm>
            <a:off x="8925567" y="2724531"/>
            <a:ext cx="1828800" cy="1828800"/>
          </a:xfrm>
        </p:spPr>
        <p:txBody>
          <a:bodyPr tIns="18288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Tree>
    <p:extLst>
      <p:ext uri="{BB962C8B-B14F-4D97-AF65-F5344CB8AC3E}">
        <p14:creationId xmlns:p14="http://schemas.microsoft.com/office/powerpoint/2010/main" val="376030678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Row of 4 Icons - White">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4680203"/>
            <a:ext cx="2597150" cy="354711"/>
          </a:xfrm>
        </p:spPr>
        <p:txBody>
          <a:bodyPr/>
          <a:lstStyle>
            <a:lvl1pPr marL="0" indent="0" algn="ctr">
              <a:spcAft>
                <a:spcPts val="0"/>
              </a:spcAft>
              <a:buNone/>
              <a:defRPr sz="1000" b="0" i="0">
                <a:solidFill>
                  <a:schemeClr val="tx1"/>
                </a:solidFill>
                <a:latin typeface="+mn-lt"/>
              </a:defRPr>
            </a:lvl1pPr>
          </a:lstStyle>
          <a:p>
            <a:pPr lvl="0"/>
            <a:r>
              <a:rPr lang="en-US"/>
              <a:t>Click to edit Master text styles</a:t>
            </a:r>
          </a:p>
          <a:p>
            <a:pPr lvl="1"/>
            <a:r>
              <a:rPr lang="en-US"/>
              <a:t>Second level</a:t>
            </a:r>
          </a:p>
        </p:txBody>
      </p:sp>
      <p:sp>
        <p:nvSpPr>
          <p:cNvPr id="12" name="Text Placeholder 9"/>
          <p:cNvSpPr>
            <a:spLocks noGrp="1"/>
          </p:cNvSpPr>
          <p:nvPr>
            <p:ph type="body" sz="quarter" idx="17"/>
          </p:nvPr>
        </p:nvSpPr>
        <p:spPr>
          <a:xfrm>
            <a:off x="3384009"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3384009"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4" name="Text Placeholder 9"/>
          <p:cNvSpPr>
            <a:spLocks noGrp="1"/>
          </p:cNvSpPr>
          <p:nvPr>
            <p:ph type="body" sz="quarter" idx="19"/>
          </p:nvPr>
        </p:nvSpPr>
        <p:spPr>
          <a:xfrm>
            <a:off x="6196377"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5" name="Text Placeholder 9"/>
          <p:cNvSpPr>
            <a:spLocks noGrp="1"/>
          </p:cNvSpPr>
          <p:nvPr>
            <p:ph type="body" sz="quarter" idx="20"/>
          </p:nvPr>
        </p:nvSpPr>
        <p:spPr>
          <a:xfrm>
            <a:off x="6196377"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6" name="Text Placeholder 9"/>
          <p:cNvSpPr>
            <a:spLocks noGrp="1"/>
          </p:cNvSpPr>
          <p:nvPr>
            <p:ph type="body" sz="quarter" idx="21"/>
          </p:nvPr>
        </p:nvSpPr>
        <p:spPr>
          <a:xfrm>
            <a:off x="9010022"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9008745"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9" name="Text Placeholder 10"/>
          <p:cNvSpPr>
            <a:spLocks noGrp="1"/>
          </p:cNvSpPr>
          <p:nvPr>
            <p:ph type="body" sz="quarter" idx="25"/>
          </p:nvPr>
        </p:nvSpPr>
        <p:spPr>
          <a:xfrm>
            <a:off x="571641" y="2043303"/>
            <a:ext cx="2596896" cy="2359152"/>
          </a:xfrm>
        </p:spPr>
        <p:txBody>
          <a:bodyPr/>
          <a:lstStyle>
            <a:lvl1pPr marL="0" indent="0">
              <a:buNone/>
              <a:defRPr/>
            </a:lvl1pPr>
          </a:lstStyle>
          <a:p>
            <a:pPr lvl="0"/>
            <a:r>
              <a:rPr lang="en-US"/>
              <a:t>Click to edit Master text styles</a:t>
            </a:r>
          </a:p>
        </p:txBody>
      </p:sp>
      <p:sp>
        <p:nvSpPr>
          <p:cNvPr id="6" name="Picture Placeholder 15"/>
          <p:cNvSpPr>
            <a:spLocks noGrp="1"/>
          </p:cNvSpPr>
          <p:nvPr>
            <p:ph type="pic" sz="quarter" idx="12"/>
          </p:nvPr>
        </p:nvSpPr>
        <p:spPr>
          <a:xfrm>
            <a:off x="1138569"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0" name="Text Placeholder 10"/>
          <p:cNvSpPr>
            <a:spLocks noGrp="1"/>
          </p:cNvSpPr>
          <p:nvPr>
            <p:ph type="body" sz="quarter" idx="26"/>
          </p:nvPr>
        </p:nvSpPr>
        <p:spPr>
          <a:xfrm>
            <a:off x="3384945" y="2043303"/>
            <a:ext cx="2596896" cy="2359152"/>
          </a:xfrm>
        </p:spPr>
        <p:txBody>
          <a:bodyPr/>
          <a:lstStyle>
            <a:lvl1pPr marL="0" indent="0">
              <a:buNone/>
              <a:defRPr/>
            </a:lvl1pPr>
          </a:lstStyle>
          <a:p>
            <a:pPr lvl="0"/>
            <a:r>
              <a:rPr lang="en-US"/>
              <a:t>Click to edit Master text styles</a:t>
            </a:r>
          </a:p>
        </p:txBody>
      </p:sp>
      <p:sp>
        <p:nvSpPr>
          <p:cNvPr id="21" name="Picture Placeholder 15"/>
          <p:cNvSpPr>
            <a:spLocks noGrp="1"/>
          </p:cNvSpPr>
          <p:nvPr>
            <p:ph type="pic" sz="quarter" idx="27"/>
          </p:nvPr>
        </p:nvSpPr>
        <p:spPr>
          <a:xfrm>
            <a:off x="3951873"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2" name="Text Placeholder 10"/>
          <p:cNvSpPr>
            <a:spLocks noGrp="1"/>
          </p:cNvSpPr>
          <p:nvPr>
            <p:ph type="body" sz="quarter" idx="28"/>
          </p:nvPr>
        </p:nvSpPr>
        <p:spPr>
          <a:xfrm>
            <a:off x="6198249" y="2043303"/>
            <a:ext cx="2596896" cy="2359152"/>
          </a:xfrm>
        </p:spPr>
        <p:txBody>
          <a:bodyPr/>
          <a:lstStyle>
            <a:lvl1pPr marL="0" indent="0">
              <a:buNone/>
              <a:defRPr/>
            </a:lvl1pPr>
          </a:lstStyle>
          <a:p>
            <a:pPr lvl="0"/>
            <a:r>
              <a:rPr lang="en-US"/>
              <a:t>Click to edit Master text styles</a:t>
            </a:r>
          </a:p>
        </p:txBody>
      </p:sp>
      <p:sp>
        <p:nvSpPr>
          <p:cNvPr id="23" name="Picture Placeholder 15"/>
          <p:cNvSpPr>
            <a:spLocks noGrp="1"/>
          </p:cNvSpPr>
          <p:nvPr>
            <p:ph type="pic" sz="quarter" idx="29"/>
          </p:nvPr>
        </p:nvSpPr>
        <p:spPr>
          <a:xfrm>
            <a:off x="6765177"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4" name="Text Placeholder 10"/>
          <p:cNvSpPr>
            <a:spLocks noGrp="1"/>
          </p:cNvSpPr>
          <p:nvPr>
            <p:ph type="body" sz="quarter" idx="30"/>
          </p:nvPr>
        </p:nvSpPr>
        <p:spPr>
          <a:xfrm>
            <a:off x="9010149" y="2043303"/>
            <a:ext cx="2596896" cy="2359152"/>
          </a:xfrm>
        </p:spPr>
        <p:txBody>
          <a:bodyPr/>
          <a:lstStyle>
            <a:lvl1pPr marL="0" indent="0">
              <a:buNone/>
              <a:defRPr/>
            </a:lvl1pPr>
          </a:lstStyle>
          <a:p>
            <a:pPr lvl="0"/>
            <a:r>
              <a:rPr lang="en-US"/>
              <a:t>Click to edit Master text styles</a:t>
            </a:r>
          </a:p>
        </p:txBody>
      </p:sp>
      <p:sp>
        <p:nvSpPr>
          <p:cNvPr id="25" name="Picture Placeholder 15"/>
          <p:cNvSpPr>
            <a:spLocks noGrp="1"/>
          </p:cNvSpPr>
          <p:nvPr>
            <p:ph type="pic" sz="quarter" idx="31"/>
          </p:nvPr>
        </p:nvSpPr>
        <p:spPr>
          <a:xfrm>
            <a:off x="9577077"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Tree>
    <p:extLst>
      <p:ext uri="{BB962C8B-B14F-4D97-AF65-F5344CB8AC3E}">
        <p14:creationId xmlns:p14="http://schemas.microsoft.com/office/powerpoint/2010/main" val="117671966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ow of 4 Icons - Red/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641"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4680203"/>
            <a:ext cx="2597150" cy="354711"/>
          </a:xfrm>
        </p:spPr>
        <p:txBody>
          <a:bodyPr/>
          <a:lstStyle>
            <a:lvl1pPr marL="0" indent="0" algn="ctr">
              <a:spcAft>
                <a:spcPts val="0"/>
              </a:spcAft>
              <a:buNone/>
              <a:defRPr sz="1000" b="0" i="0">
                <a:solidFill>
                  <a:schemeClr val="tx1"/>
                </a:solidFill>
                <a:latin typeface="+mn-lt"/>
              </a:defRPr>
            </a:lvl1pPr>
          </a:lstStyle>
          <a:p>
            <a:pPr lvl="0"/>
            <a:r>
              <a:rPr lang="en-US"/>
              <a:t>Click to edit Master text styles</a:t>
            </a:r>
          </a:p>
          <a:p>
            <a:pPr lvl="1"/>
            <a:r>
              <a:rPr lang="en-US"/>
              <a:t>Second level</a:t>
            </a:r>
          </a:p>
        </p:txBody>
      </p:sp>
      <p:sp>
        <p:nvSpPr>
          <p:cNvPr id="12" name="Text Placeholder 9"/>
          <p:cNvSpPr>
            <a:spLocks noGrp="1"/>
          </p:cNvSpPr>
          <p:nvPr>
            <p:ph type="body" sz="quarter" idx="17"/>
          </p:nvPr>
        </p:nvSpPr>
        <p:spPr>
          <a:xfrm>
            <a:off x="3384009"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3" name="Text Placeholder 9"/>
          <p:cNvSpPr>
            <a:spLocks noGrp="1"/>
          </p:cNvSpPr>
          <p:nvPr>
            <p:ph type="body" sz="quarter" idx="18"/>
          </p:nvPr>
        </p:nvSpPr>
        <p:spPr>
          <a:xfrm>
            <a:off x="3384009"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4" name="Text Placeholder 9"/>
          <p:cNvSpPr>
            <a:spLocks noGrp="1"/>
          </p:cNvSpPr>
          <p:nvPr>
            <p:ph type="body" sz="quarter" idx="19"/>
          </p:nvPr>
        </p:nvSpPr>
        <p:spPr>
          <a:xfrm>
            <a:off x="6196377"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5" name="Text Placeholder 9"/>
          <p:cNvSpPr>
            <a:spLocks noGrp="1"/>
          </p:cNvSpPr>
          <p:nvPr>
            <p:ph type="body" sz="quarter" idx="20"/>
          </p:nvPr>
        </p:nvSpPr>
        <p:spPr>
          <a:xfrm>
            <a:off x="6196377"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6" name="Text Placeholder 9"/>
          <p:cNvSpPr>
            <a:spLocks noGrp="1"/>
          </p:cNvSpPr>
          <p:nvPr>
            <p:ph type="body" sz="quarter" idx="21"/>
          </p:nvPr>
        </p:nvSpPr>
        <p:spPr>
          <a:xfrm>
            <a:off x="9010022" y="4482892"/>
            <a:ext cx="2597150"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7" name="Text Placeholder 9"/>
          <p:cNvSpPr>
            <a:spLocks noGrp="1"/>
          </p:cNvSpPr>
          <p:nvPr>
            <p:ph type="body" sz="quarter" idx="22"/>
          </p:nvPr>
        </p:nvSpPr>
        <p:spPr>
          <a:xfrm>
            <a:off x="9008745" y="4680203"/>
            <a:ext cx="2597150"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a:p>
            <a:pPr lvl="1"/>
            <a:r>
              <a:rPr lang="en-US"/>
              <a:t>Second level</a:t>
            </a:r>
          </a:p>
        </p:txBody>
      </p:sp>
      <p:sp>
        <p:nvSpPr>
          <p:cNvPr id="19" name="Text Placeholder 10"/>
          <p:cNvSpPr>
            <a:spLocks noGrp="1"/>
          </p:cNvSpPr>
          <p:nvPr>
            <p:ph type="body" sz="quarter" idx="25"/>
          </p:nvPr>
        </p:nvSpPr>
        <p:spPr>
          <a:xfrm>
            <a:off x="571641" y="2043303"/>
            <a:ext cx="2596896" cy="2359152"/>
          </a:xfrm>
          <a:solidFill>
            <a:schemeClr val="accent1"/>
          </a:solidFill>
          <a:ln w="12700">
            <a:noFill/>
          </a:ln>
        </p:spPr>
        <p:txBody>
          <a:bodyPr/>
          <a:lstStyle>
            <a:lvl1pPr marL="0" indent="0">
              <a:buNone/>
              <a:defRPr/>
            </a:lvl1pPr>
          </a:lstStyle>
          <a:p>
            <a:pPr lvl="0"/>
            <a:r>
              <a:rPr lang="en-US"/>
              <a:t>Click to edit Master text styles</a:t>
            </a:r>
          </a:p>
        </p:txBody>
      </p:sp>
      <p:sp>
        <p:nvSpPr>
          <p:cNvPr id="6" name="Picture Placeholder 15"/>
          <p:cNvSpPr>
            <a:spLocks noGrp="1"/>
          </p:cNvSpPr>
          <p:nvPr>
            <p:ph type="pic" sz="quarter" idx="12"/>
          </p:nvPr>
        </p:nvSpPr>
        <p:spPr>
          <a:xfrm>
            <a:off x="1138569"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0" name="Text Placeholder 10"/>
          <p:cNvSpPr>
            <a:spLocks noGrp="1"/>
          </p:cNvSpPr>
          <p:nvPr>
            <p:ph type="body" sz="quarter" idx="26"/>
          </p:nvPr>
        </p:nvSpPr>
        <p:spPr>
          <a:xfrm>
            <a:off x="3384945" y="2043303"/>
            <a:ext cx="2596896" cy="2359152"/>
          </a:xfrm>
          <a:solidFill>
            <a:schemeClr val="accent4"/>
          </a:solidFill>
          <a:ln w="12700">
            <a:noFill/>
          </a:ln>
        </p:spPr>
        <p:txBody>
          <a:bodyPr/>
          <a:lstStyle>
            <a:lvl1pPr marL="0" indent="0">
              <a:buNone/>
              <a:defRPr/>
            </a:lvl1pPr>
          </a:lstStyle>
          <a:p>
            <a:pPr lvl="0"/>
            <a:r>
              <a:rPr lang="en-US"/>
              <a:t>Click to edit Master text styles</a:t>
            </a:r>
          </a:p>
        </p:txBody>
      </p:sp>
      <p:sp>
        <p:nvSpPr>
          <p:cNvPr id="21" name="Picture Placeholder 15"/>
          <p:cNvSpPr>
            <a:spLocks noGrp="1"/>
          </p:cNvSpPr>
          <p:nvPr>
            <p:ph type="pic" sz="quarter" idx="27"/>
          </p:nvPr>
        </p:nvSpPr>
        <p:spPr>
          <a:xfrm>
            <a:off x="3951873"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2" name="Text Placeholder 10"/>
          <p:cNvSpPr>
            <a:spLocks noGrp="1"/>
          </p:cNvSpPr>
          <p:nvPr>
            <p:ph type="body" sz="quarter" idx="28"/>
          </p:nvPr>
        </p:nvSpPr>
        <p:spPr>
          <a:xfrm>
            <a:off x="6198249" y="2043303"/>
            <a:ext cx="2596896" cy="2359152"/>
          </a:xfrm>
          <a:solidFill>
            <a:schemeClr val="accent1"/>
          </a:solidFill>
          <a:ln w="12700">
            <a:noFill/>
          </a:ln>
        </p:spPr>
        <p:txBody>
          <a:bodyPr/>
          <a:lstStyle>
            <a:lvl1pPr marL="0" indent="0">
              <a:buNone/>
              <a:defRPr/>
            </a:lvl1pPr>
          </a:lstStyle>
          <a:p>
            <a:pPr lvl="0"/>
            <a:r>
              <a:rPr lang="en-US"/>
              <a:t>Click to edit Master text styles</a:t>
            </a:r>
          </a:p>
        </p:txBody>
      </p:sp>
      <p:sp>
        <p:nvSpPr>
          <p:cNvPr id="23" name="Picture Placeholder 15"/>
          <p:cNvSpPr>
            <a:spLocks noGrp="1"/>
          </p:cNvSpPr>
          <p:nvPr>
            <p:ph type="pic" sz="quarter" idx="29"/>
          </p:nvPr>
        </p:nvSpPr>
        <p:spPr>
          <a:xfrm>
            <a:off x="6765177"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24" name="Text Placeholder 10"/>
          <p:cNvSpPr>
            <a:spLocks noGrp="1"/>
          </p:cNvSpPr>
          <p:nvPr>
            <p:ph type="body" sz="quarter" idx="30"/>
          </p:nvPr>
        </p:nvSpPr>
        <p:spPr>
          <a:xfrm>
            <a:off x="9010149" y="2043303"/>
            <a:ext cx="2596896" cy="2359152"/>
          </a:xfrm>
          <a:solidFill>
            <a:schemeClr val="accent4"/>
          </a:solidFill>
          <a:ln w="12700">
            <a:noFill/>
          </a:ln>
        </p:spPr>
        <p:txBody>
          <a:bodyPr/>
          <a:lstStyle>
            <a:lvl1pPr marL="0" indent="0">
              <a:buNone/>
              <a:defRPr/>
            </a:lvl1pPr>
          </a:lstStyle>
          <a:p>
            <a:pPr lvl="0"/>
            <a:r>
              <a:rPr lang="en-US"/>
              <a:t>Click to edit Master text styles</a:t>
            </a:r>
          </a:p>
        </p:txBody>
      </p:sp>
      <p:sp>
        <p:nvSpPr>
          <p:cNvPr id="25" name="Picture Placeholder 15"/>
          <p:cNvSpPr>
            <a:spLocks noGrp="1"/>
          </p:cNvSpPr>
          <p:nvPr>
            <p:ph type="pic" sz="quarter" idx="31"/>
          </p:nvPr>
        </p:nvSpPr>
        <p:spPr>
          <a:xfrm>
            <a:off x="9577077" y="2491359"/>
            <a:ext cx="1463040" cy="1463040"/>
          </a:xfrm>
        </p:spPr>
        <p:txBody>
          <a:bodyPr lIns="45720" tIns="45720" rIns="45720" rtlCol="0">
            <a:noAutofit/>
          </a:bodyPr>
          <a:lstStyle>
            <a:lvl1pPr marL="0" indent="0" algn="ctr">
              <a:lnSpc>
                <a:spcPct val="100000"/>
              </a:lnSpc>
              <a:spcAft>
                <a:spcPts val="0"/>
              </a:spcAft>
              <a:buNone/>
              <a:defRPr sz="14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Tree>
    <p:extLst>
      <p:ext uri="{BB962C8B-B14F-4D97-AF65-F5344CB8AC3E}">
        <p14:creationId xmlns:p14="http://schemas.microsoft.com/office/powerpoint/2010/main" val="39571470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ow of 6 Icons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9" name="Text Placeholder 9"/>
          <p:cNvSpPr>
            <a:spLocks noGrp="1"/>
          </p:cNvSpPr>
          <p:nvPr>
            <p:ph type="body" sz="quarter" idx="18"/>
          </p:nvPr>
        </p:nvSpPr>
        <p:spPr>
          <a:xfrm>
            <a:off x="2442608"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0" name="Text Placeholder 9"/>
          <p:cNvSpPr>
            <a:spLocks noGrp="1"/>
          </p:cNvSpPr>
          <p:nvPr>
            <p:ph type="body" sz="quarter" idx="19"/>
          </p:nvPr>
        </p:nvSpPr>
        <p:spPr>
          <a:xfrm>
            <a:off x="2442608"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2" name="Text Placeholder 9"/>
          <p:cNvSpPr>
            <a:spLocks noGrp="1"/>
          </p:cNvSpPr>
          <p:nvPr>
            <p:ph type="body" sz="quarter" idx="21"/>
          </p:nvPr>
        </p:nvSpPr>
        <p:spPr>
          <a:xfrm>
            <a:off x="4313575"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3" name="Text Placeholder 9"/>
          <p:cNvSpPr>
            <a:spLocks noGrp="1"/>
          </p:cNvSpPr>
          <p:nvPr>
            <p:ph type="body" sz="quarter" idx="22"/>
          </p:nvPr>
        </p:nvSpPr>
        <p:spPr>
          <a:xfrm>
            <a:off x="4313575"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5" name="Text Placeholder 9"/>
          <p:cNvSpPr>
            <a:spLocks noGrp="1"/>
          </p:cNvSpPr>
          <p:nvPr>
            <p:ph type="body" sz="quarter" idx="24"/>
          </p:nvPr>
        </p:nvSpPr>
        <p:spPr>
          <a:xfrm>
            <a:off x="6184542"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6" name="Text Placeholder 9"/>
          <p:cNvSpPr>
            <a:spLocks noGrp="1"/>
          </p:cNvSpPr>
          <p:nvPr>
            <p:ph type="body" sz="quarter" idx="25"/>
          </p:nvPr>
        </p:nvSpPr>
        <p:spPr>
          <a:xfrm>
            <a:off x="6184542"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8" name="Text Placeholder 9"/>
          <p:cNvSpPr>
            <a:spLocks noGrp="1"/>
          </p:cNvSpPr>
          <p:nvPr>
            <p:ph type="body" sz="quarter" idx="27"/>
          </p:nvPr>
        </p:nvSpPr>
        <p:spPr>
          <a:xfrm>
            <a:off x="8055509"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9" name="Text Placeholder 9"/>
          <p:cNvSpPr>
            <a:spLocks noGrp="1"/>
          </p:cNvSpPr>
          <p:nvPr>
            <p:ph type="body" sz="quarter" idx="28"/>
          </p:nvPr>
        </p:nvSpPr>
        <p:spPr>
          <a:xfrm>
            <a:off x="8055509"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31" name="Text Placeholder 9"/>
          <p:cNvSpPr>
            <a:spLocks noGrp="1"/>
          </p:cNvSpPr>
          <p:nvPr>
            <p:ph type="body" sz="quarter" idx="30"/>
          </p:nvPr>
        </p:nvSpPr>
        <p:spPr>
          <a:xfrm>
            <a:off x="9926296"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32" name="Text Placeholder 9"/>
          <p:cNvSpPr>
            <a:spLocks noGrp="1"/>
          </p:cNvSpPr>
          <p:nvPr>
            <p:ph type="body" sz="quarter" idx="31"/>
          </p:nvPr>
        </p:nvSpPr>
        <p:spPr>
          <a:xfrm>
            <a:off x="9926296"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33" name="Text Placeholder 10"/>
          <p:cNvSpPr>
            <a:spLocks noGrp="1"/>
          </p:cNvSpPr>
          <p:nvPr>
            <p:ph type="body" sz="quarter" idx="32"/>
          </p:nvPr>
        </p:nvSpPr>
        <p:spPr>
          <a:xfrm>
            <a:off x="571641" y="2043303"/>
            <a:ext cx="1682496" cy="1517904"/>
          </a:xfrm>
        </p:spPr>
        <p:txBody>
          <a:bodyPr/>
          <a:lstStyle>
            <a:lvl1pPr marL="0" indent="0">
              <a:buNone/>
              <a:defRPr/>
            </a:lvl1pPr>
          </a:lstStyle>
          <a:p>
            <a:pPr lvl="0"/>
            <a:r>
              <a:rPr lang="en-US"/>
              <a:t>Click to edit Master text styles</a:t>
            </a:r>
          </a:p>
        </p:txBody>
      </p:sp>
      <p:sp>
        <p:nvSpPr>
          <p:cNvPr id="34" name="Picture Placeholder 15"/>
          <p:cNvSpPr>
            <a:spLocks noGrp="1"/>
          </p:cNvSpPr>
          <p:nvPr>
            <p:ph type="pic" sz="quarter" idx="12"/>
          </p:nvPr>
        </p:nvSpPr>
        <p:spPr>
          <a:xfrm>
            <a:off x="86424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35" name="Text Placeholder 10"/>
          <p:cNvSpPr>
            <a:spLocks noGrp="1"/>
          </p:cNvSpPr>
          <p:nvPr>
            <p:ph type="body" sz="quarter" idx="33"/>
          </p:nvPr>
        </p:nvSpPr>
        <p:spPr>
          <a:xfrm>
            <a:off x="2442536" y="2043303"/>
            <a:ext cx="1682496" cy="1517904"/>
          </a:xfrm>
        </p:spPr>
        <p:txBody>
          <a:bodyPr/>
          <a:lstStyle>
            <a:lvl1pPr marL="0" indent="0">
              <a:buNone/>
              <a:defRPr/>
            </a:lvl1pPr>
          </a:lstStyle>
          <a:p>
            <a:pPr lvl="0"/>
            <a:r>
              <a:rPr lang="en-US"/>
              <a:t>Click to edit Master text styles</a:t>
            </a:r>
          </a:p>
        </p:txBody>
      </p:sp>
      <p:sp>
        <p:nvSpPr>
          <p:cNvPr id="36" name="Picture Placeholder 15"/>
          <p:cNvSpPr>
            <a:spLocks noGrp="1"/>
          </p:cNvSpPr>
          <p:nvPr>
            <p:ph type="pic" sz="quarter" idx="34"/>
          </p:nvPr>
        </p:nvSpPr>
        <p:spPr>
          <a:xfrm>
            <a:off x="2735144"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37" name="Text Placeholder 10"/>
          <p:cNvSpPr>
            <a:spLocks noGrp="1"/>
          </p:cNvSpPr>
          <p:nvPr>
            <p:ph type="body" sz="quarter" idx="35"/>
          </p:nvPr>
        </p:nvSpPr>
        <p:spPr>
          <a:xfrm>
            <a:off x="4313431" y="2043303"/>
            <a:ext cx="1682496" cy="1517904"/>
          </a:xfrm>
        </p:spPr>
        <p:txBody>
          <a:bodyPr/>
          <a:lstStyle>
            <a:lvl1pPr marL="0" indent="0">
              <a:buNone/>
              <a:defRPr/>
            </a:lvl1pPr>
          </a:lstStyle>
          <a:p>
            <a:pPr lvl="0"/>
            <a:r>
              <a:rPr lang="en-US"/>
              <a:t>Click to edit Master text styles</a:t>
            </a:r>
          </a:p>
        </p:txBody>
      </p:sp>
      <p:sp>
        <p:nvSpPr>
          <p:cNvPr id="38" name="Picture Placeholder 15"/>
          <p:cNvSpPr>
            <a:spLocks noGrp="1"/>
          </p:cNvSpPr>
          <p:nvPr>
            <p:ph type="pic" sz="quarter" idx="36"/>
          </p:nvPr>
        </p:nvSpPr>
        <p:spPr>
          <a:xfrm>
            <a:off x="460603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39" name="Text Placeholder 10"/>
          <p:cNvSpPr>
            <a:spLocks noGrp="1"/>
          </p:cNvSpPr>
          <p:nvPr>
            <p:ph type="body" sz="quarter" idx="37"/>
          </p:nvPr>
        </p:nvSpPr>
        <p:spPr>
          <a:xfrm>
            <a:off x="6184326" y="2043303"/>
            <a:ext cx="1682496" cy="1517904"/>
          </a:xfrm>
        </p:spPr>
        <p:txBody>
          <a:bodyPr/>
          <a:lstStyle>
            <a:lvl1pPr marL="0" indent="0">
              <a:buNone/>
              <a:defRPr/>
            </a:lvl1pPr>
          </a:lstStyle>
          <a:p>
            <a:pPr lvl="0"/>
            <a:r>
              <a:rPr lang="en-US"/>
              <a:t>Click to edit Master text styles</a:t>
            </a:r>
          </a:p>
        </p:txBody>
      </p:sp>
      <p:sp>
        <p:nvSpPr>
          <p:cNvPr id="40" name="Picture Placeholder 15"/>
          <p:cNvSpPr>
            <a:spLocks noGrp="1"/>
          </p:cNvSpPr>
          <p:nvPr>
            <p:ph type="pic" sz="quarter" idx="38"/>
          </p:nvPr>
        </p:nvSpPr>
        <p:spPr>
          <a:xfrm>
            <a:off x="6476934"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41" name="Text Placeholder 10"/>
          <p:cNvSpPr>
            <a:spLocks noGrp="1"/>
          </p:cNvSpPr>
          <p:nvPr>
            <p:ph type="body" sz="quarter" idx="39"/>
          </p:nvPr>
        </p:nvSpPr>
        <p:spPr>
          <a:xfrm>
            <a:off x="8055221" y="2043303"/>
            <a:ext cx="1682496" cy="1517904"/>
          </a:xfrm>
        </p:spPr>
        <p:txBody>
          <a:bodyPr/>
          <a:lstStyle>
            <a:lvl1pPr marL="0" indent="0">
              <a:buNone/>
              <a:defRPr/>
            </a:lvl1pPr>
          </a:lstStyle>
          <a:p>
            <a:pPr lvl="0"/>
            <a:r>
              <a:rPr lang="en-US"/>
              <a:t>Click to edit Master text styles</a:t>
            </a:r>
          </a:p>
        </p:txBody>
      </p:sp>
      <p:sp>
        <p:nvSpPr>
          <p:cNvPr id="42" name="Picture Placeholder 15"/>
          <p:cNvSpPr>
            <a:spLocks noGrp="1"/>
          </p:cNvSpPr>
          <p:nvPr>
            <p:ph type="pic" sz="quarter" idx="40"/>
          </p:nvPr>
        </p:nvSpPr>
        <p:spPr>
          <a:xfrm>
            <a:off x="834782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43" name="Text Placeholder 10"/>
          <p:cNvSpPr>
            <a:spLocks noGrp="1"/>
          </p:cNvSpPr>
          <p:nvPr>
            <p:ph type="body" sz="quarter" idx="41"/>
          </p:nvPr>
        </p:nvSpPr>
        <p:spPr>
          <a:xfrm>
            <a:off x="9926117" y="2043303"/>
            <a:ext cx="1682496" cy="1517904"/>
          </a:xfrm>
        </p:spPr>
        <p:txBody>
          <a:bodyPr/>
          <a:lstStyle>
            <a:lvl1pPr marL="0" indent="0">
              <a:buNone/>
              <a:defRPr/>
            </a:lvl1pPr>
          </a:lstStyle>
          <a:p>
            <a:pPr lvl="0"/>
            <a:r>
              <a:rPr lang="en-US"/>
              <a:t>Click to edit Master text styles</a:t>
            </a:r>
          </a:p>
        </p:txBody>
      </p:sp>
      <p:sp>
        <p:nvSpPr>
          <p:cNvPr id="44" name="Picture Placeholder 15"/>
          <p:cNvSpPr>
            <a:spLocks noGrp="1"/>
          </p:cNvSpPr>
          <p:nvPr>
            <p:ph type="pic" sz="quarter" idx="42"/>
          </p:nvPr>
        </p:nvSpPr>
        <p:spPr>
          <a:xfrm>
            <a:off x="10218725"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Tree>
    <p:extLst>
      <p:ext uri="{BB962C8B-B14F-4D97-AF65-F5344CB8AC3E}">
        <p14:creationId xmlns:p14="http://schemas.microsoft.com/office/powerpoint/2010/main" val="25517540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ow of 6 Icons - Red/Burgun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805"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10" name="Text Placeholder 9"/>
          <p:cNvSpPr>
            <a:spLocks noGrp="1"/>
          </p:cNvSpPr>
          <p:nvPr>
            <p:ph type="body" sz="quarter" idx="15"/>
          </p:nvPr>
        </p:nvSpPr>
        <p:spPr>
          <a:xfrm>
            <a:off x="571641"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11" name="Text Placeholder 9"/>
          <p:cNvSpPr>
            <a:spLocks noGrp="1"/>
          </p:cNvSpPr>
          <p:nvPr>
            <p:ph type="body" sz="quarter" idx="16"/>
          </p:nvPr>
        </p:nvSpPr>
        <p:spPr>
          <a:xfrm>
            <a:off x="571641"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19" name="Text Placeholder 9"/>
          <p:cNvSpPr>
            <a:spLocks noGrp="1"/>
          </p:cNvSpPr>
          <p:nvPr>
            <p:ph type="body" sz="quarter" idx="18"/>
          </p:nvPr>
        </p:nvSpPr>
        <p:spPr>
          <a:xfrm>
            <a:off x="2442608"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0" name="Text Placeholder 9"/>
          <p:cNvSpPr>
            <a:spLocks noGrp="1"/>
          </p:cNvSpPr>
          <p:nvPr>
            <p:ph type="body" sz="quarter" idx="19"/>
          </p:nvPr>
        </p:nvSpPr>
        <p:spPr>
          <a:xfrm>
            <a:off x="2442608"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2" name="Text Placeholder 9"/>
          <p:cNvSpPr>
            <a:spLocks noGrp="1"/>
          </p:cNvSpPr>
          <p:nvPr>
            <p:ph type="body" sz="quarter" idx="21"/>
          </p:nvPr>
        </p:nvSpPr>
        <p:spPr>
          <a:xfrm>
            <a:off x="4313575"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3" name="Text Placeholder 9"/>
          <p:cNvSpPr>
            <a:spLocks noGrp="1"/>
          </p:cNvSpPr>
          <p:nvPr>
            <p:ph type="body" sz="quarter" idx="22"/>
          </p:nvPr>
        </p:nvSpPr>
        <p:spPr>
          <a:xfrm>
            <a:off x="4313575"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5" name="Text Placeholder 9"/>
          <p:cNvSpPr>
            <a:spLocks noGrp="1"/>
          </p:cNvSpPr>
          <p:nvPr>
            <p:ph type="body" sz="quarter" idx="24"/>
          </p:nvPr>
        </p:nvSpPr>
        <p:spPr>
          <a:xfrm>
            <a:off x="6184542"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6" name="Text Placeholder 9"/>
          <p:cNvSpPr>
            <a:spLocks noGrp="1"/>
          </p:cNvSpPr>
          <p:nvPr>
            <p:ph type="body" sz="quarter" idx="25"/>
          </p:nvPr>
        </p:nvSpPr>
        <p:spPr>
          <a:xfrm>
            <a:off x="6184542"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28" name="Text Placeholder 9"/>
          <p:cNvSpPr>
            <a:spLocks noGrp="1"/>
          </p:cNvSpPr>
          <p:nvPr>
            <p:ph type="body" sz="quarter" idx="27"/>
          </p:nvPr>
        </p:nvSpPr>
        <p:spPr>
          <a:xfrm>
            <a:off x="8055509"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29" name="Text Placeholder 9"/>
          <p:cNvSpPr>
            <a:spLocks noGrp="1"/>
          </p:cNvSpPr>
          <p:nvPr>
            <p:ph type="body" sz="quarter" idx="28"/>
          </p:nvPr>
        </p:nvSpPr>
        <p:spPr>
          <a:xfrm>
            <a:off x="8055509"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31" name="Text Placeholder 9"/>
          <p:cNvSpPr>
            <a:spLocks noGrp="1"/>
          </p:cNvSpPr>
          <p:nvPr>
            <p:ph type="body" sz="quarter" idx="30"/>
          </p:nvPr>
        </p:nvSpPr>
        <p:spPr>
          <a:xfrm>
            <a:off x="9926296" y="3766185"/>
            <a:ext cx="1682138" cy="182880"/>
          </a:xfrm>
        </p:spPr>
        <p:txBody>
          <a:bodyPr/>
          <a:lstStyle>
            <a:lvl1pPr marL="0" indent="0" algn="ctr">
              <a:spcAft>
                <a:spcPts val="0"/>
              </a:spcAft>
              <a:buNone/>
              <a:defRPr sz="1000" b="1">
                <a:solidFill>
                  <a:schemeClr val="accent1"/>
                </a:solidFill>
                <a:latin typeface="Georgia" panose="02040502050405020303" pitchFamily="18" charset="0"/>
              </a:defRPr>
            </a:lvl1pPr>
          </a:lstStyle>
          <a:p>
            <a:pPr lvl="0"/>
            <a:r>
              <a:rPr lang="en-US"/>
              <a:t>Click to edit Master text styles</a:t>
            </a:r>
          </a:p>
        </p:txBody>
      </p:sp>
      <p:sp>
        <p:nvSpPr>
          <p:cNvPr id="32" name="Text Placeholder 9"/>
          <p:cNvSpPr>
            <a:spLocks noGrp="1"/>
          </p:cNvSpPr>
          <p:nvPr>
            <p:ph type="body" sz="quarter" idx="31"/>
          </p:nvPr>
        </p:nvSpPr>
        <p:spPr>
          <a:xfrm>
            <a:off x="9926296" y="3963496"/>
            <a:ext cx="1682138" cy="354711"/>
          </a:xfrm>
        </p:spPr>
        <p:txBody>
          <a:bodyPr/>
          <a:lstStyle>
            <a:lvl1pPr marL="0" indent="0" algn="ctr">
              <a:spcAft>
                <a:spcPts val="0"/>
              </a:spcAft>
              <a:buNone/>
              <a:defRPr sz="1000" b="0">
                <a:solidFill>
                  <a:schemeClr val="tx1"/>
                </a:solidFill>
                <a:latin typeface="+mn-lt"/>
              </a:defRPr>
            </a:lvl1pPr>
          </a:lstStyle>
          <a:p>
            <a:pPr lvl="0"/>
            <a:r>
              <a:rPr lang="en-US"/>
              <a:t>Click to edit Master text styles</a:t>
            </a:r>
          </a:p>
        </p:txBody>
      </p:sp>
      <p:sp>
        <p:nvSpPr>
          <p:cNvPr id="33" name="Text Placeholder 10"/>
          <p:cNvSpPr>
            <a:spLocks noGrp="1"/>
          </p:cNvSpPr>
          <p:nvPr>
            <p:ph type="body" sz="quarter" idx="32"/>
          </p:nvPr>
        </p:nvSpPr>
        <p:spPr>
          <a:xfrm>
            <a:off x="571641" y="2043303"/>
            <a:ext cx="1682496" cy="1517904"/>
          </a:xfrm>
          <a:solidFill>
            <a:schemeClr val="accent1"/>
          </a:solidFill>
        </p:spPr>
        <p:txBody>
          <a:bodyPr/>
          <a:lstStyle>
            <a:lvl1pPr marL="0" indent="0">
              <a:buNone/>
              <a:defRPr/>
            </a:lvl1pPr>
          </a:lstStyle>
          <a:p>
            <a:pPr lvl="0"/>
            <a:r>
              <a:rPr lang="en-US"/>
              <a:t>Click to edit Master text styles</a:t>
            </a:r>
          </a:p>
        </p:txBody>
      </p:sp>
      <p:sp>
        <p:nvSpPr>
          <p:cNvPr id="34" name="Picture Placeholder 15"/>
          <p:cNvSpPr>
            <a:spLocks noGrp="1"/>
          </p:cNvSpPr>
          <p:nvPr>
            <p:ph type="pic" sz="quarter" idx="12"/>
          </p:nvPr>
        </p:nvSpPr>
        <p:spPr>
          <a:xfrm>
            <a:off x="86424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35" name="Text Placeholder 10"/>
          <p:cNvSpPr>
            <a:spLocks noGrp="1"/>
          </p:cNvSpPr>
          <p:nvPr>
            <p:ph type="body" sz="quarter" idx="33"/>
          </p:nvPr>
        </p:nvSpPr>
        <p:spPr>
          <a:xfrm>
            <a:off x="2442536" y="2043303"/>
            <a:ext cx="1682496" cy="1517904"/>
          </a:xfrm>
          <a:solidFill>
            <a:schemeClr val="accent4"/>
          </a:solidFill>
        </p:spPr>
        <p:txBody>
          <a:bodyPr/>
          <a:lstStyle>
            <a:lvl1pPr marL="0" indent="0">
              <a:buNone/>
              <a:defRPr/>
            </a:lvl1pPr>
          </a:lstStyle>
          <a:p>
            <a:pPr lvl="0"/>
            <a:r>
              <a:rPr lang="en-US"/>
              <a:t>Click to edit Master text styles</a:t>
            </a:r>
          </a:p>
        </p:txBody>
      </p:sp>
      <p:sp>
        <p:nvSpPr>
          <p:cNvPr id="36" name="Picture Placeholder 15"/>
          <p:cNvSpPr>
            <a:spLocks noGrp="1"/>
          </p:cNvSpPr>
          <p:nvPr>
            <p:ph type="pic" sz="quarter" idx="34"/>
          </p:nvPr>
        </p:nvSpPr>
        <p:spPr>
          <a:xfrm>
            <a:off x="2735144"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37" name="Text Placeholder 10"/>
          <p:cNvSpPr>
            <a:spLocks noGrp="1"/>
          </p:cNvSpPr>
          <p:nvPr>
            <p:ph type="body" sz="quarter" idx="35"/>
          </p:nvPr>
        </p:nvSpPr>
        <p:spPr>
          <a:xfrm>
            <a:off x="4313431" y="2043303"/>
            <a:ext cx="1682496" cy="1517904"/>
          </a:xfrm>
          <a:solidFill>
            <a:schemeClr val="accent1"/>
          </a:solidFill>
        </p:spPr>
        <p:txBody>
          <a:bodyPr/>
          <a:lstStyle>
            <a:lvl1pPr marL="0" indent="0">
              <a:buNone/>
              <a:defRPr/>
            </a:lvl1pPr>
          </a:lstStyle>
          <a:p>
            <a:pPr lvl="0"/>
            <a:r>
              <a:rPr lang="en-US"/>
              <a:t>Click to edit Master text styles</a:t>
            </a:r>
          </a:p>
        </p:txBody>
      </p:sp>
      <p:sp>
        <p:nvSpPr>
          <p:cNvPr id="38" name="Picture Placeholder 15"/>
          <p:cNvSpPr>
            <a:spLocks noGrp="1"/>
          </p:cNvSpPr>
          <p:nvPr>
            <p:ph type="pic" sz="quarter" idx="36"/>
          </p:nvPr>
        </p:nvSpPr>
        <p:spPr>
          <a:xfrm>
            <a:off x="460603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39" name="Text Placeholder 10"/>
          <p:cNvSpPr>
            <a:spLocks noGrp="1"/>
          </p:cNvSpPr>
          <p:nvPr>
            <p:ph type="body" sz="quarter" idx="37"/>
          </p:nvPr>
        </p:nvSpPr>
        <p:spPr>
          <a:xfrm>
            <a:off x="6184326" y="2043303"/>
            <a:ext cx="1682496" cy="1517904"/>
          </a:xfrm>
          <a:solidFill>
            <a:schemeClr val="accent4"/>
          </a:solidFill>
        </p:spPr>
        <p:txBody>
          <a:bodyPr/>
          <a:lstStyle>
            <a:lvl1pPr marL="0" indent="0">
              <a:buNone/>
              <a:defRPr/>
            </a:lvl1pPr>
          </a:lstStyle>
          <a:p>
            <a:pPr lvl="0"/>
            <a:r>
              <a:rPr lang="en-US"/>
              <a:t>Click to edit Master text styles</a:t>
            </a:r>
          </a:p>
        </p:txBody>
      </p:sp>
      <p:sp>
        <p:nvSpPr>
          <p:cNvPr id="40" name="Picture Placeholder 15"/>
          <p:cNvSpPr>
            <a:spLocks noGrp="1"/>
          </p:cNvSpPr>
          <p:nvPr>
            <p:ph type="pic" sz="quarter" idx="38"/>
          </p:nvPr>
        </p:nvSpPr>
        <p:spPr>
          <a:xfrm>
            <a:off x="6476934"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41" name="Text Placeholder 10"/>
          <p:cNvSpPr>
            <a:spLocks noGrp="1"/>
          </p:cNvSpPr>
          <p:nvPr>
            <p:ph type="body" sz="quarter" idx="39"/>
          </p:nvPr>
        </p:nvSpPr>
        <p:spPr>
          <a:xfrm>
            <a:off x="8055221" y="2043303"/>
            <a:ext cx="1682496" cy="1517904"/>
          </a:xfrm>
          <a:solidFill>
            <a:schemeClr val="accent1"/>
          </a:solidFill>
        </p:spPr>
        <p:txBody>
          <a:bodyPr/>
          <a:lstStyle>
            <a:lvl1pPr marL="0" indent="0">
              <a:buNone/>
              <a:defRPr/>
            </a:lvl1pPr>
          </a:lstStyle>
          <a:p>
            <a:pPr lvl="0"/>
            <a:r>
              <a:rPr lang="en-US"/>
              <a:t>Click to edit Master text styles</a:t>
            </a:r>
          </a:p>
        </p:txBody>
      </p:sp>
      <p:sp>
        <p:nvSpPr>
          <p:cNvPr id="42" name="Picture Placeholder 15"/>
          <p:cNvSpPr>
            <a:spLocks noGrp="1"/>
          </p:cNvSpPr>
          <p:nvPr>
            <p:ph type="pic" sz="quarter" idx="40"/>
          </p:nvPr>
        </p:nvSpPr>
        <p:spPr>
          <a:xfrm>
            <a:off x="8347829"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
        <p:nvSpPr>
          <p:cNvPr id="43" name="Text Placeholder 10"/>
          <p:cNvSpPr>
            <a:spLocks noGrp="1"/>
          </p:cNvSpPr>
          <p:nvPr>
            <p:ph type="body" sz="quarter" idx="41"/>
          </p:nvPr>
        </p:nvSpPr>
        <p:spPr>
          <a:xfrm>
            <a:off x="9926117" y="2043303"/>
            <a:ext cx="1682496" cy="1517904"/>
          </a:xfrm>
          <a:solidFill>
            <a:schemeClr val="accent4"/>
          </a:solidFill>
        </p:spPr>
        <p:txBody>
          <a:bodyPr/>
          <a:lstStyle>
            <a:lvl1pPr marL="0" indent="0">
              <a:buNone/>
              <a:defRPr/>
            </a:lvl1pPr>
          </a:lstStyle>
          <a:p>
            <a:pPr lvl="0"/>
            <a:r>
              <a:rPr lang="en-US"/>
              <a:t>Click to edit Master text styles</a:t>
            </a:r>
          </a:p>
        </p:txBody>
      </p:sp>
      <p:sp>
        <p:nvSpPr>
          <p:cNvPr id="44" name="Picture Placeholder 15"/>
          <p:cNvSpPr>
            <a:spLocks noGrp="1"/>
          </p:cNvSpPr>
          <p:nvPr>
            <p:ph type="pic" sz="quarter" idx="42"/>
          </p:nvPr>
        </p:nvSpPr>
        <p:spPr>
          <a:xfrm>
            <a:off x="10218725" y="2253615"/>
            <a:ext cx="1097280" cy="1097280"/>
          </a:xfrm>
        </p:spPr>
        <p:txBody>
          <a:bodyPr rtlCol="0">
            <a:noAutofit/>
          </a:bodyPr>
          <a:lstStyle>
            <a:lvl1pPr marL="0" indent="0" algn="ctr">
              <a:lnSpc>
                <a:spcPct val="100000"/>
              </a:lnSpc>
              <a:spcAft>
                <a:spcPts val="0"/>
              </a:spcAft>
              <a:buNone/>
              <a:defRPr sz="1300" b="1" kern="400" cap="all" baseline="0">
                <a:solidFill>
                  <a:srgbClr val="FF289F"/>
                </a:solidFill>
                <a:latin typeface="Calibri" panose="020F0502020204030204" pitchFamily="34" charset="0"/>
                <a:cs typeface="Calibri" panose="020F0502020204030204" pitchFamily="34" charset="0"/>
              </a:defRPr>
            </a:lvl1pPr>
          </a:lstStyle>
          <a:p>
            <a:pPr lvl="0"/>
            <a:r>
              <a:rPr lang="en-US" noProof="0" dirty="0"/>
              <a:t>Click icon to add picture</a:t>
            </a:r>
          </a:p>
        </p:txBody>
      </p:sp>
    </p:spTree>
    <p:extLst>
      <p:ext uri="{BB962C8B-B14F-4D97-AF65-F5344CB8AC3E}">
        <p14:creationId xmlns:p14="http://schemas.microsoft.com/office/powerpoint/2010/main" val="23228546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con Grid - White">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5" name="Text Placeholder 3"/>
          <p:cNvSpPr>
            <a:spLocks noGrp="1"/>
          </p:cNvSpPr>
          <p:nvPr>
            <p:ph type="body" sz="quarter" idx="18"/>
          </p:nvPr>
        </p:nvSpPr>
        <p:spPr>
          <a:xfrm>
            <a:off x="8378371" y="573313"/>
            <a:ext cx="3127829" cy="2692401"/>
          </a:xfrm>
          <a:noFill/>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a:t>Click to edit Master text styles</a:t>
            </a:r>
          </a:p>
        </p:txBody>
      </p:sp>
      <p:sp>
        <p:nvSpPr>
          <p:cNvPr id="32" name="Text Placeholder 3"/>
          <p:cNvSpPr>
            <a:spLocks noGrp="1"/>
          </p:cNvSpPr>
          <p:nvPr>
            <p:ph type="body" sz="quarter" idx="28"/>
          </p:nvPr>
        </p:nvSpPr>
        <p:spPr>
          <a:xfrm>
            <a:off x="5249657" y="573313"/>
            <a:ext cx="3127829" cy="2692401"/>
          </a:xfrm>
          <a:noFill/>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a:t>Click to edit Master text styles</a:t>
            </a:r>
          </a:p>
        </p:txBody>
      </p:sp>
      <p:sp>
        <p:nvSpPr>
          <p:cNvPr id="33" name="Text Placeholder 3"/>
          <p:cNvSpPr>
            <a:spLocks noGrp="1"/>
          </p:cNvSpPr>
          <p:nvPr>
            <p:ph type="body" sz="quarter" idx="29"/>
          </p:nvPr>
        </p:nvSpPr>
        <p:spPr>
          <a:xfrm>
            <a:off x="8378371" y="3268980"/>
            <a:ext cx="3127829" cy="2692401"/>
          </a:xfrm>
          <a:noFill/>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a:t>Click to edit Master text styles</a:t>
            </a:r>
          </a:p>
        </p:txBody>
      </p:sp>
      <p:sp>
        <p:nvSpPr>
          <p:cNvPr id="34" name="Text Placeholder 3"/>
          <p:cNvSpPr>
            <a:spLocks noGrp="1"/>
          </p:cNvSpPr>
          <p:nvPr>
            <p:ph type="body" sz="quarter" idx="30"/>
          </p:nvPr>
        </p:nvSpPr>
        <p:spPr>
          <a:xfrm>
            <a:off x="5249657" y="3268980"/>
            <a:ext cx="3127829" cy="2692401"/>
          </a:xfrm>
          <a:noFill/>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latin typeface="Calibri" panose="020F0502020204030204" pitchFamily="34" charset="0"/>
                <a:cs typeface="Calibri" panose="020F0502020204030204" pitchFamily="34" charset="0"/>
              </a:defRPr>
            </a:lvl1pPr>
          </a:lstStyle>
          <a:p>
            <a:pPr lvl="0"/>
            <a:r>
              <a:rPr lang="en-US"/>
              <a:t>Click to edit Master text styles</a:t>
            </a:r>
          </a:p>
        </p:txBody>
      </p:sp>
      <p:sp>
        <p:nvSpPr>
          <p:cNvPr id="22" name="Picture Placeholder 8"/>
          <p:cNvSpPr>
            <a:spLocks noGrp="1"/>
          </p:cNvSpPr>
          <p:nvPr>
            <p:ph type="pic" sz="quarter" idx="21"/>
          </p:nvPr>
        </p:nvSpPr>
        <p:spPr>
          <a:xfrm>
            <a:off x="6196351" y="886968"/>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dirty="0"/>
              <a:t>Click icon to add picture</a:t>
            </a:r>
          </a:p>
        </p:txBody>
      </p:sp>
      <p:sp>
        <p:nvSpPr>
          <p:cNvPr id="30" name="Picture Placeholder 8"/>
          <p:cNvSpPr>
            <a:spLocks noGrp="1"/>
          </p:cNvSpPr>
          <p:nvPr>
            <p:ph type="pic" sz="quarter" idx="26"/>
          </p:nvPr>
        </p:nvSpPr>
        <p:spPr>
          <a:xfrm>
            <a:off x="6196351" y="3598450"/>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dirty="0"/>
              <a:t>Click icon to add picture</a:t>
            </a:r>
          </a:p>
        </p:txBody>
      </p:sp>
      <p:sp>
        <p:nvSpPr>
          <p:cNvPr id="31" name="Picture Placeholder 8"/>
          <p:cNvSpPr>
            <a:spLocks noGrp="1"/>
          </p:cNvSpPr>
          <p:nvPr>
            <p:ph type="pic" sz="quarter" idx="27"/>
          </p:nvPr>
        </p:nvSpPr>
        <p:spPr>
          <a:xfrm>
            <a:off x="9325065" y="3598450"/>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dirty="0"/>
              <a:t>Click icon to add picture</a:t>
            </a:r>
          </a:p>
        </p:txBody>
      </p:sp>
      <p:sp>
        <p:nvSpPr>
          <p:cNvPr id="29" name="Picture Placeholder 8"/>
          <p:cNvSpPr>
            <a:spLocks noGrp="1"/>
          </p:cNvSpPr>
          <p:nvPr>
            <p:ph type="pic" sz="quarter" idx="25"/>
          </p:nvPr>
        </p:nvSpPr>
        <p:spPr>
          <a:xfrm>
            <a:off x="9325065" y="886968"/>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dirty="0"/>
              <a:t>Click icon to add picture</a:t>
            </a:r>
          </a:p>
        </p:txBody>
      </p:sp>
    </p:spTree>
    <p:extLst>
      <p:ext uri="{BB962C8B-B14F-4D97-AF65-F5344CB8AC3E}">
        <p14:creationId xmlns:p14="http://schemas.microsoft.com/office/powerpoint/2010/main" val="38866322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con Grid - Red/Burgundy">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4572000"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4572000"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571500" y="2002536"/>
            <a:ext cx="4297680" cy="4206240"/>
          </a:xfrm>
        </p:spPr>
        <p:txBody>
          <a:bodyPr/>
          <a:lstStyle>
            <a:lvl1pPr>
              <a:spcAft>
                <a:spcPts val="800"/>
              </a:spcAft>
              <a:defRPr/>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p:txBody>
      </p:sp>
      <p:sp>
        <p:nvSpPr>
          <p:cNvPr id="15" name="Text Placeholder 3"/>
          <p:cNvSpPr>
            <a:spLocks noGrp="1"/>
          </p:cNvSpPr>
          <p:nvPr>
            <p:ph type="body" sz="quarter" idx="18"/>
          </p:nvPr>
        </p:nvSpPr>
        <p:spPr>
          <a:xfrm>
            <a:off x="8378371" y="573313"/>
            <a:ext cx="3127829" cy="2692401"/>
          </a:xfrm>
          <a:solidFill>
            <a:schemeClr val="accent1"/>
          </a:solidFill>
          <a:ln w="12700">
            <a:noFill/>
          </a:ln>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32" name="Text Placeholder 3"/>
          <p:cNvSpPr>
            <a:spLocks noGrp="1"/>
          </p:cNvSpPr>
          <p:nvPr>
            <p:ph type="body" sz="quarter" idx="28"/>
          </p:nvPr>
        </p:nvSpPr>
        <p:spPr>
          <a:xfrm>
            <a:off x="5249657" y="573313"/>
            <a:ext cx="3127829" cy="2692401"/>
          </a:xfrm>
          <a:solidFill>
            <a:schemeClr val="accent4"/>
          </a:solidFill>
          <a:ln w="12700">
            <a:noFill/>
          </a:ln>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33" name="Text Placeholder 3"/>
          <p:cNvSpPr>
            <a:spLocks noGrp="1"/>
          </p:cNvSpPr>
          <p:nvPr>
            <p:ph type="body" sz="quarter" idx="29"/>
          </p:nvPr>
        </p:nvSpPr>
        <p:spPr>
          <a:xfrm>
            <a:off x="8378371" y="3268980"/>
            <a:ext cx="3127829" cy="2692401"/>
          </a:xfrm>
          <a:solidFill>
            <a:schemeClr val="accent4"/>
          </a:solidFill>
          <a:ln w="12700">
            <a:noFill/>
          </a:ln>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34" name="Text Placeholder 3"/>
          <p:cNvSpPr>
            <a:spLocks noGrp="1"/>
          </p:cNvSpPr>
          <p:nvPr>
            <p:ph type="body" sz="quarter" idx="30"/>
          </p:nvPr>
        </p:nvSpPr>
        <p:spPr>
          <a:xfrm>
            <a:off x="5249657" y="3268980"/>
            <a:ext cx="3127829" cy="2692401"/>
          </a:xfrm>
          <a:solidFill>
            <a:schemeClr val="accent1"/>
          </a:solidFill>
          <a:ln w="12700">
            <a:noFill/>
          </a:ln>
        </p:spPr>
        <p:txBody>
          <a:bodyPr lIns="91440" tIns="91440" rIns="91440" bIns="347472" anchor="b"/>
          <a:lstStyle>
            <a:lvl1pPr marL="0" marR="0" indent="0" algn="ctr" defTabSz="914400" rtl="0" eaLnBrk="1" fontAlgn="auto" latinLnBrk="0" hangingPunct="1">
              <a:lnSpc>
                <a:spcPts val="1200"/>
              </a:lnSpc>
              <a:spcBef>
                <a:spcPts val="0"/>
              </a:spcBef>
              <a:spcAft>
                <a:spcPts val="0"/>
              </a:spcAft>
              <a:buClr>
                <a:schemeClr val="tx1"/>
              </a:buClr>
              <a:buSzTx/>
              <a:buFont typeface="Arial" panose="020B0604020202020204" pitchFamily="34" charset="0"/>
              <a:buNone/>
              <a:tabLst/>
              <a:defRPr sz="950" i="0">
                <a:solidFill>
                  <a:schemeClr val="bg1"/>
                </a:solidFill>
                <a:latin typeface="Calibri" panose="020F0502020204030204" pitchFamily="34" charset="0"/>
                <a:cs typeface="Calibri" panose="020F0502020204030204" pitchFamily="34" charset="0"/>
              </a:defRPr>
            </a:lvl1pPr>
          </a:lstStyle>
          <a:p>
            <a:pPr lvl="0"/>
            <a:r>
              <a:rPr lang="en-US"/>
              <a:t>Click to edit Master text styles</a:t>
            </a:r>
          </a:p>
        </p:txBody>
      </p:sp>
      <p:sp>
        <p:nvSpPr>
          <p:cNvPr id="13" name="Picture Placeholder 8"/>
          <p:cNvSpPr>
            <a:spLocks noGrp="1"/>
          </p:cNvSpPr>
          <p:nvPr>
            <p:ph type="pic" sz="quarter" idx="21"/>
          </p:nvPr>
        </p:nvSpPr>
        <p:spPr>
          <a:xfrm>
            <a:off x="6196351" y="886968"/>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dirty="0"/>
              <a:t>Click icon to add picture</a:t>
            </a:r>
          </a:p>
        </p:txBody>
      </p:sp>
      <p:sp>
        <p:nvSpPr>
          <p:cNvPr id="14" name="Picture Placeholder 8"/>
          <p:cNvSpPr>
            <a:spLocks noGrp="1"/>
          </p:cNvSpPr>
          <p:nvPr>
            <p:ph type="pic" sz="quarter" idx="26"/>
          </p:nvPr>
        </p:nvSpPr>
        <p:spPr>
          <a:xfrm>
            <a:off x="6196351" y="3598450"/>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dirty="0"/>
              <a:t>Click icon to add picture</a:t>
            </a:r>
          </a:p>
        </p:txBody>
      </p:sp>
      <p:sp>
        <p:nvSpPr>
          <p:cNvPr id="16" name="Picture Placeholder 8"/>
          <p:cNvSpPr>
            <a:spLocks noGrp="1"/>
          </p:cNvSpPr>
          <p:nvPr>
            <p:ph type="pic" sz="quarter" idx="27"/>
          </p:nvPr>
        </p:nvSpPr>
        <p:spPr>
          <a:xfrm>
            <a:off x="9325065" y="3598450"/>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dirty="0"/>
              <a:t>Click icon to add picture</a:t>
            </a:r>
          </a:p>
        </p:txBody>
      </p:sp>
      <p:sp>
        <p:nvSpPr>
          <p:cNvPr id="17" name="Picture Placeholder 8"/>
          <p:cNvSpPr>
            <a:spLocks noGrp="1"/>
          </p:cNvSpPr>
          <p:nvPr>
            <p:ph type="pic" sz="quarter" idx="25"/>
          </p:nvPr>
        </p:nvSpPr>
        <p:spPr>
          <a:xfrm>
            <a:off x="9325065" y="886968"/>
            <a:ext cx="1234440" cy="1234440"/>
          </a:xfrm>
          <a:noFill/>
        </p:spPr>
        <p:txBody>
          <a:bodyPr tIns="45720" rtlCol="0">
            <a:noAutofit/>
          </a:bodyPr>
          <a:lstStyle>
            <a:lvl1pPr marL="0" indent="0" algn="ctr">
              <a:spcAft>
                <a:spcPts val="0"/>
              </a:spcAft>
              <a:buNone/>
              <a:defRPr sz="1400" b="1" cap="all" baseline="0">
                <a:solidFill>
                  <a:srgbClr val="FF289F"/>
                </a:solidFill>
              </a:defRPr>
            </a:lvl1pPr>
          </a:lstStyle>
          <a:p>
            <a:pPr lvl="0"/>
            <a:r>
              <a:rPr lang="en-US" noProof="0" dirty="0"/>
              <a:t>Click icon to add picture</a:t>
            </a:r>
          </a:p>
        </p:txBody>
      </p:sp>
    </p:spTree>
    <p:extLst>
      <p:ext uri="{BB962C8B-B14F-4D97-AF65-F5344CB8AC3E}">
        <p14:creationId xmlns:p14="http://schemas.microsoft.com/office/powerpoint/2010/main" val="2048084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Biography 1">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6187437" y="1676400"/>
            <a:ext cx="5433058" cy="4419600"/>
          </a:xfrm>
        </p:spPr>
        <p:txBody>
          <a:bodyPr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a:t>Click to edit Master text styles</a:t>
            </a:r>
          </a:p>
          <a:p>
            <a:pPr lvl="1"/>
            <a:r>
              <a:rPr lang="en-US"/>
              <a:t>Second level</a:t>
            </a:r>
          </a:p>
          <a:p>
            <a:pPr lvl="2"/>
            <a:r>
              <a:rPr lang="en-US"/>
              <a:t>Third level</a:t>
            </a:r>
          </a:p>
        </p:txBody>
      </p:sp>
      <p:sp>
        <p:nvSpPr>
          <p:cNvPr id="9" name="Picture Placeholder 8"/>
          <p:cNvSpPr>
            <a:spLocks noGrp="1"/>
          </p:cNvSpPr>
          <p:nvPr>
            <p:ph type="pic" sz="quarter" idx="12"/>
          </p:nvPr>
        </p:nvSpPr>
        <p:spPr>
          <a:xfrm>
            <a:off x="571500" y="587229"/>
            <a:ext cx="4478672" cy="5385732"/>
          </a:xfrm>
          <a:solidFill>
            <a:schemeClr val="tx2"/>
          </a:solidFill>
        </p:spPr>
        <p:txBody>
          <a:bodyPr tIns="1280160" rtlCol="0">
            <a:noAutofit/>
          </a:bodyPr>
          <a:lstStyle>
            <a:lvl1pPr marL="0" indent="0" algn="ctr">
              <a:spcAft>
                <a:spcPts val="0"/>
              </a:spcAft>
              <a:buNone/>
              <a:defRPr sz="3200" b="1" cap="all" baseline="0">
                <a:solidFill>
                  <a:srgbClr val="FF289F"/>
                </a:solidFill>
              </a:defRPr>
            </a:lvl1pPr>
          </a:lstStyle>
          <a:p>
            <a:pPr lvl="0"/>
            <a:r>
              <a:rPr lang="en-US" noProof="0" dirty="0"/>
              <a:t>Click icon to add picture</a:t>
            </a:r>
          </a:p>
        </p:txBody>
      </p:sp>
      <p:sp>
        <p:nvSpPr>
          <p:cNvPr id="8" name="Text Placeholder 8"/>
          <p:cNvSpPr>
            <a:spLocks noGrp="1"/>
          </p:cNvSpPr>
          <p:nvPr>
            <p:ph type="body" sz="quarter" idx="17"/>
          </p:nvPr>
        </p:nvSpPr>
        <p:spPr>
          <a:xfrm>
            <a:off x="6187438" y="587229"/>
            <a:ext cx="5431536" cy="274320"/>
          </a:xfrm>
        </p:spPr>
        <p:txBody>
          <a:bodyPr anchor="b"/>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a:t>Click to edit Master text styles</a:t>
            </a:r>
          </a:p>
        </p:txBody>
      </p:sp>
      <p:sp>
        <p:nvSpPr>
          <p:cNvPr id="10" name="Text Placeholder 6"/>
          <p:cNvSpPr>
            <a:spLocks noGrp="1"/>
          </p:cNvSpPr>
          <p:nvPr>
            <p:ph type="body" sz="quarter" idx="18"/>
          </p:nvPr>
        </p:nvSpPr>
        <p:spPr>
          <a:xfrm>
            <a:off x="6187438" y="954934"/>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819106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7" name="Text Placeholder 6"/>
          <p:cNvSpPr>
            <a:spLocks noGrp="1"/>
          </p:cNvSpPr>
          <p:nvPr>
            <p:ph type="body" sz="quarter" idx="11"/>
          </p:nvPr>
        </p:nvSpPr>
        <p:spPr>
          <a:xfrm>
            <a:off x="571500"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a:t>Click to edit Master text styles</a:t>
            </a:r>
          </a:p>
          <a:p>
            <a:pPr lvl="1"/>
            <a:r>
              <a:rPr lang="en-US"/>
              <a:t>Second level</a:t>
            </a:r>
          </a:p>
          <a:p>
            <a:pPr lvl="2"/>
            <a:r>
              <a:rPr lang="en-US"/>
              <a:t>Third level</a:t>
            </a:r>
          </a:p>
          <a:p>
            <a:pPr lvl="3"/>
            <a:r>
              <a:rPr lang="en-US"/>
              <a:t>Fourth level</a:t>
            </a:r>
          </a:p>
        </p:txBody>
      </p:sp>
      <p:sp>
        <p:nvSpPr>
          <p:cNvPr id="9" name="Text Placeholder 6"/>
          <p:cNvSpPr>
            <a:spLocks noGrp="1"/>
          </p:cNvSpPr>
          <p:nvPr>
            <p:ph type="body" sz="quarter" idx="12"/>
          </p:nvPr>
        </p:nvSpPr>
        <p:spPr>
          <a:xfrm>
            <a:off x="4704588"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startAt="9"/>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39115448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iography 2">
    <p:spTree>
      <p:nvGrpSpPr>
        <p:cNvPr id="1" name=""/>
        <p:cNvGrpSpPr/>
        <p:nvPr/>
      </p:nvGrpSpPr>
      <p:grpSpPr>
        <a:xfrm>
          <a:off x="0" y="0"/>
          <a:ext cx="0" cy="0"/>
          <a:chOff x="0" y="0"/>
          <a:chExt cx="0" cy="0"/>
        </a:xfrm>
      </p:grpSpPr>
      <p:sp>
        <p:nvSpPr>
          <p:cNvPr id="13" name="Picture Placeholder 8"/>
          <p:cNvSpPr>
            <a:spLocks noGrp="1"/>
          </p:cNvSpPr>
          <p:nvPr>
            <p:ph type="pic" sz="quarter" idx="19"/>
          </p:nvPr>
        </p:nvSpPr>
        <p:spPr>
          <a:xfrm>
            <a:off x="7140302" y="587229"/>
            <a:ext cx="4478672" cy="5385732"/>
          </a:xfrm>
          <a:solidFill>
            <a:schemeClr val="tx2"/>
          </a:solidFill>
        </p:spPr>
        <p:txBody>
          <a:bodyPr tIns="1280160" rtlCol="0">
            <a:noAutofit/>
          </a:bodyPr>
          <a:lstStyle>
            <a:lvl1pPr marL="0" indent="0" algn="ctr">
              <a:spcAft>
                <a:spcPts val="0"/>
              </a:spcAft>
              <a:buNone/>
              <a:defRPr sz="3200" b="1" cap="all" baseline="0">
                <a:solidFill>
                  <a:srgbClr val="FF289F"/>
                </a:solidFill>
              </a:defRPr>
            </a:lvl1pPr>
          </a:lstStyle>
          <a:p>
            <a:pPr lvl="0"/>
            <a:r>
              <a:rPr lang="en-US" noProof="0" dirty="0"/>
              <a:t>Click icon to add picture</a:t>
            </a:r>
          </a:p>
        </p:txBody>
      </p:sp>
      <p:sp>
        <p:nvSpPr>
          <p:cNvPr id="6" name="Text Placeholder 6"/>
          <p:cNvSpPr>
            <a:spLocks noGrp="1"/>
          </p:cNvSpPr>
          <p:nvPr>
            <p:ph type="body" sz="quarter" idx="11"/>
          </p:nvPr>
        </p:nvSpPr>
        <p:spPr>
          <a:xfrm>
            <a:off x="573026" y="1676400"/>
            <a:ext cx="5433058" cy="4419600"/>
          </a:xfrm>
        </p:spPr>
        <p:txBody>
          <a:bodyPr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a:t>Click to edit Master text styles</a:t>
            </a:r>
          </a:p>
          <a:p>
            <a:pPr lvl="1"/>
            <a:r>
              <a:rPr lang="en-US"/>
              <a:t>Second level</a:t>
            </a:r>
          </a:p>
          <a:p>
            <a:pPr lvl="2"/>
            <a:r>
              <a:rPr lang="en-US"/>
              <a:t>Third level</a:t>
            </a:r>
          </a:p>
        </p:txBody>
      </p:sp>
      <p:sp>
        <p:nvSpPr>
          <p:cNvPr id="9" name="Text Placeholder 8"/>
          <p:cNvSpPr>
            <a:spLocks noGrp="1"/>
          </p:cNvSpPr>
          <p:nvPr>
            <p:ph type="body" sz="quarter" idx="17"/>
          </p:nvPr>
        </p:nvSpPr>
        <p:spPr>
          <a:xfrm>
            <a:off x="573027" y="587229"/>
            <a:ext cx="5431536" cy="274320"/>
          </a:xfrm>
        </p:spPr>
        <p:txBody>
          <a:bodyPr anchor="b"/>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a:t>Click to edit Master text styles</a:t>
            </a:r>
          </a:p>
        </p:txBody>
      </p:sp>
      <p:sp>
        <p:nvSpPr>
          <p:cNvPr id="11" name="Text Placeholder 6"/>
          <p:cNvSpPr>
            <a:spLocks noGrp="1"/>
          </p:cNvSpPr>
          <p:nvPr>
            <p:ph type="body" sz="quarter" idx="18"/>
          </p:nvPr>
        </p:nvSpPr>
        <p:spPr>
          <a:xfrm>
            <a:off x="573027" y="954934"/>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40776515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iography 3">
    <p:spTree>
      <p:nvGrpSpPr>
        <p:cNvPr id="1" name=""/>
        <p:cNvGrpSpPr/>
        <p:nvPr/>
      </p:nvGrpSpPr>
      <p:grpSpPr>
        <a:xfrm>
          <a:off x="0" y="0"/>
          <a:ext cx="0" cy="0"/>
          <a:chOff x="0" y="0"/>
          <a:chExt cx="0" cy="0"/>
        </a:xfrm>
      </p:grpSpPr>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83690" y="1014984"/>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
        <p:nvSpPr>
          <p:cNvPr id="7" name="Text Placeholder 6"/>
          <p:cNvSpPr>
            <a:spLocks noGrp="1"/>
          </p:cNvSpPr>
          <p:nvPr>
            <p:ph type="body" sz="quarter" idx="11"/>
          </p:nvPr>
        </p:nvSpPr>
        <p:spPr>
          <a:xfrm>
            <a:off x="2796539" y="3156597"/>
            <a:ext cx="8823959" cy="2836836"/>
          </a:xfrm>
        </p:spPr>
        <p:txBody>
          <a:bodyPr numCol="2" spcCol="164592"/>
          <a:lstStyle>
            <a:lvl1pPr marL="0" indent="0">
              <a:spcAft>
                <a:spcPts val="1000"/>
              </a:spcAft>
              <a:buNone/>
              <a:defRPr sz="1500"/>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r>
              <a:rPr lang="en-US"/>
              <a:t>Click to edit Master text styles</a:t>
            </a:r>
          </a:p>
          <a:p>
            <a:pPr lvl="1"/>
            <a:r>
              <a:rPr lang="en-US"/>
              <a:t>Second level</a:t>
            </a:r>
          </a:p>
          <a:p>
            <a:pPr lvl="2"/>
            <a:r>
              <a:rPr lang="en-US"/>
              <a:t>Third level</a:t>
            </a:r>
          </a:p>
        </p:txBody>
      </p:sp>
      <p:sp>
        <p:nvSpPr>
          <p:cNvPr id="9" name="Picture Placeholder 8"/>
          <p:cNvSpPr>
            <a:spLocks noGrp="1"/>
          </p:cNvSpPr>
          <p:nvPr>
            <p:ph type="pic" sz="quarter" idx="12"/>
          </p:nvPr>
        </p:nvSpPr>
        <p:spPr>
          <a:xfrm>
            <a:off x="571501" y="2034066"/>
            <a:ext cx="1883664" cy="1883178"/>
          </a:xfrm>
          <a:solidFill>
            <a:schemeClr val="tx2"/>
          </a:solidFill>
        </p:spPr>
        <p:txBody>
          <a:bodyPr tIns="182880" rtlCol="0">
            <a:noAutofit/>
          </a:bodyPr>
          <a:lstStyle>
            <a:lvl1pPr marL="0" indent="0" algn="ctr">
              <a:spcAft>
                <a:spcPts val="0"/>
              </a:spcAft>
              <a:buNone/>
              <a:defRPr b="1" cap="all" baseline="0">
                <a:solidFill>
                  <a:srgbClr val="FF289F"/>
                </a:solidFill>
              </a:defRPr>
            </a:lvl1pPr>
          </a:lstStyle>
          <a:p>
            <a:pPr lvl="0"/>
            <a:r>
              <a:rPr lang="en-US" noProof="0" dirty="0"/>
              <a:t>Click icon to add picture</a:t>
            </a:r>
          </a:p>
        </p:txBody>
      </p:sp>
      <p:sp>
        <p:nvSpPr>
          <p:cNvPr id="11" name="Text Placeholder 8"/>
          <p:cNvSpPr>
            <a:spLocks noGrp="1"/>
          </p:cNvSpPr>
          <p:nvPr>
            <p:ph type="body" sz="quarter" idx="17"/>
          </p:nvPr>
        </p:nvSpPr>
        <p:spPr>
          <a:xfrm>
            <a:off x="2796539" y="2008666"/>
            <a:ext cx="5431536" cy="274320"/>
          </a:xfrm>
        </p:spPr>
        <p:txBody>
          <a:bodyPr anchor="b"/>
          <a:lstStyle>
            <a:lvl1pPr marL="0" indent="0">
              <a:lnSpc>
                <a:spcPct val="100000"/>
              </a:lnSpc>
              <a:spcAft>
                <a:spcPts val="0"/>
              </a:spcAft>
              <a:buNone/>
              <a:defRPr sz="1800" b="1" cap="none" baseline="0">
                <a:solidFill>
                  <a:schemeClr val="tx1"/>
                </a:solidFill>
                <a:latin typeface="Georgia" panose="02040502050405020303" pitchFamily="18" charset="0"/>
              </a:defRPr>
            </a:lvl1pPr>
          </a:lstStyle>
          <a:p>
            <a:pPr lvl="0"/>
            <a:r>
              <a:rPr lang="en-US"/>
              <a:t>Click to edit Master text styles</a:t>
            </a:r>
          </a:p>
        </p:txBody>
      </p:sp>
      <p:sp>
        <p:nvSpPr>
          <p:cNvPr id="12" name="Text Placeholder 6"/>
          <p:cNvSpPr>
            <a:spLocks noGrp="1"/>
          </p:cNvSpPr>
          <p:nvPr>
            <p:ph type="body" sz="quarter" idx="18"/>
          </p:nvPr>
        </p:nvSpPr>
        <p:spPr>
          <a:xfrm>
            <a:off x="2796539" y="2376371"/>
            <a:ext cx="5431536" cy="426884"/>
          </a:xfrm>
        </p:spPr>
        <p:txBody>
          <a:bodyPr/>
          <a:lstStyle>
            <a:lvl1pPr marL="0" indent="0">
              <a:lnSpc>
                <a:spcPct val="100000"/>
              </a:lnSpc>
              <a:spcAft>
                <a:spcPts val="0"/>
              </a:spcAft>
              <a:buNone/>
              <a:defRPr sz="1400" b="1" baseline="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40498353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5" name="Text Placeholder 4"/>
          <p:cNvSpPr>
            <a:spLocks noGrp="1"/>
          </p:cNvSpPr>
          <p:nvPr>
            <p:ph type="body" sz="quarter" idx="10"/>
          </p:nvPr>
        </p:nvSpPr>
        <p:spPr>
          <a:xfrm>
            <a:off x="571500" y="1097280"/>
            <a:ext cx="11036808" cy="274320"/>
          </a:xfrm>
        </p:spPr>
        <p:txBody>
          <a:bodyPr/>
          <a:lstStyle>
            <a:lvl1pPr marL="0" indent="0">
              <a:spcAft>
                <a:spcPts val="0"/>
              </a:spcAft>
              <a:buNone/>
              <a:defRPr b="1">
                <a:latin typeface="Georgia" panose="02040502050405020303" pitchFamily="18" charset="0"/>
              </a:defRPr>
            </a:lvl1pPr>
          </a:lstStyle>
          <a:p>
            <a:pPr lvl="0"/>
            <a:r>
              <a:rPr lang="en-US"/>
              <a:t>Click to edit Master text styles</a:t>
            </a:r>
          </a:p>
        </p:txBody>
      </p:sp>
    </p:spTree>
    <p:extLst>
      <p:ext uri="{BB962C8B-B14F-4D97-AF65-F5344CB8AC3E}">
        <p14:creationId xmlns:p14="http://schemas.microsoft.com/office/powerpoint/2010/main" val="3557214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w/ Foo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7878713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0869318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hank You - Square">
    <p:spTree>
      <p:nvGrpSpPr>
        <p:cNvPr id="1" name=""/>
        <p:cNvGrpSpPr/>
        <p:nvPr/>
      </p:nvGrpSpPr>
      <p:grpSpPr>
        <a:xfrm>
          <a:off x="0" y="0"/>
          <a:ext cx="0" cy="0"/>
          <a:chOff x="0" y="0"/>
          <a:chExt cx="0" cy="0"/>
        </a:xfrm>
      </p:grpSpPr>
      <p:pic>
        <p:nvPicPr>
          <p:cNvPr id="2" name="Picture 8">
            <a:extLst>
              <a:ext uri="{FF2B5EF4-FFF2-40B4-BE49-F238E27FC236}">
                <a16:creationId xmlns:a16="http://schemas.microsoft.com/office/drawing/2014/main" id="{51F97ADB-48B1-0F55-D66E-E7F38904CCD6}"/>
              </a:ext>
            </a:extLst>
          </p:cNvPr>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Text Placeholder 10"/>
          <p:cNvSpPr>
            <a:spLocks noGrp="1"/>
          </p:cNvSpPr>
          <p:nvPr>
            <p:ph type="body" sz="quarter" idx="25"/>
          </p:nvPr>
        </p:nvSpPr>
        <p:spPr>
          <a:xfrm>
            <a:off x="6281928" y="573313"/>
            <a:ext cx="5330952" cy="5394960"/>
          </a:xfrm>
          <a:solidFill>
            <a:schemeClr val="bg1"/>
          </a:solidFill>
        </p:spPr>
        <p:txBody>
          <a:bodyPr/>
          <a:lstStyle>
            <a:lvl1pPr marL="0" indent="0">
              <a:buNone/>
              <a:defRPr/>
            </a:lvl1pPr>
          </a:lstStyle>
          <a:p>
            <a:pPr lvl="0"/>
            <a:r>
              <a:rPr lang="en-US"/>
              <a:t>Click to edit Master text styles</a:t>
            </a:r>
          </a:p>
        </p:txBody>
      </p:sp>
      <p:sp>
        <p:nvSpPr>
          <p:cNvPr id="18" name="Text Placeholder 20"/>
          <p:cNvSpPr>
            <a:spLocks noGrp="1"/>
          </p:cNvSpPr>
          <p:nvPr>
            <p:ph type="body" sz="quarter" idx="11"/>
          </p:nvPr>
        </p:nvSpPr>
        <p:spPr>
          <a:xfrm>
            <a:off x="6811390" y="4453128"/>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19" name="Text Placeholder 22"/>
          <p:cNvSpPr>
            <a:spLocks noGrp="1"/>
          </p:cNvSpPr>
          <p:nvPr>
            <p:ph type="body" sz="quarter" idx="12"/>
          </p:nvPr>
        </p:nvSpPr>
        <p:spPr>
          <a:xfrm>
            <a:off x="6811390" y="4608576"/>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2" name="Text Placeholder 20"/>
          <p:cNvSpPr>
            <a:spLocks noGrp="1"/>
          </p:cNvSpPr>
          <p:nvPr>
            <p:ph type="body" sz="quarter" idx="13"/>
          </p:nvPr>
        </p:nvSpPr>
        <p:spPr>
          <a:xfrm>
            <a:off x="9212460" y="4453128"/>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33" name="Text Placeholder 22"/>
          <p:cNvSpPr>
            <a:spLocks noGrp="1"/>
          </p:cNvSpPr>
          <p:nvPr>
            <p:ph type="body" sz="quarter" idx="14"/>
          </p:nvPr>
        </p:nvSpPr>
        <p:spPr>
          <a:xfrm>
            <a:off x="9212460" y="4608576"/>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4" name="Text Placeholder 20"/>
          <p:cNvSpPr>
            <a:spLocks noGrp="1"/>
          </p:cNvSpPr>
          <p:nvPr>
            <p:ph type="body" sz="quarter" idx="15"/>
          </p:nvPr>
        </p:nvSpPr>
        <p:spPr>
          <a:xfrm>
            <a:off x="6811390" y="5065776"/>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35" name="Text Placeholder 22"/>
          <p:cNvSpPr>
            <a:spLocks noGrp="1"/>
          </p:cNvSpPr>
          <p:nvPr>
            <p:ph type="body" sz="quarter" idx="16"/>
          </p:nvPr>
        </p:nvSpPr>
        <p:spPr>
          <a:xfrm>
            <a:off x="6811390" y="5230368"/>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6" name="Text Placeholder 20"/>
          <p:cNvSpPr>
            <a:spLocks noGrp="1"/>
          </p:cNvSpPr>
          <p:nvPr>
            <p:ph type="body" sz="quarter" idx="17"/>
          </p:nvPr>
        </p:nvSpPr>
        <p:spPr>
          <a:xfrm>
            <a:off x="9212460" y="5065776"/>
            <a:ext cx="2286000" cy="153888"/>
          </a:xfrm>
        </p:spPr>
        <p:txBody>
          <a:bodyPr/>
          <a:lstStyle>
            <a:lvl1pPr marL="0" indent="0">
              <a:spcAft>
                <a:spcPts val="0"/>
              </a:spcAft>
              <a:buNone/>
              <a:defRPr sz="1000" b="1">
                <a:solidFill>
                  <a:schemeClr val="tx1"/>
                </a:solidFill>
                <a:latin typeface="Georgia" panose="02040502050405020303" pitchFamily="18" charset="0"/>
              </a:defRPr>
            </a:lvl1pPr>
          </a:lstStyle>
          <a:p>
            <a:pPr lvl="0"/>
            <a:r>
              <a:rPr lang="en-US"/>
              <a:t>Click to edit Master text styles</a:t>
            </a:r>
          </a:p>
        </p:txBody>
      </p:sp>
      <p:sp>
        <p:nvSpPr>
          <p:cNvPr id="37" name="Text Placeholder 22"/>
          <p:cNvSpPr>
            <a:spLocks noGrp="1"/>
          </p:cNvSpPr>
          <p:nvPr>
            <p:ph type="body" sz="quarter" idx="18"/>
          </p:nvPr>
        </p:nvSpPr>
        <p:spPr>
          <a:xfrm>
            <a:off x="9212460" y="5230368"/>
            <a:ext cx="2286000" cy="320531"/>
          </a:xfrm>
        </p:spPr>
        <p:txBody>
          <a:bodyPr/>
          <a:lstStyle>
            <a:lvl1pPr marL="0" indent="0">
              <a:spcAft>
                <a:spcPts val="0"/>
              </a:spcAft>
              <a:buNone/>
              <a:defRPr sz="1000" i="1">
                <a:solidFill>
                  <a:schemeClr val="tx1"/>
                </a:solidFill>
              </a:defRPr>
            </a:lvl1pPr>
          </a:lstStyle>
          <a:p>
            <a:pPr lvl="0"/>
            <a:r>
              <a:rPr lang="en-US"/>
              <a:t>Click to edit Master text styles</a:t>
            </a:r>
          </a:p>
        </p:txBody>
      </p:sp>
      <p:sp>
        <p:nvSpPr>
          <p:cNvPr id="38" name="Text Placeholder 2"/>
          <p:cNvSpPr>
            <a:spLocks noGrp="1"/>
          </p:cNvSpPr>
          <p:nvPr>
            <p:ph type="body" idx="1"/>
          </p:nvPr>
        </p:nvSpPr>
        <p:spPr>
          <a:xfrm>
            <a:off x="6812280" y="1508760"/>
            <a:ext cx="4270248" cy="850392"/>
          </a:xfrm>
        </p:spPr>
        <p:txBody>
          <a:bodyPr/>
          <a:lstStyle>
            <a:lvl1pPr marL="0" indent="0">
              <a:lnSpc>
                <a:spcPct val="100000"/>
              </a:lnSpc>
              <a:spcBef>
                <a:spcPts val="0"/>
              </a:spcBef>
              <a:spcAft>
                <a:spcPts val="0"/>
              </a:spcAft>
              <a:buNone/>
              <a:defRPr sz="5400"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9646897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hank You - Dark Burgundy">
    <p:bg>
      <p:bgPr>
        <a:solidFill>
          <a:srgbClr val="76213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11389"/>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Text Placeholder 20"/>
          <p:cNvSpPr>
            <a:spLocks noGrp="1"/>
          </p:cNvSpPr>
          <p:nvPr>
            <p:ph type="body" sz="quarter" idx="1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9" name="Text Placeholder 22"/>
          <p:cNvSpPr>
            <a:spLocks noGrp="1"/>
          </p:cNvSpPr>
          <p:nvPr>
            <p:ph type="body" sz="quarter" idx="12"/>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0" name="Text Placeholder 20"/>
          <p:cNvSpPr>
            <a:spLocks noGrp="1"/>
          </p:cNvSpPr>
          <p:nvPr>
            <p:ph type="body" sz="quarter" idx="13"/>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1" name="Text Placeholder 22"/>
          <p:cNvSpPr>
            <a:spLocks noGrp="1"/>
          </p:cNvSpPr>
          <p:nvPr>
            <p:ph type="body" sz="quarter" idx="14"/>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2" name="Text Placeholder 20"/>
          <p:cNvSpPr>
            <a:spLocks noGrp="1"/>
          </p:cNvSpPr>
          <p:nvPr>
            <p:ph type="body" sz="quarter" idx="15"/>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3" name="Text Placeholder 22"/>
          <p:cNvSpPr>
            <a:spLocks noGrp="1"/>
          </p:cNvSpPr>
          <p:nvPr>
            <p:ph type="body" sz="quarter" idx="16"/>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4" name="Text Placeholder 20"/>
          <p:cNvSpPr>
            <a:spLocks noGrp="1"/>
          </p:cNvSpPr>
          <p:nvPr>
            <p:ph type="body" sz="quarter" idx="17"/>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5" name="Text Placeholder 22"/>
          <p:cNvSpPr>
            <a:spLocks noGrp="1"/>
          </p:cNvSpPr>
          <p:nvPr>
            <p:ph type="body" sz="quarter" idx="18"/>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136972579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hank You - Burgundy">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08176"/>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Text Placeholder 20"/>
          <p:cNvSpPr>
            <a:spLocks noGrp="1"/>
          </p:cNvSpPr>
          <p:nvPr>
            <p:ph type="body" sz="quarter" idx="1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9" name="Text Placeholder 22"/>
          <p:cNvSpPr>
            <a:spLocks noGrp="1"/>
          </p:cNvSpPr>
          <p:nvPr>
            <p:ph type="body" sz="quarter" idx="12"/>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0" name="Text Placeholder 20"/>
          <p:cNvSpPr>
            <a:spLocks noGrp="1"/>
          </p:cNvSpPr>
          <p:nvPr>
            <p:ph type="body" sz="quarter" idx="13"/>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1" name="Text Placeholder 22"/>
          <p:cNvSpPr>
            <a:spLocks noGrp="1"/>
          </p:cNvSpPr>
          <p:nvPr>
            <p:ph type="body" sz="quarter" idx="14"/>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2" name="Text Placeholder 20"/>
          <p:cNvSpPr>
            <a:spLocks noGrp="1"/>
          </p:cNvSpPr>
          <p:nvPr>
            <p:ph type="body" sz="quarter" idx="15"/>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3" name="Text Placeholder 22"/>
          <p:cNvSpPr>
            <a:spLocks noGrp="1"/>
          </p:cNvSpPr>
          <p:nvPr>
            <p:ph type="body" sz="quarter" idx="16"/>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4" name="Text Placeholder 20"/>
          <p:cNvSpPr>
            <a:spLocks noGrp="1"/>
          </p:cNvSpPr>
          <p:nvPr>
            <p:ph type="body" sz="quarter" idx="17"/>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5" name="Text Placeholder 22"/>
          <p:cNvSpPr>
            <a:spLocks noGrp="1"/>
          </p:cNvSpPr>
          <p:nvPr>
            <p:ph type="body" sz="quarter" idx="18"/>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9287079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hank You - Red">
    <p:bg>
      <p:bgPr>
        <a:solidFill>
          <a:srgbClr val="FF232A"/>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08176"/>
            <a:ext cx="11036808" cy="822960"/>
          </a:xfrm>
        </p:spPr>
        <p:txBody>
          <a:bodyPr anchor="b"/>
          <a:lstStyle>
            <a:lvl1pPr marL="0" indent="0">
              <a:lnSpc>
                <a:spcPct val="100000"/>
              </a:lnSpc>
              <a:spcBef>
                <a:spcPts val="0"/>
              </a:spcBef>
              <a:spcAft>
                <a:spcPts val="0"/>
              </a:spcAft>
              <a:buNone/>
              <a:defRPr sz="54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Text Placeholder 20"/>
          <p:cNvSpPr>
            <a:spLocks noGrp="1"/>
          </p:cNvSpPr>
          <p:nvPr>
            <p:ph type="body" sz="quarter" idx="11"/>
          </p:nvPr>
        </p:nvSpPr>
        <p:spPr>
          <a:xfrm>
            <a:off x="57616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9" name="Text Placeholder 22"/>
          <p:cNvSpPr>
            <a:spLocks noGrp="1"/>
          </p:cNvSpPr>
          <p:nvPr>
            <p:ph type="body" sz="quarter" idx="12"/>
          </p:nvPr>
        </p:nvSpPr>
        <p:spPr>
          <a:xfrm>
            <a:off x="57616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0" name="Text Placeholder 20"/>
          <p:cNvSpPr>
            <a:spLocks noGrp="1"/>
          </p:cNvSpPr>
          <p:nvPr>
            <p:ph type="body" sz="quarter" idx="13"/>
          </p:nvPr>
        </p:nvSpPr>
        <p:spPr>
          <a:xfrm>
            <a:off x="2977233" y="4938622"/>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1" name="Text Placeholder 22"/>
          <p:cNvSpPr>
            <a:spLocks noGrp="1"/>
          </p:cNvSpPr>
          <p:nvPr>
            <p:ph type="body" sz="quarter" idx="14"/>
          </p:nvPr>
        </p:nvSpPr>
        <p:spPr>
          <a:xfrm>
            <a:off x="2977233" y="5094070"/>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2" name="Text Placeholder 20"/>
          <p:cNvSpPr>
            <a:spLocks noGrp="1"/>
          </p:cNvSpPr>
          <p:nvPr>
            <p:ph type="body" sz="quarter" idx="15"/>
          </p:nvPr>
        </p:nvSpPr>
        <p:spPr>
          <a:xfrm>
            <a:off x="57616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3" name="Text Placeholder 22"/>
          <p:cNvSpPr>
            <a:spLocks noGrp="1"/>
          </p:cNvSpPr>
          <p:nvPr>
            <p:ph type="body" sz="quarter" idx="16"/>
          </p:nvPr>
        </p:nvSpPr>
        <p:spPr>
          <a:xfrm>
            <a:off x="57616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
        <p:nvSpPr>
          <p:cNvPr id="14" name="Text Placeholder 20"/>
          <p:cNvSpPr>
            <a:spLocks noGrp="1"/>
          </p:cNvSpPr>
          <p:nvPr>
            <p:ph type="body" sz="quarter" idx="17"/>
          </p:nvPr>
        </p:nvSpPr>
        <p:spPr>
          <a:xfrm>
            <a:off x="2977233" y="5551270"/>
            <a:ext cx="2286000" cy="153888"/>
          </a:xfrm>
        </p:spPr>
        <p:txBody>
          <a:bodyPr/>
          <a:lstStyle>
            <a:lvl1pPr marL="0" indent="0">
              <a:spcAft>
                <a:spcPts val="0"/>
              </a:spcAft>
              <a:buNone/>
              <a:defRPr sz="1000" b="1">
                <a:solidFill>
                  <a:schemeClr val="bg1"/>
                </a:solidFill>
                <a:latin typeface="Georgia" panose="02040502050405020303" pitchFamily="18" charset="0"/>
              </a:defRPr>
            </a:lvl1pPr>
          </a:lstStyle>
          <a:p>
            <a:pPr lvl="0"/>
            <a:r>
              <a:rPr lang="en-US"/>
              <a:t>Click to edit Master text styles</a:t>
            </a:r>
          </a:p>
        </p:txBody>
      </p:sp>
      <p:sp>
        <p:nvSpPr>
          <p:cNvPr id="15" name="Text Placeholder 22"/>
          <p:cNvSpPr>
            <a:spLocks noGrp="1"/>
          </p:cNvSpPr>
          <p:nvPr>
            <p:ph type="body" sz="quarter" idx="18"/>
          </p:nvPr>
        </p:nvSpPr>
        <p:spPr>
          <a:xfrm>
            <a:off x="2977233" y="5715862"/>
            <a:ext cx="2286000" cy="320531"/>
          </a:xfrm>
        </p:spPr>
        <p:txBody>
          <a:bodyPr/>
          <a:lstStyle>
            <a:lvl1pPr marL="0" indent="0">
              <a:spcAft>
                <a:spcPts val="0"/>
              </a:spcAft>
              <a:buNone/>
              <a:defRPr sz="1000" i="1">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2784291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isclosure">
    <p:spTree>
      <p:nvGrpSpPr>
        <p:cNvPr id="1" name=""/>
        <p:cNvGrpSpPr/>
        <p:nvPr/>
      </p:nvGrpSpPr>
      <p:grpSpPr>
        <a:xfrm>
          <a:off x="0" y="0"/>
          <a:ext cx="0" cy="0"/>
          <a:chOff x="0" y="0"/>
          <a:chExt cx="0" cy="0"/>
        </a:xfrm>
      </p:grpSpPr>
      <p:pic>
        <p:nvPicPr>
          <p:cNvPr id="3" name="Picture 8">
            <a:extLst>
              <a:ext uri="{FF2B5EF4-FFF2-40B4-BE49-F238E27FC236}">
                <a16:creationId xmlns:a16="http://schemas.microsoft.com/office/drawing/2014/main" id="{843C760E-D885-3CB3-52CF-F5A6E1BD0673}"/>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9948863" y="5746750"/>
            <a:ext cx="1069975" cy="34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657E9CD0-A86D-EAB8-84FD-4976A2CD1B67}"/>
              </a:ext>
            </a:extLst>
          </p:cNvPr>
          <p:cNvSpPr txBox="1">
            <a:spLocks noChangeArrowheads="1"/>
          </p:cNvSpPr>
          <p:nvPr userDrawn="1"/>
        </p:nvSpPr>
        <p:spPr bwMode="auto">
          <a:xfrm>
            <a:off x="9948863" y="4227513"/>
            <a:ext cx="1481137" cy="1271587"/>
          </a:xfrm>
          <a:prstGeom prst="rect">
            <a:avLst/>
          </a:prstGeom>
          <a:noFill/>
          <a:ln>
            <a:noFill/>
          </a:ln>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700" dirty="0"/>
              <a:t>Lincoln Financial Group is the </a:t>
            </a:r>
            <a:br>
              <a:rPr lang="en-US" altLang="en-US" sz="700" dirty="0"/>
            </a:br>
            <a:r>
              <a:rPr lang="en-US" altLang="en-US" sz="700" dirty="0"/>
              <a:t>marketing name for Lincoln National Corporation and its affiliates. </a:t>
            </a:r>
            <a:br>
              <a:rPr lang="en-US" altLang="en-US" sz="700" dirty="0"/>
            </a:br>
            <a:br>
              <a:rPr lang="en-US" altLang="en-US" sz="700" dirty="0"/>
            </a:br>
            <a:r>
              <a:rPr lang="en-US" altLang="en-US" sz="700" dirty="0"/>
              <a:t>Affiliates are separately </a:t>
            </a:r>
            <a:br>
              <a:rPr lang="en-US" altLang="en-US" sz="700" dirty="0"/>
            </a:br>
            <a:r>
              <a:rPr lang="en-US" altLang="en-US" sz="700" dirty="0"/>
              <a:t>responsible for their own financial </a:t>
            </a:r>
            <a:br>
              <a:rPr lang="en-US" altLang="en-US" sz="700" dirty="0"/>
            </a:br>
            <a:r>
              <a:rPr lang="en-US" altLang="en-US" sz="700" dirty="0"/>
              <a:t>and contractual obligations.</a:t>
            </a:r>
            <a:br>
              <a:rPr lang="en-US" altLang="en-US" sz="800" dirty="0">
                <a:cs typeface="Arial" panose="020B0604020202020204" pitchFamily="34" charset="0"/>
              </a:rPr>
            </a:br>
            <a:endParaRPr lang="en-US" altLang="en-US" sz="800" dirty="0">
              <a:cs typeface="Arial" panose="020B0604020202020204" pitchFamily="34" charset="0"/>
            </a:endParaRPr>
          </a:p>
          <a:p>
            <a:pPr eaLnBrk="1" hangingPunct="1">
              <a:spcAft>
                <a:spcPts val="200"/>
              </a:spcAft>
              <a:defRPr/>
            </a:pPr>
            <a:br>
              <a:rPr lang="en-US" altLang="en-US" sz="800" dirty="0">
                <a:cs typeface="Arial" panose="020B0604020202020204" pitchFamily="34" charset="0"/>
              </a:rPr>
            </a:br>
            <a:r>
              <a:rPr lang="en-US" altLang="en-US" sz="800" dirty="0">
                <a:cs typeface="Arial" panose="020B0604020202020204" pitchFamily="34" charset="0"/>
              </a:rPr>
              <a:t>3/23</a:t>
            </a:r>
          </a:p>
          <a:p>
            <a:pPr eaLnBrk="1" hangingPunct="1">
              <a:defRPr/>
            </a:pPr>
            <a:r>
              <a:rPr lang="en-US" altLang="en-US" sz="800" b="1" dirty="0">
                <a:cs typeface="Arial" panose="020B0604020202020204" pitchFamily="34" charset="0"/>
              </a:rPr>
              <a:t>LincolnFinancial.com</a:t>
            </a:r>
          </a:p>
        </p:txBody>
      </p:sp>
      <p:graphicFrame>
        <p:nvGraphicFramePr>
          <p:cNvPr id="5" name="Table 4">
            <a:extLst>
              <a:ext uri="{FF2B5EF4-FFF2-40B4-BE49-F238E27FC236}">
                <a16:creationId xmlns:a16="http://schemas.microsoft.com/office/drawing/2014/main" id="{E1582E0A-A2EC-EFBE-C50B-EA1DADD4E580}"/>
              </a:ext>
            </a:extLst>
          </p:cNvPr>
          <p:cNvGraphicFramePr>
            <a:graphicFrameLocks noGrp="1"/>
          </p:cNvGraphicFramePr>
          <p:nvPr/>
        </p:nvGraphicFramePr>
        <p:xfrm>
          <a:off x="9948863" y="3124200"/>
          <a:ext cx="1176337" cy="930276"/>
        </p:xfrm>
        <a:graphic>
          <a:graphicData uri="http://schemas.openxmlformats.org/drawingml/2006/table">
            <a:tbl>
              <a:tblPr firstRow="1" bandRow="1">
                <a:tableStyleId>{5C22544A-7EE6-4342-B048-85BDC9FD1C3A}</a:tableStyleId>
              </a:tblPr>
              <a:tblGrid>
                <a:gridCol w="1176337">
                  <a:extLst>
                    <a:ext uri="{9D8B030D-6E8A-4147-A177-3AD203B41FA5}">
                      <a16:colId xmlns:a16="http://schemas.microsoft.com/office/drawing/2014/main" val="20000"/>
                    </a:ext>
                  </a:extLst>
                </a:gridCol>
              </a:tblGrid>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2" name="Title 1"/>
          <p:cNvSpPr>
            <a:spLocks noGrp="1"/>
          </p:cNvSpPr>
          <p:nvPr>
            <p:ph type="title"/>
          </p:nvPr>
        </p:nvSpPr>
        <p:spPr>
          <a:xfrm>
            <a:off x="571641" y="484632"/>
            <a:ext cx="11036808" cy="521208"/>
          </a:xfrm>
        </p:spPr>
        <p:txBody>
          <a:bodyPr/>
          <a:lstStyle>
            <a:lvl1pPr>
              <a:defRPr/>
            </a:lvl1pPr>
          </a:lstStyle>
          <a:p>
            <a:r>
              <a:rPr lang="en-US"/>
              <a:t>Click to edit Master title style</a:t>
            </a:r>
            <a:endParaRPr lang="en-US" dirty="0"/>
          </a:p>
        </p:txBody>
      </p:sp>
      <p:sp>
        <p:nvSpPr>
          <p:cNvPr id="7" name="Text Placeholder 6"/>
          <p:cNvSpPr>
            <a:spLocks noGrp="1"/>
          </p:cNvSpPr>
          <p:nvPr>
            <p:ph type="body" sz="quarter" idx="11"/>
          </p:nvPr>
        </p:nvSpPr>
        <p:spPr>
          <a:xfrm>
            <a:off x="571641" y="1514037"/>
            <a:ext cx="8419959" cy="4573254"/>
          </a:xfrm>
        </p:spPr>
        <p:txBody>
          <a:bodyPr numCol="2" spcCol="182880"/>
          <a:lstStyle>
            <a:lvl1pPr marL="0" indent="0">
              <a:lnSpc>
                <a:spcPct val="100000"/>
              </a:lnSpc>
              <a:spcAft>
                <a:spcPts val="1000"/>
              </a:spcAft>
              <a:buNone/>
              <a:defRPr lang="en-US" sz="1000" b="0" i="0" u="none" strike="noStrike" smtClean="0">
                <a:effectLst/>
              </a:defRPr>
            </a:lvl1pPr>
            <a:lvl2pPr marL="182880" indent="0">
              <a:spcAft>
                <a:spcPts val="800"/>
              </a:spcAft>
              <a:buNone/>
              <a:defRPr/>
            </a:lvl2pPr>
            <a:lvl3pPr marL="512064" indent="0">
              <a:spcAft>
                <a:spcPts val="800"/>
              </a:spcAft>
              <a:buNone/>
              <a:defRPr/>
            </a:lvl3pPr>
            <a:lvl4pPr marL="685800" indent="0">
              <a:spcAft>
                <a:spcPts val="800"/>
              </a:spcAft>
              <a:buNone/>
              <a:defRPr/>
            </a:lvl4pPr>
            <a:lvl5pPr marL="859536" indent="0">
              <a:spcAft>
                <a:spcPts val="800"/>
              </a:spcAft>
              <a:buNone/>
              <a:defRPr/>
            </a:lvl5pPr>
          </a:lstStyle>
          <a:p>
            <a:pPr lvl="0"/>
            <a:endParaRPr lang="en-US" dirty="0"/>
          </a:p>
        </p:txBody>
      </p:sp>
    </p:spTree>
    <p:extLst>
      <p:ext uri="{BB962C8B-B14F-4D97-AF65-F5344CB8AC3E}">
        <p14:creationId xmlns:p14="http://schemas.microsoft.com/office/powerpoint/2010/main" val="4019542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 + Image">
    <p:spTree>
      <p:nvGrpSpPr>
        <p:cNvPr id="1" name=""/>
        <p:cNvGrpSpPr/>
        <p:nvPr/>
      </p:nvGrpSpPr>
      <p:grpSpPr>
        <a:xfrm>
          <a:off x="0" y="0"/>
          <a:ext cx="0" cy="0"/>
          <a:chOff x="0" y="0"/>
          <a:chExt cx="0" cy="0"/>
        </a:xfrm>
      </p:grpSpPr>
      <p:sp>
        <p:nvSpPr>
          <p:cNvPr id="2" name="Title 1"/>
          <p:cNvSpPr>
            <a:spLocks noGrp="1"/>
          </p:cNvSpPr>
          <p:nvPr>
            <p:ph type="title"/>
          </p:nvPr>
        </p:nvSpPr>
        <p:spPr>
          <a:xfrm>
            <a:off x="7124841" y="484632"/>
            <a:ext cx="4457559" cy="521208"/>
          </a:xfrm>
        </p:spPr>
        <p:txBody>
          <a:bodyPr/>
          <a:lstStyle>
            <a:lvl1pPr>
              <a:defRPr/>
            </a:lvl1pPr>
          </a:lstStyle>
          <a:p>
            <a:r>
              <a:rPr lang="en-US"/>
              <a:t>Click to edit Master title style</a:t>
            </a:r>
            <a:endParaRPr lang="en-US" dirty="0"/>
          </a:p>
        </p:txBody>
      </p:sp>
      <p:sp>
        <p:nvSpPr>
          <p:cNvPr id="9" name="Picture Placeholder 8"/>
          <p:cNvSpPr>
            <a:spLocks noGrp="1"/>
          </p:cNvSpPr>
          <p:nvPr>
            <p:ph type="pic" sz="quarter" idx="10"/>
          </p:nvPr>
        </p:nvSpPr>
        <p:spPr>
          <a:xfrm>
            <a:off x="0" y="576432"/>
            <a:ext cx="5959736" cy="5394062"/>
          </a:xfrm>
          <a:prstGeom prst="rect">
            <a:avLst/>
          </a:prstGeom>
          <a:solidFill>
            <a:schemeClr val="tx2"/>
          </a:solidFill>
        </p:spPr>
        <p:txBody>
          <a:bodyPr lIns="548640" tIns="1920240" rtlCol="0">
            <a:noAutofit/>
          </a:bodyPr>
          <a:lstStyle>
            <a:lvl1pPr marL="0" indent="0">
              <a:spcAft>
                <a:spcPts val="0"/>
              </a:spcAft>
              <a:buNone/>
              <a:defRPr sz="3200" b="1" cap="all" baseline="0">
                <a:solidFill>
                  <a:srgbClr val="FF289F"/>
                </a:solidFill>
              </a:defRPr>
            </a:lvl1pPr>
          </a:lstStyle>
          <a:p>
            <a:pPr lvl="0"/>
            <a:r>
              <a:rPr lang="en-US" noProof="0" dirty="0"/>
              <a:t>Click icon to add picture</a:t>
            </a:r>
          </a:p>
        </p:txBody>
      </p:sp>
      <p:sp>
        <p:nvSpPr>
          <p:cNvPr id="5" name="Text Placeholder 6"/>
          <p:cNvSpPr>
            <a:spLocks noGrp="1"/>
          </p:cNvSpPr>
          <p:nvPr>
            <p:ph type="body" sz="quarter" idx="11"/>
          </p:nvPr>
        </p:nvSpPr>
        <p:spPr>
          <a:xfrm>
            <a:off x="7124841" y="1526418"/>
            <a:ext cx="3695700" cy="4663440"/>
          </a:xfrm>
          <a:prstGeom prst="rect">
            <a:avLst/>
          </a:prstGeom>
        </p:spPr>
        <p:txBody>
          <a:bodyPr/>
          <a:lstStyle>
            <a:lvl1pPr marL="301752" indent="-301752">
              <a:spcBef>
                <a:spcPts val="600"/>
              </a:spcBef>
              <a:spcAft>
                <a:spcPts val="200"/>
              </a:spcAft>
              <a:buClr>
                <a:schemeClr val="accent1"/>
              </a:buClr>
              <a:buFont typeface="+mj-lt"/>
              <a:buAutoNum type="arabicPeriod"/>
              <a:defRPr b="1"/>
            </a:lvl1pPr>
            <a:lvl2pPr marL="301752" indent="0">
              <a:spcBef>
                <a:spcPts val="0"/>
              </a:spcBef>
              <a:spcAft>
                <a:spcPts val="300"/>
              </a:spcAft>
              <a:buClr>
                <a:schemeClr val="accent1"/>
              </a:buClr>
              <a:buFontTx/>
              <a:buNone/>
              <a:defRPr sz="1200" b="0"/>
            </a:lvl2pPr>
            <a:lvl3pPr marL="854964" indent="-342900">
              <a:spcBef>
                <a:spcPts val="600"/>
              </a:spcBef>
              <a:spcAft>
                <a:spcPts val="0"/>
              </a:spcAft>
              <a:buClr>
                <a:schemeClr val="accent1"/>
              </a:buClr>
              <a:buFont typeface="+mj-lt"/>
              <a:buAutoNum type="arabicPeriod"/>
              <a:defRPr b="1"/>
            </a:lvl3pPr>
            <a:lvl4pPr marL="1028700" indent="-342900">
              <a:spcBef>
                <a:spcPts val="600"/>
              </a:spcBef>
              <a:spcAft>
                <a:spcPts val="0"/>
              </a:spcAft>
              <a:buClr>
                <a:schemeClr val="accent1"/>
              </a:buClr>
              <a:buFont typeface="+mj-lt"/>
              <a:buAutoNum type="arabicPeriod"/>
              <a:defRPr b="1"/>
            </a:lvl4pPr>
            <a:lvl5pPr marL="1202436" indent="-342900">
              <a:spcBef>
                <a:spcPts val="600"/>
              </a:spcBef>
              <a:spcAft>
                <a:spcPts val="0"/>
              </a:spcAft>
              <a:buClr>
                <a:schemeClr val="accent1"/>
              </a:buClr>
              <a:buFont typeface="+mj-lt"/>
              <a:buAutoNum type="arabicPeriod"/>
              <a:defRPr b="1"/>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07052069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Closing Slide, White">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B76B6D6-1B30-2E4B-56C9-69FE45745E90}"/>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76263" y="5562600"/>
            <a:ext cx="1682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B5ED34D7-7024-4FCC-8EB8-70D51425921D}"/>
              </a:ext>
            </a:extLst>
          </p:cNvPr>
          <p:cNvSpPr txBox="1">
            <a:spLocks noChangeArrowheads="1"/>
          </p:cNvSpPr>
          <p:nvPr userDrawn="1"/>
        </p:nvSpPr>
        <p:spPr bwMode="auto">
          <a:xfrm>
            <a:off x="573088" y="6248400"/>
            <a:ext cx="1387475" cy="200025"/>
          </a:xfrm>
          <a:prstGeom prst="rect">
            <a:avLst/>
          </a:prstGeom>
          <a:noFill/>
          <a:ln>
            <a:noFill/>
          </a:ln>
        </p:spPr>
        <p:txBody>
          <a:bodyPr wrap="none"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300" dirty="0">
                <a:latin typeface="Calibri Light" panose="020F0302020204030204" pitchFamily="34" charset="0"/>
                <a:cs typeface="Calibri Light" panose="020F0302020204030204" pitchFamily="34" charset="0"/>
              </a:rPr>
              <a:t>LincolnFinancial.com</a:t>
            </a:r>
          </a:p>
        </p:txBody>
      </p:sp>
    </p:spTree>
    <p:extLst>
      <p:ext uri="{BB962C8B-B14F-4D97-AF65-F5344CB8AC3E}">
        <p14:creationId xmlns:p14="http://schemas.microsoft.com/office/powerpoint/2010/main" val="1298060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Closing Slide, Burgundy">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837E602-EF6B-4627-47A8-F228B24189F7}"/>
              </a:ext>
            </a:extLst>
          </p:cNvPr>
          <p:cNvSpPr/>
          <p:nvPr userDrawn="1"/>
        </p:nvSpPr>
        <p:spPr>
          <a:xfrm>
            <a:off x="0" y="0"/>
            <a:ext cx="12192000" cy="6858000"/>
          </a:xfrm>
          <a:prstGeom prst="rect">
            <a:avLst/>
          </a:prstGeom>
          <a:solidFill>
            <a:schemeClr val="accent1"/>
          </a:solidFill>
          <a:ln w="3175">
            <a:no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pic>
        <p:nvPicPr>
          <p:cNvPr id="3" name="Picture 2">
            <a:extLst>
              <a:ext uri="{FF2B5EF4-FFF2-40B4-BE49-F238E27FC236}">
                <a16:creationId xmlns:a16="http://schemas.microsoft.com/office/drawing/2014/main" id="{029C213E-BCCF-FE87-479E-00884D6F8E2E}"/>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573088" y="5562600"/>
            <a:ext cx="16827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E54AB88C-57B5-9DB6-858D-E0AB28FBB6AD}"/>
              </a:ext>
            </a:extLst>
          </p:cNvPr>
          <p:cNvSpPr txBox="1">
            <a:spLocks noChangeArrowheads="1"/>
          </p:cNvSpPr>
          <p:nvPr userDrawn="1"/>
        </p:nvSpPr>
        <p:spPr bwMode="auto">
          <a:xfrm>
            <a:off x="573088" y="6248400"/>
            <a:ext cx="1387475" cy="200025"/>
          </a:xfrm>
          <a:prstGeom prst="rect">
            <a:avLst/>
          </a:prstGeom>
          <a:noFill/>
          <a:ln>
            <a:noFill/>
          </a:ln>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eaLnBrk="1" hangingPunct="1">
              <a:defRPr/>
            </a:pPr>
            <a:r>
              <a:rPr lang="en-US" altLang="en-US" sz="1300" dirty="0">
                <a:solidFill>
                  <a:schemeClr val="bg1"/>
                </a:solidFill>
                <a:latin typeface="Calibri Light" panose="020F0302020204030204" pitchFamily="34" charset="0"/>
                <a:cs typeface="Calibri Light" panose="020F0302020204030204" pitchFamily="34" charset="0"/>
              </a:rPr>
              <a:t>LincolnFinancial.com</a:t>
            </a:r>
          </a:p>
        </p:txBody>
      </p:sp>
    </p:spTree>
    <p:extLst>
      <p:ext uri="{BB962C8B-B14F-4D97-AF65-F5344CB8AC3E}">
        <p14:creationId xmlns:p14="http://schemas.microsoft.com/office/powerpoint/2010/main" val="1168919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Whit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accent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0"/>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tx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104084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Dark Burgundy">
    <p:bg>
      <p:bgPr>
        <a:solidFill>
          <a:srgbClr val="76213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0"/>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475349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Divider - Burgundy">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0"/>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1279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Divider - Red">
    <p:bg>
      <p:bgPr>
        <a:solidFill>
          <a:srgbClr val="FF232A"/>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77596" y="1427018"/>
            <a:ext cx="11036808" cy="704088"/>
          </a:xfrm>
        </p:spPr>
        <p:txBody>
          <a:bodyPr anchor="b"/>
          <a:lstStyle>
            <a:lvl1pPr marL="0" indent="0">
              <a:lnSpc>
                <a:spcPct val="100000"/>
              </a:lnSpc>
              <a:spcBef>
                <a:spcPts val="0"/>
              </a:spcBef>
              <a:spcAft>
                <a:spcPts val="0"/>
              </a:spcAft>
              <a:buNone/>
              <a:defRPr sz="4600"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Text Placeholder 2"/>
          <p:cNvSpPr>
            <a:spLocks noGrp="1"/>
          </p:cNvSpPr>
          <p:nvPr>
            <p:ph type="body" idx="10"/>
          </p:nvPr>
        </p:nvSpPr>
        <p:spPr>
          <a:xfrm>
            <a:off x="577596" y="2178627"/>
            <a:ext cx="11036808" cy="310896"/>
          </a:xfrm>
        </p:spPr>
        <p:txBody>
          <a:bodyPr anchor="b"/>
          <a:lstStyle>
            <a:lvl1pPr marL="0" indent="0">
              <a:lnSpc>
                <a:spcPct val="100000"/>
              </a:lnSpc>
              <a:spcBef>
                <a:spcPts val="0"/>
              </a:spcBef>
              <a:spcAft>
                <a:spcPts val="0"/>
              </a:spcAft>
              <a:buNone/>
              <a:defRPr sz="2000" b="1" kern="400" baseline="0">
                <a:solidFill>
                  <a:schemeClr val="bg1"/>
                </a:solidFill>
                <a:latin typeface="Georgia" panose="02040502050405020303"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202299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49.xml"/></Relationships>
</file>

<file path=ppt/slideMasters/_rels/slideMaster11.xml.rels><?xml version="1.0" encoding="UTF-8" standalone="yes"?>
<Relationships xmlns="http://schemas.openxmlformats.org/package/2006/relationships"><Relationship Id="rId3" Type="http://schemas.openxmlformats.org/officeDocument/2006/relationships/theme" Target="../theme/theme11.xml"/><Relationship Id="rId2" Type="http://schemas.openxmlformats.org/officeDocument/2006/relationships/slideLayout" Target="../slideLayouts/slideLayout51.xml"/><Relationship Id="rId1" Type="http://schemas.openxmlformats.org/officeDocument/2006/relationships/slideLayout" Target="../slideLayouts/slideLayout50.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5.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theme" Target="../theme/theme6.xml"/><Relationship Id="rId2" Type="http://schemas.openxmlformats.org/officeDocument/2006/relationships/slideLayout" Target="../slideLayouts/slideLayout11.xml"/><Relationship Id="rId1" Type="http://schemas.openxmlformats.org/officeDocument/2006/relationships/slideLayout" Target="../slideLayouts/slideLayout10.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7.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slideLayout" Target="../slideLayouts/slideLayout35.xml"/><Relationship Id="rId26" Type="http://schemas.openxmlformats.org/officeDocument/2006/relationships/slideLayout" Target="../slideLayouts/slideLayout43.xml"/><Relationship Id="rId3" Type="http://schemas.openxmlformats.org/officeDocument/2006/relationships/slideLayout" Target="../slideLayouts/slideLayout20.xml"/><Relationship Id="rId21" Type="http://schemas.openxmlformats.org/officeDocument/2006/relationships/slideLayout" Target="../slideLayouts/slideLayout38.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5" Type="http://schemas.openxmlformats.org/officeDocument/2006/relationships/slideLayout" Target="../slideLayouts/slideLayout42.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slideLayout" Target="../slideLayouts/slideLayout37.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24" Type="http://schemas.openxmlformats.org/officeDocument/2006/relationships/slideLayout" Target="../slideLayouts/slideLayout41.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slideLayout" Target="../slideLayouts/slideLayout40.xml"/><Relationship Id="rId28" Type="http://schemas.openxmlformats.org/officeDocument/2006/relationships/theme" Target="../theme/theme8.xml"/><Relationship Id="rId10" Type="http://schemas.openxmlformats.org/officeDocument/2006/relationships/slideLayout" Target="../slideLayouts/slideLayout27.xml"/><Relationship Id="rId19" Type="http://schemas.openxmlformats.org/officeDocument/2006/relationships/slideLayout" Target="../slideLayouts/slideLayout36.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slideLayout" Target="../slideLayouts/slideLayout39.xml"/><Relationship Id="rId27" Type="http://schemas.openxmlformats.org/officeDocument/2006/relationships/slideLayout" Target="../slideLayouts/slideLayout44.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7.xml"/><Relationship Id="rId2" Type="http://schemas.openxmlformats.org/officeDocument/2006/relationships/slideLayout" Target="../slideLayouts/slideLayout46.xml"/><Relationship Id="rId1" Type="http://schemas.openxmlformats.org/officeDocument/2006/relationships/slideLayout" Target="../slideLayouts/slideLayout45.xml"/><Relationship Id="rId5" Type="http://schemas.openxmlformats.org/officeDocument/2006/relationships/theme" Target="../theme/theme9.xml"/><Relationship Id="rId4" Type="http://schemas.openxmlformats.org/officeDocument/2006/relationships/slideLayout" Target="../slideLayouts/slideLayout4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99CF9BAF-11A9-161C-5B8C-C412C4EF6EC4}"/>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Lorem ipsum dolor sit</a:t>
            </a:r>
          </a:p>
        </p:txBody>
      </p:sp>
      <p:sp>
        <p:nvSpPr>
          <p:cNvPr id="1027" name="Text Placeholder 2">
            <a:extLst>
              <a:ext uri="{FF2B5EF4-FFF2-40B4-BE49-F238E27FC236}">
                <a16:creationId xmlns:a16="http://schemas.microsoft.com/office/drawing/2014/main" id="{98CBDAAE-71D1-496C-0045-DE7408C37793}"/>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9" name="TextBox 8">
            <a:extLst>
              <a:ext uri="{FF2B5EF4-FFF2-40B4-BE49-F238E27FC236}">
                <a16:creationId xmlns:a16="http://schemas.microsoft.com/office/drawing/2014/main" id="{A6334884-8221-8912-1480-B33E2A2A0EAA}"/>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996B6B3C-B8A8-4E67-BF3A-EB35F1BCFD36}"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a:t>
            </a:fld>
            <a:endParaRPr lang="en-US" sz="700" kern="400" dirty="0">
              <a:solidFill>
                <a:schemeClr val="bg1"/>
              </a:solidFill>
              <a:latin typeface="+mn-lt"/>
              <a:cs typeface="Arial" panose="020B0604020202020204" pitchFamily="34" charset="0"/>
            </a:endParaRPr>
          </a:p>
        </p:txBody>
      </p:sp>
      <p:sp>
        <p:nvSpPr>
          <p:cNvPr id="12" name="TextBox 11">
            <a:extLst>
              <a:ext uri="{FF2B5EF4-FFF2-40B4-BE49-F238E27FC236}">
                <a16:creationId xmlns:a16="http://schemas.microsoft.com/office/drawing/2014/main" id="{89EC9B5F-4590-E4EB-4068-E0E5F544D3A8}"/>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13" name="TextBox 12">
            <a:extLst>
              <a:ext uri="{FF2B5EF4-FFF2-40B4-BE49-F238E27FC236}">
                <a16:creationId xmlns:a16="http://schemas.microsoft.com/office/drawing/2014/main" id="{337A1093-A339-1F15-BC77-7EFAA3143270}"/>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LCN-5467393-021423</a:t>
            </a:r>
          </a:p>
        </p:txBody>
      </p:sp>
      <p:sp>
        <p:nvSpPr>
          <p:cNvPr id="14" name="TextBox 13">
            <a:extLst>
              <a:ext uri="{FF2B5EF4-FFF2-40B4-BE49-F238E27FC236}">
                <a16:creationId xmlns:a16="http://schemas.microsoft.com/office/drawing/2014/main" id="{CFE6C063-6067-2BB8-9A34-51EFBCF2E0A9}"/>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4812" r:id="rId1"/>
    <p:sldLayoutId id="2147484813" r:id="rId2"/>
  </p:sldLayoutIdLst>
  <p:txStyles>
    <p:titleStyle>
      <a:lvl1pPr algn="l" rtl="0" eaLnBrk="0" fontAlgn="base" hangingPunct="0">
        <a:spcBef>
          <a:spcPct val="0"/>
        </a:spcBef>
        <a:spcAft>
          <a:spcPct val="0"/>
        </a:spcAft>
        <a:defRPr sz="3400" kern="1200">
          <a:solidFill>
            <a:schemeClr val="bg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bg1"/>
          </a:solidFill>
          <a:latin typeface="Georgia" panose="02040502050405020303" pitchFamily="18" charset="0"/>
        </a:defRPr>
      </a:lvl2pPr>
      <a:lvl3pPr algn="l" rtl="0" eaLnBrk="0" fontAlgn="base" hangingPunct="0">
        <a:spcBef>
          <a:spcPct val="0"/>
        </a:spcBef>
        <a:spcAft>
          <a:spcPct val="0"/>
        </a:spcAft>
        <a:defRPr sz="3400">
          <a:solidFill>
            <a:schemeClr val="bg1"/>
          </a:solidFill>
          <a:latin typeface="Georgia" panose="02040502050405020303" pitchFamily="18" charset="0"/>
        </a:defRPr>
      </a:lvl3pPr>
      <a:lvl4pPr algn="l" rtl="0" eaLnBrk="0" fontAlgn="base" hangingPunct="0">
        <a:spcBef>
          <a:spcPct val="0"/>
        </a:spcBef>
        <a:spcAft>
          <a:spcPct val="0"/>
        </a:spcAft>
        <a:defRPr sz="3400">
          <a:solidFill>
            <a:schemeClr val="bg1"/>
          </a:solidFill>
          <a:latin typeface="Georgia" panose="02040502050405020303" pitchFamily="18" charset="0"/>
        </a:defRPr>
      </a:lvl4pPr>
      <a:lvl5pPr algn="l" rtl="0" eaLnBrk="0" fontAlgn="base" hangingPunct="0">
        <a:spcBef>
          <a:spcPct val="0"/>
        </a:spcBef>
        <a:spcAft>
          <a:spcPct val="0"/>
        </a:spcAft>
        <a:defRPr sz="3400">
          <a:solidFill>
            <a:schemeClr val="bg1"/>
          </a:solidFill>
          <a:latin typeface="Georgia" panose="02040502050405020303" pitchFamily="18" charset="0"/>
        </a:defRPr>
      </a:lvl5pPr>
      <a:lvl6pPr marL="457200" algn="l" rtl="0" fontAlgn="base">
        <a:spcBef>
          <a:spcPct val="0"/>
        </a:spcBef>
        <a:spcAft>
          <a:spcPct val="0"/>
        </a:spcAft>
        <a:defRPr sz="3400">
          <a:solidFill>
            <a:schemeClr val="bg1"/>
          </a:solidFill>
          <a:latin typeface="Georgia" panose="02040502050405020303" pitchFamily="18" charset="0"/>
        </a:defRPr>
      </a:lvl6pPr>
      <a:lvl7pPr marL="914400" algn="l" rtl="0" fontAlgn="base">
        <a:spcBef>
          <a:spcPct val="0"/>
        </a:spcBef>
        <a:spcAft>
          <a:spcPct val="0"/>
        </a:spcAft>
        <a:defRPr sz="3400">
          <a:solidFill>
            <a:schemeClr val="bg1"/>
          </a:solidFill>
          <a:latin typeface="Georgia" panose="02040502050405020303" pitchFamily="18" charset="0"/>
        </a:defRPr>
      </a:lvl7pPr>
      <a:lvl8pPr marL="1371600" algn="l" rtl="0" fontAlgn="base">
        <a:spcBef>
          <a:spcPct val="0"/>
        </a:spcBef>
        <a:spcAft>
          <a:spcPct val="0"/>
        </a:spcAft>
        <a:defRPr sz="3400">
          <a:solidFill>
            <a:schemeClr val="bg1"/>
          </a:solidFill>
          <a:latin typeface="Georgia" panose="02040502050405020303" pitchFamily="18" charset="0"/>
        </a:defRPr>
      </a:lvl8pPr>
      <a:lvl9pPr marL="1828800" algn="l" rtl="0" fontAlgn="base">
        <a:spcBef>
          <a:spcPct val="0"/>
        </a:spcBef>
        <a:spcAft>
          <a:spcPct val="0"/>
        </a:spcAft>
        <a:defRPr sz="3400">
          <a:solidFill>
            <a:schemeClr val="bg1"/>
          </a:solidFill>
          <a:latin typeface="Georgia" panose="02040502050405020303" pitchFamily="18" charset="0"/>
        </a:defRPr>
      </a:lvl9pPr>
    </p:titleStyle>
    <p:bodyStyle>
      <a:lvl1pPr marL="182563" indent="-182563" algn="l" rtl="0" eaLnBrk="0" fontAlgn="base" hangingPunct="0">
        <a:spcBef>
          <a:spcPct val="0"/>
        </a:spcBef>
        <a:spcAft>
          <a:spcPts val="600"/>
        </a:spcAft>
        <a:buClr>
          <a:schemeClr val="bg1"/>
        </a:buClr>
        <a:buFont typeface="Wingdings" panose="05000000000000000000" pitchFamily="2" charset="2"/>
        <a:buChar char="§"/>
        <a:defRPr sz="1600" kern="400">
          <a:solidFill>
            <a:schemeClr val="bg1"/>
          </a:solidFill>
          <a:latin typeface="+mn-lt"/>
          <a:ea typeface="+mn-ea"/>
          <a:cs typeface="Arial" panose="020B0604020202020204" pitchFamily="34" charset="0"/>
        </a:defRPr>
      </a:lvl1pPr>
      <a:lvl2pPr marL="365125" indent="-182563"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2pPr>
      <a:lvl3pPr marL="685800"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3pPr>
      <a:lvl4pPr marL="858838"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4pPr>
      <a:lvl5pPr marL="1031875"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42" name="Title Placeholder 1">
            <a:extLst>
              <a:ext uri="{FF2B5EF4-FFF2-40B4-BE49-F238E27FC236}">
                <a16:creationId xmlns:a16="http://schemas.microsoft.com/office/drawing/2014/main" id="{B817CFA4-B07E-3003-17D4-9FF45AA5681D}"/>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10243" name="Text Placeholder 2">
            <a:extLst>
              <a:ext uri="{FF2B5EF4-FFF2-40B4-BE49-F238E27FC236}">
                <a16:creationId xmlns:a16="http://schemas.microsoft.com/office/drawing/2014/main" id="{DB441CB7-959E-7137-727A-1CD1F2E75743}"/>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3899595E-598F-8FA0-ECB0-9C74BFF961D3}"/>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365C1163-848A-466E-A7CB-329C289FF19A}"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12" name="TextBox 11">
            <a:extLst>
              <a:ext uri="{FF2B5EF4-FFF2-40B4-BE49-F238E27FC236}">
                <a16:creationId xmlns:a16="http://schemas.microsoft.com/office/drawing/2014/main" id="{8F58CE0C-F80D-BE47-3D0B-B5AFB3A76A6B}"/>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3" name="TextBox 12">
            <a:extLst>
              <a:ext uri="{FF2B5EF4-FFF2-40B4-BE49-F238E27FC236}">
                <a16:creationId xmlns:a16="http://schemas.microsoft.com/office/drawing/2014/main" id="{A5712CBB-C70F-2408-5B28-3AB9E3BE3D23}"/>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LCN-5467393-021423</a:t>
            </a:r>
          </a:p>
        </p:txBody>
      </p:sp>
      <p:sp>
        <p:nvSpPr>
          <p:cNvPr id="15" name="TextBox 14">
            <a:extLst>
              <a:ext uri="{FF2B5EF4-FFF2-40B4-BE49-F238E27FC236}">
                <a16:creationId xmlns:a16="http://schemas.microsoft.com/office/drawing/2014/main" id="{593EC118-6964-DA3A-41BA-1FF60672DFC1}"/>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4825" r:id="rId1"/>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826" r:id="rId1"/>
    <p:sldLayoutId id="2147484827" r:id="rId2"/>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tx1"/>
        </a:buClr>
        <a:buFont typeface="Arial" panose="020B0604020202020204" pitchFamily="34" charset="0"/>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0A70DD6B-70EB-0B7C-A4A4-EA3A2AB1F9A7}"/>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2051" name="Text Placeholder 2">
            <a:extLst>
              <a:ext uri="{FF2B5EF4-FFF2-40B4-BE49-F238E27FC236}">
                <a16:creationId xmlns:a16="http://schemas.microsoft.com/office/drawing/2014/main" id="{D362D20C-0A06-BCDD-C264-991FBA7E9154}"/>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C8B94DAD-0849-4C3D-253E-28FC4A44245C}"/>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6808E26F-739A-4D79-9130-BD1E53238597}"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10" name="TextBox 9">
            <a:extLst>
              <a:ext uri="{FF2B5EF4-FFF2-40B4-BE49-F238E27FC236}">
                <a16:creationId xmlns:a16="http://schemas.microsoft.com/office/drawing/2014/main" id="{F66901E2-6E06-34EB-C0C8-6EADD0680ACC}"/>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E071C55C-51A0-CC9D-EB5E-B13A2F011A17}"/>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LCN-5467393-021423</a:t>
            </a:r>
          </a:p>
        </p:txBody>
      </p:sp>
      <p:sp>
        <p:nvSpPr>
          <p:cNvPr id="15" name="TextBox 14">
            <a:extLst>
              <a:ext uri="{FF2B5EF4-FFF2-40B4-BE49-F238E27FC236}">
                <a16:creationId xmlns:a16="http://schemas.microsoft.com/office/drawing/2014/main" id="{57A36D2C-B4E3-F8F2-EEDF-AC8B67E2E4E4}"/>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4814" r:id="rId1"/>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1EDA1AD9-DCAD-5437-5FA9-F18EDAECC8E6}"/>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3075" name="Text Placeholder 2">
            <a:extLst>
              <a:ext uri="{FF2B5EF4-FFF2-40B4-BE49-F238E27FC236}">
                <a16:creationId xmlns:a16="http://schemas.microsoft.com/office/drawing/2014/main" id="{780DD20F-ACCE-F1EC-DE5D-C76C82F826A8}"/>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8FFCB84D-EBB0-7DE4-A05B-79F57128EBF3}"/>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88ECA73D-9670-41F5-B4CF-957FD02FF6BC}"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9" name="TextBox 8">
            <a:extLst>
              <a:ext uri="{FF2B5EF4-FFF2-40B4-BE49-F238E27FC236}">
                <a16:creationId xmlns:a16="http://schemas.microsoft.com/office/drawing/2014/main" id="{75BC8967-F140-9B8F-66BD-3CFBC05FD7F1}"/>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96E1AF97-654D-8108-7834-68AA35EB34AC}"/>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LCN-XXXXXXX-XXXXXX</a:t>
            </a:r>
          </a:p>
        </p:txBody>
      </p:sp>
      <p:sp>
        <p:nvSpPr>
          <p:cNvPr id="15" name="TextBox 14">
            <a:extLst>
              <a:ext uri="{FF2B5EF4-FFF2-40B4-BE49-F238E27FC236}">
                <a16:creationId xmlns:a16="http://schemas.microsoft.com/office/drawing/2014/main" id="{747F26F5-7BEF-4FAD-294A-914300CFAB14}"/>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4777" r:id="rId1"/>
    <p:sldLayoutId id="2147484778" r:id="rId2"/>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5AE178DE-49B2-E67C-80C6-627604220E55}"/>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4099" name="Text Placeholder 2">
            <a:extLst>
              <a:ext uri="{FF2B5EF4-FFF2-40B4-BE49-F238E27FC236}">
                <a16:creationId xmlns:a16="http://schemas.microsoft.com/office/drawing/2014/main" id="{B1416483-D980-CC64-4628-FFDD6B7F8CE7}"/>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2C11283A-4953-2104-20A7-B7BFA0B36DED}"/>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B9CEFBAD-C74C-48DD-9BDD-C5C079FF266F}"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9" name="TextBox 8">
            <a:extLst>
              <a:ext uri="{FF2B5EF4-FFF2-40B4-BE49-F238E27FC236}">
                <a16:creationId xmlns:a16="http://schemas.microsoft.com/office/drawing/2014/main" id="{5268FB85-787E-95F2-DBC7-ECE9D7708632}"/>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73C8108F-17E8-4450-FB72-804D93D2276F}"/>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LCN-XXXXXXX-XXXXXX</a:t>
            </a:r>
          </a:p>
        </p:txBody>
      </p:sp>
      <p:sp>
        <p:nvSpPr>
          <p:cNvPr id="15" name="TextBox 14">
            <a:extLst>
              <a:ext uri="{FF2B5EF4-FFF2-40B4-BE49-F238E27FC236}">
                <a16:creationId xmlns:a16="http://schemas.microsoft.com/office/drawing/2014/main" id="{25803EFF-BD7F-413D-96A1-FA16F16EA6A3}"/>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4779" r:id="rId1"/>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E9E108FA-85BC-B349-0551-09B9021C1C92}"/>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Lorem ipsum dolor sit</a:t>
            </a:r>
          </a:p>
        </p:txBody>
      </p:sp>
      <p:sp>
        <p:nvSpPr>
          <p:cNvPr id="5123" name="Text Placeholder 2">
            <a:extLst>
              <a:ext uri="{FF2B5EF4-FFF2-40B4-BE49-F238E27FC236}">
                <a16:creationId xmlns:a16="http://schemas.microsoft.com/office/drawing/2014/main" id="{1E29B893-A62A-8E97-B642-D03B9A1B40F5}"/>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1BA74A4F-4667-A383-3F5A-B97328541EF7}"/>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72E4BEB7-3BFA-4066-8740-F8A90D91F170}"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a:t>
            </a:fld>
            <a:endParaRPr lang="en-US" sz="700" kern="400" dirty="0">
              <a:solidFill>
                <a:schemeClr val="bg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98AB0D45-87AF-1A70-0F4F-84EBE51CE4E7}"/>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6F4C9D1C-AD4D-7FC2-CC7A-422A2C77D38A}"/>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LCN-XXXXXXX-XXXXXX</a:t>
            </a:r>
          </a:p>
        </p:txBody>
      </p:sp>
      <p:sp>
        <p:nvSpPr>
          <p:cNvPr id="15" name="TextBox 14">
            <a:extLst>
              <a:ext uri="{FF2B5EF4-FFF2-40B4-BE49-F238E27FC236}">
                <a16:creationId xmlns:a16="http://schemas.microsoft.com/office/drawing/2014/main" id="{5F4330F2-C4A9-41D8-1E86-8D35AB88C0CF}"/>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4815" r:id="rId1"/>
    <p:sldLayoutId id="2147484780" r:id="rId2"/>
    <p:sldLayoutId id="2147484816" r:id="rId3"/>
  </p:sldLayoutIdLst>
  <p:txStyles>
    <p:titleStyle>
      <a:lvl1pPr algn="l" rtl="0" eaLnBrk="0" fontAlgn="base" hangingPunct="0">
        <a:spcBef>
          <a:spcPct val="0"/>
        </a:spcBef>
        <a:spcAft>
          <a:spcPct val="0"/>
        </a:spcAft>
        <a:defRPr sz="3400" kern="1200">
          <a:solidFill>
            <a:schemeClr val="bg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bg1"/>
          </a:solidFill>
          <a:latin typeface="Georgia" panose="02040502050405020303" pitchFamily="18" charset="0"/>
        </a:defRPr>
      </a:lvl2pPr>
      <a:lvl3pPr algn="l" rtl="0" eaLnBrk="0" fontAlgn="base" hangingPunct="0">
        <a:spcBef>
          <a:spcPct val="0"/>
        </a:spcBef>
        <a:spcAft>
          <a:spcPct val="0"/>
        </a:spcAft>
        <a:defRPr sz="3400">
          <a:solidFill>
            <a:schemeClr val="bg1"/>
          </a:solidFill>
          <a:latin typeface="Georgia" panose="02040502050405020303" pitchFamily="18" charset="0"/>
        </a:defRPr>
      </a:lvl3pPr>
      <a:lvl4pPr algn="l" rtl="0" eaLnBrk="0" fontAlgn="base" hangingPunct="0">
        <a:spcBef>
          <a:spcPct val="0"/>
        </a:spcBef>
        <a:spcAft>
          <a:spcPct val="0"/>
        </a:spcAft>
        <a:defRPr sz="3400">
          <a:solidFill>
            <a:schemeClr val="bg1"/>
          </a:solidFill>
          <a:latin typeface="Georgia" panose="02040502050405020303" pitchFamily="18" charset="0"/>
        </a:defRPr>
      </a:lvl4pPr>
      <a:lvl5pPr algn="l" rtl="0" eaLnBrk="0" fontAlgn="base" hangingPunct="0">
        <a:spcBef>
          <a:spcPct val="0"/>
        </a:spcBef>
        <a:spcAft>
          <a:spcPct val="0"/>
        </a:spcAft>
        <a:defRPr sz="3400">
          <a:solidFill>
            <a:schemeClr val="bg1"/>
          </a:solidFill>
          <a:latin typeface="Georgia" panose="02040502050405020303" pitchFamily="18" charset="0"/>
        </a:defRPr>
      </a:lvl5pPr>
      <a:lvl6pPr marL="457200" algn="l" rtl="0" fontAlgn="base">
        <a:spcBef>
          <a:spcPct val="0"/>
        </a:spcBef>
        <a:spcAft>
          <a:spcPct val="0"/>
        </a:spcAft>
        <a:defRPr sz="3400">
          <a:solidFill>
            <a:schemeClr val="bg1"/>
          </a:solidFill>
          <a:latin typeface="Georgia" panose="02040502050405020303" pitchFamily="18" charset="0"/>
        </a:defRPr>
      </a:lvl6pPr>
      <a:lvl7pPr marL="914400" algn="l" rtl="0" fontAlgn="base">
        <a:spcBef>
          <a:spcPct val="0"/>
        </a:spcBef>
        <a:spcAft>
          <a:spcPct val="0"/>
        </a:spcAft>
        <a:defRPr sz="3400">
          <a:solidFill>
            <a:schemeClr val="bg1"/>
          </a:solidFill>
          <a:latin typeface="Georgia" panose="02040502050405020303" pitchFamily="18" charset="0"/>
        </a:defRPr>
      </a:lvl7pPr>
      <a:lvl8pPr marL="1371600" algn="l" rtl="0" fontAlgn="base">
        <a:spcBef>
          <a:spcPct val="0"/>
        </a:spcBef>
        <a:spcAft>
          <a:spcPct val="0"/>
        </a:spcAft>
        <a:defRPr sz="3400">
          <a:solidFill>
            <a:schemeClr val="bg1"/>
          </a:solidFill>
          <a:latin typeface="Georgia" panose="02040502050405020303" pitchFamily="18" charset="0"/>
        </a:defRPr>
      </a:lvl8pPr>
      <a:lvl9pPr marL="1828800" algn="l" rtl="0" fontAlgn="base">
        <a:spcBef>
          <a:spcPct val="0"/>
        </a:spcBef>
        <a:spcAft>
          <a:spcPct val="0"/>
        </a:spcAft>
        <a:defRPr sz="3400">
          <a:solidFill>
            <a:schemeClr val="bg1"/>
          </a:solidFill>
          <a:latin typeface="Georgia" panose="02040502050405020303" pitchFamily="18" charset="0"/>
        </a:defRPr>
      </a:lvl9pPr>
    </p:titleStyle>
    <p:bodyStyle>
      <a:lvl1pPr marL="182563" indent="-182563" algn="l" rtl="0" eaLnBrk="0" fontAlgn="base" hangingPunct="0">
        <a:spcBef>
          <a:spcPct val="0"/>
        </a:spcBef>
        <a:spcAft>
          <a:spcPts val="600"/>
        </a:spcAft>
        <a:buClr>
          <a:schemeClr val="bg1"/>
        </a:buClr>
        <a:buFont typeface="Wingdings" panose="05000000000000000000" pitchFamily="2" charset="2"/>
        <a:buChar char="§"/>
        <a:defRPr sz="1600" kern="400">
          <a:solidFill>
            <a:schemeClr val="bg1"/>
          </a:solidFill>
          <a:latin typeface="+mn-lt"/>
          <a:ea typeface="+mn-ea"/>
          <a:cs typeface="Arial" panose="020B0604020202020204" pitchFamily="34" charset="0"/>
        </a:defRPr>
      </a:lvl1pPr>
      <a:lvl2pPr marL="365125" indent="-182563"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2pPr>
      <a:lvl3pPr marL="685800"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3pPr>
      <a:lvl4pPr marL="858838"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4pPr>
      <a:lvl5pPr marL="1031875"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Title Placeholder 1">
            <a:extLst>
              <a:ext uri="{FF2B5EF4-FFF2-40B4-BE49-F238E27FC236}">
                <a16:creationId xmlns:a16="http://schemas.microsoft.com/office/drawing/2014/main" id="{34C54E09-924A-437E-645A-738D7E8D9D25}"/>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6147" name="Text Placeholder 2">
            <a:extLst>
              <a:ext uri="{FF2B5EF4-FFF2-40B4-BE49-F238E27FC236}">
                <a16:creationId xmlns:a16="http://schemas.microsoft.com/office/drawing/2014/main" id="{969808E8-C9D9-5BA2-FA43-3C284F236F7B}"/>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163E4F65-B4F9-A288-2D38-9EBBC75C112F}"/>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9D5DD9E6-EC40-4B08-9068-B2C670887EB2}"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9" name="TextBox 8">
            <a:extLst>
              <a:ext uri="{FF2B5EF4-FFF2-40B4-BE49-F238E27FC236}">
                <a16:creationId xmlns:a16="http://schemas.microsoft.com/office/drawing/2014/main" id="{584B3BBA-C21E-A86B-FA68-B56D10652C1C}"/>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2" name="TextBox 11">
            <a:extLst>
              <a:ext uri="{FF2B5EF4-FFF2-40B4-BE49-F238E27FC236}">
                <a16:creationId xmlns:a16="http://schemas.microsoft.com/office/drawing/2014/main" id="{0CC2978C-3C4F-9A0F-ACF5-59488F1BEE2A}"/>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LCN-XXXXXXX-XXXXXX</a:t>
            </a:r>
          </a:p>
        </p:txBody>
      </p:sp>
      <p:sp>
        <p:nvSpPr>
          <p:cNvPr id="15" name="TextBox 14">
            <a:extLst>
              <a:ext uri="{FF2B5EF4-FFF2-40B4-BE49-F238E27FC236}">
                <a16:creationId xmlns:a16="http://schemas.microsoft.com/office/drawing/2014/main" id="{1D436A90-7E04-C3BF-6E41-70585F66CC54}"/>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4781" r:id="rId1"/>
    <p:sldLayoutId id="2147484782" r:id="rId2"/>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7170" name="Title Placeholder 1">
            <a:extLst>
              <a:ext uri="{FF2B5EF4-FFF2-40B4-BE49-F238E27FC236}">
                <a16:creationId xmlns:a16="http://schemas.microsoft.com/office/drawing/2014/main" id="{66B7ED7C-1ADD-8C54-9AB3-B791A0B7BEF4}"/>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Lorem ipsum dolor sit</a:t>
            </a:r>
          </a:p>
        </p:txBody>
      </p:sp>
      <p:sp>
        <p:nvSpPr>
          <p:cNvPr id="7171" name="Text Placeholder 2">
            <a:extLst>
              <a:ext uri="{FF2B5EF4-FFF2-40B4-BE49-F238E27FC236}">
                <a16:creationId xmlns:a16="http://schemas.microsoft.com/office/drawing/2014/main" id="{F490F442-C6F5-570A-E05B-2DDBDCEC9B49}"/>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26F1A603-C62F-72D1-8E11-D4683DE8020F}"/>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E7894DD8-CAEA-409D-BFDC-4825E058204C}"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a:t>
            </a:fld>
            <a:endParaRPr lang="en-US" sz="700" kern="400" dirty="0">
              <a:solidFill>
                <a:schemeClr val="bg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2653E679-781F-B7DF-0E6A-8C674C1BCE5B}"/>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70B8A48D-1F2B-26EE-2B12-DA022D8C4C45}"/>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LCN-XXXXXXX-XXXXXX</a:t>
            </a:r>
          </a:p>
        </p:txBody>
      </p:sp>
      <p:sp>
        <p:nvSpPr>
          <p:cNvPr id="15" name="TextBox 14">
            <a:extLst>
              <a:ext uri="{FF2B5EF4-FFF2-40B4-BE49-F238E27FC236}">
                <a16:creationId xmlns:a16="http://schemas.microsoft.com/office/drawing/2014/main" id="{96B078AE-3A4B-7B07-FD14-9CF1242DDAFC}"/>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4817" r:id="rId1"/>
    <p:sldLayoutId id="2147484783" r:id="rId2"/>
    <p:sldLayoutId id="2147484818" r:id="rId3"/>
    <p:sldLayoutId id="2147484819" r:id="rId4"/>
    <p:sldLayoutId id="2147484784" r:id="rId5"/>
    <p:sldLayoutId id="2147484820" r:id="rId6"/>
  </p:sldLayoutIdLst>
  <p:txStyles>
    <p:titleStyle>
      <a:lvl1pPr algn="l" rtl="0" eaLnBrk="0" fontAlgn="base" hangingPunct="0">
        <a:spcBef>
          <a:spcPct val="0"/>
        </a:spcBef>
        <a:spcAft>
          <a:spcPct val="0"/>
        </a:spcAft>
        <a:defRPr sz="3400" kern="1200">
          <a:solidFill>
            <a:schemeClr val="bg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bg1"/>
          </a:solidFill>
          <a:latin typeface="Georgia" panose="02040502050405020303" pitchFamily="18" charset="0"/>
        </a:defRPr>
      </a:lvl2pPr>
      <a:lvl3pPr algn="l" rtl="0" eaLnBrk="0" fontAlgn="base" hangingPunct="0">
        <a:spcBef>
          <a:spcPct val="0"/>
        </a:spcBef>
        <a:spcAft>
          <a:spcPct val="0"/>
        </a:spcAft>
        <a:defRPr sz="3400">
          <a:solidFill>
            <a:schemeClr val="bg1"/>
          </a:solidFill>
          <a:latin typeface="Georgia" panose="02040502050405020303" pitchFamily="18" charset="0"/>
        </a:defRPr>
      </a:lvl3pPr>
      <a:lvl4pPr algn="l" rtl="0" eaLnBrk="0" fontAlgn="base" hangingPunct="0">
        <a:spcBef>
          <a:spcPct val="0"/>
        </a:spcBef>
        <a:spcAft>
          <a:spcPct val="0"/>
        </a:spcAft>
        <a:defRPr sz="3400">
          <a:solidFill>
            <a:schemeClr val="bg1"/>
          </a:solidFill>
          <a:latin typeface="Georgia" panose="02040502050405020303" pitchFamily="18" charset="0"/>
        </a:defRPr>
      </a:lvl4pPr>
      <a:lvl5pPr algn="l" rtl="0" eaLnBrk="0" fontAlgn="base" hangingPunct="0">
        <a:spcBef>
          <a:spcPct val="0"/>
        </a:spcBef>
        <a:spcAft>
          <a:spcPct val="0"/>
        </a:spcAft>
        <a:defRPr sz="3400">
          <a:solidFill>
            <a:schemeClr val="bg1"/>
          </a:solidFill>
          <a:latin typeface="Georgia" panose="02040502050405020303" pitchFamily="18" charset="0"/>
        </a:defRPr>
      </a:lvl5pPr>
      <a:lvl6pPr marL="457200" algn="l" rtl="0" fontAlgn="base">
        <a:spcBef>
          <a:spcPct val="0"/>
        </a:spcBef>
        <a:spcAft>
          <a:spcPct val="0"/>
        </a:spcAft>
        <a:defRPr sz="3400">
          <a:solidFill>
            <a:schemeClr val="bg1"/>
          </a:solidFill>
          <a:latin typeface="Georgia" panose="02040502050405020303" pitchFamily="18" charset="0"/>
        </a:defRPr>
      </a:lvl6pPr>
      <a:lvl7pPr marL="914400" algn="l" rtl="0" fontAlgn="base">
        <a:spcBef>
          <a:spcPct val="0"/>
        </a:spcBef>
        <a:spcAft>
          <a:spcPct val="0"/>
        </a:spcAft>
        <a:defRPr sz="3400">
          <a:solidFill>
            <a:schemeClr val="bg1"/>
          </a:solidFill>
          <a:latin typeface="Georgia" panose="02040502050405020303" pitchFamily="18" charset="0"/>
        </a:defRPr>
      </a:lvl7pPr>
      <a:lvl8pPr marL="1371600" algn="l" rtl="0" fontAlgn="base">
        <a:spcBef>
          <a:spcPct val="0"/>
        </a:spcBef>
        <a:spcAft>
          <a:spcPct val="0"/>
        </a:spcAft>
        <a:defRPr sz="3400">
          <a:solidFill>
            <a:schemeClr val="bg1"/>
          </a:solidFill>
          <a:latin typeface="Georgia" panose="02040502050405020303" pitchFamily="18" charset="0"/>
        </a:defRPr>
      </a:lvl8pPr>
      <a:lvl9pPr marL="1828800" algn="l" rtl="0" fontAlgn="base">
        <a:spcBef>
          <a:spcPct val="0"/>
        </a:spcBef>
        <a:spcAft>
          <a:spcPct val="0"/>
        </a:spcAft>
        <a:defRPr sz="3400">
          <a:solidFill>
            <a:schemeClr val="bg1"/>
          </a:solidFill>
          <a:latin typeface="Georgia" panose="02040502050405020303" pitchFamily="18" charset="0"/>
        </a:defRPr>
      </a:lvl9pPr>
    </p:titleStyle>
    <p:bodyStyle>
      <a:lvl1pPr marL="182563" indent="-182563" algn="l" rtl="0" eaLnBrk="0" fontAlgn="base" hangingPunct="0">
        <a:spcBef>
          <a:spcPct val="0"/>
        </a:spcBef>
        <a:spcAft>
          <a:spcPts val="600"/>
        </a:spcAft>
        <a:buClr>
          <a:schemeClr val="bg1"/>
        </a:buClr>
        <a:buFont typeface="Wingdings" panose="05000000000000000000" pitchFamily="2" charset="2"/>
        <a:buChar char="§"/>
        <a:defRPr sz="1600" kern="400">
          <a:solidFill>
            <a:schemeClr val="bg1"/>
          </a:solidFill>
          <a:latin typeface="+mn-lt"/>
          <a:ea typeface="+mn-ea"/>
          <a:cs typeface="Arial" panose="020B0604020202020204" pitchFamily="34" charset="0"/>
        </a:defRPr>
      </a:lvl1pPr>
      <a:lvl2pPr marL="365125" indent="-182563"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2pPr>
      <a:lvl3pPr marL="685800"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3pPr>
      <a:lvl4pPr marL="858838"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4pPr>
      <a:lvl5pPr marL="1031875"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194" name="Title Placeholder 1">
            <a:extLst>
              <a:ext uri="{FF2B5EF4-FFF2-40B4-BE49-F238E27FC236}">
                <a16:creationId xmlns:a16="http://schemas.microsoft.com/office/drawing/2014/main" id="{397DCF61-CA63-E0E6-C4AB-124A139DA0DB}"/>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title</a:t>
            </a:r>
          </a:p>
        </p:txBody>
      </p:sp>
      <p:sp>
        <p:nvSpPr>
          <p:cNvPr id="8195" name="Text Placeholder 2">
            <a:extLst>
              <a:ext uri="{FF2B5EF4-FFF2-40B4-BE49-F238E27FC236}">
                <a16:creationId xmlns:a16="http://schemas.microsoft.com/office/drawing/2014/main" id="{720AEE32-3F0A-A8AE-FE3E-622DAABE3B4E}"/>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9" name="TextBox 8">
            <a:extLst>
              <a:ext uri="{FF2B5EF4-FFF2-40B4-BE49-F238E27FC236}">
                <a16:creationId xmlns:a16="http://schemas.microsoft.com/office/drawing/2014/main" id="{255B8008-9CD8-A417-4BAC-47BFAF85539A}"/>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4E1818C3-ED46-4733-8053-635FCCA65CAB}" type="slidenum">
              <a:rPr lang="en-US" sz="700" kern="400">
                <a:latin typeface="+mn-lt"/>
                <a:cs typeface="Arial" panose="020B0604020202020204" pitchFamily="34" charset="0"/>
              </a:rPr>
              <a:pPr algn="r" eaLnBrk="1" fontAlgn="auto" hangingPunct="1">
                <a:spcBef>
                  <a:spcPts val="0"/>
                </a:spcBef>
                <a:spcAft>
                  <a:spcPts val="0"/>
                </a:spcAft>
                <a:defRPr/>
              </a:pPr>
              <a:t>‹#›</a:t>
            </a:fld>
            <a:endParaRPr lang="en-US" sz="700" kern="400" dirty="0">
              <a:latin typeface="+mn-lt"/>
              <a:cs typeface="Arial" panose="020B0604020202020204" pitchFamily="34" charset="0"/>
            </a:endParaRPr>
          </a:p>
        </p:txBody>
      </p:sp>
      <p:sp>
        <p:nvSpPr>
          <p:cNvPr id="12" name="TextBox 11">
            <a:extLst>
              <a:ext uri="{FF2B5EF4-FFF2-40B4-BE49-F238E27FC236}">
                <a16:creationId xmlns:a16="http://schemas.microsoft.com/office/drawing/2014/main" id="{1961A47B-56FD-7FBD-8F52-7DDF285A95CF}"/>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13" name="TextBox 12">
            <a:extLst>
              <a:ext uri="{FF2B5EF4-FFF2-40B4-BE49-F238E27FC236}">
                <a16:creationId xmlns:a16="http://schemas.microsoft.com/office/drawing/2014/main" id="{2F38E82E-C6A7-440B-C59D-071DE27906BB}"/>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LCN-5467393-021423</a:t>
            </a:r>
          </a:p>
        </p:txBody>
      </p:sp>
      <p:sp>
        <p:nvSpPr>
          <p:cNvPr id="15" name="TextBox 14">
            <a:extLst>
              <a:ext uri="{FF2B5EF4-FFF2-40B4-BE49-F238E27FC236}">
                <a16:creationId xmlns:a16="http://schemas.microsoft.com/office/drawing/2014/main" id="{860D2E52-A4CF-37EA-81AD-38A86F367FD4}"/>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4785" r:id="rId1"/>
    <p:sldLayoutId id="2147484786" r:id="rId2"/>
    <p:sldLayoutId id="2147484787" r:id="rId3"/>
    <p:sldLayoutId id="2147484788" r:id="rId4"/>
    <p:sldLayoutId id="2147484789" r:id="rId5"/>
    <p:sldLayoutId id="2147484790" r:id="rId6"/>
    <p:sldLayoutId id="2147484791" r:id="rId7"/>
    <p:sldLayoutId id="2147484792" r:id="rId8"/>
    <p:sldLayoutId id="2147484793" r:id="rId9"/>
    <p:sldLayoutId id="2147484794" r:id="rId10"/>
    <p:sldLayoutId id="2147484795" r:id="rId11"/>
    <p:sldLayoutId id="2147484796" r:id="rId12"/>
    <p:sldLayoutId id="2147484797" r:id="rId13"/>
    <p:sldLayoutId id="2147484798" r:id="rId14"/>
    <p:sldLayoutId id="2147484799" r:id="rId15"/>
    <p:sldLayoutId id="2147484800" r:id="rId16"/>
    <p:sldLayoutId id="2147484801" r:id="rId17"/>
    <p:sldLayoutId id="2147484802" r:id="rId18"/>
    <p:sldLayoutId id="2147484803" r:id="rId19"/>
    <p:sldLayoutId id="2147484804" r:id="rId20"/>
    <p:sldLayoutId id="2147484805" r:id="rId21"/>
    <p:sldLayoutId id="2147484806" r:id="rId22"/>
    <p:sldLayoutId id="2147484807" r:id="rId23"/>
    <p:sldLayoutId id="2147484808" r:id="rId24"/>
    <p:sldLayoutId id="2147484809" r:id="rId25"/>
    <p:sldLayoutId id="2147484810" r:id="rId26"/>
    <p:sldLayoutId id="2147484821" r:id="rId27"/>
  </p:sldLayoutIdLst>
  <p:txStyles>
    <p:titleStyle>
      <a:lvl1pPr algn="l" rtl="0" eaLnBrk="0" fontAlgn="base" hangingPunct="0">
        <a:spcBef>
          <a:spcPct val="0"/>
        </a:spcBef>
        <a:spcAft>
          <a:spcPct val="0"/>
        </a:spcAft>
        <a:defRPr sz="3400" kern="1200">
          <a:solidFill>
            <a:schemeClr val="tx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tx1"/>
          </a:solidFill>
          <a:latin typeface="Georgia" panose="02040502050405020303" pitchFamily="18" charset="0"/>
        </a:defRPr>
      </a:lvl2pPr>
      <a:lvl3pPr algn="l" rtl="0" eaLnBrk="0" fontAlgn="base" hangingPunct="0">
        <a:spcBef>
          <a:spcPct val="0"/>
        </a:spcBef>
        <a:spcAft>
          <a:spcPct val="0"/>
        </a:spcAft>
        <a:defRPr sz="3400">
          <a:solidFill>
            <a:schemeClr val="tx1"/>
          </a:solidFill>
          <a:latin typeface="Georgia" panose="02040502050405020303" pitchFamily="18" charset="0"/>
        </a:defRPr>
      </a:lvl3pPr>
      <a:lvl4pPr algn="l" rtl="0" eaLnBrk="0" fontAlgn="base" hangingPunct="0">
        <a:spcBef>
          <a:spcPct val="0"/>
        </a:spcBef>
        <a:spcAft>
          <a:spcPct val="0"/>
        </a:spcAft>
        <a:defRPr sz="3400">
          <a:solidFill>
            <a:schemeClr val="tx1"/>
          </a:solidFill>
          <a:latin typeface="Georgia" panose="02040502050405020303" pitchFamily="18" charset="0"/>
        </a:defRPr>
      </a:lvl4pPr>
      <a:lvl5pPr algn="l" rtl="0" eaLnBrk="0" fontAlgn="base" hangingPunct="0">
        <a:spcBef>
          <a:spcPct val="0"/>
        </a:spcBef>
        <a:spcAft>
          <a:spcPct val="0"/>
        </a:spcAft>
        <a:defRPr sz="3400">
          <a:solidFill>
            <a:schemeClr val="tx1"/>
          </a:solidFill>
          <a:latin typeface="Georgia" panose="02040502050405020303" pitchFamily="18" charset="0"/>
        </a:defRPr>
      </a:lvl5pPr>
      <a:lvl6pPr marL="457200" algn="l" rtl="0" fontAlgn="base">
        <a:spcBef>
          <a:spcPct val="0"/>
        </a:spcBef>
        <a:spcAft>
          <a:spcPct val="0"/>
        </a:spcAft>
        <a:defRPr sz="3400">
          <a:solidFill>
            <a:schemeClr val="tx1"/>
          </a:solidFill>
          <a:latin typeface="Georgia" panose="02040502050405020303" pitchFamily="18" charset="0"/>
        </a:defRPr>
      </a:lvl6pPr>
      <a:lvl7pPr marL="914400" algn="l" rtl="0" fontAlgn="base">
        <a:spcBef>
          <a:spcPct val="0"/>
        </a:spcBef>
        <a:spcAft>
          <a:spcPct val="0"/>
        </a:spcAft>
        <a:defRPr sz="3400">
          <a:solidFill>
            <a:schemeClr val="tx1"/>
          </a:solidFill>
          <a:latin typeface="Georgia" panose="02040502050405020303" pitchFamily="18" charset="0"/>
        </a:defRPr>
      </a:lvl7pPr>
      <a:lvl8pPr marL="1371600" algn="l" rtl="0" fontAlgn="base">
        <a:spcBef>
          <a:spcPct val="0"/>
        </a:spcBef>
        <a:spcAft>
          <a:spcPct val="0"/>
        </a:spcAft>
        <a:defRPr sz="3400">
          <a:solidFill>
            <a:schemeClr val="tx1"/>
          </a:solidFill>
          <a:latin typeface="Georgia" panose="02040502050405020303" pitchFamily="18" charset="0"/>
        </a:defRPr>
      </a:lvl8pPr>
      <a:lvl9pPr marL="1828800" algn="l" rtl="0" fontAlgn="base">
        <a:spcBef>
          <a:spcPct val="0"/>
        </a:spcBef>
        <a:spcAft>
          <a:spcPct val="0"/>
        </a:spcAft>
        <a:defRPr sz="3400">
          <a:solidFill>
            <a:schemeClr val="tx1"/>
          </a:solidFill>
          <a:latin typeface="Georgia" panose="02040502050405020303" pitchFamily="18" charset="0"/>
        </a:defRPr>
      </a:lvl9pPr>
    </p:titleStyle>
    <p:bodyStyle>
      <a:lvl1pPr marL="182563" indent="-182563" algn="l" rtl="0" eaLnBrk="0" fontAlgn="base" hangingPunct="0">
        <a:spcBef>
          <a:spcPct val="0"/>
        </a:spcBef>
        <a:spcAft>
          <a:spcPts val="800"/>
        </a:spcAft>
        <a:buClr>
          <a:schemeClr val="accent1"/>
        </a:buClr>
        <a:buFont typeface="Wingdings" panose="05000000000000000000" pitchFamily="2" charset="2"/>
        <a:buChar char="§"/>
        <a:defRPr sz="1600" kern="400">
          <a:solidFill>
            <a:schemeClr val="tx1"/>
          </a:solidFill>
          <a:latin typeface="+mn-lt"/>
          <a:ea typeface="+mn-ea"/>
          <a:cs typeface="Arial" panose="020B0604020202020204" pitchFamily="34" charset="0"/>
        </a:defRPr>
      </a:lvl1pPr>
      <a:lvl2pPr marL="365125" indent="-182563"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2pPr>
      <a:lvl3pPr marL="685800" indent="-173038" algn="l" rtl="0" eaLnBrk="0" fontAlgn="base" hangingPunct="0">
        <a:spcBef>
          <a:spcPct val="0"/>
        </a:spcBef>
        <a:spcAft>
          <a:spcPts val="800"/>
        </a:spcAft>
        <a:buClr>
          <a:srgbClr val="828282"/>
        </a:buClr>
        <a:buFont typeface="Calibri" panose="020F0502020204030204" pitchFamily="34" charset="0"/>
        <a:buChar char="▫"/>
        <a:defRPr sz="1600" kern="400">
          <a:solidFill>
            <a:schemeClr val="tx1"/>
          </a:solidFill>
          <a:latin typeface="+mn-lt"/>
          <a:ea typeface="+mn-ea"/>
          <a:cs typeface="Arial" panose="020B0604020202020204" pitchFamily="34" charset="0"/>
        </a:defRPr>
      </a:lvl3pPr>
      <a:lvl4pPr marL="858838"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4pPr>
      <a:lvl5pPr marL="1031875" indent="-173038" algn="l" rtl="0" eaLnBrk="0" fontAlgn="base" hangingPunct="0">
        <a:spcBef>
          <a:spcPct val="0"/>
        </a:spcBef>
        <a:spcAft>
          <a:spcPts val="800"/>
        </a:spcAft>
        <a:buClr>
          <a:schemeClr val="tx1"/>
        </a:buClr>
        <a:buFont typeface="Calibri" panose="020F0502020204030204" pitchFamily="34" charset="0"/>
        <a:buChar char="»"/>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9218" name="Title Placeholder 1">
            <a:extLst>
              <a:ext uri="{FF2B5EF4-FFF2-40B4-BE49-F238E27FC236}">
                <a16:creationId xmlns:a16="http://schemas.microsoft.com/office/drawing/2014/main" id="{035D064D-BF77-F5A3-E33F-0AE037928668}"/>
              </a:ext>
            </a:extLst>
          </p:cNvPr>
          <p:cNvSpPr>
            <a:spLocks noGrp="1" noChangeArrowheads="1"/>
          </p:cNvSpPr>
          <p:nvPr>
            <p:ph type="title"/>
          </p:nvPr>
        </p:nvSpPr>
        <p:spPr bwMode="auto">
          <a:xfrm>
            <a:off x="571500" y="484188"/>
            <a:ext cx="110363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Lorem ipsum dolor sit</a:t>
            </a:r>
          </a:p>
        </p:txBody>
      </p:sp>
      <p:sp>
        <p:nvSpPr>
          <p:cNvPr id="9219" name="Text Placeholder 2">
            <a:extLst>
              <a:ext uri="{FF2B5EF4-FFF2-40B4-BE49-F238E27FC236}">
                <a16:creationId xmlns:a16="http://schemas.microsoft.com/office/drawing/2014/main" id="{1332B729-C773-F963-B5D6-882ADC2C13D1}"/>
              </a:ext>
            </a:extLst>
          </p:cNvPr>
          <p:cNvSpPr>
            <a:spLocks noGrp="1" noChangeArrowheads="1"/>
          </p:cNvSpPr>
          <p:nvPr>
            <p:ph type="body" idx="1"/>
          </p:nvPr>
        </p:nvSpPr>
        <p:spPr bwMode="auto">
          <a:xfrm>
            <a:off x="571500" y="2000250"/>
            <a:ext cx="11036300" cy="420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enter text</a:t>
            </a:r>
          </a:p>
          <a:p>
            <a:pPr lvl="1"/>
            <a:r>
              <a:rPr lang="en-US" altLang="en-US"/>
              <a:t>Second level</a:t>
            </a:r>
          </a:p>
          <a:p>
            <a:pPr lvl="2"/>
            <a:r>
              <a:rPr lang="en-US" altLang="en-US"/>
              <a:t>Third level</a:t>
            </a:r>
          </a:p>
        </p:txBody>
      </p:sp>
      <p:sp>
        <p:nvSpPr>
          <p:cNvPr id="8" name="TextBox 7">
            <a:extLst>
              <a:ext uri="{FF2B5EF4-FFF2-40B4-BE49-F238E27FC236}">
                <a16:creationId xmlns:a16="http://schemas.microsoft.com/office/drawing/2014/main" id="{B6949920-0A4D-C923-7516-1F49B430A684}"/>
              </a:ext>
            </a:extLst>
          </p:cNvPr>
          <p:cNvSpPr txBox="1"/>
          <p:nvPr userDrawn="1"/>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DD4BB728-A27D-445C-AA3A-958AC5F9F348}"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a:t>
            </a:fld>
            <a:endParaRPr lang="en-US" sz="700" kern="400" dirty="0">
              <a:solidFill>
                <a:schemeClr val="bg1"/>
              </a:solidFill>
              <a:latin typeface="+mn-lt"/>
              <a:cs typeface="Arial" panose="020B0604020202020204" pitchFamily="34" charset="0"/>
            </a:endParaRPr>
          </a:p>
        </p:txBody>
      </p:sp>
      <p:sp>
        <p:nvSpPr>
          <p:cNvPr id="10" name="TextBox 9">
            <a:extLst>
              <a:ext uri="{FF2B5EF4-FFF2-40B4-BE49-F238E27FC236}">
                <a16:creationId xmlns:a16="http://schemas.microsoft.com/office/drawing/2014/main" id="{929D3497-1BB7-8642-3E16-FF7869711CB5}"/>
              </a:ext>
            </a:extLst>
          </p:cNvPr>
          <p:cNvSpPr txBox="1"/>
          <p:nvPr userDrawn="1"/>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solidFill>
                  <a:schemeClr val="bg1"/>
                </a:solidFill>
                <a:latin typeface="+mn-lt"/>
                <a:cs typeface="Arial" panose="020B0604020202020204" pitchFamily="34" charset="0"/>
              </a:rPr>
              <a:t>For financial professional use only. Not for use with the public.</a:t>
            </a:r>
          </a:p>
        </p:txBody>
      </p:sp>
      <p:sp>
        <p:nvSpPr>
          <p:cNvPr id="11" name="TextBox 10">
            <a:extLst>
              <a:ext uri="{FF2B5EF4-FFF2-40B4-BE49-F238E27FC236}">
                <a16:creationId xmlns:a16="http://schemas.microsoft.com/office/drawing/2014/main" id="{F7108297-F5F1-72D4-7781-8C4591A3BD43}"/>
              </a:ext>
            </a:extLst>
          </p:cNvPr>
          <p:cNvSpPr txBox="1"/>
          <p:nvPr userDrawn="1"/>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LCN-5467393-021423</a:t>
            </a:r>
          </a:p>
        </p:txBody>
      </p:sp>
      <p:sp>
        <p:nvSpPr>
          <p:cNvPr id="15" name="TextBox 14">
            <a:extLst>
              <a:ext uri="{FF2B5EF4-FFF2-40B4-BE49-F238E27FC236}">
                <a16:creationId xmlns:a16="http://schemas.microsoft.com/office/drawing/2014/main" id="{6B6F525B-4BB9-7A7E-6B8B-B66B190C8B33}"/>
              </a:ext>
            </a:extLst>
          </p:cNvPr>
          <p:cNvSpPr txBox="1"/>
          <p:nvPr userDrawn="1"/>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solidFill>
                  <a:schemeClr val="bg1"/>
                </a:solidFill>
                <a:latin typeface="+mn-lt"/>
                <a:cs typeface="Arial" panose="020B0604020202020204" pitchFamily="34" charset="0"/>
              </a:rPr>
              <a:t>©2023 Lincoln National Corporation</a:t>
            </a:r>
          </a:p>
        </p:txBody>
      </p:sp>
    </p:spTree>
  </p:cSld>
  <p:clrMap bg1="lt1" tx1="dk1" bg2="lt2" tx2="dk2" accent1="accent1" accent2="accent2" accent3="accent3" accent4="accent4" accent5="accent5" accent6="accent6" hlink="hlink" folHlink="folHlink"/>
  <p:sldLayoutIdLst>
    <p:sldLayoutId id="2147484822" r:id="rId1"/>
    <p:sldLayoutId id="2147484823" r:id="rId2"/>
    <p:sldLayoutId id="2147484811" r:id="rId3"/>
    <p:sldLayoutId id="2147484824" r:id="rId4"/>
  </p:sldLayoutIdLst>
  <p:txStyles>
    <p:titleStyle>
      <a:lvl1pPr algn="l" rtl="0" eaLnBrk="0" fontAlgn="base" hangingPunct="0">
        <a:spcBef>
          <a:spcPct val="0"/>
        </a:spcBef>
        <a:spcAft>
          <a:spcPct val="0"/>
        </a:spcAft>
        <a:defRPr sz="3400" kern="1200">
          <a:solidFill>
            <a:schemeClr val="bg1"/>
          </a:solidFill>
          <a:latin typeface="Georgia" panose="02040502050405020303" pitchFamily="18" charset="0"/>
          <a:ea typeface="+mj-ea"/>
          <a:cs typeface="+mj-cs"/>
        </a:defRPr>
      </a:lvl1pPr>
      <a:lvl2pPr algn="l" rtl="0" eaLnBrk="0" fontAlgn="base" hangingPunct="0">
        <a:spcBef>
          <a:spcPct val="0"/>
        </a:spcBef>
        <a:spcAft>
          <a:spcPct val="0"/>
        </a:spcAft>
        <a:defRPr sz="3400">
          <a:solidFill>
            <a:schemeClr val="bg1"/>
          </a:solidFill>
          <a:latin typeface="Georgia" panose="02040502050405020303" pitchFamily="18" charset="0"/>
        </a:defRPr>
      </a:lvl2pPr>
      <a:lvl3pPr algn="l" rtl="0" eaLnBrk="0" fontAlgn="base" hangingPunct="0">
        <a:spcBef>
          <a:spcPct val="0"/>
        </a:spcBef>
        <a:spcAft>
          <a:spcPct val="0"/>
        </a:spcAft>
        <a:defRPr sz="3400">
          <a:solidFill>
            <a:schemeClr val="bg1"/>
          </a:solidFill>
          <a:latin typeface="Georgia" panose="02040502050405020303" pitchFamily="18" charset="0"/>
        </a:defRPr>
      </a:lvl3pPr>
      <a:lvl4pPr algn="l" rtl="0" eaLnBrk="0" fontAlgn="base" hangingPunct="0">
        <a:spcBef>
          <a:spcPct val="0"/>
        </a:spcBef>
        <a:spcAft>
          <a:spcPct val="0"/>
        </a:spcAft>
        <a:defRPr sz="3400">
          <a:solidFill>
            <a:schemeClr val="bg1"/>
          </a:solidFill>
          <a:latin typeface="Georgia" panose="02040502050405020303" pitchFamily="18" charset="0"/>
        </a:defRPr>
      </a:lvl4pPr>
      <a:lvl5pPr algn="l" rtl="0" eaLnBrk="0" fontAlgn="base" hangingPunct="0">
        <a:spcBef>
          <a:spcPct val="0"/>
        </a:spcBef>
        <a:spcAft>
          <a:spcPct val="0"/>
        </a:spcAft>
        <a:defRPr sz="3400">
          <a:solidFill>
            <a:schemeClr val="bg1"/>
          </a:solidFill>
          <a:latin typeface="Georgia" panose="02040502050405020303" pitchFamily="18" charset="0"/>
        </a:defRPr>
      </a:lvl5pPr>
      <a:lvl6pPr marL="457200" algn="l" rtl="0" fontAlgn="base">
        <a:spcBef>
          <a:spcPct val="0"/>
        </a:spcBef>
        <a:spcAft>
          <a:spcPct val="0"/>
        </a:spcAft>
        <a:defRPr sz="3400">
          <a:solidFill>
            <a:schemeClr val="bg1"/>
          </a:solidFill>
          <a:latin typeface="Georgia" panose="02040502050405020303" pitchFamily="18" charset="0"/>
        </a:defRPr>
      </a:lvl6pPr>
      <a:lvl7pPr marL="914400" algn="l" rtl="0" fontAlgn="base">
        <a:spcBef>
          <a:spcPct val="0"/>
        </a:spcBef>
        <a:spcAft>
          <a:spcPct val="0"/>
        </a:spcAft>
        <a:defRPr sz="3400">
          <a:solidFill>
            <a:schemeClr val="bg1"/>
          </a:solidFill>
          <a:latin typeface="Georgia" panose="02040502050405020303" pitchFamily="18" charset="0"/>
        </a:defRPr>
      </a:lvl7pPr>
      <a:lvl8pPr marL="1371600" algn="l" rtl="0" fontAlgn="base">
        <a:spcBef>
          <a:spcPct val="0"/>
        </a:spcBef>
        <a:spcAft>
          <a:spcPct val="0"/>
        </a:spcAft>
        <a:defRPr sz="3400">
          <a:solidFill>
            <a:schemeClr val="bg1"/>
          </a:solidFill>
          <a:latin typeface="Georgia" panose="02040502050405020303" pitchFamily="18" charset="0"/>
        </a:defRPr>
      </a:lvl8pPr>
      <a:lvl9pPr marL="1828800" algn="l" rtl="0" fontAlgn="base">
        <a:spcBef>
          <a:spcPct val="0"/>
        </a:spcBef>
        <a:spcAft>
          <a:spcPct val="0"/>
        </a:spcAft>
        <a:defRPr sz="3400">
          <a:solidFill>
            <a:schemeClr val="bg1"/>
          </a:solidFill>
          <a:latin typeface="Georgia" panose="02040502050405020303" pitchFamily="18" charset="0"/>
        </a:defRPr>
      </a:lvl9pPr>
    </p:titleStyle>
    <p:bodyStyle>
      <a:lvl1pPr marL="182563" indent="-182563" algn="l" rtl="0" eaLnBrk="0" fontAlgn="base" hangingPunct="0">
        <a:spcBef>
          <a:spcPct val="0"/>
        </a:spcBef>
        <a:spcAft>
          <a:spcPts val="600"/>
        </a:spcAft>
        <a:buClr>
          <a:schemeClr val="bg1"/>
        </a:buClr>
        <a:buFont typeface="Wingdings" panose="05000000000000000000" pitchFamily="2" charset="2"/>
        <a:buChar char="§"/>
        <a:defRPr sz="1600" kern="400">
          <a:solidFill>
            <a:schemeClr val="bg1"/>
          </a:solidFill>
          <a:latin typeface="+mn-lt"/>
          <a:ea typeface="+mn-ea"/>
          <a:cs typeface="Arial" panose="020B0604020202020204" pitchFamily="34" charset="0"/>
        </a:defRPr>
      </a:lvl1pPr>
      <a:lvl2pPr marL="365125" indent="-182563"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2pPr>
      <a:lvl3pPr marL="685800"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3pPr>
      <a:lvl4pPr marL="858838"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4pPr>
      <a:lvl5pPr marL="1031875" indent="-173038" algn="l" rtl="0" eaLnBrk="0" fontAlgn="base" hangingPunct="0">
        <a:spcBef>
          <a:spcPct val="0"/>
        </a:spcBef>
        <a:spcAft>
          <a:spcPts val="600"/>
        </a:spcAft>
        <a:buClr>
          <a:schemeClr val="bg1"/>
        </a:buClr>
        <a:buFont typeface="Calibri" panose="020F0502020204030204" pitchFamily="34" charset="0"/>
        <a:buChar char="»"/>
        <a:defRPr sz="1600" kern="400">
          <a:solidFill>
            <a:schemeClr val="bg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9.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2.xml"/><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4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42.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4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42.xml"/><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42.xml"/><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4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4">
            <a:extLst>
              <a:ext uri="{FF2B5EF4-FFF2-40B4-BE49-F238E27FC236}">
                <a16:creationId xmlns:a16="http://schemas.microsoft.com/office/drawing/2014/main" id="{859A9D0C-636C-13F0-6601-ABD41C31069B}"/>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t="-187" r="-51"/>
          <a:stretch>
            <a:fillRect/>
          </a:stretch>
        </p:blipFill>
        <p:spPr bwMode="auto">
          <a:xfrm>
            <a:off x="0" y="-76200"/>
            <a:ext cx="12198350" cy="693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ext Placeholder 2">
            <a:extLst>
              <a:ext uri="{FF2B5EF4-FFF2-40B4-BE49-F238E27FC236}">
                <a16:creationId xmlns:a16="http://schemas.microsoft.com/office/drawing/2014/main" id="{1D5849FC-5CA5-657E-E04F-7B287D2F95CE}"/>
              </a:ext>
            </a:extLst>
          </p:cNvPr>
          <p:cNvSpPr>
            <a:spLocks noGrp="1" noChangeArrowheads="1"/>
          </p:cNvSpPr>
          <p:nvPr>
            <p:ph type="body" sz="quarter" idx="25"/>
          </p:nvPr>
        </p:nvSpPr>
        <p:spPr>
          <a:xfrm>
            <a:off x="6281738" y="573088"/>
            <a:ext cx="5330825" cy="5395912"/>
          </a:xfrm>
        </p:spPr>
        <p:txBody>
          <a:bodyPr/>
          <a:lstStyle/>
          <a:p>
            <a:pPr eaLnBrk="1" hangingPunct="1"/>
            <a:endParaRPr lang="en-US" altLang="en-US" dirty="0"/>
          </a:p>
        </p:txBody>
      </p:sp>
      <p:sp>
        <p:nvSpPr>
          <p:cNvPr id="29700" name="Text Placeholder 4">
            <a:extLst>
              <a:ext uri="{FF2B5EF4-FFF2-40B4-BE49-F238E27FC236}">
                <a16:creationId xmlns:a16="http://schemas.microsoft.com/office/drawing/2014/main" id="{6841FE6F-E95E-1004-E14A-7C0BCB8D066B}"/>
              </a:ext>
            </a:extLst>
          </p:cNvPr>
          <p:cNvSpPr>
            <a:spLocks noGrp="1" noChangeArrowheads="1"/>
          </p:cNvSpPr>
          <p:nvPr>
            <p:ph type="body" sz="quarter" idx="11"/>
          </p:nvPr>
        </p:nvSpPr>
        <p:spPr>
          <a:xfrm>
            <a:off x="6811963" y="4141788"/>
            <a:ext cx="2286000" cy="152400"/>
          </a:xfrm>
        </p:spPr>
        <p:txBody>
          <a:bodyPr/>
          <a:lstStyle/>
          <a:p>
            <a:pPr eaLnBrk="1" hangingPunct="1">
              <a:spcAft>
                <a:spcPct val="0"/>
              </a:spcAft>
            </a:pPr>
            <a:endParaRPr lang="en-US" altLang="en-US" dirty="0"/>
          </a:p>
        </p:txBody>
      </p:sp>
      <p:sp>
        <p:nvSpPr>
          <p:cNvPr id="29701" name="Text Placeholder 5">
            <a:extLst>
              <a:ext uri="{FF2B5EF4-FFF2-40B4-BE49-F238E27FC236}">
                <a16:creationId xmlns:a16="http://schemas.microsoft.com/office/drawing/2014/main" id="{B1A2F9DA-E78E-D5FD-B828-E0112F882C0F}"/>
              </a:ext>
            </a:extLst>
          </p:cNvPr>
          <p:cNvSpPr>
            <a:spLocks noGrp="1" noChangeArrowheads="1"/>
          </p:cNvSpPr>
          <p:nvPr>
            <p:ph type="body" sz="quarter" idx="12"/>
          </p:nvPr>
        </p:nvSpPr>
        <p:spPr>
          <a:xfrm>
            <a:off x="6811963" y="4303713"/>
            <a:ext cx="2286000" cy="320675"/>
          </a:xfrm>
        </p:spPr>
        <p:txBody>
          <a:bodyPr/>
          <a:lstStyle/>
          <a:p>
            <a:pPr eaLnBrk="1" hangingPunct="1">
              <a:spcAft>
                <a:spcPct val="0"/>
              </a:spcAft>
            </a:pPr>
            <a:endParaRPr lang="en-US" altLang="en-US" dirty="0"/>
          </a:p>
        </p:txBody>
      </p:sp>
      <p:sp>
        <p:nvSpPr>
          <p:cNvPr id="29702" name="Text Placeholder 8">
            <a:extLst>
              <a:ext uri="{FF2B5EF4-FFF2-40B4-BE49-F238E27FC236}">
                <a16:creationId xmlns:a16="http://schemas.microsoft.com/office/drawing/2014/main" id="{6200E5B9-913B-C868-A202-B734695333A0}"/>
              </a:ext>
            </a:extLst>
          </p:cNvPr>
          <p:cNvSpPr>
            <a:spLocks noGrp="1" noChangeArrowheads="1"/>
          </p:cNvSpPr>
          <p:nvPr>
            <p:ph type="body" sz="quarter" idx="15"/>
          </p:nvPr>
        </p:nvSpPr>
        <p:spPr>
          <a:xfrm>
            <a:off x="6811963" y="4699000"/>
            <a:ext cx="2286000" cy="153988"/>
          </a:xfrm>
        </p:spPr>
        <p:txBody>
          <a:bodyPr/>
          <a:lstStyle/>
          <a:p>
            <a:pPr eaLnBrk="1" hangingPunct="1">
              <a:spcAft>
                <a:spcPct val="0"/>
              </a:spcAft>
            </a:pPr>
            <a:endParaRPr lang="en-US" altLang="en-US" dirty="0"/>
          </a:p>
        </p:txBody>
      </p:sp>
      <p:sp>
        <p:nvSpPr>
          <p:cNvPr id="29703" name="Text Placeholder 9">
            <a:extLst>
              <a:ext uri="{FF2B5EF4-FFF2-40B4-BE49-F238E27FC236}">
                <a16:creationId xmlns:a16="http://schemas.microsoft.com/office/drawing/2014/main" id="{AABC4EF4-C65B-5360-D4EA-6C436D868C46}"/>
              </a:ext>
            </a:extLst>
          </p:cNvPr>
          <p:cNvSpPr>
            <a:spLocks noGrp="1" noChangeArrowheads="1"/>
          </p:cNvSpPr>
          <p:nvPr>
            <p:ph type="body" sz="quarter" idx="16"/>
          </p:nvPr>
        </p:nvSpPr>
        <p:spPr>
          <a:xfrm>
            <a:off x="6811963" y="4860925"/>
            <a:ext cx="2286000" cy="320675"/>
          </a:xfrm>
        </p:spPr>
        <p:txBody>
          <a:bodyPr/>
          <a:lstStyle/>
          <a:p>
            <a:pPr eaLnBrk="1" hangingPunct="1">
              <a:spcAft>
                <a:spcPct val="0"/>
              </a:spcAft>
            </a:pPr>
            <a:endParaRPr lang="en-US" altLang="en-US" dirty="0"/>
          </a:p>
        </p:txBody>
      </p:sp>
      <p:sp>
        <p:nvSpPr>
          <p:cNvPr id="29704" name="Text Placeholder 12">
            <a:extLst>
              <a:ext uri="{FF2B5EF4-FFF2-40B4-BE49-F238E27FC236}">
                <a16:creationId xmlns:a16="http://schemas.microsoft.com/office/drawing/2014/main" id="{9F51798B-C5AF-7592-0A55-5C75F32B6E5F}"/>
              </a:ext>
            </a:extLst>
          </p:cNvPr>
          <p:cNvSpPr>
            <a:spLocks noGrp="1" noChangeArrowheads="1"/>
          </p:cNvSpPr>
          <p:nvPr>
            <p:ph type="body" sz="quarter" idx="19"/>
          </p:nvPr>
        </p:nvSpPr>
        <p:spPr>
          <a:xfrm>
            <a:off x="6811963" y="5368925"/>
            <a:ext cx="2286000" cy="155575"/>
          </a:xfrm>
        </p:spPr>
        <p:txBody>
          <a:bodyPr/>
          <a:lstStyle/>
          <a:p>
            <a:pPr eaLnBrk="1" hangingPunct="1">
              <a:spcAft>
                <a:spcPct val="0"/>
              </a:spcAft>
            </a:pPr>
            <a:endParaRPr lang="en-US" altLang="en-US" dirty="0"/>
          </a:p>
        </p:txBody>
      </p:sp>
      <p:sp>
        <p:nvSpPr>
          <p:cNvPr id="29705" name="Text Placeholder 13">
            <a:extLst>
              <a:ext uri="{FF2B5EF4-FFF2-40B4-BE49-F238E27FC236}">
                <a16:creationId xmlns:a16="http://schemas.microsoft.com/office/drawing/2014/main" id="{825F6CC6-A104-F317-2ECE-3711CB52EC2F}"/>
              </a:ext>
            </a:extLst>
          </p:cNvPr>
          <p:cNvSpPr>
            <a:spLocks noGrp="1" noChangeArrowheads="1"/>
          </p:cNvSpPr>
          <p:nvPr>
            <p:ph type="body" idx="4294967295"/>
          </p:nvPr>
        </p:nvSpPr>
        <p:spPr>
          <a:xfrm>
            <a:off x="6856412" y="2773293"/>
            <a:ext cx="4270375" cy="1089025"/>
          </a:xfrm>
        </p:spPr>
        <p:txBody>
          <a:bodyPr/>
          <a:lstStyle/>
          <a:p>
            <a:pPr marL="0" indent="0" eaLnBrk="1" hangingPunct="1">
              <a:lnSpc>
                <a:spcPts val="4200"/>
              </a:lnSpc>
              <a:buFont typeface="Wingdings" panose="05000000000000000000" pitchFamily="2" charset="2"/>
              <a:buNone/>
            </a:pPr>
            <a:r>
              <a:rPr lang="en-US" altLang="en-US" b="1" dirty="0">
                <a:solidFill>
                  <a:schemeClr val="tx1"/>
                </a:solidFill>
                <a:latin typeface="Georgia" panose="02040502050405020303" pitchFamily="18" charset="0"/>
              </a:rPr>
              <a:t>Spousal Lifetime Access Trusts (SLATs)</a:t>
            </a:r>
          </a:p>
        </p:txBody>
      </p:sp>
      <p:sp>
        <p:nvSpPr>
          <p:cNvPr id="15" name="Title 14">
            <a:extLst>
              <a:ext uri="{FF2B5EF4-FFF2-40B4-BE49-F238E27FC236}">
                <a16:creationId xmlns:a16="http://schemas.microsoft.com/office/drawing/2014/main" id="{67572D34-D470-D007-1570-6DD3AD73EBA6}"/>
              </a:ext>
            </a:extLst>
          </p:cNvPr>
          <p:cNvSpPr>
            <a:spLocks noGrp="1"/>
          </p:cNvSpPr>
          <p:nvPr>
            <p:ph type="ctrTitle"/>
          </p:nvPr>
        </p:nvSpPr>
        <p:spPr>
          <a:xfrm>
            <a:off x="6811963" y="2230438"/>
            <a:ext cx="4270375" cy="665162"/>
          </a:xfrm>
        </p:spPr>
        <p:txBody>
          <a:bodyPr rtlCol="0"/>
          <a:lstStyle/>
          <a:p>
            <a:pPr eaLnBrk="1" fontAlgn="auto" hangingPunct="1">
              <a:spcAft>
                <a:spcPts val="0"/>
              </a:spcAft>
              <a:defRPr/>
            </a:pPr>
            <a:r>
              <a:rPr lang="en-US" dirty="0">
                <a:solidFill>
                  <a:schemeClr val="accent1"/>
                </a:solidFill>
              </a:rPr>
              <a:t>Brought to you by</a:t>
            </a:r>
            <a:br>
              <a:rPr lang="en-US" dirty="0">
                <a:solidFill>
                  <a:schemeClr val="accent1"/>
                </a:solidFill>
              </a:rPr>
            </a:br>
            <a:r>
              <a:rPr lang="en-US" dirty="0">
                <a:solidFill>
                  <a:schemeClr val="accent1"/>
                </a:solidFill>
              </a:rPr>
              <a:t>Lincoln Advanced Sales Solutions</a:t>
            </a:r>
          </a:p>
        </p:txBody>
      </p:sp>
      <p:sp>
        <p:nvSpPr>
          <p:cNvPr id="32" name="TextBox 31">
            <a:extLst>
              <a:ext uri="{FF2B5EF4-FFF2-40B4-BE49-F238E27FC236}">
                <a16:creationId xmlns:a16="http://schemas.microsoft.com/office/drawing/2014/main" id="{D4869EE2-D750-1BD8-00D6-76383E1F22BC}"/>
              </a:ext>
            </a:extLst>
          </p:cNvPr>
          <p:cNvSpPr txBox="1"/>
          <p:nvPr/>
        </p:nvSpPr>
        <p:spPr>
          <a:xfrm>
            <a:off x="11344275" y="6457950"/>
            <a:ext cx="301625" cy="107950"/>
          </a:xfrm>
          <a:prstGeom prst="rect">
            <a:avLst/>
          </a:prstGeom>
          <a:noFill/>
        </p:spPr>
        <p:txBody>
          <a:bodyPr lIns="0" tIns="0" rIns="0" bIns="0" anchor="b">
            <a:spAutoFit/>
          </a:bodyPr>
          <a:lstStyle/>
          <a:p>
            <a:pPr algn="r" eaLnBrk="1" fontAlgn="auto" hangingPunct="1">
              <a:spcBef>
                <a:spcPts val="0"/>
              </a:spcBef>
              <a:spcAft>
                <a:spcPts val="0"/>
              </a:spcAft>
              <a:defRPr/>
            </a:pPr>
            <a:fld id="{B4DF04A3-1439-4280-945D-9DEEA5D090B6}" type="slidenum">
              <a:rPr lang="en-US" sz="700" kern="400">
                <a:solidFill>
                  <a:schemeClr val="bg1"/>
                </a:solidFill>
                <a:latin typeface="+mn-lt"/>
                <a:cs typeface="Arial" panose="020B0604020202020204" pitchFamily="34" charset="0"/>
              </a:rPr>
              <a:pPr algn="r" eaLnBrk="1" fontAlgn="auto" hangingPunct="1">
                <a:spcBef>
                  <a:spcPts val="0"/>
                </a:spcBef>
                <a:spcAft>
                  <a:spcPts val="0"/>
                </a:spcAft>
                <a:defRPr/>
              </a:pPr>
              <a:t>1</a:t>
            </a:fld>
            <a:endParaRPr lang="en-US" sz="700" kern="400" dirty="0">
              <a:solidFill>
                <a:schemeClr val="bg1"/>
              </a:solidFill>
              <a:latin typeface="+mn-lt"/>
              <a:cs typeface="Arial" panose="020B0604020202020204" pitchFamily="34" charset="0"/>
            </a:endParaRPr>
          </a:p>
        </p:txBody>
      </p:sp>
      <p:sp>
        <p:nvSpPr>
          <p:cNvPr id="33" name="TextBox 32">
            <a:extLst>
              <a:ext uri="{FF2B5EF4-FFF2-40B4-BE49-F238E27FC236}">
                <a16:creationId xmlns:a16="http://schemas.microsoft.com/office/drawing/2014/main" id="{D3906C6F-5624-7224-5FFE-ECAEF9ABF581}"/>
              </a:ext>
            </a:extLst>
          </p:cNvPr>
          <p:cNvSpPr txBox="1"/>
          <p:nvPr/>
        </p:nvSpPr>
        <p:spPr>
          <a:xfrm>
            <a:off x="2041525" y="6443663"/>
            <a:ext cx="6950075" cy="122237"/>
          </a:xfrm>
          <a:prstGeom prst="rect">
            <a:avLst/>
          </a:prstGeom>
          <a:noFill/>
        </p:spPr>
        <p:txBody>
          <a:bodyPr lIns="0" tIns="0" rIns="0" bIns="0" anchor="b">
            <a:spAutoFit/>
          </a:bodyPr>
          <a:lstStyle/>
          <a:p>
            <a:pPr algn="ctr" eaLnBrk="1" fontAlgn="auto" hangingPunct="1">
              <a:spcBef>
                <a:spcPts val="0"/>
              </a:spcBef>
              <a:spcAft>
                <a:spcPts val="0"/>
              </a:spcAft>
              <a:defRPr/>
            </a:pPr>
            <a:r>
              <a:rPr lang="en-US" sz="800" b="1" kern="400" dirty="0">
                <a:latin typeface="+mn-lt"/>
                <a:cs typeface="Arial" panose="020B0604020202020204" pitchFamily="34" charset="0"/>
              </a:rPr>
              <a:t>For financial professional use only. Not for use with the public.</a:t>
            </a:r>
          </a:p>
        </p:txBody>
      </p:sp>
      <p:sp>
        <p:nvSpPr>
          <p:cNvPr id="34" name="TextBox 33">
            <a:extLst>
              <a:ext uri="{FF2B5EF4-FFF2-40B4-BE49-F238E27FC236}">
                <a16:creationId xmlns:a16="http://schemas.microsoft.com/office/drawing/2014/main" id="{A7A8DC3E-1BE0-6C69-EC65-5DC529DA1087}"/>
              </a:ext>
            </a:extLst>
          </p:cNvPr>
          <p:cNvSpPr txBox="1"/>
          <p:nvPr/>
        </p:nvSpPr>
        <p:spPr>
          <a:xfrm>
            <a:off x="546100" y="6457950"/>
            <a:ext cx="1708150" cy="107950"/>
          </a:xfrm>
          <a:prstGeom prst="rect">
            <a:avLst/>
          </a:prstGeom>
          <a:noFill/>
        </p:spPr>
        <p:txBody>
          <a:bodyPr lIns="0" tIns="0" rIns="0" bIns="0" anchor="b">
            <a:spAutoFit/>
          </a:bodyPr>
          <a:lstStyle/>
          <a:p>
            <a:pPr eaLnBrk="1" fontAlgn="auto" hangingPunct="1">
              <a:spcBef>
                <a:spcPts val="0"/>
              </a:spcBef>
              <a:spcAft>
                <a:spcPts val="0"/>
              </a:spcAft>
              <a:defRPr/>
            </a:pPr>
            <a:r>
              <a:rPr lang="en-US" sz="700" kern="400" dirty="0">
                <a:latin typeface="+mn-lt"/>
                <a:cs typeface="Arial" panose="020B0604020202020204" pitchFamily="34" charset="0"/>
              </a:rPr>
              <a:t>LCN-5467393-021423</a:t>
            </a:r>
          </a:p>
        </p:txBody>
      </p:sp>
      <p:sp>
        <p:nvSpPr>
          <p:cNvPr id="35" name="TextBox 34">
            <a:extLst>
              <a:ext uri="{FF2B5EF4-FFF2-40B4-BE49-F238E27FC236}">
                <a16:creationId xmlns:a16="http://schemas.microsoft.com/office/drawing/2014/main" id="{90CA27A5-970C-65C4-BECE-B1773CF18BD0}"/>
              </a:ext>
            </a:extLst>
          </p:cNvPr>
          <p:cNvSpPr txBox="1"/>
          <p:nvPr/>
        </p:nvSpPr>
        <p:spPr>
          <a:xfrm>
            <a:off x="8991600" y="6457950"/>
            <a:ext cx="2243138" cy="107950"/>
          </a:xfrm>
          <a:prstGeom prst="rect">
            <a:avLst/>
          </a:prstGeom>
          <a:noFill/>
        </p:spPr>
        <p:txBody>
          <a:bodyPr lIns="0" tIns="0" rIns="0" bIns="0" anchor="b">
            <a:spAutoFit/>
          </a:bodyPr>
          <a:lstStyle/>
          <a:p>
            <a:pPr algn="r" eaLnBrk="1" fontAlgn="auto" hangingPunct="1">
              <a:spcBef>
                <a:spcPts val="0"/>
              </a:spcBef>
              <a:spcAft>
                <a:spcPts val="0"/>
              </a:spcAft>
              <a:defRPr/>
            </a:pPr>
            <a:r>
              <a:rPr lang="en-US" sz="700" kern="400" dirty="0">
                <a:latin typeface="+mn-lt"/>
                <a:cs typeface="Arial" panose="020B0604020202020204" pitchFamily="34" charset="0"/>
              </a:rPr>
              <a:t>©2023 Lincoln National Corporation</a:t>
            </a:r>
          </a:p>
        </p:txBody>
      </p:sp>
      <p:pic>
        <p:nvPicPr>
          <p:cNvPr id="29711" name="Picture 27">
            <a:extLst>
              <a:ext uri="{FF2B5EF4-FFF2-40B4-BE49-F238E27FC236}">
                <a16:creationId xmlns:a16="http://schemas.microsoft.com/office/drawing/2014/main" id="{5D4BA79C-6D81-7DB8-4722-5193937E3492}"/>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71500" y="571500"/>
            <a:ext cx="13906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712" name="TextBox 30">
            <a:extLst>
              <a:ext uri="{FF2B5EF4-FFF2-40B4-BE49-F238E27FC236}">
                <a16:creationId xmlns:a16="http://schemas.microsoft.com/office/drawing/2014/main" id="{B3952F67-E0B8-2969-9A73-057ED47399BA}"/>
              </a:ext>
            </a:extLst>
          </p:cNvPr>
          <p:cNvSpPr txBox="1">
            <a:spLocks noChangeArrowheads="1"/>
          </p:cNvSpPr>
          <p:nvPr/>
        </p:nvSpPr>
        <p:spPr bwMode="auto">
          <a:xfrm>
            <a:off x="571500" y="5775325"/>
            <a:ext cx="27432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spcAft>
                <a:spcPts val="300"/>
              </a:spcAft>
            </a:pPr>
            <a:r>
              <a:rPr lang="en-US" altLang="en-US" sz="700" dirty="0">
                <a:cs typeface="Arial" panose="020B0604020202020204" pitchFamily="34" charset="0"/>
              </a:rPr>
              <a:t>Insurance products issued by:</a:t>
            </a:r>
          </a:p>
          <a:p>
            <a:pPr eaLnBrk="1" hangingPunct="1">
              <a:spcAft>
                <a:spcPts val="300"/>
              </a:spcAft>
            </a:pPr>
            <a:r>
              <a:rPr lang="en-US" altLang="en-US" sz="700" dirty="0">
                <a:cs typeface="Arial" panose="020B0604020202020204" pitchFamily="34" charset="0"/>
              </a:rPr>
              <a:t>The Lincoln National Life Insurance Company </a:t>
            </a:r>
            <a:br>
              <a:rPr lang="en-US" altLang="en-US" sz="700" dirty="0">
                <a:cs typeface="Arial" panose="020B0604020202020204" pitchFamily="34" charset="0"/>
              </a:rPr>
            </a:br>
            <a:r>
              <a:rPr lang="en-US" altLang="en-US" sz="700" dirty="0">
                <a:cs typeface="Arial" panose="020B0604020202020204" pitchFamily="34" charset="0"/>
              </a:rPr>
              <a:t>Lincoln Life &amp; Annuity Company of New York</a:t>
            </a:r>
          </a:p>
        </p:txBody>
      </p:sp>
      <p:graphicFrame>
        <p:nvGraphicFramePr>
          <p:cNvPr id="36" name="Table 35">
            <a:extLst>
              <a:ext uri="{FF2B5EF4-FFF2-40B4-BE49-F238E27FC236}">
                <a16:creationId xmlns:a16="http://schemas.microsoft.com/office/drawing/2014/main" id="{1137997F-1251-5466-4669-63BDBCE4BB84}"/>
              </a:ext>
            </a:extLst>
          </p:cNvPr>
          <p:cNvGraphicFramePr>
            <a:graphicFrameLocks noGrp="1"/>
          </p:cNvGraphicFramePr>
          <p:nvPr/>
        </p:nvGraphicFramePr>
        <p:xfrm>
          <a:off x="571500" y="4643438"/>
          <a:ext cx="1176338" cy="930276"/>
        </p:xfrm>
        <a:graphic>
          <a:graphicData uri="http://schemas.openxmlformats.org/drawingml/2006/table">
            <a:tbl>
              <a:tblPr firstRow="1" bandRow="1">
                <a:tableStyleId>{5C22544A-7EE6-4342-B048-85BDC9FD1C3A}</a:tableStyleId>
              </a:tblPr>
              <a:tblGrid>
                <a:gridCol w="1176338">
                  <a:extLst>
                    <a:ext uri="{9D8B030D-6E8A-4147-A177-3AD203B41FA5}">
                      <a16:colId xmlns:a16="http://schemas.microsoft.com/office/drawing/2014/main" val="20000"/>
                    </a:ext>
                  </a:extLst>
                </a:gridCol>
              </a:tblGrid>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a deposit</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Not FDIC-insured</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33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700" b="0" dirty="0">
                          <a:solidFill>
                            <a:schemeClr val="tx1"/>
                          </a:solidFill>
                          <a:latin typeface="Calibri" panose="020F0502020204030204" pitchFamily="34" charset="0"/>
                          <a:cs typeface="Calibri" panose="020F0502020204030204" pitchFamily="34" charset="0"/>
                        </a:rPr>
                        <a:t>May go down in value</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insured by any federal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government agency</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50107">
                <a:tc>
                  <a:txBody>
                    <a:bodyPr/>
                    <a:lstStyle/>
                    <a:p>
                      <a:pPr>
                        <a:lnSpc>
                          <a:spcPct val="100000"/>
                        </a:lnSpc>
                      </a:pPr>
                      <a:r>
                        <a:rPr lang="en-US" sz="700" b="0" dirty="0">
                          <a:solidFill>
                            <a:schemeClr val="tx1"/>
                          </a:solidFill>
                          <a:latin typeface="Calibri" panose="020F0502020204030204" pitchFamily="34" charset="0"/>
                          <a:cs typeface="Calibri" panose="020F0502020204030204" pitchFamily="34" charset="0"/>
                        </a:rPr>
                        <a:t>Not guaranteed by any bank </a:t>
                      </a:r>
                      <a:br>
                        <a:rPr lang="en-US" sz="700" b="0" dirty="0">
                          <a:solidFill>
                            <a:schemeClr val="tx1"/>
                          </a:solidFill>
                          <a:latin typeface="Calibri" panose="020F0502020204030204" pitchFamily="34" charset="0"/>
                          <a:cs typeface="Calibri" panose="020F0502020204030204" pitchFamily="34" charset="0"/>
                        </a:rPr>
                      </a:br>
                      <a:r>
                        <a:rPr lang="en-US" sz="700" b="0" dirty="0">
                          <a:solidFill>
                            <a:schemeClr val="tx1"/>
                          </a:solidFill>
                          <a:latin typeface="Calibri" panose="020F0502020204030204" pitchFamily="34" charset="0"/>
                          <a:cs typeface="Calibri" panose="020F0502020204030204" pitchFamily="34" charset="0"/>
                        </a:rPr>
                        <a:t>or savings association</a:t>
                      </a:r>
                    </a:p>
                  </a:txBody>
                  <a:tcPr marL="27446" marR="27446" marT="18300" marB="183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C7A3BD3F-3F8C-9891-08A0-3645E7D18178}"/>
              </a:ext>
            </a:extLst>
          </p:cNvPr>
          <p:cNvSpPr txBox="1"/>
          <p:nvPr/>
        </p:nvSpPr>
        <p:spPr>
          <a:xfrm>
            <a:off x="6705600" y="792162"/>
            <a:ext cx="4270375" cy="1292662"/>
          </a:xfrm>
          <a:prstGeom prst="rect">
            <a:avLst/>
          </a:prstGeom>
          <a:noFill/>
        </p:spPr>
        <p:txBody>
          <a:bodyPr wrap="square" lIns="0" tIns="0" rIns="0" bIns="0" rtlCol="0">
            <a:spAutoFit/>
          </a:bodyPr>
          <a:lstStyle/>
          <a:p>
            <a:pPr algn="l"/>
            <a:r>
              <a:rPr lang="en-US" sz="4200" dirty="0">
                <a:latin typeface="Georgia" panose="02040502050405020303" pitchFamily="18" charset="0"/>
                <a:cs typeface="Arial" panose="020B0604020202020204" pitchFamily="34" charset="0"/>
              </a:rPr>
              <a:t>10-Minute Sales Concept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Placeholder 1">
            <a:extLst>
              <a:ext uri="{FF2B5EF4-FFF2-40B4-BE49-F238E27FC236}">
                <a16:creationId xmlns:a16="http://schemas.microsoft.com/office/drawing/2014/main" id="{87EB231A-E178-F3AA-AFC2-013EF97E1415}"/>
              </a:ext>
            </a:extLst>
          </p:cNvPr>
          <p:cNvSpPr>
            <a:spLocks noGrp="1" noChangeArrowheads="1"/>
          </p:cNvSpPr>
          <p:nvPr>
            <p:ph type="body" idx="1"/>
          </p:nvPr>
        </p:nvSpPr>
        <p:spPr>
          <a:xfrm>
            <a:off x="577850" y="1408113"/>
            <a:ext cx="11036300" cy="822325"/>
          </a:xfrm>
        </p:spPr>
        <p:txBody>
          <a:bodyPr/>
          <a:lstStyle/>
          <a:p>
            <a:pPr eaLnBrk="1" hangingPunct="1">
              <a:spcBef>
                <a:spcPct val="0"/>
              </a:spcBef>
              <a:spcAft>
                <a:spcPct val="0"/>
              </a:spcAft>
            </a:pPr>
            <a:r>
              <a:rPr lang="en-US" altLang="en-US" dirty="0"/>
              <a:t>Thank You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7">
            <a:extLst>
              <a:ext uri="{FF2B5EF4-FFF2-40B4-BE49-F238E27FC236}">
                <a16:creationId xmlns:a16="http://schemas.microsoft.com/office/drawing/2014/main" id="{CB7BBFEF-3CBA-030F-7C18-A771C3D6584F}"/>
              </a:ext>
            </a:extLst>
          </p:cNvPr>
          <p:cNvSpPr>
            <a:spLocks noGrp="1" noChangeArrowheads="1"/>
          </p:cNvSpPr>
          <p:nvPr>
            <p:ph type="title"/>
          </p:nvPr>
        </p:nvSpPr>
        <p:spPr>
          <a:xfrm>
            <a:off x="571500" y="484188"/>
            <a:ext cx="11036300" cy="522287"/>
          </a:xfrm>
        </p:spPr>
        <p:txBody>
          <a:bodyPr/>
          <a:lstStyle/>
          <a:p>
            <a:pPr eaLnBrk="1" hangingPunct="1"/>
            <a:r>
              <a:rPr lang="en-US" altLang="en-US" dirty="0"/>
              <a:t>Disclosures</a:t>
            </a:r>
          </a:p>
        </p:txBody>
      </p:sp>
      <p:sp>
        <p:nvSpPr>
          <p:cNvPr id="8" name="Text Placeholder 1">
            <a:extLst>
              <a:ext uri="{FF2B5EF4-FFF2-40B4-BE49-F238E27FC236}">
                <a16:creationId xmlns:a16="http://schemas.microsoft.com/office/drawing/2014/main" id="{1A3DA598-BD8F-9633-9C97-1E7D33677DE8}"/>
              </a:ext>
            </a:extLst>
          </p:cNvPr>
          <p:cNvSpPr txBox="1">
            <a:spLocks/>
          </p:cNvSpPr>
          <p:nvPr/>
        </p:nvSpPr>
        <p:spPr bwMode="auto">
          <a:xfrm>
            <a:off x="571641" y="1514037"/>
            <a:ext cx="8572359" cy="2867463"/>
          </a:xfrm>
          <a:prstGeom prst="rect">
            <a:avLst/>
          </a:prstGeom>
          <a:noFill/>
          <a:ln>
            <a:noFill/>
          </a:ln>
        </p:spPr>
        <p:txBody>
          <a:bodyPr lIns="0" tIns="0" rIns="0" bIns="0" numCol="2" spcCol="182880"/>
          <a:lstStyle>
            <a:lvl1pPr marL="0" indent="0" algn="l" rtl="0" fontAlgn="base">
              <a:lnSpc>
                <a:spcPct val="100000"/>
              </a:lnSpc>
              <a:spcBef>
                <a:spcPct val="0"/>
              </a:spcBef>
              <a:spcAft>
                <a:spcPts val="1000"/>
              </a:spcAft>
              <a:buClr>
                <a:schemeClr val="accent1"/>
              </a:buClr>
              <a:buFont typeface="Wingdings" panose="05000000000000000000" pitchFamily="2" charset="2"/>
              <a:buNone/>
              <a:defRPr lang="en-US" sz="1000" b="0" i="0" u="none" strike="noStrike" kern="400" smtClean="0">
                <a:solidFill>
                  <a:schemeClr val="tx1"/>
                </a:solidFill>
                <a:effectLst/>
                <a:latin typeface="+mn-lt"/>
                <a:ea typeface="+mn-ea"/>
                <a:cs typeface="Arial" panose="020B0604020202020204" pitchFamily="34" charset="0"/>
              </a:defRPr>
            </a:lvl1pPr>
            <a:lvl2pPr marL="182880" indent="0" algn="l" rtl="0" fontAlgn="base">
              <a:spcBef>
                <a:spcPct val="0"/>
              </a:spcBef>
              <a:spcAft>
                <a:spcPts val="800"/>
              </a:spcAft>
              <a:buClr>
                <a:srgbClr val="828282"/>
              </a:buClr>
              <a:buFont typeface="Calibri" panose="020F0502020204030204" pitchFamily="34" charset="0"/>
              <a:buNone/>
              <a:defRPr sz="1600" kern="400">
                <a:solidFill>
                  <a:schemeClr val="tx1"/>
                </a:solidFill>
                <a:latin typeface="+mn-lt"/>
                <a:ea typeface="+mn-ea"/>
                <a:cs typeface="Arial" panose="020B0604020202020204" pitchFamily="34" charset="0"/>
              </a:defRPr>
            </a:lvl2pPr>
            <a:lvl3pPr marL="512064" indent="0" algn="l" rtl="0" fontAlgn="base">
              <a:spcBef>
                <a:spcPct val="0"/>
              </a:spcBef>
              <a:spcAft>
                <a:spcPts val="800"/>
              </a:spcAft>
              <a:buClr>
                <a:srgbClr val="828282"/>
              </a:buClr>
              <a:buFont typeface="Calibri" panose="020F0502020204030204" pitchFamily="34" charset="0"/>
              <a:buNone/>
              <a:defRPr sz="1600" kern="400">
                <a:solidFill>
                  <a:schemeClr val="tx1"/>
                </a:solidFill>
                <a:latin typeface="+mn-lt"/>
                <a:ea typeface="+mn-ea"/>
                <a:cs typeface="Arial" panose="020B0604020202020204" pitchFamily="34" charset="0"/>
              </a:defRPr>
            </a:lvl3pPr>
            <a:lvl4pPr marL="685800" indent="0" algn="l" rtl="0" fontAlgn="base">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4pPr>
            <a:lvl5pPr marL="859536" indent="0" algn="l" rtl="0" fontAlgn="base">
              <a:spcBef>
                <a:spcPct val="0"/>
              </a:spcBef>
              <a:spcAft>
                <a:spcPts val="800"/>
              </a:spcAft>
              <a:buClr>
                <a:schemeClr val="tx1"/>
              </a:buClr>
              <a:buFont typeface="Calibri" panose="020F0502020204030204" pitchFamily="34" charset="0"/>
              <a:buNone/>
              <a:defRPr sz="1600" kern="400">
                <a:solidFill>
                  <a:schemeClr val="tx1"/>
                </a:solidFill>
                <a:latin typeface="+mn-lt"/>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nSpc>
                <a:spcPct val="100000"/>
              </a:lnSpc>
              <a:spcBef>
                <a:spcPts val="0"/>
              </a:spcBef>
              <a:spcAft>
                <a:spcPts val="600"/>
              </a:spcAft>
            </a:pPr>
            <a:r>
              <a:rPr lang="en-US" sz="1000" b="1" dirty="0">
                <a:latin typeface="Calibri" panose="020F0502020204030204" pitchFamily="34" charset="0"/>
                <a:ea typeface="Roboto Condensed" panose="02000000000000000000" pitchFamily="2" charset="0"/>
                <a:cs typeface="Calibri" panose="020F0502020204030204" pitchFamily="34" charset="0"/>
              </a:rPr>
              <a:t>Issuers:</a:t>
            </a:r>
            <a:br>
              <a:rPr lang="en-US" sz="1000" dirty="0">
                <a:latin typeface="Calibri" panose="020F0502020204030204" pitchFamily="34" charset="0"/>
                <a:ea typeface="Roboto Condensed" panose="02000000000000000000" pitchFamily="2" charset="0"/>
                <a:cs typeface="Calibri" panose="020F0502020204030204" pitchFamily="34" charset="0"/>
              </a:rPr>
            </a:br>
            <a:r>
              <a:rPr lang="en-US" sz="1000" dirty="0">
                <a:latin typeface="Calibri" panose="020F0502020204030204" pitchFamily="34" charset="0"/>
                <a:ea typeface="Roboto Condensed" panose="02000000000000000000" pitchFamily="2" charset="0"/>
                <a:cs typeface="Calibri" panose="020F0502020204030204" pitchFamily="34" charset="0"/>
              </a:rPr>
              <a:t>The Lincoln National Life Insurance Company, Fort Wayne, IN</a:t>
            </a:r>
            <a:br>
              <a:rPr lang="en-US" sz="1000" dirty="0">
                <a:latin typeface="Calibri" panose="020F0502020204030204" pitchFamily="34" charset="0"/>
                <a:ea typeface="Roboto Condensed" panose="02000000000000000000" pitchFamily="2" charset="0"/>
                <a:cs typeface="Calibri" panose="020F0502020204030204" pitchFamily="34" charset="0"/>
              </a:rPr>
            </a:br>
            <a:r>
              <a:rPr lang="en-US" sz="1000" b="1" dirty="0">
                <a:latin typeface="Calibri" panose="020F0502020204030204" pitchFamily="34" charset="0"/>
                <a:ea typeface="Roboto Condensed" panose="02000000000000000000" pitchFamily="2" charset="0"/>
                <a:cs typeface="Calibri" panose="020F0502020204030204" pitchFamily="34" charset="0"/>
              </a:rPr>
              <a:t>The Lincoln National Life Insurance Company does not solicit business in the state of New York, nor is it authorized to do so.</a:t>
            </a:r>
          </a:p>
          <a:p>
            <a:pPr lvl="0">
              <a:lnSpc>
                <a:spcPct val="100000"/>
              </a:lnSpc>
              <a:spcBef>
                <a:spcPts val="0"/>
              </a:spcBef>
              <a:spcAft>
                <a:spcPts val="600"/>
              </a:spcAft>
            </a:pPr>
            <a:r>
              <a:rPr lang="en-US" sz="1000" b="1" dirty="0">
                <a:latin typeface="Calibri" panose="020F0502020204030204" pitchFamily="34" charset="0"/>
                <a:ea typeface="Roboto Condensed" panose="02000000000000000000" pitchFamily="2" charset="0"/>
                <a:cs typeface="Calibri" panose="020F0502020204030204" pitchFamily="34" charset="0"/>
              </a:rPr>
              <a:t>All guarantees and benefits of the insurance policy are subject to the claims-paying ability of the issuing insurance company</a:t>
            </a:r>
            <a:r>
              <a:rPr lang="en-US" sz="1000" dirty="0">
                <a:latin typeface="Calibri" panose="020F0502020204030204" pitchFamily="34" charset="0"/>
                <a:ea typeface="Roboto Condensed" panose="02000000000000000000" pitchFamily="2" charset="0"/>
                <a:cs typeface="Calibri" panose="020F0502020204030204" pitchFamily="34" charset="0"/>
              </a:rPr>
              <a:t>. They are not backed by the broker-dealer and/or insurance agency selling the policy, or any affiliates </a:t>
            </a:r>
            <a:r>
              <a:rPr lang="en-US" sz="1000" dirty="0">
                <a:ea typeface="Roboto Condensed" panose="02000000000000000000" pitchFamily="2" charset="0"/>
                <a:cs typeface="Calibri" panose="020F0502020204030204" pitchFamily="34" charset="0"/>
              </a:rPr>
              <a:t>of those entities other than the issuing company affiliates, and none makes any representations or guarantees regarding the claims-paying ability of the issuer.</a:t>
            </a:r>
          </a:p>
          <a:p>
            <a:pPr lvl="0">
              <a:lnSpc>
                <a:spcPct val="100000"/>
              </a:lnSpc>
              <a:spcBef>
                <a:spcPts val="0"/>
              </a:spcBef>
              <a:spcAft>
                <a:spcPts val="600"/>
              </a:spcAft>
            </a:pPr>
            <a:r>
              <a:rPr lang="en-US" sz="1000" dirty="0">
                <a:ea typeface="Roboto Condensed" panose="02000000000000000000" pitchFamily="2" charset="0"/>
                <a:cs typeface="Calibri" panose="020F0502020204030204" pitchFamily="34" charset="0"/>
              </a:rPr>
              <a:t>In some states, contract terms are set out and coverage may be provided in the form of certificates issued under a group policy issued by The Lincoln National Life Insurance Company to a group life insurance trust. Products, riders and features are subject to state availability. The insurance policy and riders have limitations, exclusions, and/or reductions. Check state availability.</a:t>
            </a:r>
          </a:p>
          <a:p>
            <a:pPr lvl="0">
              <a:lnSpc>
                <a:spcPct val="100000"/>
              </a:lnSpc>
              <a:spcBef>
                <a:spcPts val="0"/>
              </a:spcBef>
              <a:spcAft>
                <a:spcPts val="600"/>
              </a:spcAft>
            </a:pPr>
            <a:r>
              <a:rPr lang="en-US" sz="1000" dirty="0">
                <a:effectLst/>
                <a:ea typeface="Times New Roman" panose="02020603050405020304" pitchFamily="18" charset="0"/>
              </a:rPr>
              <a:t>It is possible coverage will expire when either no premiums are paid following the initial premium, or subsequent premiums are insufficient to continue coverage.</a:t>
            </a:r>
          </a:p>
          <a:p>
            <a:pPr lvl="0">
              <a:lnSpc>
                <a:spcPct val="100000"/>
              </a:lnSpc>
              <a:spcBef>
                <a:spcPts val="0"/>
              </a:spcBef>
              <a:spcAft>
                <a:spcPts val="600"/>
              </a:spcAft>
            </a:pPr>
            <a:endParaRPr lang="en-US" sz="1000" dirty="0">
              <a:ea typeface="Roboto Condensed" panose="02000000000000000000" pitchFamily="2" charset="0"/>
              <a:cs typeface="Calibri" panose="020F0502020204030204" pitchFamily="34" charset="0"/>
            </a:endParaRPr>
          </a:p>
          <a:p>
            <a:pPr lvl="0">
              <a:lnSpc>
                <a:spcPct val="100000"/>
              </a:lnSpc>
              <a:spcBef>
                <a:spcPts val="0"/>
              </a:spcBef>
              <a:spcAft>
                <a:spcPts val="600"/>
              </a:spcAft>
            </a:pPr>
            <a:r>
              <a:rPr lang="en-US" sz="1000" b="1" dirty="0">
                <a:ea typeface="Roboto Condensed" panose="02000000000000000000" pitchFamily="2" charset="0"/>
                <a:cs typeface="Calibri" panose="020F0502020204030204" pitchFamily="34" charset="0"/>
              </a:rPr>
              <a:t>Distributor: </a:t>
            </a:r>
            <a:br>
              <a:rPr lang="en-US" sz="1000" b="1" dirty="0">
                <a:ea typeface="Roboto Condensed" panose="02000000000000000000" pitchFamily="2" charset="0"/>
                <a:cs typeface="Calibri" panose="020F0502020204030204" pitchFamily="34" charset="0"/>
              </a:rPr>
            </a:br>
            <a:r>
              <a:rPr lang="en-US" sz="1000" dirty="0">
                <a:ea typeface="Roboto Condensed" panose="02000000000000000000" pitchFamily="2" charset="0"/>
                <a:cs typeface="Calibri" panose="020F0502020204030204" pitchFamily="34" charset="0"/>
              </a:rPr>
              <a:t>Lincoln Financial Distributors, Inc., a broker-dealer</a:t>
            </a:r>
          </a:p>
          <a:p>
            <a:pPr>
              <a:lnSpc>
                <a:spcPct val="100000"/>
              </a:lnSpc>
              <a:spcAft>
                <a:spcPts val="600"/>
              </a:spcAft>
            </a:pPr>
            <a:r>
              <a:rPr lang="en-US" sz="1000" b="1" dirty="0">
                <a:ea typeface="Roboto Condensed" panose="02000000000000000000" pitchFamily="2" charset="0"/>
                <a:cs typeface="Calibri" panose="020F0502020204030204" pitchFamily="34" charset="0"/>
              </a:rPr>
              <a:t>Policies:</a:t>
            </a:r>
            <a:br>
              <a:rPr lang="en-US" sz="1000" dirty="0">
                <a:ea typeface="Roboto Condensed" panose="02000000000000000000" pitchFamily="2" charset="0"/>
                <a:cs typeface="Calibri" panose="020F0502020204030204" pitchFamily="34" charset="0"/>
              </a:rPr>
            </a:br>
            <a:r>
              <a:rPr lang="en-US" i="1" dirty="0"/>
              <a:t>Lincoln WealthAccumulate</a:t>
            </a:r>
            <a:r>
              <a:rPr lang="en-US" dirty="0"/>
              <a:t>® 2 IUL (2020) — 05/10/21 is issued on policy form ICC20UL6092/UL6092, and state variations. Not available in New York.</a:t>
            </a:r>
            <a:br>
              <a:rPr lang="en-US" sz="1000" dirty="0">
                <a:ea typeface="Roboto Condensed" panose="02000000000000000000" pitchFamily="2" charset="0"/>
              </a:rPr>
            </a:br>
            <a:r>
              <a:rPr lang="en-US" sz="1000" i="1" dirty="0">
                <a:ea typeface="Roboto Condensed" panose="02000000000000000000" pitchFamily="2" charset="0"/>
              </a:rPr>
              <a:t>Lincoln AssetEdge</a:t>
            </a:r>
            <a:r>
              <a:rPr lang="en-US" sz="1000" dirty="0">
                <a:ea typeface="Roboto Condensed" panose="02000000000000000000" pitchFamily="2" charset="0"/>
              </a:rPr>
              <a:t>® VUL (2022) policy form 22-VUL606 and state variations. </a:t>
            </a:r>
            <a:r>
              <a:rPr lang="en-US" dirty="0"/>
              <a:t>Not available in New York.</a:t>
            </a:r>
            <a:endParaRPr lang="en-US" sz="1000" dirty="0">
              <a:ea typeface="Roboto Condensed" panose="02000000000000000000" pitchFamily="2" charset="0"/>
            </a:endParaRPr>
          </a:p>
          <a:p>
            <a:pPr>
              <a:lnSpc>
                <a:spcPct val="100000"/>
              </a:lnSpc>
              <a:spcAft>
                <a:spcPts val="0"/>
              </a:spcAft>
            </a:pPr>
            <a:r>
              <a:rPr lang="en-US" sz="1000" b="1" dirty="0">
                <a:ea typeface="Roboto Condensed" panose="02000000000000000000" pitchFamily="2" charset="0"/>
                <a:cs typeface="Calibri" panose="020F0502020204030204" pitchFamily="34" charset="0"/>
              </a:rPr>
              <a:t>Variable products: Policy values will fluctuate and are subject to market risk and to possible loss of principal.</a:t>
            </a:r>
          </a:p>
          <a:p>
            <a:pPr>
              <a:lnSpc>
                <a:spcPct val="100000"/>
              </a:lnSpc>
              <a:spcAft>
                <a:spcPts val="0"/>
              </a:spcAft>
            </a:pPr>
            <a:endParaRPr lang="en-US" sz="1000" b="1" dirty="0">
              <a:ea typeface="Roboto Condensed" panose="02000000000000000000" pitchFamily="2" charset="0"/>
              <a:cs typeface="Calibri" panose="020F0502020204030204" pitchFamily="34" charset="0"/>
            </a:endParaRPr>
          </a:p>
          <a:p>
            <a:pPr lvl="0">
              <a:lnSpc>
                <a:spcPct val="100000"/>
              </a:lnSpc>
              <a:spcBef>
                <a:spcPts val="0"/>
              </a:spcBef>
              <a:spcAft>
                <a:spcPts val="600"/>
              </a:spcAft>
            </a:pPr>
            <a:r>
              <a:rPr lang="en-US" sz="1000" b="1" dirty="0">
                <a:ea typeface="Roboto Condensed" panose="02000000000000000000" pitchFamily="2" charset="0"/>
                <a:cs typeface="Calibri" panose="020F0502020204030204" pitchFamily="34" charset="0"/>
              </a:rPr>
              <a:t>Variable products are sold by prospectus, which contains the investment objectives, risks, and charges and expenses of the variable product and its underlying investment options.  Read carefully. </a:t>
            </a:r>
          </a:p>
          <a:p>
            <a:pPr lvl="0">
              <a:lnSpc>
                <a:spcPct val="100000"/>
              </a:lnSpc>
              <a:spcBef>
                <a:spcPts val="0"/>
              </a:spcBef>
              <a:spcAft>
                <a:spcPts val="600"/>
              </a:spcAft>
            </a:pPr>
            <a:r>
              <a:rPr lang="en-US" sz="1000" dirty="0">
                <a:ea typeface="Roboto Condensed" panose="02000000000000000000" pitchFamily="2" charset="0"/>
                <a:cs typeface="Calibri" panose="020F0502020204030204" pitchFamily="34" charset="0"/>
              </a:rPr>
              <a:t>Lincoln Financial Group</a:t>
            </a:r>
            <a:r>
              <a:rPr lang="en-US" sz="1000" baseline="30000" dirty="0">
                <a:ea typeface="Roboto Condensed" panose="02000000000000000000" pitchFamily="2" charset="0"/>
                <a:cs typeface="Calibri" panose="020F0502020204030204" pitchFamily="34" charset="0"/>
              </a:rPr>
              <a:t>®</a:t>
            </a:r>
            <a:r>
              <a:rPr lang="en-US" sz="1000" dirty="0">
                <a:ea typeface="Roboto Condensed" panose="02000000000000000000" pitchFamily="2" charset="0"/>
                <a:cs typeface="Calibri" panose="020F0502020204030204" pitchFamily="34" charset="0"/>
              </a:rPr>
              <a:t> affiliates, their distributors, and their respective employees, representatives and/or insurance agents do not provide tax, accounting or legal advice. Please consult an independent </a:t>
            </a:r>
            <a:r>
              <a:rPr lang="en-US" sz="1000" dirty="0">
                <a:latin typeface="Calibri" panose="020F0502020204030204" pitchFamily="34" charset="0"/>
                <a:ea typeface="Roboto Condensed" panose="02000000000000000000" pitchFamily="2" charset="0"/>
                <a:cs typeface="Calibri" panose="020F0502020204030204" pitchFamily="34" charset="0"/>
              </a:rPr>
              <a:t>advisor as to any tax, accounting or legal statements made herein.</a:t>
            </a:r>
          </a:p>
          <a:p>
            <a:pPr eaLnBrk="1" hangingPunct="1">
              <a:defRPr/>
            </a:pPr>
            <a:r>
              <a:rPr b="1" dirty="0"/>
              <a:t>Only registered representatives can sell variable products.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82068DE6-B9CE-CE86-8417-F4D9286124C4}"/>
              </a:ext>
            </a:extLst>
          </p:cNvPr>
          <p:cNvSpPr>
            <a:spLocks noGrp="1" noChangeArrowheads="1"/>
          </p:cNvSpPr>
          <p:nvPr>
            <p:ph type="title"/>
          </p:nvPr>
        </p:nvSpPr>
        <p:spPr/>
        <p:txBody>
          <a:bodyPr/>
          <a:lstStyle/>
          <a:p>
            <a:pPr eaLnBrk="1" hangingPunct="1"/>
            <a:r>
              <a:rPr lang="en-US" altLang="en-US" dirty="0"/>
              <a:t>What is a SLAT?</a:t>
            </a:r>
          </a:p>
        </p:txBody>
      </p:sp>
      <p:pic>
        <p:nvPicPr>
          <p:cNvPr id="2" name="Picture 1" descr="Graphical user interface&#10;&#10;Description automatically generated">
            <a:extLst>
              <a:ext uri="{FF2B5EF4-FFF2-40B4-BE49-F238E27FC236}">
                <a16:creationId xmlns:a16="http://schemas.microsoft.com/office/drawing/2014/main" id="{8A08E836-0531-B739-4E60-3D48AF553F57}"/>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12000"/>
                    </a14:imgEffect>
                    <a14:imgEffect>
                      <a14:brightnessContrast contrast="4000"/>
                    </a14:imgEffect>
                  </a14:imgLayer>
                </a14:imgProps>
              </a:ext>
            </a:extLst>
          </a:blip>
          <a:stretch>
            <a:fillRect/>
          </a:stretch>
        </p:blipFill>
        <p:spPr>
          <a:xfrm>
            <a:off x="685800" y="1676400"/>
            <a:ext cx="10068024" cy="325730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4C6BB16-F3AB-1F7C-DBBB-875C9C84FFED}"/>
              </a:ext>
            </a:extLst>
          </p:cNvPr>
          <p:cNvSpPr>
            <a:spLocks noGrp="1" noChangeArrowheads="1"/>
          </p:cNvSpPr>
          <p:nvPr>
            <p:ph type="title"/>
          </p:nvPr>
        </p:nvSpPr>
        <p:spPr/>
        <p:txBody>
          <a:bodyPr/>
          <a:lstStyle/>
          <a:p>
            <a:pPr eaLnBrk="1" hangingPunct="1"/>
            <a:r>
              <a:rPr lang="en-US" altLang="en-US" dirty="0"/>
              <a:t>Simon and Eden</a:t>
            </a:r>
          </a:p>
        </p:txBody>
      </p:sp>
      <p:sp>
        <p:nvSpPr>
          <p:cNvPr id="33795" name="Text Placeholder 2">
            <a:extLst>
              <a:ext uri="{FF2B5EF4-FFF2-40B4-BE49-F238E27FC236}">
                <a16:creationId xmlns:a16="http://schemas.microsoft.com/office/drawing/2014/main" id="{CBEA81A5-54B8-0C5B-42BB-C5A321A29928}"/>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dirty="0"/>
              <a:t>SLATs</a:t>
            </a:r>
          </a:p>
        </p:txBody>
      </p:sp>
      <p:pic>
        <p:nvPicPr>
          <p:cNvPr id="33796" name="Picture Placeholder 6" descr="Young couple standing outside">
            <a:extLst>
              <a:ext uri="{FF2B5EF4-FFF2-40B4-BE49-F238E27FC236}">
                <a16:creationId xmlns:a16="http://schemas.microsoft.com/office/drawing/2014/main" id="{E6661354-27C7-B177-E488-B09D1500FBEC}"/>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p:blipFill>
        <p:spPr bwMode="auto">
          <a:xfrm>
            <a:off x="8128000" y="2840302"/>
            <a:ext cx="3487738" cy="2325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descr="Icon&#10;&#10;Description automatically generated">
            <a:extLst>
              <a:ext uri="{FF2B5EF4-FFF2-40B4-BE49-F238E27FC236}">
                <a16:creationId xmlns:a16="http://schemas.microsoft.com/office/drawing/2014/main" id="{F91D2F2F-9C4A-EB0E-AB06-911980374C60}"/>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0ED4DAA5-AA3A-455A-EB46-04AB30808CFB}"/>
              </a:ext>
            </a:extLst>
          </p:cNvPr>
          <p:cNvSpPr txBox="1">
            <a:spLocks/>
          </p:cNvSpPr>
          <p:nvPr/>
        </p:nvSpPr>
        <p:spPr>
          <a:xfrm>
            <a:off x="615950" y="3263900"/>
            <a:ext cx="7461250" cy="2349500"/>
          </a:xfrm>
          <a:prstGeom prst="rect">
            <a:avLst/>
          </a:prstGeom>
        </p:spPr>
        <p:txBody>
          <a:bodyPr lIns="0" tIns="0" rIns="0" bIns="0">
            <a:norm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buClr>
                <a:schemeClr val="tx2"/>
              </a:buClr>
              <a:buFont typeface="Arial" panose="020B0604020202020204" pitchFamily="34" charset="0"/>
              <a:buNone/>
              <a:defRPr/>
            </a:pPr>
            <a:r>
              <a:rPr lang="en-US" sz="2400" dirty="0">
                <a:solidFill>
                  <a:srgbClr val="C00000"/>
                </a:solidFill>
              </a:rPr>
              <a:t>Goals</a:t>
            </a:r>
          </a:p>
          <a:p>
            <a:pPr fontAlgn="auto">
              <a:defRPr/>
            </a:pPr>
            <a:r>
              <a:rPr lang="en-US" sz="2400" dirty="0"/>
              <a:t>Set up supplemental retirement income source for Eden</a:t>
            </a:r>
          </a:p>
          <a:p>
            <a:pPr fontAlgn="auto">
              <a:defRPr/>
            </a:pPr>
            <a:r>
              <a:rPr lang="en-US" sz="2400" dirty="0"/>
              <a:t>Supplement life insurance coverage on Simon</a:t>
            </a:r>
          </a:p>
        </p:txBody>
      </p:sp>
      <p:graphicFrame>
        <p:nvGraphicFramePr>
          <p:cNvPr id="7" name="Table 6">
            <a:extLst>
              <a:ext uri="{FF2B5EF4-FFF2-40B4-BE49-F238E27FC236}">
                <a16:creationId xmlns:a16="http://schemas.microsoft.com/office/drawing/2014/main" id="{1FAA8C22-2F22-2115-5FDF-F2D10D5F90DC}"/>
              </a:ext>
            </a:extLst>
          </p:cNvPr>
          <p:cNvGraphicFramePr>
            <a:graphicFrameLocks noGrp="1"/>
          </p:cNvGraphicFramePr>
          <p:nvPr>
            <p:extLst>
              <p:ext uri="{D42A27DB-BD31-4B8C-83A1-F6EECF244321}">
                <p14:modId xmlns:p14="http://schemas.microsoft.com/office/powerpoint/2010/main" val="2900685263"/>
              </p:ext>
            </p:extLst>
          </p:nvPr>
        </p:nvGraphicFramePr>
        <p:xfrm>
          <a:off x="615950" y="2162175"/>
          <a:ext cx="6851651" cy="847725"/>
        </p:xfrm>
        <a:graphic>
          <a:graphicData uri="http://schemas.openxmlformats.org/drawingml/2006/table">
            <a:tbl>
              <a:tblPr firstRow="1" bandRow="1">
                <a:tableStyleId>{5C22544A-7EE6-4342-B048-85BDC9FD1C3A}</a:tableStyleId>
              </a:tblPr>
              <a:tblGrid>
                <a:gridCol w="1950817">
                  <a:extLst>
                    <a:ext uri="{9D8B030D-6E8A-4147-A177-3AD203B41FA5}">
                      <a16:colId xmlns:a16="http://schemas.microsoft.com/office/drawing/2014/main" val="20000"/>
                    </a:ext>
                  </a:extLst>
                </a:gridCol>
                <a:gridCol w="233214">
                  <a:extLst>
                    <a:ext uri="{9D8B030D-6E8A-4147-A177-3AD203B41FA5}">
                      <a16:colId xmlns:a16="http://schemas.microsoft.com/office/drawing/2014/main" val="20001"/>
                    </a:ext>
                  </a:extLst>
                </a:gridCol>
                <a:gridCol w="2294759">
                  <a:extLst>
                    <a:ext uri="{9D8B030D-6E8A-4147-A177-3AD203B41FA5}">
                      <a16:colId xmlns:a16="http://schemas.microsoft.com/office/drawing/2014/main" val="20002"/>
                    </a:ext>
                  </a:extLst>
                </a:gridCol>
                <a:gridCol w="222951">
                  <a:extLst>
                    <a:ext uri="{9D8B030D-6E8A-4147-A177-3AD203B41FA5}">
                      <a16:colId xmlns:a16="http://schemas.microsoft.com/office/drawing/2014/main" val="20003"/>
                    </a:ext>
                  </a:extLst>
                </a:gridCol>
                <a:gridCol w="2149910">
                  <a:extLst>
                    <a:ext uri="{9D8B030D-6E8A-4147-A177-3AD203B41FA5}">
                      <a16:colId xmlns:a16="http://schemas.microsoft.com/office/drawing/2014/main" val="20004"/>
                    </a:ext>
                  </a:extLst>
                </a:gridCol>
              </a:tblGrid>
              <a:tr h="847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Simon, </a:t>
                      </a:r>
                      <a:br>
                        <a:rPr lang="en-US" sz="2000" b="0" dirty="0"/>
                      </a:br>
                      <a:r>
                        <a:rPr lang="en-US" sz="2000" b="0" dirty="0"/>
                        <a:t>40-year-old male</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Eden, </a:t>
                      </a:r>
                      <a:br>
                        <a:rPr lang="en-US" sz="2000" b="0" dirty="0"/>
                      </a:br>
                      <a:r>
                        <a:rPr lang="en-US" sz="2000" b="0" dirty="0"/>
                        <a:t>39-year-old female</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Married with two young kids</a:t>
                      </a:r>
                    </a:p>
                  </a:txBody>
                  <a:tcPr marT="45647" marB="45647" anchor="ctr">
                    <a:solidFill>
                      <a:srgbClr val="1772AE"/>
                    </a:solidFill>
                  </a:tcPr>
                </a:tc>
                <a:extLst>
                  <a:ext uri="{0D108BD9-81ED-4DB2-BD59-A6C34878D82A}">
                    <a16:rowId xmlns:a16="http://schemas.microsoft.com/office/drawing/2014/main" val="10000"/>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4C6BB16-F3AB-1F7C-DBBB-875C9C84FFED}"/>
              </a:ext>
            </a:extLst>
          </p:cNvPr>
          <p:cNvSpPr>
            <a:spLocks noGrp="1" noChangeArrowheads="1"/>
          </p:cNvSpPr>
          <p:nvPr>
            <p:ph type="title"/>
          </p:nvPr>
        </p:nvSpPr>
        <p:spPr/>
        <p:txBody>
          <a:bodyPr/>
          <a:lstStyle/>
          <a:p>
            <a:pPr eaLnBrk="1" hangingPunct="1"/>
            <a:r>
              <a:rPr lang="en-US" altLang="en-US" dirty="0"/>
              <a:t>Simon and Eden</a:t>
            </a:r>
          </a:p>
        </p:txBody>
      </p:sp>
      <p:sp>
        <p:nvSpPr>
          <p:cNvPr id="33795" name="Text Placeholder 2">
            <a:extLst>
              <a:ext uri="{FF2B5EF4-FFF2-40B4-BE49-F238E27FC236}">
                <a16:creationId xmlns:a16="http://schemas.microsoft.com/office/drawing/2014/main" id="{CBEA81A5-54B8-0C5B-42BB-C5A321A29928}"/>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dirty="0"/>
              <a:t>SLATs</a:t>
            </a:r>
          </a:p>
        </p:txBody>
      </p:sp>
      <p:pic>
        <p:nvPicPr>
          <p:cNvPr id="33796" name="Picture Placeholder 6" descr="Young couple standing outside">
            <a:extLst>
              <a:ext uri="{FF2B5EF4-FFF2-40B4-BE49-F238E27FC236}">
                <a16:creationId xmlns:a16="http://schemas.microsoft.com/office/drawing/2014/main" id="{E6661354-27C7-B177-E488-B09D1500FBEC}"/>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p:blipFill>
        <p:spPr bwMode="auto">
          <a:xfrm>
            <a:off x="8128000" y="2840302"/>
            <a:ext cx="3487738" cy="2325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descr="Icon&#10;&#10;Description automatically generated">
            <a:extLst>
              <a:ext uri="{FF2B5EF4-FFF2-40B4-BE49-F238E27FC236}">
                <a16:creationId xmlns:a16="http://schemas.microsoft.com/office/drawing/2014/main" id="{F91D2F2F-9C4A-EB0E-AB06-911980374C60}"/>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0ED4DAA5-AA3A-455A-EB46-04AB30808CFB}"/>
              </a:ext>
            </a:extLst>
          </p:cNvPr>
          <p:cNvSpPr txBox="1">
            <a:spLocks/>
          </p:cNvSpPr>
          <p:nvPr/>
        </p:nvSpPr>
        <p:spPr>
          <a:xfrm>
            <a:off x="615950" y="3263900"/>
            <a:ext cx="7461250" cy="2146300"/>
          </a:xfrm>
          <a:prstGeom prst="rect">
            <a:avLst/>
          </a:prstGeom>
        </p:spPr>
        <p:txBody>
          <a:bodyPr lIns="0" tIns="0" rIns="0" bIns="0">
            <a:norm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buClr>
                <a:schemeClr val="tx2"/>
              </a:buClr>
              <a:buFont typeface="Arial" panose="020B0604020202020204" pitchFamily="34" charset="0"/>
              <a:buNone/>
              <a:defRPr/>
            </a:pPr>
            <a:r>
              <a:rPr lang="en-US" sz="2400" dirty="0">
                <a:solidFill>
                  <a:srgbClr val="C00000"/>
                </a:solidFill>
              </a:rPr>
              <a:t>How the solution works</a:t>
            </a:r>
          </a:p>
          <a:p>
            <a:pPr fontAlgn="auto">
              <a:buClr>
                <a:schemeClr val="accent1"/>
              </a:buClr>
              <a:buFont typeface="Wingdings" pitchFamily="2" charset="2"/>
              <a:buChar char="§"/>
              <a:defRPr/>
            </a:pPr>
            <a:r>
              <a:rPr lang="en-US" sz="1800" b="1" dirty="0"/>
              <a:t>Simon’s gifted premium</a:t>
            </a:r>
            <a:r>
              <a:rPr lang="en-US" sz="1800" dirty="0"/>
              <a:t> = $20,000 x 25 years</a:t>
            </a:r>
          </a:p>
          <a:p>
            <a:pPr fontAlgn="auto">
              <a:buClr>
                <a:schemeClr val="accent1"/>
              </a:buClr>
              <a:buFont typeface="Wingdings" pitchFamily="2" charset="2"/>
              <a:buChar char="§"/>
              <a:defRPr/>
            </a:pPr>
            <a:r>
              <a:rPr lang="en-US" sz="1800" b="1" dirty="0"/>
              <a:t>Eden’s income via fixed policy loans </a:t>
            </a:r>
            <a:r>
              <a:rPr lang="en-US" sz="1800" dirty="0"/>
              <a:t>=</a:t>
            </a:r>
            <a:r>
              <a:rPr lang="en-US" sz="1800" b="1" dirty="0"/>
              <a:t> </a:t>
            </a:r>
            <a:r>
              <a:rPr lang="en-US" sz="1800" dirty="0"/>
              <a:t>$100,000 years 26-45 (her ages 65-84)</a:t>
            </a:r>
          </a:p>
          <a:p>
            <a:pPr fontAlgn="auto">
              <a:buClr>
                <a:schemeClr val="accent1"/>
              </a:buClr>
              <a:buFont typeface="Wingdings" pitchFamily="2" charset="2"/>
              <a:buChar char="§"/>
              <a:defRPr/>
            </a:pPr>
            <a:r>
              <a:rPr lang="en-US" sz="1800" b="1" dirty="0"/>
              <a:t>At Simon’s death, residual death benefit paid to trust</a:t>
            </a:r>
          </a:p>
        </p:txBody>
      </p:sp>
      <p:graphicFrame>
        <p:nvGraphicFramePr>
          <p:cNvPr id="7" name="Table 6">
            <a:extLst>
              <a:ext uri="{FF2B5EF4-FFF2-40B4-BE49-F238E27FC236}">
                <a16:creationId xmlns:a16="http://schemas.microsoft.com/office/drawing/2014/main" id="{1FAA8C22-2F22-2115-5FDF-F2D10D5F90DC}"/>
              </a:ext>
            </a:extLst>
          </p:cNvPr>
          <p:cNvGraphicFramePr>
            <a:graphicFrameLocks noGrp="1"/>
          </p:cNvGraphicFramePr>
          <p:nvPr>
            <p:extLst>
              <p:ext uri="{D42A27DB-BD31-4B8C-83A1-F6EECF244321}">
                <p14:modId xmlns:p14="http://schemas.microsoft.com/office/powerpoint/2010/main" val="4086715307"/>
              </p:ext>
            </p:extLst>
          </p:nvPr>
        </p:nvGraphicFramePr>
        <p:xfrm>
          <a:off x="615950" y="2162175"/>
          <a:ext cx="6851650" cy="847725"/>
        </p:xfrm>
        <a:graphic>
          <a:graphicData uri="http://schemas.openxmlformats.org/drawingml/2006/table">
            <a:tbl>
              <a:tblPr firstRow="1" bandRow="1">
                <a:tableStyleId>{5C22544A-7EE6-4342-B048-85BDC9FD1C3A}</a:tableStyleId>
              </a:tblPr>
              <a:tblGrid>
                <a:gridCol w="1974850">
                  <a:extLst>
                    <a:ext uri="{9D8B030D-6E8A-4147-A177-3AD203B41FA5}">
                      <a16:colId xmlns:a16="http://schemas.microsoft.com/office/drawing/2014/main" val="20000"/>
                    </a:ext>
                  </a:extLst>
                </a:gridCol>
                <a:gridCol w="209181">
                  <a:extLst>
                    <a:ext uri="{9D8B030D-6E8A-4147-A177-3AD203B41FA5}">
                      <a16:colId xmlns:a16="http://schemas.microsoft.com/office/drawing/2014/main" val="20001"/>
                    </a:ext>
                  </a:extLst>
                </a:gridCol>
                <a:gridCol w="1642833">
                  <a:extLst>
                    <a:ext uri="{9D8B030D-6E8A-4147-A177-3AD203B41FA5}">
                      <a16:colId xmlns:a16="http://schemas.microsoft.com/office/drawing/2014/main" val="20002"/>
                    </a:ext>
                  </a:extLst>
                </a:gridCol>
                <a:gridCol w="244702">
                  <a:extLst>
                    <a:ext uri="{9D8B030D-6E8A-4147-A177-3AD203B41FA5}">
                      <a16:colId xmlns:a16="http://schemas.microsoft.com/office/drawing/2014/main" val="20003"/>
                    </a:ext>
                  </a:extLst>
                </a:gridCol>
                <a:gridCol w="2780084">
                  <a:extLst>
                    <a:ext uri="{9D8B030D-6E8A-4147-A177-3AD203B41FA5}">
                      <a16:colId xmlns:a16="http://schemas.microsoft.com/office/drawing/2014/main" val="20004"/>
                    </a:ext>
                  </a:extLst>
                </a:gridCol>
              </a:tblGrid>
              <a:tr h="847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Simon, </a:t>
                      </a:r>
                      <a:br>
                        <a:rPr lang="en-US" sz="2000" b="0" dirty="0"/>
                      </a:br>
                      <a:r>
                        <a:rPr lang="en-US" sz="2000" b="0" dirty="0"/>
                        <a:t>40-year-old male</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Preferred non-tobacco</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$350,000 </a:t>
                      </a:r>
                      <a:br>
                        <a:rPr lang="en-US" sz="2000" b="0" dirty="0"/>
                      </a:br>
                      <a:r>
                        <a:rPr lang="en-US" sz="2000" b="0" i="1" dirty="0"/>
                        <a:t>Lincoln AssetEdge® </a:t>
                      </a:r>
                      <a:r>
                        <a:rPr lang="en-US" sz="2000" b="0" dirty="0"/>
                        <a:t>VUL</a:t>
                      </a:r>
                    </a:p>
                  </a:txBody>
                  <a:tcPr marT="45647" marB="45647" anchor="ctr">
                    <a:solidFill>
                      <a:srgbClr val="1772AE"/>
                    </a:solidFill>
                  </a:tcPr>
                </a:tc>
                <a:extLst>
                  <a:ext uri="{0D108BD9-81ED-4DB2-BD59-A6C34878D82A}">
                    <a16:rowId xmlns:a16="http://schemas.microsoft.com/office/drawing/2014/main" val="10000"/>
                  </a:ext>
                </a:extLst>
              </a:tr>
            </a:tbl>
          </a:graphicData>
        </a:graphic>
      </p:graphicFrame>
      <p:sp>
        <p:nvSpPr>
          <p:cNvPr id="33813" name="Rectangle 7">
            <a:extLst>
              <a:ext uri="{FF2B5EF4-FFF2-40B4-BE49-F238E27FC236}">
                <a16:creationId xmlns:a16="http://schemas.microsoft.com/office/drawing/2014/main" id="{7C171A7A-8070-215B-6628-C3FAC35F4262}"/>
              </a:ext>
            </a:extLst>
          </p:cNvPr>
          <p:cNvSpPr>
            <a:spLocks noChangeArrowheads="1"/>
          </p:cNvSpPr>
          <p:nvPr/>
        </p:nvSpPr>
        <p:spPr bwMode="auto">
          <a:xfrm>
            <a:off x="708025" y="5613400"/>
            <a:ext cx="996315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cs typeface="Times New Roman" panose="02020603050405020304" pitchFamily="18" charset="0"/>
              </a:rPr>
              <a:t>Assumes </a:t>
            </a:r>
            <a:r>
              <a:rPr lang="en-US" altLang="en-US" sz="1100" i="1" dirty="0">
                <a:cs typeface="Times New Roman" panose="02020603050405020304" pitchFamily="18" charset="0"/>
              </a:rPr>
              <a:t>Lincoln AssetEdge </a:t>
            </a:r>
            <a:r>
              <a:rPr lang="en-US" altLang="en-US" sz="1100" dirty="0">
                <a:cs typeface="Times New Roman" panose="02020603050405020304" pitchFamily="18" charset="0"/>
              </a:rPr>
              <a:t>VUL with Enhanced Allocation Rider, 40-year-old male, preferred non-tobacco, $350,000 initial death benefit, $20,000 annual premium paid for 25 years, monthly fixed loans years 26-45, 6.5% gross rate of return, issued in the state of Washington. Coverage is guaranteed for 20 years and carries through maturity on a current basis.</a:t>
            </a:r>
            <a:endParaRPr lang="en-US" altLang="en-US" sz="1100" dirty="0"/>
          </a:p>
        </p:txBody>
      </p:sp>
    </p:spTree>
    <p:extLst>
      <p:ext uri="{BB962C8B-B14F-4D97-AF65-F5344CB8AC3E}">
        <p14:creationId xmlns:p14="http://schemas.microsoft.com/office/powerpoint/2010/main" val="1086964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4C6BB16-F3AB-1F7C-DBBB-875C9C84FFED}"/>
              </a:ext>
            </a:extLst>
          </p:cNvPr>
          <p:cNvSpPr>
            <a:spLocks noGrp="1" noChangeArrowheads="1"/>
          </p:cNvSpPr>
          <p:nvPr>
            <p:ph type="title"/>
          </p:nvPr>
        </p:nvSpPr>
        <p:spPr/>
        <p:txBody>
          <a:bodyPr/>
          <a:lstStyle/>
          <a:p>
            <a:pPr eaLnBrk="1" hangingPunct="1"/>
            <a:r>
              <a:rPr lang="en-US" altLang="en-US" dirty="0"/>
              <a:t>Flow chart</a:t>
            </a:r>
          </a:p>
        </p:txBody>
      </p:sp>
      <p:sp>
        <p:nvSpPr>
          <p:cNvPr id="33795" name="Text Placeholder 2">
            <a:extLst>
              <a:ext uri="{FF2B5EF4-FFF2-40B4-BE49-F238E27FC236}">
                <a16:creationId xmlns:a16="http://schemas.microsoft.com/office/drawing/2014/main" id="{CBEA81A5-54B8-0C5B-42BB-C5A321A29928}"/>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dirty="0"/>
              <a:t>SLATs</a:t>
            </a:r>
          </a:p>
        </p:txBody>
      </p:sp>
      <p:pic>
        <p:nvPicPr>
          <p:cNvPr id="33797" name="Picture 4" descr="Icon&#10;&#10;Description automatically generated">
            <a:extLst>
              <a:ext uri="{FF2B5EF4-FFF2-40B4-BE49-F238E27FC236}">
                <a16:creationId xmlns:a16="http://schemas.microsoft.com/office/drawing/2014/main" id="{F91D2F2F-9C4A-EB0E-AB06-911980374C6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13" name="Rectangle 7">
            <a:extLst>
              <a:ext uri="{FF2B5EF4-FFF2-40B4-BE49-F238E27FC236}">
                <a16:creationId xmlns:a16="http://schemas.microsoft.com/office/drawing/2014/main" id="{7C171A7A-8070-215B-6628-C3FAC35F4262}"/>
              </a:ext>
            </a:extLst>
          </p:cNvPr>
          <p:cNvSpPr>
            <a:spLocks noChangeArrowheads="1"/>
          </p:cNvSpPr>
          <p:nvPr/>
        </p:nvSpPr>
        <p:spPr bwMode="auto">
          <a:xfrm>
            <a:off x="9296400" y="3975933"/>
            <a:ext cx="2441575" cy="1785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cs typeface="Times New Roman" panose="02020603050405020304" pitchFamily="18" charset="0"/>
              </a:rPr>
              <a:t>Assumes </a:t>
            </a:r>
            <a:r>
              <a:rPr lang="en-US" altLang="en-US" sz="1100" i="1" dirty="0">
                <a:cs typeface="Times New Roman" panose="02020603050405020304" pitchFamily="18" charset="0"/>
              </a:rPr>
              <a:t>Lincoln AssetEdge </a:t>
            </a:r>
            <a:r>
              <a:rPr lang="en-US" altLang="en-US" sz="1100" dirty="0">
                <a:cs typeface="Times New Roman" panose="02020603050405020304" pitchFamily="18" charset="0"/>
              </a:rPr>
              <a:t>VUL with Enhanced Allocation Rider, 40-year-old male, preferred non-tobacco, $350,000 initial death benefit, $20,000 annual premium paid for 25 years, monthly fixed loans years 26-45, 6.5% gross rate of return, issued in the state of Washington. Coverage is guaranteed for 20 years and carries through maturity on a current basis.</a:t>
            </a:r>
            <a:endParaRPr lang="en-US" altLang="en-US" sz="1100" dirty="0"/>
          </a:p>
        </p:txBody>
      </p:sp>
      <p:pic>
        <p:nvPicPr>
          <p:cNvPr id="4" name="Picture 3">
            <a:extLst>
              <a:ext uri="{FF2B5EF4-FFF2-40B4-BE49-F238E27FC236}">
                <a16:creationId xmlns:a16="http://schemas.microsoft.com/office/drawing/2014/main" id="{C96D78B4-5D01-719C-6E7F-3D79805B6FD1}"/>
              </a:ext>
            </a:extLst>
          </p:cNvPr>
          <p:cNvPicPr>
            <a:picLocks noChangeAspect="1"/>
          </p:cNvPicPr>
          <p:nvPr/>
        </p:nvPicPr>
        <p:blipFill>
          <a:blip r:embed="rId4"/>
          <a:stretch>
            <a:fillRect/>
          </a:stretch>
        </p:blipFill>
        <p:spPr>
          <a:xfrm>
            <a:off x="2743200" y="31044"/>
            <a:ext cx="5376863" cy="6146264"/>
          </a:xfrm>
          <a:prstGeom prst="rect">
            <a:avLst/>
          </a:prstGeom>
        </p:spPr>
      </p:pic>
    </p:spTree>
    <p:extLst>
      <p:ext uri="{BB962C8B-B14F-4D97-AF65-F5344CB8AC3E}">
        <p14:creationId xmlns:p14="http://schemas.microsoft.com/office/powerpoint/2010/main" val="1245422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4C6BB16-F3AB-1F7C-DBBB-875C9C84FFED}"/>
              </a:ext>
            </a:extLst>
          </p:cNvPr>
          <p:cNvSpPr>
            <a:spLocks noGrp="1" noChangeArrowheads="1"/>
          </p:cNvSpPr>
          <p:nvPr>
            <p:ph type="title"/>
          </p:nvPr>
        </p:nvSpPr>
        <p:spPr/>
        <p:txBody>
          <a:bodyPr/>
          <a:lstStyle/>
          <a:p>
            <a:pPr eaLnBrk="1" hangingPunct="1"/>
            <a:r>
              <a:rPr lang="en-US" altLang="en-US" dirty="0"/>
              <a:t>Simon and Eden</a:t>
            </a:r>
          </a:p>
        </p:txBody>
      </p:sp>
      <p:sp>
        <p:nvSpPr>
          <p:cNvPr id="33795" name="Text Placeholder 2">
            <a:extLst>
              <a:ext uri="{FF2B5EF4-FFF2-40B4-BE49-F238E27FC236}">
                <a16:creationId xmlns:a16="http://schemas.microsoft.com/office/drawing/2014/main" id="{CBEA81A5-54B8-0C5B-42BB-C5A321A29928}"/>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dirty="0"/>
              <a:t>SLATs</a:t>
            </a:r>
          </a:p>
        </p:txBody>
      </p:sp>
      <p:pic>
        <p:nvPicPr>
          <p:cNvPr id="33796" name="Picture Placeholder 6" descr="Young couple standing outside">
            <a:extLst>
              <a:ext uri="{FF2B5EF4-FFF2-40B4-BE49-F238E27FC236}">
                <a16:creationId xmlns:a16="http://schemas.microsoft.com/office/drawing/2014/main" id="{E6661354-27C7-B177-E488-B09D1500FBEC}"/>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p:blipFill>
        <p:spPr bwMode="auto">
          <a:xfrm>
            <a:off x="8128000" y="2840302"/>
            <a:ext cx="3487738" cy="2325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4" descr="Icon&#10;&#10;Description automatically generated">
            <a:extLst>
              <a:ext uri="{FF2B5EF4-FFF2-40B4-BE49-F238E27FC236}">
                <a16:creationId xmlns:a16="http://schemas.microsoft.com/office/drawing/2014/main" id="{F91D2F2F-9C4A-EB0E-AB06-911980374C60}"/>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3">
            <a:extLst>
              <a:ext uri="{FF2B5EF4-FFF2-40B4-BE49-F238E27FC236}">
                <a16:creationId xmlns:a16="http://schemas.microsoft.com/office/drawing/2014/main" id="{0ED4DAA5-AA3A-455A-EB46-04AB30808CFB}"/>
              </a:ext>
            </a:extLst>
          </p:cNvPr>
          <p:cNvSpPr txBox="1">
            <a:spLocks/>
          </p:cNvSpPr>
          <p:nvPr/>
        </p:nvSpPr>
        <p:spPr>
          <a:xfrm>
            <a:off x="615950" y="3263900"/>
            <a:ext cx="7461250" cy="2146300"/>
          </a:xfrm>
          <a:prstGeom prst="rect">
            <a:avLst/>
          </a:prstGeom>
        </p:spPr>
        <p:txBody>
          <a:bodyPr lIns="0" tIns="0" rIns="0" bIns="0">
            <a:norm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buClr>
                <a:schemeClr val="tx2"/>
              </a:buClr>
              <a:buFont typeface="Arial" panose="020B0604020202020204" pitchFamily="34" charset="0"/>
              <a:buNone/>
              <a:defRPr/>
            </a:pPr>
            <a:r>
              <a:rPr lang="en-US" sz="2400" dirty="0">
                <a:solidFill>
                  <a:srgbClr val="C00000"/>
                </a:solidFill>
              </a:rPr>
              <a:t>How the solution works</a:t>
            </a:r>
          </a:p>
          <a:p>
            <a:pPr fontAlgn="auto">
              <a:buClr>
                <a:schemeClr val="accent1"/>
              </a:buClr>
              <a:buFont typeface="Wingdings" pitchFamily="2" charset="2"/>
              <a:buChar char="§"/>
              <a:defRPr/>
            </a:pPr>
            <a:r>
              <a:rPr lang="en-US" sz="1800" b="1" dirty="0"/>
              <a:t>Simon’s gifted premium</a:t>
            </a:r>
            <a:r>
              <a:rPr lang="en-US" sz="1800" dirty="0"/>
              <a:t> = $20,000 x 25 years</a:t>
            </a:r>
          </a:p>
          <a:p>
            <a:pPr fontAlgn="auto">
              <a:buClr>
                <a:schemeClr val="accent1"/>
              </a:buClr>
              <a:buFont typeface="Wingdings" pitchFamily="2" charset="2"/>
              <a:buChar char="§"/>
              <a:defRPr/>
            </a:pPr>
            <a:r>
              <a:rPr lang="en-US" sz="1800" b="1" dirty="0"/>
              <a:t>Eden’s income via fixed policy loans </a:t>
            </a:r>
            <a:r>
              <a:rPr lang="en-US" sz="1800" dirty="0"/>
              <a:t>=</a:t>
            </a:r>
            <a:r>
              <a:rPr lang="en-US" sz="1800" b="1" dirty="0"/>
              <a:t> </a:t>
            </a:r>
            <a:r>
              <a:rPr lang="en-US" sz="1800" dirty="0"/>
              <a:t>$100,000 years 26-45 (her ages 65-84)</a:t>
            </a:r>
          </a:p>
          <a:p>
            <a:pPr fontAlgn="auto">
              <a:buClr>
                <a:schemeClr val="accent1"/>
              </a:buClr>
              <a:buFont typeface="Wingdings" pitchFamily="2" charset="2"/>
              <a:buChar char="§"/>
              <a:defRPr/>
            </a:pPr>
            <a:r>
              <a:rPr lang="en-US" sz="1800" b="1" dirty="0"/>
              <a:t>At Simon’s death, residual death benefit paid to trust</a:t>
            </a:r>
          </a:p>
        </p:txBody>
      </p:sp>
      <p:graphicFrame>
        <p:nvGraphicFramePr>
          <p:cNvPr id="7" name="Table 6">
            <a:extLst>
              <a:ext uri="{FF2B5EF4-FFF2-40B4-BE49-F238E27FC236}">
                <a16:creationId xmlns:a16="http://schemas.microsoft.com/office/drawing/2014/main" id="{1FAA8C22-2F22-2115-5FDF-F2D10D5F90DC}"/>
              </a:ext>
            </a:extLst>
          </p:cNvPr>
          <p:cNvGraphicFramePr>
            <a:graphicFrameLocks noGrp="1"/>
          </p:cNvGraphicFramePr>
          <p:nvPr>
            <p:extLst>
              <p:ext uri="{D42A27DB-BD31-4B8C-83A1-F6EECF244321}">
                <p14:modId xmlns:p14="http://schemas.microsoft.com/office/powerpoint/2010/main" val="329828251"/>
              </p:ext>
            </p:extLst>
          </p:nvPr>
        </p:nvGraphicFramePr>
        <p:xfrm>
          <a:off x="615950" y="2162175"/>
          <a:ext cx="7461250" cy="1005694"/>
        </p:xfrm>
        <a:graphic>
          <a:graphicData uri="http://schemas.openxmlformats.org/drawingml/2006/table">
            <a:tbl>
              <a:tblPr firstRow="1" bandRow="1">
                <a:tableStyleId>{5C22544A-7EE6-4342-B048-85BDC9FD1C3A}</a:tableStyleId>
              </a:tblPr>
              <a:tblGrid>
                <a:gridCol w="2170067">
                  <a:extLst>
                    <a:ext uri="{9D8B030D-6E8A-4147-A177-3AD203B41FA5}">
                      <a16:colId xmlns:a16="http://schemas.microsoft.com/office/drawing/2014/main" val="20000"/>
                    </a:ext>
                  </a:extLst>
                </a:gridCol>
                <a:gridCol w="208280">
                  <a:extLst>
                    <a:ext uri="{9D8B030D-6E8A-4147-A177-3AD203B41FA5}">
                      <a16:colId xmlns:a16="http://schemas.microsoft.com/office/drawing/2014/main" val="20001"/>
                    </a:ext>
                  </a:extLst>
                </a:gridCol>
                <a:gridCol w="1730103">
                  <a:extLst>
                    <a:ext uri="{9D8B030D-6E8A-4147-A177-3AD203B41FA5}">
                      <a16:colId xmlns:a16="http://schemas.microsoft.com/office/drawing/2014/main" val="20002"/>
                    </a:ext>
                  </a:extLst>
                </a:gridCol>
                <a:gridCol w="228600">
                  <a:extLst>
                    <a:ext uri="{9D8B030D-6E8A-4147-A177-3AD203B41FA5}">
                      <a16:colId xmlns:a16="http://schemas.microsoft.com/office/drawing/2014/main" val="20003"/>
                    </a:ext>
                  </a:extLst>
                </a:gridCol>
                <a:gridCol w="3124200">
                  <a:extLst>
                    <a:ext uri="{9D8B030D-6E8A-4147-A177-3AD203B41FA5}">
                      <a16:colId xmlns:a16="http://schemas.microsoft.com/office/drawing/2014/main" val="20004"/>
                    </a:ext>
                  </a:extLst>
                </a:gridCol>
              </a:tblGrid>
              <a:tr h="84772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Simon, </a:t>
                      </a:r>
                      <a:br>
                        <a:rPr lang="en-US" sz="2000" b="0" dirty="0"/>
                      </a:br>
                      <a:r>
                        <a:rPr lang="en-US" sz="2000" b="0" dirty="0"/>
                        <a:t>40-year-old male</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Preferred </a:t>
                      </a:r>
                      <a:br>
                        <a:rPr lang="en-US" sz="2000" b="0" dirty="0"/>
                      </a:br>
                      <a:r>
                        <a:rPr lang="en-US" sz="2000" b="0" dirty="0"/>
                        <a:t>non-tobacco</a:t>
                      </a:r>
                    </a:p>
                  </a:txBody>
                  <a:tcPr marT="45647" marB="45647" anchor="ctr">
                    <a:solidFill>
                      <a:srgbClr val="1772AE"/>
                    </a:solidFill>
                  </a:tcPr>
                </a:tc>
                <a:tc>
                  <a:txBody>
                    <a:bodyPr/>
                    <a:lstStyle/>
                    <a:p>
                      <a:pPr algn="ctr"/>
                      <a:endParaRPr lang="en-US" sz="2000" b="0" dirty="0"/>
                    </a:p>
                  </a:txBody>
                  <a:tcPr marT="45647" marB="45647" anchor="ct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0" dirty="0"/>
                        <a:t>$350,000 </a:t>
                      </a:r>
                      <a:br>
                        <a:rPr lang="en-US" sz="2000" b="0" dirty="0"/>
                      </a:br>
                      <a:r>
                        <a:rPr lang="en-US" sz="2000" b="0" i="1" dirty="0"/>
                        <a:t>Lincoln WealthAccumulate</a:t>
                      </a:r>
                      <a:r>
                        <a:rPr lang="en-US" sz="2000" b="0" dirty="0"/>
                        <a:t>® 2 IUL</a:t>
                      </a:r>
                    </a:p>
                  </a:txBody>
                  <a:tcPr marT="45647" marB="45647" anchor="ctr">
                    <a:solidFill>
                      <a:srgbClr val="1772AE"/>
                    </a:solidFill>
                  </a:tcPr>
                </a:tc>
                <a:extLst>
                  <a:ext uri="{0D108BD9-81ED-4DB2-BD59-A6C34878D82A}">
                    <a16:rowId xmlns:a16="http://schemas.microsoft.com/office/drawing/2014/main" val="10000"/>
                  </a:ext>
                </a:extLst>
              </a:tr>
            </a:tbl>
          </a:graphicData>
        </a:graphic>
      </p:graphicFrame>
      <p:sp>
        <p:nvSpPr>
          <p:cNvPr id="33813" name="Rectangle 7">
            <a:extLst>
              <a:ext uri="{FF2B5EF4-FFF2-40B4-BE49-F238E27FC236}">
                <a16:creationId xmlns:a16="http://schemas.microsoft.com/office/drawing/2014/main" id="{7C171A7A-8070-215B-6628-C3FAC35F4262}"/>
              </a:ext>
            </a:extLst>
          </p:cNvPr>
          <p:cNvSpPr>
            <a:spLocks noChangeArrowheads="1"/>
          </p:cNvSpPr>
          <p:nvPr/>
        </p:nvSpPr>
        <p:spPr bwMode="auto">
          <a:xfrm>
            <a:off x="708025" y="5613400"/>
            <a:ext cx="996315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cs typeface="Times New Roman" panose="02020603050405020304" pitchFamily="18" charset="0"/>
              </a:rPr>
              <a:t>Assumes </a:t>
            </a:r>
            <a:r>
              <a:rPr lang="en-US" altLang="en-US" sz="1100" i="1" dirty="0">
                <a:cs typeface="Times New Roman" panose="02020603050405020304" pitchFamily="18" charset="0"/>
              </a:rPr>
              <a:t>Lincoln WealthAccumulate </a:t>
            </a:r>
            <a:r>
              <a:rPr lang="en-US" altLang="en-US" sz="1100" dirty="0">
                <a:cs typeface="Times New Roman" panose="02020603050405020304" pitchFamily="18" charset="0"/>
              </a:rPr>
              <a:t>2 IUL, 40-year-old male, preferred non-tobacco, $350,000 initial death benefit, $20,000 annual premium paid for 25 years, monthly fixed loans years 26-45, 6.27% interest rate, issued in the state of Washington. Coverage is guaranteed for 27 years and carries through maturity on a current basis.</a:t>
            </a:r>
            <a:endParaRPr lang="en-US" altLang="en-US" sz="1100" dirty="0"/>
          </a:p>
        </p:txBody>
      </p:sp>
    </p:spTree>
    <p:extLst>
      <p:ext uri="{BB962C8B-B14F-4D97-AF65-F5344CB8AC3E}">
        <p14:creationId xmlns:p14="http://schemas.microsoft.com/office/powerpoint/2010/main" val="2412281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4C6BB16-F3AB-1F7C-DBBB-875C9C84FFED}"/>
              </a:ext>
            </a:extLst>
          </p:cNvPr>
          <p:cNvSpPr>
            <a:spLocks noGrp="1" noChangeArrowheads="1"/>
          </p:cNvSpPr>
          <p:nvPr>
            <p:ph type="title"/>
          </p:nvPr>
        </p:nvSpPr>
        <p:spPr/>
        <p:txBody>
          <a:bodyPr/>
          <a:lstStyle/>
          <a:p>
            <a:pPr eaLnBrk="1" hangingPunct="1"/>
            <a:r>
              <a:rPr lang="en-US" altLang="en-US" dirty="0"/>
              <a:t>Flow chart </a:t>
            </a:r>
          </a:p>
        </p:txBody>
      </p:sp>
      <p:sp>
        <p:nvSpPr>
          <p:cNvPr id="33795" name="Text Placeholder 2">
            <a:extLst>
              <a:ext uri="{FF2B5EF4-FFF2-40B4-BE49-F238E27FC236}">
                <a16:creationId xmlns:a16="http://schemas.microsoft.com/office/drawing/2014/main" id="{CBEA81A5-54B8-0C5B-42BB-C5A321A29928}"/>
              </a:ext>
            </a:extLst>
          </p:cNvPr>
          <p:cNvSpPr>
            <a:spLocks noGrp="1" noChangeArrowheads="1"/>
          </p:cNvSpPr>
          <p:nvPr>
            <p:ph type="body" sz="quarter" idx="10"/>
          </p:nvPr>
        </p:nvSpPr>
        <p:spPr>
          <a:xfrm>
            <a:off x="571500" y="1096963"/>
            <a:ext cx="11036300" cy="274637"/>
          </a:xfrm>
        </p:spPr>
        <p:txBody>
          <a:bodyPr/>
          <a:lstStyle/>
          <a:p>
            <a:pPr eaLnBrk="1" hangingPunct="1">
              <a:spcAft>
                <a:spcPct val="0"/>
              </a:spcAft>
            </a:pPr>
            <a:r>
              <a:rPr lang="en-US" altLang="en-US" dirty="0"/>
              <a:t>SLATs</a:t>
            </a:r>
          </a:p>
        </p:txBody>
      </p:sp>
      <p:pic>
        <p:nvPicPr>
          <p:cNvPr id="33797" name="Picture 4" descr="Icon&#10;&#10;Description automatically generated">
            <a:extLst>
              <a:ext uri="{FF2B5EF4-FFF2-40B4-BE49-F238E27FC236}">
                <a16:creationId xmlns:a16="http://schemas.microsoft.com/office/drawing/2014/main" id="{F91D2F2F-9C4A-EB0E-AB06-911980374C60}"/>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813" name="Rectangle 7">
            <a:extLst>
              <a:ext uri="{FF2B5EF4-FFF2-40B4-BE49-F238E27FC236}">
                <a16:creationId xmlns:a16="http://schemas.microsoft.com/office/drawing/2014/main" id="{7C171A7A-8070-215B-6628-C3FAC35F4262}"/>
              </a:ext>
            </a:extLst>
          </p:cNvPr>
          <p:cNvSpPr>
            <a:spLocks noChangeArrowheads="1"/>
          </p:cNvSpPr>
          <p:nvPr/>
        </p:nvSpPr>
        <p:spPr bwMode="auto">
          <a:xfrm>
            <a:off x="9220200" y="4114166"/>
            <a:ext cx="2628900" cy="1615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altLang="en-US" sz="1100" dirty="0">
                <a:cs typeface="Times New Roman" panose="02020603050405020304" pitchFamily="18" charset="0"/>
              </a:rPr>
              <a:t>Assumes </a:t>
            </a:r>
            <a:r>
              <a:rPr lang="en-US" altLang="en-US" sz="1100" i="1" dirty="0">
                <a:cs typeface="Times New Roman" panose="02020603050405020304" pitchFamily="18" charset="0"/>
              </a:rPr>
              <a:t>Lincoln WealthAccumulate </a:t>
            </a:r>
            <a:r>
              <a:rPr lang="en-US" altLang="en-US" sz="1100" dirty="0">
                <a:cs typeface="Times New Roman" panose="02020603050405020304" pitchFamily="18" charset="0"/>
              </a:rPr>
              <a:t>2 IUL, 40-year-old male, preferred non-tobacco, $350,000 initial death benefit, $20,000 annual premium paid for 25 years, monthly fixed loans years 26-45, 6.27% interest rate, issued in the state of Washington. Coverage is guaranteed for 27 years and carries through maturity on a current basis.</a:t>
            </a:r>
            <a:endParaRPr lang="en-US" altLang="en-US" sz="1100" dirty="0"/>
          </a:p>
        </p:txBody>
      </p:sp>
      <p:pic>
        <p:nvPicPr>
          <p:cNvPr id="4" name="Picture 3">
            <a:extLst>
              <a:ext uri="{FF2B5EF4-FFF2-40B4-BE49-F238E27FC236}">
                <a16:creationId xmlns:a16="http://schemas.microsoft.com/office/drawing/2014/main" id="{48DDB2C2-2B75-44FB-0A01-00FD8348F088}"/>
              </a:ext>
            </a:extLst>
          </p:cNvPr>
          <p:cNvPicPr>
            <a:picLocks noChangeAspect="1"/>
          </p:cNvPicPr>
          <p:nvPr/>
        </p:nvPicPr>
        <p:blipFill>
          <a:blip r:embed="rId4"/>
          <a:stretch>
            <a:fillRect/>
          </a:stretch>
        </p:blipFill>
        <p:spPr>
          <a:xfrm>
            <a:off x="2919060" y="79854"/>
            <a:ext cx="5461000" cy="6310891"/>
          </a:xfrm>
          <a:prstGeom prst="rect">
            <a:avLst/>
          </a:prstGeom>
        </p:spPr>
      </p:pic>
    </p:spTree>
    <p:extLst>
      <p:ext uri="{BB962C8B-B14F-4D97-AF65-F5344CB8AC3E}">
        <p14:creationId xmlns:p14="http://schemas.microsoft.com/office/powerpoint/2010/main" val="3289034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C0A123A7-B933-D8A7-8242-B11E965FB738}"/>
              </a:ext>
            </a:extLst>
          </p:cNvPr>
          <p:cNvSpPr>
            <a:spLocks noGrp="1" noChangeArrowheads="1"/>
          </p:cNvSpPr>
          <p:nvPr>
            <p:ph type="title"/>
          </p:nvPr>
        </p:nvSpPr>
        <p:spPr/>
        <p:txBody>
          <a:bodyPr/>
          <a:lstStyle/>
          <a:p>
            <a:pPr eaLnBrk="1" hangingPunct="1"/>
            <a:r>
              <a:rPr lang="en-US" altLang="en-US" dirty="0"/>
              <a:t>How many clients do you have who ...</a:t>
            </a:r>
          </a:p>
        </p:txBody>
      </p:sp>
      <p:sp>
        <p:nvSpPr>
          <p:cNvPr id="46083" name="Text Placeholder 2">
            <a:extLst>
              <a:ext uri="{FF2B5EF4-FFF2-40B4-BE49-F238E27FC236}">
                <a16:creationId xmlns:a16="http://schemas.microsoft.com/office/drawing/2014/main" id="{8B6E3273-BA7A-56EC-9614-88209FD1F911}"/>
              </a:ext>
            </a:extLst>
          </p:cNvPr>
          <p:cNvSpPr>
            <a:spLocks noGrp="1" noChangeArrowheads="1"/>
          </p:cNvSpPr>
          <p:nvPr>
            <p:ph type="body" sz="quarter" idx="10"/>
          </p:nvPr>
        </p:nvSpPr>
        <p:spPr>
          <a:xfrm>
            <a:off x="571500" y="1614488"/>
            <a:ext cx="11036300" cy="274637"/>
          </a:xfrm>
        </p:spPr>
        <p:txBody>
          <a:bodyPr/>
          <a:lstStyle/>
          <a:p>
            <a:pPr eaLnBrk="1" hangingPunct="1">
              <a:spcAft>
                <a:spcPct val="0"/>
              </a:spcAft>
            </a:pPr>
            <a:r>
              <a:rPr lang="en-US" altLang="en-US" dirty="0"/>
              <a:t>Target market</a:t>
            </a:r>
          </a:p>
        </p:txBody>
      </p:sp>
      <p:sp>
        <p:nvSpPr>
          <p:cNvPr id="46084" name="Text Placeholder 3">
            <a:extLst>
              <a:ext uri="{FF2B5EF4-FFF2-40B4-BE49-F238E27FC236}">
                <a16:creationId xmlns:a16="http://schemas.microsoft.com/office/drawing/2014/main" id="{0B481D37-C9DE-C946-7529-497E7944F5E1}"/>
              </a:ext>
            </a:extLst>
          </p:cNvPr>
          <p:cNvSpPr txBox="1">
            <a:spLocks noChangeArrowheads="1"/>
          </p:cNvSpPr>
          <p:nvPr/>
        </p:nvSpPr>
        <p:spPr bwMode="auto">
          <a:xfrm>
            <a:off x="576263" y="2428875"/>
            <a:ext cx="7232650" cy="221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25425" indent="-225425">
              <a:spcAft>
                <a:spcPts val="800"/>
              </a:spcAft>
              <a:buClr>
                <a:schemeClr val="accent1"/>
              </a:buClr>
              <a:buFont typeface="Wingdings" panose="05000000000000000000" pitchFamily="2" charset="2"/>
              <a:buChar char="§"/>
              <a:defRPr sz="1600">
                <a:solidFill>
                  <a:schemeClr val="tx1"/>
                </a:solidFill>
                <a:latin typeface="Calibri" panose="020F0502020204030204" pitchFamily="34" charset="0"/>
                <a:cs typeface="Arial" panose="020B0604020202020204" pitchFamily="34" charset="0"/>
              </a:defRPr>
            </a:lvl1pPr>
            <a:lvl2pPr marL="366713" indent="-182563">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2pPr>
            <a:lvl3pPr marL="539750" indent="-171450">
              <a:spcAft>
                <a:spcPts val="800"/>
              </a:spcAft>
              <a:buClr>
                <a:srgbClr val="828282"/>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3pPr>
            <a:lvl4pPr marL="712788" indent="-171450">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4pPr>
            <a:lvl5pPr marL="884238" indent="-171450">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5pPr>
            <a:lvl6pPr marL="1341438" indent="-171450"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6pPr>
            <a:lvl7pPr marL="1798638" indent="-171450"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7pPr>
            <a:lvl8pPr marL="2255838" indent="-171450"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8pPr>
            <a:lvl9pPr marL="2713038" indent="-171450" eaLnBrk="0" fontAlgn="base" hangingPunct="0">
              <a:spcBef>
                <a:spcPct val="0"/>
              </a:spcBef>
              <a:spcAft>
                <a:spcPts val="800"/>
              </a:spcAft>
              <a:buClr>
                <a:schemeClr val="tx1"/>
              </a:buClr>
              <a:buFont typeface="Calibri" panose="020F0502020204030204" pitchFamily="34" charset="0"/>
              <a:buChar char="»"/>
              <a:defRPr sz="1600">
                <a:solidFill>
                  <a:schemeClr val="tx1"/>
                </a:solidFill>
                <a:latin typeface="Calibri" panose="020F0502020204030204" pitchFamily="34" charset="0"/>
                <a:cs typeface="Arial" panose="020B0604020202020204" pitchFamily="34" charset="0"/>
              </a:defRPr>
            </a:lvl9pPr>
          </a:lstStyle>
          <a:p>
            <a:pPr eaLnBrk="1" hangingPunct="1"/>
            <a:r>
              <a:rPr lang="en-US" altLang="en-US" sz="2400" dirty="0"/>
              <a:t>Are concerned about estate taxes?</a:t>
            </a:r>
          </a:p>
          <a:p>
            <a:pPr eaLnBrk="1" hangingPunct="1"/>
            <a:r>
              <a:rPr lang="en-US" altLang="en-US" sz="2400" dirty="0"/>
              <a:t>Want to pass assets on to future generations?</a:t>
            </a:r>
          </a:p>
          <a:p>
            <a:pPr eaLnBrk="1" hangingPunct="1"/>
            <a:r>
              <a:rPr lang="en-US" altLang="en-US" sz="2400" dirty="0"/>
              <a:t>Have a spouse who needs additional income during their lifetime?</a:t>
            </a:r>
          </a:p>
        </p:txBody>
      </p:sp>
      <p:pic>
        <p:nvPicPr>
          <p:cNvPr id="46085" name="Picture 4">
            <a:extLst>
              <a:ext uri="{FF2B5EF4-FFF2-40B4-BE49-F238E27FC236}">
                <a16:creationId xmlns:a16="http://schemas.microsoft.com/office/drawing/2014/main" id="{BAB62672-CA74-76C3-A07E-E3ED46213CC6}"/>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086" name="Picture Placeholder 6">
            <a:extLst>
              <a:ext uri="{FF2B5EF4-FFF2-40B4-BE49-F238E27FC236}">
                <a16:creationId xmlns:a16="http://schemas.microsoft.com/office/drawing/2014/main" id="{78697672-E193-7E88-EA18-058B24658AF5}"/>
              </a:ext>
            </a:extLst>
          </p:cNvPr>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8128000" y="2162175"/>
            <a:ext cx="3487738" cy="3681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a:extLst>
              <a:ext uri="{FF2B5EF4-FFF2-40B4-BE49-F238E27FC236}">
                <a16:creationId xmlns:a16="http://schemas.microsoft.com/office/drawing/2014/main" id="{49EE271F-376C-DDB6-F368-B8341BE09D64}"/>
              </a:ext>
            </a:extLst>
          </p:cNvPr>
          <p:cNvSpPr>
            <a:spLocks noGrp="1" noChangeArrowheads="1"/>
          </p:cNvSpPr>
          <p:nvPr>
            <p:ph type="title"/>
          </p:nvPr>
        </p:nvSpPr>
        <p:spPr/>
        <p:txBody>
          <a:bodyPr/>
          <a:lstStyle/>
          <a:p>
            <a:pPr eaLnBrk="1" hangingPunct="1"/>
            <a:r>
              <a:rPr lang="en-US" altLang="en-US" dirty="0"/>
              <a:t>How can Lincoln help?</a:t>
            </a:r>
          </a:p>
        </p:txBody>
      </p:sp>
      <p:sp>
        <p:nvSpPr>
          <p:cNvPr id="4" name="Text Placeholder 3">
            <a:extLst>
              <a:ext uri="{FF2B5EF4-FFF2-40B4-BE49-F238E27FC236}">
                <a16:creationId xmlns:a16="http://schemas.microsoft.com/office/drawing/2014/main" id="{449A4275-C076-5108-6CCE-8B513690FC19}"/>
              </a:ext>
            </a:extLst>
          </p:cNvPr>
          <p:cNvSpPr txBox="1">
            <a:spLocks/>
          </p:cNvSpPr>
          <p:nvPr/>
        </p:nvSpPr>
        <p:spPr>
          <a:xfrm>
            <a:off x="576263" y="1765300"/>
            <a:ext cx="7232650" cy="2995692"/>
          </a:xfrm>
          <a:prstGeom prst="rect">
            <a:avLst/>
          </a:prstGeom>
        </p:spPr>
        <p:txBody>
          <a:bodyPr lIns="0" tIns="0" rIns="0" bIns="0">
            <a:spAutoFit/>
          </a:bodyPr>
          <a:lstStyle>
            <a:lvl1pPr marL="183600" indent="-18360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1pPr>
            <a:lvl2pPr marL="367200" indent="-1836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2pPr>
            <a:lvl3pPr marL="540000" indent="-172800" algn="l" defTabSz="914400" rtl="0" eaLnBrk="1" latinLnBrk="0" hangingPunct="1">
              <a:lnSpc>
                <a:spcPct val="100000"/>
              </a:lnSpc>
              <a:spcBef>
                <a:spcPts val="0"/>
              </a:spcBef>
              <a:spcAft>
                <a:spcPts val="800"/>
              </a:spcAft>
              <a:buFont typeface="Calibri" panose="020F0502020204030204" pitchFamily="34" charset="0"/>
              <a:buChar char="▫"/>
              <a:defRPr sz="1600" kern="1200">
                <a:solidFill>
                  <a:schemeClr val="tx1"/>
                </a:solidFill>
                <a:latin typeface="+mn-lt"/>
                <a:ea typeface="+mn-ea"/>
                <a:cs typeface="+mn-cs"/>
              </a:defRPr>
            </a:lvl3pPr>
            <a:lvl4pPr marL="712800" indent="-172800" algn="l" defTabSz="914400" rtl="0" eaLnBrk="1" latinLnBrk="0" hangingPunct="1">
              <a:lnSpc>
                <a:spcPct val="100000"/>
              </a:lnSpc>
              <a:spcBef>
                <a:spcPts val="0"/>
              </a:spcBef>
              <a:spcAft>
                <a:spcPts val="800"/>
              </a:spcAft>
              <a:buFont typeface="Arial" panose="020B0604020202020204" pitchFamily="34" charset="0"/>
              <a:buChar char="◦"/>
              <a:defRPr sz="1600" b="0" kern="1200">
                <a:solidFill>
                  <a:schemeClr val="tx1"/>
                </a:solidFill>
                <a:latin typeface="+mn-lt"/>
                <a:ea typeface="+mn-ea"/>
                <a:cs typeface="+mn-cs"/>
              </a:defRPr>
            </a:lvl4pPr>
            <a:lvl5pPr marL="885600" indent="-172800" algn="l" defTabSz="914400" rtl="0" eaLnBrk="1" latinLnBrk="0" hangingPunct="1">
              <a:lnSpc>
                <a:spcPct val="100000"/>
              </a:lnSpc>
              <a:spcBef>
                <a:spcPts val="0"/>
              </a:spcBef>
              <a:spcAft>
                <a:spcPts val="800"/>
              </a:spcAft>
              <a:buFont typeface="Arial" panose="020B0604020202020204" pitchFamily="34" charset="0"/>
              <a:buChar char="»"/>
              <a:tabLst/>
              <a:defRPr sz="1600" kern="1200">
                <a:solidFill>
                  <a:schemeClr val="tx1"/>
                </a:solidFill>
                <a:latin typeface="+mn-lt"/>
                <a:ea typeface="+mn-ea"/>
                <a:cs typeface="+mn-cs"/>
              </a:defRPr>
            </a:lvl5pPr>
            <a:lvl6pPr marL="0" indent="0" algn="l" defTabSz="914400" rtl="0" eaLnBrk="1" latinLnBrk="0" hangingPunct="1">
              <a:lnSpc>
                <a:spcPct val="100000"/>
              </a:lnSpc>
              <a:spcBef>
                <a:spcPts val="0"/>
              </a:spcBef>
              <a:spcAft>
                <a:spcPts val="800"/>
              </a:spcAft>
              <a:buFont typeface="Arial" panose="020B0604020202020204" pitchFamily="34" charset="0"/>
              <a:buChar char="​"/>
              <a:defRPr sz="1600" kern="1200">
                <a:solidFill>
                  <a:schemeClr val="tx1"/>
                </a:solidFill>
                <a:latin typeface="+mn-lt"/>
                <a:ea typeface="+mn-ea"/>
                <a:cs typeface="+mn-cs"/>
              </a:defRPr>
            </a:lvl6pPr>
            <a:lvl7pPr marL="0" indent="0" algn="l" defTabSz="914400" rtl="0" eaLnBrk="1" latinLnBrk="0" hangingPunct="1">
              <a:lnSpc>
                <a:spcPct val="100000"/>
              </a:lnSpc>
              <a:spcBef>
                <a:spcPts val="0"/>
              </a:spcBef>
              <a:spcAft>
                <a:spcPts val="800"/>
              </a:spcAft>
              <a:buFont typeface="Arial" panose="020B0604020202020204" pitchFamily="34" charset="0"/>
              <a:buChar char="​"/>
              <a:defRPr sz="1600" b="1" kern="1200" baseline="0">
                <a:solidFill>
                  <a:schemeClr val="tx1"/>
                </a:solidFill>
                <a:latin typeface="+mn-lt"/>
                <a:ea typeface="+mn-ea"/>
                <a:cs typeface="+mn-cs"/>
              </a:defRPr>
            </a:lvl7pPr>
            <a:lvl8pPr marL="0" indent="0" algn="l" defTabSz="914400" rtl="0" eaLnBrk="1" latinLnBrk="0" hangingPunct="1">
              <a:lnSpc>
                <a:spcPct val="100000"/>
              </a:lnSpc>
              <a:spcBef>
                <a:spcPts val="0"/>
              </a:spcBef>
              <a:spcAft>
                <a:spcPts val="600"/>
              </a:spcAft>
              <a:buFont typeface="Arial" panose="020B0604020202020204" pitchFamily="34" charset="0"/>
              <a:buChar char="​"/>
              <a:defRPr sz="1200" kern="1200">
                <a:solidFill>
                  <a:schemeClr val="tx1"/>
                </a:solidFill>
                <a:latin typeface="+mn-lt"/>
                <a:ea typeface="+mn-ea"/>
                <a:cs typeface="+mn-cs"/>
              </a:defRPr>
            </a:lvl8pPr>
            <a:lvl9pPr marL="0" indent="0" algn="l" defTabSz="914400" rtl="0" eaLnBrk="1" latinLnBrk="0" hangingPunct="1">
              <a:lnSpc>
                <a:spcPct val="100000"/>
              </a:lnSpc>
              <a:spcBef>
                <a:spcPts val="0"/>
              </a:spcBef>
              <a:spcAft>
                <a:spcPts val="600"/>
              </a:spcAft>
              <a:buFont typeface="Arial" panose="020B0604020202020204" pitchFamily="34" charset="0"/>
              <a:buChar char="​"/>
              <a:defRPr sz="1200" b="1" kern="1200" baseline="0">
                <a:solidFill>
                  <a:schemeClr val="tx1"/>
                </a:solidFill>
                <a:latin typeface="+mn-lt"/>
                <a:ea typeface="+mn-ea"/>
                <a:cs typeface="+mn-cs"/>
              </a:defRPr>
            </a:lvl9pPr>
          </a:lstStyle>
          <a:p>
            <a:pPr marL="0" indent="0" fontAlgn="auto">
              <a:buFont typeface="Arial" panose="020B0604020202020204" pitchFamily="34" charset="0"/>
              <a:buNone/>
              <a:defRPr/>
            </a:pPr>
            <a:r>
              <a:rPr lang="en-US" sz="2400" b="1" dirty="0">
                <a:solidFill>
                  <a:srgbClr val="AD112B"/>
                </a:solidFill>
              </a:rPr>
              <a:t>Resources</a:t>
            </a:r>
          </a:p>
          <a:p>
            <a:pPr fontAlgn="auto">
              <a:buClr>
                <a:schemeClr val="accent1"/>
              </a:buClr>
              <a:buFont typeface="Wingdings" pitchFamily="2" charset="2"/>
              <a:buChar char="§"/>
              <a:defRPr/>
            </a:pPr>
            <a:r>
              <a:rPr lang="en-US" sz="1800" b="1" dirty="0"/>
              <a:t>Advanced Markets Resource Center (AMRC)</a:t>
            </a:r>
          </a:p>
          <a:p>
            <a:pPr fontAlgn="auto">
              <a:buClr>
                <a:schemeClr val="accent1"/>
              </a:buClr>
              <a:buFont typeface="Wingdings" pitchFamily="2" charset="2"/>
              <a:buChar char="§"/>
              <a:defRPr/>
            </a:pPr>
            <a:endParaRPr lang="en-US" sz="1800" b="1" i="1" dirty="0"/>
          </a:p>
          <a:p>
            <a:pPr fontAlgn="auto">
              <a:buClr>
                <a:schemeClr val="accent1"/>
              </a:buClr>
              <a:buFont typeface="Wingdings" pitchFamily="2" charset="2"/>
              <a:buChar char="§"/>
              <a:defRPr/>
            </a:pPr>
            <a:r>
              <a:rPr lang="en-US" sz="1800" b="1" i="1" dirty="0"/>
              <a:t>Lincoln DesignIt</a:t>
            </a:r>
            <a:r>
              <a:rPr lang="en-US" sz="1800" b="1" baseline="30000" dirty="0"/>
              <a:t>SM</a:t>
            </a:r>
            <a:r>
              <a:rPr lang="en-US" sz="1800" b="1" i="1" dirty="0"/>
              <a:t> </a:t>
            </a:r>
            <a:r>
              <a:rPr lang="en-US" sz="1800" b="1" dirty="0"/>
              <a:t>Sales Module</a:t>
            </a:r>
          </a:p>
          <a:p>
            <a:pPr lvl="3" fontAlgn="auto">
              <a:buClr>
                <a:schemeClr val="accent1"/>
              </a:buClr>
              <a:buFont typeface="Calibri" panose="020F0502020204030204" pitchFamily="34" charset="0"/>
              <a:buChar char="─"/>
              <a:defRPr/>
            </a:pPr>
            <a:r>
              <a:rPr lang="en-US" sz="1800" b="1" dirty="0"/>
              <a:t> </a:t>
            </a:r>
            <a:r>
              <a:rPr lang="en-US" sz="1800" dirty="0"/>
              <a:t>Contains flow chart</a:t>
            </a:r>
          </a:p>
          <a:p>
            <a:pPr fontAlgn="auto">
              <a:buClr>
                <a:schemeClr val="accent1"/>
              </a:buClr>
              <a:buFont typeface="Wingdings" pitchFamily="2" charset="2"/>
              <a:buChar char="§"/>
              <a:defRPr/>
            </a:pPr>
            <a:endParaRPr lang="en-US" sz="1800" b="1" dirty="0"/>
          </a:p>
          <a:p>
            <a:pPr fontAlgn="auto">
              <a:buClr>
                <a:schemeClr val="accent1"/>
              </a:buClr>
              <a:buFont typeface="Wingdings" pitchFamily="2" charset="2"/>
              <a:buChar char="§"/>
              <a:defRPr/>
            </a:pPr>
            <a:r>
              <a:rPr lang="en-US" sz="1800" b="1" dirty="0"/>
              <a:t>Advanced Sales                                                             </a:t>
            </a:r>
          </a:p>
          <a:p>
            <a:pPr fontAlgn="auto">
              <a:defRPr/>
            </a:pPr>
            <a:endParaRPr lang="en-US" dirty="0"/>
          </a:p>
        </p:txBody>
      </p:sp>
      <p:pic>
        <p:nvPicPr>
          <p:cNvPr id="48132" name="Picture 4">
            <a:extLst>
              <a:ext uri="{FF2B5EF4-FFF2-40B4-BE49-F238E27FC236}">
                <a16:creationId xmlns:a16="http://schemas.microsoft.com/office/drawing/2014/main" id="{03971444-5363-8B7F-35BB-D552A344C957}"/>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0671175" y="574675"/>
            <a:ext cx="944563"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overs - Core">
  <a:themeElements>
    <a:clrScheme name="LFG Color Palette">
      <a:dk1>
        <a:srgbClr val="000000"/>
      </a:dk1>
      <a:lt1>
        <a:srgbClr val="FFFFFF"/>
      </a:lt1>
      <a:dk2>
        <a:srgbClr val="AAAAAA"/>
      </a:dk2>
      <a:lt2>
        <a:srgbClr val="EDEDEE"/>
      </a:lt2>
      <a:accent1>
        <a:srgbClr val="AD112B"/>
      </a:accent1>
      <a:accent2>
        <a:srgbClr val="FF5D0F"/>
      </a:accent2>
      <a:accent3>
        <a:srgbClr val="762135"/>
      </a:accent3>
      <a:accent4>
        <a:srgbClr val="E3232A"/>
      </a:accent4>
      <a:accent5>
        <a:srgbClr val="FBA51F"/>
      </a:accent5>
      <a:accent6>
        <a:srgbClr val="767676"/>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0.xml><?xml version="1.0" encoding="utf-8"?>
<a:theme xmlns:a="http://schemas.openxmlformats.org/drawingml/2006/main" name="Disclosure">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1.xml><?xml version="1.0" encoding="utf-8"?>
<a:theme xmlns:a="http://schemas.openxmlformats.org/drawingml/2006/main" name="Closing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ver - Core CoBra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3.xml><?xml version="1.0" encoding="utf-8"?>
<a:theme xmlns:a="http://schemas.openxmlformats.org/drawingml/2006/main" name="Agenda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4.xml><?xml version="1.0" encoding="utf-8"?>
<a:theme xmlns:a="http://schemas.openxmlformats.org/drawingml/2006/main" name="Section Divider, White Backgrou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5.xml><?xml version="1.0" encoding="utf-8"?>
<a:theme xmlns:a="http://schemas.openxmlformats.org/drawingml/2006/main" name="Section Dividers, Colored Background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6.xml><?xml version="1.0" encoding="utf-8"?>
<a:theme xmlns:a="http://schemas.openxmlformats.org/drawingml/2006/main" name="Quotes, White Background">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7.xml><?xml version="1.0" encoding="utf-8"?>
<a:theme xmlns:a="http://schemas.openxmlformats.org/drawingml/2006/main" name="Quotes, Colored Background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8.xml><?xml version="1.0" encoding="utf-8"?>
<a:theme xmlns:a="http://schemas.openxmlformats.org/drawingml/2006/main" name="Content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2"/>
          </a:solidFill>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2"/>
          </a:solidFill>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ppt/theme/theme9.xml><?xml version="1.0" encoding="utf-8"?>
<a:theme xmlns:a="http://schemas.openxmlformats.org/drawingml/2006/main" name="Thank You Slides">
  <a:themeElements>
    <a:clrScheme name="LFG Template">
      <a:dk1>
        <a:srgbClr val="000000"/>
      </a:dk1>
      <a:lt1>
        <a:srgbClr val="FFFFFF"/>
      </a:lt1>
      <a:dk2>
        <a:srgbClr val="AAAAAA"/>
      </a:dk2>
      <a:lt2>
        <a:srgbClr val="EDEDEE"/>
      </a:lt2>
      <a:accent1>
        <a:srgbClr val="AD112B"/>
      </a:accent1>
      <a:accent2>
        <a:srgbClr val="FF5D0F"/>
      </a:accent2>
      <a:accent3>
        <a:srgbClr val="762135"/>
      </a:accent3>
      <a:accent4>
        <a:srgbClr val="FF232A"/>
      </a:accent4>
      <a:accent5>
        <a:srgbClr val="FBA51F"/>
      </a:accent5>
      <a:accent6>
        <a:srgbClr val="828282"/>
      </a:accent6>
      <a:hlink>
        <a:srgbClr val="23201F"/>
      </a:hlink>
      <a:folHlink>
        <a:srgbClr val="5A5A5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accent1"/>
          </a:solidFill>
        </a:ln>
      </a:spPr>
      <a:bodyPr rtlCol="0" anchor="ctr"/>
      <a:lstStyle>
        <a:defPPr algn="ctr">
          <a:defRPr sz="1000" dirty="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cs typeface="Arial" panose="020B0604020202020204"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HPHC_Template_Standard_3-29-18</Template>
  <TotalTime>9789</TotalTime>
  <Words>1994</Words>
  <Application>Microsoft Macintosh PowerPoint</Application>
  <PresentationFormat>Widescreen</PresentationFormat>
  <Paragraphs>118</Paragraphs>
  <Slides>11</Slides>
  <Notes>11</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11</vt:i4>
      </vt:variant>
    </vt:vector>
  </HeadingPairs>
  <TitlesOfParts>
    <vt:vector size="28" baseType="lpstr">
      <vt:lpstr>Arial</vt:lpstr>
      <vt:lpstr>Arial Black</vt:lpstr>
      <vt:lpstr>Calibri</vt:lpstr>
      <vt:lpstr>Calibri Light</vt:lpstr>
      <vt:lpstr>Georgia</vt:lpstr>
      <vt:lpstr>Wingdings</vt:lpstr>
      <vt:lpstr>Covers - Core</vt:lpstr>
      <vt:lpstr>Cover - Core CoBrand</vt:lpstr>
      <vt:lpstr>Agendas</vt:lpstr>
      <vt:lpstr>Section Divider, White Background</vt:lpstr>
      <vt:lpstr>Section Dividers, Colored Backgrounds</vt:lpstr>
      <vt:lpstr>Quotes, White Background</vt:lpstr>
      <vt:lpstr>Quotes, Colored Backgrounds</vt:lpstr>
      <vt:lpstr>Content Slides</vt:lpstr>
      <vt:lpstr>Thank You Slides</vt:lpstr>
      <vt:lpstr>Disclosure</vt:lpstr>
      <vt:lpstr>Closing Slides</vt:lpstr>
      <vt:lpstr>Brought to you by Lincoln Advanced Sales Solutions</vt:lpstr>
      <vt:lpstr>What is a SLAT?</vt:lpstr>
      <vt:lpstr>Simon and Eden</vt:lpstr>
      <vt:lpstr>Simon and Eden</vt:lpstr>
      <vt:lpstr>Flow chart</vt:lpstr>
      <vt:lpstr>Simon and Eden</vt:lpstr>
      <vt:lpstr>Flow chart </vt:lpstr>
      <vt:lpstr>How many clients do you have who ...</vt:lpstr>
      <vt:lpstr>How can Lincoln help?</vt:lpstr>
      <vt:lpstr>PowerPoint Presentation</vt:lpstr>
      <vt:lpstr>Disclosures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Pam</dc:creator>
  <cp:lastModifiedBy>Kazmierczak, Nancy</cp:lastModifiedBy>
  <cp:revision>628</cp:revision>
  <dcterms:created xsi:type="dcterms:W3CDTF">2018-04-01T03:51:37Z</dcterms:created>
  <dcterms:modified xsi:type="dcterms:W3CDTF">2023-03-09T15:23:35Z</dcterms:modified>
</cp:coreProperties>
</file>