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0" r:id="rId6"/>
    <p:sldId id="257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04A1F-F3BB-4ACD-A587-41BEE931A177}" v="63" dt="2023-08-08T15:52:59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reged.com/AdTrax/submitrequest/True$002c5850402?t:lb=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B5F6-64EA-4D4D-BD66-E41393182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58A90-C94E-4782-AF51-4214CC043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93B81-FE43-4299-BE05-E6DFFEF7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b="1" i="0" u="sng" smtClean="0">
                <a:effectLst/>
                <a:hlinkClick r:id="rId2"/>
              </a:defRPr>
            </a:lvl1pPr>
          </a:lstStyle>
          <a:p>
            <a:r>
              <a:rPr lang="en-US" dirty="0"/>
              <a:t>LCN-5850402-080123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87E90-5A41-491F-B4C6-93DC6EF2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35CC-D713-4C30-9A05-C8799ED4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8105-D4E9-42CF-981B-A9BE5E03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7D4B3-1BB3-4D39-9934-07BA07BE9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5D480-2422-47BC-A49C-7A02862C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6F14-8F00-4006-A0B0-8C8BB801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4E1B1-5351-4C0A-8E4A-611AAAFE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1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E7C05-2770-44DF-AAD3-335355312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7D72A-2A32-4DB7-8572-AEAB5BCAB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574A-C9C2-4B31-94DA-BF1E2923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FDB8-2EF2-44D3-9396-01AE8EBF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4A3A-D821-4376-94B2-8504FE79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090E-A1F8-47A4-B7F0-76196016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29D08-E0C8-4539-B2C8-1CBB4E138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6BC2-B62C-4BDD-9811-28E0A52A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BE4D4-EB72-4B53-B4C2-3A0D4BE8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3DB8D-4995-46C3-B8F4-099E5484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3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EF05-36E6-4A68-B492-37DCD14A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E6376-C549-483B-8359-E0A74F9C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9A364-975A-478F-B5D9-D29A143C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CB001-351B-4723-8D2E-9DEB6841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8974-8BF3-40AB-A4EC-6145AA90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5F64-5F0F-40ED-AD58-3AB62249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86FC3-59DA-4EA7-84FB-C3797A756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9B2F3-A087-42C7-8655-1D0598BE2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59FC0-6506-4C30-B8B8-CBC24DFD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69A48-9B63-41C0-A6F1-2B286553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3A480-81C0-4F48-A543-AA1573E6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FDB0-9B19-47F8-B6F9-4D68105C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9EE6C-5688-4831-A760-3AA484CF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4ABDC-9C09-4380-8CA7-AEFF8316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ED58E-D0BC-4C43-B071-90ECF9EEA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91668-1BC6-487D-BD53-9B1239F07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E5FFA-4C0B-4866-BD78-C1E67643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64D42-E2DB-4963-923B-C186D7EC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4550A-CD93-4AB7-837D-776BEF75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9DF9-8FD3-4053-9B6D-72018793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F5164-BD83-4ACD-932C-BB7B200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86702-B053-4083-A2B8-2FF288F1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ED47E-BC3D-4767-ABA4-1F857165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7BE0E-1537-4EE4-B1C0-F2657747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03003-B9E8-45B9-B121-E7A57F1F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57CE7-8208-42E4-B48E-677CD04D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EC78-55BE-4AF4-97FF-2466BE6C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7C78-FCEB-46C0-8C94-8DC5D28C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8078A-71E1-47EB-85A9-30989E53A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F95D8-813F-4308-82FA-A2FADFC2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0DAF7-0517-4E33-BC6F-1F69D6BE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E8EDE-67FC-459C-91D0-B11CA9FB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6A11-27E6-46D6-8953-CB6542CA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A1F8E-64C1-4DBF-B497-10C72CD4D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F7AAF-A092-4AD1-BB13-3858AF6F0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FC315-0693-4347-9844-DD0E8829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C3-53F5-47D6-85AA-EA77D39CCE9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7E66E-609F-4BE8-946E-73B0072E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A03A-ACF6-4542-A35D-9A9FADA4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secure.reged.com/AdTrax/submitrequest/True$002c5850402?t:lb=t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27DD6-9615-4D4D-9F57-88319B07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1DD30-9249-406F-9792-C1C8F2F5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FD3C-4FD2-45C3-8328-5C6505A26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b="1" i="0" u="sng" smtClean="0">
                <a:effectLst/>
                <a:hlinkClick r:id="rId13"/>
              </a:defRPr>
            </a:lvl1pPr>
          </a:lstStyle>
          <a:p>
            <a:r>
              <a:rPr lang="en-US" dirty="0"/>
              <a:t>LCN-5850402-080123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004B-68D2-4B96-88C8-92450C712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financial professional use only. Not for use with the public.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1AB23-848E-46D7-A472-D3F7CA0C6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828D-09FF-4752-9682-9757C205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sit.lfg.com/FA-PT-FLI00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sit.lfg.com/FA-PT-FLI00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sit.lfg.com/FA-DRC10-FLI00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sit.lfg.com/FA-ROTH-FLI00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sit.lfg.com/FA-LOST-FLI00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E30E3-2B46-4B4B-BE23-7FF8739EA216}"/>
              </a:ext>
            </a:extLst>
          </p:cNvPr>
          <p:cNvSpPr/>
          <p:nvPr/>
        </p:nvSpPr>
        <p:spPr>
          <a:xfrm>
            <a:off x="2200275" y="5457899"/>
            <a:ext cx="676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Save image as PDF and link to </a:t>
            </a:r>
            <a:r>
              <a:rPr lang="en-US" dirty="0">
                <a:hlinkClick r:id="rId2"/>
              </a:rPr>
              <a:t>https://visit.lfg.com/FA-PT-FLI001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5CA50-D2CA-47C8-8FBD-4890E6C2C540}"/>
              </a:ext>
            </a:extLst>
          </p:cNvPr>
          <p:cNvSpPr txBox="1"/>
          <p:nvPr/>
        </p:nvSpPr>
        <p:spPr>
          <a:xfrm>
            <a:off x="3464653" y="6417578"/>
            <a:ext cx="48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financial professional use only. Not for use with the general public.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2AFBF-E70B-4DE8-9EC0-C7420FF6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34" y="492369"/>
            <a:ext cx="9383151" cy="46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7E7AE8-FF85-4884-A240-DACC0108373A}"/>
              </a:ext>
            </a:extLst>
          </p:cNvPr>
          <p:cNvSpPr/>
          <p:nvPr/>
        </p:nvSpPr>
        <p:spPr>
          <a:xfrm>
            <a:off x="1578529" y="5435830"/>
            <a:ext cx="6555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Save image as PDF and link to </a:t>
            </a:r>
            <a:r>
              <a:rPr lang="en-US" dirty="0">
                <a:hlinkClick r:id="rId2"/>
              </a:rPr>
              <a:t>https://visit.lfg.com/FA-PT-FLI001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C0496-BCD2-48E3-96C0-2C9997284317}"/>
              </a:ext>
            </a:extLst>
          </p:cNvPr>
          <p:cNvSpPr txBox="1"/>
          <p:nvPr/>
        </p:nvSpPr>
        <p:spPr>
          <a:xfrm>
            <a:off x="1578529" y="4693539"/>
            <a:ext cx="3011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LCN-5850402-080123-B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58EE5-3A91-429B-8151-52384139FDF2}"/>
              </a:ext>
            </a:extLst>
          </p:cNvPr>
          <p:cNvSpPr txBox="1"/>
          <p:nvPr/>
        </p:nvSpPr>
        <p:spPr>
          <a:xfrm>
            <a:off x="3464653" y="6417578"/>
            <a:ext cx="48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financial professional use only. Not for use with the general public.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0E91C-98E9-47E7-BA38-24FBFCB2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75" y="379828"/>
            <a:ext cx="9605288" cy="48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F4D44-CDC1-4A76-97F1-32D2B90CCBF7}"/>
              </a:ext>
            </a:extLst>
          </p:cNvPr>
          <p:cNvSpPr/>
          <p:nvPr/>
        </p:nvSpPr>
        <p:spPr>
          <a:xfrm>
            <a:off x="2788409" y="5530159"/>
            <a:ext cx="692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Save image as PDF and link to: </a:t>
            </a:r>
            <a:r>
              <a:rPr lang="en-US" dirty="0">
                <a:hlinkClick r:id="rId2"/>
              </a:rPr>
              <a:t>https://visit.lfg.com/FA-DRC10-FLI001</a:t>
            </a:r>
            <a:r>
              <a:rPr lang="en-US" dirty="0"/>
              <a:t> </a:t>
            </a:r>
            <a:endParaRPr lang="en-US" b="1" u="sng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86513-BE75-400F-B7B9-D065FF7936B8}"/>
              </a:ext>
            </a:extLst>
          </p:cNvPr>
          <p:cNvSpPr txBox="1"/>
          <p:nvPr/>
        </p:nvSpPr>
        <p:spPr>
          <a:xfrm>
            <a:off x="670560" y="4763511"/>
            <a:ext cx="3011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LCN-5850402-080123-C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E92BB-EF1C-432B-9B6A-2C538B0C1466}"/>
              </a:ext>
            </a:extLst>
          </p:cNvPr>
          <p:cNvSpPr txBox="1"/>
          <p:nvPr/>
        </p:nvSpPr>
        <p:spPr>
          <a:xfrm>
            <a:off x="3464653" y="6417578"/>
            <a:ext cx="48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financial professional use only. Not for use with the general public.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94989-6798-43D2-B274-7D8DCF19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0" y="717451"/>
            <a:ext cx="10199077" cy="45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F4D44-CDC1-4A76-97F1-32D2B90CCBF7}"/>
              </a:ext>
            </a:extLst>
          </p:cNvPr>
          <p:cNvSpPr/>
          <p:nvPr/>
        </p:nvSpPr>
        <p:spPr>
          <a:xfrm>
            <a:off x="2788409" y="5530159"/>
            <a:ext cx="682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Save image as PDF and link to: </a:t>
            </a:r>
            <a:r>
              <a:rPr lang="en-US" dirty="0">
                <a:hlinkClick r:id="rId2"/>
              </a:rPr>
              <a:t>https://visit.lfg.com/FA-ROTH-FLI001</a:t>
            </a:r>
            <a:r>
              <a:rPr lang="en-US" dirty="0"/>
              <a:t> </a:t>
            </a:r>
            <a:endParaRPr lang="en-US" b="1" u="sng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CEC8C-BEF8-4739-B3B5-50DDDC04D7C8}"/>
              </a:ext>
            </a:extLst>
          </p:cNvPr>
          <p:cNvSpPr txBox="1"/>
          <p:nvPr/>
        </p:nvSpPr>
        <p:spPr>
          <a:xfrm>
            <a:off x="1054361" y="4735073"/>
            <a:ext cx="3011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LCN-5850402-080123-D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DDBA4-B82E-47A8-A6AE-0EBFF38C736D}"/>
              </a:ext>
            </a:extLst>
          </p:cNvPr>
          <p:cNvSpPr txBox="1"/>
          <p:nvPr/>
        </p:nvSpPr>
        <p:spPr>
          <a:xfrm>
            <a:off x="3464653" y="6417578"/>
            <a:ext cx="48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financial professional use only. Not for use with the general public.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2E21D-59C8-49F8-AEB2-C0C8F5F7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597" y="675249"/>
            <a:ext cx="8384345" cy="43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F4D44-CDC1-4A76-97F1-32D2B90CCBF7}"/>
              </a:ext>
            </a:extLst>
          </p:cNvPr>
          <p:cNvSpPr/>
          <p:nvPr/>
        </p:nvSpPr>
        <p:spPr>
          <a:xfrm>
            <a:off x="2788409" y="5530159"/>
            <a:ext cx="784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Save image as PDF and link to: </a:t>
            </a:r>
            <a:r>
              <a:rPr lang="en-US" b="1" u="sng" dirty="0">
                <a:latin typeface="Georgia" panose="02040502050405020303" pitchFamily="18" charset="0"/>
                <a:hlinkClick r:id="rId2"/>
              </a:rPr>
              <a:t>https://visit.lfg.com/FA-LOST-FLI001</a:t>
            </a:r>
            <a:endParaRPr lang="en-US" b="1" u="sng" dirty="0">
              <a:latin typeface="Georgia" panose="02040502050405020303" pitchFamily="18" charset="0"/>
            </a:endParaRPr>
          </a:p>
          <a:p>
            <a:r>
              <a:rPr lang="en-US" dirty="0"/>
              <a:t> </a:t>
            </a:r>
            <a:endParaRPr lang="en-US" b="1" u="sng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01C17-FD21-4050-890C-25A580C402E1}"/>
              </a:ext>
            </a:extLst>
          </p:cNvPr>
          <p:cNvSpPr txBox="1"/>
          <p:nvPr/>
        </p:nvSpPr>
        <p:spPr>
          <a:xfrm>
            <a:off x="3464653" y="6417578"/>
            <a:ext cx="48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financial professional use only. Not for use with the general public.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6FBD1C-B84C-40B2-B812-AFE73C72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02" y="506438"/>
            <a:ext cx="7944375" cy="44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7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cfb4986b-ab30-47ab-a5d6-d5787b5bc22d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FDB87F796043A800FD9D28BB3B51" ma:contentTypeVersion="18" ma:contentTypeDescription="Create a new document." ma:contentTypeScope="" ma:versionID="53898aff6dc006df26eca0f7856ef5f9">
  <xsd:schema xmlns:xsd="http://www.w3.org/2001/XMLSchema" xmlns:xs="http://www.w3.org/2001/XMLSchema" xmlns:p="http://schemas.microsoft.com/office/2006/metadata/properties" xmlns:ns1="http://schemas.microsoft.com/sharepoint/v3" xmlns:ns3="cfb4986b-ab30-47ab-a5d6-d5787b5bc22d" xmlns:ns4="6c15009c-76c6-46d2-839a-8c2601a1afbb" targetNamespace="http://schemas.microsoft.com/office/2006/metadata/properties" ma:root="true" ma:fieldsID="4d4425af755dbd1cf60ebde15a3911c6" ns1:_="" ns3:_="" ns4:_="">
    <xsd:import namespace="http://schemas.microsoft.com/sharepoint/v3"/>
    <xsd:import namespace="cfb4986b-ab30-47ab-a5d6-d5787b5bc22d"/>
    <xsd:import namespace="6c15009c-76c6-46d2-839a-8c2601a1af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4986b-ab30-47ab-a5d6-d5787b5bc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5009c-76c6-46d2-839a-8c2601a1a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462A1-E8E7-459A-8EE9-5ED724F4F8E5}">
  <ds:schemaRefs>
    <ds:schemaRef ds:uri="http://schemas.microsoft.com/office/infopath/2007/PartnerControls"/>
    <ds:schemaRef ds:uri="http://purl.org/dc/dcmitype/"/>
    <ds:schemaRef ds:uri="6c15009c-76c6-46d2-839a-8c2601a1afbb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terms/"/>
    <ds:schemaRef ds:uri="cfb4986b-ab30-47ab-a5d6-d5787b5bc22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F8F040-5344-4E4C-9893-50313E472F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628DD-33A9-4E42-9BBF-0CCB06114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b4986b-ab30-47ab-a5d6-d5787b5bc22d"/>
    <ds:schemaRef ds:uri="6c15009c-76c6-46d2-839a-8c2601a1a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Katie</dc:creator>
  <cp:lastModifiedBy>Mclaughlin, Katie</cp:lastModifiedBy>
  <cp:revision>2</cp:revision>
  <dcterms:created xsi:type="dcterms:W3CDTF">2023-06-02T14:26:21Z</dcterms:created>
  <dcterms:modified xsi:type="dcterms:W3CDTF">2023-08-11T15:49:10Z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0x010100DBCAFDB87F796043A800FD9D28BB3B51</vt:lpwstr>
  </property>
</Properties>
</file>