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3.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1"/>
    <p:sldMasterId id="2147483860" r:id="rId12"/>
    <p:sldMasterId id="2147483908" r:id="rId13"/>
  </p:sldMasterIdLst>
  <p:notesMasterIdLst>
    <p:notesMasterId r:id="rId27"/>
  </p:notesMasterIdLst>
  <p:handoutMasterIdLst>
    <p:handoutMasterId r:id="rId28"/>
  </p:handoutMasterIdLst>
  <p:sldIdLst>
    <p:sldId id="274" r:id="rId14"/>
    <p:sldId id="2147469473" r:id="rId15"/>
    <p:sldId id="2147469449" r:id="rId16"/>
    <p:sldId id="2147469464" r:id="rId17"/>
    <p:sldId id="2147469438" r:id="rId18"/>
    <p:sldId id="2147469461" r:id="rId19"/>
    <p:sldId id="2147469465" r:id="rId20"/>
    <p:sldId id="2147469463" r:id="rId21"/>
    <p:sldId id="2147469466" r:id="rId22"/>
    <p:sldId id="2147469472" r:id="rId23"/>
    <p:sldId id="2147469450" r:id="rId24"/>
    <p:sldId id="272"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B4"/>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78FAA-4935-4845-8031-21178916BF63}" v="1" dt="2024-01-23T21:34:30.53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6327" autoAdjust="0"/>
  </p:normalViewPr>
  <p:slideViewPr>
    <p:cSldViewPr snapToGrid="0" showGuides="1">
      <p:cViewPr varScale="1">
        <p:scale>
          <a:sx n="124" d="100"/>
          <a:sy n="124" d="100"/>
        </p:scale>
        <p:origin x="66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customXml" Target="../customXml/item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00B5B4"/>
            </a:solidFill>
            <a:ln>
              <a:noFill/>
            </a:ln>
            <a:effectLst/>
          </c:spPr>
          <c:cat>
            <c:numRef>
              <c:f>Sheet1!$A$2:$A$301</c:f>
              <c:numCache>
                <c:formatCode>m/d/yyyy</c:formatCode>
                <c:ptCount val="30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pt idx="287">
                  <c:v>44896</c:v>
                </c:pt>
                <c:pt idx="288">
                  <c:v>44927</c:v>
                </c:pt>
                <c:pt idx="289">
                  <c:v>44958</c:v>
                </c:pt>
                <c:pt idx="290">
                  <c:v>44986</c:v>
                </c:pt>
                <c:pt idx="291">
                  <c:v>45017</c:v>
                </c:pt>
                <c:pt idx="292">
                  <c:v>45047</c:v>
                </c:pt>
                <c:pt idx="293">
                  <c:v>45078</c:v>
                </c:pt>
                <c:pt idx="294">
                  <c:v>45108</c:v>
                </c:pt>
                <c:pt idx="295">
                  <c:v>45139</c:v>
                </c:pt>
                <c:pt idx="296">
                  <c:v>45170</c:v>
                </c:pt>
                <c:pt idx="297">
                  <c:v>45200</c:v>
                </c:pt>
                <c:pt idx="298">
                  <c:v>45231</c:v>
                </c:pt>
                <c:pt idx="299">
                  <c:v>45261</c:v>
                </c:pt>
              </c:numCache>
            </c:numRef>
          </c:cat>
          <c:val>
            <c:numRef>
              <c:f>Sheet1!$B$2:$B$301</c:f>
              <c:numCache>
                <c:formatCode>General</c:formatCode>
                <c:ptCount val="300"/>
                <c:pt idx="0">
                  <c:v>1.5</c:v>
                </c:pt>
                <c:pt idx="1">
                  <c:v>1.49</c:v>
                </c:pt>
                <c:pt idx="2">
                  <c:v>1.52</c:v>
                </c:pt>
                <c:pt idx="3">
                  <c:v>1.47</c:v>
                </c:pt>
                <c:pt idx="4">
                  <c:v>1.52</c:v>
                </c:pt>
                <c:pt idx="5">
                  <c:v>1.55</c:v>
                </c:pt>
                <c:pt idx="6">
                  <c:v>1.56</c:v>
                </c:pt>
                <c:pt idx="7">
                  <c:v>1.63</c:v>
                </c:pt>
                <c:pt idx="8">
                  <c:v>1.59</c:v>
                </c:pt>
                <c:pt idx="9">
                  <c:v>1.55</c:v>
                </c:pt>
                <c:pt idx="10">
                  <c:v>1.71</c:v>
                </c:pt>
                <c:pt idx="11">
                  <c:v>1.73</c:v>
                </c:pt>
                <c:pt idx="12">
                  <c:v>1.81</c:v>
                </c:pt>
                <c:pt idx="13">
                  <c:v>1.87</c:v>
                </c:pt>
                <c:pt idx="14">
                  <c:v>1.97</c:v>
                </c:pt>
                <c:pt idx="15">
                  <c:v>2</c:v>
                </c:pt>
                <c:pt idx="16">
                  <c:v>1.99</c:v>
                </c:pt>
                <c:pt idx="17">
                  <c:v>1.81</c:v>
                </c:pt>
                <c:pt idx="18">
                  <c:v>2</c:v>
                </c:pt>
                <c:pt idx="19">
                  <c:v>2.0299999999999998</c:v>
                </c:pt>
                <c:pt idx="20">
                  <c:v>2.09</c:v>
                </c:pt>
                <c:pt idx="21">
                  <c:v>2.14</c:v>
                </c:pt>
                <c:pt idx="22">
                  <c:v>2.1800000000000002</c:v>
                </c:pt>
                <c:pt idx="23">
                  <c:v>2.23</c:v>
                </c:pt>
                <c:pt idx="24">
                  <c:v>2.23</c:v>
                </c:pt>
                <c:pt idx="25">
                  <c:v>2.2400000000000002</c:v>
                </c:pt>
                <c:pt idx="26">
                  <c:v>2.2000000000000002</c:v>
                </c:pt>
                <c:pt idx="27">
                  <c:v>2.16</c:v>
                </c:pt>
                <c:pt idx="28">
                  <c:v>2.15</c:v>
                </c:pt>
                <c:pt idx="29">
                  <c:v>2.14</c:v>
                </c:pt>
                <c:pt idx="30">
                  <c:v>2.2200000000000002</c:v>
                </c:pt>
                <c:pt idx="31">
                  <c:v>2.17</c:v>
                </c:pt>
                <c:pt idx="32">
                  <c:v>2.16</c:v>
                </c:pt>
                <c:pt idx="33">
                  <c:v>2.16</c:v>
                </c:pt>
                <c:pt idx="34">
                  <c:v>2.2000000000000002</c:v>
                </c:pt>
                <c:pt idx="35">
                  <c:v>2.21</c:v>
                </c:pt>
                <c:pt idx="36">
                  <c:v>2.2999999999999998</c:v>
                </c:pt>
                <c:pt idx="37">
                  <c:v>2.29</c:v>
                </c:pt>
                <c:pt idx="38">
                  <c:v>2.12</c:v>
                </c:pt>
                <c:pt idx="39">
                  <c:v>2.0499999999999998</c:v>
                </c:pt>
                <c:pt idx="40">
                  <c:v>1.88</c:v>
                </c:pt>
                <c:pt idx="41">
                  <c:v>1.91</c:v>
                </c:pt>
                <c:pt idx="42">
                  <c:v>1.88</c:v>
                </c:pt>
                <c:pt idx="43">
                  <c:v>1.69</c:v>
                </c:pt>
                <c:pt idx="44">
                  <c:v>1.7</c:v>
                </c:pt>
                <c:pt idx="45">
                  <c:v>1.7</c:v>
                </c:pt>
                <c:pt idx="46">
                  <c:v>1.69</c:v>
                </c:pt>
                <c:pt idx="47">
                  <c:v>1.67</c:v>
                </c:pt>
                <c:pt idx="48">
                  <c:v>1.65</c:v>
                </c:pt>
                <c:pt idx="49">
                  <c:v>1.67</c:v>
                </c:pt>
                <c:pt idx="50">
                  <c:v>1.66</c:v>
                </c:pt>
                <c:pt idx="51">
                  <c:v>1.73</c:v>
                </c:pt>
                <c:pt idx="52">
                  <c:v>1.72</c:v>
                </c:pt>
                <c:pt idx="53">
                  <c:v>1.71</c:v>
                </c:pt>
                <c:pt idx="54">
                  <c:v>1.67</c:v>
                </c:pt>
                <c:pt idx="55">
                  <c:v>1.68</c:v>
                </c:pt>
                <c:pt idx="56">
                  <c:v>1.68</c:v>
                </c:pt>
                <c:pt idx="57">
                  <c:v>1.66</c:v>
                </c:pt>
                <c:pt idx="58">
                  <c:v>1.69</c:v>
                </c:pt>
                <c:pt idx="59">
                  <c:v>1.67</c:v>
                </c:pt>
                <c:pt idx="60">
                  <c:v>1.64</c:v>
                </c:pt>
                <c:pt idx="61">
                  <c:v>1.66</c:v>
                </c:pt>
                <c:pt idx="62">
                  <c:v>1.66</c:v>
                </c:pt>
                <c:pt idx="63">
                  <c:v>1.65</c:v>
                </c:pt>
                <c:pt idx="64">
                  <c:v>1.66</c:v>
                </c:pt>
                <c:pt idx="65">
                  <c:v>1.68</c:v>
                </c:pt>
                <c:pt idx="66">
                  <c:v>1.69</c:v>
                </c:pt>
                <c:pt idx="67">
                  <c:v>1.67</c:v>
                </c:pt>
                <c:pt idx="68">
                  <c:v>1.64</c:v>
                </c:pt>
                <c:pt idx="69">
                  <c:v>1.68</c:v>
                </c:pt>
                <c:pt idx="70">
                  <c:v>1.7</c:v>
                </c:pt>
                <c:pt idx="71">
                  <c:v>1.74</c:v>
                </c:pt>
                <c:pt idx="72">
                  <c:v>1.73</c:v>
                </c:pt>
                <c:pt idx="73">
                  <c:v>1.78</c:v>
                </c:pt>
                <c:pt idx="74">
                  <c:v>1.74</c:v>
                </c:pt>
                <c:pt idx="75">
                  <c:v>1.72</c:v>
                </c:pt>
                <c:pt idx="76">
                  <c:v>1.81</c:v>
                </c:pt>
                <c:pt idx="77">
                  <c:v>1.82</c:v>
                </c:pt>
                <c:pt idx="78">
                  <c:v>1.86</c:v>
                </c:pt>
                <c:pt idx="79">
                  <c:v>1.88</c:v>
                </c:pt>
                <c:pt idx="80">
                  <c:v>1.91</c:v>
                </c:pt>
                <c:pt idx="81">
                  <c:v>1.93</c:v>
                </c:pt>
                <c:pt idx="82">
                  <c:v>1.98</c:v>
                </c:pt>
                <c:pt idx="83">
                  <c:v>2.0499999999999998</c:v>
                </c:pt>
                <c:pt idx="84">
                  <c:v>2.11</c:v>
                </c:pt>
                <c:pt idx="85">
                  <c:v>2.15</c:v>
                </c:pt>
                <c:pt idx="86">
                  <c:v>2.1800000000000002</c:v>
                </c:pt>
                <c:pt idx="87">
                  <c:v>2.19</c:v>
                </c:pt>
                <c:pt idx="88">
                  <c:v>2.19</c:v>
                </c:pt>
                <c:pt idx="89">
                  <c:v>2.17</c:v>
                </c:pt>
                <c:pt idx="90">
                  <c:v>2.23</c:v>
                </c:pt>
                <c:pt idx="91">
                  <c:v>2.14</c:v>
                </c:pt>
                <c:pt idx="92">
                  <c:v>2.2400000000000002</c:v>
                </c:pt>
                <c:pt idx="93">
                  <c:v>2.44</c:v>
                </c:pt>
                <c:pt idx="94">
                  <c:v>2.56</c:v>
                </c:pt>
                <c:pt idx="95">
                  <c:v>2.56</c:v>
                </c:pt>
                <c:pt idx="96">
                  <c:v>2.62</c:v>
                </c:pt>
                <c:pt idx="97">
                  <c:v>2.71</c:v>
                </c:pt>
                <c:pt idx="98">
                  <c:v>2.89</c:v>
                </c:pt>
                <c:pt idx="99">
                  <c:v>2.87</c:v>
                </c:pt>
                <c:pt idx="100">
                  <c:v>2.95</c:v>
                </c:pt>
                <c:pt idx="101">
                  <c:v>2.94</c:v>
                </c:pt>
                <c:pt idx="102">
                  <c:v>3.18</c:v>
                </c:pt>
                <c:pt idx="103">
                  <c:v>3.24</c:v>
                </c:pt>
                <c:pt idx="104">
                  <c:v>3.22</c:v>
                </c:pt>
                <c:pt idx="105">
                  <c:v>3.37</c:v>
                </c:pt>
                <c:pt idx="106">
                  <c:v>3.49</c:v>
                </c:pt>
                <c:pt idx="107">
                  <c:v>3.61</c:v>
                </c:pt>
                <c:pt idx="108">
                  <c:v>3.84</c:v>
                </c:pt>
                <c:pt idx="109">
                  <c:v>3.74</c:v>
                </c:pt>
                <c:pt idx="110">
                  <c:v>3.77</c:v>
                </c:pt>
                <c:pt idx="111">
                  <c:v>3.75</c:v>
                </c:pt>
                <c:pt idx="112">
                  <c:v>3.71</c:v>
                </c:pt>
                <c:pt idx="113">
                  <c:v>3.62</c:v>
                </c:pt>
                <c:pt idx="114">
                  <c:v>3.58</c:v>
                </c:pt>
                <c:pt idx="115">
                  <c:v>3.52</c:v>
                </c:pt>
                <c:pt idx="116">
                  <c:v>3.41</c:v>
                </c:pt>
                <c:pt idx="117">
                  <c:v>3.36</c:v>
                </c:pt>
                <c:pt idx="118">
                  <c:v>3.31</c:v>
                </c:pt>
                <c:pt idx="119">
                  <c:v>3.31</c:v>
                </c:pt>
                <c:pt idx="120">
                  <c:v>3.2</c:v>
                </c:pt>
                <c:pt idx="121">
                  <c:v>3.14</c:v>
                </c:pt>
                <c:pt idx="122">
                  <c:v>2.97</c:v>
                </c:pt>
                <c:pt idx="123">
                  <c:v>2.85</c:v>
                </c:pt>
                <c:pt idx="124">
                  <c:v>2.83</c:v>
                </c:pt>
                <c:pt idx="125">
                  <c:v>2.8</c:v>
                </c:pt>
                <c:pt idx="126">
                  <c:v>2.81</c:v>
                </c:pt>
                <c:pt idx="127">
                  <c:v>2.82</c:v>
                </c:pt>
                <c:pt idx="128">
                  <c:v>2.78</c:v>
                </c:pt>
                <c:pt idx="129">
                  <c:v>2.78</c:v>
                </c:pt>
                <c:pt idx="130">
                  <c:v>2.8</c:v>
                </c:pt>
                <c:pt idx="131">
                  <c:v>2.79</c:v>
                </c:pt>
                <c:pt idx="132">
                  <c:v>2.71</c:v>
                </c:pt>
                <c:pt idx="133">
                  <c:v>2.72</c:v>
                </c:pt>
                <c:pt idx="134">
                  <c:v>2.71</c:v>
                </c:pt>
                <c:pt idx="135">
                  <c:v>2.71</c:v>
                </c:pt>
                <c:pt idx="136">
                  <c:v>2.69</c:v>
                </c:pt>
                <c:pt idx="137">
                  <c:v>2.66</c:v>
                </c:pt>
                <c:pt idx="138">
                  <c:v>2.5499999999999998</c:v>
                </c:pt>
                <c:pt idx="139">
                  <c:v>2.59</c:v>
                </c:pt>
                <c:pt idx="140">
                  <c:v>2.61</c:v>
                </c:pt>
                <c:pt idx="141">
                  <c:v>2.59</c:v>
                </c:pt>
                <c:pt idx="142">
                  <c:v>2.63</c:v>
                </c:pt>
                <c:pt idx="143">
                  <c:v>2.66</c:v>
                </c:pt>
                <c:pt idx="144">
                  <c:v>2.62</c:v>
                </c:pt>
                <c:pt idx="145">
                  <c:v>2.62</c:v>
                </c:pt>
                <c:pt idx="146">
                  <c:v>2.5499999999999998</c:v>
                </c:pt>
                <c:pt idx="147">
                  <c:v>2.5299999999999998</c:v>
                </c:pt>
                <c:pt idx="148">
                  <c:v>2.5299999999999998</c:v>
                </c:pt>
                <c:pt idx="149">
                  <c:v>2.4900000000000002</c:v>
                </c:pt>
                <c:pt idx="150">
                  <c:v>2.52</c:v>
                </c:pt>
                <c:pt idx="151">
                  <c:v>2.5299999999999998</c:v>
                </c:pt>
                <c:pt idx="152">
                  <c:v>2.52</c:v>
                </c:pt>
                <c:pt idx="153">
                  <c:v>2.5099999999999998</c:v>
                </c:pt>
                <c:pt idx="154">
                  <c:v>2.59</c:v>
                </c:pt>
                <c:pt idx="155">
                  <c:v>2.67</c:v>
                </c:pt>
                <c:pt idx="156">
                  <c:v>2.66</c:v>
                </c:pt>
                <c:pt idx="157">
                  <c:v>2.62</c:v>
                </c:pt>
                <c:pt idx="158">
                  <c:v>2.57</c:v>
                </c:pt>
                <c:pt idx="159">
                  <c:v>2.54</c:v>
                </c:pt>
                <c:pt idx="160">
                  <c:v>2.57</c:v>
                </c:pt>
                <c:pt idx="161">
                  <c:v>2.5499999999999998</c:v>
                </c:pt>
                <c:pt idx="162">
                  <c:v>2.58</c:v>
                </c:pt>
                <c:pt idx="163">
                  <c:v>2.6</c:v>
                </c:pt>
                <c:pt idx="164">
                  <c:v>2.65</c:v>
                </c:pt>
                <c:pt idx="165">
                  <c:v>2.64</c:v>
                </c:pt>
                <c:pt idx="166">
                  <c:v>2.64</c:v>
                </c:pt>
                <c:pt idx="167">
                  <c:v>2.67</c:v>
                </c:pt>
                <c:pt idx="168">
                  <c:v>2.68</c:v>
                </c:pt>
                <c:pt idx="169">
                  <c:v>2.63</c:v>
                </c:pt>
                <c:pt idx="170">
                  <c:v>2.6</c:v>
                </c:pt>
                <c:pt idx="171">
                  <c:v>2.5499999999999998</c:v>
                </c:pt>
                <c:pt idx="172">
                  <c:v>2.5499999999999998</c:v>
                </c:pt>
                <c:pt idx="173">
                  <c:v>2.54</c:v>
                </c:pt>
                <c:pt idx="174">
                  <c:v>2.52</c:v>
                </c:pt>
                <c:pt idx="175">
                  <c:v>2.56</c:v>
                </c:pt>
                <c:pt idx="176">
                  <c:v>2.56</c:v>
                </c:pt>
                <c:pt idx="177">
                  <c:v>2.6</c:v>
                </c:pt>
                <c:pt idx="178">
                  <c:v>2.62</c:v>
                </c:pt>
                <c:pt idx="179">
                  <c:v>2.69</c:v>
                </c:pt>
                <c:pt idx="180">
                  <c:v>2.66</c:v>
                </c:pt>
                <c:pt idx="181">
                  <c:v>2.65</c:v>
                </c:pt>
                <c:pt idx="182">
                  <c:v>2.61</c:v>
                </c:pt>
                <c:pt idx="183">
                  <c:v>2.54</c:v>
                </c:pt>
                <c:pt idx="184">
                  <c:v>2.57</c:v>
                </c:pt>
                <c:pt idx="185">
                  <c:v>2.58</c:v>
                </c:pt>
                <c:pt idx="186">
                  <c:v>2.63</c:v>
                </c:pt>
                <c:pt idx="187">
                  <c:v>2.64</c:v>
                </c:pt>
                <c:pt idx="188">
                  <c:v>2.64</c:v>
                </c:pt>
                <c:pt idx="189">
                  <c:v>2.69</c:v>
                </c:pt>
                <c:pt idx="190">
                  <c:v>2.69</c:v>
                </c:pt>
                <c:pt idx="191">
                  <c:v>2.73</c:v>
                </c:pt>
                <c:pt idx="192">
                  <c:v>2.71</c:v>
                </c:pt>
                <c:pt idx="193">
                  <c:v>2.75</c:v>
                </c:pt>
                <c:pt idx="194">
                  <c:v>2.74</c:v>
                </c:pt>
                <c:pt idx="195">
                  <c:v>2.69</c:v>
                </c:pt>
                <c:pt idx="196">
                  <c:v>2.69</c:v>
                </c:pt>
                <c:pt idx="197">
                  <c:v>2.68</c:v>
                </c:pt>
                <c:pt idx="198">
                  <c:v>2.68</c:v>
                </c:pt>
                <c:pt idx="199">
                  <c:v>2.65</c:v>
                </c:pt>
                <c:pt idx="200">
                  <c:v>2.61</c:v>
                </c:pt>
                <c:pt idx="201">
                  <c:v>2.6</c:v>
                </c:pt>
                <c:pt idx="202">
                  <c:v>2.68</c:v>
                </c:pt>
                <c:pt idx="203">
                  <c:v>2.69</c:v>
                </c:pt>
                <c:pt idx="204">
                  <c:v>2.65</c:v>
                </c:pt>
                <c:pt idx="205">
                  <c:v>2.65</c:v>
                </c:pt>
                <c:pt idx="206">
                  <c:v>2.63</c:v>
                </c:pt>
                <c:pt idx="207">
                  <c:v>2.61</c:v>
                </c:pt>
                <c:pt idx="208">
                  <c:v>2.62</c:v>
                </c:pt>
                <c:pt idx="209">
                  <c:v>2.62</c:v>
                </c:pt>
                <c:pt idx="210">
                  <c:v>2.64</c:v>
                </c:pt>
                <c:pt idx="211">
                  <c:v>2.71</c:v>
                </c:pt>
                <c:pt idx="212">
                  <c:v>2.74</c:v>
                </c:pt>
                <c:pt idx="213">
                  <c:v>2.73</c:v>
                </c:pt>
                <c:pt idx="214">
                  <c:v>2.79</c:v>
                </c:pt>
                <c:pt idx="215">
                  <c:v>2.84</c:v>
                </c:pt>
                <c:pt idx="216">
                  <c:v>2.8</c:v>
                </c:pt>
                <c:pt idx="217">
                  <c:v>2.85</c:v>
                </c:pt>
                <c:pt idx="218">
                  <c:v>2.79</c:v>
                </c:pt>
                <c:pt idx="219">
                  <c:v>2.79</c:v>
                </c:pt>
                <c:pt idx="220">
                  <c:v>2.85</c:v>
                </c:pt>
                <c:pt idx="221">
                  <c:v>2.81</c:v>
                </c:pt>
                <c:pt idx="222">
                  <c:v>2.83</c:v>
                </c:pt>
                <c:pt idx="223">
                  <c:v>2.86</c:v>
                </c:pt>
                <c:pt idx="224">
                  <c:v>2.85</c:v>
                </c:pt>
                <c:pt idx="225">
                  <c:v>2.87</c:v>
                </c:pt>
                <c:pt idx="226">
                  <c:v>2.96</c:v>
                </c:pt>
                <c:pt idx="227">
                  <c:v>3.02</c:v>
                </c:pt>
                <c:pt idx="228">
                  <c:v>3.03</c:v>
                </c:pt>
                <c:pt idx="229">
                  <c:v>3.07</c:v>
                </c:pt>
                <c:pt idx="230">
                  <c:v>3.06</c:v>
                </c:pt>
                <c:pt idx="231">
                  <c:v>3.14</c:v>
                </c:pt>
                <c:pt idx="232">
                  <c:v>3.15</c:v>
                </c:pt>
                <c:pt idx="233">
                  <c:v>3.19</c:v>
                </c:pt>
                <c:pt idx="234">
                  <c:v>3.28</c:v>
                </c:pt>
                <c:pt idx="235">
                  <c:v>3.36</c:v>
                </c:pt>
                <c:pt idx="236">
                  <c:v>3.43</c:v>
                </c:pt>
                <c:pt idx="237">
                  <c:v>3.51</c:v>
                </c:pt>
                <c:pt idx="238">
                  <c:v>3.55</c:v>
                </c:pt>
                <c:pt idx="239">
                  <c:v>3.62</c:v>
                </c:pt>
                <c:pt idx="240">
                  <c:v>3.6</c:v>
                </c:pt>
                <c:pt idx="241">
                  <c:v>3.64</c:v>
                </c:pt>
                <c:pt idx="242">
                  <c:v>4.33</c:v>
                </c:pt>
                <c:pt idx="243">
                  <c:v>4.72</c:v>
                </c:pt>
                <c:pt idx="244">
                  <c:v>4.75</c:v>
                </c:pt>
                <c:pt idx="245">
                  <c:v>4.62</c:v>
                </c:pt>
                <c:pt idx="246">
                  <c:v>4.5599999999999996</c:v>
                </c:pt>
                <c:pt idx="247">
                  <c:v>4.51</c:v>
                </c:pt>
                <c:pt idx="248">
                  <c:v>4.4000000000000004</c:v>
                </c:pt>
                <c:pt idx="249">
                  <c:v>4.3499999999999996</c:v>
                </c:pt>
                <c:pt idx="250">
                  <c:v>4.34</c:v>
                </c:pt>
                <c:pt idx="251">
                  <c:v>4.32</c:v>
                </c:pt>
                <c:pt idx="252">
                  <c:v>4.32</c:v>
                </c:pt>
                <c:pt idx="253">
                  <c:v>4.3600000000000003</c:v>
                </c:pt>
                <c:pt idx="254">
                  <c:v>4.4800000000000004</c:v>
                </c:pt>
                <c:pt idx="255">
                  <c:v>4.5199999999999996</c:v>
                </c:pt>
                <c:pt idx="256">
                  <c:v>4.59</c:v>
                </c:pt>
                <c:pt idx="257">
                  <c:v>4.51</c:v>
                </c:pt>
                <c:pt idx="258">
                  <c:v>4.5</c:v>
                </c:pt>
                <c:pt idx="259">
                  <c:v>4.5199999999999996</c:v>
                </c:pt>
                <c:pt idx="260">
                  <c:v>4.5199999999999996</c:v>
                </c:pt>
                <c:pt idx="261">
                  <c:v>4.53</c:v>
                </c:pt>
                <c:pt idx="262">
                  <c:v>4.5999999999999996</c:v>
                </c:pt>
                <c:pt idx="263">
                  <c:v>4.7300000000000004</c:v>
                </c:pt>
                <c:pt idx="264">
                  <c:v>4.5999999999999996</c:v>
                </c:pt>
                <c:pt idx="265">
                  <c:v>4.58</c:v>
                </c:pt>
                <c:pt idx="266">
                  <c:v>4.54</c:v>
                </c:pt>
                <c:pt idx="267">
                  <c:v>4.47</c:v>
                </c:pt>
                <c:pt idx="268">
                  <c:v>4.5199999999999996</c:v>
                </c:pt>
                <c:pt idx="269">
                  <c:v>4.54</c:v>
                </c:pt>
                <c:pt idx="270">
                  <c:v>4.57</c:v>
                </c:pt>
                <c:pt idx="271">
                  <c:v>4.57</c:v>
                </c:pt>
                <c:pt idx="272">
                  <c:v>4.57</c:v>
                </c:pt>
                <c:pt idx="273">
                  <c:v>4.6100000000000003</c:v>
                </c:pt>
                <c:pt idx="274">
                  <c:v>4.6500000000000004</c:v>
                </c:pt>
                <c:pt idx="275">
                  <c:v>4.74</c:v>
                </c:pt>
                <c:pt idx="276">
                  <c:v>4.62</c:v>
                </c:pt>
                <c:pt idx="277">
                  <c:v>4.58</c:v>
                </c:pt>
                <c:pt idx="278">
                  <c:v>4.59</c:v>
                </c:pt>
                <c:pt idx="279">
                  <c:v>4.5199999999999996</c:v>
                </c:pt>
                <c:pt idx="280">
                  <c:v>4.5199999999999996</c:v>
                </c:pt>
                <c:pt idx="281">
                  <c:v>4.54</c:v>
                </c:pt>
                <c:pt idx="282">
                  <c:v>4.57</c:v>
                </c:pt>
                <c:pt idx="283">
                  <c:v>4.57</c:v>
                </c:pt>
                <c:pt idx="284">
                  <c:v>4.57</c:v>
                </c:pt>
                <c:pt idx="285">
                  <c:v>4.6100000000000003</c:v>
                </c:pt>
                <c:pt idx="286">
                  <c:v>4.67</c:v>
                </c:pt>
                <c:pt idx="287">
                  <c:v>4.76</c:v>
                </c:pt>
                <c:pt idx="288">
                  <c:v>4.8</c:v>
                </c:pt>
                <c:pt idx="289">
                  <c:v>4.8600000000000003</c:v>
                </c:pt>
                <c:pt idx="290">
                  <c:v>5.21</c:v>
                </c:pt>
                <c:pt idx="291">
                  <c:v>5.26</c:v>
                </c:pt>
                <c:pt idx="292">
                  <c:v>5.42</c:v>
                </c:pt>
                <c:pt idx="293">
                  <c:v>5.47</c:v>
                </c:pt>
                <c:pt idx="294">
                  <c:v>5.49</c:v>
                </c:pt>
                <c:pt idx="295">
                  <c:v>5.61</c:v>
                </c:pt>
                <c:pt idx="296">
                  <c:v>5.7</c:v>
                </c:pt>
                <c:pt idx="297">
                  <c:v>5.7</c:v>
                </c:pt>
                <c:pt idx="298">
                  <c:v>5.9</c:v>
                </c:pt>
                <c:pt idx="299">
                  <c:v>6</c:v>
                </c:pt>
              </c:numCache>
            </c:numRef>
          </c:val>
          <c:extLst>
            <c:ext xmlns:c16="http://schemas.microsoft.com/office/drawing/2014/chart" uri="{C3380CC4-5D6E-409C-BE32-E72D297353CC}">
              <c16:uniqueId val="{00000000-ACFD-42CA-B49B-3614952AD0B8}"/>
            </c:ext>
          </c:extLst>
        </c:ser>
        <c:dLbls>
          <c:showLegendKey val="0"/>
          <c:showVal val="0"/>
          <c:showCatName val="0"/>
          <c:showSerName val="0"/>
          <c:showPercent val="0"/>
          <c:showBubbleSize val="0"/>
        </c:dLbls>
        <c:axId val="950205655"/>
        <c:axId val="950214655"/>
      </c:areaChart>
      <c:dateAx>
        <c:axId val="950205655"/>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50000"/>
                    <a:lumOff val="50000"/>
                  </a:schemeClr>
                </a:solidFill>
                <a:latin typeface="+mn-lt"/>
                <a:ea typeface="+mn-ea"/>
                <a:cs typeface="+mn-cs"/>
              </a:defRPr>
            </a:pPr>
            <a:endParaRPr lang="en-US"/>
          </a:p>
        </c:txPr>
        <c:crossAx val="950214655"/>
        <c:crosses val="autoZero"/>
        <c:auto val="1"/>
        <c:lblOffset val="100"/>
        <c:baseTimeUnit val="days"/>
      </c:dateAx>
      <c:valAx>
        <c:axId val="950214655"/>
        <c:scaling>
          <c:orientation val="minMax"/>
          <c:max val="6.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100" b="0" i="0" u="none" strike="noStrike" kern="1200" cap="all" baseline="0" dirty="0" smtClean="0">
                    <a:solidFill>
                      <a:srgbClr val="000000">
                        <a:lumMod val="50000"/>
                        <a:lumOff val="50000"/>
                      </a:srgbClr>
                    </a:solidFill>
                    <a:latin typeface="+mn-lt"/>
                    <a:ea typeface="+mn-ea"/>
                    <a:cs typeface="+mn-cs"/>
                  </a:defRPr>
                </a:pPr>
                <a:r>
                  <a:rPr lang="en-US" sz="1100" b="0" i="0" u="none" strike="noStrike" kern="1200" cap="all" baseline="0" dirty="0">
                    <a:solidFill>
                      <a:srgbClr val="000000">
                        <a:lumMod val="50000"/>
                        <a:lumOff val="50000"/>
                      </a:srgbClr>
                    </a:solidFill>
                    <a:latin typeface="+mn-lt"/>
                    <a:ea typeface="+mn-ea"/>
                    <a:cs typeface="+mn-cs"/>
                  </a:rPr>
                  <a:t>Trillions (USD)</a:t>
                </a:r>
              </a:p>
            </c:rich>
          </c:tx>
          <c:overlay val="0"/>
          <c:spPr>
            <a:noFill/>
            <a:ln>
              <a:noFill/>
            </a:ln>
            <a:effectLst/>
          </c:spPr>
          <c:txPr>
            <a:bodyPr rot="-5400000" spcFirstLastPara="1" vertOverflow="ellipsis" vert="horz" wrap="square" anchor="ctr" anchorCtr="1"/>
            <a:lstStyle/>
            <a:p>
              <a:pPr>
                <a:defRPr lang="en-US" sz="1100" b="0" i="0" u="none" strike="noStrike" kern="1200" cap="all" baseline="0" dirty="0" smtClean="0">
                  <a:solidFill>
                    <a:srgbClr val="000000">
                      <a:lumMod val="50000"/>
                      <a:lumOff val="50000"/>
                    </a:srgb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0205655"/>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10714229177531E-2"/>
          <c:y val="2.7292863605674757E-2"/>
          <c:w val="0.90132595481842892"/>
          <c:h val="0.79504340929386308"/>
        </c:manualLayout>
      </c:layout>
      <c:barChart>
        <c:barDir val="col"/>
        <c:grouping val="clustered"/>
        <c:varyColors val="0"/>
        <c:ser>
          <c:idx val="0"/>
          <c:order val="0"/>
          <c:tx>
            <c:strRef>
              <c:f>Sheet1!$B$1</c:f>
              <c:strCache>
                <c:ptCount val="1"/>
                <c:pt idx="0">
                  <c:v>U.S. stocks</c:v>
                </c:pt>
              </c:strCache>
            </c:strRef>
          </c:tx>
          <c:spPr>
            <a:solidFill>
              <a:srgbClr val="244F8B"/>
            </a:solidFill>
            <a:ln>
              <a:noFill/>
            </a:ln>
            <a:effectLst/>
          </c:spPr>
          <c:invertIfNegative val="0"/>
          <c:dLbls>
            <c:dLbl>
              <c:idx val="0"/>
              <c:tx>
                <c:rich>
                  <a:bodyPr/>
                  <a:lstStyle/>
                  <a:p>
                    <a:r>
                      <a:rPr lang="en-US" dirty="0"/>
                      <a:t>16.4%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305-294E-9127-8C15DC8C2B58}"/>
                </c:ext>
              </c:extLst>
            </c:dLbl>
            <c:dLbl>
              <c:idx val="2"/>
              <c:tx>
                <c:rich>
                  <a:bodyPr/>
                  <a:lstStyle/>
                  <a:p>
                    <a:r>
                      <a:rPr lang="en-US"/>
                      <a:t>12.9%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305-294E-9127-8C15DC8C2B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1/31/03-1/31/06</c:v>
                </c:pt>
                <c:pt idx="1">
                  <c:v>1/31/09-1/31/12</c:v>
                </c:pt>
                <c:pt idx="2">
                  <c:v>5/31/20-5/31/23</c:v>
                </c:pt>
              </c:strCache>
            </c:strRef>
          </c:cat>
          <c:val>
            <c:numRef>
              <c:f>Sheet1!$B$2:$B$4</c:f>
              <c:numCache>
                <c:formatCode>0.0%</c:formatCode>
                <c:ptCount val="3"/>
                <c:pt idx="0">
                  <c:v>0.16400000000000001</c:v>
                </c:pt>
                <c:pt idx="1">
                  <c:v>0.193</c:v>
                </c:pt>
                <c:pt idx="2">
                  <c:v>0.129</c:v>
                </c:pt>
              </c:numCache>
            </c:numRef>
          </c:val>
          <c:extLst>
            <c:ext xmlns:c16="http://schemas.microsoft.com/office/drawing/2014/chart" uri="{C3380CC4-5D6E-409C-BE32-E72D297353CC}">
              <c16:uniqueId val="{00000002-B305-294E-9127-8C15DC8C2B58}"/>
            </c:ext>
          </c:extLst>
        </c:ser>
        <c:ser>
          <c:idx val="1"/>
          <c:order val="1"/>
          <c:tx>
            <c:strRef>
              <c:f>Sheet1!$C$1</c:f>
              <c:strCache>
                <c:ptCount val="1"/>
                <c:pt idx="0">
                  <c:v>Money market</c:v>
                </c:pt>
              </c:strCache>
            </c:strRef>
          </c:tx>
          <c:spPr>
            <a:solidFill>
              <a:srgbClr val="0074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1/31/03-1/31/06</c:v>
                </c:pt>
                <c:pt idx="1">
                  <c:v>1/31/09-1/31/12</c:v>
                </c:pt>
                <c:pt idx="2">
                  <c:v>5/31/20-5/31/23</c:v>
                </c:pt>
              </c:strCache>
            </c:strRef>
          </c:cat>
          <c:val>
            <c:numRef>
              <c:f>Sheet1!$C$2:$C$4</c:f>
              <c:numCache>
                <c:formatCode>0.0%</c:formatCode>
                <c:ptCount val="3"/>
                <c:pt idx="0">
                  <c:v>1.4E-2</c:v>
                </c:pt>
                <c:pt idx="1">
                  <c:v>1E-3</c:v>
                </c:pt>
                <c:pt idx="2">
                  <c:v>0.01</c:v>
                </c:pt>
              </c:numCache>
            </c:numRef>
          </c:val>
          <c:extLst>
            <c:ext xmlns:c16="http://schemas.microsoft.com/office/drawing/2014/chart" uri="{C3380CC4-5D6E-409C-BE32-E72D297353CC}">
              <c16:uniqueId val="{00000003-B305-294E-9127-8C15DC8C2B58}"/>
            </c:ext>
          </c:extLst>
        </c:ser>
        <c:dLbls>
          <c:dLblPos val="outEnd"/>
          <c:showLegendKey val="0"/>
          <c:showVal val="1"/>
          <c:showCatName val="0"/>
          <c:showSerName val="0"/>
          <c:showPercent val="0"/>
          <c:showBubbleSize val="0"/>
        </c:dLbls>
        <c:gapWidth val="100"/>
        <c:overlap val="-27"/>
        <c:axId val="122013615"/>
        <c:axId val="122011815"/>
      </c:barChart>
      <c:catAx>
        <c:axId val="12201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22011815"/>
        <c:crosses val="autoZero"/>
        <c:auto val="1"/>
        <c:lblAlgn val="ctr"/>
        <c:lblOffset val="100"/>
        <c:noMultiLvlLbl val="0"/>
      </c:catAx>
      <c:valAx>
        <c:axId val="122011815"/>
        <c:scaling>
          <c:orientation val="minMax"/>
        </c:scaling>
        <c:delete val="1"/>
        <c:axPos val="l"/>
        <c:numFmt formatCode="0.0%" sourceLinked="1"/>
        <c:majorTickMark val="none"/>
        <c:minorTickMark val="none"/>
        <c:tickLblPos val="nextTo"/>
        <c:crossAx val="122013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00814207103599E-2"/>
          <c:y val="4.6063681968689887E-2"/>
          <c:w val="0.93484477595720927"/>
          <c:h val="0.77254235253851444"/>
        </c:manualLayout>
      </c:layout>
      <c:barChart>
        <c:barDir val="col"/>
        <c:grouping val="clustered"/>
        <c:varyColors val="0"/>
        <c:ser>
          <c:idx val="0"/>
          <c:order val="0"/>
          <c:tx>
            <c:strRef>
              <c:f>Sheet1!$B$1</c:f>
              <c:strCache>
                <c:ptCount val="1"/>
                <c:pt idx="0">
                  <c:v>Series 1</c:v>
                </c:pt>
              </c:strCache>
            </c:strRef>
          </c:tx>
          <c:spPr>
            <a:solidFill>
              <a:srgbClr val="00B5B4"/>
            </a:solidFill>
            <a:ln>
              <a:solidFill>
                <a:srgbClr val="00747B"/>
              </a:solidFill>
            </a:ln>
            <a:effectLst/>
          </c:spPr>
          <c:invertIfNegative val="0"/>
          <c:dPt>
            <c:idx val="0"/>
            <c:invertIfNegative val="0"/>
            <c:bubble3D val="0"/>
            <c:spPr>
              <a:solidFill>
                <a:srgbClr val="00747B"/>
              </a:solidFill>
              <a:ln>
                <a:solidFill>
                  <a:srgbClr val="00747B"/>
                </a:solidFill>
              </a:ln>
              <a:effectLst/>
            </c:spPr>
            <c:extLst>
              <c:ext xmlns:c16="http://schemas.microsoft.com/office/drawing/2014/chart" uri="{C3380CC4-5D6E-409C-BE32-E72D297353CC}">
                <c16:uniqueId val="{00000001-E2FC-4B81-BFC2-8FB5B2954C62}"/>
              </c:ext>
            </c:extLst>
          </c:dPt>
          <c:dPt>
            <c:idx val="1"/>
            <c:invertIfNegative val="0"/>
            <c:bubble3D val="0"/>
            <c:spPr>
              <a:solidFill>
                <a:srgbClr val="244F8B"/>
              </a:solidFill>
              <a:ln>
                <a:solidFill>
                  <a:srgbClr val="00747B"/>
                </a:solidFill>
              </a:ln>
              <a:effectLst/>
            </c:spPr>
            <c:extLst>
              <c:ext xmlns:c16="http://schemas.microsoft.com/office/drawing/2014/chart" uri="{C3380CC4-5D6E-409C-BE32-E72D297353CC}">
                <c16:uniqueId val="{00000003-E2FC-4B81-BFC2-8FB5B2954C62}"/>
              </c:ext>
            </c:extLst>
          </c:dPt>
          <c:dPt>
            <c:idx val="2"/>
            <c:invertIfNegative val="0"/>
            <c:bubble3D val="0"/>
            <c:spPr>
              <a:solidFill>
                <a:srgbClr val="244F8B"/>
              </a:solidFill>
              <a:ln>
                <a:solidFill>
                  <a:srgbClr val="00747B"/>
                </a:solidFill>
              </a:ln>
              <a:effectLst/>
            </c:spPr>
            <c:extLst>
              <c:ext xmlns:c16="http://schemas.microsoft.com/office/drawing/2014/chart" uri="{C3380CC4-5D6E-409C-BE32-E72D297353CC}">
                <c16:uniqueId val="{00000005-E2FC-4B81-BFC2-8FB5B2954C62}"/>
              </c:ext>
            </c:extLst>
          </c:dPt>
          <c:dLbls>
            <c:dLbl>
              <c:idx val="2"/>
              <c:layout>
                <c:manualLayout>
                  <c:x val="0"/>
                  <c:y val="3.50030041948482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FC-4B81-BFC2-8FB5B2954C6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Money markets</c:v>
                </c:pt>
                <c:pt idx="1">
                  <c:v>U.S. stocks</c:v>
                </c:pt>
                <c:pt idx="2">
                  <c:v>International stocks</c:v>
                </c:pt>
              </c:strCache>
            </c:strRef>
          </c:cat>
          <c:val>
            <c:numRef>
              <c:f>Sheet1!$B$2:$B$4</c:f>
              <c:numCache>
                <c:formatCode>0.0%</c:formatCode>
                <c:ptCount val="3"/>
                <c:pt idx="0">
                  <c:v>5.3999999999999999E-2</c:v>
                </c:pt>
                <c:pt idx="1">
                  <c:v>0.36099999999999999</c:v>
                </c:pt>
                <c:pt idx="2">
                  <c:v>0.39900000000000002</c:v>
                </c:pt>
              </c:numCache>
            </c:numRef>
          </c:val>
          <c:extLst>
            <c:ext xmlns:c16="http://schemas.microsoft.com/office/drawing/2014/chart" uri="{C3380CC4-5D6E-409C-BE32-E72D297353CC}">
              <c16:uniqueId val="{00000006-E2FC-4B81-BFC2-8FB5B2954C62}"/>
            </c:ext>
          </c:extLst>
        </c:ser>
        <c:dLbls>
          <c:showLegendKey val="0"/>
          <c:showVal val="0"/>
          <c:showCatName val="0"/>
          <c:showSerName val="0"/>
          <c:showPercent val="0"/>
          <c:showBubbleSize val="0"/>
        </c:dLbls>
        <c:gapWidth val="75"/>
        <c:overlap val="-27"/>
        <c:axId val="2111822440"/>
        <c:axId val="2111819560"/>
      </c:barChart>
      <c:catAx>
        <c:axId val="211182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819560"/>
        <c:crosses val="autoZero"/>
        <c:auto val="1"/>
        <c:lblAlgn val="ctr"/>
        <c:lblOffset val="100"/>
        <c:noMultiLvlLbl val="0"/>
      </c:catAx>
      <c:valAx>
        <c:axId val="2111819560"/>
        <c:scaling>
          <c:orientation val="minMax"/>
        </c:scaling>
        <c:delete val="1"/>
        <c:axPos val="l"/>
        <c:numFmt formatCode="0.0%" sourceLinked="1"/>
        <c:majorTickMark val="none"/>
        <c:minorTickMark val="none"/>
        <c:tickLblPos val="nextTo"/>
        <c:crossAx val="2111822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1" dirty="0"/>
              <a:t>Percentage of Times</a:t>
            </a:r>
            <a:r>
              <a:rPr lang="en-US" sz="1050" b="1" baseline="0" dirty="0"/>
              <a:t> Cash Underperformed the</a:t>
            </a:r>
            <a:r>
              <a:rPr lang="en-US" sz="1050" b="1" dirty="0"/>
              <a:t> S&amp;P </a:t>
            </a:r>
          </a:p>
          <a:p>
            <a:pPr>
              <a:defRPr sz="1050"/>
            </a:pPr>
            <a:r>
              <a:rPr lang="en-US" sz="1050" dirty="0"/>
              <a:t>(Total Returns, 1940–2023)</a:t>
            </a:r>
          </a:p>
        </c:rich>
      </c:tx>
      <c:layout>
        <c:manualLayout>
          <c:xMode val="edge"/>
          <c:yMode val="edge"/>
          <c:x val="0.17449737532808399"/>
          <c:y val="0.74000081924357652"/>
        </c:manualLayout>
      </c:layout>
      <c:overlay val="0"/>
      <c:spPr>
        <a:solidFill>
          <a:schemeClr val="accent6">
            <a:lumMod val="20000"/>
            <a:lumOff val="80000"/>
          </a:schemeClr>
        </a:solid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428727234025276E-3"/>
          <c:y val="1.5324254419421009E-2"/>
          <c:w val="0.98893584666811474"/>
          <c:h val="0.86020803864355055"/>
        </c:manualLayout>
      </c:layout>
      <c:barChart>
        <c:barDir val="col"/>
        <c:grouping val="clustered"/>
        <c:varyColors val="0"/>
        <c:ser>
          <c:idx val="0"/>
          <c:order val="0"/>
          <c:tx>
            <c:strRef>
              <c:f>Sheet1!$B$1</c:f>
              <c:strCache>
                <c:ptCount val="1"/>
                <c:pt idx="0">
                  <c:v>Odds</c:v>
                </c:pt>
              </c:strCache>
            </c:strRef>
          </c:tx>
          <c:spPr>
            <a:solidFill>
              <a:srgbClr val="0074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1-Year</c:v>
                </c:pt>
                <c:pt idx="1">
                  <c:v>2-Year</c:v>
                </c:pt>
                <c:pt idx="2">
                  <c:v>3-Year</c:v>
                </c:pt>
                <c:pt idx="3">
                  <c:v>5-Year</c:v>
                </c:pt>
                <c:pt idx="4">
                  <c:v>6-Year</c:v>
                </c:pt>
                <c:pt idx="5">
                  <c:v>7-Year</c:v>
                </c:pt>
                <c:pt idx="6">
                  <c:v>10-Year</c:v>
                </c:pt>
                <c:pt idx="7">
                  <c:v>15-Year</c:v>
                </c:pt>
                <c:pt idx="8">
                  <c:v>20-Year</c:v>
                </c:pt>
                <c:pt idx="9">
                  <c:v>25-Year</c:v>
                </c:pt>
              </c:strCache>
            </c:strRef>
          </c:cat>
          <c:val>
            <c:numRef>
              <c:f>Sheet1!$B$2:$B$11</c:f>
              <c:numCache>
                <c:formatCode>0%</c:formatCode>
                <c:ptCount val="10"/>
                <c:pt idx="0">
                  <c:v>0.71</c:v>
                </c:pt>
                <c:pt idx="1">
                  <c:v>0.77</c:v>
                </c:pt>
                <c:pt idx="2">
                  <c:v>0.84</c:v>
                </c:pt>
                <c:pt idx="3">
                  <c:v>0.8</c:v>
                </c:pt>
                <c:pt idx="4">
                  <c:v>0.85</c:v>
                </c:pt>
                <c:pt idx="5">
                  <c:v>0.9</c:v>
                </c:pt>
                <c:pt idx="6">
                  <c:v>0.87</c:v>
                </c:pt>
                <c:pt idx="7">
                  <c:v>0.96</c:v>
                </c:pt>
                <c:pt idx="8">
                  <c:v>1</c:v>
                </c:pt>
                <c:pt idx="9">
                  <c:v>1</c:v>
                </c:pt>
              </c:numCache>
            </c:numRef>
          </c:val>
          <c:extLst>
            <c:ext xmlns:c16="http://schemas.microsoft.com/office/drawing/2014/chart" uri="{C3380CC4-5D6E-409C-BE32-E72D297353CC}">
              <c16:uniqueId val="{00000000-4AE1-4C00-84E0-8BFF7B48B082}"/>
            </c:ext>
          </c:extLst>
        </c:ser>
        <c:dLbls>
          <c:showLegendKey val="0"/>
          <c:showVal val="0"/>
          <c:showCatName val="0"/>
          <c:showSerName val="0"/>
          <c:showPercent val="0"/>
          <c:showBubbleSize val="0"/>
        </c:dLbls>
        <c:gapWidth val="40"/>
        <c:overlap val="-27"/>
        <c:axId val="2111820280"/>
        <c:axId val="2111815600"/>
      </c:barChart>
      <c:catAx>
        <c:axId val="211182028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1100" b="1" dirty="0"/>
                  <a:t>Rolling</a:t>
                </a:r>
                <a:r>
                  <a:rPr lang="en-US" sz="1100" b="1" baseline="0" dirty="0"/>
                  <a:t> periods</a:t>
                </a:r>
                <a:endParaRPr lang="en-US" sz="1100" b="1" dirty="0"/>
              </a:p>
            </c:rich>
          </c:tx>
          <c:layout>
            <c:manualLayout>
              <c:xMode val="edge"/>
              <c:yMode val="edge"/>
              <c:x val="0.40191792227869871"/>
              <c:y val="0.9361752845685001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1815600"/>
        <c:crosses val="autoZero"/>
        <c:auto val="1"/>
        <c:lblAlgn val="ctr"/>
        <c:lblOffset val="100"/>
        <c:noMultiLvlLbl val="0"/>
      </c:catAx>
      <c:valAx>
        <c:axId val="2111815600"/>
        <c:scaling>
          <c:orientation val="minMax"/>
          <c:max val="1.1000000000000001"/>
          <c:min val="0"/>
        </c:scaling>
        <c:delete val="1"/>
        <c:axPos val="l"/>
        <c:numFmt formatCode="0%" sourceLinked="1"/>
        <c:majorTickMark val="out"/>
        <c:minorTickMark val="none"/>
        <c:tickLblPos val="nextTo"/>
        <c:crossAx val="2111820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1" dirty="0"/>
              <a:t>Average Underperformance: Cash vs. S&amp;P 500 </a:t>
            </a:r>
          </a:p>
          <a:p>
            <a:pPr>
              <a:defRPr sz="1050"/>
            </a:pPr>
            <a:r>
              <a:rPr lang="en-US" sz="1050" dirty="0"/>
              <a:t>(1940–2023)</a:t>
            </a:r>
          </a:p>
        </c:rich>
      </c:tx>
      <c:layout>
        <c:manualLayout>
          <c:xMode val="edge"/>
          <c:yMode val="edge"/>
          <c:x val="0.21946281714785648"/>
          <c:y val="0.73362814715317204"/>
        </c:manualLayout>
      </c:layout>
      <c:overlay val="0"/>
      <c:spPr>
        <a:solidFill>
          <a:schemeClr val="accent6">
            <a:lumMod val="20000"/>
            <a:lumOff val="80000"/>
          </a:schemeClr>
        </a:solid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428727234025276E-3"/>
          <c:y val="9.1743002488585204E-2"/>
          <c:w val="0.98893584666811474"/>
          <c:h val="0.778038935608523"/>
        </c:manualLayout>
      </c:layout>
      <c:barChart>
        <c:barDir val="col"/>
        <c:grouping val="clustered"/>
        <c:varyColors val="0"/>
        <c:ser>
          <c:idx val="0"/>
          <c:order val="0"/>
          <c:tx>
            <c:strRef>
              <c:f>Sheet1!$B$1</c:f>
              <c:strCache>
                <c:ptCount val="1"/>
                <c:pt idx="0">
                  <c:v>Underperformance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1-Year</c:v>
                </c:pt>
                <c:pt idx="1">
                  <c:v>2-Year</c:v>
                </c:pt>
                <c:pt idx="2">
                  <c:v>3-Year</c:v>
                </c:pt>
                <c:pt idx="3">
                  <c:v>5-Year</c:v>
                </c:pt>
                <c:pt idx="4">
                  <c:v>6-Year</c:v>
                </c:pt>
                <c:pt idx="5">
                  <c:v>7-Year</c:v>
                </c:pt>
                <c:pt idx="6">
                  <c:v>10-Year</c:v>
                </c:pt>
                <c:pt idx="7">
                  <c:v>15-Year</c:v>
                </c:pt>
                <c:pt idx="8">
                  <c:v>20-Year</c:v>
                </c:pt>
                <c:pt idx="9">
                  <c:v>25-Year</c:v>
                </c:pt>
              </c:strCache>
            </c:strRef>
          </c:cat>
          <c:val>
            <c:numRef>
              <c:f>Sheet1!$B$2:$B$11</c:f>
              <c:numCache>
                <c:formatCode>0%</c:formatCode>
                <c:ptCount val="10"/>
                <c:pt idx="0">
                  <c:v>-0.09</c:v>
                </c:pt>
                <c:pt idx="1">
                  <c:v>-0.19</c:v>
                </c:pt>
                <c:pt idx="2">
                  <c:v>-0.3</c:v>
                </c:pt>
                <c:pt idx="3">
                  <c:v>-0.59</c:v>
                </c:pt>
                <c:pt idx="4">
                  <c:v>-0.75</c:v>
                </c:pt>
                <c:pt idx="5">
                  <c:v>-0.94</c:v>
                </c:pt>
                <c:pt idx="6">
                  <c:v>-1.7</c:v>
                </c:pt>
                <c:pt idx="7">
                  <c:v>-3.7</c:v>
                </c:pt>
                <c:pt idx="8">
                  <c:v>-6.91</c:v>
                </c:pt>
                <c:pt idx="9">
                  <c:v>-12.01</c:v>
                </c:pt>
              </c:numCache>
            </c:numRef>
          </c:val>
          <c:extLst>
            <c:ext xmlns:c16="http://schemas.microsoft.com/office/drawing/2014/chart" uri="{C3380CC4-5D6E-409C-BE32-E72D297353CC}">
              <c16:uniqueId val="{00000000-23BF-4D78-A43F-6C4893F0E774}"/>
            </c:ext>
          </c:extLst>
        </c:ser>
        <c:dLbls>
          <c:showLegendKey val="0"/>
          <c:showVal val="0"/>
          <c:showCatName val="0"/>
          <c:showSerName val="0"/>
          <c:showPercent val="0"/>
          <c:showBubbleSize val="0"/>
        </c:dLbls>
        <c:gapWidth val="40"/>
        <c:overlap val="-27"/>
        <c:axId val="2111820280"/>
        <c:axId val="2111815600"/>
      </c:barChart>
      <c:dateAx>
        <c:axId val="211182028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1100" b="1" dirty="0"/>
                  <a:t>Rolling</a:t>
                </a:r>
                <a:r>
                  <a:rPr lang="en-US" sz="1100" b="1" baseline="0" dirty="0"/>
                  <a:t> periods</a:t>
                </a:r>
                <a:endParaRPr lang="en-US" sz="1100" b="1" dirty="0"/>
              </a:p>
            </c:rich>
          </c:tx>
          <c:layout>
            <c:manualLayout>
              <c:xMode val="edge"/>
              <c:yMode val="edge"/>
              <c:x val="0.39155861767279088"/>
              <c:y val="0.93617529933956323"/>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1815600"/>
        <c:crosses val="autoZero"/>
        <c:auto val="0"/>
        <c:lblOffset val="100"/>
        <c:baseTimeUnit val="days"/>
      </c:dateAx>
      <c:valAx>
        <c:axId val="2111815600"/>
        <c:scaling>
          <c:orientation val="minMax"/>
          <c:max val="0"/>
          <c:min val="-14"/>
        </c:scaling>
        <c:delete val="1"/>
        <c:axPos val="l"/>
        <c:numFmt formatCode="0%" sourceLinked="1"/>
        <c:majorTickMark val="out"/>
        <c:minorTickMark val="none"/>
        <c:tickLblPos val="nextTo"/>
        <c:crossAx val="2111820280"/>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1" dirty="0"/>
              <a:t>Percentage of Times</a:t>
            </a:r>
            <a:r>
              <a:rPr lang="en-US" sz="1050" b="1" baseline="0" dirty="0"/>
              <a:t> Cash Underperformed the</a:t>
            </a:r>
            <a:r>
              <a:rPr lang="en-US" sz="1050" b="1" dirty="0"/>
              <a:t> S&amp;P </a:t>
            </a:r>
          </a:p>
          <a:p>
            <a:pPr>
              <a:defRPr sz="1050"/>
            </a:pPr>
            <a:r>
              <a:rPr lang="en-US" sz="1050" dirty="0"/>
              <a:t>(Total Returns, 1940–2023)</a:t>
            </a:r>
          </a:p>
        </c:rich>
      </c:tx>
      <c:layout>
        <c:manualLayout>
          <c:xMode val="edge"/>
          <c:yMode val="edge"/>
          <c:x val="0.17449737532808399"/>
          <c:y val="0.74000081924357652"/>
        </c:manualLayout>
      </c:layout>
      <c:overlay val="0"/>
      <c:spPr>
        <a:solidFill>
          <a:schemeClr val="accent6">
            <a:lumMod val="20000"/>
            <a:lumOff val="80000"/>
          </a:schemeClr>
        </a:solid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428727234025276E-3"/>
          <c:y val="1.5324254419421009E-2"/>
          <c:w val="0.98893584666811474"/>
          <c:h val="0.86020803864355055"/>
        </c:manualLayout>
      </c:layout>
      <c:barChart>
        <c:barDir val="col"/>
        <c:grouping val="clustered"/>
        <c:varyColors val="0"/>
        <c:ser>
          <c:idx val="0"/>
          <c:order val="0"/>
          <c:tx>
            <c:strRef>
              <c:f>Sheet1!$B$1</c:f>
              <c:strCache>
                <c:ptCount val="1"/>
                <c:pt idx="0">
                  <c:v>Odds</c:v>
                </c:pt>
              </c:strCache>
            </c:strRef>
          </c:tx>
          <c:spPr>
            <a:solidFill>
              <a:srgbClr val="0074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1-Year</c:v>
                </c:pt>
                <c:pt idx="1">
                  <c:v>2-Year</c:v>
                </c:pt>
                <c:pt idx="2">
                  <c:v>3-Year</c:v>
                </c:pt>
                <c:pt idx="3">
                  <c:v>5-Year</c:v>
                </c:pt>
                <c:pt idx="4">
                  <c:v>6-Year</c:v>
                </c:pt>
                <c:pt idx="5">
                  <c:v>7-Year</c:v>
                </c:pt>
                <c:pt idx="6">
                  <c:v>10-Year</c:v>
                </c:pt>
                <c:pt idx="7">
                  <c:v>15-Year</c:v>
                </c:pt>
                <c:pt idx="8">
                  <c:v>20-Year</c:v>
                </c:pt>
                <c:pt idx="9">
                  <c:v>25-Year</c:v>
                </c:pt>
              </c:strCache>
            </c:strRef>
          </c:cat>
          <c:val>
            <c:numRef>
              <c:f>Sheet1!$B$2:$B$11</c:f>
              <c:numCache>
                <c:formatCode>0%</c:formatCode>
                <c:ptCount val="10"/>
                <c:pt idx="0">
                  <c:v>0.71</c:v>
                </c:pt>
                <c:pt idx="1">
                  <c:v>0.77</c:v>
                </c:pt>
                <c:pt idx="2">
                  <c:v>0.84</c:v>
                </c:pt>
                <c:pt idx="3">
                  <c:v>0.8</c:v>
                </c:pt>
                <c:pt idx="4">
                  <c:v>0.85</c:v>
                </c:pt>
                <c:pt idx="5">
                  <c:v>0.9</c:v>
                </c:pt>
                <c:pt idx="6">
                  <c:v>0.87</c:v>
                </c:pt>
                <c:pt idx="7">
                  <c:v>0.96</c:v>
                </c:pt>
                <c:pt idx="8">
                  <c:v>1</c:v>
                </c:pt>
                <c:pt idx="9">
                  <c:v>1</c:v>
                </c:pt>
              </c:numCache>
            </c:numRef>
          </c:val>
          <c:extLst>
            <c:ext xmlns:c16="http://schemas.microsoft.com/office/drawing/2014/chart" uri="{C3380CC4-5D6E-409C-BE32-E72D297353CC}">
              <c16:uniqueId val="{00000000-4AE1-4C00-84E0-8BFF7B48B082}"/>
            </c:ext>
          </c:extLst>
        </c:ser>
        <c:dLbls>
          <c:showLegendKey val="0"/>
          <c:showVal val="0"/>
          <c:showCatName val="0"/>
          <c:showSerName val="0"/>
          <c:showPercent val="0"/>
          <c:showBubbleSize val="0"/>
        </c:dLbls>
        <c:gapWidth val="40"/>
        <c:overlap val="-27"/>
        <c:axId val="2111820280"/>
        <c:axId val="2111815600"/>
      </c:barChart>
      <c:catAx>
        <c:axId val="211182028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1100" b="1" dirty="0"/>
                  <a:t>Rolling</a:t>
                </a:r>
                <a:r>
                  <a:rPr lang="en-US" sz="1100" b="1" baseline="0" dirty="0"/>
                  <a:t> periods</a:t>
                </a:r>
                <a:endParaRPr lang="en-US" sz="1100" b="1" dirty="0"/>
              </a:p>
            </c:rich>
          </c:tx>
          <c:layout>
            <c:manualLayout>
              <c:xMode val="edge"/>
              <c:yMode val="edge"/>
              <c:x val="0.40191792227869871"/>
              <c:y val="0.9361752845685001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1815600"/>
        <c:crosses val="autoZero"/>
        <c:auto val="1"/>
        <c:lblAlgn val="ctr"/>
        <c:lblOffset val="100"/>
        <c:noMultiLvlLbl val="0"/>
      </c:catAx>
      <c:valAx>
        <c:axId val="2111815600"/>
        <c:scaling>
          <c:orientation val="minMax"/>
          <c:max val="1.1000000000000001"/>
          <c:min val="0"/>
        </c:scaling>
        <c:delete val="1"/>
        <c:axPos val="l"/>
        <c:numFmt formatCode="0%" sourceLinked="1"/>
        <c:majorTickMark val="out"/>
        <c:minorTickMark val="none"/>
        <c:tickLblPos val="nextTo"/>
        <c:crossAx val="2111820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98892734669915E-3"/>
          <c:y val="3.0696572904933467E-2"/>
          <c:w val="0.98548022145306602"/>
          <c:h val="0.85015016969129287"/>
        </c:manualLayout>
      </c:layout>
      <c:barChart>
        <c:barDir val="col"/>
        <c:grouping val="clustered"/>
        <c:varyColors val="0"/>
        <c:ser>
          <c:idx val="0"/>
          <c:order val="0"/>
          <c:tx>
            <c:strRef>
              <c:f>Sheet1!$B$1</c:f>
              <c:strCache>
                <c:ptCount val="1"/>
                <c:pt idx="0">
                  <c:v>Category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94B8-A546-BE94-0692D54C1F06}"/>
              </c:ext>
            </c:extLst>
          </c:dPt>
          <c:dPt>
            <c:idx val="1"/>
            <c:invertIfNegative val="0"/>
            <c:bubble3D val="0"/>
            <c:spPr>
              <a:solidFill>
                <a:srgbClr val="002060"/>
              </a:solidFill>
              <a:ln>
                <a:noFill/>
              </a:ln>
              <a:effectLst/>
            </c:spPr>
            <c:extLst>
              <c:ext xmlns:c16="http://schemas.microsoft.com/office/drawing/2014/chart" uri="{C3380CC4-5D6E-409C-BE32-E72D297353CC}">
                <c16:uniqueId val="{00000003-94B8-A546-BE94-0692D54C1F06}"/>
              </c:ext>
            </c:extLst>
          </c:dPt>
          <c:dPt>
            <c:idx val="2"/>
            <c:invertIfNegative val="0"/>
            <c:bubble3D val="0"/>
            <c:spPr>
              <a:solidFill>
                <a:srgbClr val="00747B"/>
              </a:solidFill>
              <a:ln>
                <a:noFill/>
              </a:ln>
              <a:effectLst/>
            </c:spPr>
            <c:extLst>
              <c:ext xmlns:c16="http://schemas.microsoft.com/office/drawing/2014/chart" uri="{C3380CC4-5D6E-409C-BE32-E72D297353CC}">
                <c16:uniqueId val="{00000005-94B8-A546-BE94-0692D54C1F06}"/>
              </c:ext>
            </c:extLst>
          </c:dPt>
          <c:dLbls>
            <c:dLbl>
              <c:idx val="0"/>
              <c:layout>
                <c:manualLayout>
                  <c:x val="2.6321421452647044E-3"/>
                  <c:y val="4.5802101533260423E-3"/>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741312817530658"/>
                      <c:h val="0.12604584422857706"/>
                    </c:manualLayout>
                  </c15:layout>
                </c:ext>
                <c:ext xmlns:c16="http://schemas.microsoft.com/office/drawing/2014/chart" uri="{C3380CC4-5D6E-409C-BE32-E72D297353CC}">
                  <c16:uniqueId val="{00000001-94B8-A546-BE94-0692D54C1F06}"/>
                </c:ext>
              </c:extLst>
            </c:dLbl>
            <c:dLbl>
              <c:idx val="1"/>
              <c:layout>
                <c:manualLayout>
                  <c:x val="-1.2853153133486998E-3"/>
                  <c:y val="3.6156487968024127E-2"/>
                </c:manualLayout>
              </c:layout>
              <c:showLegendKey val="0"/>
              <c:showVal val="1"/>
              <c:showCatName val="0"/>
              <c:showSerName val="0"/>
              <c:showPercent val="0"/>
              <c:showBubbleSize val="0"/>
              <c:extLst>
                <c:ext xmlns:c15="http://schemas.microsoft.com/office/drawing/2012/chart" uri="{CE6537A1-D6FC-4f65-9D91-7224C49458BB}">
                  <c15:layout>
                    <c:manualLayout>
                      <c:w val="0.23891281160853139"/>
                      <c:h val="0.15947138819739928"/>
                    </c:manualLayout>
                  </c15:layout>
                </c:ext>
                <c:ext xmlns:c16="http://schemas.microsoft.com/office/drawing/2014/chart" uri="{C3380CC4-5D6E-409C-BE32-E72D297353CC}">
                  <c16:uniqueId val="{00000003-94B8-A546-BE94-0692D54C1F06}"/>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S&amp;P 500 Index</c:v>
                </c:pt>
                <c:pt idx="1">
                  <c:v>Worst S&amp;P 500 Timing</c:v>
                </c:pt>
                <c:pt idx="2">
                  <c:v>Cash Investment</c:v>
                </c:pt>
              </c:strCache>
            </c:strRef>
          </c:cat>
          <c:val>
            <c:numRef>
              <c:f>Sheet1!$B$2:$B$4</c:f>
              <c:numCache>
                <c:formatCode>General</c:formatCode>
                <c:ptCount val="3"/>
                <c:pt idx="0">
                  <c:v>1185882</c:v>
                </c:pt>
                <c:pt idx="1">
                  <c:v>1107316</c:v>
                </c:pt>
                <c:pt idx="2" formatCode="#,##0">
                  <c:v>358097</c:v>
                </c:pt>
              </c:numCache>
            </c:numRef>
          </c:val>
          <c:extLst>
            <c:ext xmlns:c16="http://schemas.microsoft.com/office/drawing/2014/chart" uri="{C3380CC4-5D6E-409C-BE32-E72D297353CC}">
              <c16:uniqueId val="{00000006-94B8-A546-BE94-0692D54C1F06}"/>
            </c:ext>
          </c:extLst>
        </c:ser>
        <c:dLbls>
          <c:showLegendKey val="0"/>
          <c:showVal val="0"/>
          <c:showCatName val="0"/>
          <c:showSerName val="0"/>
          <c:showPercent val="0"/>
          <c:showBubbleSize val="0"/>
        </c:dLbls>
        <c:gapWidth val="40"/>
        <c:overlap val="-27"/>
        <c:axId val="115419463"/>
        <c:axId val="115416223"/>
      </c:barChart>
      <c:catAx>
        <c:axId val="115419463"/>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16223"/>
        <c:crosses val="autoZero"/>
        <c:auto val="1"/>
        <c:lblAlgn val="ctr"/>
        <c:lblOffset val="100"/>
        <c:noMultiLvlLbl val="0"/>
      </c:catAx>
      <c:valAx>
        <c:axId val="115416223"/>
        <c:scaling>
          <c:orientation val="minMax"/>
          <c:max val="14500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5419463"/>
        <c:crosses val="autoZero"/>
        <c:crossBetween val="between"/>
        <c:majorUnit val="25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23/01/2024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23/01/2024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Hey everyone.  I wanted to walk you through a new presentation we have available called the cash conundrum.</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goal with this content is specifically to:</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Help address what’s become one of the biggest competitors across Lincoln’s variable product lines – </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Content is broken up into a couple different sections where we lay out the situation and help create urgency and FOMO to get off the sidelines by helping show how quickly cash drag can add up.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And then the remainder of the presentation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All of this content is client approved – which is why this is so powerful. </a:t>
            </a:r>
          </a:p>
          <a:p>
            <a:pPr marL="342900" marR="0" lvl="0" indent="-342900">
              <a:lnSpc>
                <a:spcPct val="107000"/>
              </a:lnSpc>
              <a:spcBef>
                <a:spcPts val="0"/>
              </a:spcBef>
              <a:spcAft>
                <a:spcPts val="8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Remember – we’re giving FPs the tools and clear evidence to help get their clients off the sidelines – and it’s the same evidence they can then take to their clients.</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Enough setup – let’s jump in.</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3734958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Everything we’re looking at here can be summed up with one simple fact – the economy isn’t the market, and the market isn’t the economy.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a matter of fact, stocks peak on average 7 months before recessions begin, and start to recover 6 months before they end.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other words, by the time we know we’re in a recession, it’s too late – stocks already sniffed it out…and by the time we get “all clear” that it’s over, we’ve usually missed out on the strongest part of the rebound.</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From the bottom of the market during the last 5 recessions, the S&amp;P rallied 64% on average by the time the NBER (who officially declares when recessions start and end) made the announcement that the recession had ended.</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let’s pretend there was an investor out there with a crystal ball who could perfectly time every single recession.  Starting in 1940, if this person remained invested in the S&amp;P price index through 2022 at all times EXCEPT they sold at the exact start date of each recession, and bought back in at the exact end of every recession, they would have had a 7.1% annual return.</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Now if their crystal ball was malfunctioning and they missed the start and end by 3 months on each side, that drops to 6.6%, and if they miss by 1yr, 5.4%.</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what if instead they just bought and held for the entire timeframe?  Take a look at the last line – 7.1% - they had the same exact return as the perfect market timer. Why? Because the market leads the economy.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probably more important is what the buy and hold investor DIDN’T have.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Crippling anxiety and worry of whether or not they’re moving in and out of stocks at the right time, year after year.</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**Transition**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there you have it - three reasons to invest with confidence – along with proof points to share with clients.</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odds of cash underperforming are high</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It’s always a good time to invest</a:t>
            </a:r>
          </a:p>
          <a:p>
            <a:pPr marL="342900" marR="0" lvl="0" indent="-342900">
              <a:lnSpc>
                <a:spcPct val="107000"/>
              </a:lnSpc>
              <a:spcBef>
                <a:spcPts val="0"/>
              </a:spcBef>
              <a:spcAft>
                <a:spcPts val="80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markets lead the economy, so buy and hold is usually best</a:t>
            </a:r>
          </a:p>
          <a:p>
            <a:pPr marL="0" marR="0">
              <a:lnSpc>
                <a:spcPct val="107000"/>
              </a:lnSpc>
              <a:spcBef>
                <a:spcPts val="0"/>
              </a:spcBef>
              <a:spcAft>
                <a:spcPts val="800"/>
              </a:spcAft>
            </a:pPr>
            <a:r>
              <a:rPr lang="en-US"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&lt;CLICK&gt;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51607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While the facts are great, the reality is a lot of clients could benefit from an extra dose of confidence…  And that’s where Lincoln can help add some SWAG to their plan – not stuff we all get – but Safety Without Avoiding Growth.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Through our suite of protection products, we can help protect what matters, while helping keep clients.</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And this is your opportunity to transition to a product story.  This idea of bringing SWAG – Safety without avoiding growth -  to their plan can work for any of the products we sell.  That could be income safety, it could be death benefit safety, or it could be safety in the form of explicit downside protection with products like LLA and FIA.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8007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56790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Outside of being a fun word to say, a conundrum at its core is a confusing and difficult problem or question – and based on what we’re seeing with investor preferences today –investors everywhere, our clients, maybe even each of us personally – is faced with a conundrum when it comes to the temptation of cash vs. the uncertain environment for risk assets.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Here’s the situation: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First - Cash balances are at record levels. $5.7tn in money market assets as of September. Take note for a moment here on the chart of when the three other distinct peaks in cash happened – the dot com bubble, financial crisis, and COVID. What do they have in common? All times when the threat of market volatility was driving fear in investors…not much different than current times, right?</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Second – The siren song of 4-5% yields on cash for the first time in almost a decade and a half are luring even more investors out of stocks and into the relative safety of cash.</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last – something I think we all know deep down – holding cash, especially over the long-term, can come at a big opportunity cost.</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We’ve all heard the famous Warren Buffet quote about fear and greed right?  “Be fearful when others are greedy, and greedy when others are fearful.”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other words, when fear is driving investors into cash, it may be a good time to consider being a little greedy.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if you’re more of a Seinfeld fan like me, I think of the episode where Jerry coached George that “If every instinct you have is wrong, then the opposite, would have to be right. Remember that one? Well, what does George do? he totally turns his life around by doing the opposite in every situation.</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Let’s apply that logic to today’s conundrum: Investors clearly think cash is the place to be – the flows show that.  Should we follow the masses, or maybe consider the not so favorable track record of investor behavior and do the opposite.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Let’s test it out by looking at these previous peaks in money market assets, and how being in cash worked out for investors.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729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a reminder – over here on the left are the historical peaks in money market assets we saw on the previous page. And because we as humans are TERRIBLE market timers, you can probably sense that these tend to occur well after stocks meaningfully sold off. </a:t>
            </a:r>
          </a:p>
          <a:p>
            <a:pPr marL="0" marR="0">
              <a:lnSpc>
                <a:spcPct val="107000"/>
              </a:lnSpc>
              <a:spcBef>
                <a:spcPts val="0"/>
              </a:spcBef>
              <a:spcAft>
                <a:spcPts val="800"/>
              </a:spcAft>
            </a:pP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2020 is fresh, so let’s use that as an example. The May 2020 peak during COVID came about two months AFTER the March low for the S&amp;P 500. What happened to investors sitting in cash? They probably missed out on what was the fastest bear market recovery we’ve ever seen.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Let’s put some numbers to it.  On average over the last nearly 100 years, the S&amp;P 500’s returned just over 10% annually.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taking a look at the blue bars here in the chart, following peaks in money market assets, in the three years following these peaks in money market assets, stocks had well above-average returns of 16.4%, 19.3% and most recently here in the 3yr period that just wrapped up following the May 2020 COVID peak, 12.9%.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the right of each of those bars, you can see the return of cash over the same timeframe.  1.4%, 0.1%, and 1%.  The Seinfeld opposite theory is holding up!</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I know what you may be thinking, so let’s acknowledge the elephant in the room.  Are cash yields higher today than they were following these other peaks? Yes – but there are 2 key points here:</a:t>
            </a:r>
          </a:p>
          <a:p>
            <a:pPr marL="342900" marR="0" lvl="0" indent="-342900">
              <a:lnSpc>
                <a:spcPct val="107000"/>
              </a:lnSpc>
              <a:spcBef>
                <a:spcPts val="0"/>
              </a:spcBef>
              <a:spcAft>
                <a:spcPts val="0"/>
              </a:spcAft>
              <a:buFont typeface="+mj-lt"/>
              <a:buAutoNum type="alphaU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they’re not guaranteed to stay this high, and B</a:t>
            </a:r>
          </a:p>
          <a:p>
            <a:pPr marL="342900" marR="0" lvl="0" indent="-342900">
              <a:lnSpc>
                <a:spcPct val="107000"/>
              </a:lnSpc>
              <a:spcBef>
                <a:spcPts val="0"/>
              </a:spcBef>
              <a:spcAft>
                <a:spcPts val="800"/>
              </a:spcAft>
              <a:buFont typeface="+mj-lt"/>
              <a:buAutoNum type="alphaU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Even at today’s levels, the expected return is still well below what stocks have historically provided.</a:t>
            </a:r>
          </a:p>
          <a:p>
            <a:pPr marL="0" marR="0" lvl="0" indent="0">
              <a:lnSpc>
                <a:spcPct val="107000"/>
              </a:lnSpc>
              <a:spcBef>
                <a:spcPts val="0"/>
              </a:spcBef>
              <a:spcAft>
                <a:spcPts val="800"/>
              </a:spcAft>
              <a:buFont typeface="+mj-l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We’re all familiar with the term:  “cash drag.” but sometimes it’s surprising how quickly it can add up.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Take a look at the table at the bottom here.  This puts the 3yr returns above into dollar figures and compares the hypothetical growth of $1mm in stocks vs. the growth of $1mm in cash.</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only 3 short years following peaks in money markets – holding cash in lieu of stocks resulted in missing out of $534k, $694k, and $409k respectively.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this is a lose-lose.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one front, a client is missing out on market growth that’s an important part of hitting their long-term goals, while on the other hand, from a practice perspective, even if it’s not a single client and you just have an excess $1mm of uninvested cash across your whole business, that’s a large number in lost assets.</a:t>
            </a:r>
          </a:p>
          <a:p>
            <a:pPr marL="0" marR="0">
              <a:lnSpc>
                <a:spcPct val="107000"/>
              </a:lnSpc>
              <a:spcBef>
                <a:spcPts val="0"/>
              </a:spcBef>
              <a:spcAft>
                <a:spcPts val="800"/>
              </a:spcAft>
            </a:pP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&lt;CLICK&gt;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049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if we look at how this dynamic has been playing out today, it feels like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deja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-vu all over again.  But it’s not too late to act.</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What we know is the S&amp;P bottomed in October of last year, down about 25% from its high.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Now we only have flow data through September, but since October 2022, investors pulled $121bn OUT of U.S. and international equity mutual funds and ETFs, and poured 928bn into money market funds.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Now some of that is bank deposits moving over to money markets in the wake of the regional banking crisis in March, but it’s still a staggering flight to cash.</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what’s happened in markets since then? </a:t>
            </a:r>
            <a:r>
              <a:rPr lang="en-US"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&lt;CLICK&gt;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take a look at these numbers from the bottom in October through May: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Money markets up &lt;read slide&gt;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US stocks up &lt;read slide&gt;</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international stocks up &lt;read slide&gt;</a:t>
            </a:r>
          </a:p>
          <a:p>
            <a:pPr marL="342900" marR="0" lvl="0" indent="-342900">
              <a:lnSpc>
                <a:spcPct val="107000"/>
              </a:lnSpc>
              <a:spcBef>
                <a:spcPts val="0"/>
              </a:spcBef>
              <a:spcAft>
                <a:spcPts val="800"/>
              </a:spcAft>
              <a:buFont typeface="Symbol" panose="05050102010706020507" pitchFamily="18" charset="2"/>
              <a:buChar cha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Just like in previous flights to cash,  those who went the George Costanza route and did the opposite of what felt right or “safe” have been rewarded.</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Granted, this is a relatively short period of time….but it could be a sign that we may be setting up for another period of strong gains that outpace cash.</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look – 24/7 negative news feed of recession risk, geopolitical risk, inflation is in front of us constantly, and a lot investors are still understandably nervous.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how do we solve this conundrum and feel empowered to invest with confidence?  That’s what the rest of our time is about.</a:t>
            </a:r>
          </a:p>
          <a:p>
            <a:pPr marL="0" marR="0">
              <a:lnSpc>
                <a:spcPct val="107000"/>
              </a:lnSpc>
              <a:spcBef>
                <a:spcPts val="0"/>
              </a:spcBef>
              <a:spcAft>
                <a:spcPts val="800"/>
              </a:spcAft>
            </a:pPr>
            <a:r>
              <a:rPr lang="en-US"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&gt;Click&gt;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0477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 Slide 5: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Specifically, we identified 3 simple proof points you can share with clients who could use a confidence boost to get off the sidelines.  And they are:</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odds of cash underperforming are high</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It’s always a good time to invest</a:t>
            </a:r>
          </a:p>
          <a:p>
            <a:pPr marL="342900" marR="0" lvl="0" indent="-342900">
              <a:lnSpc>
                <a:spcPct val="107000"/>
              </a:lnSpc>
              <a:spcBef>
                <a:spcPts val="0"/>
              </a:spcBef>
              <a:spcAft>
                <a:spcPts val="80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3</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for those waiting for a recession to get “back in”: Markets lead the economy, so buy and hold is usually best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Let’s dive into each, starting with the odds of cash underperforming are high.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4655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 all know keeping cash for emergencies. liquidity and short-term goals is important – so we’re not here to demonize the asset class.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when investors choose to allocate to cash INSTEAD of investing in stocks for the long-term, let’s not mince words – they’re making an active bet- and this part is really important – it’s a bet they odds say they’re likely to lose.</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Here’s the proof.  We looked at various rolling periods ranging from 1yr to 25yrs going back to 1940 to see just how often cash underperformed stocks.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It’s probably a shocker to no one that for long periods of time – 15, 20, 25yrs, stocks essentially win 100% of the time.</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even in any given 1-year period, there's about a seven out of ten chance that cash will underperform stocks. And over three-year periods, which remember- we just looked at when discussing money market peaks and subsequent returns - this rises to an 84% likelihood of underperforming.</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Just like financial planning, investing isn’t a perfect science. It’s all about odds and probabilities. We do our best to guide clients toward making decisions with the highest likelihood of success, all of which of course are aligned with their personal goals.  No plan is ever guaranteed, but putting the odds in our favor is a big part of the service we provide.</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through that lens, these numbers prove without a doubt that cash isn’t likely the answer.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odds are important, but the magnitude of historical underperformance is really where we see how holding excess cash can derail even the best laid out plans.  </a:t>
            </a:r>
          </a:p>
          <a:p>
            <a:pPr marL="0" marR="0">
              <a:lnSpc>
                <a:spcPct val="107000"/>
              </a:lnSpc>
              <a:spcBef>
                <a:spcPts val="0"/>
              </a:spcBef>
              <a:spcAft>
                <a:spcPts val="800"/>
              </a:spcAft>
            </a:pPr>
            <a:r>
              <a:rPr lang="en-US" sz="1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&lt;CLICK&gt;</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918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On average for one-year periods, cash underperformed by about 9% - impactful, but probably a mistake that can be recovered from by most.</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if you hold cash for 3yrs, that number goes up to 31% - which even on $100k, is $31k in potential growth lost.  And, even if it’s unlikely someone stays on the sideline this long, the 25-year number catches some eyes – average underperformance of 1,214%.</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even though cash may FEEL safe right now – these numbers help prove to investors that the real risk when it comes to stocks is NOT owning them.</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Ok – let’s move on to our second proof point: It’s always a good time to invest.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Now often do you hear this: “Yeah I’m in cash….BUT only a little bit – once we get the pullback, THEN I’ll get in.”  Or “the market feels high right now– once I get that good entry point, I’m in.”</a:t>
            </a:r>
          </a:p>
          <a:p>
            <a:pPr marL="0" marR="0">
              <a:lnSpc>
                <a:spcPct val="107000"/>
              </a:lnSpc>
              <a:spcBef>
                <a:spcPts val="0"/>
              </a:spcBef>
              <a:spcAft>
                <a:spcPts val="800"/>
              </a:spcAft>
            </a:pPr>
            <a:r>
              <a:rPr lang="en-US"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&lt;CLICK&gt;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257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sounds great in theory, and honestly I’d be lying if I said I haven’t been tempted to do this sometimes.  But the reality is – and I can guarantee this with absolute certainty - there’s ALWAYS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gonna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be a reason NOT to invest.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Just take a look at some of these events since 2000 – every single year, like clockwork – reasons why, even if we do get that pullback, most retail investors won’t take advantage of it.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dot-com bubble and financial crisis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global pandemic</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War in Iraq and Ukraine</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downgrade of US Debt</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Brexit and trade wars</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even my personal favorite in 2006- Pluto being demoted from planet status… that’s a tough day to re-live.</a:t>
            </a:r>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&lt;Click&gt;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64820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even though a lot of these may have caused short-term volatility and panic, the reality is, in the long-run, markets kept chugging right along.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Take a look at the cumulative returns for the S&amp;P from each of these years through September of 2023.  If you want to show clients why they should tune out the noise and invest for the long-term, this is it.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**Use example from chart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It’s ALWAYS a good time to invest.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how do we help make sure investors don’t just sit around forever waiting for the best time to invest?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Take a look at the chart on the right.  This spans the same timeframe (2000-May 2023), and shows three different scenarios where an investor contributes $12,000 to the S&amp;P.</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Scenario #1 – they simply invest $12,000 at the start of each calendar year.  As you can see, that would have grown to &lt;read slide&gt;.</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Scenario #2 – and this is what most are worried about.  What if I buy when stocks are high? Well in this one, that same investor had the worst timing of all time, consistently investing at the exact peak of every single calendar year. Their result? Still a very respectable &lt;read slide&gt;.</a:t>
            </a:r>
          </a:p>
          <a:p>
            <a:pPr marL="342900" marR="0" lvl="0" indent="-342900">
              <a:lnSpc>
                <a:spcPct val="107000"/>
              </a:lnSpc>
              <a:spcBef>
                <a:spcPts val="0"/>
              </a:spcBef>
              <a:spcAft>
                <a:spcPts val="80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scenario #3- what if they just invested in cash? Ending value of &lt;read slide&gt;.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What’s the lesson here? When it comes to investing, don’t wait around - just do SOMETHING. Because even with the impossible outcome of investing on the worst day every year for more than 2 decades, you ended up with nearly 2 times as many dollars than had you sat in cash waiting for a better entry point.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last, but not least. Another popular reason not to invest right now is the belief that a recession is coming, and the best thing to do is wait it out in cash – so let’s dig into that.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&lt;CLICK&gt;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7523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1.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4675" y="1602000"/>
            <a:ext cx="4432300" cy="1087200"/>
          </a:xfrm>
        </p:spPr>
        <p:txBody>
          <a:bodyPr anchor="b"/>
          <a:lstStyle>
            <a:lvl1pPr algn="l">
              <a:lnSpc>
                <a:spcPct val="83000"/>
              </a:lnSpc>
              <a:defRPr sz="4200"/>
            </a:lvl1pPr>
          </a:lstStyle>
          <a:p>
            <a:r>
              <a:rPr lang="en-US" dirty="0"/>
              <a:t>Click to enter presentation title</a:t>
            </a:r>
          </a:p>
        </p:txBody>
      </p:sp>
      <p:sp>
        <p:nvSpPr>
          <p:cNvPr id="3" name="Subtitle 2"/>
          <p:cNvSpPr>
            <a:spLocks noGrp="1"/>
          </p:cNvSpPr>
          <p:nvPr>
            <p:ph type="subTitle" idx="1" hasCustomPrompt="1"/>
          </p:nvPr>
        </p:nvSpPr>
        <p:spPr>
          <a:xfrm>
            <a:off x="574676" y="2811600"/>
            <a:ext cx="4432300" cy="543600"/>
          </a:xfrm>
        </p:spPr>
        <p:txBody>
          <a:bodyPr/>
          <a:lstStyle>
            <a:lvl1pPr marL="0" indent="0" algn="l">
              <a:lnSpc>
                <a:spcPct val="100000"/>
              </a:lnSpc>
              <a:spcBef>
                <a:spcPts val="0"/>
              </a:spcBef>
              <a:spcAft>
                <a:spcPts val="0"/>
              </a:spcAft>
              <a:buFont typeface="Arial" panose="020B0604020202020204" pitchFamily="34" charset="0"/>
              <a:buChar char="​"/>
              <a:defRPr sz="1700" b="1">
                <a:latin typeface="+mj-lt"/>
              </a:defRPr>
            </a:lvl1pPr>
            <a:lvl2pPr marL="0" indent="0" algn="l">
              <a:lnSpc>
                <a:spcPct val="100000"/>
              </a:lnSpc>
              <a:spcAft>
                <a:spcPts val="0"/>
              </a:spcAft>
              <a:buFont typeface="Arial" panose="020B0604020202020204" pitchFamily="34" charset="0"/>
              <a:buChar char="​"/>
              <a:defRPr sz="1700" b="1">
                <a:latin typeface="+mj-lt"/>
              </a:defRPr>
            </a:lvl2pPr>
            <a:lvl3pPr marL="0" indent="0" algn="l">
              <a:lnSpc>
                <a:spcPct val="100000"/>
              </a:lnSpc>
              <a:spcAft>
                <a:spcPts val="0"/>
              </a:spcAft>
              <a:buFont typeface="Arial" panose="020B0604020202020204" pitchFamily="34" charset="0"/>
              <a:buChar char="​"/>
              <a:defRPr sz="1700" b="1">
                <a:latin typeface="+mj-lt"/>
              </a:defRPr>
            </a:lvl3pPr>
            <a:lvl4pPr marL="0" indent="0" algn="l">
              <a:lnSpc>
                <a:spcPct val="100000"/>
              </a:lnSpc>
              <a:spcAft>
                <a:spcPts val="0"/>
              </a:spcAft>
              <a:buFont typeface="Arial" panose="020B0604020202020204" pitchFamily="34" charset="0"/>
              <a:buChar char="​"/>
              <a:defRPr sz="1700" b="1">
                <a:latin typeface="+mj-lt"/>
              </a:defRPr>
            </a:lvl4pPr>
            <a:lvl5pPr marL="0" indent="0" algn="l">
              <a:lnSpc>
                <a:spcPct val="100000"/>
              </a:lnSpc>
              <a:spcAft>
                <a:spcPts val="0"/>
              </a:spcAft>
              <a:buFont typeface="Arial" panose="020B0604020202020204" pitchFamily="34" charset="0"/>
              <a:buChar char="​"/>
              <a:defRPr sz="1700" b="1">
                <a:latin typeface="+mj-lt"/>
              </a:defRPr>
            </a:lvl5pPr>
            <a:lvl6pPr marL="0" indent="0" algn="l">
              <a:lnSpc>
                <a:spcPct val="100000"/>
              </a:lnSpc>
              <a:spcAft>
                <a:spcPts val="0"/>
              </a:spcAft>
              <a:buFont typeface="Arial" panose="020B0604020202020204" pitchFamily="34" charset="0"/>
              <a:buChar char="​"/>
              <a:defRPr sz="1700" b="1">
                <a:latin typeface="+mj-lt"/>
              </a:defRPr>
            </a:lvl6pPr>
            <a:lvl7pPr marL="0" indent="0" algn="l">
              <a:lnSpc>
                <a:spcPct val="100000"/>
              </a:lnSpc>
              <a:buFont typeface="Arial" panose="020B0604020202020204" pitchFamily="34" charset="0"/>
              <a:buChar char="​"/>
              <a:defRPr sz="1700" b="1">
                <a:latin typeface="+mj-lt"/>
              </a:defRPr>
            </a:lvl7pPr>
            <a:lvl8pPr marL="0" indent="0" algn="l">
              <a:lnSpc>
                <a:spcPct val="100000"/>
              </a:lnSpc>
              <a:spcAft>
                <a:spcPts val="0"/>
              </a:spcAft>
              <a:buFont typeface="Arial" panose="020B0604020202020204" pitchFamily="34" charset="0"/>
              <a:buChar char="​"/>
              <a:defRPr sz="1700" b="1">
                <a:latin typeface="+mj-lt"/>
              </a:defRPr>
            </a:lvl8pPr>
            <a:lvl9pPr marL="0" indent="0" algn="l">
              <a:lnSpc>
                <a:spcPct val="100000"/>
              </a:lnSpc>
              <a:buFont typeface="Arial" panose="020B0604020202020204" pitchFamily="34" charset="0"/>
              <a:buChar char="​"/>
              <a:defRPr sz="1700" b="1">
                <a:latin typeface="+mj-lt"/>
              </a:defRPr>
            </a:lvl9pPr>
          </a:lstStyle>
          <a:p>
            <a:r>
              <a:rPr lang="en-US" dirty="0"/>
              <a:t>Click to enter subtitle</a:t>
            </a:r>
          </a:p>
        </p:txBody>
      </p:sp>
      <p:sp>
        <p:nvSpPr>
          <p:cNvPr id="13" name="Text Placeholder 12">
            <a:extLst>
              <a:ext uri="{FF2B5EF4-FFF2-40B4-BE49-F238E27FC236}">
                <a16:creationId xmlns:a16="http://schemas.microsoft.com/office/drawing/2014/main" id="{B2C55988-B45A-4E48-86C0-BC3FB0D13E65}"/>
              </a:ext>
            </a:extLst>
          </p:cNvPr>
          <p:cNvSpPr>
            <a:spLocks noGrp="1"/>
          </p:cNvSpPr>
          <p:nvPr>
            <p:ph type="body" sz="quarter" idx="15" hasCustomPrompt="1"/>
          </p:nvPr>
        </p:nvSpPr>
        <p:spPr>
          <a:xfrm>
            <a:off x="2941200" y="3913200"/>
            <a:ext cx="2221200" cy="154800"/>
          </a:xfrm>
        </p:spPr>
        <p:txBody>
          <a:bodyPr/>
          <a:lstStyle>
            <a:lvl1pPr marL="0" indent="0">
              <a:spcAft>
                <a:spcPts val="0"/>
              </a:spcAft>
              <a:buNone/>
              <a:defRPr sz="1000" b="1"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4" name="Text Placeholder 14">
            <a:extLst>
              <a:ext uri="{FF2B5EF4-FFF2-40B4-BE49-F238E27FC236}">
                <a16:creationId xmlns:a16="http://schemas.microsoft.com/office/drawing/2014/main" id="{4B04B2A6-BC98-44BB-B6D2-519A1DEB11B2}"/>
              </a:ext>
            </a:extLst>
          </p:cNvPr>
          <p:cNvSpPr>
            <a:spLocks noGrp="1"/>
          </p:cNvSpPr>
          <p:nvPr>
            <p:ph type="body" sz="quarter" idx="16" hasCustomPrompt="1"/>
          </p:nvPr>
        </p:nvSpPr>
        <p:spPr>
          <a:xfrm>
            <a:off x="2941200" y="4075200"/>
            <a:ext cx="2221200" cy="320400"/>
          </a:xfrm>
        </p:spPr>
        <p:txBody>
          <a:bodyPr/>
          <a:lstStyle>
            <a:lvl1pPr marL="0" indent="0">
              <a:spcAft>
                <a:spcPts val="0"/>
              </a:spcAft>
              <a:buNone/>
              <a:defRPr sz="1000" i="1"/>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5" name="Text Placeholder 16">
            <a:extLst>
              <a:ext uri="{FF2B5EF4-FFF2-40B4-BE49-F238E27FC236}">
                <a16:creationId xmlns:a16="http://schemas.microsoft.com/office/drawing/2014/main" id="{6F3FFACE-30AA-4B0B-9785-25B0E1766921}"/>
              </a:ext>
            </a:extLst>
          </p:cNvPr>
          <p:cNvSpPr>
            <a:spLocks noGrp="1"/>
          </p:cNvSpPr>
          <p:nvPr>
            <p:ph type="body" sz="quarter" idx="17" hasCustomPrompt="1"/>
          </p:nvPr>
        </p:nvSpPr>
        <p:spPr>
          <a:xfrm>
            <a:off x="574676" y="4471200"/>
            <a:ext cx="2221200" cy="154800"/>
          </a:xfrm>
        </p:spPr>
        <p:txBody>
          <a:bodyPr/>
          <a:lstStyle>
            <a:lvl1pPr marL="0" indent="0">
              <a:spcAft>
                <a:spcPts val="0"/>
              </a:spcAft>
              <a:buNone/>
              <a:defRPr sz="1000" b="1"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6" name="Text Placeholder 18">
            <a:extLst>
              <a:ext uri="{FF2B5EF4-FFF2-40B4-BE49-F238E27FC236}">
                <a16:creationId xmlns:a16="http://schemas.microsoft.com/office/drawing/2014/main" id="{3C4CEAA5-EFD7-49D3-AEF9-A47AF3A60087}"/>
              </a:ext>
            </a:extLst>
          </p:cNvPr>
          <p:cNvSpPr>
            <a:spLocks noGrp="1"/>
          </p:cNvSpPr>
          <p:nvPr>
            <p:ph type="body" sz="quarter" idx="18" hasCustomPrompt="1"/>
          </p:nvPr>
        </p:nvSpPr>
        <p:spPr>
          <a:xfrm>
            <a:off x="574676" y="4633200"/>
            <a:ext cx="2221200" cy="320400"/>
          </a:xfrm>
        </p:spPr>
        <p:txBody>
          <a:bodyPr/>
          <a:lstStyle>
            <a:lvl1pPr marL="0" indent="0">
              <a:spcAft>
                <a:spcPts val="0"/>
              </a:spcAft>
              <a:buNone/>
              <a:defRPr sz="1000" i="1"/>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7" name="Text Placeholder 20">
            <a:extLst>
              <a:ext uri="{FF2B5EF4-FFF2-40B4-BE49-F238E27FC236}">
                <a16:creationId xmlns:a16="http://schemas.microsoft.com/office/drawing/2014/main" id="{C37A620D-0E86-4576-B43A-9FC53C9746B7}"/>
              </a:ext>
            </a:extLst>
          </p:cNvPr>
          <p:cNvSpPr>
            <a:spLocks noGrp="1"/>
          </p:cNvSpPr>
          <p:nvPr>
            <p:ph type="body" sz="quarter" idx="19" hasCustomPrompt="1"/>
          </p:nvPr>
        </p:nvSpPr>
        <p:spPr>
          <a:xfrm>
            <a:off x="2941200" y="4471200"/>
            <a:ext cx="2221200" cy="154800"/>
          </a:xfrm>
        </p:spPr>
        <p:txBody>
          <a:bodyPr/>
          <a:lstStyle>
            <a:lvl1pPr marL="0" indent="0">
              <a:spcAft>
                <a:spcPts val="0"/>
              </a:spcAft>
              <a:buNone/>
              <a:defRPr sz="1000" b="1"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Presenter Name</a:t>
            </a:r>
          </a:p>
        </p:txBody>
      </p:sp>
      <p:sp>
        <p:nvSpPr>
          <p:cNvPr id="18" name="Text Placeholder 22">
            <a:extLst>
              <a:ext uri="{FF2B5EF4-FFF2-40B4-BE49-F238E27FC236}">
                <a16:creationId xmlns:a16="http://schemas.microsoft.com/office/drawing/2014/main" id="{BD813146-5B5E-4F66-B256-C57C43CF384A}"/>
              </a:ext>
            </a:extLst>
          </p:cNvPr>
          <p:cNvSpPr>
            <a:spLocks noGrp="1"/>
          </p:cNvSpPr>
          <p:nvPr>
            <p:ph type="body" sz="quarter" idx="20" hasCustomPrompt="1"/>
          </p:nvPr>
        </p:nvSpPr>
        <p:spPr>
          <a:xfrm>
            <a:off x="2941200" y="4633200"/>
            <a:ext cx="2221200" cy="320400"/>
          </a:xfrm>
        </p:spPr>
        <p:txBody>
          <a:bodyPr/>
          <a:lstStyle>
            <a:lvl1pPr marL="0" indent="0" defTabSz="895350">
              <a:spcAft>
                <a:spcPts val="0"/>
              </a:spcAft>
              <a:buNone/>
              <a:defRPr sz="1000" i="1"/>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US" dirty="0"/>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US" dirty="0"/>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dirty="0"/>
          </a:p>
        </p:txBody>
      </p:sp>
      <p:sp>
        <p:nvSpPr>
          <p:cNvPr id="23" name="Picture Placeholder 13">
            <a:extLst>
              <a:ext uri="{FF2B5EF4-FFF2-40B4-BE49-F238E27FC236}">
                <a16:creationId xmlns:a16="http://schemas.microsoft.com/office/drawing/2014/main" id="{BD73756B-40E0-4A3F-9278-6F8D7DAE90AA}"/>
              </a:ext>
            </a:extLst>
          </p:cNvPr>
          <p:cNvSpPr>
            <a:spLocks noGrp="1"/>
          </p:cNvSpPr>
          <p:nvPr>
            <p:ph type="pic" sz="quarter" idx="24" hasCustomPrompt="1"/>
          </p:nvPr>
        </p:nvSpPr>
        <p:spPr>
          <a:xfrm>
            <a:off x="5295900" y="576000"/>
            <a:ext cx="6319838" cy="5705738"/>
          </a:xfrm>
          <a:solidFill>
            <a:srgbClr val="AAAAAA"/>
          </a:solidFill>
        </p:spPr>
        <p:txBody>
          <a:bodyPr lIns="576000" tIns="36000" rIns="1296000"/>
          <a:lstStyle>
            <a:lvl1pPr marL="0" indent="0" algn="l">
              <a:spcAft>
                <a:spcPts val="0"/>
              </a:spcAft>
              <a:buNone/>
              <a:defRPr sz="1600" b="0" cap="none" baseline="0">
                <a:solidFill>
                  <a:schemeClr val="bg1"/>
                </a:solidFill>
              </a:defRPr>
            </a:lvl1pPr>
          </a:lstStyle>
          <a:p>
            <a:r>
              <a:rPr lang="en-US" dirty="0"/>
              <a:t>Click here to insert image via Templafy/Images or click icon to browse for image</a:t>
            </a:r>
          </a:p>
        </p:txBody>
      </p:sp>
      <p:sp>
        <p:nvSpPr>
          <p:cNvPr id="25" name="Text Placeholder 5">
            <a:extLst>
              <a:ext uri="{FF2B5EF4-FFF2-40B4-BE49-F238E27FC236}">
                <a16:creationId xmlns:a16="http://schemas.microsoft.com/office/drawing/2014/main" id="{30C2BB19-D456-4CCF-9E7D-60B2C048B583}"/>
              </a:ext>
            </a:extLst>
          </p:cNvPr>
          <p:cNvSpPr>
            <a:spLocks noGrp="1"/>
          </p:cNvSpPr>
          <p:nvPr>
            <p:ph type="body" sz="quarter" idx="25" hasCustomPrompt="1"/>
          </p:nvPr>
        </p:nvSpPr>
        <p:spPr>
          <a:xfrm>
            <a:off x="576000" y="1283427"/>
            <a:ext cx="4430975" cy="154800"/>
          </a:xfrm>
        </p:spPr>
        <p:txBody>
          <a:bodyPr/>
          <a:lstStyle>
            <a:lvl1pPr marL="0" indent="0">
              <a:buNone/>
              <a:defRPr sz="1000" b="1" cap="all" baseline="0">
                <a:solidFill>
                  <a:schemeClr val="tx1"/>
                </a:solidFill>
              </a:defRPr>
            </a:lvl1pPr>
            <a:lvl2pPr marL="0" indent="0">
              <a:buNone/>
              <a:defRPr sz="1000" b="1" cap="all" baseline="0">
                <a:solidFill>
                  <a:schemeClr val="tx1"/>
                </a:solidFill>
              </a:defRPr>
            </a:lvl2pPr>
            <a:lvl3pPr marL="0" indent="0">
              <a:buNone/>
              <a:defRPr sz="1000" b="1" cap="all" baseline="0">
                <a:solidFill>
                  <a:schemeClr val="bg1"/>
                </a:solidFill>
              </a:defRPr>
            </a:lvl3pPr>
            <a:lvl4pPr marL="0" indent="0">
              <a:buNone/>
              <a:defRPr sz="1000" b="1" cap="all" baseline="0">
                <a:solidFill>
                  <a:schemeClr val="bg1"/>
                </a:solidFill>
              </a:defRPr>
            </a:lvl4pPr>
            <a:lvl5pPr marL="0" indent="0">
              <a:buNone/>
              <a:defRPr sz="1000" b="1" cap="all" baseline="0">
                <a:solidFill>
                  <a:schemeClr val="bg1"/>
                </a:solidFill>
              </a:defRPr>
            </a:lvl5pPr>
          </a:lstStyle>
          <a:p>
            <a:pPr lvl="0"/>
            <a:r>
              <a:rPr lang="en-US" dirty="0"/>
              <a:t>Click to Enter Business line</a:t>
            </a:r>
          </a:p>
          <a:p>
            <a:pPr lvl="1"/>
            <a:endParaRPr lang="en-US" dirty="0"/>
          </a:p>
        </p:txBody>
      </p:sp>
      <p:sp>
        <p:nvSpPr>
          <p:cNvPr id="28" name="Rectangle 27">
            <a:extLst>
              <a:ext uri="{FF2B5EF4-FFF2-40B4-BE49-F238E27FC236}">
                <a16:creationId xmlns:a16="http://schemas.microsoft.com/office/drawing/2014/main" id="{CD99C596-E585-406A-AE76-5A980D63CA32}"/>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9" name="Rectangle 28">
            <a:extLst>
              <a:ext uri="{FF2B5EF4-FFF2-40B4-BE49-F238E27FC236}">
                <a16:creationId xmlns:a16="http://schemas.microsoft.com/office/drawing/2014/main" id="{C617EF4B-246C-4AB7-B021-83469F36CC2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1" name="Rectangle 37">
            <a:extLst>
              <a:ext uri="{FF2B5EF4-FFF2-40B4-BE49-F238E27FC236}">
                <a16:creationId xmlns:a16="http://schemas.microsoft.com/office/drawing/2014/main" id="{2697A064-18DA-40A1-8BF1-D240990E097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
        <p:nvSpPr>
          <p:cNvPr id="4" name="date" descr="{&quot;templafy&quot;:{&quot;id&quot;:&quot;39a2c245-bb80-42de-95e2-ab9c89d40b76&quot;}}" title="Form.Date">
            <a:extLst>
              <a:ext uri="{FF2B5EF4-FFF2-40B4-BE49-F238E27FC236}">
                <a16:creationId xmlns:a16="http://schemas.microsoft.com/office/drawing/2014/main" id="{BD044509-56B8-20F8-52FB-C8B451632D65}"/>
              </a:ext>
            </a:extLst>
          </p:cNvPr>
          <p:cNvSpPr/>
          <p:nvPr userDrawn="1"/>
        </p:nvSpPr>
        <p:spPr>
          <a:xfrm>
            <a:off x="572239" y="5367600"/>
            <a:ext cx="2286000" cy="1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a:p>
        </p:txBody>
      </p:sp>
      <p:pic>
        <p:nvPicPr>
          <p:cNvPr id="1945652181" name="Rectangle 6" descr="{&quot;templafy&quot;:{&quot;id&quot;:&quot;d60a1508-de4c-46a5-a62c-6fde18a3b22a&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64" y="567844"/>
            <a:ext cx="1605600" cy="619200"/>
          </a:xfrm>
          <a:prstGeom prst="rect">
            <a:avLst/>
          </a:prstGeom>
        </p:spPr>
      </p:pic>
      <p:sp>
        <p:nvSpPr>
          <p:cNvPr id="7" name="Text Placeholder 12">
            <a:extLst>
              <a:ext uri="{FF2B5EF4-FFF2-40B4-BE49-F238E27FC236}">
                <a16:creationId xmlns:a16="http://schemas.microsoft.com/office/drawing/2014/main" id="{B1D9454A-65D2-DA56-B0F5-4BD642A1DD3F}"/>
              </a:ext>
            </a:extLst>
          </p:cNvPr>
          <p:cNvSpPr>
            <a:spLocks noGrp="1"/>
          </p:cNvSpPr>
          <p:nvPr>
            <p:ph type="body" sz="quarter" idx="26" hasCustomPrompt="1"/>
          </p:nvPr>
        </p:nvSpPr>
        <p:spPr>
          <a:xfrm>
            <a:off x="569260" y="3913200"/>
            <a:ext cx="2221200" cy="154800"/>
          </a:xfrm>
        </p:spPr>
        <p:txBody>
          <a:bodyPr/>
          <a:lstStyle>
            <a:lvl1pPr marL="0" indent="0">
              <a:spcAft>
                <a:spcPts val="0"/>
              </a:spcAft>
              <a:buNone/>
              <a:defRPr sz="1000" b="1"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8" name="Text Placeholder 14">
            <a:extLst>
              <a:ext uri="{FF2B5EF4-FFF2-40B4-BE49-F238E27FC236}">
                <a16:creationId xmlns:a16="http://schemas.microsoft.com/office/drawing/2014/main" id="{7EB0E973-2823-7C00-071C-37BF113ADE7B}"/>
              </a:ext>
            </a:extLst>
          </p:cNvPr>
          <p:cNvSpPr>
            <a:spLocks noGrp="1"/>
          </p:cNvSpPr>
          <p:nvPr>
            <p:ph type="body" sz="quarter" idx="27" hasCustomPrompt="1"/>
          </p:nvPr>
        </p:nvSpPr>
        <p:spPr>
          <a:xfrm>
            <a:off x="569260" y="4075200"/>
            <a:ext cx="2221200" cy="320400"/>
          </a:xfrm>
        </p:spPr>
        <p:txBody>
          <a:bodyPr/>
          <a:lstStyle>
            <a:lvl1pPr marL="0" indent="0">
              <a:spcAft>
                <a:spcPts val="0"/>
              </a:spcAft>
              <a:buNone/>
              <a:defRPr sz="1000" i="1"/>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Tree>
    <p:extLst>
      <p:ext uri="{BB962C8B-B14F-4D97-AF65-F5344CB8AC3E}">
        <p14:creationId xmlns:p14="http://schemas.microsoft.com/office/powerpoint/2010/main" val="47390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amp; Image Backgnd Color 1">
    <p:bg>
      <p:bgPr>
        <a:solidFill>
          <a:schemeClr val="accent1"/>
        </a:solidFill>
        <a:effectLst/>
      </p:bgPr>
    </p:bg>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0E39C274-483C-46D6-91F7-66CFC9D8D9C8}"/>
              </a:ext>
            </a:extLst>
          </p:cNvPr>
          <p:cNvSpPr/>
          <p:nvPr userDrawn="1"/>
        </p:nvSpPr>
        <p:spPr bwMode="invGray">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3" name="Slide Number Placeholder 2">
            <a:extLst>
              <a:ext uri="{FF2B5EF4-FFF2-40B4-BE49-F238E27FC236}">
                <a16:creationId xmlns:a16="http://schemas.microsoft.com/office/drawing/2014/main" id="{8971C31B-D51A-413A-8F41-0C181F398207}"/>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6" name="Text Placeholder 8">
            <a:extLst>
              <a:ext uri="{FF2B5EF4-FFF2-40B4-BE49-F238E27FC236}">
                <a16:creationId xmlns:a16="http://schemas.microsoft.com/office/drawing/2014/main" id="{94E67140-1211-43BA-B2C2-B26686A25F0B}"/>
              </a:ext>
            </a:extLst>
          </p:cNvPr>
          <p:cNvSpPr>
            <a:spLocks noGrp="1"/>
          </p:cNvSpPr>
          <p:nvPr>
            <p:ph type="body" sz="quarter" idx="13" hasCustomPrompt="1"/>
          </p:nvPr>
        </p:nvSpPr>
        <p:spPr>
          <a:xfrm>
            <a:off x="574676" y="576000"/>
            <a:ext cx="5376862" cy="3830400"/>
          </a:xfrm>
        </p:spPr>
        <p:txBody>
          <a:bodyPr/>
          <a:lstStyle>
            <a:lvl1pPr marL="0" indent="0">
              <a:lnSpc>
                <a:spcPct val="92000"/>
              </a:lnSpc>
              <a:spcAft>
                <a:spcPts val="0"/>
              </a:spcAft>
              <a:buNone/>
              <a:defRPr sz="3800" b="0"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here to enter quote text. Enter the first quote mark and then the text, remember to add the last quote mark.”</a:t>
            </a:r>
          </a:p>
        </p:txBody>
      </p:sp>
      <p:sp>
        <p:nvSpPr>
          <p:cNvPr id="7" name="Text Placeholder 10">
            <a:extLst>
              <a:ext uri="{FF2B5EF4-FFF2-40B4-BE49-F238E27FC236}">
                <a16:creationId xmlns:a16="http://schemas.microsoft.com/office/drawing/2014/main" id="{0CAAAE25-6A39-4964-A3B3-A138CD24BDB0}"/>
              </a:ext>
            </a:extLst>
          </p:cNvPr>
          <p:cNvSpPr>
            <a:spLocks noGrp="1"/>
          </p:cNvSpPr>
          <p:nvPr>
            <p:ph type="body" sz="quarter" idx="14" hasCustomPrompt="1"/>
          </p:nvPr>
        </p:nvSpPr>
        <p:spPr>
          <a:xfrm>
            <a:off x="574676" y="5011200"/>
            <a:ext cx="5375538" cy="219600"/>
          </a:xfrm>
        </p:spPr>
        <p:txBody>
          <a:bodyPr/>
          <a:lstStyle>
            <a:lvl1pPr marL="0" indent="0" defTabSz="3494088">
              <a:spcAft>
                <a:spcPts val="0"/>
              </a:spcAft>
              <a:buFont typeface="Arial" panose="020B0604020202020204" pitchFamily="34" charset="0"/>
              <a:buNone/>
              <a:defRPr sz="1400" b="1"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Source Name</a:t>
            </a:r>
          </a:p>
        </p:txBody>
      </p:sp>
      <p:sp>
        <p:nvSpPr>
          <p:cNvPr id="8" name="Text Placeholder 12">
            <a:extLst>
              <a:ext uri="{FF2B5EF4-FFF2-40B4-BE49-F238E27FC236}">
                <a16:creationId xmlns:a16="http://schemas.microsoft.com/office/drawing/2014/main" id="{268AFDC2-1ED4-4EBC-920C-D1FA4C74A41E}"/>
              </a:ext>
            </a:extLst>
          </p:cNvPr>
          <p:cNvSpPr>
            <a:spLocks noGrp="1"/>
          </p:cNvSpPr>
          <p:nvPr>
            <p:ph type="body" sz="quarter" idx="15" hasCustomPrompt="1"/>
          </p:nvPr>
        </p:nvSpPr>
        <p:spPr>
          <a:xfrm>
            <a:off x="576000" y="5220000"/>
            <a:ext cx="5375538" cy="727200"/>
          </a:xfrm>
        </p:spPr>
        <p:txBody>
          <a:bodyPr/>
          <a:lstStyle>
            <a:lvl1pPr marL="0" indent="0" algn="l">
              <a:spcAft>
                <a:spcPts val="0"/>
              </a:spcAft>
              <a:buNone/>
              <a:defRPr sz="1400" b="0" i="1">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9" name="Picture Placeholder 13">
            <a:extLst>
              <a:ext uri="{FF2B5EF4-FFF2-40B4-BE49-F238E27FC236}">
                <a16:creationId xmlns:a16="http://schemas.microsoft.com/office/drawing/2014/main" id="{577F7B79-2D45-459C-A146-BA14BACDCDE9}"/>
              </a:ext>
            </a:extLst>
          </p:cNvPr>
          <p:cNvSpPr>
            <a:spLocks noGrp="1"/>
          </p:cNvSpPr>
          <p:nvPr>
            <p:ph type="pic" sz="quarter" idx="24" hasCustomPrompt="1"/>
          </p:nvPr>
        </p:nvSpPr>
        <p:spPr>
          <a:xfrm>
            <a:off x="6238874" y="0"/>
            <a:ext cx="5953126" cy="6281738"/>
          </a:xfrm>
          <a:solidFill>
            <a:srgbClr val="AAAAAA"/>
          </a:solidFill>
        </p:spPr>
        <p:txBody>
          <a:bodyPr lIns="576000" tIns="36000" rIns="1296000"/>
          <a:lstStyle>
            <a:lvl1pPr marL="0" indent="0" algn="l">
              <a:spcAft>
                <a:spcPts val="0"/>
              </a:spcAft>
              <a:buNone/>
              <a:defRPr sz="1600" b="0" cap="none" baseline="0">
                <a:solidFill>
                  <a:schemeClr val="tx1"/>
                </a:solidFill>
              </a:defRPr>
            </a:lvl1pPr>
          </a:lstStyle>
          <a:p>
            <a:r>
              <a:rPr lang="en-US" dirty="0"/>
              <a:t>Click here to insert image via Templafy/Images or click icon to browse for image</a:t>
            </a:r>
          </a:p>
        </p:txBody>
      </p:sp>
      <p:sp>
        <p:nvSpPr>
          <p:cNvPr id="4" name="Date Placeholder 3">
            <a:extLst>
              <a:ext uri="{FF2B5EF4-FFF2-40B4-BE49-F238E27FC236}">
                <a16:creationId xmlns:a16="http://schemas.microsoft.com/office/drawing/2014/main" id="{4C43212D-7EAD-447C-A5DF-1BC3BAFBBED4}"/>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6A0ACAE0-739A-47E2-BBAA-4DDC81A8F1D0}"/>
              </a:ext>
            </a:extLst>
          </p:cNvPr>
          <p:cNvSpPr>
            <a:spLocks noGrp="1"/>
          </p:cNvSpPr>
          <p:nvPr>
            <p:ph type="ftr" sz="quarter" idx="12"/>
          </p:nvPr>
        </p:nvSpPr>
        <p:spPr/>
        <p:txBody>
          <a:bodyPr/>
          <a:lstStyle/>
          <a:p>
            <a:endParaRPr lang="en-US" dirty="0"/>
          </a:p>
        </p:txBody>
      </p:sp>
      <p:sp>
        <p:nvSpPr>
          <p:cNvPr id="16" name="TextBox 15">
            <a:extLst>
              <a:ext uri="{FF2B5EF4-FFF2-40B4-BE49-F238E27FC236}">
                <a16:creationId xmlns:a16="http://schemas.microsoft.com/office/drawing/2014/main" id="{5338F0D1-E9E2-469A-83A5-8A8A54358688}"/>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8" name="Rectangle 17">
            <a:extLst>
              <a:ext uri="{FF2B5EF4-FFF2-40B4-BE49-F238E27FC236}">
                <a16:creationId xmlns:a16="http://schemas.microsoft.com/office/drawing/2014/main" id="{C9441A90-6D71-47D3-A04A-4F387668B060}"/>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9" name="Rectangle 18">
            <a:extLst>
              <a:ext uri="{FF2B5EF4-FFF2-40B4-BE49-F238E27FC236}">
                <a16:creationId xmlns:a16="http://schemas.microsoft.com/office/drawing/2014/main" id="{D6D6A78E-79D4-47BA-B68B-B8418E893666}"/>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 name="text" descr="{&quot;templafy&quot;:{&quot;id&quot;:&quot;c25b3518-7e84-44ab-a38e-0551b7412897&quot;}}" title="Form.Lcn">
            <a:extLst>
              <a:ext uri="{FF2B5EF4-FFF2-40B4-BE49-F238E27FC236}">
                <a16:creationId xmlns:a16="http://schemas.microsoft.com/office/drawing/2014/main" id="{812F984D-B344-A9F2-627C-40782BE393C7}"/>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10" name="text" descr="{&quot;templafy&quot;:{&quot;id&quot;:&quot;0ea36d1d-c65d-427d-8056-b9b207ebe4a2&quot;}}" title="Form.AudienceDisclosure">
            <a:extLst>
              <a:ext uri="{FF2B5EF4-FFF2-40B4-BE49-F238E27FC236}">
                <a16:creationId xmlns:a16="http://schemas.microsoft.com/office/drawing/2014/main" id="{D2E01EDC-9842-B089-B555-1F89A0AE41E6}"/>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1" name="text" descr="{&quot;templafy&quot;:{&quot;id&quot;:&quot;1515c290-7612-4a5d-bc92-0cce3cc7a60c&quot;}}" title="UserProfile.Address.Copyright">
            <a:extLst>
              <a:ext uri="{FF2B5EF4-FFF2-40B4-BE49-F238E27FC236}">
                <a16:creationId xmlns:a16="http://schemas.microsoft.com/office/drawing/2014/main" id="{E0C90CE1-6F36-B3A2-68B0-FF6C58416682}"/>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2023 Lincoln National Corporation</a:t>
            </a:r>
          </a:p>
        </p:txBody>
      </p:sp>
    </p:spTree>
    <p:extLst>
      <p:ext uri="{BB962C8B-B14F-4D97-AF65-F5344CB8AC3E}">
        <p14:creationId xmlns:p14="http://schemas.microsoft.com/office/powerpoint/2010/main" val="267722162"/>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9E756D2-B498-9344-AA8E-A4C55A26F325}"/>
              </a:ext>
            </a:extLst>
          </p:cNvPr>
          <p:cNvSpPr/>
          <p:nvPr userDrawn="1"/>
        </p:nvSpPr>
        <p:spPr>
          <a:xfrm>
            <a:off x="6894513" y="1764601"/>
            <a:ext cx="4719899" cy="4205207"/>
          </a:xfrm>
          <a:prstGeom prst="rect">
            <a:avLst/>
          </a:prstGeom>
          <a:solidFill>
            <a:schemeClr val="bg1">
              <a:lumMod val="95000"/>
            </a:schemeClr>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accent1"/>
              </a:solidFill>
              <a:latin typeface="+mn-lt"/>
              <a:cs typeface="Arial" panose="020B0604020202020204" pitchFamily="34" charset="0"/>
            </a:endParaRPr>
          </a:p>
        </p:txBody>
      </p:sp>
      <p:sp>
        <p:nvSpPr>
          <p:cNvPr id="2" name="Title 1"/>
          <p:cNvSpPr>
            <a:spLocks noGrp="1"/>
          </p:cNvSpPr>
          <p:nvPr>
            <p:ph type="title" hasCustomPrompt="1"/>
          </p:nvPr>
        </p:nvSpPr>
        <p:spPr>
          <a:xfrm>
            <a:off x="576000" y="2014499"/>
            <a:ext cx="5375538" cy="1524229"/>
          </a:xfrm>
        </p:spPr>
        <p:txBody>
          <a:bodyPr/>
          <a:lstStyle>
            <a:lvl1pPr>
              <a:lnSpc>
                <a:spcPts val="5000"/>
              </a:lnSpc>
              <a:defRPr sz="4600"/>
            </a:lvl1pPr>
          </a:lstStyle>
          <a:p>
            <a:r>
              <a:rPr lang="en-US" noProof="0"/>
              <a:t>Click to enter title</a:t>
            </a:r>
          </a:p>
        </p:txBody>
      </p:sp>
      <p:sp>
        <p:nvSpPr>
          <p:cNvPr id="10" name="Date Placeholder 9">
            <a:extLst>
              <a:ext uri="{FF2B5EF4-FFF2-40B4-BE49-F238E27FC236}">
                <a16:creationId xmlns:a16="http://schemas.microsoft.com/office/drawing/2014/main" id="{E6E84DA0-FCFA-4A01-BF01-3D71C3B1BD25}"/>
              </a:ext>
            </a:extLst>
          </p:cNvPr>
          <p:cNvSpPr>
            <a:spLocks noGrp="1"/>
          </p:cNvSpPr>
          <p:nvPr>
            <p:ph type="dt" sz="half" idx="15"/>
          </p:nvPr>
        </p:nvSpPr>
        <p:spPr/>
        <p:txBody>
          <a:bodyPr/>
          <a:lstStyle/>
          <a:p>
            <a:endParaRPr lang="en-GB"/>
          </a:p>
        </p:txBody>
      </p:sp>
      <p:sp>
        <p:nvSpPr>
          <p:cNvPr id="11" name="Footer Placeholder 10">
            <a:extLst>
              <a:ext uri="{FF2B5EF4-FFF2-40B4-BE49-F238E27FC236}">
                <a16:creationId xmlns:a16="http://schemas.microsoft.com/office/drawing/2014/main" id="{5EE970EA-6047-4C7D-AFBD-4652B7BA7B07}"/>
              </a:ext>
            </a:extLst>
          </p:cNvPr>
          <p:cNvSpPr>
            <a:spLocks noGrp="1"/>
          </p:cNvSpPr>
          <p:nvPr>
            <p:ph type="ftr" sz="quarter" idx="16"/>
          </p:nvPr>
        </p:nvSpPr>
        <p:spPr/>
        <p:txBody>
          <a:bodyPr/>
          <a:lstStyle/>
          <a:p>
            <a:endParaRPr lang="en-GB"/>
          </a:p>
        </p:txBody>
      </p:sp>
      <p:sp>
        <p:nvSpPr>
          <p:cNvPr id="12" name="Slide Number Placeholder 11">
            <a:extLst>
              <a:ext uri="{FF2B5EF4-FFF2-40B4-BE49-F238E27FC236}">
                <a16:creationId xmlns:a16="http://schemas.microsoft.com/office/drawing/2014/main" id="{8FAA5F44-5462-46C1-BCCE-7CC3501A52E5}"/>
              </a:ext>
            </a:extLst>
          </p:cNvPr>
          <p:cNvSpPr>
            <a:spLocks noGrp="1"/>
          </p:cNvSpPr>
          <p:nvPr>
            <p:ph type="sldNum" sz="quarter" idx="17"/>
          </p:nvPr>
        </p:nvSpPr>
        <p:spPr/>
        <p:txBody>
          <a:bodyPr/>
          <a:lstStyle/>
          <a:p>
            <a:fld id="{24C8C45C-947F-4981-8B3F-4F32E973C901}" type="slidenum">
              <a:rPr lang="en-US" smtClean="0"/>
              <a:pPr/>
              <a:t>‹#›</a:t>
            </a:fld>
            <a:endParaRPr lang="en-US"/>
          </a:p>
        </p:txBody>
      </p:sp>
      <p:sp>
        <p:nvSpPr>
          <p:cNvPr id="8" name="Rectangle 7">
            <a:extLst>
              <a:ext uri="{FF2B5EF4-FFF2-40B4-BE49-F238E27FC236}">
                <a16:creationId xmlns:a16="http://schemas.microsoft.com/office/drawing/2014/main" id="{5E3C77CD-5F22-4B75-BBCA-56F29286454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3696EB42-0ED5-4AD7-B4CB-732B3E491673}"/>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4" name="Rectangle 37">
            <a:extLst>
              <a:ext uri="{FF2B5EF4-FFF2-40B4-BE49-F238E27FC236}">
                <a16:creationId xmlns:a16="http://schemas.microsoft.com/office/drawing/2014/main" id="{E672C7AA-8990-48C7-AE39-779922D0CCB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20" name="Content Placeholder 2">
            <a:extLst>
              <a:ext uri="{FF2B5EF4-FFF2-40B4-BE49-F238E27FC236}">
                <a16:creationId xmlns:a16="http://schemas.microsoft.com/office/drawing/2014/main" id="{286D4548-3A67-8E47-A121-9420CF186F35}"/>
              </a:ext>
            </a:extLst>
          </p:cNvPr>
          <p:cNvSpPr>
            <a:spLocks noGrp="1"/>
          </p:cNvSpPr>
          <p:nvPr>
            <p:ph idx="1" hasCustomPrompt="1"/>
          </p:nvPr>
        </p:nvSpPr>
        <p:spPr>
          <a:xfrm>
            <a:off x="577587" y="3785616"/>
            <a:ext cx="5375538" cy="1691640"/>
          </a:xfrm>
        </p:spPr>
        <p:txBody>
          <a:bodyPr/>
          <a:lstStyle>
            <a:lvl1pPr marL="0" indent="0">
              <a:lnSpc>
                <a:spcPts val="2200"/>
              </a:lnSpc>
              <a:buNone/>
              <a:defRPr sz="2000">
                <a:solidFill>
                  <a:schemeClr val="tx1"/>
                </a:solidFill>
                <a:latin typeface="+mj-lt"/>
              </a:defRPr>
            </a:lvl1pPr>
            <a:lvl2pPr marL="117475" indent="-117475">
              <a:buClr>
                <a:schemeClr val="tx2"/>
              </a:buClr>
              <a:buFont typeface="Wingdings" pitchFamily="2" charset="2"/>
              <a:buChar char="§"/>
              <a:tabLst/>
              <a:defRPr/>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Bullet (Second level)</a:t>
            </a:r>
          </a:p>
          <a:p>
            <a:pPr lvl="2"/>
            <a:r>
              <a:rPr lang="en-US" noProof="0"/>
              <a:t>Disclosure (Third level)</a:t>
            </a:r>
          </a:p>
        </p:txBody>
      </p:sp>
      <p:sp>
        <p:nvSpPr>
          <p:cNvPr id="21" name="Content Placeholder 2">
            <a:extLst>
              <a:ext uri="{FF2B5EF4-FFF2-40B4-BE49-F238E27FC236}">
                <a16:creationId xmlns:a16="http://schemas.microsoft.com/office/drawing/2014/main" id="{765E2769-A7BE-754A-A76B-E2A043C39FFF}"/>
              </a:ext>
            </a:extLst>
          </p:cNvPr>
          <p:cNvSpPr>
            <a:spLocks noGrp="1"/>
          </p:cNvSpPr>
          <p:nvPr>
            <p:ph idx="18" hasCustomPrompt="1"/>
          </p:nvPr>
        </p:nvSpPr>
        <p:spPr>
          <a:xfrm>
            <a:off x="7221006" y="2014499"/>
            <a:ext cx="4066912" cy="829286"/>
          </a:xfrm>
        </p:spPr>
        <p:txBody>
          <a:bodyPr/>
          <a:lstStyle>
            <a:lvl1pPr marL="0" indent="0">
              <a:buNone/>
              <a:defRPr sz="2000">
                <a:solidFill>
                  <a:schemeClr val="tx1"/>
                </a:solidFill>
                <a:latin typeface="+mj-lt"/>
              </a:defRPr>
            </a:lvl1pPr>
            <a:lvl2pPr marL="117475" indent="-117475">
              <a:buClr>
                <a:schemeClr val="tx2"/>
              </a:buClr>
              <a:buFont typeface="Wingdings" pitchFamily="2" charset="2"/>
              <a:buChar char="§"/>
              <a:tabLst/>
              <a:defRPr/>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Bullet (Second level)</a:t>
            </a:r>
          </a:p>
          <a:p>
            <a:pPr lvl="2"/>
            <a:r>
              <a:rPr lang="en-US" noProof="0"/>
              <a:t>Disclosure (Third level)</a:t>
            </a:r>
          </a:p>
        </p:txBody>
      </p:sp>
      <p:sp>
        <p:nvSpPr>
          <p:cNvPr id="15" name="object 7">
            <a:extLst>
              <a:ext uri="{FF2B5EF4-FFF2-40B4-BE49-F238E27FC236}">
                <a16:creationId xmlns:a16="http://schemas.microsoft.com/office/drawing/2014/main" id="{6EF088FE-3E46-6A40-A5D7-E2B3F0E2CAB3}"/>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2225261860"/>
      </p:ext>
    </p:extLst>
  </p:cSld>
  <p:clrMapOvr>
    <a:masterClrMapping/>
  </p:clrMapOvr>
  <p:extLst>
    <p:ext uri="{DCECCB84-F9BA-43D5-87BE-67443E8EF086}">
      <p15:sldGuideLst xmlns:p15="http://schemas.microsoft.com/office/powerpoint/2012/main">
        <p15:guide id="1" orient="horz" pos="86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FFDFC2E8-28D7-3741-AC8D-8201A35F0EDC}"/>
              </a:ext>
            </a:extLst>
          </p:cNvPr>
          <p:cNvSpPr/>
          <p:nvPr userDrawn="1"/>
        </p:nvSpPr>
        <p:spPr>
          <a:xfrm>
            <a:off x="574675" y="574675"/>
            <a:ext cx="11041062" cy="5707063"/>
          </a:xfrm>
          <a:custGeom>
            <a:avLst/>
            <a:gdLst/>
            <a:ahLst/>
            <a:cxnLst/>
            <a:rect l="l" t="t" r="r" b="b"/>
            <a:pathLst>
              <a:path w="10515600" h="6400800">
                <a:moveTo>
                  <a:pt x="10515600" y="0"/>
                </a:moveTo>
                <a:lnTo>
                  <a:pt x="0" y="0"/>
                </a:lnTo>
                <a:lnTo>
                  <a:pt x="0" y="6400800"/>
                </a:lnTo>
                <a:lnTo>
                  <a:pt x="10515600" y="6400800"/>
                </a:lnTo>
                <a:lnTo>
                  <a:pt x="10515600" y="0"/>
                </a:lnTo>
                <a:close/>
              </a:path>
            </a:pathLst>
          </a:custGeom>
          <a:solidFill>
            <a:schemeClr val="tx2"/>
          </a:solidFill>
        </p:spPr>
        <p:txBody>
          <a:bodyPr wrap="square" lIns="0" tIns="0" rIns="0" bIns="0" rtlCol="0"/>
          <a:lstStyle/>
          <a:p>
            <a:endParaRPr/>
          </a:p>
        </p:txBody>
      </p:sp>
      <p:sp>
        <p:nvSpPr>
          <p:cNvPr id="16" name="object 4">
            <a:extLst>
              <a:ext uri="{FF2B5EF4-FFF2-40B4-BE49-F238E27FC236}">
                <a16:creationId xmlns:a16="http://schemas.microsoft.com/office/drawing/2014/main" id="{36B6E01C-491B-3545-9918-BD2529C638A0}"/>
              </a:ext>
            </a:extLst>
          </p:cNvPr>
          <p:cNvSpPr/>
          <p:nvPr userDrawn="1"/>
        </p:nvSpPr>
        <p:spPr>
          <a:xfrm>
            <a:off x="2569972" y="1310639"/>
            <a:ext cx="2438400" cy="2438400"/>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chemeClr val="accent3"/>
          </a:solidFill>
        </p:spPr>
        <p:txBody>
          <a:bodyPr wrap="square" lIns="0" tIns="0" rIns="0" bIns="0" rtlCol="0"/>
          <a:lstStyle/>
          <a:p>
            <a:endParaRPr/>
          </a:p>
        </p:txBody>
      </p:sp>
      <p:sp>
        <p:nvSpPr>
          <p:cNvPr id="17" name="object 5">
            <a:extLst>
              <a:ext uri="{FF2B5EF4-FFF2-40B4-BE49-F238E27FC236}">
                <a16:creationId xmlns:a16="http://schemas.microsoft.com/office/drawing/2014/main" id="{3805A349-EF7D-B04E-A93F-A24CB4F51E65}"/>
              </a:ext>
            </a:extLst>
          </p:cNvPr>
          <p:cNvSpPr>
            <a:spLocks noChangeAspect="1"/>
          </p:cNvSpPr>
          <p:nvPr userDrawn="1"/>
        </p:nvSpPr>
        <p:spPr>
          <a:xfrm>
            <a:off x="1231900" y="1615440"/>
            <a:ext cx="3474720" cy="3474720"/>
          </a:xfrm>
          <a:custGeom>
            <a:avLst/>
            <a:gdLst/>
            <a:ahLst/>
            <a:cxnLst/>
            <a:rect l="l" t="t" r="r" b="b"/>
            <a:pathLst>
              <a:path w="3352800" h="3352800">
                <a:moveTo>
                  <a:pt x="3352800" y="0"/>
                </a:moveTo>
                <a:lnTo>
                  <a:pt x="0" y="0"/>
                </a:lnTo>
                <a:lnTo>
                  <a:pt x="0" y="3352800"/>
                </a:lnTo>
                <a:lnTo>
                  <a:pt x="3352800" y="3352800"/>
                </a:lnTo>
                <a:lnTo>
                  <a:pt x="3352800" y="0"/>
                </a:lnTo>
                <a:close/>
              </a:path>
            </a:pathLst>
          </a:custGeom>
          <a:solidFill>
            <a:schemeClr val="bg1"/>
          </a:solidFill>
        </p:spPr>
        <p:txBody>
          <a:bodyPr wrap="square" lIns="0" tIns="0" rIns="0" bIns="0" rtlCol="0"/>
          <a:lstStyle/>
          <a:p>
            <a:endParaRPr/>
          </a:p>
        </p:txBody>
      </p:sp>
      <p:sp>
        <p:nvSpPr>
          <p:cNvPr id="2" name="Title 1"/>
          <p:cNvSpPr>
            <a:spLocks noGrp="1"/>
          </p:cNvSpPr>
          <p:nvPr>
            <p:ph type="ctrTitle" hasCustomPrompt="1"/>
          </p:nvPr>
        </p:nvSpPr>
        <p:spPr>
          <a:xfrm>
            <a:off x="1519239" y="1946808"/>
            <a:ext cx="2832100" cy="2835504"/>
          </a:xfrm>
        </p:spPr>
        <p:txBody>
          <a:bodyPr anchor="ctr" anchorCtr="0"/>
          <a:lstStyle>
            <a:lvl1pPr algn="l">
              <a:lnSpc>
                <a:spcPts val="5000"/>
              </a:lnSpc>
              <a:defRPr sz="4600">
                <a:solidFill>
                  <a:schemeClr val="tx1"/>
                </a:solidFill>
              </a:defRPr>
            </a:lvl1pPr>
          </a:lstStyle>
          <a:p>
            <a:r>
              <a:rPr lang="en-US"/>
              <a:t>Click to enter section 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GB"/>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p>
            <a:fld id="{24C8C45C-947F-4981-8B3F-4F32E973C901}" type="slidenum">
              <a:rPr lang="en-US" smtClean="0"/>
              <a:pPr/>
              <a:t>‹#›</a:t>
            </a:fld>
            <a:endParaRPr lang="en-US"/>
          </a:p>
        </p:txBody>
      </p:sp>
      <p:sp>
        <p:nvSpPr>
          <p:cNvPr id="7" name="Rectangle 6">
            <a:extLst>
              <a:ext uri="{FF2B5EF4-FFF2-40B4-BE49-F238E27FC236}">
                <a16:creationId xmlns:a16="http://schemas.microsoft.com/office/drawing/2014/main" id="{DA9F984F-3965-4547-8D54-FCCF8122431A}"/>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FB570CA4-5B4C-43C0-A2C7-73602E93C85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37">
            <a:extLst>
              <a:ext uri="{FF2B5EF4-FFF2-40B4-BE49-F238E27FC236}">
                <a16:creationId xmlns:a16="http://schemas.microsoft.com/office/drawing/2014/main" id="{E4F92521-2F17-4671-87A5-D8B3BF3BC916}"/>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14" name="object 7">
            <a:extLst>
              <a:ext uri="{FF2B5EF4-FFF2-40B4-BE49-F238E27FC236}">
                <a16:creationId xmlns:a16="http://schemas.microsoft.com/office/drawing/2014/main" id="{ACBB69DE-1F8A-DD41-A5C9-3775B2A03140}"/>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11521593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FFDFC2E8-28D7-3741-AC8D-8201A35F0EDC}"/>
              </a:ext>
            </a:extLst>
          </p:cNvPr>
          <p:cNvSpPr/>
          <p:nvPr userDrawn="1"/>
        </p:nvSpPr>
        <p:spPr>
          <a:xfrm>
            <a:off x="574675" y="574675"/>
            <a:ext cx="11041062" cy="5707063"/>
          </a:xfrm>
          <a:custGeom>
            <a:avLst/>
            <a:gdLst/>
            <a:ahLst/>
            <a:cxnLst/>
            <a:rect l="l" t="t" r="r" b="b"/>
            <a:pathLst>
              <a:path w="10515600" h="6400800">
                <a:moveTo>
                  <a:pt x="10515600" y="0"/>
                </a:moveTo>
                <a:lnTo>
                  <a:pt x="0" y="0"/>
                </a:lnTo>
                <a:lnTo>
                  <a:pt x="0" y="6400800"/>
                </a:lnTo>
                <a:lnTo>
                  <a:pt x="10515600" y="6400800"/>
                </a:lnTo>
                <a:lnTo>
                  <a:pt x="10515600" y="0"/>
                </a:lnTo>
                <a:close/>
              </a:path>
            </a:pathLst>
          </a:custGeom>
          <a:solidFill>
            <a:schemeClr val="accent3"/>
          </a:solidFill>
        </p:spPr>
        <p:txBody>
          <a:bodyPr wrap="square" lIns="0" tIns="0" rIns="0" bIns="0" rtlCol="0"/>
          <a:lstStyle/>
          <a:p>
            <a:endParaRPr/>
          </a:p>
        </p:txBody>
      </p:sp>
      <p:sp>
        <p:nvSpPr>
          <p:cNvPr id="16" name="object 4">
            <a:extLst>
              <a:ext uri="{FF2B5EF4-FFF2-40B4-BE49-F238E27FC236}">
                <a16:creationId xmlns:a16="http://schemas.microsoft.com/office/drawing/2014/main" id="{36B6E01C-491B-3545-9918-BD2529C638A0}"/>
              </a:ext>
            </a:extLst>
          </p:cNvPr>
          <p:cNvSpPr/>
          <p:nvPr userDrawn="1"/>
        </p:nvSpPr>
        <p:spPr>
          <a:xfrm>
            <a:off x="2569972" y="1310639"/>
            <a:ext cx="2438400" cy="2438400"/>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chemeClr val="tx2"/>
          </a:solidFill>
        </p:spPr>
        <p:txBody>
          <a:bodyPr wrap="square" lIns="0" tIns="0" rIns="0" bIns="0" rtlCol="0"/>
          <a:lstStyle/>
          <a:p>
            <a:endParaRPr/>
          </a:p>
        </p:txBody>
      </p:sp>
      <p:sp>
        <p:nvSpPr>
          <p:cNvPr id="17" name="object 5">
            <a:extLst>
              <a:ext uri="{FF2B5EF4-FFF2-40B4-BE49-F238E27FC236}">
                <a16:creationId xmlns:a16="http://schemas.microsoft.com/office/drawing/2014/main" id="{3805A349-EF7D-B04E-A93F-A24CB4F51E65}"/>
              </a:ext>
            </a:extLst>
          </p:cNvPr>
          <p:cNvSpPr>
            <a:spLocks noChangeAspect="1"/>
          </p:cNvSpPr>
          <p:nvPr userDrawn="1"/>
        </p:nvSpPr>
        <p:spPr>
          <a:xfrm>
            <a:off x="1231900" y="1615440"/>
            <a:ext cx="3474720" cy="3474720"/>
          </a:xfrm>
          <a:custGeom>
            <a:avLst/>
            <a:gdLst/>
            <a:ahLst/>
            <a:cxnLst/>
            <a:rect l="l" t="t" r="r" b="b"/>
            <a:pathLst>
              <a:path w="3352800" h="3352800">
                <a:moveTo>
                  <a:pt x="3352800" y="0"/>
                </a:moveTo>
                <a:lnTo>
                  <a:pt x="0" y="0"/>
                </a:lnTo>
                <a:lnTo>
                  <a:pt x="0" y="3352800"/>
                </a:lnTo>
                <a:lnTo>
                  <a:pt x="3352800" y="3352800"/>
                </a:lnTo>
                <a:lnTo>
                  <a:pt x="3352800" y="0"/>
                </a:lnTo>
                <a:close/>
              </a:path>
            </a:pathLst>
          </a:custGeom>
          <a:solidFill>
            <a:schemeClr val="bg1"/>
          </a:solidFill>
        </p:spPr>
        <p:txBody>
          <a:bodyPr wrap="square" lIns="0" tIns="0" rIns="0" bIns="0" rtlCol="0"/>
          <a:lstStyle/>
          <a:p>
            <a:endParaRPr/>
          </a:p>
        </p:txBody>
      </p:sp>
      <p:sp>
        <p:nvSpPr>
          <p:cNvPr id="2" name="Title 1"/>
          <p:cNvSpPr>
            <a:spLocks noGrp="1"/>
          </p:cNvSpPr>
          <p:nvPr>
            <p:ph type="ctrTitle" hasCustomPrompt="1"/>
          </p:nvPr>
        </p:nvSpPr>
        <p:spPr>
          <a:xfrm>
            <a:off x="1519239" y="1946808"/>
            <a:ext cx="2832100" cy="2835504"/>
          </a:xfrm>
        </p:spPr>
        <p:txBody>
          <a:bodyPr anchor="ctr" anchorCtr="0"/>
          <a:lstStyle>
            <a:lvl1pPr algn="l">
              <a:lnSpc>
                <a:spcPts val="5000"/>
              </a:lnSpc>
              <a:defRPr sz="4600">
                <a:solidFill>
                  <a:schemeClr val="tx1"/>
                </a:solidFill>
              </a:defRPr>
            </a:lvl1pPr>
          </a:lstStyle>
          <a:p>
            <a:r>
              <a:rPr lang="en-US"/>
              <a:t>Click to enter section 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GB"/>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p>
            <a:fld id="{24C8C45C-947F-4981-8B3F-4F32E973C901}" type="slidenum">
              <a:rPr lang="en-US" smtClean="0"/>
              <a:pPr/>
              <a:t>‹#›</a:t>
            </a:fld>
            <a:endParaRPr lang="en-US"/>
          </a:p>
        </p:txBody>
      </p:sp>
      <p:sp>
        <p:nvSpPr>
          <p:cNvPr id="7" name="Rectangle 6">
            <a:extLst>
              <a:ext uri="{FF2B5EF4-FFF2-40B4-BE49-F238E27FC236}">
                <a16:creationId xmlns:a16="http://schemas.microsoft.com/office/drawing/2014/main" id="{DA9F984F-3965-4547-8D54-FCCF8122431A}"/>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FB570CA4-5B4C-43C0-A2C7-73602E93C85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37">
            <a:extLst>
              <a:ext uri="{FF2B5EF4-FFF2-40B4-BE49-F238E27FC236}">
                <a16:creationId xmlns:a16="http://schemas.microsoft.com/office/drawing/2014/main" id="{E4F92521-2F17-4671-87A5-D8B3BF3BC916}"/>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14" name="object 7">
            <a:extLst>
              <a:ext uri="{FF2B5EF4-FFF2-40B4-BE49-F238E27FC236}">
                <a16:creationId xmlns:a16="http://schemas.microsoft.com/office/drawing/2014/main" id="{ACBB69DE-1F8A-DD41-A5C9-3775B2A03140}"/>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2717399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FFDFC2E8-28D7-3741-AC8D-8201A35F0EDC}"/>
              </a:ext>
            </a:extLst>
          </p:cNvPr>
          <p:cNvSpPr/>
          <p:nvPr userDrawn="1"/>
        </p:nvSpPr>
        <p:spPr>
          <a:xfrm>
            <a:off x="574675" y="574675"/>
            <a:ext cx="11041062" cy="5707063"/>
          </a:xfrm>
          <a:custGeom>
            <a:avLst/>
            <a:gdLst/>
            <a:ahLst/>
            <a:cxnLst/>
            <a:rect l="l" t="t" r="r" b="b"/>
            <a:pathLst>
              <a:path w="10515600" h="6400800">
                <a:moveTo>
                  <a:pt x="10515600" y="0"/>
                </a:moveTo>
                <a:lnTo>
                  <a:pt x="0" y="0"/>
                </a:lnTo>
                <a:lnTo>
                  <a:pt x="0" y="6400800"/>
                </a:lnTo>
                <a:lnTo>
                  <a:pt x="10515600" y="6400800"/>
                </a:lnTo>
                <a:lnTo>
                  <a:pt x="10515600" y="0"/>
                </a:lnTo>
                <a:close/>
              </a:path>
            </a:pathLst>
          </a:custGeom>
          <a:solidFill>
            <a:schemeClr val="accent2"/>
          </a:solidFill>
        </p:spPr>
        <p:txBody>
          <a:bodyPr wrap="square" lIns="0" tIns="0" rIns="0" bIns="0" rtlCol="0"/>
          <a:lstStyle/>
          <a:p>
            <a:endParaRPr/>
          </a:p>
        </p:txBody>
      </p:sp>
      <p:sp>
        <p:nvSpPr>
          <p:cNvPr id="16" name="object 4">
            <a:extLst>
              <a:ext uri="{FF2B5EF4-FFF2-40B4-BE49-F238E27FC236}">
                <a16:creationId xmlns:a16="http://schemas.microsoft.com/office/drawing/2014/main" id="{36B6E01C-491B-3545-9918-BD2529C638A0}"/>
              </a:ext>
            </a:extLst>
          </p:cNvPr>
          <p:cNvSpPr/>
          <p:nvPr userDrawn="1"/>
        </p:nvSpPr>
        <p:spPr>
          <a:xfrm>
            <a:off x="2569972" y="1310639"/>
            <a:ext cx="2438400" cy="2438400"/>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chemeClr val="tx2"/>
          </a:solidFill>
        </p:spPr>
        <p:txBody>
          <a:bodyPr wrap="square" lIns="0" tIns="0" rIns="0" bIns="0" rtlCol="0"/>
          <a:lstStyle/>
          <a:p>
            <a:endParaRPr/>
          </a:p>
        </p:txBody>
      </p:sp>
      <p:sp>
        <p:nvSpPr>
          <p:cNvPr id="17" name="object 5">
            <a:extLst>
              <a:ext uri="{FF2B5EF4-FFF2-40B4-BE49-F238E27FC236}">
                <a16:creationId xmlns:a16="http://schemas.microsoft.com/office/drawing/2014/main" id="{3805A349-EF7D-B04E-A93F-A24CB4F51E65}"/>
              </a:ext>
            </a:extLst>
          </p:cNvPr>
          <p:cNvSpPr>
            <a:spLocks noChangeAspect="1"/>
          </p:cNvSpPr>
          <p:nvPr userDrawn="1"/>
        </p:nvSpPr>
        <p:spPr>
          <a:xfrm>
            <a:off x="1231900" y="1615440"/>
            <a:ext cx="3474720" cy="3474720"/>
          </a:xfrm>
          <a:custGeom>
            <a:avLst/>
            <a:gdLst/>
            <a:ahLst/>
            <a:cxnLst/>
            <a:rect l="l" t="t" r="r" b="b"/>
            <a:pathLst>
              <a:path w="3352800" h="3352800">
                <a:moveTo>
                  <a:pt x="3352800" y="0"/>
                </a:moveTo>
                <a:lnTo>
                  <a:pt x="0" y="0"/>
                </a:lnTo>
                <a:lnTo>
                  <a:pt x="0" y="3352800"/>
                </a:lnTo>
                <a:lnTo>
                  <a:pt x="3352800" y="3352800"/>
                </a:lnTo>
                <a:lnTo>
                  <a:pt x="3352800" y="0"/>
                </a:lnTo>
                <a:close/>
              </a:path>
            </a:pathLst>
          </a:custGeom>
          <a:solidFill>
            <a:schemeClr val="bg1"/>
          </a:solidFill>
        </p:spPr>
        <p:txBody>
          <a:bodyPr wrap="square" lIns="0" tIns="0" rIns="0" bIns="0" rtlCol="0"/>
          <a:lstStyle/>
          <a:p>
            <a:endParaRPr/>
          </a:p>
        </p:txBody>
      </p:sp>
      <p:sp>
        <p:nvSpPr>
          <p:cNvPr id="2" name="Title 1"/>
          <p:cNvSpPr>
            <a:spLocks noGrp="1"/>
          </p:cNvSpPr>
          <p:nvPr>
            <p:ph type="ctrTitle" hasCustomPrompt="1"/>
          </p:nvPr>
        </p:nvSpPr>
        <p:spPr>
          <a:xfrm>
            <a:off x="1519239" y="1946808"/>
            <a:ext cx="2832100" cy="2835504"/>
          </a:xfrm>
        </p:spPr>
        <p:txBody>
          <a:bodyPr anchor="ctr" anchorCtr="0"/>
          <a:lstStyle>
            <a:lvl1pPr algn="l">
              <a:lnSpc>
                <a:spcPts val="5000"/>
              </a:lnSpc>
              <a:defRPr sz="4600">
                <a:solidFill>
                  <a:schemeClr val="tx1"/>
                </a:solidFill>
              </a:defRPr>
            </a:lvl1pPr>
          </a:lstStyle>
          <a:p>
            <a:r>
              <a:rPr lang="en-US"/>
              <a:t>Click to enter section 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GB"/>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p>
            <a:fld id="{24C8C45C-947F-4981-8B3F-4F32E973C901}" type="slidenum">
              <a:rPr lang="en-US" smtClean="0"/>
              <a:pPr/>
              <a:t>‹#›</a:t>
            </a:fld>
            <a:endParaRPr lang="en-US"/>
          </a:p>
        </p:txBody>
      </p:sp>
      <p:sp>
        <p:nvSpPr>
          <p:cNvPr id="7" name="Rectangle 6">
            <a:extLst>
              <a:ext uri="{FF2B5EF4-FFF2-40B4-BE49-F238E27FC236}">
                <a16:creationId xmlns:a16="http://schemas.microsoft.com/office/drawing/2014/main" id="{DA9F984F-3965-4547-8D54-FCCF8122431A}"/>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FB570CA4-5B4C-43C0-A2C7-73602E93C85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37">
            <a:extLst>
              <a:ext uri="{FF2B5EF4-FFF2-40B4-BE49-F238E27FC236}">
                <a16:creationId xmlns:a16="http://schemas.microsoft.com/office/drawing/2014/main" id="{E4F92521-2F17-4671-87A5-D8B3BF3BC916}"/>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14" name="object 7">
            <a:extLst>
              <a:ext uri="{FF2B5EF4-FFF2-40B4-BE49-F238E27FC236}">
                <a16:creationId xmlns:a16="http://schemas.microsoft.com/office/drawing/2014/main" id="{ACBB69DE-1F8A-DD41-A5C9-3775B2A03140}"/>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17430763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Section Divider">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FFDFC2E8-28D7-3741-AC8D-8201A35F0EDC}"/>
              </a:ext>
            </a:extLst>
          </p:cNvPr>
          <p:cNvSpPr/>
          <p:nvPr userDrawn="1"/>
        </p:nvSpPr>
        <p:spPr>
          <a:xfrm>
            <a:off x="574675" y="574675"/>
            <a:ext cx="11041062" cy="5707063"/>
          </a:xfrm>
          <a:custGeom>
            <a:avLst/>
            <a:gdLst/>
            <a:ahLst/>
            <a:cxnLst/>
            <a:rect l="l" t="t" r="r" b="b"/>
            <a:pathLst>
              <a:path w="10515600" h="6400800">
                <a:moveTo>
                  <a:pt x="10515600" y="0"/>
                </a:moveTo>
                <a:lnTo>
                  <a:pt x="0" y="0"/>
                </a:lnTo>
                <a:lnTo>
                  <a:pt x="0" y="6400800"/>
                </a:lnTo>
                <a:lnTo>
                  <a:pt x="10515600" y="6400800"/>
                </a:lnTo>
                <a:lnTo>
                  <a:pt x="10515600" y="0"/>
                </a:lnTo>
                <a:close/>
              </a:path>
            </a:pathLst>
          </a:custGeom>
          <a:solidFill>
            <a:srgbClr val="AD112B"/>
          </a:solidFill>
        </p:spPr>
        <p:txBody>
          <a:bodyPr wrap="square" lIns="0" tIns="0" rIns="0" bIns="0" rtlCol="0"/>
          <a:lstStyle/>
          <a:p>
            <a:endParaRPr/>
          </a:p>
        </p:txBody>
      </p:sp>
      <p:sp>
        <p:nvSpPr>
          <p:cNvPr id="16" name="object 4">
            <a:extLst>
              <a:ext uri="{FF2B5EF4-FFF2-40B4-BE49-F238E27FC236}">
                <a16:creationId xmlns:a16="http://schemas.microsoft.com/office/drawing/2014/main" id="{36B6E01C-491B-3545-9918-BD2529C638A0}"/>
              </a:ext>
            </a:extLst>
          </p:cNvPr>
          <p:cNvSpPr/>
          <p:nvPr userDrawn="1"/>
        </p:nvSpPr>
        <p:spPr>
          <a:xfrm>
            <a:off x="2569972" y="1310639"/>
            <a:ext cx="2438400" cy="2438400"/>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rgbClr val="FF5D0F"/>
          </a:solidFill>
        </p:spPr>
        <p:txBody>
          <a:bodyPr wrap="square" lIns="0" tIns="0" rIns="0" bIns="0" rtlCol="0"/>
          <a:lstStyle/>
          <a:p>
            <a:endParaRPr/>
          </a:p>
        </p:txBody>
      </p:sp>
      <p:sp>
        <p:nvSpPr>
          <p:cNvPr id="17" name="object 5">
            <a:extLst>
              <a:ext uri="{FF2B5EF4-FFF2-40B4-BE49-F238E27FC236}">
                <a16:creationId xmlns:a16="http://schemas.microsoft.com/office/drawing/2014/main" id="{3805A349-EF7D-B04E-A93F-A24CB4F51E65}"/>
              </a:ext>
            </a:extLst>
          </p:cNvPr>
          <p:cNvSpPr>
            <a:spLocks noChangeAspect="1"/>
          </p:cNvSpPr>
          <p:nvPr userDrawn="1"/>
        </p:nvSpPr>
        <p:spPr>
          <a:xfrm>
            <a:off x="1231900" y="1615440"/>
            <a:ext cx="3474720" cy="3474720"/>
          </a:xfrm>
          <a:custGeom>
            <a:avLst/>
            <a:gdLst/>
            <a:ahLst/>
            <a:cxnLst/>
            <a:rect l="l" t="t" r="r" b="b"/>
            <a:pathLst>
              <a:path w="3352800" h="3352800">
                <a:moveTo>
                  <a:pt x="3352800" y="0"/>
                </a:moveTo>
                <a:lnTo>
                  <a:pt x="0" y="0"/>
                </a:lnTo>
                <a:lnTo>
                  <a:pt x="0" y="3352800"/>
                </a:lnTo>
                <a:lnTo>
                  <a:pt x="3352800" y="3352800"/>
                </a:lnTo>
                <a:lnTo>
                  <a:pt x="3352800" y="0"/>
                </a:lnTo>
                <a:close/>
              </a:path>
            </a:pathLst>
          </a:custGeom>
          <a:solidFill>
            <a:schemeClr val="bg1"/>
          </a:solidFill>
        </p:spPr>
        <p:txBody>
          <a:bodyPr wrap="square" lIns="0" tIns="0" rIns="0" bIns="0" rtlCol="0"/>
          <a:lstStyle/>
          <a:p>
            <a:endParaRPr/>
          </a:p>
        </p:txBody>
      </p:sp>
      <p:sp>
        <p:nvSpPr>
          <p:cNvPr id="2" name="Title 1"/>
          <p:cNvSpPr>
            <a:spLocks noGrp="1"/>
          </p:cNvSpPr>
          <p:nvPr>
            <p:ph type="ctrTitle" hasCustomPrompt="1"/>
          </p:nvPr>
        </p:nvSpPr>
        <p:spPr>
          <a:xfrm>
            <a:off x="1519239" y="1946808"/>
            <a:ext cx="2832100" cy="2835504"/>
          </a:xfrm>
        </p:spPr>
        <p:txBody>
          <a:bodyPr anchor="ctr" anchorCtr="0"/>
          <a:lstStyle>
            <a:lvl1pPr algn="l">
              <a:lnSpc>
                <a:spcPts val="5000"/>
              </a:lnSpc>
              <a:defRPr sz="4600">
                <a:solidFill>
                  <a:schemeClr val="tx1"/>
                </a:solidFill>
              </a:defRPr>
            </a:lvl1pPr>
          </a:lstStyle>
          <a:p>
            <a:r>
              <a:rPr lang="en-US"/>
              <a:t>Click to enter section 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GB"/>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p>
            <a:fld id="{24C8C45C-947F-4981-8B3F-4F32E973C901}" type="slidenum">
              <a:rPr lang="en-US" smtClean="0"/>
              <a:pPr/>
              <a:t>‹#›</a:t>
            </a:fld>
            <a:endParaRPr lang="en-US"/>
          </a:p>
        </p:txBody>
      </p:sp>
      <p:sp>
        <p:nvSpPr>
          <p:cNvPr id="7" name="Rectangle 6">
            <a:extLst>
              <a:ext uri="{FF2B5EF4-FFF2-40B4-BE49-F238E27FC236}">
                <a16:creationId xmlns:a16="http://schemas.microsoft.com/office/drawing/2014/main" id="{DA9F984F-3965-4547-8D54-FCCF8122431A}"/>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FB570CA4-5B4C-43C0-A2C7-73602E93C85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37">
            <a:extLst>
              <a:ext uri="{FF2B5EF4-FFF2-40B4-BE49-F238E27FC236}">
                <a16:creationId xmlns:a16="http://schemas.microsoft.com/office/drawing/2014/main" id="{E4F92521-2F17-4671-87A5-D8B3BF3BC916}"/>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14" name="object 7">
            <a:extLst>
              <a:ext uri="{FF2B5EF4-FFF2-40B4-BE49-F238E27FC236}">
                <a16:creationId xmlns:a16="http://schemas.microsoft.com/office/drawing/2014/main" id="{ACBB69DE-1F8A-DD41-A5C9-3775B2A03140}"/>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3689540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FFDFC2E8-28D7-3741-AC8D-8201A35F0EDC}"/>
              </a:ext>
            </a:extLst>
          </p:cNvPr>
          <p:cNvSpPr/>
          <p:nvPr userDrawn="1"/>
        </p:nvSpPr>
        <p:spPr>
          <a:xfrm>
            <a:off x="574675" y="574675"/>
            <a:ext cx="11041062" cy="5707063"/>
          </a:xfrm>
          <a:custGeom>
            <a:avLst/>
            <a:gdLst/>
            <a:ahLst/>
            <a:cxnLst/>
            <a:rect l="l" t="t" r="r" b="b"/>
            <a:pathLst>
              <a:path w="10515600" h="6400800">
                <a:moveTo>
                  <a:pt x="10515600" y="0"/>
                </a:moveTo>
                <a:lnTo>
                  <a:pt x="0" y="0"/>
                </a:lnTo>
                <a:lnTo>
                  <a:pt x="0" y="6400800"/>
                </a:lnTo>
                <a:lnTo>
                  <a:pt x="10515600" y="6400800"/>
                </a:lnTo>
                <a:lnTo>
                  <a:pt x="10515600" y="0"/>
                </a:lnTo>
                <a:close/>
              </a:path>
            </a:pathLst>
          </a:custGeom>
          <a:solidFill>
            <a:srgbClr val="00747B"/>
          </a:solidFill>
        </p:spPr>
        <p:txBody>
          <a:bodyPr wrap="square" lIns="0" tIns="0" rIns="0" bIns="0" rtlCol="0"/>
          <a:lstStyle/>
          <a:p>
            <a:endParaRPr/>
          </a:p>
        </p:txBody>
      </p:sp>
      <p:sp>
        <p:nvSpPr>
          <p:cNvPr id="16" name="object 4">
            <a:extLst>
              <a:ext uri="{FF2B5EF4-FFF2-40B4-BE49-F238E27FC236}">
                <a16:creationId xmlns:a16="http://schemas.microsoft.com/office/drawing/2014/main" id="{36B6E01C-491B-3545-9918-BD2529C638A0}"/>
              </a:ext>
            </a:extLst>
          </p:cNvPr>
          <p:cNvSpPr/>
          <p:nvPr userDrawn="1"/>
        </p:nvSpPr>
        <p:spPr>
          <a:xfrm>
            <a:off x="2569972" y="1310639"/>
            <a:ext cx="2438400" cy="2438400"/>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rgbClr val="00B5B4"/>
          </a:solidFill>
        </p:spPr>
        <p:txBody>
          <a:bodyPr wrap="square" lIns="0" tIns="0" rIns="0" bIns="0" rtlCol="0"/>
          <a:lstStyle/>
          <a:p>
            <a:endParaRPr/>
          </a:p>
        </p:txBody>
      </p:sp>
      <p:sp>
        <p:nvSpPr>
          <p:cNvPr id="17" name="object 5">
            <a:extLst>
              <a:ext uri="{FF2B5EF4-FFF2-40B4-BE49-F238E27FC236}">
                <a16:creationId xmlns:a16="http://schemas.microsoft.com/office/drawing/2014/main" id="{3805A349-EF7D-B04E-A93F-A24CB4F51E65}"/>
              </a:ext>
            </a:extLst>
          </p:cNvPr>
          <p:cNvSpPr>
            <a:spLocks noChangeAspect="1"/>
          </p:cNvSpPr>
          <p:nvPr userDrawn="1"/>
        </p:nvSpPr>
        <p:spPr>
          <a:xfrm>
            <a:off x="1231900" y="1615440"/>
            <a:ext cx="3474720" cy="3474720"/>
          </a:xfrm>
          <a:custGeom>
            <a:avLst/>
            <a:gdLst/>
            <a:ahLst/>
            <a:cxnLst/>
            <a:rect l="l" t="t" r="r" b="b"/>
            <a:pathLst>
              <a:path w="3352800" h="3352800">
                <a:moveTo>
                  <a:pt x="3352800" y="0"/>
                </a:moveTo>
                <a:lnTo>
                  <a:pt x="0" y="0"/>
                </a:lnTo>
                <a:lnTo>
                  <a:pt x="0" y="3352800"/>
                </a:lnTo>
                <a:lnTo>
                  <a:pt x="3352800" y="3352800"/>
                </a:lnTo>
                <a:lnTo>
                  <a:pt x="3352800" y="0"/>
                </a:lnTo>
                <a:close/>
              </a:path>
            </a:pathLst>
          </a:custGeom>
          <a:solidFill>
            <a:schemeClr val="bg1"/>
          </a:solidFill>
        </p:spPr>
        <p:txBody>
          <a:bodyPr wrap="square" lIns="0" tIns="0" rIns="0" bIns="0" rtlCol="0"/>
          <a:lstStyle/>
          <a:p>
            <a:endParaRPr/>
          </a:p>
        </p:txBody>
      </p:sp>
      <p:sp>
        <p:nvSpPr>
          <p:cNvPr id="2" name="Title 1"/>
          <p:cNvSpPr>
            <a:spLocks noGrp="1"/>
          </p:cNvSpPr>
          <p:nvPr>
            <p:ph type="ctrTitle" hasCustomPrompt="1"/>
          </p:nvPr>
        </p:nvSpPr>
        <p:spPr>
          <a:xfrm>
            <a:off x="1519239" y="1946808"/>
            <a:ext cx="2832100" cy="2835504"/>
          </a:xfrm>
        </p:spPr>
        <p:txBody>
          <a:bodyPr anchor="ctr" anchorCtr="0"/>
          <a:lstStyle>
            <a:lvl1pPr algn="l">
              <a:lnSpc>
                <a:spcPts val="5000"/>
              </a:lnSpc>
              <a:defRPr sz="4600">
                <a:solidFill>
                  <a:schemeClr val="tx1"/>
                </a:solidFill>
              </a:defRPr>
            </a:lvl1pPr>
          </a:lstStyle>
          <a:p>
            <a:r>
              <a:rPr lang="en-US"/>
              <a:t>Click to enter section 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GB"/>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p>
            <a:fld id="{24C8C45C-947F-4981-8B3F-4F32E973C901}" type="slidenum">
              <a:rPr lang="en-US" smtClean="0"/>
              <a:pPr/>
              <a:t>‹#›</a:t>
            </a:fld>
            <a:endParaRPr lang="en-US"/>
          </a:p>
        </p:txBody>
      </p:sp>
      <p:sp>
        <p:nvSpPr>
          <p:cNvPr id="7" name="Rectangle 6">
            <a:extLst>
              <a:ext uri="{FF2B5EF4-FFF2-40B4-BE49-F238E27FC236}">
                <a16:creationId xmlns:a16="http://schemas.microsoft.com/office/drawing/2014/main" id="{DA9F984F-3965-4547-8D54-FCCF8122431A}"/>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FB570CA4-5B4C-43C0-A2C7-73602E93C85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37">
            <a:extLst>
              <a:ext uri="{FF2B5EF4-FFF2-40B4-BE49-F238E27FC236}">
                <a16:creationId xmlns:a16="http://schemas.microsoft.com/office/drawing/2014/main" id="{E4F92521-2F17-4671-87A5-D8B3BF3BC916}"/>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14" name="object 7">
            <a:extLst>
              <a:ext uri="{FF2B5EF4-FFF2-40B4-BE49-F238E27FC236}">
                <a16:creationId xmlns:a16="http://schemas.microsoft.com/office/drawing/2014/main" id="{ACBB69DE-1F8A-DD41-A5C9-3775B2A03140}"/>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38635247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FFDFC2E8-28D7-3741-AC8D-8201A35F0EDC}"/>
              </a:ext>
            </a:extLst>
          </p:cNvPr>
          <p:cNvSpPr/>
          <p:nvPr userDrawn="1"/>
        </p:nvSpPr>
        <p:spPr>
          <a:xfrm>
            <a:off x="574675" y="574675"/>
            <a:ext cx="11041062" cy="5707063"/>
          </a:xfrm>
          <a:custGeom>
            <a:avLst/>
            <a:gdLst/>
            <a:ahLst/>
            <a:cxnLst/>
            <a:rect l="l" t="t" r="r" b="b"/>
            <a:pathLst>
              <a:path w="10515600" h="6400800">
                <a:moveTo>
                  <a:pt x="10515600" y="0"/>
                </a:moveTo>
                <a:lnTo>
                  <a:pt x="0" y="0"/>
                </a:lnTo>
                <a:lnTo>
                  <a:pt x="0" y="6400800"/>
                </a:lnTo>
                <a:lnTo>
                  <a:pt x="10515600" y="6400800"/>
                </a:lnTo>
                <a:lnTo>
                  <a:pt x="10515600" y="0"/>
                </a:lnTo>
                <a:close/>
              </a:path>
            </a:pathLst>
          </a:custGeom>
          <a:solidFill>
            <a:srgbClr val="00B5B4"/>
          </a:solidFill>
        </p:spPr>
        <p:txBody>
          <a:bodyPr wrap="square" lIns="0" tIns="0" rIns="0" bIns="0" rtlCol="0"/>
          <a:lstStyle/>
          <a:p>
            <a:endParaRPr/>
          </a:p>
        </p:txBody>
      </p:sp>
      <p:sp>
        <p:nvSpPr>
          <p:cNvPr id="16" name="object 4">
            <a:extLst>
              <a:ext uri="{FF2B5EF4-FFF2-40B4-BE49-F238E27FC236}">
                <a16:creationId xmlns:a16="http://schemas.microsoft.com/office/drawing/2014/main" id="{36B6E01C-491B-3545-9918-BD2529C638A0}"/>
              </a:ext>
            </a:extLst>
          </p:cNvPr>
          <p:cNvSpPr/>
          <p:nvPr userDrawn="1"/>
        </p:nvSpPr>
        <p:spPr>
          <a:xfrm>
            <a:off x="2569972" y="1310639"/>
            <a:ext cx="2438400" cy="2438400"/>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rgbClr val="00747B"/>
          </a:solidFill>
        </p:spPr>
        <p:txBody>
          <a:bodyPr wrap="square" lIns="0" tIns="0" rIns="0" bIns="0" rtlCol="0"/>
          <a:lstStyle/>
          <a:p>
            <a:endParaRPr/>
          </a:p>
        </p:txBody>
      </p:sp>
      <p:sp>
        <p:nvSpPr>
          <p:cNvPr id="17" name="object 5">
            <a:extLst>
              <a:ext uri="{FF2B5EF4-FFF2-40B4-BE49-F238E27FC236}">
                <a16:creationId xmlns:a16="http://schemas.microsoft.com/office/drawing/2014/main" id="{3805A349-EF7D-B04E-A93F-A24CB4F51E65}"/>
              </a:ext>
            </a:extLst>
          </p:cNvPr>
          <p:cNvSpPr>
            <a:spLocks noChangeAspect="1"/>
          </p:cNvSpPr>
          <p:nvPr userDrawn="1"/>
        </p:nvSpPr>
        <p:spPr>
          <a:xfrm>
            <a:off x="1231900" y="1615440"/>
            <a:ext cx="3474720" cy="3474720"/>
          </a:xfrm>
          <a:custGeom>
            <a:avLst/>
            <a:gdLst/>
            <a:ahLst/>
            <a:cxnLst/>
            <a:rect l="l" t="t" r="r" b="b"/>
            <a:pathLst>
              <a:path w="3352800" h="3352800">
                <a:moveTo>
                  <a:pt x="3352800" y="0"/>
                </a:moveTo>
                <a:lnTo>
                  <a:pt x="0" y="0"/>
                </a:lnTo>
                <a:lnTo>
                  <a:pt x="0" y="3352800"/>
                </a:lnTo>
                <a:lnTo>
                  <a:pt x="3352800" y="3352800"/>
                </a:lnTo>
                <a:lnTo>
                  <a:pt x="3352800" y="0"/>
                </a:lnTo>
                <a:close/>
              </a:path>
            </a:pathLst>
          </a:custGeom>
          <a:solidFill>
            <a:schemeClr val="bg1"/>
          </a:solidFill>
        </p:spPr>
        <p:txBody>
          <a:bodyPr wrap="square" lIns="0" tIns="0" rIns="0" bIns="0" rtlCol="0"/>
          <a:lstStyle/>
          <a:p>
            <a:endParaRPr/>
          </a:p>
        </p:txBody>
      </p:sp>
      <p:sp>
        <p:nvSpPr>
          <p:cNvPr id="2" name="Title 1"/>
          <p:cNvSpPr>
            <a:spLocks noGrp="1"/>
          </p:cNvSpPr>
          <p:nvPr>
            <p:ph type="ctrTitle" hasCustomPrompt="1"/>
          </p:nvPr>
        </p:nvSpPr>
        <p:spPr>
          <a:xfrm>
            <a:off x="1519239" y="1946808"/>
            <a:ext cx="2832100" cy="2835504"/>
          </a:xfrm>
        </p:spPr>
        <p:txBody>
          <a:bodyPr anchor="ctr" anchorCtr="0"/>
          <a:lstStyle>
            <a:lvl1pPr algn="l">
              <a:lnSpc>
                <a:spcPts val="5000"/>
              </a:lnSpc>
              <a:defRPr sz="4600">
                <a:solidFill>
                  <a:schemeClr val="tx1"/>
                </a:solidFill>
              </a:defRPr>
            </a:lvl1pPr>
          </a:lstStyle>
          <a:p>
            <a:r>
              <a:rPr lang="en-US"/>
              <a:t>Click to enter section 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GB"/>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p>
            <a:fld id="{24C8C45C-947F-4981-8B3F-4F32E973C901}" type="slidenum">
              <a:rPr lang="en-US" smtClean="0"/>
              <a:pPr/>
              <a:t>‹#›</a:t>
            </a:fld>
            <a:endParaRPr lang="en-US"/>
          </a:p>
        </p:txBody>
      </p:sp>
      <p:sp>
        <p:nvSpPr>
          <p:cNvPr id="7" name="Rectangle 6">
            <a:extLst>
              <a:ext uri="{FF2B5EF4-FFF2-40B4-BE49-F238E27FC236}">
                <a16:creationId xmlns:a16="http://schemas.microsoft.com/office/drawing/2014/main" id="{DA9F984F-3965-4547-8D54-FCCF8122431A}"/>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FB570CA4-5B4C-43C0-A2C7-73602E93C85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37">
            <a:extLst>
              <a:ext uri="{FF2B5EF4-FFF2-40B4-BE49-F238E27FC236}">
                <a16:creationId xmlns:a16="http://schemas.microsoft.com/office/drawing/2014/main" id="{E4F92521-2F17-4671-87A5-D8B3BF3BC916}"/>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14" name="object 7">
            <a:extLst>
              <a:ext uri="{FF2B5EF4-FFF2-40B4-BE49-F238E27FC236}">
                <a16:creationId xmlns:a16="http://schemas.microsoft.com/office/drawing/2014/main" id="{ACBB69DE-1F8A-DD41-A5C9-3775B2A03140}"/>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38532274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_Section Divider">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FFDFC2E8-28D7-3741-AC8D-8201A35F0EDC}"/>
              </a:ext>
            </a:extLst>
          </p:cNvPr>
          <p:cNvSpPr/>
          <p:nvPr userDrawn="1"/>
        </p:nvSpPr>
        <p:spPr>
          <a:xfrm>
            <a:off x="574675" y="574675"/>
            <a:ext cx="11041062" cy="5707063"/>
          </a:xfrm>
          <a:custGeom>
            <a:avLst/>
            <a:gdLst/>
            <a:ahLst/>
            <a:cxnLst/>
            <a:rect l="l" t="t" r="r" b="b"/>
            <a:pathLst>
              <a:path w="10515600" h="6400800">
                <a:moveTo>
                  <a:pt x="10515600" y="0"/>
                </a:moveTo>
                <a:lnTo>
                  <a:pt x="0" y="0"/>
                </a:lnTo>
                <a:lnTo>
                  <a:pt x="0" y="6400800"/>
                </a:lnTo>
                <a:lnTo>
                  <a:pt x="10515600" y="6400800"/>
                </a:lnTo>
                <a:lnTo>
                  <a:pt x="10515600" y="0"/>
                </a:lnTo>
                <a:close/>
              </a:path>
            </a:pathLst>
          </a:custGeom>
          <a:solidFill>
            <a:srgbClr val="2591CF"/>
          </a:solidFill>
        </p:spPr>
        <p:txBody>
          <a:bodyPr wrap="square" lIns="0" tIns="0" rIns="0" bIns="0" rtlCol="0"/>
          <a:lstStyle/>
          <a:p>
            <a:endParaRPr/>
          </a:p>
        </p:txBody>
      </p:sp>
      <p:sp>
        <p:nvSpPr>
          <p:cNvPr id="16" name="object 4">
            <a:extLst>
              <a:ext uri="{FF2B5EF4-FFF2-40B4-BE49-F238E27FC236}">
                <a16:creationId xmlns:a16="http://schemas.microsoft.com/office/drawing/2014/main" id="{36B6E01C-491B-3545-9918-BD2529C638A0}"/>
              </a:ext>
            </a:extLst>
          </p:cNvPr>
          <p:cNvSpPr/>
          <p:nvPr userDrawn="1"/>
        </p:nvSpPr>
        <p:spPr>
          <a:xfrm>
            <a:off x="2569972" y="1310639"/>
            <a:ext cx="2438400" cy="2438400"/>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rgbClr val="244F8B"/>
          </a:solidFill>
        </p:spPr>
        <p:txBody>
          <a:bodyPr wrap="square" lIns="0" tIns="0" rIns="0" bIns="0" rtlCol="0"/>
          <a:lstStyle/>
          <a:p>
            <a:endParaRPr/>
          </a:p>
        </p:txBody>
      </p:sp>
      <p:sp>
        <p:nvSpPr>
          <p:cNvPr id="17" name="object 5">
            <a:extLst>
              <a:ext uri="{FF2B5EF4-FFF2-40B4-BE49-F238E27FC236}">
                <a16:creationId xmlns:a16="http://schemas.microsoft.com/office/drawing/2014/main" id="{3805A349-EF7D-B04E-A93F-A24CB4F51E65}"/>
              </a:ext>
            </a:extLst>
          </p:cNvPr>
          <p:cNvSpPr>
            <a:spLocks noChangeAspect="1"/>
          </p:cNvSpPr>
          <p:nvPr userDrawn="1"/>
        </p:nvSpPr>
        <p:spPr>
          <a:xfrm>
            <a:off x="1231900" y="1615440"/>
            <a:ext cx="3474720" cy="3474720"/>
          </a:xfrm>
          <a:custGeom>
            <a:avLst/>
            <a:gdLst/>
            <a:ahLst/>
            <a:cxnLst/>
            <a:rect l="l" t="t" r="r" b="b"/>
            <a:pathLst>
              <a:path w="3352800" h="3352800">
                <a:moveTo>
                  <a:pt x="3352800" y="0"/>
                </a:moveTo>
                <a:lnTo>
                  <a:pt x="0" y="0"/>
                </a:lnTo>
                <a:lnTo>
                  <a:pt x="0" y="3352800"/>
                </a:lnTo>
                <a:lnTo>
                  <a:pt x="3352800" y="3352800"/>
                </a:lnTo>
                <a:lnTo>
                  <a:pt x="3352800" y="0"/>
                </a:lnTo>
                <a:close/>
              </a:path>
            </a:pathLst>
          </a:custGeom>
          <a:solidFill>
            <a:schemeClr val="bg1"/>
          </a:solidFill>
        </p:spPr>
        <p:txBody>
          <a:bodyPr wrap="square" lIns="0" tIns="0" rIns="0" bIns="0" rtlCol="0"/>
          <a:lstStyle/>
          <a:p>
            <a:endParaRPr/>
          </a:p>
        </p:txBody>
      </p:sp>
      <p:sp>
        <p:nvSpPr>
          <p:cNvPr id="2" name="Title 1"/>
          <p:cNvSpPr>
            <a:spLocks noGrp="1"/>
          </p:cNvSpPr>
          <p:nvPr>
            <p:ph type="ctrTitle" hasCustomPrompt="1"/>
          </p:nvPr>
        </p:nvSpPr>
        <p:spPr>
          <a:xfrm>
            <a:off x="1519239" y="1946808"/>
            <a:ext cx="2832100" cy="2835504"/>
          </a:xfrm>
        </p:spPr>
        <p:txBody>
          <a:bodyPr anchor="ctr" anchorCtr="0"/>
          <a:lstStyle>
            <a:lvl1pPr algn="l">
              <a:lnSpc>
                <a:spcPts val="5000"/>
              </a:lnSpc>
              <a:defRPr sz="4600">
                <a:solidFill>
                  <a:schemeClr val="tx1"/>
                </a:solidFill>
              </a:defRPr>
            </a:lvl1pPr>
          </a:lstStyle>
          <a:p>
            <a:r>
              <a:rPr lang="en-US"/>
              <a:t>Click to enter section 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GB"/>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p>
            <a:fld id="{24C8C45C-947F-4981-8B3F-4F32E973C901}" type="slidenum">
              <a:rPr lang="en-US" smtClean="0"/>
              <a:pPr/>
              <a:t>‹#›</a:t>
            </a:fld>
            <a:endParaRPr lang="en-US"/>
          </a:p>
        </p:txBody>
      </p:sp>
      <p:sp>
        <p:nvSpPr>
          <p:cNvPr id="7" name="Rectangle 6">
            <a:extLst>
              <a:ext uri="{FF2B5EF4-FFF2-40B4-BE49-F238E27FC236}">
                <a16:creationId xmlns:a16="http://schemas.microsoft.com/office/drawing/2014/main" id="{DA9F984F-3965-4547-8D54-FCCF8122431A}"/>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FB570CA4-5B4C-43C0-A2C7-73602E93C85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37">
            <a:extLst>
              <a:ext uri="{FF2B5EF4-FFF2-40B4-BE49-F238E27FC236}">
                <a16:creationId xmlns:a16="http://schemas.microsoft.com/office/drawing/2014/main" id="{E4F92521-2F17-4671-87A5-D8B3BF3BC916}"/>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14" name="object 7">
            <a:extLst>
              <a:ext uri="{FF2B5EF4-FFF2-40B4-BE49-F238E27FC236}">
                <a16:creationId xmlns:a16="http://schemas.microsoft.com/office/drawing/2014/main" id="{ACBB69DE-1F8A-DD41-A5C9-3775B2A03140}"/>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31915504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_Section Divider">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FFDFC2E8-28D7-3741-AC8D-8201A35F0EDC}"/>
              </a:ext>
            </a:extLst>
          </p:cNvPr>
          <p:cNvSpPr/>
          <p:nvPr userDrawn="1"/>
        </p:nvSpPr>
        <p:spPr>
          <a:xfrm>
            <a:off x="574675" y="574675"/>
            <a:ext cx="11041062" cy="5707063"/>
          </a:xfrm>
          <a:custGeom>
            <a:avLst/>
            <a:gdLst/>
            <a:ahLst/>
            <a:cxnLst/>
            <a:rect l="l" t="t" r="r" b="b"/>
            <a:pathLst>
              <a:path w="10515600" h="6400800">
                <a:moveTo>
                  <a:pt x="10515600" y="0"/>
                </a:moveTo>
                <a:lnTo>
                  <a:pt x="0" y="0"/>
                </a:lnTo>
                <a:lnTo>
                  <a:pt x="0" y="6400800"/>
                </a:lnTo>
                <a:lnTo>
                  <a:pt x="10515600" y="6400800"/>
                </a:lnTo>
                <a:lnTo>
                  <a:pt x="10515600" y="0"/>
                </a:lnTo>
                <a:close/>
              </a:path>
            </a:pathLst>
          </a:custGeom>
          <a:solidFill>
            <a:srgbClr val="244F8B"/>
          </a:solidFill>
        </p:spPr>
        <p:txBody>
          <a:bodyPr wrap="square" lIns="0" tIns="0" rIns="0" bIns="0" rtlCol="0"/>
          <a:lstStyle/>
          <a:p>
            <a:endParaRPr/>
          </a:p>
        </p:txBody>
      </p:sp>
      <p:sp>
        <p:nvSpPr>
          <p:cNvPr id="16" name="object 4">
            <a:extLst>
              <a:ext uri="{FF2B5EF4-FFF2-40B4-BE49-F238E27FC236}">
                <a16:creationId xmlns:a16="http://schemas.microsoft.com/office/drawing/2014/main" id="{36B6E01C-491B-3545-9918-BD2529C638A0}"/>
              </a:ext>
            </a:extLst>
          </p:cNvPr>
          <p:cNvSpPr/>
          <p:nvPr userDrawn="1"/>
        </p:nvSpPr>
        <p:spPr>
          <a:xfrm>
            <a:off x="2569972" y="1310639"/>
            <a:ext cx="2438400" cy="2438400"/>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rgbClr val="2591CF"/>
          </a:solidFill>
        </p:spPr>
        <p:txBody>
          <a:bodyPr wrap="square" lIns="0" tIns="0" rIns="0" bIns="0" rtlCol="0"/>
          <a:lstStyle/>
          <a:p>
            <a:endParaRPr/>
          </a:p>
        </p:txBody>
      </p:sp>
      <p:sp>
        <p:nvSpPr>
          <p:cNvPr id="17" name="object 5">
            <a:extLst>
              <a:ext uri="{FF2B5EF4-FFF2-40B4-BE49-F238E27FC236}">
                <a16:creationId xmlns:a16="http://schemas.microsoft.com/office/drawing/2014/main" id="{3805A349-EF7D-B04E-A93F-A24CB4F51E65}"/>
              </a:ext>
            </a:extLst>
          </p:cNvPr>
          <p:cNvSpPr>
            <a:spLocks noChangeAspect="1"/>
          </p:cNvSpPr>
          <p:nvPr userDrawn="1"/>
        </p:nvSpPr>
        <p:spPr>
          <a:xfrm>
            <a:off x="1231900" y="1615440"/>
            <a:ext cx="3474720" cy="3474720"/>
          </a:xfrm>
          <a:custGeom>
            <a:avLst/>
            <a:gdLst/>
            <a:ahLst/>
            <a:cxnLst/>
            <a:rect l="l" t="t" r="r" b="b"/>
            <a:pathLst>
              <a:path w="3352800" h="3352800">
                <a:moveTo>
                  <a:pt x="3352800" y="0"/>
                </a:moveTo>
                <a:lnTo>
                  <a:pt x="0" y="0"/>
                </a:lnTo>
                <a:lnTo>
                  <a:pt x="0" y="3352800"/>
                </a:lnTo>
                <a:lnTo>
                  <a:pt x="3352800" y="3352800"/>
                </a:lnTo>
                <a:lnTo>
                  <a:pt x="3352800" y="0"/>
                </a:lnTo>
                <a:close/>
              </a:path>
            </a:pathLst>
          </a:custGeom>
          <a:solidFill>
            <a:schemeClr val="bg1"/>
          </a:solidFill>
        </p:spPr>
        <p:txBody>
          <a:bodyPr wrap="square" lIns="0" tIns="0" rIns="0" bIns="0" rtlCol="0"/>
          <a:lstStyle/>
          <a:p>
            <a:endParaRPr/>
          </a:p>
        </p:txBody>
      </p:sp>
      <p:sp>
        <p:nvSpPr>
          <p:cNvPr id="2" name="Title 1"/>
          <p:cNvSpPr>
            <a:spLocks noGrp="1"/>
          </p:cNvSpPr>
          <p:nvPr>
            <p:ph type="ctrTitle" hasCustomPrompt="1"/>
          </p:nvPr>
        </p:nvSpPr>
        <p:spPr>
          <a:xfrm>
            <a:off x="1519239" y="1946808"/>
            <a:ext cx="2832100" cy="2835504"/>
          </a:xfrm>
        </p:spPr>
        <p:txBody>
          <a:bodyPr anchor="ctr" anchorCtr="0"/>
          <a:lstStyle>
            <a:lvl1pPr algn="l">
              <a:lnSpc>
                <a:spcPts val="5000"/>
              </a:lnSpc>
              <a:defRPr sz="4600">
                <a:solidFill>
                  <a:schemeClr val="tx1"/>
                </a:solidFill>
              </a:defRPr>
            </a:lvl1pPr>
          </a:lstStyle>
          <a:p>
            <a:r>
              <a:rPr lang="en-US"/>
              <a:t>Click to enter section 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GB"/>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p>
            <a:fld id="{24C8C45C-947F-4981-8B3F-4F32E973C901}" type="slidenum">
              <a:rPr lang="en-US" smtClean="0"/>
              <a:pPr/>
              <a:t>‹#›</a:t>
            </a:fld>
            <a:endParaRPr lang="en-US"/>
          </a:p>
        </p:txBody>
      </p:sp>
      <p:sp>
        <p:nvSpPr>
          <p:cNvPr id="7" name="Rectangle 6">
            <a:extLst>
              <a:ext uri="{FF2B5EF4-FFF2-40B4-BE49-F238E27FC236}">
                <a16:creationId xmlns:a16="http://schemas.microsoft.com/office/drawing/2014/main" id="{DA9F984F-3965-4547-8D54-FCCF8122431A}"/>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FB570CA4-5B4C-43C0-A2C7-73602E93C85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37">
            <a:extLst>
              <a:ext uri="{FF2B5EF4-FFF2-40B4-BE49-F238E27FC236}">
                <a16:creationId xmlns:a16="http://schemas.microsoft.com/office/drawing/2014/main" id="{E4F92521-2F17-4671-87A5-D8B3BF3BC916}"/>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14" name="object 7">
            <a:extLst>
              <a:ext uri="{FF2B5EF4-FFF2-40B4-BE49-F238E27FC236}">
                <a16:creationId xmlns:a16="http://schemas.microsoft.com/office/drawing/2014/main" id="{ACBB69DE-1F8A-DD41-A5C9-3775B2A03140}"/>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38186655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incoln Graph - Left 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4675" y="1097280"/>
            <a:ext cx="11039738" cy="457200"/>
          </a:xfrm>
        </p:spPr>
        <p:txBody>
          <a:bodyPr/>
          <a:lstStyle>
            <a:lvl1pPr>
              <a:defRPr u="none"/>
            </a:lvl1pPr>
          </a:lstStyle>
          <a:p>
            <a:r>
              <a:rPr lang="en-US" noProof="0"/>
              <a:t>Click to enter title</a:t>
            </a:r>
          </a:p>
        </p:txBody>
      </p:sp>
      <p:sp>
        <p:nvSpPr>
          <p:cNvPr id="3" name="Content Placeholder 2"/>
          <p:cNvSpPr>
            <a:spLocks noGrp="1"/>
          </p:cNvSpPr>
          <p:nvPr>
            <p:ph idx="1" hasCustomPrompt="1"/>
          </p:nvPr>
        </p:nvSpPr>
        <p:spPr>
          <a:xfrm>
            <a:off x="8783638" y="1810323"/>
            <a:ext cx="2830774" cy="4280138"/>
          </a:xfrm>
        </p:spPr>
        <p:txBody>
          <a:bodyPr/>
          <a:lstStyle>
            <a:lvl1pPr marL="0" indent="0">
              <a:buNone/>
              <a:defRPr sz="1400">
                <a:solidFill>
                  <a:schemeClr val="tx2"/>
                </a:solidFill>
                <a:latin typeface="+mj-lt"/>
              </a:defRPr>
            </a:lvl1pPr>
            <a:lvl2pPr marL="0" indent="0">
              <a:buNone/>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Text (Second level)</a:t>
            </a:r>
          </a:p>
          <a:p>
            <a:pPr lvl="2"/>
            <a:r>
              <a:rPr lang="en-US" noProof="0"/>
              <a:t>Disclosure (Third level)</a:t>
            </a:r>
          </a:p>
        </p:txBody>
      </p:sp>
      <p:sp>
        <p:nvSpPr>
          <p:cNvPr id="10" name="Date Placeholder 9">
            <a:extLst>
              <a:ext uri="{FF2B5EF4-FFF2-40B4-BE49-F238E27FC236}">
                <a16:creationId xmlns:a16="http://schemas.microsoft.com/office/drawing/2014/main" id="{B7D8883A-C81E-4C2F-BCB2-E092D8103621}"/>
              </a:ext>
            </a:extLst>
          </p:cNvPr>
          <p:cNvSpPr>
            <a:spLocks noGrp="1"/>
          </p:cNvSpPr>
          <p:nvPr>
            <p:ph type="dt" sz="half" idx="29"/>
          </p:nvPr>
        </p:nvSpPr>
        <p:spPr/>
        <p:txBody>
          <a:bodyPr/>
          <a:lstStyle/>
          <a:p>
            <a:endParaRPr lang="en-GB"/>
          </a:p>
        </p:txBody>
      </p:sp>
      <p:sp>
        <p:nvSpPr>
          <p:cNvPr id="11" name="Footer Placeholder 10">
            <a:extLst>
              <a:ext uri="{FF2B5EF4-FFF2-40B4-BE49-F238E27FC236}">
                <a16:creationId xmlns:a16="http://schemas.microsoft.com/office/drawing/2014/main" id="{ED2795BB-E7A6-4B60-821F-A874072AE502}"/>
              </a:ext>
            </a:extLst>
          </p:cNvPr>
          <p:cNvSpPr>
            <a:spLocks noGrp="1"/>
          </p:cNvSpPr>
          <p:nvPr>
            <p:ph type="ftr" sz="quarter" idx="30"/>
          </p:nvPr>
        </p:nvSpPr>
        <p:spPr/>
        <p:txBody>
          <a:bodyPr/>
          <a:lstStyle/>
          <a:p>
            <a:endParaRPr lang="en-GB"/>
          </a:p>
        </p:txBody>
      </p:sp>
      <p:sp>
        <p:nvSpPr>
          <p:cNvPr id="12" name="Slide Number Placeholder 11">
            <a:extLst>
              <a:ext uri="{FF2B5EF4-FFF2-40B4-BE49-F238E27FC236}">
                <a16:creationId xmlns:a16="http://schemas.microsoft.com/office/drawing/2014/main" id="{B2729E24-EF2E-4F07-93A3-5F2862B2FF75}"/>
              </a:ext>
            </a:extLst>
          </p:cNvPr>
          <p:cNvSpPr>
            <a:spLocks noGrp="1"/>
          </p:cNvSpPr>
          <p:nvPr>
            <p:ph type="sldNum" sz="quarter" idx="31"/>
          </p:nvPr>
        </p:nvSpPr>
        <p:spPr/>
        <p:txBody>
          <a:bodyPr/>
          <a:lstStyle/>
          <a:p>
            <a:fld id="{24C8C45C-947F-4981-8B3F-4F32E973C901}" type="slidenum">
              <a:rPr lang="en-US" smtClean="0"/>
              <a:pPr/>
              <a:t>‹#›</a:t>
            </a:fld>
            <a:endParaRPr lang="en-US"/>
          </a:p>
        </p:txBody>
      </p:sp>
      <p:sp>
        <p:nvSpPr>
          <p:cNvPr id="8" name="Rectangle 7">
            <a:extLst>
              <a:ext uri="{FF2B5EF4-FFF2-40B4-BE49-F238E27FC236}">
                <a16:creationId xmlns:a16="http://schemas.microsoft.com/office/drawing/2014/main" id="{209A5025-9344-45E5-8B67-AA5FC226EE31}"/>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4078F036-6D6D-4E63-BB4D-654CF4701C2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87489BDF-0479-4257-8159-D1C5DC7FC3D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pic>
        <p:nvPicPr>
          <p:cNvPr id="14" name="Picture 13">
            <a:extLst>
              <a:ext uri="{FF2B5EF4-FFF2-40B4-BE49-F238E27FC236}">
                <a16:creationId xmlns:a16="http://schemas.microsoft.com/office/drawing/2014/main" id="{08813F10-597B-4F46-A5AD-BC4814D1F8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95" r="395"/>
          <a:stretch/>
        </p:blipFill>
        <p:spPr>
          <a:xfrm>
            <a:off x="574675" y="301941"/>
            <a:ext cx="1702490" cy="548640"/>
          </a:xfrm>
          <a:prstGeom prst="rect">
            <a:avLst/>
          </a:prstGeom>
        </p:spPr>
      </p:pic>
      <p:cxnSp>
        <p:nvCxnSpPr>
          <p:cNvPr id="5" name="Straight Connector 4">
            <a:extLst>
              <a:ext uri="{FF2B5EF4-FFF2-40B4-BE49-F238E27FC236}">
                <a16:creationId xmlns:a16="http://schemas.microsoft.com/office/drawing/2014/main" id="{695CCD82-E63A-CF4A-8122-B88CF4CD5FC5}"/>
              </a:ext>
            </a:extLst>
          </p:cNvPr>
          <p:cNvCxnSpPr/>
          <p:nvPr userDrawn="1"/>
        </p:nvCxnSpPr>
        <p:spPr>
          <a:xfrm>
            <a:off x="574675" y="1554480"/>
            <a:ext cx="11039738" cy="0"/>
          </a:xfrm>
          <a:prstGeom prst="line">
            <a:avLst/>
          </a:prstGeom>
          <a:ln w="12700">
            <a:solidFill>
              <a:schemeClr val="accent6">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338DB4A3-88A5-2543-9CFE-6E5735569B32}"/>
              </a:ext>
            </a:extLst>
          </p:cNvPr>
          <p:cNvSpPr>
            <a:spLocks noGrp="1"/>
          </p:cNvSpPr>
          <p:nvPr>
            <p:ph idx="32" hasCustomPrompt="1"/>
          </p:nvPr>
        </p:nvSpPr>
        <p:spPr>
          <a:xfrm>
            <a:off x="575055" y="1810324"/>
            <a:ext cx="7264020" cy="128204"/>
          </a:xfrm>
        </p:spPr>
        <p:txBody>
          <a:bodyPr/>
          <a:lstStyle>
            <a:lvl1pPr marL="0" indent="0">
              <a:buNone/>
              <a:defRPr sz="950" b="1">
                <a:solidFill>
                  <a:schemeClr val="tx1"/>
                </a:solidFill>
                <a:latin typeface="+mn-lt"/>
              </a:defRPr>
            </a:lvl1pPr>
            <a:lvl2pPr marL="0" indent="0">
              <a:buNone/>
              <a:tabLst/>
              <a:defRPr sz="950" b="1">
                <a:solidFill>
                  <a:schemeClr val="tx1"/>
                </a:solidFill>
              </a:defRPr>
            </a:lvl2pPr>
            <a:lvl3pPr marL="0" indent="0">
              <a:buNone/>
              <a:tabLst/>
              <a:defRPr sz="950" b="1">
                <a:solidFill>
                  <a:schemeClr val="tx1"/>
                </a:solidFill>
              </a:defRPr>
            </a:lvl3pPr>
            <a:lvl4pPr marL="0" indent="0">
              <a:buNone/>
              <a:tabLst/>
              <a:defRPr sz="950" b="1">
                <a:solidFill>
                  <a:schemeClr val="tx1"/>
                </a:solidFill>
              </a:defRPr>
            </a:lvl4pPr>
            <a:lvl5pPr marL="0" indent="0">
              <a:buNone/>
              <a:tabLst/>
              <a:defRPr sz="950" b="1">
                <a:solidFill>
                  <a:schemeClr val="tx1"/>
                </a:solidFill>
              </a:defRPr>
            </a:lvl5pPr>
          </a:lstStyle>
          <a:p>
            <a:pPr lvl="0"/>
            <a:r>
              <a:rPr lang="en-US" noProof="0"/>
              <a:t>Click to add graph title if needed, or delete</a:t>
            </a:r>
          </a:p>
        </p:txBody>
      </p:sp>
      <p:sp>
        <p:nvSpPr>
          <p:cNvPr id="16" name="Chart Placeholder 15">
            <a:extLst>
              <a:ext uri="{FF2B5EF4-FFF2-40B4-BE49-F238E27FC236}">
                <a16:creationId xmlns:a16="http://schemas.microsoft.com/office/drawing/2014/main" id="{2E703445-C5F6-9A4C-8F15-D423AAF6495D}"/>
              </a:ext>
            </a:extLst>
          </p:cNvPr>
          <p:cNvSpPr>
            <a:spLocks noGrp="1"/>
          </p:cNvSpPr>
          <p:nvPr>
            <p:ph type="chart" sz="quarter" idx="33" hasCustomPrompt="1"/>
          </p:nvPr>
        </p:nvSpPr>
        <p:spPr>
          <a:xfrm>
            <a:off x="574675" y="2120900"/>
            <a:ext cx="7264400" cy="3713140"/>
          </a:xfrm>
        </p:spPr>
        <p:txBody>
          <a:bodyPr/>
          <a:lstStyle>
            <a:lvl1pPr marL="0" indent="0">
              <a:buNone/>
              <a:defRPr/>
            </a:lvl1pPr>
          </a:lstStyle>
          <a:p>
            <a:r>
              <a:rPr lang="en-US"/>
              <a:t>Click to add chart</a:t>
            </a:r>
          </a:p>
        </p:txBody>
      </p:sp>
      <p:sp>
        <p:nvSpPr>
          <p:cNvPr id="18" name="Text Placeholder 17">
            <a:extLst>
              <a:ext uri="{FF2B5EF4-FFF2-40B4-BE49-F238E27FC236}">
                <a16:creationId xmlns:a16="http://schemas.microsoft.com/office/drawing/2014/main" id="{3BFC45A0-9397-E84E-9FC0-66B79C01B600}"/>
              </a:ext>
            </a:extLst>
          </p:cNvPr>
          <p:cNvSpPr>
            <a:spLocks noGrp="1"/>
          </p:cNvSpPr>
          <p:nvPr>
            <p:ph type="body" sz="quarter" idx="34" hasCustomPrompt="1"/>
          </p:nvPr>
        </p:nvSpPr>
        <p:spPr>
          <a:xfrm>
            <a:off x="574675" y="5834063"/>
            <a:ext cx="7264400" cy="447675"/>
          </a:xfrm>
        </p:spPr>
        <p:txBody>
          <a:bodyPr anchor="b" anchorCtr="0"/>
          <a:lstStyle>
            <a:lvl1pPr marL="7938" indent="0">
              <a:lnSpc>
                <a:spcPts val="860"/>
              </a:lnSpc>
              <a:spcAft>
                <a:spcPts val="300"/>
              </a:spcAft>
              <a:buNone/>
              <a:tabLst/>
              <a:defRPr sz="800"/>
            </a:lvl1pPr>
            <a:lvl2pPr marL="7938" indent="0">
              <a:lnSpc>
                <a:spcPts val="860"/>
              </a:lnSpc>
              <a:spcAft>
                <a:spcPts val="300"/>
              </a:spcAft>
              <a:buNone/>
              <a:tabLst/>
              <a:defRPr sz="800"/>
            </a:lvl2pPr>
            <a:lvl3pPr marL="7938" indent="0">
              <a:lnSpc>
                <a:spcPts val="860"/>
              </a:lnSpc>
              <a:spcAft>
                <a:spcPts val="300"/>
              </a:spcAft>
              <a:buNone/>
              <a:tabLst/>
              <a:defRPr sz="800"/>
            </a:lvl3pPr>
            <a:lvl4pPr marL="7938" indent="0">
              <a:lnSpc>
                <a:spcPts val="860"/>
              </a:lnSpc>
              <a:spcAft>
                <a:spcPts val="300"/>
              </a:spcAft>
              <a:buNone/>
              <a:tabLst/>
              <a:defRPr sz="800"/>
            </a:lvl4pPr>
            <a:lvl5pPr marL="7938" indent="0">
              <a:lnSpc>
                <a:spcPts val="860"/>
              </a:lnSpc>
              <a:spcAft>
                <a:spcPts val="300"/>
              </a:spcAft>
              <a:buNone/>
              <a:tabLst/>
              <a:defRPr sz="800"/>
            </a:lvl5pPr>
          </a:lstStyle>
          <a:p>
            <a:pPr lvl="0"/>
            <a:r>
              <a:rPr lang="en-US"/>
              <a:t>Click to add disclosure</a:t>
            </a:r>
          </a:p>
        </p:txBody>
      </p:sp>
    </p:spTree>
    <p:extLst>
      <p:ext uri="{BB962C8B-B14F-4D97-AF65-F5344CB8AC3E}">
        <p14:creationId xmlns:p14="http://schemas.microsoft.com/office/powerpoint/2010/main" val="2128569083"/>
      </p:ext>
    </p:extLst>
  </p:cSld>
  <p:clrMapOvr>
    <a:masterClrMapping/>
  </p:clrMapOvr>
  <p:extLst>
    <p:ext uri="{DCECCB84-F9BA-43D5-87BE-67443E8EF086}">
      <p15:sldGuideLst xmlns:p15="http://schemas.microsoft.com/office/powerpoint/2012/main">
        <p15:guide id="1" orient="horz" pos="720">
          <p15:clr>
            <a:srgbClr val="FBAE40"/>
          </p15:clr>
        </p15:guide>
        <p15:guide id="2" orient="horz" pos="11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w/ Backgnd Color 1">
    <p:bg>
      <p:bgPr>
        <a:solidFill>
          <a:schemeClr val="accent1"/>
        </a:solidFill>
        <a:effectLst/>
      </p:bgPr>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A6EA1BF2-D447-4B9D-9163-7D0F6B7ADC5C}"/>
              </a:ext>
            </a:extLst>
          </p:cNvPr>
          <p:cNvSpPr/>
          <p:nvPr userDrawn="1"/>
        </p:nvSpPr>
        <p:spPr bwMode="invGray">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3" name="Slide Number Placeholder 2">
            <a:extLst>
              <a:ext uri="{FF2B5EF4-FFF2-40B4-BE49-F238E27FC236}">
                <a16:creationId xmlns:a16="http://schemas.microsoft.com/office/drawing/2014/main" id="{8971C31B-D51A-413A-8F41-0C181F398207}"/>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6" name="Text Placeholder 8">
            <a:extLst>
              <a:ext uri="{FF2B5EF4-FFF2-40B4-BE49-F238E27FC236}">
                <a16:creationId xmlns:a16="http://schemas.microsoft.com/office/drawing/2014/main" id="{94E67140-1211-43BA-B2C2-B26686A25F0B}"/>
              </a:ext>
            </a:extLst>
          </p:cNvPr>
          <p:cNvSpPr>
            <a:spLocks noGrp="1"/>
          </p:cNvSpPr>
          <p:nvPr>
            <p:ph type="body" sz="quarter" idx="13" hasCustomPrompt="1"/>
          </p:nvPr>
        </p:nvSpPr>
        <p:spPr>
          <a:xfrm>
            <a:off x="575996" y="576000"/>
            <a:ext cx="8494979" cy="3506400"/>
          </a:xfrm>
        </p:spPr>
        <p:txBody>
          <a:bodyPr/>
          <a:lstStyle>
            <a:lvl1pPr marL="0" indent="0">
              <a:lnSpc>
                <a:spcPct val="97000"/>
              </a:lnSpc>
              <a:spcAft>
                <a:spcPts val="0"/>
              </a:spcAft>
              <a:buNone/>
              <a:defRPr sz="4600" b="0"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here to enter quote text. Enter the first quote mark and then the text, remember to add the last quote mark.”</a:t>
            </a:r>
          </a:p>
        </p:txBody>
      </p:sp>
      <p:sp>
        <p:nvSpPr>
          <p:cNvPr id="7" name="Text Placeholder 10">
            <a:extLst>
              <a:ext uri="{FF2B5EF4-FFF2-40B4-BE49-F238E27FC236}">
                <a16:creationId xmlns:a16="http://schemas.microsoft.com/office/drawing/2014/main" id="{0CAAAE25-6A39-4964-A3B3-A138CD24BDB0}"/>
              </a:ext>
            </a:extLst>
          </p:cNvPr>
          <p:cNvSpPr>
            <a:spLocks noGrp="1"/>
          </p:cNvSpPr>
          <p:nvPr>
            <p:ph type="body" sz="quarter" idx="14" hasCustomPrompt="1"/>
          </p:nvPr>
        </p:nvSpPr>
        <p:spPr>
          <a:xfrm>
            <a:off x="576000" y="4546800"/>
            <a:ext cx="5375538" cy="219600"/>
          </a:xfrm>
        </p:spPr>
        <p:txBody>
          <a:bodyPr/>
          <a:lstStyle>
            <a:lvl1pPr marL="0" indent="0" defTabSz="3494088">
              <a:spcAft>
                <a:spcPts val="0"/>
              </a:spcAft>
              <a:buFont typeface="Arial" panose="020B0604020202020204" pitchFamily="34" charset="0"/>
              <a:buNone/>
              <a:defRPr sz="1400" b="1"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Source Name</a:t>
            </a:r>
          </a:p>
        </p:txBody>
      </p:sp>
      <p:sp>
        <p:nvSpPr>
          <p:cNvPr id="8" name="Text Placeholder 12">
            <a:extLst>
              <a:ext uri="{FF2B5EF4-FFF2-40B4-BE49-F238E27FC236}">
                <a16:creationId xmlns:a16="http://schemas.microsoft.com/office/drawing/2014/main" id="{268AFDC2-1ED4-4EBC-920C-D1FA4C74A41E}"/>
              </a:ext>
            </a:extLst>
          </p:cNvPr>
          <p:cNvSpPr>
            <a:spLocks noGrp="1"/>
          </p:cNvSpPr>
          <p:nvPr>
            <p:ph type="body" sz="quarter" idx="15" hasCustomPrompt="1"/>
          </p:nvPr>
        </p:nvSpPr>
        <p:spPr>
          <a:xfrm>
            <a:off x="576000" y="4755600"/>
            <a:ext cx="5375538" cy="727200"/>
          </a:xfrm>
        </p:spPr>
        <p:txBody>
          <a:bodyPr/>
          <a:lstStyle>
            <a:lvl1pPr marL="0" indent="0">
              <a:spcAft>
                <a:spcPts val="0"/>
              </a:spcAft>
              <a:buNone/>
              <a:defRPr sz="1400" b="0" i="1">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4" name="Date Placeholder 3">
            <a:extLst>
              <a:ext uri="{FF2B5EF4-FFF2-40B4-BE49-F238E27FC236}">
                <a16:creationId xmlns:a16="http://schemas.microsoft.com/office/drawing/2014/main" id="{4C43212D-7EAD-447C-A5DF-1BC3BAFBBED4}"/>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6A0ACAE0-739A-47E2-BBAA-4DDC81A8F1D0}"/>
              </a:ext>
            </a:extLst>
          </p:cNvPr>
          <p:cNvSpPr>
            <a:spLocks noGrp="1"/>
          </p:cNvSpPr>
          <p:nvPr>
            <p:ph type="ftr" sz="quarter" idx="12"/>
          </p:nvPr>
        </p:nvSpPr>
        <p:spPr/>
        <p:txBody>
          <a:bodyPr/>
          <a:lstStyle/>
          <a:p>
            <a:endParaRPr lang="en-US" dirty="0"/>
          </a:p>
        </p:txBody>
      </p:sp>
      <p:sp>
        <p:nvSpPr>
          <p:cNvPr id="15" name="TextBox 14">
            <a:extLst>
              <a:ext uri="{FF2B5EF4-FFF2-40B4-BE49-F238E27FC236}">
                <a16:creationId xmlns:a16="http://schemas.microsoft.com/office/drawing/2014/main" id="{5BAA0808-C00E-49B8-92A9-678CDA5C5823}"/>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7" name="Rectangle 16">
            <a:extLst>
              <a:ext uri="{FF2B5EF4-FFF2-40B4-BE49-F238E27FC236}">
                <a16:creationId xmlns:a16="http://schemas.microsoft.com/office/drawing/2014/main" id="{04DB8267-EF74-4B85-9035-79FC9AC4BF4C}"/>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8" name="Rectangle 17">
            <a:extLst>
              <a:ext uri="{FF2B5EF4-FFF2-40B4-BE49-F238E27FC236}">
                <a16:creationId xmlns:a16="http://schemas.microsoft.com/office/drawing/2014/main" id="{34B6B069-491F-4463-A6A0-481D1DA7B509}"/>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 name="text" descr="{&quot;templafy&quot;:{&quot;id&quot;:&quot;c0649551-fc2f-4277-8251-3cf3a8792a1f&quot;}}" title="Form.Lcn">
            <a:extLst>
              <a:ext uri="{FF2B5EF4-FFF2-40B4-BE49-F238E27FC236}">
                <a16:creationId xmlns:a16="http://schemas.microsoft.com/office/drawing/2014/main" id="{77713742-8338-82F4-5A14-8DA05144F257}"/>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9" name="text" descr="{&quot;templafy&quot;:{&quot;id&quot;:&quot;bfb6dfb5-3963-4072-8310-ee1f95b55b18&quot;}}" title="Form.AudienceDisclosure">
            <a:extLst>
              <a:ext uri="{FF2B5EF4-FFF2-40B4-BE49-F238E27FC236}">
                <a16:creationId xmlns:a16="http://schemas.microsoft.com/office/drawing/2014/main" id="{8F081BE6-D585-DE04-AFEF-86F4BDCD101D}"/>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0" name="text" descr="{&quot;templafy&quot;:{&quot;id&quot;:&quot;4bafd571-e61f-4d89-af9d-b7ed8699b9ad&quot;}}" title="UserProfile.Address.Copyright">
            <a:extLst>
              <a:ext uri="{FF2B5EF4-FFF2-40B4-BE49-F238E27FC236}">
                <a16:creationId xmlns:a16="http://schemas.microsoft.com/office/drawing/2014/main" id="{8730802B-0DB9-1EDC-1E5F-8965E38BC3CC}"/>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2023 Lincoln National Corporation</a:t>
            </a:r>
          </a:p>
        </p:txBody>
      </p:sp>
    </p:spTree>
    <p:extLst>
      <p:ext uri="{BB962C8B-B14F-4D97-AF65-F5344CB8AC3E}">
        <p14:creationId xmlns:p14="http://schemas.microsoft.com/office/powerpoint/2010/main" val="1554894032"/>
      </p:ext>
    </p:extLst>
  </p:cSld>
  <p:clrMapOvr>
    <a:overrideClrMapping bg1="dk1" tx1="lt1" bg2="dk2" tx2="lt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Lincoln Graph -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4675" y="1097280"/>
            <a:ext cx="11039738" cy="457200"/>
          </a:xfrm>
        </p:spPr>
        <p:txBody>
          <a:bodyPr/>
          <a:lstStyle>
            <a:lvl1pPr>
              <a:defRPr u="none"/>
            </a:lvl1pPr>
          </a:lstStyle>
          <a:p>
            <a:r>
              <a:rPr lang="en-US" noProof="0"/>
              <a:t>Click to enter title</a:t>
            </a:r>
          </a:p>
        </p:txBody>
      </p:sp>
      <p:sp>
        <p:nvSpPr>
          <p:cNvPr id="3" name="Content Placeholder 2"/>
          <p:cNvSpPr>
            <a:spLocks noGrp="1"/>
          </p:cNvSpPr>
          <p:nvPr>
            <p:ph idx="1" hasCustomPrompt="1"/>
          </p:nvPr>
        </p:nvSpPr>
        <p:spPr>
          <a:xfrm>
            <a:off x="574675" y="1810322"/>
            <a:ext cx="5376863" cy="759141"/>
          </a:xfrm>
        </p:spPr>
        <p:txBody>
          <a:bodyPr/>
          <a:lstStyle>
            <a:lvl1pPr marL="0" indent="0">
              <a:buNone/>
              <a:defRPr sz="1400">
                <a:solidFill>
                  <a:schemeClr val="tx2"/>
                </a:solidFill>
                <a:latin typeface="+mj-lt"/>
              </a:defRPr>
            </a:lvl1pPr>
            <a:lvl2pPr marL="0" indent="0">
              <a:buNone/>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Text (Second level)</a:t>
            </a:r>
          </a:p>
        </p:txBody>
      </p:sp>
      <p:sp>
        <p:nvSpPr>
          <p:cNvPr id="10" name="Date Placeholder 9">
            <a:extLst>
              <a:ext uri="{FF2B5EF4-FFF2-40B4-BE49-F238E27FC236}">
                <a16:creationId xmlns:a16="http://schemas.microsoft.com/office/drawing/2014/main" id="{B7D8883A-C81E-4C2F-BCB2-E092D8103621}"/>
              </a:ext>
            </a:extLst>
          </p:cNvPr>
          <p:cNvSpPr>
            <a:spLocks noGrp="1"/>
          </p:cNvSpPr>
          <p:nvPr>
            <p:ph type="dt" sz="half" idx="29"/>
          </p:nvPr>
        </p:nvSpPr>
        <p:spPr/>
        <p:txBody>
          <a:bodyPr/>
          <a:lstStyle/>
          <a:p>
            <a:endParaRPr lang="en-GB"/>
          </a:p>
        </p:txBody>
      </p:sp>
      <p:sp>
        <p:nvSpPr>
          <p:cNvPr id="11" name="Footer Placeholder 10">
            <a:extLst>
              <a:ext uri="{FF2B5EF4-FFF2-40B4-BE49-F238E27FC236}">
                <a16:creationId xmlns:a16="http://schemas.microsoft.com/office/drawing/2014/main" id="{ED2795BB-E7A6-4B60-821F-A874072AE502}"/>
              </a:ext>
            </a:extLst>
          </p:cNvPr>
          <p:cNvSpPr>
            <a:spLocks noGrp="1"/>
          </p:cNvSpPr>
          <p:nvPr>
            <p:ph type="ftr" sz="quarter" idx="30"/>
          </p:nvPr>
        </p:nvSpPr>
        <p:spPr/>
        <p:txBody>
          <a:bodyPr/>
          <a:lstStyle/>
          <a:p>
            <a:endParaRPr lang="en-GB"/>
          </a:p>
        </p:txBody>
      </p:sp>
      <p:sp>
        <p:nvSpPr>
          <p:cNvPr id="12" name="Slide Number Placeholder 11">
            <a:extLst>
              <a:ext uri="{FF2B5EF4-FFF2-40B4-BE49-F238E27FC236}">
                <a16:creationId xmlns:a16="http://schemas.microsoft.com/office/drawing/2014/main" id="{B2729E24-EF2E-4F07-93A3-5F2862B2FF75}"/>
              </a:ext>
            </a:extLst>
          </p:cNvPr>
          <p:cNvSpPr>
            <a:spLocks noGrp="1"/>
          </p:cNvSpPr>
          <p:nvPr>
            <p:ph type="sldNum" sz="quarter" idx="31"/>
          </p:nvPr>
        </p:nvSpPr>
        <p:spPr/>
        <p:txBody>
          <a:bodyPr/>
          <a:lstStyle/>
          <a:p>
            <a:fld id="{24C8C45C-947F-4981-8B3F-4F32E973C901}" type="slidenum">
              <a:rPr lang="en-US" smtClean="0"/>
              <a:pPr/>
              <a:t>‹#›</a:t>
            </a:fld>
            <a:endParaRPr lang="en-US"/>
          </a:p>
        </p:txBody>
      </p:sp>
      <p:sp>
        <p:nvSpPr>
          <p:cNvPr id="8" name="Rectangle 7">
            <a:extLst>
              <a:ext uri="{FF2B5EF4-FFF2-40B4-BE49-F238E27FC236}">
                <a16:creationId xmlns:a16="http://schemas.microsoft.com/office/drawing/2014/main" id="{209A5025-9344-45E5-8B67-AA5FC226EE31}"/>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4078F036-6D6D-4E63-BB4D-654CF4701C2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87489BDF-0479-4257-8159-D1C5DC7FC3D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pic>
        <p:nvPicPr>
          <p:cNvPr id="14" name="Picture 13">
            <a:extLst>
              <a:ext uri="{FF2B5EF4-FFF2-40B4-BE49-F238E27FC236}">
                <a16:creationId xmlns:a16="http://schemas.microsoft.com/office/drawing/2014/main" id="{08813F10-597B-4F46-A5AD-BC4814D1F8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95" r="395"/>
          <a:stretch/>
        </p:blipFill>
        <p:spPr>
          <a:xfrm>
            <a:off x="574675" y="301941"/>
            <a:ext cx="1702490" cy="548640"/>
          </a:xfrm>
          <a:prstGeom prst="rect">
            <a:avLst/>
          </a:prstGeom>
        </p:spPr>
      </p:pic>
      <p:cxnSp>
        <p:nvCxnSpPr>
          <p:cNvPr id="5" name="Straight Connector 4">
            <a:extLst>
              <a:ext uri="{FF2B5EF4-FFF2-40B4-BE49-F238E27FC236}">
                <a16:creationId xmlns:a16="http://schemas.microsoft.com/office/drawing/2014/main" id="{695CCD82-E63A-CF4A-8122-B88CF4CD5FC5}"/>
              </a:ext>
            </a:extLst>
          </p:cNvPr>
          <p:cNvCxnSpPr/>
          <p:nvPr userDrawn="1"/>
        </p:nvCxnSpPr>
        <p:spPr>
          <a:xfrm>
            <a:off x="574675" y="1554480"/>
            <a:ext cx="11039738" cy="0"/>
          </a:xfrm>
          <a:prstGeom prst="line">
            <a:avLst/>
          </a:prstGeom>
          <a:ln w="12700">
            <a:solidFill>
              <a:schemeClr val="accent6">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16" name="Chart Placeholder 15">
            <a:extLst>
              <a:ext uri="{FF2B5EF4-FFF2-40B4-BE49-F238E27FC236}">
                <a16:creationId xmlns:a16="http://schemas.microsoft.com/office/drawing/2014/main" id="{2E703445-C5F6-9A4C-8F15-D423AAF6495D}"/>
              </a:ext>
            </a:extLst>
          </p:cNvPr>
          <p:cNvSpPr>
            <a:spLocks noGrp="1"/>
          </p:cNvSpPr>
          <p:nvPr>
            <p:ph type="chart" sz="quarter" idx="33" hasCustomPrompt="1"/>
          </p:nvPr>
        </p:nvSpPr>
        <p:spPr>
          <a:xfrm>
            <a:off x="574674" y="2633716"/>
            <a:ext cx="11039737" cy="3200324"/>
          </a:xfrm>
        </p:spPr>
        <p:txBody>
          <a:bodyPr/>
          <a:lstStyle>
            <a:lvl1pPr marL="0" indent="0">
              <a:buNone/>
              <a:defRPr/>
            </a:lvl1pPr>
          </a:lstStyle>
          <a:p>
            <a:r>
              <a:rPr lang="en-US"/>
              <a:t>Click to add chart</a:t>
            </a:r>
          </a:p>
        </p:txBody>
      </p:sp>
      <p:sp>
        <p:nvSpPr>
          <p:cNvPr id="18" name="Text Placeholder 17">
            <a:extLst>
              <a:ext uri="{FF2B5EF4-FFF2-40B4-BE49-F238E27FC236}">
                <a16:creationId xmlns:a16="http://schemas.microsoft.com/office/drawing/2014/main" id="{3BFC45A0-9397-E84E-9FC0-66B79C01B600}"/>
              </a:ext>
            </a:extLst>
          </p:cNvPr>
          <p:cNvSpPr>
            <a:spLocks noGrp="1"/>
          </p:cNvSpPr>
          <p:nvPr>
            <p:ph type="body" sz="quarter" idx="34" hasCustomPrompt="1"/>
          </p:nvPr>
        </p:nvSpPr>
        <p:spPr>
          <a:xfrm>
            <a:off x="574675" y="5834063"/>
            <a:ext cx="11039736" cy="447675"/>
          </a:xfrm>
        </p:spPr>
        <p:txBody>
          <a:bodyPr anchor="b" anchorCtr="0"/>
          <a:lstStyle>
            <a:lvl1pPr marL="7938" indent="0">
              <a:lnSpc>
                <a:spcPts val="860"/>
              </a:lnSpc>
              <a:spcAft>
                <a:spcPts val="300"/>
              </a:spcAft>
              <a:buNone/>
              <a:tabLst/>
              <a:defRPr sz="800"/>
            </a:lvl1pPr>
            <a:lvl2pPr marL="7938" indent="0">
              <a:lnSpc>
                <a:spcPts val="860"/>
              </a:lnSpc>
              <a:spcAft>
                <a:spcPts val="300"/>
              </a:spcAft>
              <a:buNone/>
              <a:tabLst/>
              <a:defRPr sz="800"/>
            </a:lvl2pPr>
            <a:lvl3pPr marL="7938" indent="0">
              <a:lnSpc>
                <a:spcPts val="860"/>
              </a:lnSpc>
              <a:spcAft>
                <a:spcPts val="300"/>
              </a:spcAft>
              <a:buNone/>
              <a:tabLst/>
              <a:defRPr sz="800"/>
            </a:lvl3pPr>
            <a:lvl4pPr marL="7938" indent="0">
              <a:lnSpc>
                <a:spcPts val="860"/>
              </a:lnSpc>
              <a:spcAft>
                <a:spcPts val="300"/>
              </a:spcAft>
              <a:buNone/>
              <a:tabLst/>
              <a:defRPr sz="800"/>
            </a:lvl4pPr>
            <a:lvl5pPr marL="7938" indent="0">
              <a:lnSpc>
                <a:spcPts val="860"/>
              </a:lnSpc>
              <a:spcAft>
                <a:spcPts val="300"/>
              </a:spcAft>
              <a:buNone/>
              <a:tabLst/>
              <a:defRPr sz="800"/>
            </a:lvl5pPr>
          </a:lstStyle>
          <a:p>
            <a:pPr lvl="0"/>
            <a:r>
              <a:rPr lang="en-US"/>
              <a:t>Click to add disclosure</a:t>
            </a:r>
          </a:p>
        </p:txBody>
      </p:sp>
      <p:sp>
        <p:nvSpPr>
          <p:cNvPr id="17" name="Content Placeholder 2">
            <a:extLst>
              <a:ext uri="{FF2B5EF4-FFF2-40B4-BE49-F238E27FC236}">
                <a16:creationId xmlns:a16="http://schemas.microsoft.com/office/drawing/2014/main" id="{7699E463-B690-2F43-8BD7-2979F5D0907A}"/>
              </a:ext>
            </a:extLst>
          </p:cNvPr>
          <p:cNvSpPr>
            <a:spLocks noGrp="1"/>
          </p:cNvSpPr>
          <p:nvPr>
            <p:ph idx="35" hasCustomPrompt="1"/>
          </p:nvPr>
        </p:nvSpPr>
        <p:spPr>
          <a:xfrm>
            <a:off x="6243955" y="1810322"/>
            <a:ext cx="5376863" cy="759141"/>
          </a:xfrm>
        </p:spPr>
        <p:txBody>
          <a:bodyPr/>
          <a:lstStyle>
            <a:lvl1pPr marL="0" indent="0">
              <a:buNone/>
              <a:defRPr sz="1400">
                <a:solidFill>
                  <a:schemeClr val="tx2"/>
                </a:solidFill>
                <a:latin typeface="+mj-lt"/>
              </a:defRPr>
            </a:lvl1pPr>
            <a:lvl2pPr marL="0" indent="0">
              <a:buNone/>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Text (Second level)</a:t>
            </a:r>
          </a:p>
        </p:txBody>
      </p:sp>
    </p:spTree>
    <p:extLst>
      <p:ext uri="{BB962C8B-B14F-4D97-AF65-F5344CB8AC3E}">
        <p14:creationId xmlns:p14="http://schemas.microsoft.com/office/powerpoint/2010/main" val="2496026451"/>
      </p:ext>
    </p:extLst>
  </p:cSld>
  <p:clrMapOvr>
    <a:masterClrMapping/>
  </p:clrMapOvr>
  <p:extLst>
    <p:ext uri="{DCECCB84-F9BA-43D5-87BE-67443E8EF086}">
      <p15:sldGuideLst xmlns:p15="http://schemas.microsoft.com/office/powerpoint/2012/main">
        <p15:guide id="1" orient="horz" pos="720">
          <p15:clr>
            <a:srgbClr val="FBAE40"/>
          </p15:clr>
        </p15:guide>
        <p15:guide id="2" orient="horz" pos="115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und Partner Graph - 1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FFAD0-7349-F440-89E6-1363A8DD4FFC}"/>
              </a:ext>
            </a:extLst>
          </p:cNvPr>
          <p:cNvSpPr/>
          <p:nvPr userDrawn="1"/>
        </p:nvSpPr>
        <p:spPr>
          <a:xfrm>
            <a:off x="574675" y="1828800"/>
            <a:ext cx="11039737" cy="4005263"/>
          </a:xfrm>
          <a:prstGeom prst="rect">
            <a:avLst/>
          </a:prstGeom>
          <a:solidFill>
            <a:schemeClr val="bg1">
              <a:lumMod val="95000"/>
            </a:schemeClr>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accent1"/>
              </a:solidFill>
              <a:latin typeface="+mn-lt"/>
              <a:cs typeface="Arial" panose="020B0604020202020204" pitchFamily="34" charset="0"/>
            </a:endParaRPr>
          </a:p>
        </p:txBody>
      </p:sp>
      <p:sp>
        <p:nvSpPr>
          <p:cNvPr id="2" name="Title 1"/>
          <p:cNvSpPr>
            <a:spLocks noGrp="1"/>
          </p:cNvSpPr>
          <p:nvPr>
            <p:ph type="title" hasCustomPrompt="1"/>
          </p:nvPr>
        </p:nvSpPr>
        <p:spPr>
          <a:xfrm>
            <a:off x="574675" y="1097280"/>
            <a:ext cx="11039738" cy="457200"/>
          </a:xfrm>
        </p:spPr>
        <p:txBody>
          <a:bodyPr/>
          <a:lstStyle>
            <a:lvl1pPr>
              <a:defRPr u="none"/>
            </a:lvl1pPr>
          </a:lstStyle>
          <a:p>
            <a:r>
              <a:rPr lang="en-US" noProof="0"/>
              <a:t>Click to enter title</a:t>
            </a:r>
          </a:p>
        </p:txBody>
      </p:sp>
      <p:sp>
        <p:nvSpPr>
          <p:cNvPr id="3" name="Content Placeholder 2"/>
          <p:cNvSpPr>
            <a:spLocks noGrp="1"/>
          </p:cNvSpPr>
          <p:nvPr>
            <p:ph idx="1" hasCustomPrompt="1"/>
          </p:nvPr>
        </p:nvSpPr>
        <p:spPr>
          <a:xfrm>
            <a:off x="720653" y="2728850"/>
            <a:ext cx="2398786" cy="2721165"/>
          </a:xfrm>
        </p:spPr>
        <p:txBody>
          <a:bodyPr/>
          <a:lstStyle>
            <a:lvl1pPr marL="0" indent="0">
              <a:buNone/>
              <a:defRPr sz="1000" b="1">
                <a:solidFill>
                  <a:schemeClr val="tx1"/>
                </a:solidFill>
                <a:latin typeface="+mn-lt"/>
              </a:defRPr>
            </a:lvl1pPr>
            <a:lvl2pPr marL="0" indent="0">
              <a:buNone/>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Text (Second level)</a:t>
            </a:r>
          </a:p>
          <a:p>
            <a:pPr lvl="2"/>
            <a:r>
              <a:rPr lang="en-US" noProof="0"/>
              <a:t>Disclosure (Third level)</a:t>
            </a:r>
          </a:p>
        </p:txBody>
      </p:sp>
      <p:sp>
        <p:nvSpPr>
          <p:cNvPr id="10" name="Date Placeholder 9">
            <a:extLst>
              <a:ext uri="{FF2B5EF4-FFF2-40B4-BE49-F238E27FC236}">
                <a16:creationId xmlns:a16="http://schemas.microsoft.com/office/drawing/2014/main" id="{B7D8883A-C81E-4C2F-BCB2-E092D8103621}"/>
              </a:ext>
            </a:extLst>
          </p:cNvPr>
          <p:cNvSpPr>
            <a:spLocks noGrp="1"/>
          </p:cNvSpPr>
          <p:nvPr>
            <p:ph type="dt" sz="half" idx="29"/>
          </p:nvPr>
        </p:nvSpPr>
        <p:spPr/>
        <p:txBody>
          <a:bodyPr/>
          <a:lstStyle/>
          <a:p>
            <a:endParaRPr lang="en-GB"/>
          </a:p>
        </p:txBody>
      </p:sp>
      <p:sp>
        <p:nvSpPr>
          <p:cNvPr id="11" name="Footer Placeholder 10">
            <a:extLst>
              <a:ext uri="{FF2B5EF4-FFF2-40B4-BE49-F238E27FC236}">
                <a16:creationId xmlns:a16="http://schemas.microsoft.com/office/drawing/2014/main" id="{ED2795BB-E7A6-4B60-821F-A874072AE502}"/>
              </a:ext>
            </a:extLst>
          </p:cNvPr>
          <p:cNvSpPr>
            <a:spLocks noGrp="1"/>
          </p:cNvSpPr>
          <p:nvPr>
            <p:ph type="ftr" sz="quarter" idx="30"/>
          </p:nvPr>
        </p:nvSpPr>
        <p:spPr/>
        <p:txBody>
          <a:bodyPr/>
          <a:lstStyle/>
          <a:p>
            <a:endParaRPr lang="en-GB"/>
          </a:p>
        </p:txBody>
      </p:sp>
      <p:sp>
        <p:nvSpPr>
          <p:cNvPr id="12" name="Slide Number Placeholder 11">
            <a:extLst>
              <a:ext uri="{FF2B5EF4-FFF2-40B4-BE49-F238E27FC236}">
                <a16:creationId xmlns:a16="http://schemas.microsoft.com/office/drawing/2014/main" id="{B2729E24-EF2E-4F07-93A3-5F2862B2FF75}"/>
              </a:ext>
            </a:extLst>
          </p:cNvPr>
          <p:cNvSpPr>
            <a:spLocks noGrp="1"/>
          </p:cNvSpPr>
          <p:nvPr>
            <p:ph type="sldNum" sz="quarter" idx="31"/>
          </p:nvPr>
        </p:nvSpPr>
        <p:spPr/>
        <p:txBody>
          <a:bodyPr/>
          <a:lstStyle/>
          <a:p>
            <a:fld id="{24C8C45C-947F-4981-8B3F-4F32E973C901}" type="slidenum">
              <a:rPr lang="en-US" smtClean="0"/>
              <a:pPr/>
              <a:t>‹#›</a:t>
            </a:fld>
            <a:endParaRPr lang="en-US"/>
          </a:p>
        </p:txBody>
      </p:sp>
      <p:sp>
        <p:nvSpPr>
          <p:cNvPr id="8" name="Rectangle 7">
            <a:extLst>
              <a:ext uri="{FF2B5EF4-FFF2-40B4-BE49-F238E27FC236}">
                <a16:creationId xmlns:a16="http://schemas.microsoft.com/office/drawing/2014/main" id="{209A5025-9344-45E5-8B67-AA5FC226EE31}"/>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4078F036-6D6D-4E63-BB4D-654CF4701C2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87489BDF-0479-4257-8159-D1C5DC7FC3D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pic>
        <p:nvPicPr>
          <p:cNvPr id="14" name="Picture 13">
            <a:extLst>
              <a:ext uri="{FF2B5EF4-FFF2-40B4-BE49-F238E27FC236}">
                <a16:creationId xmlns:a16="http://schemas.microsoft.com/office/drawing/2014/main" id="{08813F10-597B-4F46-A5AD-BC4814D1F8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95" r="395"/>
          <a:stretch/>
        </p:blipFill>
        <p:spPr>
          <a:xfrm>
            <a:off x="574675" y="301941"/>
            <a:ext cx="1702490" cy="548640"/>
          </a:xfrm>
          <a:prstGeom prst="rect">
            <a:avLst/>
          </a:prstGeom>
        </p:spPr>
      </p:pic>
      <p:cxnSp>
        <p:nvCxnSpPr>
          <p:cNvPr id="5" name="Straight Connector 4">
            <a:extLst>
              <a:ext uri="{FF2B5EF4-FFF2-40B4-BE49-F238E27FC236}">
                <a16:creationId xmlns:a16="http://schemas.microsoft.com/office/drawing/2014/main" id="{695CCD82-E63A-CF4A-8122-B88CF4CD5FC5}"/>
              </a:ext>
            </a:extLst>
          </p:cNvPr>
          <p:cNvCxnSpPr/>
          <p:nvPr userDrawn="1"/>
        </p:nvCxnSpPr>
        <p:spPr>
          <a:xfrm>
            <a:off x="574675" y="1554480"/>
            <a:ext cx="11039738" cy="0"/>
          </a:xfrm>
          <a:prstGeom prst="line">
            <a:avLst/>
          </a:prstGeom>
          <a:ln w="12700">
            <a:solidFill>
              <a:schemeClr val="accent6">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3BFC45A0-9397-E84E-9FC0-66B79C01B600}"/>
              </a:ext>
            </a:extLst>
          </p:cNvPr>
          <p:cNvSpPr>
            <a:spLocks noGrp="1"/>
          </p:cNvSpPr>
          <p:nvPr>
            <p:ph type="body" sz="quarter" idx="34" hasCustomPrompt="1"/>
          </p:nvPr>
        </p:nvSpPr>
        <p:spPr>
          <a:xfrm>
            <a:off x="574674" y="5834063"/>
            <a:ext cx="11039737" cy="447675"/>
          </a:xfrm>
        </p:spPr>
        <p:txBody>
          <a:bodyPr anchor="b" anchorCtr="0"/>
          <a:lstStyle>
            <a:lvl1pPr marL="7938" indent="0">
              <a:lnSpc>
                <a:spcPts val="860"/>
              </a:lnSpc>
              <a:spcAft>
                <a:spcPts val="300"/>
              </a:spcAft>
              <a:buNone/>
              <a:tabLst/>
              <a:defRPr sz="800"/>
            </a:lvl1pPr>
            <a:lvl2pPr marL="7938" indent="0">
              <a:lnSpc>
                <a:spcPts val="860"/>
              </a:lnSpc>
              <a:spcAft>
                <a:spcPts val="300"/>
              </a:spcAft>
              <a:buNone/>
              <a:tabLst/>
              <a:defRPr sz="800"/>
            </a:lvl2pPr>
            <a:lvl3pPr marL="7938" indent="0">
              <a:lnSpc>
                <a:spcPts val="860"/>
              </a:lnSpc>
              <a:spcAft>
                <a:spcPts val="300"/>
              </a:spcAft>
              <a:buNone/>
              <a:tabLst/>
              <a:defRPr sz="800"/>
            </a:lvl3pPr>
            <a:lvl4pPr marL="7938" indent="0">
              <a:lnSpc>
                <a:spcPts val="860"/>
              </a:lnSpc>
              <a:spcAft>
                <a:spcPts val="300"/>
              </a:spcAft>
              <a:buNone/>
              <a:tabLst/>
              <a:defRPr sz="800"/>
            </a:lvl4pPr>
            <a:lvl5pPr marL="7938" indent="0">
              <a:lnSpc>
                <a:spcPts val="860"/>
              </a:lnSpc>
              <a:spcAft>
                <a:spcPts val="300"/>
              </a:spcAft>
              <a:buNone/>
              <a:tabLst/>
              <a:defRPr sz="800"/>
            </a:lvl5pPr>
          </a:lstStyle>
          <a:p>
            <a:pPr lvl="0"/>
            <a:r>
              <a:rPr lang="en-US"/>
              <a:t>Click to add source disclosure</a:t>
            </a:r>
          </a:p>
        </p:txBody>
      </p:sp>
      <p:sp>
        <p:nvSpPr>
          <p:cNvPr id="17" name="Text Placeholder 17">
            <a:extLst>
              <a:ext uri="{FF2B5EF4-FFF2-40B4-BE49-F238E27FC236}">
                <a16:creationId xmlns:a16="http://schemas.microsoft.com/office/drawing/2014/main" id="{5F257EEE-7D3C-7B48-9F2D-0B9A0B83F5E2}"/>
              </a:ext>
            </a:extLst>
          </p:cNvPr>
          <p:cNvSpPr>
            <a:spLocks noGrp="1"/>
          </p:cNvSpPr>
          <p:nvPr>
            <p:ph type="body" sz="quarter" idx="35" hasCustomPrompt="1"/>
          </p:nvPr>
        </p:nvSpPr>
        <p:spPr>
          <a:xfrm>
            <a:off x="3418458" y="5450015"/>
            <a:ext cx="8052889" cy="283083"/>
          </a:xfrm>
        </p:spPr>
        <p:txBody>
          <a:bodyPr anchor="b" anchorCtr="0"/>
          <a:lstStyle>
            <a:lvl1pPr marL="7938" indent="0">
              <a:lnSpc>
                <a:spcPts val="860"/>
              </a:lnSpc>
              <a:spcAft>
                <a:spcPts val="300"/>
              </a:spcAft>
              <a:buNone/>
              <a:tabLst/>
              <a:defRPr sz="800"/>
            </a:lvl1pPr>
            <a:lvl2pPr marL="7938" indent="0">
              <a:lnSpc>
                <a:spcPts val="860"/>
              </a:lnSpc>
              <a:spcAft>
                <a:spcPts val="300"/>
              </a:spcAft>
              <a:buNone/>
              <a:tabLst/>
              <a:defRPr sz="800"/>
            </a:lvl2pPr>
            <a:lvl3pPr marL="7938" indent="0">
              <a:lnSpc>
                <a:spcPts val="860"/>
              </a:lnSpc>
              <a:spcAft>
                <a:spcPts val="300"/>
              </a:spcAft>
              <a:buNone/>
              <a:tabLst/>
              <a:defRPr sz="800"/>
            </a:lvl3pPr>
            <a:lvl4pPr marL="7938" indent="0">
              <a:lnSpc>
                <a:spcPts val="860"/>
              </a:lnSpc>
              <a:spcAft>
                <a:spcPts val="300"/>
              </a:spcAft>
              <a:buNone/>
              <a:tabLst/>
              <a:defRPr sz="800"/>
            </a:lvl4pPr>
            <a:lvl5pPr marL="7938" indent="0">
              <a:lnSpc>
                <a:spcPts val="860"/>
              </a:lnSpc>
              <a:spcAft>
                <a:spcPts val="300"/>
              </a:spcAft>
              <a:buNone/>
              <a:tabLst/>
              <a:defRPr sz="800"/>
            </a:lvl5pPr>
          </a:lstStyle>
          <a:p>
            <a:pPr lvl="0"/>
            <a:r>
              <a:rPr lang="en-US"/>
              <a:t>Click to add graph disclosure</a:t>
            </a:r>
          </a:p>
        </p:txBody>
      </p:sp>
      <p:sp>
        <p:nvSpPr>
          <p:cNvPr id="7" name="Picture Placeholder 6">
            <a:extLst>
              <a:ext uri="{FF2B5EF4-FFF2-40B4-BE49-F238E27FC236}">
                <a16:creationId xmlns:a16="http://schemas.microsoft.com/office/drawing/2014/main" id="{DEE9B3C0-C45C-EA41-908C-4F3E8F8646D3}"/>
              </a:ext>
            </a:extLst>
          </p:cNvPr>
          <p:cNvSpPr>
            <a:spLocks noGrp="1"/>
          </p:cNvSpPr>
          <p:nvPr>
            <p:ph type="pic" sz="quarter" idx="36" hasCustomPrompt="1"/>
          </p:nvPr>
        </p:nvSpPr>
        <p:spPr>
          <a:xfrm>
            <a:off x="3417888" y="1974850"/>
            <a:ext cx="7253287" cy="3475038"/>
          </a:xfrm>
        </p:spPr>
        <p:txBody>
          <a:bodyPr/>
          <a:lstStyle>
            <a:lvl1pPr marL="0" indent="0">
              <a:buNone/>
              <a:defRPr/>
            </a:lvl1pPr>
          </a:lstStyle>
          <a:p>
            <a:r>
              <a:rPr lang="en-US"/>
              <a:t>Click to add fund partner graph image</a:t>
            </a:r>
          </a:p>
        </p:txBody>
      </p:sp>
      <p:sp>
        <p:nvSpPr>
          <p:cNvPr id="20" name="Picture Placeholder 19">
            <a:extLst>
              <a:ext uri="{FF2B5EF4-FFF2-40B4-BE49-F238E27FC236}">
                <a16:creationId xmlns:a16="http://schemas.microsoft.com/office/drawing/2014/main" id="{EE7C3683-4E04-7942-87AD-DF316AB4D2F1}"/>
              </a:ext>
            </a:extLst>
          </p:cNvPr>
          <p:cNvSpPr>
            <a:spLocks noGrp="1"/>
          </p:cNvSpPr>
          <p:nvPr>
            <p:ph type="pic" sz="quarter" idx="37" hasCustomPrompt="1"/>
          </p:nvPr>
        </p:nvSpPr>
        <p:spPr>
          <a:xfrm>
            <a:off x="720725" y="1974850"/>
            <a:ext cx="1743075" cy="595313"/>
          </a:xfrm>
        </p:spPr>
        <p:txBody>
          <a:bodyPr/>
          <a:lstStyle>
            <a:lvl1pPr marL="0" indent="0">
              <a:buNone/>
              <a:defRPr/>
            </a:lvl1pPr>
          </a:lstStyle>
          <a:p>
            <a:r>
              <a:rPr lang="en-US"/>
              <a:t>Click to add fund partner logo or paste from logos page and delete this box. Fund Partner logo should not exceed size of Lincoln logo.</a:t>
            </a:r>
          </a:p>
        </p:txBody>
      </p:sp>
    </p:spTree>
    <p:extLst>
      <p:ext uri="{BB962C8B-B14F-4D97-AF65-F5344CB8AC3E}">
        <p14:creationId xmlns:p14="http://schemas.microsoft.com/office/powerpoint/2010/main" val="2778537478"/>
      </p:ext>
    </p:extLst>
  </p:cSld>
  <p:clrMapOvr>
    <a:masterClrMapping/>
  </p:clrMapOvr>
  <p:extLst>
    <p:ext uri="{DCECCB84-F9BA-43D5-87BE-67443E8EF086}">
      <p15:sldGuideLst xmlns:p15="http://schemas.microsoft.com/office/powerpoint/2012/main">
        <p15:guide id="1" orient="horz" pos="720">
          <p15:clr>
            <a:srgbClr val="FBAE40"/>
          </p15:clr>
        </p15:guide>
        <p15:guide id="2" orient="horz" pos="115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und Partner Graph - 2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FFAD0-7349-F440-89E6-1363A8DD4FFC}"/>
              </a:ext>
            </a:extLst>
          </p:cNvPr>
          <p:cNvSpPr/>
          <p:nvPr userDrawn="1"/>
        </p:nvSpPr>
        <p:spPr>
          <a:xfrm>
            <a:off x="574675" y="1828800"/>
            <a:ext cx="11039737" cy="4005263"/>
          </a:xfrm>
          <a:prstGeom prst="rect">
            <a:avLst/>
          </a:prstGeom>
          <a:solidFill>
            <a:schemeClr val="bg1">
              <a:lumMod val="95000"/>
            </a:schemeClr>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accent1"/>
              </a:solidFill>
              <a:latin typeface="+mn-lt"/>
              <a:cs typeface="Arial" panose="020B0604020202020204" pitchFamily="34" charset="0"/>
            </a:endParaRPr>
          </a:p>
        </p:txBody>
      </p:sp>
      <p:sp>
        <p:nvSpPr>
          <p:cNvPr id="2" name="Title 1"/>
          <p:cNvSpPr>
            <a:spLocks noGrp="1"/>
          </p:cNvSpPr>
          <p:nvPr>
            <p:ph type="title" hasCustomPrompt="1"/>
          </p:nvPr>
        </p:nvSpPr>
        <p:spPr>
          <a:xfrm>
            <a:off x="574675" y="1097280"/>
            <a:ext cx="11039738" cy="457200"/>
          </a:xfrm>
        </p:spPr>
        <p:txBody>
          <a:bodyPr/>
          <a:lstStyle>
            <a:lvl1pPr>
              <a:defRPr u="none"/>
            </a:lvl1pPr>
          </a:lstStyle>
          <a:p>
            <a:r>
              <a:rPr lang="en-US" noProof="0"/>
              <a:t>Click to enter title</a:t>
            </a:r>
          </a:p>
        </p:txBody>
      </p:sp>
      <p:sp>
        <p:nvSpPr>
          <p:cNvPr id="3" name="Content Placeholder 2"/>
          <p:cNvSpPr>
            <a:spLocks noGrp="1"/>
          </p:cNvSpPr>
          <p:nvPr>
            <p:ph idx="1" hasCustomPrompt="1"/>
          </p:nvPr>
        </p:nvSpPr>
        <p:spPr>
          <a:xfrm>
            <a:off x="720653" y="2728850"/>
            <a:ext cx="2398786" cy="2721165"/>
          </a:xfrm>
        </p:spPr>
        <p:txBody>
          <a:bodyPr/>
          <a:lstStyle>
            <a:lvl1pPr marL="0" indent="0">
              <a:buNone/>
              <a:defRPr sz="1000" b="1">
                <a:solidFill>
                  <a:schemeClr val="tx1"/>
                </a:solidFill>
                <a:latin typeface="+mn-lt"/>
              </a:defRPr>
            </a:lvl1pPr>
            <a:lvl2pPr marL="0" indent="0">
              <a:buNone/>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Text (Second level)</a:t>
            </a:r>
          </a:p>
          <a:p>
            <a:pPr lvl="2"/>
            <a:r>
              <a:rPr lang="en-US" noProof="0"/>
              <a:t>Disclosure (Third level)</a:t>
            </a:r>
          </a:p>
        </p:txBody>
      </p:sp>
      <p:sp>
        <p:nvSpPr>
          <p:cNvPr id="10" name="Date Placeholder 9">
            <a:extLst>
              <a:ext uri="{FF2B5EF4-FFF2-40B4-BE49-F238E27FC236}">
                <a16:creationId xmlns:a16="http://schemas.microsoft.com/office/drawing/2014/main" id="{B7D8883A-C81E-4C2F-BCB2-E092D8103621}"/>
              </a:ext>
            </a:extLst>
          </p:cNvPr>
          <p:cNvSpPr>
            <a:spLocks noGrp="1"/>
          </p:cNvSpPr>
          <p:nvPr>
            <p:ph type="dt" sz="half" idx="29"/>
          </p:nvPr>
        </p:nvSpPr>
        <p:spPr/>
        <p:txBody>
          <a:bodyPr/>
          <a:lstStyle/>
          <a:p>
            <a:endParaRPr lang="en-GB"/>
          </a:p>
        </p:txBody>
      </p:sp>
      <p:sp>
        <p:nvSpPr>
          <p:cNvPr id="11" name="Footer Placeholder 10">
            <a:extLst>
              <a:ext uri="{FF2B5EF4-FFF2-40B4-BE49-F238E27FC236}">
                <a16:creationId xmlns:a16="http://schemas.microsoft.com/office/drawing/2014/main" id="{ED2795BB-E7A6-4B60-821F-A874072AE502}"/>
              </a:ext>
            </a:extLst>
          </p:cNvPr>
          <p:cNvSpPr>
            <a:spLocks noGrp="1"/>
          </p:cNvSpPr>
          <p:nvPr>
            <p:ph type="ftr" sz="quarter" idx="30"/>
          </p:nvPr>
        </p:nvSpPr>
        <p:spPr/>
        <p:txBody>
          <a:bodyPr/>
          <a:lstStyle/>
          <a:p>
            <a:endParaRPr lang="en-GB"/>
          </a:p>
        </p:txBody>
      </p:sp>
      <p:sp>
        <p:nvSpPr>
          <p:cNvPr id="12" name="Slide Number Placeholder 11">
            <a:extLst>
              <a:ext uri="{FF2B5EF4-FFF2-40B4-BE49-F238E27FC236}">
                <a16:creationId xmlns:a16="http://schemas.microsoft.com/office/drawing/2014/main" id="{B2729E24-EF2E-4F07-93A3-5F2862B2FF75}"/>
              </a:ext>
            </a:extLst>
          </p:cNvPr>
          <p:cNvSpPr>
            <a:spLocks noGrp="1"/>
          </p:cNvSpPr>
          <p:nvPr>
            <p:ph type="sldNum" sz="quarter" idx="31"/>
          </p:nvPr>
        </p:nvSpPr>
        <p:spPr/>
        <p:txBody>
          <a:bodyPr/>
          <a:lstStyle/>
          <a:p>
            <a:fld id="{24C8C45C-947F-4981-8B3F-4F32E973C901}" type="slidenum">
              <a:rPr lang="en-US" smtClean="0"/>
              <a:pPr/>
              <a:t>‹#›</a:t>
            </a:fld>
            <a:endParaRPr lang="en-US"/>
          </a:p>
        </p:txBody>
      </p:sp>
      <p:sp>
        <p:nvSpPr>
          <p:cNvPr id="8" name="Rectangle 7">
            <a:extLst>
              <a:ext uri="{FF2B5EF4-FFF2-40B4-BE49-F238E27FC236}">
                <a16:creationId xmlns:a16="http://schemas.microsoft.com/office/drawing/2014/main" id="{209A5025-9344-45E5-8B67-AA5FC226EE31}"/>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4078F036-6D6D-4E63-BB4D-654CF4701C2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87489BDF-0479-4257-8159-D1C5DC7FC3D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pic>
        <p:nvPicPr>
          <p:cNvPr id="14" name="Picture 13">
            <a:extLst>
              <a:ext uri="{FF2B5EF4-FFF2-40B4-BE49-F238E27FC236}">
                <a16:creationId xmlns:a16="http://schemas.microsoft.com/office/drawing/2014/main" id="{08813F10-597B-4F46-A5AD-BC4814D1F8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95" r="395"/>
          <a:stretch/>
        </p:blipFill>
        <p:spPr>
          <a:xfrm>
            <a:off x="574675" y="301941"/>
            <a:ext cx="1702490" cy="548640"/>
          </a:xfrm>
          <a:prstGeom prst="rect">
            <a:avLst/>
          </a:prstGeom>
        </p:spPr>
      </p:pic>
      <p:cxnSp>
        <p:nvCxnSpPr>
          <p:cNvPr id="5" name="Straight Connector 4">
            <a:extLst>
              <a:ext uri="{FF2B5EF4-FFF2-40B4-BE49-F238E27FC236}">
                <a16:creationId xmlns:a16="http://schemas.microsoft.com/office/drawing/2014/main" id="{695CCD82-E63A-CF4A-8122-B88CF4CD5FC5}"/>
              </a:ext>
            </a:extLst>
          </p:cNvPr>
          <p:cNvCxnSpPr/>
          <p:nvPr userDrawn="1"/>
        </p:nvCxnSpPr>
        <p:spPr>
          <a:xfrm>
            <a:off x="574675" y="1554480"/>
            <a:ext cx="11039738" cy="0"/>
          </a:xfrm>
          <a:prstGeom prst="line">
            <a:avLst/>
          </a:prstGeom>
          <a:ln w="12700">
            <a:solidFill>
              <a:schemeClr val="accent6">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3BFC45A0-9397-E84E-9FC0-66B79C01B600}"/>
              </a:ext>
            </a:extLst>
          </p:cNvPr>
          <p:cNvSpPr>
            <a:spLocks noGrp="1"/>
          </p:cNvSpPr>
          <p:nvPr>
            <p:ph type="body" sz="quarter" idx="34" hasCustomPrompt="1"/>
          </p:nvPr>
        </p:nvSpPr>
        <p:spPr>
          <a:xfrm>
            <a:off x="574674" y="5834063"/>
            <a:ext cx="11039737" cy="447675"/>
          </a:xfrm>
        </p:spPr>
        <p:txBody>
          <a:bodyPr anchor="b" anchorCtr="0"/>
          <a:lstStyle>
            <a:lvl1pPr marL="7938" indent="0">
              <a:lnSpc>
                <a:spcPts val="860"/>
              </a:lnSpc>
              <a:spcAft>
                <a:spcPts val="300"/>
              </a:spcAft>
              <a:buNone/>
              <a:tabLst/>
              <a:defRPr sz="800"/>
            </a:lvl1pPr>
            <a:lvl2pPr marL="7938" indent="0">
              <a:lnSpc>
                <a:spcPts val="860"/>
              </a:lnSpc>
              <a:spcAft>
                <a:spcPts val="300"/>
              </a:spcAft>
              <a:buNone/>
              <a:tabLst/>
              <a:defRPr sz="800"/>
            </a:lvl2pPr>
            <a:lvl3pPr marL="7938" indent="0">
              <a:lnSpc>
                <a:spcPts val="860"/>
              </a:lnSpc>
              <a:spcAft>
                <a:spcPts val="300"/>
              </a:spcAft>
              <a:buNone/>
              <a:tabLst/>
              <a:defRPr sz="800"/>
            </a:lvl3pPr>
            <a:lvl4pPr marL="7938" indent="0">
              <a:lnSpc>
                <a:spcPts val="860"/>
              </a:lnSpc>
              <a:spcAft>
                <a:spcPts val="300"/>
              </a:spcAft>
              <a:buNone/>
              <a:tabLst/>
              <a:defRPr sz="800"/>
            </a:lvl4pPr>
            <a:lvl5pPr marL="7938" indent="0">
              <a:lnSpc>
                <a:spcPts val="860"/>
              </a:lnSpc>
              <a:spcAft>
                <a:spcPts val="300"/>
              </a:spcAft>
              <a:buNone/>
              <a:tabLst/>
              <a:defRPr sz="800"/>
            </a:lvl5pPr>
          </a:lstStyle>
          <a:p>
            <a:pPr lvl="0"/>
            <a:r>
              <a:rPr lang="en-US"/>
              <a:t>Click to add source disclosure</a:t>
            </a:r>
          </a:p>
        </p:txBody>
      </p:sp>
      <p:sp>
        <p:nvSpPr>
          <p:cNvPr id="17" name="Text Placeholder 17">
            <a:extLst>
              <a:ext uri="{FF2B5EF4-FFF2-40B4-BE49-F238E27FC236}">
                <a16:creationId xmlns:a16="http://schemas.microsoft.com/office/drawing/2014/main" id="{5F257EEE-7D3C-7B48-9F2D-0B9A0B83F5E2}"/>
              </a:ext>
            </a:extLst>
          </p:cNvPr>
          <p:cNvSpPr>
            <a:spLocks noGrp="1"/>
          </p:cNvSpPr>
          <p:nvPr>
            <p:ph type="body" sz="quarter" idx="35" hasCustomPrompt="1"/>
          </p:nvPr>
        </p:nvSpPr>
        <p:spPr>
          <a:xfrm>
            <a:off x="3418459" y="5303520"/>
            <a:ext cx="3487738" cy="429579"/>
          </a:xfrm>
        </p:spPr>
        <p:txBody>
          <a:bodyPr anchor="b" anchorCtr="0"/>
          <a:lstStyle>
            <a:lvl1pPr marL="7938" indent="0">
              <a:lnSpc>
                <a:spcPts val="860"/>
              </a:lnSpc>
              <a:spcAft>
                <a:spcPts val="300"/>
              </a:spcAft>
              <a:buNone/>
              <a:tabLst/>
              <a:defRPr sz="800"/>
            </a:lvl1pPr>
            <a:lvl2pPr marL="7938" indent="0">
              <a:lnSpc>
                <a:spcPts val="860"/>
              </a:lnSpc>
              <a:spcAft>
                <a:spcPts val="300"/>
              </a:spcAft>
              <a:buNone/>
              <a:tabLst/>
              <a:defRPr sz="800"/>
            </a:lvl2pPr>
            <a:lvl3pPr marL="7938" indent="0">
              <a:lnSpc>
                <a:spcPts val="860"/>
              </a:lnSpc>
              <a:spcAft>
                <a:spcPts val="300"/>
              </a:spcAft>
              <a:buNone/>
              <a:tabLst/>
              <a:defRPr sz="800"/>
            </a:lvl3pPr>
            <a:lvl4pPr marL="7938" indent="0">
              <a:lnSpc>
                <a:spcPts val="860"/>
              </a:lnSpc>
              <a:spcAft>
                <a:spcPts val="300"/>
              </a:spcAft>
              <a:buNone/>
              <a:tabLst/>
              <a:defRPr sz="800"/>
            </a:lvl4pPr>
            <a:lvl5pPr marL="7938" indent="0">
              <a:lnSpc>
                <a:spcPts val="860"/>
              </a:lnSpc>
              <a:spcAft>
                <a:spcPts val="300"/>
              </a:spcAft>
              <a:buNone/>
              <a:tabLst/>
              <a:defRPr sz="800"/>
            </a:lvl5pPr>
          </a:lstStyle>
          <a:p>
            <a:pPr lvl="0"/>
            <a:r>
              <a:rPr lang="en-US"/>
              <a:t>Click to add graph disclosure</a:t>
            </a:r>
          </a:p>
        </p:txBody>
      </p:sp>
      <p:sp>
        <p:nvSpPr>
          <p:cNvPr id="7" name="Picture Placeholder 6">
            <a:extLst>
              <a:ext uri="{FF2B5EF4-FFF2-40B4-BE49-F238E27FC236}">
                <a16:creationId xmlns:a16="http://schemas.microsoft.com/office/drawing/2014/main" id="{DEE9B3C0-C45C-EA41-908C-4F3E8F8646D3}"/>
              </a:ext>
            </a:extLst>
          </p:cNvPr>
          <p:cNvSpPr>
            <a:spLocks noGrp="1"/>
          </p:cNvSpPr>
          <p:nvPr>
            <p:ph type="pic" sz="quarter" idx="36" hasCustomPrompt="1"/>
          </p:nvPr>
        </p:nvSpPr>
        <p:spPr>
          <a:xfrm>
            <a:off x="3417888" y="2222372"/>
            <a:ext cx="3476625" cy="3044764"/>
          </a:xfrm>
        </p:spPr>
        <p:txBody>
          <a:bodyPr/>
          <a:lstStyle>
            <a:lvl1pPr marL="0" indent="0">
              <a:buNone/>
              <a:defRPr/>
            </a:lvl1pPr>
          </a:lstStyle>
          <a:p>
            <a:r>
              <a:rPr lang="en-US"/>
              <a:t>Click to add fund partner graph image</a:t>
            </a:r>
          </a:p>
        </p:txBody>
      </p:sp>
      <p:sp>
        <p:nvSpPr>
          <p:cNvPr id="20" name="Picture Placeholder 19">
            <a:extLst>
              <a:ext uri="{FF2B5EF4-FFF2-40B4-BE49-F238E27FC236}">
                <a16:creationId xmlns:a16="http://schemas.microsoft.com/office/drawing/2014/main" id="{EE7C3683-4E04-7942-87AD-DF316AB4D2F1}"/>
              </a:ext>
            </a:extLst>
          </p:cNvPr>
          <p:cNvSpPr>
            <a:spLocks noGrp="1"/>
          </p:cNvSpPr>
          <p:nvPr>
            <p:ph type="pic" sz="quarter" idx="37" hasCustomPrompt="1"/>
          </p:nvPr>
        </p:nvSpPr>
        <p:spPr>
          <a:xfrm>
            <a:off x="720725" y="1974850"/>
            <a:ext cx="1743075" cy="595313"/>
          </a:xfrm>
        </p:spPr>
        <p:txBody>
          <a:bodyPr/>
          <a:lstStyle>
            <a:lvl1pPr marL="0" indent="0">
              <a:buNone/>
              <a:defRPr/>
            </a:lvl1pPr>
          </a:lstStyle>
          <a:p>
            <a:r>
              <a:rPr lang="en-US"/>
              <a:t>Click to add fund partner logo or paste from logos page and delete this box. Fund Partner logo should not exceed size of Lincoln logo.</a:t>
            </a:r>
          </a:p>
        </p:txBody>
      </p:sp>
      <p:sp>
        <p:nvSpPr>
          <p:cNvPr id="19" name="Picture Placeholder 6">
            <a:extLst>
              <a:ext uri="{FF2B5EF4-FFF2-40B4-BE49-F238E27FC236}">
                <a16:creationId xmlns:a16="http://schemas.microsoft.com/office/drawing/2014/main" id="{DE6FC376-C20E-394E-ACB2-1381907B31BE}"/>
              </a:ext>
            </a:extLst>
          </p:cNvPr>
          <p:cNvSpPr>
            <a:spLocks noGrp="1"/>
          </p:cNvSpPr>
          <p:nvPr>
            <p:ph type="pic" sz="quarter" idx="38" hasCustomPrompt="1"/>
          </p:nvPr>
        </p:nvSpPr>
        <p:spPr>
          <a:xfrm>
            <a:off x="7194360" y="2222372"/>
            <a:ext cx="3476625" cy="3044764"/>
          </a:xfrm>
        </p:spPr>
        <p:txBody>
          <a:bodyPr/>
          <a:lstStyle>
            <a:lvl1pPr marL="0" indent="0">
              <a:buNone/>
              <a:defRPr/>
            </a:lvl1pPr>
          </a:lstStyle>
          <a:p>
            <a:r>
              <a:rPr lang="en-US"/>
              <a:t>Click to add fund partner graph image</a:t>
            </a:r>
          </a:p>
        </p:txBody>
      </p:sp>
      <p:sp>
        <p:nvSpPr>
          <p:cNvPr id="21" name="Content Placeholder 2">
            <a:extLst>
              <a:ext uri="{FF2B5EF4-FFF2-40B4-BE49-F238E27FC236}">
                <a16:creationId xmlns:a16="http://schemas.microsoft.com/office/drawing/2014/main" id="{F38FF9DB-0629-4C40-8307-48ABBE2C0910}"/>
              </a:ext>
            </a:extLst>
          </p:cNvPr>
          <p:cNvSpPr>
            <a:spLocks noGrp="1"/>
          </p:cNvSpPr>
          <p:nvPr>
            <p:ph idx="32" hasCustomPrompt="1"/>
          </p:nvPr>
        </p:nvSpPr>
        <p:spPr>
          <a:xfrm>
            <a:off x="3406775" y="1974722"/>
            <a:ext cx="3487738" cy="146685"/>
          </a:xfrm>
        </p:spPr>
        <p:txBody>
          <a:bodyPr/>
          <a:lstStyle>
            <a:lvl1pPr marL="0" indent="0">
              <a:buNone/>
              <a:defRPr sz="1000" b="1">
                <a:solidFill>
                  <a:schemeClr val="tx1"/>
                </a:solidFill>
                <a:latin typeface="+mn-lt"/>
              </a:defRPr>
            </a:lvl1pPr>
            <a:lvl2pPr marL="0" indent="0">
              <a:buNone/>
              <a:tabLst/>
              <a:defRPr sz="950" b="1">
                <a:solidFill>
                  <a:schemeClr val="tx1"/>
                </a:solidFill>
              </a:defRPr>
            </a:lvl2pPr>
            <a:lvl3pPr marL="0" indent="0">
              <a:buNone/>
              <a:tabLst/>
              <a:defRPr sz="950" b="1">
                <a:solidFill>
                  <a:schemeClr val="tx1"/>
                </a:solidFill>
              </a:defRPr>
            </a:lvl3pPr>
            <a:lvl4pPr marL="0" indent="0">
              <a:buNone/>
              <a:tabLst/>
              <a:defRPr sz="950" b="1">
                <a:solidFill>
                  <a:schemeClr val="tx1"/>
                </a:solidFill>
              </a:defRPr>
            </a:lvl4pPr>
            <a:lvl5pPr marL="0" indent="0">
              <a:buNone/>
              <a:tabLst/>
              <a:defRPr sz="950" b="1">
                <a:solidFill>
                  <a:schemeClr val="tx1"/>
                </a:solidFill>
              </a:defRPr>
            </a:lvl5pPr>
          </a:lstStyle>
          <a:p>
            <a:pPr lvl="0"/>
            <a:r>
              <a:rPr lang="en-US" noProof="0"/>
              <a:t>Click to add graph title if needed, or delete</a:t>
            </a:r>
          </a:p>
        </p:txBody>
      </p:sp>
      <p:sp>
        <p:nvSpPr>
          <p:cNvPr id="22" name="Content Placeholder 2">
            <a:extLst>
              <a:ext uri="{FF2B5EF4-FFF2-40B4-BE49-F238E27FC236}">
                <a16:creationId xmlns:a16="http://schemas.microsoft.com/office/drawing/2014/main" id="{29AF56BE-7353-DE48-8D42-B92CC3CA482F}"/>
              </a:ext>
            </a:extLst>
          </p:cNvPr>
          <p:cNvSpPr>
            <a:spLocks noGrp="1"/>
          </p:cNvSpPr>
          <p:nvPr>
            <p:ph idx="39" hasCustomPrompt="1"/>
          </p:nvPr>
        </p:nvSpPr>
        <p:spPr>
          <a:xfrm>
            <a:off x="7183247" y="1974722"/>
            <a:ext cx="3487738" cy="146685"/>
          </a:xfrm>
        </p:spPr>
        <p:txBody>
          <a:bodyPr/>
          <a:lstStyle>
            <a:lvl1pPr marL="0" indent="0">
              <a:buNone/>
              <a:defRPr sz="1000" b="1">
                <a:solidFill>
                  <a:schemeClr val="tx1"/>
                </a:solidFill>
                <a:latin typeface="+mn-lt"/>
              </a:defRPr>
            </a:lvl1pPr>
            <a:lvl2pPr marL="0" indent="0">
              <a:buNone/>
              <a:tabLst/>
              <a:defRPr sz="950" b="1">
                <a:solidFill>
                  <a:schemeClr val="tx1"/>
                </a:solidFill>
              </a:defRPr>
            </a:lvl2pPr>
            <a:lvl3pPr marL="0" indent="0">
              <a:buNone/>
              <a:tabLst/>
              <a:defRPr sz="950" b="1">
                <a:solidFill>
                  <a:schemeClr val="tx1"/>
                </a:solidFill>
              </a:defRPr>
            </a:lvl3pPr>
            <a:lvl4pPr marL="0" indent="0">
              <a:buNone/>
              <a:tabLst/>
              <a:defRPr sz="950" b="1">
                <a:solidFill>
                  <a:schemeClr val="tx1"/>
                </a:solidFill>
              </a:defRPr>
            </a:lvl4pPr>
            <a:lvl5pPr marL="0" indent="0">
              <a:buNone/>
              <a:tabLst/>
              <a:defRPr sz="950" b="1">
                <a:solidFill>
                  <a:schemeClr val="tx1"/>
                </a:solidFill>
              </a:defRPr>
            </a:lvl5pPr>
          </a:lstStyle>
          <a:p>
            <a:pPr lvl="0"/>
            <a:r>
              <a:rPr lang="en-US" noProof="0"/>
              <a:t>Click to add graph title if needed, or delete</a:t>
            </a:r>
          </a:p>
        </p:txBody>
      </p:sp>
      <p:sp>
        <p:nvSpPr>
          <p:cNvPr id="23" name="Text Placeholder 17">
            <a:extLst>
              <a:ext uri="{FF2B5EF4-FFF2-40B4-BE49-F238E27FC236}">
                <a16:creationId xmlns:a16="http://schemas.microsoft.com/office/drawing/2014/main" id="{2C9B146C-F4DD-9E40-B197-23502B950186}"/>
              </a:ext>
            </a:extLst>
          </p:cNvPr>
          <p:cNvSpPr>
            <a:spLocks noGrp="1"/>
          </p:cNvSpPr>
          <p:nvPr>
            <p:ph type="body" sz="quarter" idx="40" hasCustomPrompt="1"/>
          </p:nvPr>
        </p:nvSpPr>
        <p:spPr>
          <a:xfrm>
            <a:off x="7185787" y="5303520"/>
            <a:ext cx="3487738" cy="429579"/>
          </a:xfrm>
        </p:spPr>
        <p:txBody>
          <a:bodyPr anchor="b" anchorCtr="0"/>
          <a:lstStyle>
            <a:lvl1pPr marL="7938" indent="0">
              <a:lnSpc>
                <a:spcPts val="860"/>
              </a:lnSpc>
              <a:spcAft>
                <a:spcPts val="300"/>
              </a:spcAft>
              <a:buNone/>
              <a:tabLst/>
              <a:defRPr sz="800"/>
            </a:lvl1pPr>
            <a:lvl2pPr marL="7938" indent="0">
              <a:lnSpc>
                <a:spcPts val="860"/>
              </a:lnSpc>
              <a:spcAft>
                <a:spcPts val="300"/>
              </a:spcAft>
              <a:buNone/>
              <a:tabLst/>
              <a:defRPr sz="800"/>
            </a:lvl2pPr>
            <a:lvl3pPr marL="7938" indent="0">
              <a:lnSpc>
                <a:spcPts val="860"/>
              </a:lnSpc>
              <a:spcAft>
                <a:spcPts val="300"/>
              </a:spcAft>
              <a:buNone/>
              <a:tabLst/>
              <a:defRPr sz="800"/>
            </a:lvl3pPr>
            <a:lvl4pPr marL="7938" indent="0">
              <a:lnSpc>
                <a:spcPts val="860"/>
              </a:lnSpc>
              <a:spcAft>
                <a:spcPts val="300"/>
              </a:spcAft>
              <a:buNone/>
              <a:tabLst/>
              <a:defRPr sz="800"/>
            </a:lvl4pPr>
            <a:lvl5pPr marL="7938" indent="0">
              <a:lnSpc>
                <a:spcPts val="860"/>
              </a:lnSpc>
              <a:spcAft>
                <a:spcPts val="300"/>
              </a:spcAft>
              <a:buNone/>
              <a:tabLst/>
              <a:defRPr sz="800"/>
            </a:lvl5pPr>
          </a:lstStyle>
          <a:p>
            <a:pPr lvl="0"/>
            <a:r>
              <a:rPr lang="en-US"/>
              <a:t>Click to add graph disclosure</a:t>
            </a:r>
          </a:p>
        </p:txBody>
      </p:sp>
    </p:spTree>
    <p:extLst>
      <p:ext uri="{BB962C8B-B14F-4D97-AF65-F5344CB8AC3E}">
        <p14:creationId xmlns:p14="http://schemas.microsoft.com/office/powerpoint/2010/main" val="2626097295"/>
      </p:ext>
    </p:extLst>
  </p:cSld>
  <p:clrMapOvr>
    <a:masterClrMapping/>
  </p:clrMapOvr>
  <p:extLst>
    <p:ext uri="{DCECCB84-F9BA-43D5-87BE-67443E8EF086}">
      <p15:sldGuideLst xmlns:p15="http://schemas.microsoft.com/office/powerpoint/2012/main">
        <p15:guide id="1" orient="horz" pos="720">
          <p15:clr>
            <a:srgbClr val="FBAE40"/>
          </p15:clr>
        </p15:guide>
        <p15:guide id="2" orient="horz" pos="115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dditional Information - 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490275"/>
            <a:ext cx="8207638" cy="522000"/>
          </a:xfrm>
        </p:spPr>
        <p:txBody>
          <a:bodyPr/>
          <a:lstStyle>
            <a:lvl1pPr>
              <a:defRPr sz="4600"/>
            </a:lvl1pPr>
          </a:lstStyle>
          <a:p>
            <a:r>
              <a:rPr lang="en-US" noProof="0"/>
              <a:t>Click to enter title</a:t>
            </a:r>
          </a:p>
        </p:txBody>
      </p:sp>
      <p:sp>
        <p:nvSpPr>
          <p:cNvPr id="10" name="Date Placeholder 9">
            <a:extLst>
              <a:ext uri="{FF2B5EF4-FFF2-40B4-BE49-F238E27FC236}">
                <a16:creationId xmlns:a16="http://schemas.microsoft.com/office/drawing/2014/main" id="{E6E84DA0-FCFA-4A01-BF01-3D71C3B1BD25}"/>
              </a:ext>
            </a:extLst>
          </p:cNvPr>
          <p:cNvSpPr>
            <a:spLocks noGrp="1"/>
          </p:cNvSpPr>
          <p:nvPr>
            <p:ph type="dt" sz="half" idx="15"/>
          </p:nvPr>
        </p:nvSpPr>
        <p:spPr/>
        <p:txBody>
          <a:bodyPr/>
          <a:lstStyle/>
          <a:p>
            <a:endParaRPr lang="en-GB"/>
          </a:p>
        </p:txBody>
      </p:sp>
      <p:sp>
        <p:nvSpPr>
          <p:cNvPr id="11" name="Footer Placeholder 10">
            <a:extLst>
              <a:ext uri="{FF2B5EF4-FFF2-40B4-BE49-F238E27FC236}">
                <a16:creationId xmlns:a16="http://schemas.microsoft.com/office/drawing/2014/main" id="{5EE970EA-6047-4C7D-AFBD-4652B7BA7B07}"/>
              </a:ext>
            </a:extLst>
          </p:cNvPr>
          <p:cNvSpPr>
            <a:spLocks noGrp="1"/>
          </p:cNvSpPr>
          <p:nvPr>
            <p:ph type="ftr" sz="quarter" idx="16"/>
          </p:nvPr>
        </p:nvSpPr>
        <p:spPr/>
        <p:txBody>
          <a:bodyPr/>
          <a:lstStyle/>
          <a:p>
            <a:endParaRPr lang="en-GB"/>
          </a:p>
        </p:txBody>
      </p:sp>
      <p:sp>
        <p:nvSpPr>
          <p:cNvPr id="12" name="Slide Number Placeholder 11">
            <a:extLst>
              <a:ext uri="{FF2B5EF4-FFF2-40B4-BE49-F238E27FC236}">
                <a16:creationId xmlns:a16="http://schemas.microsoft.com/office/drawing/2014/main" id="{8FAA5F44-5462-46C1-BCCE-7CC3501A52E5}"/>
              </a:ext>
            </a:extLst>
          </p:cNvPr>
          <p:cNvSpPr>
            <a:spLocks noGrp="1"/>
          </p:cNvSpPr>
          <p:nvPr>
            <p:ph type="sldNum" sz="quarter" idx="17"/>
          </p:nvPr>
        </p:nvSpPr>
        <p:spPr/>
        <p:txBody>
          <a:bodyPr/>
          <a:lstStyle/>
          <a:p>
            <a:fld id="{24C8C45C-947F-4981-8B3F-4F32E973C901}" type="slidenum">
              <a:rPr lang="en-US" smtClean="0"/>
              <a:pPr/>
              <a:t>‹#›</a:t>
            </a:fld>
            <a:endParaRPr lang="en-US"/>
          </a:p>
        </p:txBody>
      </p:sp>
      <p:sp>
        <p:nvSpPr>
          <p:cNvPr id="8" name="Rectangle 7">
            <a:extLst>
              <a:ext uri="{FF2B5EF4-FFF2-40B4-BE49-F238E27FC236}">
                <a16:creationId xmlns:a16="http://schemas.microsoft.com/office/drawing/2014/main" id="{5E3C77CD-5F22-4B75-BBCA-56F29286454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3696EB42-0ED5-4AD7-B4CB-732B3E491673}"/>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4" name="Rectangle 37">
            <a:extLst>
              <a:ext uri="{FF2B5EF4-FFF2-40B4-BE49-F238E27FC236}">
                <a16:creationId xmlns:a16="http://schemas.microsoft.com/office/drawing/2014/main" id="{E672C7AA-8990-48C7-AE39-779922D0CCB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20" name="Content Placeholder 2">
            <a:extLst>
              <a:ext uri="{FF2B5EF4-FFF2-40B4-BE49-F238E27FC236}">
                <a16:creationId xmlns:a16="http://schemas.microsoft.com/office/drawing/2014/main" id="{286D4548-3A67-8E47-A121-9420CF186F35}"/>
              </a:ext>
            </a:extLst>
          </p:cNvPr>
          <p:cNvSpPr>
            <a:spLocks noGrp="1"/>
          </p:cNvSpPr>
          <p:nvPr>
            <p:ph idx="1" hasCustomPrompt="1"/>
          </p:nvPr>
        </p:nvSpPr>
        <p:spPr>
          <a:xfrm>
            <a:off x="577587" y="1371600"/>
            <a:ext cx="3486413" cy="4910138"/>
          </a:xfrm>
        </p:spPr>
        <p:txBody>
          <a:bodyPr/>
          <a:lstStyle>
            <a:lvl1pPr marL="0" indent="0">
              <a:buNone/>
              <a:defRPr sz="2000">
                <a:solidFill>
                  <a:schemeClr val="tx1"/>
                </a:solidFill>
                <a:latin typeface="+mj-lt"/>
              </a:defRPr>
            </a:lvl1pPr>
            <a:lvl2pPr marL="117475" indent="-117475">
              <a:buClr>
                <a:schemeClr val="tx2"/>
              </a:buClr>
              <a:buFont typeface="Wingdings" pitchFamily="2" charset="2"/>
              <a:buChar char="§"/>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Bullet (Second level)</a:t>
            </a:r>
          </a:p>
          <a:p>
            <a:pPr lvl="2"/>
            <a:r>
              <a:rPr lang="en-US" noProof="0"/>
              <a:t>Disclosure (Third level)</a:t>
            </a:r>
          </a:p>
        </p:txBody>
      </p:sp>
      <p:sp>
        <p:nvSpPr>
          <p:cNvPr id="21" name="Content Placeholder 2">
            <a:extLst>
              <a:ext uri="{FF2B5EF4-FFF2-40B4-BE49-F238E27FC236}">
                <a16:creationId xmlns:a16="http://schemas.microsoft.com/office/drawing/2014/main" id="{765E2769-A7BE-754A-A76B-E2A043C39FFF}"/>
              </a:ext>
            </a:extLst>
          </p:cNvPr>
          <p:cNvSpPr>
            <a:spLocks noGrp="1"/>
          </p:cNvSpPr>
          <p:nvPr>
            <p:ph idx="18" hasCustomPrompt="1"/>
          </p:nvPr>
        </p:nvSpPr>
        <p:spPr>
          <a:xfrm>
            <a:off x="4354059" y="1371600"/>
            <a:ext cx="3486413" cy="4910138"/>
          </a:xfrm>
        </p:spPr>
        <p:txBody>
          <a:bodyPr/>
          <a:lstStyle>
            <a:lvl1pPr marL="0" indent="0">
              <a:buNone/>
              <a:defRPr sz="2000">
                <a:solidFill>
                  <a:schemeClr val="tx1"/>
                </a:solidFill>
                <a:latin typeface="+mj-lt"/>
              </a:defRPr>
            </a:lvl1pPr>
            <a:lvl2pPr marL="117475" indent="-117475">
              <a:buClr>
                <a:schemeClr val="tx2"/>
              </a:buClr>
              <a:buFont typeface="Wingdings" pitchFamily="2" charset="2"/>
              <a:buChar char="§"/>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Bullet (Second level)</a:t>
            </a:r>
          </a:p>
          <a:p>
            <a:pPr lvl="2"/>
            <a:r>
              <a:rPr lang="en-US" noProof="0"/>
              <a:t>Disclosure (Third level)</a:t>
            </a:r>
          </a:p>
        </p:txBody>
      </p:sp>
      <p:sp>
        <p:nvSpPr>
          <p:cNvPr id="22" name="Content Placeholder 2">
            <a:extLst>
              <a:ext uri="{FF2B5EF4-FFF2-40B4-BE49-F238E27FC236}">
                <a16:creationId xmlns:a16="http://schemas.microsoft.com/office/drawing/2014/main" id="{AC76D024-2727-F445-BB84-958B726A83E0}"/>
              </a:ext>
            </a:extLst>
          </p:cNvPr>
          <p:cNvSpPr>
            <a:spLocks noGrp="1"/>
          </p:cNvSpPr>
          <p:nvPr>
            <p:ph idx="19" hasCustomPrompt="1"/>
          </p:nvPr>
        </p:nvSpPr>
        <p:spPr>
          <a:xfrm>
            <a:off x="8130531" y="1371600"/>
            <a:ext cx="3486413" cy="4910138"/>
          </a:xfrm>
        </p:spPr>
        <p:txBody>
          <a:bodyPr/>
          <a:lstStyle>
            <a:lvl1pPr marL="0" indent="0">
              <a:buNone/>
              <a:defRPr sz="2000">
                <a:solidFill>
                  <a:schemeClr val="tx1"/>
                </a:solidFill>
                <a:latin typeface="+mj-lt"/>
              </a:defRPr>
            </a:lvl1pPr>
            <a:lvl2pPr marL="117475" indent="-117475">
              <a:buClr>
                <a:schemeClr val="tx2"/>
              </a:buClr>
              <a:buFont typeface="Wingdings" pitchFamily="2" charset="2"/>
              <a:buChar char="§"/>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Bullet (Second level)</a:t>
            </a:r>
          </a:p>
          <a:p>
            <a:pPr lvl="2"/>
            <a:r>
              <a:rPr lang="en-US" noProof="0"/>
              <a:t>Disclosure (Third level)</a:t>
            </a:r>
          </a:p>
        </p:txBody>
      </p:sp>
      <p:sp>
        <p:nvSpPr>
          <p:cNvPr id="23" name="object 7">
            <a:extLst>
              <a:ext uri="{FF2B5EF4-FFF2-40B4-BE49-F238E27FC236}">
                <a16:creationId xmlns:a16="http://schemas.microsoft.com/office/drawing/2014/main" id="{7E6EE3EF-DE71-BD41-B26A-855514AD17B1}"/>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2481358199"/>
      </p:ext>
    </p:extLst>
  </p:cSld>
  <p:clrMapOvr>
    <a:masterClrMapping/>
  </p:clrMapOvr>
  <p:extLst>
    <p:ext uri="{DCECCB84-F9BA-43D5-87BE-67443E8EF086}">
      <p15:sldGuideLst xmlns:p15="http://schemas.microsoft.com/office/powerpoint/2012/main">
        <p15:guide id="1" orient="horz" pos="86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dditional Information -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490275"/>
            <a:ext cx="8207638" cy="522000"/>
          </a:xfrm>
        </p:spPr>
        <p:txBody>
          <a:bodyPr/>
          <a:lstStyle>
            <a:lvl1pPr>
              <a:defRPr sz="4600"/>
            </a:lvl1pPr>
          </a:lstStyle>
          <a:p>
            <a:r>
              <a:rPr lang="en-US" noProof="0"/>
              <a:t>Click to enter title</a:t>
            </a:r>
          </a:p>
        </p:txBody>
      </p:sp>
      <p:sp>
        <p:nvSpPr>
          <p:cNvPr id="10" name="Date Placeholder 9">
            <a:extLst>
              <a:ext uri="{FF2B5EF4-FFF2-40B4-BE49-F238E27FC236}">
                <a16:creationId xmlns:a16="http://schemas.microsoft.com/office/drawing/2014/main" id="{E6E84DA0-FCFA-4A01-BF01-3D71C3B1BD25}"/>
              </a:ext>
            </a:extLst>
          </p:cNvPr>
          <p:cNvSpPr>
            <a:spLocks noGrp="1"/>
          </p:cNvSpPr>
          <p:nvPr>
            <p:ph type="dt" sz="half" idx="15"/>
          </p:nvPr>
        </p:nvSpPr>
        <p:spPr/>
        <p:txBody>
          <a:bodyPr/>
          <a:lstStyle/>
          <a:p>
            <a:endParaRPr lang="en-GB"/>
          </a:p>
        </p:txBody>
      </p:sp>
      <p:sp>
        <p:nvSpPr>
          <p:cNvPr id="11" name="Footer Placeholder 10">
            <a:extLst>
              <a:ext uri="{FF2B5EF4-FFF2-40B4-BE49-F238E27FC236}">
                <a16:creationId xmlns:a16="http://schemas.microsoft.com/office/drawing/2014/main" id="{5EE970EA-6047-4C7D-AFBD-4652B7BA7B07}"/>
              </a:ext>
            </a:extLst>
          </p:cNvPr>
          <p:cNvSpPr>
            <a:spLocks noGrp="1"/>
          </p:cNvSpPr>
          <p:nvPr>
            <p:ph type="ftr" sz="quarter" idx="16"/>
          </p:nvPr>
        </p:nvSpPr>
        <p:spPr/>
        <p:txBody>
          <a:bodyPr/>
          <a:lstStyle/>
          <a:p>
            <a:endParaRPr lang="en-GB"/>
          </a:p>
        </p:txBody>
      </p:sp>
      <p:sp>
        <p:nvSpPr>
          <p:cNvPr id="12" name="Slide Number Placeholder 11">
            <a:extLst>
              <a:ext uri="{FF2B5EF4-FFF2-40B4-BE49-F238E27FC236}">
                <a16:creationId xmlns:a16="http://schemas.microsoft.com/office/drawing/2014/main" id="{8FAA5F44-5462-46C1-BCCE-7CC3501A52E5}"/>
              </a:ext>
            </a:extLst>
          </p:cNvPr>
          <p:cNvSpPr>
            <a:spLocks noGrp="1"/>
          </p:cNvSpPr>
          <p:nvPr>
            <p:ph type="sldNum" sz="quarter" idx="17"/>
          </p:nvPr>
        </p:nvSpPr>
        <p:spPr/>
        <p:txBody>
          <a:bodyPr/>
          <a:lstStyle/>
          <a:p>
            <a:fld id="{24C8C45C-947F-4981-8B3F-4F32E973C901}" type="slidenum">
              <a:rPr lang="en-US" smtClean="0"/>
              <a:pPr/>
              <a:t>‹#›</a:t>
            </a:fld>
            <a:endParaRPr lang="en-US"/>
          </a:p>
        </p:txBody>
      </p:sp>
      <p:sp>
        <p:nvSpPr>
          <p:cNvPr id="8" name="Rectangle 7">
            <a:extLst>
              <a:ext uri="{FF2B5EF4-FFF2-40B4-BE49-F238E27FC236}">
                <a16:creationId xmlns:a16="http://schemas.microsoft.com/office/drawing/2014/main" id="{5E3C77CD-5F22-4B75-BBCA-56F29286454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3696EB42-0ED5-4AD7-B4CB-732B3E491673}"/>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4" name="Rectangle 37">
            <a:extLst>
              <a:ext uri="{FF2B5EF4-FFF2-40B4-BE49-F238E27FC236}">
                <a16:creationId xmlns:a16="http://schemas.microsoft.com/office/drawing/2014/main" id="{E672C7AA-8990-48C7-AE39-779922D0CCB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20" name="Content Placeholder 2">
            <a:extLst>
              <a:ext uri="{FF2B5EF4-FFF2-40B4-BE49-F238E27FC236}">
                <a16:creationId xmlns:a16="http://schemas.microsoft.com/office/drawing/2014/main" id="{286D4548-3A67-8E47-A121-9420CF186F35}"/>
              </a:ext>
            </a:extLst>
          </p:cNvPr>
          <p:cNvSpPr>
            <a:spLocks noGrp="1"/>
          </p:cNvSpPr>
          <p:nvPr>
            <p:ph idx="1" hasCustomPrompt="1"/>
          </p:nvPr>
        </p:nvSpPr>
        <p:spPr>
          <a:xfrm>
            <a:off x="577587" y="1371600"/>
            <a:ext cx="5375538" cy="4910138"/>
          </a:xfrm>
        </p:spPr>
        <p:txBody>
          <a:bodyPr/>
          <a:lstStyle>
            <a:lvl1pPr marL="0" indent="0">
              <a:buNone/>
              <a:defRPr sz="2000">
                <a:solidFill>
                  <a:schemeClr val="tx1"/>
                </a:solidFill>
                <a:latin typeface="+mj-lt"/>
              </a:defRPr>
            </a:lvl1pPr>
            <a:lvl2pPr marL="117475" indent="-117475">
              <a:buClr>
                <a:schemeClr val="tx2"/>
              </a:buClr>
              <a:buFont typeface="Wingdings" pitchFamily="2" charset="2"/>
              <a:buChar char="§"/>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Bullet (Second level)</a:t>
            </a:r>
          </a:p>
          <a:p>
            <a:pPr lvl="2"/>
            <a:r>
              <a:rPr lang="en-US" noProof="0"/>
              <a:t>Disclosure (Third level)</a:t>
            </a:r>
          </a:p>
        </p:txBody>
      </p:sp>
      <p:sp>
        <p:nvSpPr>
          <p:cNvPr id="21" name="Content Placeholder 2">
            <a:extLst>
              <a:ext uri="{FF2B5EF4-FFF2-40B4-BE49-F238E27FC236}">
                <a16:creationId xmlns:a16="http://schemas.microsoft.com/office/drawing/2014/main" id="{765E2769-A7BE-754A-A76B-E2A043C39FFF}"/>
              </a:ext>
            </a:extLst>
          </p:cNvPr>
          <p:cNvSpPr>
            <a:spLocks noGrp="1"/>
          </p:cNvSpPr>
          <p:nvPr>
            <p:ph idx="18" hasCustomPrompt="1"/>
          </p:nvPr>
        </p:nvSpPr>
        <p:spPr>
          <a:xfrm>
            <a:off x="6240200" y="1371600"/>
            <a:ext cx="5375538" cy="4910138"/>
          </a:xfrm>
        </p:spPr>
        <p:txBody>
          <a:bodyPr/>
          <a:lstStyle>
            <a:lvl1pPr marL="0" indent="0">
              <a:buNone/>
              <a:defRPr sz="2000">
                <a:solidFill>
                  <a:schemeClr val="tx1"/>
                </a:solidFill>
                <a:latin typeface="+mj-lt"/>
              </a:defRPr>
            </a:lvl1pPr>
            <a:lvl2pPr marL="117475" indent="-117475">
              <a:buClr>
                <a:schemeClr val="tx2"/>
              </a:buClr>
              <a:buFont typeface="Wingdings" pitchFamily="2" charset="2"/>
              <a:buChar char="§"/>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Bullet (Second level)</a:t>
            </a:r>
          </a:p>
          <a:p>
            <a:pPr lvl="2"/>
            <a:r>
              <a:rPr lang="en-US" noProof="0"/>
              <a:t>Disclosure (Third level)</a:t>
            </a:r>
          </a:p>
        </p:txBody>
      </p:sp>
      <p:sp>
        <p:nvSpPr>
          <p:cNvPr id="15" name="object 7">
            <a:extLst>
              <a:ext uri="{FF2B5EF4-FFF2-40B4-BE49-F238E27FC236}">
                <a16:creationId xmlns:a16="http://schemas.microsoft.com/office/drawing/2014/main" id="{6EF088FE-3E46-6A40-A5D7-E2B3F0E2CAB3}"/>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Tree>
    <p:extLst>
      <p:ext uri="{BB962C8B-B14F-4D97-AF65-F5344CB8AC3E}">
        <p14:creationId xmlns:p14="http://schemas.microsoft.com/office/powerpoint/2010/main" val="3134896197"/>
      </p:ext>
    </p:extLst>
  </p:cSld>
  <p:clrMapOvr>
    <a:masterClrMapping/>
  </p:clrMapOvr>
  <p:extLst>
    <p:ext uri="{DCECCB84-F9BA-43D5-87BE-67443E8EF086}">
      <p15:sldGuideLst xmlns:p15="http://schemas.microsoft.com/office/powerpoint/2012/main">
        <p15:guide id="1" orient="horz" pos="864">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olumn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490275"/>
            <a:ext cx="9152051" cy="522000"/>
          </a:xfrm>
        </p:spPr>
        <p:txBody>
          <a:bodyPr/>
          <a:lstStyle/>
          <a:p>
            <a:r>
              <a:rPr lang="en-US" noProof="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9151937"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a:t>Click to enter subtitle</a:t>
            </a:r>
          </a:p>
        </p:txBody>
      </p:sp>
      <p:sp>
        <p:nvSpPr>
          <p:cNvPr id="3" name="Content Placeholder 2"/>
          <p:cNvSpPr>
            <a:spLocks noGrp="1"/>
          </p:cNvSpPr>
          <p:nvPr>
            <p:ph idx="1" hasCustomPrompt="1"/>
          </p:nvPr>
        </p:nvSpPr>
        <p:spPr>
          <a:xfrm>
            <a:off x="575999" y="2001601"/>
            <a:ext cx="4430976" cy="4280138"/>
          </a:xfrm>
        </p:spPr>
        <p:txBody>
          <a:body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95900" y="2001601"/>
            <a:ext cx="4430713" cy="4280399"/>
          </a:xfrm>
        </p:spPr>
        <p:txBody>
          <a:body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p>
        </p:txBody>
      </p:sp>
      <p:sp>
        <p:nvSpPr>
          <p:cNvPr id="29" name="Date Placeholder 28">
            <a:extLst>
              <a:ext uri="{FF2B5EF4-FFF2-40B4-BE49-F238E27FC236}">
                <a16:creationId xmlns:a16="http://schemas.microsoft.com/office/drawing/2014/main" id="{A3DE441C-6054-44EE-BE81-438372BCA294}"/>
              </a:ext>
            </a:extLst>
          </p:cNvPr>
          <p:cNvSpPr>
            <a:spLocks noGrp="1"/>
          </p:cNvSpPr>
          <p:nvPr>
            <p:ph type="dt" sz="half" idx="29"/>
          </p:nvPr>
        </p:nvSpPr>
        <p:spPr/>
        <p:txBody>
          <a:bodyPr/>
          <a:lstStyle/>
          <a:p>
            <a:endParaRPr lang="en-GB"/>
          </a:p>
        </p:txBody>
      </p:sp>
      <p:sp>
        <p:nvSpPr>
          <p:cNvPr id="30" name="Footer Placeholder 29">
            <a:extLst>
              <a:ext uri="{FF2B5EF4-FFF2-40B4-BE49-F238E27FC236}">
                <a16:creationId xmlns:a16="http://schemas.microsoft.com/office/drawing/2014/main" id="{DB295F9A-D36D-4A95-947A-307986C2A18C}"/>
              </a:ext>
            </a:extLst>
          </p:cNvPr>
          <p:cNvSpPr>
            <a:spLocks noGrp="1"/>
          </p:cNvSpPr>
          <p:nvPr>
            <p:ph type="ftr" sz="quarter" idx="30"/>
          </p:nvPr>
        </p:nvSpPr>
        <p:spPr/>
        <p:txBody>
          <a:bodyPr/>
          <a:lstStyle/>
          <a:p>
            <a:endParaRPr lang="en-GB"/>
          </a:p>
        </p:txBody>
      </p:sp>
      <p:sp>
        <p:nvSpPr>
          <p:cNvPr id="31" name="Slide Number Placeholder 30">
            <a:extLst>
              <a:ext uri="{FF2B5EF4-FFF2-40B4-BE49-F238E27FC236}">
                <a16:creationId xmlns:a16="http://schemas.microsoft.com/office/drawing/2014/main" id="{E235D3ED-04DE-46B9-8F6E-055AD646564E}"/>
              </a:ext>
            </a:extLst>
          </p:cNvPr>
          <p:cNvSpPr>
            <a:spLocks noGrp="1"/>
          </p:cNvSpPr>
          <p:nvPr>
            <p:ph type="sldNum" sz="quarter" idx="31"/>
          </p:nvPr>
        </p:nvSpPr>
        <p:spPr/>
        <p:txBody>
          <a:bodyPr/>
          <a:lstStyle/>
          <a:p>
            <a:fld id="{24C8C45C-947F-4981-8B3F-4F32E973C901}" type="slidenum">
              <a:rPr lang="en-US" smtClean="0"/>
              <a:pPr/>
              <a:t>‹#›</a:t>
            </a:fld>
            <a:endParaRPr lang="en-US"/>
          </a:p>
        </p:txBody>
      </p:sp>
      <p:sp>
        <p:nvSpPr>
          <p:cNvPr id="9" name="Rectangle 8">
            <a:extLst>
              <a:ext uri="{FF2B5EF4-FFF2-40B4-BE49-F238E27FC236}">
                <a16:creationId xmlns:a16="http://schemas.microsoft.com/office/drawing/2014/main" id="{0422D95A-8D1F-4DC4-BF61-EA85F834C1F0}"/>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A2FC1CBD-F612-4D26-9873-B455EEEC5748}"/>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1" name="Rectangle 37">
            <a:extLst>
              <a:ext uri="{FF2B5EF4-FFF2-40B4-BE49-F238E27FC236}">
                <a16:creationId xmlns:a16="http://schemas.microsoft.com/office/drawing/2014/main" id="{183C30D4-CDB4-4D1C-9C99-EC15CEF41572}"/>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5073563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losing w/ Contacts1">
    <p:bg>
      <p:bgPr>
        <a:solidFill>
          <a:schemeClr val="accent1"/>
        </a:solidFill>
        <a:effectLst/>
      </p:bgPr>
    </p:bg>
    <p:spTree>
      <p:nvGrpSpPr>
        <p:cNvPr id="1" name=""/>
        <p:cNvGrpSpPr/>
        <p:nvPr/>
      </p:nvGrpSpPr>
      <p:grpSpPr>
        <a:xfrm>
          <a:off x="0" y="0"/>
          <a:ext cx="0" cy="0"/>
          <a:chOff x="0" y="0"/>
          <a:chExt cx="0" cy="0"/>
        </a:xfrm>
      </p:grpSpPr>
      <p:sp>
        <p:nvSpPr>
          <p:cNvPr id="18" name="Background">
            <a:extLst>
              <a:ext uri="{FF2B5EF4-FFF2-40B4-BE49-F238E27FC236}">
                <a16:creationId xmlns:a16="http://schemas.microsoft.com/office/drawing/2014/main" id="{FEE09999-C74B-48B2-9A09-A8DAED020C49}"/>
              </a:ext>
            </a:extLst>
          </p:cNvPr>
          <p:cNvSpPr/>
          <p:nvPr userDrawn="1"/>
        </p:nvSpPr>
        <p:spPr bwMode="invGray">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a:xfrm>
            <a:off x="576000" y="1407600"/>
            <a:ext cx="11041200" cy="824400"/>
          </a:xfrm>
        </p:spPr>
        <p:txBody>
          <a:bodyPr/>
          <a:lstStyle>
            <a:lvl1pPr>
              <a:defRPr sz="5400"/>
            </a:lvl1pPr>
          </a:lstStyle>
          <a:p>
            <a:r>
              <a:rPr lang="en-US"/>
              <a:t>Click to enter 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939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a:t>Contact person name 1</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0940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a:t>Contact person info 1</a:t>
            </a:r>
            <a:br>
              <a:rPr lang="en-US"/>
            </a:br>
            <a:r>
              <a:rPr lang="en-US"/>
              <a:t>Contact person info 2</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576000" y="5551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a:t>Contact person name 2</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576000" y="57168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GB"/>
              <a:t>Contact person info 1</a:t>
            </a:r>
            <a:br>
              <a:rPr lang="en-GB"/>
            </a:br>
            <a:r>
              <a:rPr lang="en-GB"/>
              <a:t>Contact person info 2</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3406775" y="4939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a:t>Contact person name 3</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3406775" y="50940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GB"/>
              <a:t>Contact person info 1</a:t>
            </a:r>
            <a:br>
              <a:rPr lang="en-GB"/>
            </a:br>
            <a:r>
              <a:rPr lang="en-GB"/>
              <a:t>Contact person info 2</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3406775" y="5551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a:t>Contact person name 4</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3406775" y="57168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GB"/>
              <a:t>Contact person info 1</a:t>
            </a:r>
            <a:br>
              <a:rPr lang="en-GB"/>
            </a:br>
            <a:r>
              <a:rPr lang="en-GB"/>
              <a:t>Contact person info 2</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GB"/>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GB"/>
          </a:p>
        </p:txBody>
      </p:sp>
      <p:sp>
        <p:nvSpPr>
          <p:cNvPr id="19" name="Rectangle 18">
            <a:extLst>
              <a:ext uri="{FF2B5EF4-FFF2-40B4-BE49-F238E27FC236}">
                <a16:creationId xmlns:a16="http://schemas.microsoft.com/office/drawing/2014/main" id="{1F001752-BA3F-4258-881B-A39E1DAFBAC0}"/>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27908159-BB52-4F43-B6FF-6AA71BCF05D0}"/>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21" name="TextBox 20">
            <a:extLst>
              <a:ext uri="{FF2B5EF4-FFF2-40B4-BE49-F238E27FC236}">
                <a16:creationId xmlns:a16="http://schemas.microsoft.com/office/drawing/2014/main" id="{46132A65-1A04-4ABF-AB22-2C8E9C1525A3}"/>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a:solidFill>
                <a:schemeClr val="tx1"/>
              </a:solidFill>
              <a:latin typeface="+mn-lt"/>
              <a:cs typeface="Arial" panose="020B0604020202020204" pitchFamily="34" charset="0"/>
            </a:endParaRPr>
          </a:p>
        </p:txBody>
      </p:sp>
      <p:sp>
        <p:nvSpPr>
          <p:cNvPr id="24" name="text" descr="{&quot;templafy&quot;:{&quot;id&quot;:&quot;46d03e8c-1545-443a-ac79-c59771af1ebc&quot;}}" title="Form.AudienceDisclosure">
            <a:extLst>
              <a:ext uri="{FF2B5EF4-FFF2-40B4-BE49-F238E27FC236}">
                <a16:creationId xmlns:a16="http://schemas.microsoft.com/office/drawing/2014/main" id="{4FC2C538-783F-4FE7-8DA4-33F007E644DE}"/>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a:solidFill>
                  <a:schemeClr val="tx1"/>
                </a:solidFill>
                <a:cs typeface="Arial" panose="020B0604020202020204" pitchFamily="34" charset="0"/>
              </a:rPr>
              <a:t>For use with the general public.</a:t>
            </a:r>
          </a:p>
        </p:txBody>
      </p:sp>
      <p:sp>
        <p:nvSpPr>
          <p:cNvPr id="25" name="text" descr="{&quot;templafy&quot;:{&quot;id&quot;:&quot;f962c239-c637-457f-a680-6bef48d5fa0c&quot;}}" title="Form.Lcn">
            <a:extLst>
              <a:ext uri="{FF2B5EF4-FFF2-40B4-BE49-F238E27FC236}">
                <a16:creationId xmlns:a16="http://schemas.microsoft.com/office/drawing/2014/main" id="{EB74D76B-5C14-4735-A16D-9FEEAF5BE89C}"/>
              </a:ext>
            </a:extLst>
          </p:cNvPr>
          <p:cNvSpPr txBox="1"/>
          <p:nvPr userDrawn="1"/>
        </p:nvSpPr>
        <p:spPr>
          <a:xfrm>
            <a:off x="575997" y="6530400"/>
            <a:ext cx="946404" cy="107722"/>
          </a:xfrm>
          <a:prstGeom prst="rect">
            <a:avLst/>
          </a:prstGeom>
          <a:noFill/>
        </p:spPr>
        <p:txBody>
          <a:bodyPr wrap="square" lIns="0" tIns="0" rIns="0" bIns="0" rtlCol="0" anchor="b" anchorCtr="0">
            <a:spAutoFit/>
          </a:bodyPr>
          <a:lstStyle/>
          <a:p>
            <a:pPr algn="l"/>
            <a:r>
              <a:rPr lang="en-US" sz="700" kern="400">
                <a:solidFill>
                  <a:schemeClr val="tx1"/>
                </a:solidFill>
                <a:cs typeface="Arial" panose="020B0604020202020204" pitchFamily="34" charset="0"/>
              </a:rPr>
              <a:t>LCN-4570517-031822</a:t>
            </a:r>
          </a:p>
        </p:txBody>
      </p:sp>
      <p:sp>
        <p:nvSpPr>
          <p:cNvPr id="23" name="text" descr="{&quot;templafy&quot;:{&quot;id&quot;:&quot;b14aefa0-1c14-4a24-be98-18153f6f98fd&quot;}}" title="UserProfile.Address.Copyright">
            <a:extLst>
              <a:ext uri="{FF2B5EF4-FFF2-40B4-BE49-F238E27FC236}">
                <a16:creationId xmlns:a16="http://schemas.microsoft.com/office/drawing/2014/main" id="{438E97E0-6965-4DE2-A113-0B83ADD9253A}"/>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©2021 Lincoln National Corporation</a:t>
            </a:r>
          </a:p>
        </p:txBody>
      </p:sp>
    </p:spTree>
    <p:extLst>
      <p:ext uri="{BB962C8B-B14F-4D97-AF65-F5344CB8AC3E}">
        <p14:creationId xmlns:p14="http://schemas.microsoft.com/office/powerpoint/2010/main" val="1169517097"/>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1412426308" name="image" descr="{&quot;templafy&quot;:{&quot;id&quot;:&quot;6ae6a851-9cfa-49d3-97ad-7a20280c7b75&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5537" y="5747264"/>
            <a:ext cx="1231200" cy="475200"/>
          </a:xfrm>
          <a:prstGeom prst="rect">
            <a:avLst/>
          </a:prstGeom>
        </p:spPr>
      </p:pic>
      <p:sp>
        <p:nvSpPr>
          <p:cNvPr id="2" name="Title 1">
            <a:extLst>
              <a:ext uri="{FF2B5EF4-FFF2-40B4-BE49-F238E27FC236}">
                <a16:creationId xmlns:a16="http://schemas.microsoft.com/office/drawing/2014/main" id="{E29AE920-6A94-47FC-8339-F598CE758A38}"/>
              </a:ext>
            </a:extLst>
          </p:cNvPr>
          <p:cNvSpPr>
            <a:spLocks noGrp="1"/>
          </p:cNvSpPr>
          <p:nvPr>
            <p:ph type="title" hasCustomPrompt="1"/>
          </p:nvPr>
        </p:nvSpPr>
        <p:spPr>
          <a:xfrm>
            <a:off x="576000" y="490275"/>
            <a:ext cx="7275597" cy="522000"/>
          </a:xfrm>
        </p:spPr>
        <p:txBody>
          <a:bodyPr/>
          <a:lstStyle>
            <a:lvl1pPr>
              <a:defRPr/>
            </a:lvl1pPr>
          </a:lstStyle>
          <a:p>
            <a:r>
              <a:rPr lang="en-US"/>
              <a:t>Click to enter title</a:t>
            </a:r>
          </a:p>
        </p:txBody>
      </p:sp>
      <p:sp>
        <p:nvSpPr>
          <p:cNvPr id="3" name="Slide Number Placeholder 2">
            <a:extLst>
              <a:ext uri="{FF2B5EF4-FFF2-40B4-BE49-F238E27FC236}">
                <a16:creationId xmlns:a16="http://schemas.microsoft.com/office/drawing/2014/main" id="{B2679A31-3F57-4A08-B284-B1EFD9D24DCC}"/>
              </a:ext>
            </a:extLst>
          </p:cNvPr>
          <p:cNvSpPr>
            <a:spLocks noGrp="1"/>
          </p:cNvSpPr>
          <p:nvPr>
            <p:ph type="sldNum" sz="quarter" idx="10"/>
          </p:nvPr>
        </p:nvSpPr>
        <p:spPr/>
        <p:txBody>
          <a:bodyPr/>
          <a:lstStyle/>
          <a:p>
            <a:fld id="{24C8C45C-947F-4981-8B3F-4F32E973C901}" type="slidenum">
              <a:rPr lang="en-US" smtClean="0"/>
              <a:pPr/>
              <a:t>‹#›</a:t>
            </a:fld>
            <a:endParaRPr lang="en-US"/>
          </a:p>
        </p:txBody>
      </p:sp>
      <p:sp>
        <p:nvSpPr>
          <p:cNvPr id="4" name="Date Placeholder 3">
            <a:extLst>
              <a:ext uri="{FF2B5EF4-FFF2-40B4-BE49-F238E27FC236}">
                <a16:creationId xmlns:a16="http://schemas.microsoft.com/office/drawing/2014/main" id="{6591BDC2-0BDC-4FBD-9A89-F413B5F27B65}"/>
              </a:ext>
            </a:extLst>
          </p:cNvPr>
          <p:cNvSpPr>
            <a:spLocks noGrp="1"/>
          </p:cNvSpPr>
          <p:nvPr>
            <p:ph type="dt" sz="half" idx="11"/>
          </p:nvPr>
        </p:nvSpPr>
        <p:spPr/>
        <p:txBody>
          <a:bodyPr/>
          <a:lstStyle/>
          <a:p>
            <a:endParaRPr lang="en-GB"/>
          </a:p>
        </p:txBody>
      </p:sp>
      <p:sp>
        <p:nvSpPr>
          <p:cNvPr id="5" name="Footer Placeholder 4">
            <a:extLst>
              <a:ext uri="{FF2B5EF4-FFF2-40B4-BE49-F238E27FC236}">
                <a16:creationId xmlns:a16="http://schemas.microsoft.com/office/drawing/2014/main" id="{594EE2EB-EBCF-4CEA-9CD8-21FE45C5EE86}"/>
              </a:ext>
            </a:extLst>
          </p:cNvPr>
          <p:cNvSpPr>
            <a:spLocks noGrp="1"/>
          </p:cNvSpPr>
          <p:nvPr>
            <p:ph type="ftr" sz="quarter" idx="12"/>
          </p:nvPr>
        </p:nvSpPr>
        <p:spPr/>
        <p:txBody>
          <a:bodyPr/>
          <a:lstStyle/>
          <a:p>
            <a:endParaRPr lang="en-GB"/>
          </a:p>
        </p:txBody>
      </p:sp>
      <p:sp>
        <p:nvSpPr>
          <p:cNvPr id="8" name="TextBox 7">
            <a:extLst>
              <a:ext uri="{FF2B5EF4-FFF2-40B4-BE49-F238E27FC236}">
                <a16:creationId xmlns:a16="http://schemas.microsoft.com/office/drawing/2014/main" id="{8B13C2D2-130A-4E22-8109-BA0B92544771}"/>
              </a:ext>
            </a:extLst>
          </p:cNvPr>
          <p:cNvSpPr txBox="1"/>
          <p:nvPr userDrawn="1"/>
        </p:nvSpPr>
        <p:spPr>
          <a:xfrm>
            <a:off x="10015539" y="4227376"/>
            <a:ext cx="1487242" cy="1395254"/>
          </a:xfrm>
          <a:prstGeom prst="rect">
            <a:avLst/>
          </a:prstGeom>
          <a:noFill/>
        </p:spPr>
        <p:txBody>
          <a:bodyPr wrap="square" lIns="0" tIns="0" rIns="0" bIns="0" rtlCol="0">
            <a:spAutoFit/>
          </a:bodyPr>
          <a:lstStyle/>
          <a:p>
            <a:r>
              <a:rPr lang="en-US" sz="700" b="0" kern="1200">
                <a:solidFill>
                  <a:schemeClr val="tx1"/>
                </a:solidFill>
                <a:effectLst/>
                <a:latin typeface="+mn-lt"/>
                <a:ea typeface="+mn-ea"/>
                <a:cs typeface="+mn-cs"/>
              </a:rPr>
              <a:t>Lincoln Financial Group is the </a:t>
            </a:r>
            <a:br>
              <a:rPr lang="en-US" sz="700" b="0" kern="1200">
                <a:solidFill>
                  <a:schemeClr val="tx1"/>
                </a:solidFill>
                <a:effectLst/>
                <a:latin typeface="+mn-lt"/>
                <a:ea typeface="+mn-ea"/>
                <a:cs typeface="+mn-cs"/>
              </a:rPr>
            </a:br>
            <a:r>
              <a:rPr lang="en-US" sz="700" b="0" kern="1200">
                <a:solidFill>
                  <a:schemeClr val="tx1"/>
                </a:solidFill>
                <a:effectLst/>
                <a:latin typeface="+mn-lt"/>
                <a:ea typeface="+mn-ea"/>
                <a:cs typeface="+mn-cs"/>
              </a:rPr>
              <a:t>marketing name for Lincoln National Corporation and its affiliates. </a:t>
            </a:r>
            <a:br>
              <a:rPr lang="en-US" sz="700" b="0" kern="1200">
                <a:solidFill>
                  <a:schemeClr val="tx1"/>
                </a:solidFill>
                <a:effectLst/>
                <a:latin typeface="+mn-lt"/>
                <a:ea typeface="+mn-ea"/>
                <a:cs typeface="+mn-cs"/>
              </a:rPr>
            </a:br>
            <a:br>
              <a:rPr lang="en-US" sz="700" b="0" kern="1200">
                <a:solidFill>
                  <a:schemeClr val="tx1"/>
                </a:solidFill>
                <a:effectLst/>
                <a:latin typeface="+mn-lt"/>
                <a:ea typeface="+mn-ea"/>
                <a:cs typeface="+mn-cs"/>
              </a:rPr>
            </a:br>
            <a:r>
              <a:rPr lang="en-US" sz="700" b="0" kern="1200">
                <a:solidFill>
                  <a:schemeClr val="tx1"/>
                </a:solidFill>
                <a:effectLst/>
                <a:latin typeface="+mn-lt"/>
                <a:ea typeface="+mn-ea"/>
                <a:cs typeface="+mn-cs"/>
              </a:rPr>
              <a:t>Affiliates are separately </a:t>
            </a:r>
            <a:br>
              <a:rPr lang="en-US" sz="700" b="0" kern="1200">
                <a:solidFill>
                  <a:schemeClr val="tx1"/>
                </a:solidFill>
                <a:effectLst/>
                <a:latin typeface="+mn-lt"/>
                <a:ea typeface="+mn-ea"/>
                <a:cs typeface="+mn-cs"/>
              </a:rPr>
            </a:br>
            <a:r>
              <a:rPr lang="en-US" sz="700" b="0" kern="1200">
                <a:solidFill>
                  <a:schemeClr val="tx1"/>
                </a:solidFill>
                <a:effectLst/>
                <a:latin typeface="+mn-lt"/>
                <a:ea typeface="+mn-ea"/>
                <a:cs typeface="+mn-cs"/>
              </a:rPr>
              <a:t>responsible for their own financial </a:t>
            </a:r>
            <a:br>
              <a:rPr lang="en-US" sz="700" b="0" kern="1200">
                <a:solidFill>
                  <a:schemeClr val="tx1"/>
                </a:solidFill>
                <a:effectLst/>
                <a:latin typeface="+mn-lt"/>
                <a:ea typeface="+mn-ea"/>
                <a:cs typeface="+mn-cs"/>
              </a:rPr>
            </a:br>
            <a:r>
              <a:rPr lang="en-US" sz="700" b="0" kern="1200">
                <a:solidFill>
                  <a:schemeClr val="tx1"/>
                </a:solidFill>
                <a:effectLst/>
                <a:latin typeface="+mn-lt"/>
                <a:ea typeface="+mn-ea"/>
                <a:cs typeface="+mn-cs"/>
              </a:rPr>
              <a:t>and contractual obligations.</a:t>
            </a:r>
          </a:p>
          <a:p>
            <a:endParaRPr lang="en-US" sz="800">
              <a:cs typeface="Arial" panose="020B0604020202020204" pitchFamily="34" charset="0"/>
            </a:endParaRPr>
          </a:p>
          <a:p>
            <a:pPr algn="l">
              <a:lnSpc>
                <a:spcPct val="100000"/>
              </a:lnSpc>
              <a:spcAft>
                <a:spcPts val="200"/>
              </a:spcAft>
            </a:pPr>
            <a:endParaRPr lang="en-US" sz="800">
              <a:cs typeface="Arial" panose="020B0604020202020204" pitchFamily="34" charset="0"/>
            </a:endParaRPr>
          </a:p>
          <a:p>
            <a:pPr algn="l">
              <a:lnSpc>
                <a:spcPct val="100000"/>
              </a:lnSpc>
              <a:spcAft>
                <a:spcPts val="0"/>
              </a:spcAft>
            </a:pPr>
            <a:endParaRPr lang="en-US" sz="800" b="1">
              <a:cs typeface="Arial" panose="020B0604020202020204" pitchFamily="34" charset="0"/>
            </a:endParaRPr>
          </a:p>
          <a:p>
            <a:pPr algn="l">
              <a:lnSpc>
                <a:spcPct val="100000"/>
              </a:lnSpc>
              <a:spcAft>
                <a:spcPts val="0"/>
              </a:spcAft>
            </a:pPr>
            <a:r>
              <a:rPr lang="en-US" sz="800" b="1">
                <a:cs typeface="Arial" panose="020B0604020202020204" pitchFamily="34" charset="0"/>
              </a:rPr>
              <a:t>LincolnFinancial.com</a:t>
            </a:r>
          </a:p>
          <a:p>
            <a:endParaRPr lang="en-US" sz="800" b="1">
              <a:cs typeface="Arial" panose="020B0604020202020204" pitchFamily="34" charset="0"/>
            </a:endParaRPr>
          </a:p>
        </p:txBody>
      </p:sp>
      <p:graphicFrame>
        <p:nvGraphicFramePr>
          <p:cNvPr id="9" name="Table 8">
            <a:extLst>
              <a:ext uri="{FF2B5EF4-FFF2-40B4-BE49-F238E27FC236}">
                <a16:creationId xmlns:a16="http://schemas.microsoft.com/office/drawing/2014/main" id="{0C275C33-A7CD-48B4-ABCE-C1EFE7B511BD}"/>
              </a:ext>
            </a:extLst>
          </p:cNvPr>
          <p:cNvGraphicFramePr>
            <a:graphicFrameLocks noGrp="1"/>
          </p:cNvGraphicFramePr>
          <p:nvPr userDrawn="1">
            <p:extLst>
              <p:ext uri="{D42A27DB-BD31-4B8C-83A1-F6EECF244321}">
                <p14:modId xmlns:p14="http://schemas.microsoft.com/office/powerpoint/2010/main" val="3914339008"/>
              </p:ext>
            </p:extLst>
          </p:nvPr>
        </p:nvGraphicFramePr>
        <p:xfrm>
          <a:off x="10015538" y="3124200"/>
          <a:ext cx="1487242" cy="929640"/>
        </p:xfrm>
        <a:graphic>
          <a:graphicData uri="http://schemas.openxmlformats.org/drawingml/2006/table">
            <a:tbl>
              <a:tblPr firstRow="1" bandRow="1">
                <a:tableStyleId>{5C22544A-7EE6-4342-B048-85BDC9FD1C3A}</a:tableStyleId>
              </a:tblPr>
              <a:tblGrid>
                <a:gridCol w="14872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tx1"/>
                          </a:solidFill>
                          <a:latin typeface="Calibri" panose="020F0502020204030204" pitchFamily="34" charset="0"/>
                          <a:cs typeface="Calibri" panose="020F0502020204030204" pitchFamily="34" charset="0"/>
                        </a:rPr>
                        <a:t>Not FDIC 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a:solidFill>
                            <a:schemeClr val="tx1"/>
                          </a:solidFill>
                          <a:latin typeface="Calibri" panose="020F0502020204030204" pitchFamily="34" charset="0"/>
                          <a:cs typeface="Calibri" panose="020F0502020204030204" pitchFamily="34" charset="0"/>
                        </a:rPr>
                        <a:t>Not insured by any federal </a:t>
                      </a:r>
                      <a:br>
                        <a:rPr lang="en-US" sz="700" b="0">
                          <a:solidFill>
                            <a:schemeClr val="tx1"/>
                          </a:solidFill>
                          <a:latin typeface="Calibri" panose="020F0502020204030204" pitchFamily="34" charset="0"/>
                          <a:cs typeface="Calibri" panose="020F0502020204030204" pitchFamily="34" charset="0"/>
                        </a:rPr>
                      </a:br>
                      <a:r>
                        <a:rPr lang="en-US" sz="700" b="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a:solidFill>
                            <a:schemeClr val="tx1"/>
                          </a:solidFill>
                          <a:latin typeface="Calibri" panose="020F0502020204030204" pitchFamily="34" charset="0"/>
                          <a:cs typeface="Calibri" panose="020F0502020204030204" pitchFamily="34" charset="0"/>
                        </a:rPr>
                        <a:t>Not guaranteed by any bank </a:t>
                      </a:r>
                      <a:br>
                        <a:rPr lang="en-US" sz="700" b="0">
                          <a:solidFill>
                            <a:schemeClr val="tx1"/>
                          </a:solidFill>
                          <a:latin typeface="Calibri" panose="020F0502020204030204" pitchFamily="34" charset="0"/>
                          <a:cs typeface="Calibri" panose="020F0502020204030204" pitchFamily="34" charset="0"/>
                        </a:rPr>
                      </a:br>
                      <a:r>
                        <a:rPr lang="en-US" sz="700" b="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10" name="Text Placeholder 2">
            <a:extLst>
              <a:ext uri="{FF2B5EF4-FFF2-40B4-BE49-F238E27FC236}">
                <a16:creationId xmlns:a16="http://schemas.microsoft.com/office/drawing/2014/main" id="{70FF1139-85E6-4AE3-A486-4F4C9ED49969}"/>
              </a:ext>
            </a:extLst>
          </p:cNvPr>
          <p:cNvSpPr>
            <a:spLocks noGrp="1"/>
          </p:cNvSpPr>
          <p:nvPr>
            <p:ph type="body" sz="quarter" idx="13" hasCustomPrompt="1"/>
          </p:nvPr>
        </p:nvSpPr>
        <p:spPr>
          <a:xfrm>
            <a:off x="575997" y="1515600"/>
            <a:ext cx="7275600" cy="4766138"/>
          </a:xfrm>
        </p:spPr>
        <p:txBody>
          <a:bodyPr numCol="2" spcCol="288000"/>
          <a:lstStyle>
            <a:lvl1pPr marL="0" indent="0">
              <a:lnSpc>
                <a:spcPct val="125000"/>
              </a:lnSpc>
              <a:spcBef>
                <a:spcPts val="0"/>
              </a:spcBef>
              <a:spcAft>
                <a:spcPts val="1000"/>
              </a:spcAft>
              <a:buClr>
                <a:schemeClr val="accent1"/>
              </a:buClr>
              <a:buFontTx/>
              <a:buNone/>
              <a:defRPr sz="800" b="0" spc="0" baseline="0"/>
            </a:lvl1pPr>
            <a:lvl2pPr marL="0" indent="0">
              <a:lnSpc>
                <a:spcPct val="125000"/>
              </a:lnSpc>
              <a:spcBef>
                <a:spcPts val="0"/>
              </a:spcBef>
              <a:spcAft>
                <a:spcPts val="1000"/>
              </a:spcAft>
              <a:buFontTx/>
              <a:buNone/>
              <a:defRPr sz="800" b="0"/>
            </a:lvl2pPr>
            <a:lvl3pPr marL="0" indent="0">
              <a:spcBef>
                <a:spcPts val="1200"/>
              </a:spcBef>
              <a:buFont typeface="Arial" panose="020B0604020202020204" pitchFamily="34" charset="0"/>
              <a:buChar char="​"/>
              <a:defRPr sz="1200" b="0"/>
            </a:lvl3pPr>
            <a:lvl4pPr marL="0" indent="0">
              <a:spcBef>
                <a:spcPts val="1200"/>
              </a:spcBef>
              <a:buFont typeface="Arial" panose="020B0604020202020204" pitchFamily="34" charset="0"/>
              <a:buChar char="​"/>
              <a:defRPr sz="1200" b="0"/>
            </a:lvl4pPr>
            <a:lvl5pPr marL="0" indent="0">
              <a:spcBef>
                <a:spcPts val="1200"/>
              </a:spcBef>
              <a:buFont typeface="Arial" panose="020B0604020202020204" pitchFamily="34" charset="0"/>
              <a:buChar char="​"/>
              <a:defRPr sz="1200" b="0"/>
            </a:lvl5pPr>
            <a:lvl6pPr marL="0" indent="0">
              <a:spcBef>
                <a:spcPts val="1200"/>
              </a:spcBef>
              <a:buFont typeface="Arial" panose="020B0604020202020204" pitchFamily="34" charset="0"/>
              <a:buChar char="​"/>
              <a:defRPr sz="1200" b="0"/>
            </a:lvl6pPr>
            <a:lvl7pPr marL="0" indent="0">
              <a:spcBef>
                <a:spcPts val="1200"/>
              </a:spcBef>
              <a:buFont typeface="Arial" panose="020B0604020202020204" pitchFamily="34" charset="0"/>
              <a:buChar char="​"/>
              <a:defRPr sz="1200" b="0"/>
            </a:lvl7pPr>
            <a:lvl8pPr marL="0" indent="0">
              <a:spcBef>
                <a:spcPts val="1200"/>
              </a:spcBef>
              <a:buFont typeface="Arial" panose="020B0604020202020204" pitchFamily="34" charset="0"/>
              <a:buChar char="​"/>
              <a:defRPr sz="1200" b="0"/>
            </a:lvl8pPr>
            <a:lvl9pPr marL="0" indent="0">
              <a:spcBef>
                <a:spcPts val="1200"/>
              </a:spcBef>
              <a:buFont typeface="Arial" panose="020B0604020202020204" pitchFamily="34" charset="0"/>
              <a:buChar char="​"/>
              <a:defRPr sz="1200" b="0"/>
            </a:lvl9pPr>
          </a:lstStyle>
          <a:p>
            <a:r>
              <a:rPr lang="en-US"/>
              <a:t>Enter disclosure text here. Text will automatically flow to the second column. </a:t>
            </a:r>
            <a:br>
              <a:rPr lang="en-US"/>
            </a:br>
            <a:r>
              <a:rPr lang="en-US" err="1"/>
              <a:t>Fugia</a:t>
            </a:r>
            <a:r>
              <a:rPr lang="en-US"/>
              <a:t> </a:t>
            </a:r>
            <a:r>
              <a:rPr lang="en-US" err="1"/>
              <a:t>nes</a:t>
            </a:r>
            <a:r>
              <a:rPr lang="en-US"/>
              <a:t> </a:t>
            </a:r>
            <a:r>
              <a:rPr lang="en-US" err="1"/>
              <a:t>ilit</a:t>
            </a:r>
            <a:r>
              <a:rPr lang="en-US"/>
              <a:t>, </a:t>
            </a:r>
            <a:r>
              <a:rPr lang="en-US" err="1"/>
              <a:t>ut</a:t>
            </a:r>
            <a:r>
              <a:rPr lang="en-US"/>
              <a:t> </a:t>
            </a:r>
            <a:r>
              <a:rPr lang="en-US" err="1"/>
              <a:t>officil</a:t>
            </a:r>
            <a:r>
              <a:rPr lang="en-US"/>
              <a:t> </a:t>
            </a:r>
            <a:r>
              <a:rPr lang="en-US" err="1"/>
              <a:t>iquias</a:t>
            </a:r>
            <a:r>
              <a:rPr lang="en-US"/>
              <a:t> </a:t>
            </a:r>
            <a:r>
              <a:rPr lang="en-US" err="1"/>
              <a:t>assit</a:t>
            </a:r>
            <a:r>
              <a:rPr lang="en-US"/>
              <a:t>, </a:t>
            </a:r>
            <a:r>
              <a:rPr lang="en-US" err="1"/>
              <a:t>offictur</a:t>
            </a:r>
            <a:r>
              <a:rPr lang="en-US"/>
              <a:t>? </a:t>
            </a:r>
            <a:r>
              <a:rPr lang="en-US" err="1"/>
              <a:t>Quiasit</a:t>
            </a:r>
            <a:r>
              <a:rPr lang="en-US"/>
              <a:t>, </a:t>
            </a:r>
            <a:r>
              <a:rPr lang="en-US" err="1"/>
              <a:t>ommodi</a:t>
            </a:r>
            <a:r>
              <a:rPr lang="en-US"/>
              <a:t> </a:t>
            </a:r>
            <a:r>
              <a:rPr lang="en-US" err="1"/>
              <a:t>tem</a:t>
            </a:r>
            <a:r>
              <a:rPr lang="en-US"/>
              <a:t>. </a:t>
            </a:r>
            <a:r>
              <a:rPr lang="en-US" err="1"/>
              <a:t>Apid</a:t>
            </a:r>
            <a:r>
              <a:rPr lang="en-US"/>
              <a:t> </a:t>
            </a:r>
            <a:r>
              <a:rPr lang="en-US" err="1"/>
              <a:t>ullaccum</a:t>
            </a:r>
            <a:r>
              <a:rPr lang="en-US"/>
              <a:t>, </a:t>
            </a:r>
            <a:r>
              <a:rPr lang="en-US" err="1"/>
              <a:t>occumquo</a:t>
            </a:r>
            <a:r>
              <a:rPr lang="en-US"/>
              <a:t> dem qui </a:t>
            </a:r>
            <a:r>
              <a:rPr lang="en-US" err="1"/>
              <a:t>ditem</a:t>
            </a:r>
            <a:r>
              <a:rPr lang="en-US"/>
              <a:t> </a:t>
            </a:r>
            <a:r>
              <a:rPr lang="en-US" err="1"/>
              <a:t>sima</a:t>
            </a:r>
            <a:r>
              <a:rPr lang="en-US"/>
              <a:t> </a:t>
            </a:r>
            <a:r>
              <a:rPr lang="en-US" err="1"/>
              <a:t>nullamenis</a:t>
            </a:r>
            <a:r>
              <a:rPr lang="en-US"/>
              <a:t> ra nihil </a:t>
            </a:r>
            <a:r>
              <a:rPr lang="en-US" err="1"/>
              <a:t>magnitatem</a:t>
            </a:r>
            <a:r>
              <a:rPr lang="en-US"/>
              <a:t>. </a:t>
            </a:r>
            <a:r>
              <a:rPr lang="en-US" err="1"/>
              <a:t>Itate</a:t>
            </a:r>
            <a:r>
              <a:rPr lang="en-US"/>
              <a:t> </a:t>
            </a:r>
            <a:r>
              <a:rPr lang="en-US" err="1"/>
              <a:t>nihillutet</a:t>
            </a:r>
            <a:r>
              <a:rPr lang="en-US"/>
              <a:t> </a:t>
            </a:r>
            <a:r>
              <a:rPr lang="en-US" err="1"/>
              <a:t>audandi</a:t>
            </a:r>
            <a:r>
              <a:rPr lang="en-US"/>
              <a:t> </a:t>
            </a:r>
            <a:r>
              <a:rPr lang="en-US" err="1"/>
              <a:t>cullaut</a:t>
            </a:r>
            <a:r>
              <a:rPr lang="en-US"/>
              <a:t> fugit qui </a:t>
            </a:r>
            <a:r>
              <a:rPr lang="en-US" err="1"/>
              <a:t>nis</a:t>
            </a:r>
            <a:r>
              <a:rPr lang="en-US"/>
              <a:t> </a:t>
            </a:r>
            <a:r>
              <a:rPr lang="en-US" err="1"/>
              <a:t>il</a:t>
            </a:r>
            <a:r>
              <a:rPr lang="en-US"/>
              <a:t> </a:t>
            </a:r>
            <a:r>
              <a:rPr lang="en-US" err="1"/>
              <a:t>maionsedit</a:t>
            </a:r>
            <a:r>
              <a:rPr lang="en-US"/>
              <a:t> re </a:t>
            </a:r>
            <a:r>
              <a:rPr lang="en-US" err="1"/>
              <a:t>netur</a:t>
            </a:r>
            <a:r>
              <a:rPr lang="en-US"/>
              <a:t> </a:t>
            </a:r>
            <a:r>
              <a:rPr lang="en-US" err="1"/>
              <a:t>maio</a:t>
            </a:r>
            <a:r>
              <a:rPr lang="en-US"/>
              <a:t> </a:t>
            </a:r>
            <a:r>
              <a:rPr lang="en-US" err="1"/>
              <a:t>eos</a:t>
            </a:r>
            <a:r>
              <a:rPr lang="en-US"/>
              <a:t> </a:t>
            </a:r>
            <a:r>
              <a:rPr lang="en-US" err="1"/>
              <a:t>ullatem</a:t>
            </a:r>
            <a:r>
              <a:rPr lang="en-US"/>
              <a:t> </a:t>
            </a:r>
            <a:r>
              <a:rPr lang="en-US" err="1"/>
              <a:t>quae</a:t>
            </a:r>
            <a:r>
              <a:rPr lang="en-US"/>
              <a:t>. Vit quos </a:t>
            </a:r>
            <a:r>
              <a:rPr lang="en-US" err="1"/>
              <a:t>doloribus</a:t>
            </a:r>
            <a:r>
              <a:rPr lang="en-US"/>
              <a:t> </a:t>
            </a:r>
            <a:r>
              <a:rPr lang="en-US" err="1"/>
              <a:t>inctias</a:t>
            </a:r>
            <a:r>
              <a:rPr lang="en-US"/>
              <a:t> </a:t>
            </a:r>
            <a:r>
              <a:rPr lang="en-US" err="1"/>
              <a:t>estotatiur</a:t>
            </a:r>
            <a:r>
              <a:rPr lang="en-US"/>
              <a:t> </a:t>
            </a:r>
            <a:r>
              <a:rPr lang="en-US" err="1"/>
              <a:t>aliquam</a:t>
            </a:r>
            <a:r>
              <a:rPr lang="en-US"/>
              <a:t> et </a:t>
            </a:r>
            <a:r>
              <a:rPr lang="en-US" err="1"/>
              <a:t>quae</a:t>
            </a:r>
            <a:r>
              <a:rPr lang="en-US"/>
              <a:t>. Nam </a:t>
            </a:r>
            <a:r>
              <a:rPr lang="en-US" err="1"/>
              <a:t>ut</a:t>
            </a:r>
            <a:r>
              <a:rPr lang="en-US"/>
              <a:t> </a:t>
            </a:r>
            <a:r>
              <a:rPr lang="en-US" err="1"/>
              <a:t>delic</a:t>
            </a:r>
            <a:r>
              <a:rPr lang="en-US"/>
              <a:t> </a:t>
            </a:r>
            <a:r>
              <a:rPr lang="en-US" err="1"/>
              <a:t>torehen</a:t>
            </a:r>
            <a:r>
              <a:rPr lang="en-US"/>
              <a:t> </a:t>
            </a:r>
            <a:r>
              <a:rPr lang="en-US" err="1"/>
              <a:t>ditatur</a:t>
            </a:r>
            <a:r>
              <a:rPr lang="en-US"/>
              <a:t>, quid </a:t>
            </a:r>
            <a:r>
              <a:rPr lang="en-US" err="1"/>
              <a:t>experuptus</a:t>
            </a:r>
            <a:r>
              <a:rPr lang="en-US"/>
              <a:t> </a:t>
            </a:r>
            <a:r>
              <a:rPr lang="en-US" err="1"/>
              <a:t>nonsequi</a:t>
            </a:r>
            <a:r>
              <a:rPr lang="en-US"/>
              <a:t> </a:t>
            </a:r>
            <a:r>
              <a:rPr lang="en-US" err="1"/>
              <a:t>officiis</a:t>
            </a:r>
            <a:r>
              <a:rPr lang="en-US"/>
              <a:t> </a:t>
            </a:r>
            <a:r>
              <a:rPr lang="en-US" err="1"/>
              <a:t>si</a:t>
            </a:r>
            <a:r>
              <a:rPr lang="en-US"/>
              <a:t> </a:t>
            </a:r>
            <a:r>
              <a:rPr lang="en-US" err="1"/>
              <a:t>consecaborro</a:t>
            </a:r>
            <a:r>
              <a:rPr lang="en-US"/>
              <a:t> </a:t>
            </a:r>
            <a:r>
              <a:rPr lang="en-US" err="1"/>
              <a:t>mos</a:t>
            </a:r>
            <a:r>
              <a:rPr lang="en-US"/>
              <a:t> de </a:t>
            </a:r>
            <a:r>
              <a:rPr lang="en-US" err="1"/>
              <a:t>venist</a:t>
            </a:r>
            <a:r>
              <a:rPr lang="en-US"/>
              <a:t>, </a:t>
            </a:r>
            <a:r>
              <a:rPr lang="en-US" err="1"/>
              <a:t>quodiatis</a:t>
            </a:r>
            <a:r>
              <a:rPr lang="en-US"/>
              <a:t> </a:t>
            </a:r>
            <a:r>
              <a:rPr lang="en-US" err="1"/>
              <a:t>praturia</a:t>
            </a:r>
            <a:r>
              <a:rPr lang="en-US"/>
              <a:t> que </a:t>
            </a:r>
            <a:r>
              <a:rPr lang="en-US" err="1"/>
              <a:t>volupta</a:t>
            </a:r>
            <a:r>
              <a:rPr lang="en-US"/>
              <a:t> vel </a:t>
            </a:r>
            <a:r>
              <a:rPr lang="en-US" err="1"/>
              <a:t>mo</a:t>
            </a:r>
            <a:r>
              <a:rPr lang="en-US"/>
              <a:t> </a:t>
            </a:r>
            <a:r>
              <a:rPr lang="en-US" err="1"/>
              <a:t>odit</a:t>
            </a:r>
            <a:r>
              <a:rPr lang="en-US"/>
              <a:t>, que </a:t>
            </a:r>
            <a:r>
              <a:rPr lang="en-US" err="1"/>
              <a:t>nimpos</a:t>
            </a:r>
            <a:r>
              <a:rPr lang="en-US"/>
              <a:t> doles </a:t>
            </a:r>
            <a:r>
              <a:rPr lang="en-US" err="1"/>
              <a:t>ari</a:t>
            </a:r>
            <a:r>
              <a:rPr lang="en-US"/>
              <a:t> </a:t>
            </a:r>
            <a:r>
              <a:rPr lang="en-US" err="1"/>
              <a:t>occaeperatem</a:t>
            </a:r>
            <a:r>
              <a:rPr lang="en-US"/>
              <a:t> </a:t>
            </a:r>
            <a:r>
              <a:rPr lang="en-US" err="1"/>
              <a:t>nis</a:t>
            </a:r>
            <a:r>
              <a:rPr lang="en-US"/>
              <a:t> </a:t>
            </a:r>
            <a:r>
              <a:rPr lang="en-US" err="1"/>
              <a:t>dionem</a:t>
            </a:r>
            <a:r>
              <a:rPr lang="en-US"/>
              <a:t> </a:t>
            </a:r>
            <a:r>
              <a:rPr lang="en-US" err="1"/>
              <a:t>ius</a:t>
            </a:r>
            <a:r>
              <a:rPr lang="en-US"/>
              <a:t> </a:t>
            </a:r>
            <a:r>
              <a:rPr lang="en-US" err="1"/>
              <a:t>si</a:t>
            </a:r>
            <a:r>
              <a:rPr lang="en-US"/>
              <a:t> </a:t>
            </a:r>
            <a:r>
              <a:rPr lang="en-US" err="1"/>
              <a:t>cupta</a:t>
            </a:r>
            <a:r>
              <a:rPr lang="en-US"/>
              <a:t> que </a:t>
            </a:r>
            <a:r>
              <a:rPr lang="en-US" err="1"/>
              <a:t>nusapit</a:t>
            </a:r>
            <a:r>
              <a:rPr lang="en-US"/>
              <a:t> </a:t>
            </a:r>
            <a:r>
              <a:rPr lang="en-US" err="1"/>
              <a:t>veni</a:t>
            </a:r>
            <a:r>
              <a:rPr lang="en-US"/>
              <a:t>. Sin </a:t>
            </a:r>
            <a:r>
              <a:rPr lang="en-US" err="1"/>
              <a:t>expla</a:t>
            </a:r>
            <a:r>
              <a:rPr lang="en-US"/>
              <a:t> quo </a:t>
            </a:r>
            <a:r>
              <a:rPr lang="en-US" err="1"/>
              <a:t>quia</a:t>
            </a:r>
            <a:r>
              <a:rPr lang="en-US"/>
              <a:t> quo </a:t>
            </a:r>
            <a:r>
              <a:rPr lang="en-US" err="1"/>
              <a:t>odi</a:t>
            </a:r>
            <a:r>
              <a:rPr lang="en-US"/>
              <a:t> </a:t>
            </a:r>
            <a:r>
              <a:rPr lang="en-US" err="1"/>
              <a:t>volupit</a:t>
            </a:r>
            <a:r>
              <a:rPr lang="en-US"/>
              <a:t> </a:t>
            </a:r>
            <a:r>
              <a:rPr lang="en-US" err="1"/>
              <a:t>fugiatem</a:t>
            </a:r>
            <a:r>
              <a:rPr lang="en-US"/>
              <a:t> rent in </a:t>
            </a:r>
            <a:r>
              <a:rPr lang="en-US" err="1"/>
              <a:t>exerunto</a:t>
            </a:r>
            <a:r>
              <a:rPr lang="en-US"/>
              <a:t> </a:t>
            </a:r>
            <a:r>
              <a:rPr lang="en-US" err="1"/>
              <a:t>velluptus</a:t>
            </a:r>
            <a:r>
              <a:rPr lang="en-US"/>
              <a:t> </a:t>
            </a:r>
            <a:r>
              <a:rPr lang="en-US" err="1"/>
              <a:t>debis</a:t>
            </a:r>
            <a:r>
              <a:rPr lang="en-US"/>
              <a:t> </a:t>
            </a:r>
            <a:r>
              <a:rPr lang="en-US" err="1"/>
              <a:t>unti</a:t>
            </a:r>
            <a:r>
              <a:rPr lang="en-US"/>
              <a:t> </a:t>
            </a:r>
            <a:r>
              <a:rPr lang="en-US" err="1"/>
              <a:t>aute</a:t>
            </a:r>
            <a:r>
              <a:rPr lang="en-US"/>
              <a:t> </a:t>
            </a:r>
            <a:r>
              <a:rPr lang="en-US" err="1"/>
              <a:t>vollab</a:t>
            </a:r>
            <a:r>
              <a:rPr lang="en-US"/>
              <a:t> in </a:t>
            </a:r>
            <a:r>
              <a:rPr lang="en-US" err="1"/>
              <a:t>nes</a:t>
            </a:r>
            <a:r>
              <a:rPr lang="en-US"/>
              <a:t> </a:t>
            </a:r>
            <a:r>
              <a:rPr lang="en-US" err="1"/>
              <a:t>eosaere</a:t>
            </a:r>
            <a:r>
              <a:rPr lang="en-US"/>
              <a:t> </a:t>
            </a:r>
            <a:r>
              <a:rPr lang="en-US" err="1"/>
              <a:t>si</a:t>
            </a:r>
            <a:r>
              <a:rPr lang="en-US"/>
              <a:t> </a:t>
            </a:r>
            <a:r>
              <a:rPr lang="en-US" err="1"/>
              <a:t>doluptatur</a:t>
            </a:r>
            <a:r>
              <a:rPr lang="en-US"/>
              <a:t> </a:t>
            </a:r>
            <a:r>
              <a:rPr lang="en-US" err="1"/>
              <a:t>accae</a:t>
            </a:r>
            <a:r>
              <a:rPr lang="en-US"/>
              <a:t> </a:t>
            </a:r>
            <a:r>
              <a:rPr lang="en-US" err="1"/>
              <a:t>vellam</a:t>
            </a:r>
            <a:r>
              <a:rPr lang="en-US"/>
              <a:t> </a:t>
            </a:r>
            <a:r>
              <a:rPr lang="en-US" err="1"/>
              <a:t>aut</a:t>
            </a:r>
            <a:r>
              <a:rPr lang="en-US"/>
              <a:t> pe </a:t>
            </a:r>
            <a:r>
              <a:rPr lang="en-US" err="1"/>
              <a:t>sunto</a:t>
            </a:r>
            <a:r>
              <a:rPr lang="en-US"/>
              <a:t> </a:t>
            </a:r>
            <a:r>
              <a:rPr lang="en-US" err="1"/>
              <a:t>dolupta</a:t>
            </a:r>
            <a:r>
              <a:rPr lang="en-US"/>
              <a:t> </a:t>
            </a:r>
            <a:r>
              <a:rPr lang="en-US" err="1"/>
              <a:t>temporem</a:t>
            </a:r>
            <a:r>
              <a:rPr lang="en-US"/>
              <a:t>.</a:t>
            </a:r>
          </a:p>
          <a:p>
            <a:pPr lvl="0"/>
            <a:r>
              <a:rPr lang="en-US" noProof="0" err="1"/>
              <a:t>Risus</a:t>
            </a:r>
            <a:r>
              <a:rPr lang="en-US" noProof="0"/>
              <a:t> </a:t>
            </a:r>
            <a:r>
              <a:rPr lang="en-US" noProof="0" err="1"/>
              <a:t>pretium</a:t>
            </a:r>
            <a:r>
              <a:rPr lang="en-US" noProof="0"/>
              <a:t> </a:t>
            </a:r>
            <a:r>
              <a:rPr lang="en-US" noProof="0" err="1"/>
              <a:t>quam</a:t>
            </a:r>
            <a:r>
              <a:rPr lang="en-US" noProof="0"/>
              <a:t> </a:t>
            </a:r>
            <a:r>
              <a:rPr lang="en-US" noProof="0" err="1"/>
              <a:t>vulputate</a:t>
            </a:r>
            <a:r>
              <a:rPr lang="en-US" noProof="0"/>
              <a:t> </a:t>
            </a:r>
            <a:r>
              <a:rPr lang="en-US" noProof="0" err="1"/>
              <a:t>dignissim</a:t>
            </a:r>
            <a:r>
              <a:rPr lang="en-US" noProof="0"/>
              <a:t>. </a:t>
            </a:r>
            <a:r>
              <a:rPr lang="en-US" noProof="0" err="1"/>
              <a:t>Lectus</a:t>
            </a:r>
            <a:r>
              <a:rPr lang="en-US" noProof="0"/>
              <a:t> </a:t>
            </a:r>
            <a:r>
              <a:rPr lang="en-US" noProof="0" err="1"/>
              <a:t>quam</a:t>
            </a:r>
            <a:r>
              <a:rPr lang="en-US" noProof="0"/>
              <a:t> id </a:t>
            </a:r>
            <a:r>
              <a:rPr lang="en-US" noProof="0" err="1"/>
              <a:t>leo</a:t>
            </a:r>
            <a:r>
              <a:rPr lang="en-US" noProof="0"/>
              <a:t> in vitae </a:t>
            </a:r>
            <a:r>
              <a:rPr lang="en-US" noProof="0" err="1"/>
              <a:t>turpis</a:t>
            </a:r>
            <a:r>
              <a:rPr lang="en-US" noProof="0"/>
              <a:t> </a:t>
            </a:r>
            <a:r>
              <a:rPr lang="en-US" noProof="0" err="1"/>
              <a:t>massa</a:t>
            </a:r>
            <a:r>
              <a:rPr lang="en-US" noProof="0"/>
              <a:t> sed. Sed libero </a:t>
            </a:r>
            <a:r>
              <a:rPr lang="en-US" noProof="0" err="1"/>
              <a:t>enim</a:t>
            </a:r>
            <a:r>
              <a:rPr lang="en-US" noProof="0"/>
              <a:t> sed </a:t>
            </a:r>
            <a:r>
              <a:rPr lang="en-US" noProof="0" err="1"/>
              <a:t>faucibus</a:t>
            </a:r>
            <a:r>
              <a:rPr lang="en-US" noProof="0"/>
              <a:t> </a:t>
            </a:r>
            <a:r>
              <a:rPr lang="en-US" noProof="0" err="1"/>
              <a:t>turpis</a:t>
            </a:r>
            <a:r>
              <a:rPr lang="en-US" noProof="0"/>
              <a:t>.</a:t>
            </a:r>
          </a:p>
          <a:p>
            <a:pPr lvl="0"/>
            <a:r>
              <a:rPr lang="en-US" noProof="0"/>
              <a:t>Ed ma </a:t>
            </a:r>
            <a:r>
              <a:rPr lang="en-US" noProof="0" err="1"/>
              <a:t>sint</a:t>
            </a:r>
            <a:r>
              <a:rPr lang="en-US" noProof="0"/>
              <a:t> de </a:t>
            </a:r>
            <a:r>
              <a:rPr lang="en-US" noProof="0" err="1"/>
              <a:t>quosseria</a:t>
            </a:r>
            <a:r>
              <a:rPr lang="en-US" noProof="0"/>
              <a:t> </a:t>
            </a:r>
            <a:r>
              <a:rPr lang="en-US" noProof="0" err="1"/>
              <a:t>dolum</a:t>
            </a:r>
            <a:r>
              <a:rPr lang="en-US" noProof="0"/>
              <a:t> </a:t>
            </a:r>
            <a:r>
              <a:rPr lang="en-US" noProof="0" err="1"/>
              <a:t>volor</a:t>
            </a:r>
            <a:r>
              <a:rPr lang="en-US" noProof="0"/>
              <a:t> </a:t>
            </a:r>
            <a:r>
              <a:rPr lang="en-US" noProof="0" err="1"/>
              <a:t>aditius</a:t>
            </a:r>
            <a:r>
              <a:rPr lang="en-US" noProof="0"/>
              <a:t> </a:t>
            </a:r>
            <a:r>
              <a:rPr lang="en-US" noProof="0" err="1"/>
              <a:t>dunt</a:t>
            </a:r>
            <a:r>
              <a:rPr lang="en-US" noProof="0"/>
              <a:t> as et quos </a:t>
            </a:r>
            <a:r>
              <a:rPr lang="en-US" noProof="0" err="1"/>
              <a:t>reptaquat</a:t>
            </a:r>
            <a:r>
              <a:rPr lang="en-US" noProof="0"/>
              <a:t> </a:t>
            </a:r>
            <a:r>
              <a:rPr lang="en-US" noProof="0" err="1"/>
              <a:t>minusdam</a:t>
            </a:r>
            <a:r>
              <a:rPr lang="en-US" noProof="0"/>
              <a:t> </a:t>
            </a:r>
            <a:r>
              <a:rPr lang="en-US" noProof="0" err="1"/>
              <a:t>quiam</a:t>
            </a:r>
            <a:r>
              <a:rPr lang="en-US" noProof="0"/>
              <a:t> a </a:t>
            </a:r>
            <a:r>
              <a:rPr lang="en-US" noProof="0" err="1"/>
              <a:t>eiciendem</a:t>
            </a:r>
            <a:r>
              <a:rPr lang="en-US" noProof="0"/>
              <a:t> et </a:t>
            </a:r>
            <a:r>
              <a:rPr lang="en-US" noProof="0" err="1"/>
              <a:t>quati</a:t>
            </a:r>
            <a:r>
              <a:rPr lang="en-US" noProof="0"/>
              <a:t> </a:t>
            </a:r>
            <a:r>
              <a:rPr lang="en-US" noProof="0" err="1"/>
              <a:t>blaboreiusam</a:t>
            </a:r>
            <a:r>
              <a:rPr lang="en-US" noProof="0"/>
              <a:t> </a:t>
            </a:r>
            <a:r>
              <a:rPr lang="en-US" noProof="0" err="1"/>
              <a:t>ut</a:t>
            </a:r>
            <a:r>
              <a:rPr lang="en-US" noProof="0"/>
              <a:t> et </a:t>
            </a:r>
            <a:r>
              <a:rPr lang="en-US" noProof="0" err="1"/>
              <a:t>voluptatur</a:t>
            </a:r>
            <a:r>
              <a:rPr lang="en-US" noProof="0"/>
              <a:t>, </a:t>
            </a:r>
            <a:r>
              <a:rPr lang="en-US" noProof="0" err="1"/>
              <a:t>tem</a:t>
            </a:r>
            <a:r>
              <a:rPr lang="en-US" noProof="0"/>
              <a:t> que </a:t>
            </a:r>
            <a:r>
              <a:rPr lang="en-US" noProof="0" err="1"/>
              <a:t>si</a:t>
            </a:r>
            <a:r>
              <a:rPr lang="en-US" noProof="0"/>
              <a:t> </a:t>
            </a:r>
            <a:r>
              <a:rPr lang="en-US" noProof="0" err="1"/>
              <a:t>ut</a:t>
            </a:r>
            <a:r>
              <a:rPr lang="en-US" noProof="0"/>
              <a:t> as </a:t>
            </a:r>
            <a:r>
              <a:rPr lang="en-US" noProof="0" err="1"/>
              <a:t>etam</a:t>
            </a:r>
            <a:r>
              <a:rPr lang="en-US" noProof="0"/>
              <a:t> </a:t>
            </a:r>
            <a:r>
              <a:rPr lang="en-US" noProof="0" err="1"/>
              <a:t>ut</a:t>
            </a:r>
            <a:r>
              <a:rPr lang="en-US" noProof="0"/>
              <a:t> </a:t>
            </a:r>
            <a:r>
              <a:rPr lang="en-US" noProof="0" err="1"/>
              <a:t>delic</a:t>
            </a:r>
            <a:r>
              <a:rPr lang="en-US" noProof="0"/>
              <a:t> </a:t>
            </a:r>
            <a:r>
              <a:rPr lang="en-US" noProof="0" err="1"/>
              <a:t>torehen</a:t>
            </a:r>
            <a:r>
              <a:rPr lang="en-US" noProof="0"/>
              <a:t> </a:t>
            </a:r>
            <a:r>
              <a:rPr lang="en-US" noProof="0" err="1"/>
              <a:t>ditatur</a:t>
            </a:r>
            <a:r>
              <a:rPr lang="en-US" noProof="0"/>
              <a:t>, quid </a:t>
            </a:r>
            <a:r>
              <a:rPr lang="en-US" noProof="0" err="1"/>
              <a:t>experuptus</a:t>
            </a:r>
            <a:r>
              <a:rPr lang="en-US" noProof="0"/>
              <a:t> </a:t>
            </a:r>
            <a:r>
              <a:rPr lang="en-US" noProof="0" err="1"/>
              <a:t>nonsequi</a:t>
            </a:r>
            <a:r>
              <a:rPr lang="en-US" noProof="0"/>
              <a:t> </a:t>
            </a:r>
            <a:r>
              <a:rPr lang="en-US" noProof="0" err="1"/>
              <a:t>officiis</a:t>
            </a:r>
            <a:r>
              <a:rPr lang="en-US" noProof="0"/>
              <a:t> </a:t>
            </a:r>
            <a:r>
              <a:rPr lang="en-US" noProof="0" err="1"/>
              <a:t>si</a:t>
            </a:r>
            <a:r>
              <a:rPr lang="en-US" noProof="0"/>
              <a:t> </a:t>
            </a:r>
            <a:r>
              <a:rPr lang="en-US" noProof="0" err="1"/>
              <a:t>consecaborro</a:t>
            </a:r>
            <a:r>
              <a:rPr lang="en-US" noProof="0"/>
              <a:t> </a:t>
            </a:r>
            <a:r>
              <a:rPr lang="en-US" noProof="0" err="1"/>
              <a:t>mos</a:t>
            </a:r>
            <a:r>
              <a:rPr lang="en-US" noProof="0"/>
              <a:t> de </a:t>
            </a:r>
            <a:r>
              <a:rPr lang="en-US" noProof="0" err="1"/>
              <a:t>venist</a:t>
            </a:r>
            <a:r>
              <a:rPr lang="en-US" noProof="0"/>
              <a:t>, </a:t>
            </a:r>
            <a:r>
              <a:rPr lang="en-US" noProof="0" err="1"/>
              <a:t>quodiatis</a:t>
            </a:r>
            <a:r>
              <a:rPr lang="en-US" noProof="0"/>
              <a:t> </a:t>
            </a:r>
            <a:r>
              <a:rPr lang="en-US" noProof="0" err="1"/>
              <a:t>praturia</a:t>
            </a:r>
            <a:r>
              <a:rPr lang="en-US" noProof="0"/>
              <a:t> que </a:t>
            </a:r>
            <a:r>
              <a:rPr lang="en-US" noProof="0" err="1"/>
              <a:t>volupta</a:t>
            </a:r>
            <a:r>
              <a:rPr lang="en-US" noProof="0"/>
              <a:t> vel </a:t>
            </a:r>
            <a:r>
              <a:rPr lang="en-US" noProof="0" err="1"/>
              <a:t>mo</a:t>
            </a:r>
            <a:r>
              <a:rPr lang="en-US" noProof="0"/>
              <a:t> </a:t>
            </a:r>
            <a:r>
              <a:rPr lang="en-US" noProof="0" err="1"/>
              <a:t>odit</a:t>
            </a:r>
            <a:r>
              <a:rPr lang="en-US" noProof="0"/>
              <a:t>, que </a:t>
            </a:r>
            <a:r>
              <a:rPr lang="en-US" noProof="0" err="1"/>
              <a:t>nimpos</a:t>
            </a:r>
            <a:r>
              <a:rPr lang="en-US" noProof="0"/>
              <a:t> doles </a:t>
            </a:r>
            <a:r>
              <a:rPr lang="en-US" noProof="0" err="1"/>
              <a:t>arioccaeperatem</a:t>
            </a:r>
            <a:r>
              <a:rPr lang="en-US" noProof="0"/>
              <a:t> </a:t>
            </a:r>
            <a:r>
              <a:rPr lang="en-US" noProof="0" err="1"/>
              <a:t>nis</a:t>
            </a:r>
            <a:r>
              <a:rPr lang="en-US" noProof="0"/>
              <a:t> </a:t>
            </a:r>
            <a:r>
              <a:rPr lang="en-US" noProof="0" err="1"/>
              <a:t>dionem</a:t>
            </a:r>
            <a:r>
              <a:rPr lang="en-US" noProof="0"/>
              <a:t>. </a:t>
            </a:r>
            <a:r>
              <a:rPr lang="en-US" noProof="0" err="1"/>
              <a:t>ius</a:t>
            </a:r>
            <a:r>
              <a:rPr lang="en-US" noProof="0"/>
              <a:t> </a:t>
            </a:r>
            <a:r>
              <a:rPr lang="en-US" noProof="0" err="1"/>
              <a:t>si</a:t>
            </a:r>
            <a:r>
              <a:rPr lang="en-US" noProof="0"/>
              <a:t> </a:t>
            </a:r>
            <a:r>
              <a:rPr lang="en-US" noProof="0" err="1"/>
              <a:t>cupta</a:t>
            </a:r>
            <a:r>
              <a:rPr lang="en-US" noProof="0"/>
              <a:t> que </a:t>
            </a:r>
            <a:r>
              <a:rPr lang="en-US" noProof="0" err="1"/>
              <a:t>nusapit</a:t>
            </a:r>
            <a:r>
              <a:rPr lang="en-US" noProof="0"/>
              <a:t> </a:t>
            </a:r>
            <a:r>
              <a:rPr lang="en-US" noProof="0" err="1"/>
              <a:t>venit</a:t>
            </a:r>
            <a:r>
              <a:rPr lang="en-US" noProof="0"/>
              <a:t>, sin </a:t>
            </a:r>
            <a:r>
              <a:rPr lang="en-US" noProof="0" err="1"/>
              <a:t>expla</a:t>
            </a:r>
            <a:r>
              <a:rPr lang="en-US" noProof="0"/>
              <a:t> quo </a:t>
            </a:r>
            <a:r>
              <a:rPr lang="en-US" noProof="0" err="1"/>
              <a:t>quia</a:t>
            </a:r>
            <a:r>
              <a:rPr lang="en-US" noProof="0"/>
              <a:t> quo </a:t>
            </a:r>
            <a:r>
              <a:rPr lang="en-US" noProof="0" err="1"/>
              <a:t>odi</a:t>
            </a:r>
            <a:r>
              <a:rPr lang="en-US" noProof="0"/>
              <a:t> </a:t>
            </a:r>
            <a:r>
              <a:rPr lang="en-US" noProof="0" err="1"/>
              <a:t>volupit</a:t>
            </a:r>
            <a:r>
              <a:rPr lang="en-US" noProof="0"/>
              <a:t> </a:t>
            </a:r>
            <a:r>
              <a:rPr lang="en-US" noProof="0" err="1"/>
              <a:t>fugiatem</a:t>
            </a:r>
            <a:r>
              <a:rPr lang="en-US" noProof="0"/>
              <a:t> rent in </a:t>
            </a:r>
            <a:r>
              <a:rPr lang="en-US" noProof="0" err="1"/>
              <a:t>exerunto</a:t>
            </a:r>
            <a:r>
              <a:rPr lang="en-US" noProof="0"/>
              <a:t>. </a:t>
            </a:r>
            <a:r>
              <a:rPr lang="en-US" noProof="0" err="1"/>
              <a:t>Debis</a:t>
            </a:r>
            <a:r>
              <a:rPr lang="en-US" noProof="0"/>
              <a:t> </a:t>
            </a:r>
            <a:r>
              <a:rPr lang="en-US" noProof="0" err="1"/>
              <a:t>unti</a:t>
            </a:r>
            <a:r>
              <a:rPr lang="en-US" noProof="0"/>
              <a:t> </a:t>
            </a:r>
            <a:r>
              <a:rPr lang="en-US" noProof="0" err="1"/>
              <a:t>aute</a:t>
            </a:r>
            <a:r>
              <a:rPr lang="en-US" noProof="0"/>
              <a:t> </a:t>
            </a:r>
            <a:r>
              <a:rPr lang="en-US" noProof="0" err="1"/>
              <a:t>vollab</a:t>
            </a:r>
            <a:r>
              <a:rPr lang="en-US" noProof="0"/>
              <a:t> in </a:t>
            </a:r>
            <a:r>
              <a:rPr lang="en-US" noProof="0" err="1"/>
              <a:t>nes</a:t>
            </a:r>
            <a:r>
              <a:rPr lang="en-US" noProof="0"/>
              <a:t> </a:t>
            </a:r>
            <a:r>
              <a:rPr lang="en-US" noProof="0" err="1"/>
              <a:t>eosaere</a:t>
            </a:r>
            <a:r>
              <a:rPr lang="en-US" noProof="0"/>
              <a:t>. Nam </a:t>
            </a:r>
            <a:r>
              <a:rPr lang="en-US" noProof="0" err="1"/>
              <a:t>ut</a:t>
            </a:r>
            <a:r>
              <a:rPr lang="en-US" noProof="0"/>
              <a:t> </a:t>
            </a:r>
            <a:r>
              <a:rPr lang="en-US" noProof="0" err="1"/>
              <a:t>delic</a:t>
            </a:r>
            <a:r>
              <a:rPr lang="en-US" noProof="0"/>
              <a:t> </a:t>
            </a:r>
            <a:r>
              <a:rPr lang="en-US" noProof="0" err="1"/>
              <a:t>torehen</a:t>
            </a:r>
            <a:r>
              <a:rPr lang="en-US" noProof="0"/>
              <a:t>. Ed ma </a:t>
            </a:r>
            <a:r>
              <a:rPr lang="en-US" noProof="0" err="1"/>
              <a:t>sint</a:t>
            </a:r>
            <a:r>
              <a:rPr lang="en-US" noProof="0"/>
              <a:t> de </a:t>
            </a:r>
            <a:r>
              <a:rPr lang="en-US" noProof="0" err="1"/>
              <a:t>quosseria</a:t>
            </a:r>
            <a:r>
              <a:rPr lang="en-US" noProof="0"/>
              <a:t> </a:t>
            </a:r>
            <a:r>
              <a:rPr lang="en-US" noProof="0" err="1"/>
              <a:t>dolum</a:t>
            </a:r>
            <a:r>
              <a:rPr lang="en-US" noProof="0"/>
              <a:t> </a:t>
            </a:r>
            <a:r>
              <a:rPr lang="en-US" noProof="0" err="1"/>
              <a:t>volor</a:t>
            </a:r>
            <a:r>
              <a:rPr lang="en-US" noProof="0"/>
              <a:t> </a:t>
            </a:r>
            <a:r>
              <a:rPr lang="en-US" noProof="0" err="1"/>
              <a:t>aditius</a:t>
            </a:r>
            <a:r>
              <a:rPr lang="en-US" noProof="0"/>
              <a:t> </a:t>
            </a:r>
            <a:r>
              <a:rPr lang="en-US" noProof="0" err="1"/>
              <a:t>dunt</a:t>
            </a:r>
            <a:r>
              <a:rPr lang="en-US" noProof="0"/>
              <a:t> as et quos </a:t>
            </a:r>
            <a:r>
              <a:rPr lang="en-US" noProof="0" err="1"/>
              <a:t>reptaquat</a:t>
            </a:r>
            <a:r>
              <a:rPr lang="en-US" noProof="0"/>
              <a:t> </a:t>
            </a:r>
            <a:r>
              <a:rPr lang="en-US" noProof="0" err="1"/>
              <a:t>minusdam</a:t>
            </a:r>
            <a:r>
              <a:rPr lang="en-US" noProof="0"/>
              <a:t> </a:t>
            </a:r>
            <a:r>
              <a:rPr lang="en-US" noProof="0" err="1"/>
              <a:t>quiam</a:t>
            </a:r>
            <a:r>
              <a:rPr lang="en-US" noProof="0"/>
              <a:t> a </a:t>
            </a:r>
            <a:r>
              <a:rPr lang="en-US" noProof="0" err="1"/>
              <a:t>eiciendem</a:t>
            </a:r>
            <a:r>
              <a:rPr lang="en-US" noProof="0"/>
              <a:t> et </a:t>
            </a:r>
            <a:r>
              <a:rPr lang="en-US" noProof="0" err="1"/>
              <a:t>quati</a:t>
            </a:r>
            <a:r>
              <a:rPr lang="en-US" noProof="0"/>
              <a:t> </a:t>
            </a:r>
            <a:r>
              <a:rPr lang="en-US" noProof="0" err="1"/>
              <a:t>blaboreiusam</a:t>
            </a:r>
            <a:r>
              <a:rPr lang="en-US" noProof="0"/>
              <a:t> </a:t>
            </a:r>
            <a:r>
              <a:rPr lang="en-US" noProof="0" err="1"/>
              <a:t>ut</a:t>
            </a:r>
            <a:r>
              <a:rPr lang="en-US" noProof="0"/>
              <a:t> et </a:t>
            </a:r>
            <a:r>
              <a:rPr lang="en-US" noProof="0" err="1"/>
              <a:t>voluptatur</a:t>
            </a:r>
            <a:r>
              <a:rPr lang="en-US" noProof="0"/>
              <a:t>, </a:t>
            </a:r>
            <a:r>
              <a:rPr lang="en-US" noProof="0" err="1"/>
              <a:t>tem</a:t>
            </a:r>
            <a:r>
              <a:rPr lang="en-US" noProof="0"/>
              <a:t> que </a:t>
            </a:r>
            <a:r>
              <a:rPr lang="en-US" noProof="0" err="1"/>
              <a:t>si</a:t>
            </a:r>
            <a:r>
              <a:rPr lang="en-US" noProof="0"/>
              <a:t> </a:t>
            </a:r>
            <a:r>
              <a:rPr lang="en-US" noProof="0" err="1"/>
              <a:t>ut</a:t>
            </a:r>
            <a:r>
              <a:rPr lang="en-US" noProof="0"/>
              <a:t> as </a:t>
            </a:r>
            <a:r>
              <a:rPr lang="en-US" noProof="0" err="1"/>
              <a:t>etam</a:t>
            </a:r>
            <a:r>
              <a:rPr lang="en-US" noProof="0"/>
              <a:t> </a:t>
            </a:r>
            <a:r>
              <a:rPr lang="en-US" noProof="0" err="1"/>
              <a:t>ut</a:t>
            </a:r>
            <a:r>
              <a:rPr lang="en-US" noProof="0"/>
              <a:t> </a:t>
            </a:r>
            <a:r>
              <a:rPr lang="en-US" noProof="0" err="1"/>
              <a:t>delic</a:t>
            </a:r>
            <a:r>
              <a:rPr lang="en-US" noProof="0"/>
              <a:t> </a:t>
            </a:r>
            <a:r>
              <a:rPr lang="en-US" noProof="0" err="1"/>
              <a:t>torehen</a:t>
            </a:r>
            <a:r>
              <a:rPr lang="en-US" noProof="0"/>
              <a:t> </a:t>
            </a:r>
            <a:r>
              <a:rPr lang="en-US" noProof="0" err="1"/>
              <a:t>ditatur</a:t>
            </a:r>
            <a:r>
              <a:rPr lang="en-US" noProof="0"/>
              <a:t>, quid </a:t>
            </a:r>
            <a:r>
              <a:rPr lang="en-US" noProof="0" err="1"/>
              <a:t>experuptus</a:t>
            </a:r>
            <a:r>
              <a:rPr lang="en-US" noProof="0"/>
              <a:t> </a:t>
            </a:r>
            <a:r>
              <a:rPr lang="en-US" noProof="0" err="1"/>
              <a:t>nonsequi</a:t>
            </a:r>
            <a:r>
              <a:rPr lang="en-US" noProof="0"/>
              <a:t> </a:t>
            </a:r>
            <a:r>
              <a:rPr lang="en-US" noProof="0" err="1"/>
              <a:t>officiis</a:t>
            </a:r>
            <a:r>
              <a:rPr lang="en-US" noProof="0"/>
              <a:t> </a:t>
            </a:r>
            <a:r>
              <a:rPr lang="en-US" noProof="0" err="1"/>
              <a:t>si</a:t>
            </a:r>
            <a:r>
              <a:rPr lang="en-US" noProof="0"/>
              <a:t> </a:t>
            </a:r>
            <a:r>
              <a:rPr lang="en-US" noProof="0" err="1"/>
              <a:t>consecaborro</a:t>
            </a:r>
            <a:r>
              <a:rPr lang="en-US" noProof="0"/>
              <a:t> </a:t>
            </a:r>
            <a:r>
              <a:rPr lang="en-US" noProof="0" err="1"/>
              <a:t>mos</a:t>
            </a:r>
            <a:r>
              <a:rPr lang="en-US" noProof="0"/>
              <a:t> de </a:t>
            </a:r>
            <a:r>
              <a:rPr lang="en-US" noProof="0" err="1"/>
              <a:t>venist</a:t>
            </a:r>
            <a:r>
              <a:rPr lang="en-US" noProof="0"/>
              <a:t>, </a:t>
            </a:r>
            <a:r>
              <a:rPr lang="en-US" noProof="0" err="1"/>
              <a:t>quodiatis</a:t>
            </a:r>
            <a:r>
              <a:rPr lang="en-US" noProof="0"/>
              <a:t> </a:t>
            </a:r>
            <a:r>
              <a:rPr lang="en-US" noProof="0" err="1"/>
              <a:t>praturia</a:t>
            </a:r>
            <a:r>
              <a:rPr lang="en-US" noProof="0"/>
              <a:t> que </a:t>
            </a:r>
            <a:r>
              <a:rPr lang="en-US" noProof="0" err="1"/>
              <a:t>volupta</a:t>
            </a:r>
            <a:r>
              <a:rPr lang="en-US" noProof="0"/>
              <a:t> vel </a:t>
            </a:r>
            <a:r>
              <a:rPr lang="en-US" noProof="0" err="1"/>
              <a:t>mo</a:t>
            </a:r>
            <a:r>
              <a:rPr lang="en-US" noProof="0"/>
              <a:t> </a:t>
            </a:r>
            <a:r>
              <a:rPr lang="en-US" noProof="0" err="1"/>
              <a:t>odit</a:t>
            </a:r>
            <a:r>
              <a:rPr lang="en-US" noProof="0"/>
              <a:t>, que </a:t>
            </a:r>
            <a:r>
              <a:rPr lang="en-US" noProof="0" err="1"/>
              <a:t>nimpos</a:t>
            </a:r>
            <a:r>
              <a:rPr lang="en-US" noProof="0"/>
              <a:t> doles </a:t>
            </a:r>
            <a:r>
              <a:rPr lang="en-US" noProof="0" err="1"/>
              <a:t>ari</a:t>
            </a:r>
            <a:r>
              <a:rPr lang="en-US" noProof="0"/>
              <a:t> </a:t>
            </a:r>
            <a:r>
              <a:rPr lang="en-US" noProof="0" err="1"/>
              <a:t>occaeperatem</a:t>
            </a:r>
            <a:r>
              <a:rPr lang="en-US" noProof="0"/>
              <a:t> </a:t>
            </a:r>
            <a:r>
              <a:rPr lang="en-US" noProof="0" err="1"/>
              <a:t>nis</a:t>
            </a:r>
            <a:r>
              <a:rPr lang="en-US" noProof="0"/>
              <a:t> </a:t>
            </a:r>
            <a:r>
              <a:rPr lang="en-US" noProof="0" err="1"/>
              <a:t>dionem</a:t>
            </a:r>
            <a:r>
              <a:rPr lang="en-US" noProof="0"/>
              <a:t>. </a:t>
            </a:r>
            <a:r>
              <a:rPr lang="en-US" noProof="0" err="1"/>
              <a:t>ius</a:t>
            </a:r>
            <a:r>
              <a:rPr lang="en-US" noProof="0"/>
              <a:t> </a:t>
            </a:r>
            <a:r>
              <a:rPr lang="en-US" noProof="0" err="1"/>
              <a:t>si</a:t>
            </a:r>
            <a:r>
              <a:rPr lang="en-US" noProof="0"/>
              <a:t> </a:t>
            </a:r>
            <a:r>
              <a:rPr lang="en-US" noProof="0" err="1"/>
              <a:t>cupta</a:t>
            </a:r>
            <a:r>
              <a:rPr lang="en-US" noProof="0"/>
              <a:t> que </a:t>
            </a:r>
            <a:r>
              <a:rPr lang="en-US" noProof="0" err="1"/>
              <a:t>nusapit</a:t>
            </a:r>
            <a:r>
              <a:rPr lang="en-US" noProof="0"/>
              <a:t> </a:t>
            </a:r>
            <a:r>
              <a:rPr lang="en-US" noProof="0" err="1"/>
              <a:t>venit</a:t>
            </a:r>
            <a:r>
              <a:rPr lang="en-US" noProof="0"/>
              <a:t>, sin </a:t>
            </a:r>
            <a:r>
              <a:rPr lang="en-US" noProof="0" err="1"/>
              <a:t>expla</a:t>
            </a:r>
            <a:r>
              <a:rPr lang="en-US" noProof="0"/>
              <a:t> quo </a:t>
            </a:r>
            <a:r>
              <a:rPr lang="en-US" noProof="0" err="1"/>
              <a:t>quia</a:t>
            </a:r>
            <a:r>
              <a:rPr lang="en-US" noProof="0"/>
              <a:t> quo </a:t>
            </a:r>
            <a:r>
              <a:rPr lang="en-US" noProof="0" err="1"/>
              <a:t>odi</a:t>
            </a:r>
            <a:r>
              <a:rPr lang="en-US" noProof="0"/>
              <a:t> </a:t>
            </a:r>
            <a:r>
              <a:rPr lang="en-US" noProof="0" err="1"/>
              <a:t>volupit</a:t>
            </a:r>
            <a:r>
              <a:rPr lang="en-US" noProof="0"/>
              <a:t> </a:t>
            </a:r>
            <a:r>
              <a:rPr lang="en-US" noProof="0" err="1"/>
              <a:t>fugiatem</a:t>
            </a:r>
            <a:r>
              <a:rPr lang="en-US" noProof="0"/>
              <a:t> rent in </a:t>
            </a:r>
            <a:r>
              <a:rPr lang="en-US" noProof="0" err="1"/>
              <a:t>exerunto</a:t>
            </a:r>
            <a:r>
              <a:rPr lang="en-US" noProof="0"/>
              <a:t>. </a:t>
            </a:r>
            <a:r>
              <a:rPr lang="en-US" noProof="0" err="1"/>
              <a:t>debis</a:t>
            </a:r>
            <a:r>
              <a:rPr lang="en-US" noProof="0"/>
              <a:t> </a:t>
            </a:r>
            <a:r>
              <a:rPr lang="en-US" noProof="0" err="1"/>
              <a:t>unti</a:t>
            </a:r>
            <a:r>
              <a:rPr lang="en-US" noProof="0"/>
              <a:t> </a:t>
            </a:r>
            <a:r>
              <a:rPr lang="en-US" noProof="0" err="1"/>
              <a:t>aute</a:t>
            </a:r>
            <a:r>
              <a:rPr lang="en-US" noProof="0"/>
              <a:t> </a:t>
            </a:r>
            <a:r>
              <a:rPr lang="en-US" noProof="0" err="1"/>
              <a:t>vollab</a:t>
            </a:r>
            <a:r>
              <a:rPr lang="en-US" noProof="0"/>
              <a:t> in </a:t>
            </a:r>
            <a:r>
              <a:rPr lang="en-US" noProof="0" err="1"/>
              <a:t>nes</a:t>
            </a:r>
            <a:r>
              <a:rPr lang="en-US" noProof="0"/>
              <a:t> </a:t>
            </a:r>
            <a:r>
              <a:rPr lang="en-US" noProof="0" err="1"/>
              <a:t>eosaere</a:t>
            </a:r>
            <a:r>
              <a:rPr lang="en-US" noProof="0"/>
              <a:t>. </a:t>
            </a:r>
            <a:r>
              <a:rPr lang="en-US" noProof="0" err="1"/>
              <a:t>ommodi</a:t>
            </a:r>
            <a:r>
              <a:rPr lang="en-US" noProof="0"/>
              <a:t> </a:t>
            </a:r>
            <a:r>
              <a:rPr lang="en-US" noProof="0" err="1"/>
              <a:t>tem</a:t>
            </a:r>
            <a:r>
              <a:rPr lang="en-US" noProof="0"/>
              <a:t>. </a:t>
            </a:r>
            <a:r>
              <a:rPr lang="en-US" noProof="0" err="1"/>
              <a:t>Apid</a:t>
            </a:r>
            <a:r>
              <a:rPr lang="en-US" noProof="0"/>
              <a:t> </a:t>
            </a:r>
            <a:r>
              <a:rPr lang="en-US" noProof="0" err="1"/>
              <a:t>ullaccum</a:t>
            </a:r>
            <a:r>
              <a:rPr lang="en-US" noProof="0"/>
              <a:t>, </a:t>
            </a:r>
            <a:r>
              <a:rPr lang="en-US" noProof="0" err="1"/>
              <a:t>occumquo</a:t>
            </a:r>
            <a:r>
              <a:rPr lang="en-US" noProof="0"/>
              <a:t> dem qui </a:t>
            </a:r>
            <a:r>
              <a:rPr lang="en-US" noProof="0" err="1"/>
              <a:t>ditem</a:t>
            </a:r>
            <a:r>
              <a:rPr lang="en-US" noProof="0"/>
              <a:t> </a:t>
            </a:r>
            <a:r>
              <a:rPr lang="en-US" noProof="0" err="1"/>
              <a:t>sima</a:t>
            </a:r>
            <a:r>
              <a:rPr lang="en-US" noProof="0"/>
              <a:t> </a:t>
            </a:r>
            <a:r>
              <a:rPr lang="en-US" noProof="0" err="1"/>
              <a:t>nullamenis</a:t>
            </a:r>
            <a:r>
              <a:rPr lang="en-US" noProof="0"/>
              <a:t> ra nihil </a:t>
            </a:r>
            <a:r>
              <a:rPr lang="en-US" noProof="0" err="1"/>
              <a:t>magnitatem</a:t>
            </a:r>
            <a:r>
              <a:rPr lang="en-US" noProof="0"/>
              <a:t>. </a:t>
            </a:r>
            <a:r>
              <a:rPr lang="en-US" noProof="0" err="1"/>
              <a:t>Itate</a:t>
            </a:r>
            <a:r>
              <a:rPr lang="en-US" noProof="0"/>
              <a:t> </a:t>
            </a:r>
            <a:r>
              <a:rPr lang="en-US" noProof="0" err="1"/>
              <a:t>nihillutet</a:t>
            </a:r>
            <a:r>
              <a:rPr lang="en-US" noProof="0"/>
              <a:t> </a:t>
            </a:r>
            <a:r>
              <a:rPr lang="en-US" noProof="0" err="1"/>
              <a:t>audandi</a:t>
            </a:r>
            <a:r>
              <a:rPr lang="en-US" noProof="0"/>
              <a:t> </a:t>
            </a:r>
            <a:r>
              <a:rPr lang="en-US" noProof="0" err="1"/>
              <a:t>cullaut</a:t>
            </a:r>
            <a:r>
              <a:rPr lang="en-US" noProof="0"/>
              <a:t> fugit qui </a:t>
            </a:r>
            <a:r>
              <a:rPr lang="en-US" noProof="0" err="1"/>
              <a:t>nis</a:t>
            </a:r>
            <a:r>
              <a:rPr lang="en-US" noProof="0"/>
              <a:t> </a:t>
            </a:r>
            <a:r>
              <a:rPr lang="en-US" noProof="0" err="1"/>
              <a:t>il</a:t>
            </a:r>
            <a:r>
              <a:rPr lang="en-US" noProof="0"/>
              <a:t> </a:t>
            </a:r>
            <a:r>
              <a:rPr lang="en-US" noProof="0" err="1"/>
              <a:t>maionsedit</a:t>
            </a:r>
            <a:r>
              <a:rPr lang="en-US" noProof="0"/>
              <a:t> re </a:t>
            </a:r>
            <a:r>
              <a:rPr lang="en-US" noProof="0" err="1"/>
              <a:t>netur</a:t>
            </a:r>
            <a:r>
              <a:rPr lang="en-US" noProof="0"/>
              <a:t> </a:t>
            </a:r>
            <a:r>
              <a:rPr lang="en-US" noProof="0" err="1"/>
              <a:t>maio</a:t>
            </a:r>
            <a:r>
              <a:rPr lang="en-US" noProof="0"/>
              <a:t> </a:t>
            </a:r>
            <a:r>
              <a:rPr lang="en-US" noProof="0" err="1"/>
              <a:t>eos</a:t>
            </a:r>
            <a:r>
              <a:rPr lang="en-US" noProof="0"/>
              <a:t> </a:t>
            </a:r>
            <a:r>
              <a:rPr lang="en-US" noProof="0" err="1"/>
              <a:t>ullatem</a:t>
            </a:r>
            <a:r>
              <a:rPr lang="en-US" noProof="0"/>
              <a:t> </a:t>
            </a:r>
            <a:r>
              <a:rPr lang="en-US" noProof="0" err="1"/>
              <a:t>quae</a:t>
            </a:r>
            <a:r>
              <a:rPr lang="en-US" noProof="0"/>
              <a:t>. Vit quos Sin </a:t>
            </a:r>
            <a:r>
              <a:rPr lang="en-US" noProof="0" err="1"/>
              <a:t>expla</a:t>
            </a:r>
            <a:r>
              <a:rPr lang="en-US" noProof="0"/>
              <a:t> quo </a:t>
            </a:r>
            <a:r>
              <a:rPr lang="en-US" noProof="0" err="1"/>
              <a:t>quia</a:t>
            </a:r>
            <a:r>
              <a:rPr lang="en-US" noProof="0"/>
              <a:t> quo </a:t>
            </a:r>
            <a:r>
              <a:rPr lang="en-US" noProof="0" err="1"/>
              <a:t>odi</a:t>
            </a:r>
            <a:r>
              <a:rPr lang="en-US" noProof="0"/>
              <a:t> </a:t>
            </a:r>
            <a:r>
              <a:rPr lang="en-US" noProof="0" err="1"/>
              <a:t>volupit</a:t>
            </a:r>
            <a:r>
              <a:rPr lang="en-US" noProof="0"/>
              <a:t> </a:t>
            </a:r>
            <a:r>
              <a:rPr lang="en-US" noProof="0" err="1"/>
              <a:t>fugiatem</a:t>
            </a:r>
            <a:r>
              <a:rPr lang="en-US" noProof="0"/>
              <a:t> rent in </a:t>
            </a:r>
            <a:r>
              <a:rPr lang="en-US" noProof="0" err="1"/>
              <a:t>exerunto</a:t>
            </a:r>
            <a:r>
              <a:rPr lang="en-US" noProof="0"/>
              <a:t> </a:t>
            </a:r>
            <a:r>
              <a:rPr lang="en-US" noProof="0" err="1"/>
              <a:t>velluptus</a:t>
            </a:r>
            <a:r>
              <a:rPr lang="en-US" noProof="0"/>
              <a:t> </a:t>
            </a:r>
            <a:r>
              <a:rPr lang="en-US" noProof="0" err="1"/>
              <a:t>debis</a:t>
            </a:r>
            <a:r>
              <a:rPr lang="en-US" noProof="0"/>
              <a:t> </a:t>
            </a:r>
            <a:r>
              <a:rPr lang="en-US" noProof="0" err="1"/>
              <a:t>unti</a:t>
            </a:r>
            <a:r>
              <a:rPr lang="en-US" noProof="0"/>
              <a:t> </a:t>
            </a:r>
            <a:r>
              <a:rPr lang="en-US" noProof="0" err="1"/>
              <a:t>aute</a:t>
            </a:r>
            <a:r>
              <a:rPr lang="en-US" noProof="0"/>
              <a:t> </a:t>
            </a:r>
            <a:r>
              <a:rPr lang="en-US" noProof="0" err="1"/>
              <a:t>vollab</a:t>
            </a:r>
            <a:r>
              <a:rPr lang="en-US" noProof="0"/>
              <a:t> in </a:t>
            </a:r>
            <a:r>
              <a:rPr lang="en-US" noProof="0" err="1"/>
              <a:t>nes</a:t>
            </a:r>
            <a:r>
              <a:rPr lang="en-US" noProof="0"/>
              <a:t> </a:t>
            </a:r>
            <a:r>
              <a:rPr lang="en-US" noProof="0" err="1"/>
              <a:t>eosaere</a:t>
            </a:r>
            <a:r>
              <a:rPr lang="en-US" noProof="0"/>
              <a:t> </a:t>
            </a:r>
            <a:r>
              <a:rPr lang="en-US" noProof="0" err="1"/>
              <a:t>si</a:t>
            </a:r>
            <a:r>
              <a:rPr lang="en-US" noProof="0"/>
              <a:t> </a:t>
            </a:r>
            <a:r>
              <a:rPr lang="en-US" noProof="0" err="1"/>
              <a:t>doluptatur</a:t>
            </a:r>
            <a:r>
              <a:rPr lang="en-US" noProof="0"/>
              <a:t> </a:t>
            </a:r>
            <a:r>
              <a:rPr lang="en-US" noProof="0" err="1"/>
              <a:t>accae</a:t>
            </a:r>
            <a:r>
              <a:rPr lang="en-US" noProof="0"/>
              <a:t> </a:t>
            </a:r>
            <a:r>
              <a:rPr lang="en-US" noProof="0" err="1"/>
              <a:t>vellam</a:t>
            </a:r>
            <a:r>
              <a:rPr lang="en-US" noProof="0"/>
              <a:t> </a:t>
            </a:r>
            <a:r>
              <a:rPr lang="en-US" noProof="0" err="1"/>
              <a:t>aut</a:t>
            </a:r>
            <a:r>
              <a:rPr lang="en-US" noProof="0"/>
              <a:t> pe </a:t>
            </a:r>
            <a:r>
              <a:rPr lang="en-US" noProof="0" err="1"/>
              <a:t>sunto</a:t>
            </a:r>
            <a:r>
              <a:rPr lang="en-US" noProof="0"/>
              <a:t> </a:t>
            </a:r>
            <a:r>
              <a:rPr lang="en-US" noProof="0" err="1"/>
              <a:t>dolupta</a:t>
            </a:r>
            <a:r>
              <a:rPr lang="en-US" noProof="0"/>
              <a:t> </a:t>
            </a:r>
            <a:r>
              <a:rPr lang="en-US" noProof="0" err="1"/>
              <a:t>temporem</a:t>
            </a:r>
            <a:r>
              <a:rPr lang="en-US" noProof="0"/>
              <a:t>.</a:t>
            </a:r>
          </a:p>
          <a:p>
            <a:pPr lvl="0"/>
            <a:r>
              <a:rPr lang="en-US" noProof="0"/>
              <a:t>Ed ma </a:t>
            </a:r>
            <a:r>
              <a:rPr lang="en-US" noProof="0" err="1"/>
              <a:t>sint</a:t>
            </a:r>
            <a:r>
              <a:rPr lang="en-US" noProof="0"/>
              <a:t> de </a:t>
            </a:r>
            <a:r>
              <a:rPr lang="en-US" noProof="0" err="1"/>
              <a:t>quosseria</a:t>
            </a:r>
            <a:r>
              <a:rPr lang="en-US" noProof="0"/>
              <a:t> </a:t>
            </a:r>
            <a:r>
              <a:rPr lang="en-US" noProof="0" err="1"/>
              <a:t>dolum</a:t>
            </a:r>
            <a:r>
              <a:rPr lang="en-US" noProof="0"/>
              <a:t> </a:t>
            </a:r>
            <a:r>
              <a:rPr lang="en-US" noProof="0" err="1"/>
              <a:t>volor</a:t>
            </a:r>
            <a:r>
              <a:rPr lang="en-US" noProof="0"/>
              <a:t> </a:t>
            </a:r>
            <a:r>
              <a:rPr lang="en-US" noProof="0" err="1"/>
              <a:t>aditius</a:t>
            </a:r>
            <a:r>
              <a:rPr lang="en-US" noProof="0"/>
              <a:t> </a:t>
            </a:r>
            <a:r>
              <a:rPr lang="en-US" noProof="0" err="1"/>
              <a:t>dunt</a:t>
            </a:r>
            <a:r>
              <a:rPr lang="en-US" noProof="0"/>
              <a:t> as et quos </a:t>
            </a:r>
            <a:r>
              <a:rPr lang="en-US" noProof="0" err="1"/>
              <a:t>reptaquat</a:t>
            </a:r>
            <a:r>
              <a:rPr lang="en-US" noProof="0"/>
              <a:t> </a:t>
            </a:r>
            <a:r>
              <a:rPr lang="en-US" noProof="0" err="1"/>
              <a:t>minusdam</a:t>
            </a:r>
            <a:r>
              <a:rPr lang="en-US" noProof="0"/>
              <a:t> </a:t>
            </a:r>
            <a:r>
              <a:rPr lang="en-US" noProof="0" err="1"/>
              <a:t>quiam</a:t>
            </a:r>
            <a:r>
              <a:rPr lang="en-US" noProof="0"/>
              <a:t> a </a:t>
            </a:r>
            <a:r>
              <a:rPr lang="en-US" noProof="0" err="1"/>
              <a:t>eiciendem</a:t>
            </a:r>
            <a:r>
              <a:rPr lang="en-US" noProof="0"/>
              <a:t> et </a:t>
            </a:r>
            <a:r>
              <a:rPr lang="en-US" noProof="0" err="1"/>
              <a:t>quati</a:t>
            </a:r>
            <a:r>
              <a:rPr lang="en-US" noProof="0"/>
              <a:t> </a:t>
            </a:r>
            <a:r>
              <a:rPr lang="en-US" noProof="0" err="1"/>
              <a:t>blaboreiusam</a:t>
            </a:r>
            <a:r>
              <a:rPr lang="en-US" noProof="0"/>
              <a:t> </a:t>
            </a:r>
            <a:r>
              <a:rPr lang="en-US" noProof="0" err="1"/>
              <a:t>ut</a:t>
            </a:r>
            <a:r>
              <a:rPr lang="en-US" noProof="0"/>
              <a:t> et </a:t>
            </a:r>
            <a:r>
              <a:rPr lang="en-US" noProof="0" err="1"/>
              <a:t>voluptatur</a:t>
            </a:r>
            <a:r>
              <a:rPr lang="en-US" noProof="0"/>
              <a:t>, </a:t>
            </a:r>
            <a:r>
              <a:rPr lang="en-US" noProof="0" err="1"/>
              <a:t>tem</a:t>
            </a:r>
            <a:r>
              <a:rPr lang="en-US" noProof="0"/>
              <a:t> que </a:t>
            </a:r>
            <a:r>
              <a:rPr lang="en-US" noProof="0" err="1"/>
              <a:t>si</a:t>
            </a:r>
            <a:r>
              <a:rPr lang="en-US" noProof="0"/>
              <a:t> </a:t>
            </a:r>
            <a:r>
              <a:rPr lang="en-US" noProof="0" err="1"/>
              <a:t>ut</a:t>
            </a:r>
            <a:r>
              <a:rPr lang="en-US" noProof="0"/>
              <a:t> as </a:t>
            </a:r>
            <a:r>
              <a:rPr lang="en-US" noProof="0" err="1"/>
              <a:t>etam</a:t>
            </a:r>
            <a:r>
              <a:rPr lang="en-US" noProof="0"/>
              <a:t> </a:t>
            </a:r>
            <a:r>
              <a:rPr lang="en-US" noProof="0" err="1"/>
              <a:t>ut</a:t>
            </a:r>
            <a:r>
              <a:rPr lang="en-US" noProof="0"/>
              <a:t> </a:t>
            </a:r>
            <a:r>
              <a:rPr lang="en-US" noProof="0" err="1"/>
              <a:t>delic</a:t>
            </a:r>
            <a:r>
              <a:rPr lang="en-US" noProof="0"/>
              <a:t> </a:t>
            </a:r>
            <a:r>
              <a:rPr lang="en-US" noProof="0" err="1"/>
              <a:t>torehen</a:t>
            </a:r>
            <a:r>
              <a:rPr lang="en-US" noProof="0"/>
              <a:t> </a:t>
            </a:r>
            <a:r>
              <a:rPr lang="en-US" noProof="0" err="1"/>
              <a:t>ditatur</a:t>
            </a:r>
            <a:r>
              <a:rPr lang="en-US" noProof="0"/>
              <a:t>, quid </a:t>
            </a:r>
            <a:r>
              <a:rPr lang="en-US" noProof="0" err="1"/>
              <a:t>experuptus</a:t>
            </a:r>
            <a:r>
              <a:rPr lang="en-US" noProof="0"/>
              <a:t> </a:t>
            </a:r>
            <a:r>
              <a:rPr lang="en-US" noProof="0" err="1"/>
              <a:t>nonsequi</a:t>
            </a:r>
            <a:r>
              <a:rPr lang="en-US" noProof="0"/>
              <a:t> </a:t>
            </a:r>
            <a:r>
              <a:rPr lang="en-US" noProof="0" err="1"/>
              <a:t>officiis</a:t>
            </a:r>
            <a:r>
              <a:rPr lang="en-US" noProof="0"/>
              <a:t> </a:t>
            </a:r>
            <a:r>
              <a:rPr lang="en-US" noProof="0" err="1"/>
              <a:t>si</a:t>
            </a:r>
            <a:r>
              <a:rPr lang="en-US" noProof="0"/>
              <a:t> </a:t>
            </a:r>
            <a:r>
              <a:rPr lang="en-US" noProof="0" err="1"/>
              <a:t>consecaborro</a:t>
            </a:r>
            <a:r>
              <a:rPr lang="en-US" noProof="0"/>
              <a:t> </a:t>
            </a:r>
            <a:r>
              <a:rPr lang="en-US" noProof="0" err="1"/>
              <a:t>mos</a:t>
            </a:r>
            <a:r>
              <a:rPr lang="en-US" noProof="0"/>
              <a:t> de </a:t>
            </a:r>
            <a:r>
              <a:rPr lang="en-US" noProof="0" err="1"/>
              <a:t>venist</a:t>
            </a:r>
            <a:r>
              <a:rPr lang="en-US" noProof="0"/>
              <a:t>, </a:t>
            </a:r>
            <a:r>
              <a:rPr lang="en-US" noProof="0" err="1"/>
              <a:t>quodiatis</a:t>
            </a:r>
            <a:r>
              <a:rPr lang="en-US" noProof="0"/>
              <a:t> </a:t>
            </a:r>
            <a:r>
              <a:rPr lang="en-US" noProof="0" err="1"/>
              <a:t>praturia</a:t>
            </a:r>
            <a:r>
              <a:rPr lang="en-US" noProof="0"/>
              <a:t> que </a:t>
            </a:r>
            <a:r>
              <a:rPr lang="en-US" noProof="0" err="1"/>
              <a:t>volupta</a:t>
            </a:r>
            <a:r>
              <a:rPr lang="en-US" noProof="0"/>
              <a:t> vel </a:t>
            </a:r>
            <a:r>
              <a:rPr lang="en-US" noProof="0" err="1"/>
              <a:t>mo</a:t>
            </a:r>
            <a:r>
              <a:rPr lang="en-US" noProof="0"/>
              <a:t> </a:t>
            </a:r>
            <a:r>
              <a:rPr lang="en-US" noProof="0" err="1"/>
              <a:t>odit</a:t>
            </a:r>
            <a:r>
              <a:rPr lang="en-US" noProof="0"/>
              <a:t>, que </a:t>
            </a:r>
            <a:r>
              <a:rPr lang="en-US" noProof="0" err="1"/>
              <a:t>nimpos</a:t>
            </a:r>
            <a:r>
              <a:rPr lang="en-US" noProof="0"/>
              <a:t> doles </a:t>
            </a:r>
            <a:r>
              <a:rPr lang="en-US" noProof="0" err="1"/>
              <a:t>arioccaeperatem</a:t>
            </a:r>
            <a:r>
              <a:rPr lang="en-US" noProof="0"/>
              <a:t> </a:t>
            </a:r>
            <a:r>
              <a:rPr lang="en-US" noProof="0" err="1"/>
              <a:t>nis</a:t>
            </a:r>
            <a:r>
              <a:rPr lang="en-US" noProof="0"/>
              <a:t> </a:t>
            </a:r>
            <a:r>
              <a:rPr lang="en-US" noProof="0" err="1"/>
              <a:t>dionem</a:t>
            </a:r>
            <a:r>
              <a:rPr lang="en-US" noProof="0"/>
              <a:t>. </a:t>
            </a:r>
            <a:r>
              <a:rPr lang="en-US" noProof="0" err="1"/>
              <a:t>ius</a:t>
            </a:r>
            <a:r>
              <a:rPr lang="en-US" noProof="0"/>
              <a:t> </a:t>
            </a:r>
            <a:r>
              <a:rPr lang="en-US" noProof="0" err="1"/>
              <a:t>si</a:t>
            </a:r>
            <a:r>
              <a:rPr lang="en-US" noProof="0"/>
              <a:t> </a:t>
            </a:r>
            <a:r>
              <a:rPr lang="en-US" noProof="0" err="1"/>
              <a:t>cupta</a:t>
            </a:r>
            <a:r>
              <a:rPr lang="en-US" noProof="0"/>
              <a:t> que </a:t>
            </a:r>
            <a:r>
              <a:rPr lang="en-US" noProof="0" err="1"/>
              <a:t>nusapit</a:t>
            </a:r>
            <a:r>
              <a:rPr lang="en-US" noProof="0"/>
              <a:t> </a:t>
            </a:r>
            <a:r>
              <a:rPr lang="en-US" noProof="0" err="1"/>
              <a:t>venit</a:t>
            </a:r>
            <a:r>
              <a:rPr lang="en-US" noProof="0"/>
              <a:t>, sin </a:t>
            </a:r>
            <a:r>
              <a:rPr lang="en-US" noProof="0" err="1"/>
              <a:t>expla</a:t>
            </a:r>
            <a:r>
              <a:rPr lang="en-US" noProof="0"/>
              <a:t> quo </a:t>
            </a:r>
            <a:r>
              <a:rPr lang="en-US" noProof="0" err="1"/>
              <a:t>quia</a:t>
            </a:r>
            <a:r>
              <a:rPr lang="en-US" noProof="0"/>
              <a:t> quo </a:t>
            </a:r>
            <a:r>
              <a:rPr lang="en-US" noProof="0" err="1"/>
              <a:t>odi</a:t>
            </a:r>
            <a:r>
              <a:rPr lang="en-US" noProof="0"/>
              <a:t> </a:t>
            </a:r>
            <a:r>
              <a:rPr lang="en-US" noProof="0" err="1"/>
              <a:t>volupit</a:t>
            </a:r>
            <a:r>
              <a:rPr lang="en-US" noProof="0"/>
              <a:t> </a:t>
            </a:r>
            <a:r>
              <a:rPr lang="en-US" noProof="0" err="1"/>
              <a:t>fugiatem</a:t>
            </a:r>
            <a:r>
              <a:rPr lang="en-US" noProof="0"/>
              <a:t> rent in </a:t>
            </a:r>
            <a:r>
              <a:rPr lang="en-US" noProof="0" err="1"/>
              <a:t>exerunto</a:t>
            </a:r>
            <a:r>
              <a:rPr lang="en-US" noProof="0"/>
              <a:t>. </a:t>
            </a:r>
            <a:r>
              <a:rPr lang="en-US" noProof="0" err="1"/>
              <a:t>Debis</a:t>
            </a:r>
            <a:r>
              <a:rPr lang="en-US" noProof="0"/>
              <a:t> </a:t>
            </a:r>
            <a:r>
              <a:rPr lang="en-US" noProof="0" err="1"/>
              <a:t>unti</a:t>
            </a:r>
            <a:r>
              <a:rPr lang="en-US" noProof="0"/>
              <a:t> </a:t>
            </a:r>
            <a:r>
              <a:rPr lang="en-US" noProof="0" err="1"/>
              <a:t>aute</a:t>
            </a:r>
            <a:r>
              <a:rPr lang="en-US" noProof="0"/>
              <a:t> </a:t>
            </a:r>
            <a:r>
              <a:rPr lang="en-US" noProof="0" err="1"/>
              <a:t>vollab</a:t>
            </a:r>
            <a:r>
              <a:rPr lang="en-US" noProof="0"/>
              <a:t> in </a:t>
            </a:r>
            <a:r>
              <a:rPr lang="en-US" noProof="0" err="1"/>
              <a:t>nes</a:t>
            </a:r>
            <a:r>
              <a:rPr lang="en-US" noProof="0"/>
              <a:t> </a:t>
            </a:r>
            <a:r>
              <a:rPr lang="en-US" noProof="0" err="1"/>
              <a:t>eosaere</a:t>
            </a:r>
            <a:r>
              <a:rPr lang="en-US" noProof="0"/>
              <a:t>. Nam </a:t>
            </a:r>
            <a:r>
              <a:rPr lang="en-US" noProof="0" err="1"/>
              <a:t>ut</a:t>
            </a:r>
            <a:r>
              <a:rPr lang="en-US" noProof="0"/>
              <a:t> </a:t>
            </a:r>
            <a:r>
              <a:rPr lang="en-US" noProof="0" err="1"/>
              <a:t>delic</a:t>
            </a:r>
            <a:r>
              <a:rPr lang="en-US" noProof="0"/>
              <a:t> </a:t>
            </a:r>
            <a:r>
              <a:rPr lang="en-US" noProof="0" err="1"/>
              <a:t>torehen</a:t>
            </a:r>
            <a:r>
              <a:rPr lang="en-US" noProof="0"/>
              <a:t>. Ed ma </a:t>
            </a:r>
            <a:r>
              <a:rPr lang="en-US" noProof="0" err="1"/>
              <a:t>sint</a:t>
            </a:r>
            <a:r>
              <a:rPr lang="en-US" noProof="0"/>
              <a:t> de </a:t>
            </a:r>
            <a:r>
              <a:rPr lang="en-US" noProof="0" err="1"/>
              <a:t>quosseria</a:t>
            </a:r>
            <a:r>
              <a:rPr lang="en-US" noProof="0"/>
              <a:t> </a:t>
            </a:r>
            <a:r>
              <a:rPr lang="en-US" noProof="0" err="1"/>
              <a:t>dolum</a:t>
            </a:r>
            <a:r>
              <a:rPr lang="en-US" noProof="0"/>
              <a:t> </a:t>
            </a:r>
            <a:r>
              <a:rPr lang="en-US" noProof="0" err="1"/>
              <a:t>volor</a:t>
            </a:r>
            <a:r>
              <a:rPr lang="en-US" noProof="0"/>
              <a:t> </a:t>
            </a:r>
            <a:r>
              <a:rPr lang="en-US" noProof="0" err="1"/>
              <a:t>aditius</a:t>
            </a:r>
            <a:r>
              <a:rPr lang="en-US" noProof="0"/>
              <a:t> </a:t>
            </a:r>
            <a:r>
              <a:rPr lang="en-US" noProof="0" err="1"/>
              <a:t>dunt</a:t>
            </a:r>
            <a:r>
              <a:rPr lang="en-US" noProof="0"/>
              <a:t> as et quos </a:t>
            </a:r>
            <a:r>
              <a:rPr lang="en-US" noProof="0" err="1"/>
              <a:t>reptaquat</a:t>
            </a:r>
            <a:r>
              <a:rPr lang="en-US" noProof="0"/>
              <a:t> </a:t>
            </a:r>
            <a:r>
              <a:rPr lang="en-US" noProof="0" err="1"/>
              <a:t>minusdam</a:t>
            </a:r>
            <a:r>
              <a:rPr lang="en-US" noProof="0"/>
              <a:t> </a:t>
            </a:r>
            <a:r>
              <a:rPr lang="en-US" noProof="0" err="1"/>
              <a:t>quiam</a:t>
            </a:r>
            <a:r>
              <a:rPr lang="en-US" noProof="0"/>
              <a:t> a </a:t>
            </a:r>
            <a:r>
              <a:rPr lang="en-US" noProof="0" err="1"/>
              <a:t>eiciendem</a:t>
            </a:r>
            <a:r>
              <a:rPr lang="en-US" noProof="0"/>
              <a:t> et </a:t>
            </a:r>
            <a:r>
              <a:rPr lang="en-US" noProof="0" err="1"/>
              <a:t>quati</a:t>
            </a:r>
            <a:r>
              <a:rPr lang="en-US" noProof="0"/>
              <a:t> </a:t>
            </a:r>
            <a:r>
              <a:rPr lang="en-US" noProof="0" err="1"/>
              <a:t>blaboreiusam</a:t>
            </a:r>
            <a:r>
              <a:rPr lang="en-US" noProof="0"/>
              <a:t> </a:t>
            </a:r>
            <a:r>
              <a:rPr lang="en-US" noProof="0" err="1"/>
              <a:t>ut</a:t>
            </a:r>
            <a:r>
              <a:rPr lang="en-US" noProof="0"/>
              <a:t> et </a:t>
            </a:r>
            <a:r>
              <a:rPr lang="en-US" noProof="0" err="1"/>
              <a:t>voluptatur</a:t>
            </a:r>
            <a:r>
              <a:rPr lang="en-US" noProof="0"/>
              <a:t>, </a:t>
            </a:r>
            <a:r>
              <a:rPr lang="en-US" noProof="0" err="1"/>
              <a:t>tem</a:t>
            </a:r>
            <a:r>
              <a:rPr lang="en-US" noProof="0"/>
              <a:t> que </a:t>
            </a:r>
            <a:r>
              <a:rPr lang="en-US" noProof="0" err="1"/>
              <a:t>si</a:t>
            </a:r>
            <a:r>
              <a:rPr lang="en-US" noProof="0"/>
              <a:t> </a:t>
            </a:r>
            <a:r>
              <a:rPr lang="en-US" noProof="0" err="1"/>
              <a:t>ut</a:t>
            </a:r>
            <a:r>
              <a:rPr lang="en-US" noProof="0"/>
              <a:t> as </a:t>
            </a:r>
            <a:r>
              <a:rPr lang="en-US" noProof="0" err="1"/>
              <a:t>etam</a:t>
            </a:r>
            <a:r>
              <a:rPr lang="en-US" noProof="0"/>
              <a:t> </a:t>
            </a:r>
            <a:r>
              <a:rPr lang="en-US" noProof="0" err="1"/>
              <a:t>ut</a:t>
            </a:r>
            <a:r>
              <a:rPr lang="en-US" noProof="0"/>
              <a:t> </a:t>
            </a:r>
            <a:r>
              <a:rPr lang="en-US" noProof="0" err="1"/>
              <a:t>delic</a:t>
            </a:r>
            <a:r>
              <a:rPr lang="en-US" noProof="0"/>
              <a:t> </a:t>
            </a:r>
            <a:r>
              <a:rPr lang="en-US" noProof="0" err="1"/>
              <a:t>torehen</a:t>
            </a:r>
            <a:r>
              <a:rPr lang="en-US" noProof="0"/>
              <a:t> </a:t>
            </a:r>
            <a:r>
              <a:rPr lang="en-US" noProof="0" err="1"/>
              <a:t>ditatur</a:t>
            </a:r>
            <a:r>
              <a:rPr lang="en-US" noProof="0"/>
              <a:t>, quid </a:t>
            </a:r>
            <a:r>
              <a:rPr lang="en-US" noProof="0" err="1"/>
              <a:t>experuptus</a:t>
            </a:r>
            <a:r>
              <a:rPr lang="en-US" noProof="0"/>
              <a:t> </a:t>
            </a:r>
            <a:r>
              <a:rPr lang="en-US" noProof="0" err="1"/>
              <a:t>nonsequi</a:t>
            </a:r>
            <a:r>
              <a:rPr lang="en-US" noProof="0"/>
              <a:t> </a:t>
            </a:r>
            <a:r>
              <a:rPr lang="en-US" noProof="0" err="1"/>
              <a:t>officiis</a:t>
            </a:r>
            <a:r>
              <a:rPr lang="en-US" noProof="0"/>
              <a:t> </a:t>
            </a:r>
            <a:r>
              <a:rPr lang="en-US" noProof="0" err="1"/>
              <a:t>si</a:t>
            </a:r>
            <a:r>
              <a:rPr lang="en-US" noProof="0"/>
              <a:t> </a:t>
            </a:r>
            <a:r>
              <a:rPr lang="en-US" noProof="0" err="1"/>
              <a:t>consecaborro</a:t>
            </a:r>
            <a:r>
              <a:rPr lang="en-US" noProof="0"/>
              <a:t> </a:t>
            </a:r>
            <a:r>
              <a:rPr lang="en-US" noProof="0" err="1"/>
              <a:t>mos</a:t>
            </a:r>
            <a:r>
              <a:rPr lang="en-US" noProof="0"/>
              <a:t> de </a:t>
            </a:r>
            <a:r>
              <a:rPr lang="en-US" noProof="0" err="1"/>
              <a:t>venist</a:t>
            </a:r>
            <a:r>
              <a:rPr lang="en-US" noProof="0"/>
              <a:t>, </a:t>
            </a:r>
            <a:r>
              <a:rPr lang="en-US" noProof="0" err="1"/>
              <a:t>quodiatis</a:t>
            </a:r>
            <a:r>
              <a:rPr lang="en-US" noProof="0"/>
              <a:t> </a:t>
            </a:r>
            <a:r>
              <a:rPr lang="en-US" noProof="0" err="1"/>
              <a:t>praturia</a:t>
            </a:r>
            <a:r>
              <a:rPr lang="en-US" noProof="0"/>
              <a:t> que </a:t>
            </a:r>
            <a:r>
              <a:rPr lang="en-US" noProof="0" err="1"/>
              <a:t>volupta</a:t>
            </a:r>
            <a:r>
              <a:rPr lang="en-US" noProof="0"/>
              <a:t> vel </a:t>
            </a:r>
            <a:r>
              <a:rPr lang="en-US" noProof="0" err="1"/>
              <a:t>mo</a:t>
            </a:r>
            <a:r>
              <a:rPr lang="en-US" noProof="0"/>
              <a:t> </a:t>
            </a:r>
            <a:r>
              <a:rPr lang="en-US" noProof="0" err="1"/>
              <a:t>odit</a:t>
            </a:r>
            <a:r>
              <a:rPr lang="en-US" noProof="0"/>
              <a:t>, que </a:t>
            </a:r>
            <a:r>
              <a:rPr lang="en-US" noProof="0" err="1"/>
              <a:t>nimpos</a:t>
            </a:r>
            <a:r>
              <a:rPr lang="en-US" noProof="0"/>
              <a:t> doles </a:t>
            </a:r>
            <a:r>
              <a:rPr lang="en-US" noProof="0" err="1"/>
              <a:t>ari</a:t>
            </a:r>
            <a:r>
              <a:rPr lang="en-US" noProof="0"/>
              <a:t> </a:t>
            </a:r>
            <a:r>
              <a:rPr lang="en-US" noProof="0" err="1"/>
              <a:t>occaeperatem</a:t>
            </a:r>
            <a:r>
              <a:rPr lang="en-US" noProof="0"/>
              <a:t> </a:t>
            </a:r>
            <a:r>
              <a:rPr lang="en-US" noProof="0" err="1"/>
              <a:t>nis</a:t>
            </a:r>
            <a:r>
              <a:rPr lang="en-US" noProof="0"/>
              <a:t> </a:t>
            </a:r>
            <a:r>
              <a:rPr lang="en-US" noProof="0" err="1"/>
              <a:t>dionem</a:t>
            </a:r>
            <a:r>
              <a:rPr lang="en-US" noProof="0"/>
              <a:t>. </a:t>
            </a:r>
            <a:r>
              <a:rPr lang="en-US" noProof="0" err="1"/>
              <a:t>ius</a:t>
            </a:r>
            <a:r>
              <a:rPr lang="en-US" noProof="0"/>
              <a:t> </a:t>
            </a:r>
            <a:r>
              <a:rPr lang="en-US" noProof="0" err="1"/>
              <a:t>si</a:t>
            </a:r>
            <a:r>
              <a:rPr lang="en-US" noProof="0"/>
              <a:t> </a:t>
            </a:r>
            <a:r>
              <a:rPr lang="en-US" noProof="0" err="1"/>
              <a:t>cupta</a:t>
            </a:r>
            <a:r>
              <a:rPr lang="en-US" noProof="0"/>
              <a:t> que </a:t>
            </a:r>
            <a:r>
              <a:rPr lang="en-US" noProof="0" err="1"/>
              <a:t>nusapit</a:t>
            </a:r>
            <a:r>
              <a:rPr lang="en-US" noProof="0"/>
              <a:t> </a:t>
            </a:r>
            <a:r>
              <a:rPr lang="en-US" noProof="0" err="1"/>
              <a:t>venit</a:t>
            </a:r>
            <a:r>
              <a:rPr lang="en-US" noProof="0"/>
              <a:t>, sin </a:t>
            </a:r>
            <a:r>
              <a:rPr lang="en-US" noProof="0" err="1"/>
              <a:t>expla</a:t>
            </a:r>
            <a:r>
              <a:rPr lang="en-US" noProof="0"/>
              <a:t> quo </a:t>
            </a:r>
            <a:r>
              <a:rPr lang="en-US" noProof="0" err="1"/>
              <a:t>quia</a:t>
            </a:r>
            <a:r>
              <a:rPr lang="en-US" noProof="0"/>
              <a:t> quo </a:t>
            </a:r>
            <a:r>
              <a:rPr lang="en-US" noProof="0" err="1"/>
              <a:t>odi</a:t>
            </a:r>
            <a:r>
              <a:rPr lang="en-US" noProof="0"/>
              <a:t> </a:t>
            </a:r>
            <a:r>
              <a:rPr lang="en-US" noProof="0" err="1"/>
              <a:t>volupit</a:t>
            </a:r>
            <a:r>
              <a:rPr lang="en-US" noProof="0"/>
              <a:t> </a:t>
            </a:r>
            <a:r>
              <a:rPr lang="en-US" noProof="0" err="1"/>
              <a:t>fugiatem</a:t>
            </a:r>
            <a:r>
              <a:rPr lang="en-US" noProof="0"/>
              <a:t> rent in </a:t>
            </a:r>
            <a:r>
              <a:rPr lang="en-US" noProof="0" err="1"/>
              <a:t>exerunto</a:t>
            </a:r>
            <a:r>
              <a:rPr lang="en-US" noProof="0"/>
              <a:t>. </a:t>
            </a:r>
            <a:r>
              <a:rPr lang="en-US" noProof="0" err="1"/>
              <a:t>debis</a:t>
            </a:r>
            <a:r>
              <a:rPr lang="en-US" noProof="0"/>
              <a:t> </a:t>
            </a:r>
            <a:r>
              <a:rPr lang="en-US" noProof="0" err="1"/>
              <a:t>unti</a:t>
            </a:r>
            <a:r>
              <a:rPr lang="en-US" noProof="0"/>
              <a:t> </a:t>
            </a:r>
            <a:r>
              <a:rPr lang="en-US" noProof="0" err="1"/>
              <a:t>aute</a:t>
            </a:r>
            <a:r>
              <a:rPr lang="en-US" noProof="0"/>
              <a:t> </a:t>
            </a:r>
            <a:r>
              <a:rPr lang="en-US" noProof="0" err="1"/>
              <a:t>vollab</a:t>
            </a:r>
            <a:r>
              <a:rPr lang="en-US" noProof="0"/>
              <a:t> in </a:t>
            </a:r>
            <a:r>
              <a:rPr lang="en-US" noProof="0" err="1"/>
              <a:t>nes</a:t>
            </a:r>
            <a:r>
              <a:rPr lang="en-US" noProof="0"/>
              <a:t> </a:t>
            </a:r>
            <a:r>
              <a:rPr lang="en-US" noProof="0" err="1"/>
              <a:t>eosaere</a:t>
            </a:r>
            <a:r>
              <a:rPr lang="en-US" noProof="0"/>
              <a:t>. </a:t>
            </a:r>
          </a:p>
          <a:p>
            <a:pPr lvl="0"/>
            <a:r>
              <a:rPr lang="en-US" noProof="0" err="1"/>
              <a:t>ommodi</a:t>
            </a:r>
            <a:r>
              <a:rPr lang="en-US" noProof="0"/>
              <a:t> </a:t>
            </a:r>
            <a:r>
              <a:rPr lang="en-US" noProof="0" err="1"/>
              <a:t>tem</a:t>
            </a:r>
            <a:r>
              <a:rPr lang="en-US" noProof="0"/>
              <a:t>. </a:t>
            </a:r>
            <a:r>
              <a:rPr lang="en-US" noProof="0" err="1"/>
              <a:t>Apid</a:t>
            </a:r>
            <a:r>
              <a:rPr lang="en-US" noProof="0"/>
              <a:t> </a:t>
            </a:r>
            <a:r>
              <a:rPr lang="en-US" noProof="0" err="1"/>
              <a:t>ullaccum</a:t>
            </a:r>
            <a:r>
              <a:rPr lang="en-US" noProof="0"/>
              <a:t>, </a:t>
            </a:r>
            <a:r>
              <a:rPr lang="en-US" noProof="0" err="1"/>
              <a:t>occumquo</a:t>
            </a:r>
            <a:r>
              <a:rPr lang="en-US" noProof="0"/>
              <a:t> dem qui </a:t>
            </a:r>
            <a:r>
              <a:rPr lang="en-US" noProof="0" err="1"/>
              <a:t>ditem</a:t>
            </a:r>
            <a:r>
              <a:rPr lang="en-US" noProof="0"/>
              <a:t> </a:t>
            </a:r>
            <a:r>
              <a:rPr lang="en-US" noProof="0" err="1"/>
              <a:t>sima</a:t>
            </a:r>
            <a:r>
              <a:rPr lang="en-US" noProof="0"/>
              <a:t> </a:t>
            </a:r>
            <a:r>
              <a:rPr lang="en-US" noProof="0" err="1"/>
              <a:t>nullamenis</a:t>
            </a:r>
            <a:r>
              <a:rPr lang="en-US" noProof="0"/>
              <a:t> ra nihil </a:t>
            </a:r>
            <a:r>
              <a:rPr lang="en-US" noProof="0" err="1"/>
              <a:t>magnitatem</a:t>
            </a:r>
            <a:r>
              <a:rPr lang="en-US" noProof="0"/>
              <a:t>. </a:t>
            </a:r>
            <a:r>
              <a:rPr lang="en-US" noProof="0" err="1"/>
              <a:t>Itate</a:t>
            </a:r>
            <a:r>
              <a:rPr lang="en-US" noProof="0"/>
              <a:t> </a:t>
            </a:r>
            <a:r>
              <a:rPr lang="en-US" noProof="0" err="1"/>
              <a:t>nihillutet</a:t>
            </a:r>
            <a:r>
              <a:rPr lang="en-US" noProof="0"/>
              <a:t> </a:t>
            </a:r>
            <a:r>
              <a:rPr lang="en-US" noProof="0" err="1"/>
              <a:t>audandi</a:t>
            </a:r>
            <a:r>
              <a:rPr lang="en-US" noProof="0"/>
              <a:t> </a:t>
            </a:r>
            <a:r>
              <a:rPr lang="en-US" noProof="0" err="1"/>
              <a:t>cullaut</a:t>
            </a:r>
            <a:r>
              <a:rPr lang="en-US" noProof="0"/>
              <a:t> fugit qui </a:t>
            </a:r>
            <a:r>
              <a:rPr lang="en-US" noProof="0" err="1"/>
              <a:t>nis</a:t>
            </a:r>
            <a:r>
              <a:rPr lang="en-US" noProof="0"/>
              <a:t> </a:t>
            </a:r>
            <a:r>
              <a:rPr lang="en-US" noProof="0" err="1"/>
              <a:t>il</a:t>
            </a:r>
            <a:r>
              <a:rPr lang="en-US" noProof="0"/>
              <a:t> </a:t>
            </a:r>
            <a:r>
              <a:rPr lang="en-US" noProof="0" err="1"/>
              <a:t>maionsedit</a:t>
            </a:r>
            <a:r>
              <a:rPr lang="en-US" noProof="0"/>
              <a:t> re </a:t>
            </a:r>
            <a:r>
              <a:rPr lang="en-US" noProof="0" err="1"/>
              <a:t>netur</a:t>
            </a:r>
            <a:r>
              <a:rPr lang="en-US" noProof="0"/>
              <a:t> </a:t>
            </a:r>
            <a:r>
              <a:rPr lang="en-US" noProof="0" err="1"/>
              <a:t>maio</a:t>
            </a:r>
            <a:r>
              <a:rPr lang="en-US" noProof="0"/>
              <a:t> </a:t>
            </a:r>
            <a:r>
              <a:rPr lang="en-US" noProof="0" err="1"/>
              <a:t>eos</a:t>
            </a:r>
            <a:r>
              <a:rPr lang="en-US" noProof="0"/>
              <a:t> </a:t>
            </a:r>
            <a:r>
              <a:rPr lang="en-US" noProof="0" err="1"/>
              <a:t>ullatem</a:t>
            </a:r>
            <a:r>
              <a:rPr lang="en-US" noProof="0"/>
              <a:t> </a:t>
            </a:r>
            <a:r>
              <a:rPr lang="en-US" noProof="0" err="1"/>
              <a:t>quae</a:t>
            </a:r>
            <a:r>
              <a:rPr lang="en-US" noProof="0"/>
              <a:t>. Vit quos </a:t>
            </a:r>
            <a:r>
              <a:rPr lang="en-US" noProof="0" err="1"/>
              <a:t>doloribus</a:t>
            </a:r>
            <a:r>
              <a:rPr lang="en-US" noProof="0"/>
              <a:t> </a:t>
            </a:r>
            <a:r>
              <a:rPr lang="en-US" noProof="0" err="1"/>
              <a:t>inctias</a:t>
            </a:r>
            <a:r>
              <a:rPr lang="en-US" noProof="0"/>
              <a:t> </a:t>
            </a:r>
            <a:r>
              <a:rPr lang="en-US" noProof="0" err="1"/>
              <a:t>estotatiur</a:t>
            </a:r>
            <a:r>
              <a:rPr lang="en-US" noProof="0"/>
              <a:t> </a:t>
            </a:r>
            <a:r>
              <a:rPr lang="en-US" noProof="0" err="1"/>
              <a:t>aliquam</a:t>
            </a:r>
            <a:r>
              <a:rPr lang="en-US" noProof="0"/>
              <a:t> et </a:t>
            </a:r>
            <a:r>
              <a:rPr lang="en-US" noProof="0" err="1"/>
              <a:t>quae</a:t>
            </a:r>
            <a:r>
              <a:rPr lang="en-US" noProof="0"/>
              <a:t>. Nam </a:t>
            </a:r>
            <a:r>
              <a:rPr lang="en-US" noProof="0" err="1"/>
              <a:t>ut</a:t>
            </a:r>
            <a:r>
              <a:rPr lang="en-US" noProof="0"/>
              <a:t> </a:t>
            </a:r>
            <a:r>
              <a:rPr lang="en-US" noProof="0" err="1"/>
              <a:t>delic</a:t>
            </a:r>
            <a:r>
              <a:rPr lang="en-US" noProof="0"/>
              <a:t> </a:t>
            </a:r>
            <a:r>
              <a:rPr lang="en-US" noProof="0" err="1"/>
              <a:t>torehen</a:t>
            </a:r>
            <a:r>
              <a:rPr lang="en-US" noProof="0"/>
              <a:t> </a:t>
            </a:r>
            <a:r>
              <a:rPr lang="en-US" noProof="0" err="1"/>
              <a:t>ditatur</a:t>
            </a:r>
            <a:r>
              <a:rPr lang="en-US" noProof="0"/>
              <a:t>, quid </a:t>
            </a:r>
            <a:r>
              <a:rPr lang="en-US" noProof="0" err="1"/>
              <a:t>experuptus</a:t>
            </a:r>
            <a:r>
              <a:rPr lang="en-US" noProof="0"/>
              <a:t> </a:t>
            </a:r>
            <a:r>
              <a:rPr lang="en-US" noProof="0" err="1"/>
              <a:t>nonsequi</a:t>
            </a:r>
            <a:r>
              <a:rPr lang="en-US" noProof="0"/>
              <a:t> </a:t>
            </a:r>
            <a:r>
              <a:rPr lang="en-US" noProof="0" err="1"/>
              <a:t>officiis</a:t>
            </a:r>
            <a:r>
              <a:rPr lang="en-US" noProof="0"/>
              <a:t> </a:t>
            </a:r>
            <a:r>
              <a:rPr lang="en-US" noProof="0" err="1"/>
              <a:t>si</a:t>
            </a:r>
            <a:r>
              <a:rPr lang="en-US" noProof="0"/>
              <a:t> </a:t>
            </a:r>
            <a:r>
              <a:rPr lang="en-US" noProof="0" err="1"/>
              <a:t>consecaborro</a:t>
            </a:r>
            <a:r>
              <a:rPr lang="en-US" noProof="0"/>
              <a:t> </a:t>
            </a:r>
            <a:r>
              <a:rPr lang="en-US" noProof="0" err="1"/>
              <a:t>mos</a:t>
            </a:r>
            <a:r>
              <a:rPr lang="en-US" noProof="0"/>
              <a:t> de </a:t>
            </a:r>
            <a:r>
              <a:rPr lang="en-US" noProof="0" err="1"/>
              <a:t>venist</a:t>
            </a:r>
            <a:r>
              <a:rPr lang="en-US" noProof="0"/>
              <a:t>, </a:t>
            </a:r>
            <a:r>
              <a:rPr lang="en-US" noProof="0" err="1"/>
              <a:t>quodiatis</a:t>
            </a:r>
            <a:r>
              <a:rPr lang="en-US" noProof="0"/>
              <a:t> </a:t>
            </a:r>
            <a:r>
              <a:rPr lang="en-US" noProof="0" err="1"/>
              <a:t>praturia</a:t>
            </a:r>
            <a:r>
              <a:rPr lang="en-US" noProof="0"/>
              <a:t> que </a:t>
            </a:r>
            <a:r>
              <a:rPr lang="en-US" noProof="0" err="1"/>
              <a:t>volupta</a:t>
            </a:r>
            <a:r>
              <a:rPr lang="en-US" noProof="0"/>
              <a:t> vel </a:t>
            </a:r>
            <a:r>
              <a:rPr lang="en-US" noProof="0" err="1"/>
              <a:t>mo</a:t>
            </a:r>
            <a:r>
              <a:rPr lang="en-US" noProof="0"/>
              <a:t> </a:t>
            </a:r>
            <a:r>
              <a:rPr lang="en-US" noProof="0" err="1"/>
              <a:t>odit</a:t>
            </a:r>
            <a:r>
              <a:rPr lang="en-US" noProof="0"/>
              <a:t>, que </a:t>
            </a:r>
            <a:r>
              <a:rPr lang="en-US" noProof="0" err="1"/>
              <a:t>nimpos</a:t>
            </a:r>
            <a:r>
              <a:rPr lang="en-US" noProof="0"/>
              <a:t> doles </a:t>
            </a:r>
            <a:r>
              <a:rPr lang="en-US" noProof="0" err="1"/>
              <a:t>ari</a:t>
            </a:r>
            <a:r>
              <a:rPr lang="en-US" noProof="0"/>
              <a:t> </a:t>
            </a:r>
            <a:r>
              <a:rPr lang="en-US" noProof="0" err="1"/>
              <a:t>occaeperatem</a:t>
            </a:r>
            <a:r>
              <a:rPr lang="en-US" noProof="0"/>
              <a:t> </a:t>
            </a:r>
            <a:r>
              <a:rPr lang="en-US" noProof="0" err="1"/>
              <a:t>nis</a:t>
            </a:r>
            <a:r>
              <a:rPr lang="en-US" noProof="0"/>
              <a:t> </a:t>
            </a:r>
            <a:r>
              <a:rPr lang="en-US" noProof="0" err="1"/>
              <a:t>dionem</a:t>
            </a:r>
            <a:r>
              <a:rPr lang="en-US" noProof="0"/>
              <a:t> </a:t>
            </a:r>
            <a:r>
              <a:rPr lang="en-US" noProof="0" err="1"/>
              <a:t>ius</a:t>
            </a:r>
            <a:r>
              <a:rPr lang="en-US" noProof="0"/>
              <a:t> </a:t>
            </a:r>
            <a:r>
              <a:rPr lang="en-US" noProof="0" err="1"/>
              <a:t>si</a:t>
            </a:r>
            <a:r>
              <a:rPr lang="en-US" noProof="0"/>
              <a:t> </a:t>
            </a:r>
            <a:r>
              <a:rPr lang="en-US" noProof="0" err="1"/>
              <a:t>cupta</a:t>
            </a:r>
            <a:r>
              <a:rPr lang="en-US" noProof="0"/>
              <a:t> que </a:t>
            </a:r>
            <a:r>
              <a:rPr lang="en-US" noProof="0" err="1"/>
              <a:t>nusapit</a:t>
            </a:r>
            <a:r>
              <a:rPr lang="en-US" noProof="0"/>
              <a:t> </a:t>
            </a:r>
            <a:r>
              <a:rPr lang="en-US" noProof="0" err="1"/>
              <a:t>veni</a:t>
            </a:r>
            <a:r>
              <a:rPr lang="en-US" noProof="0"/>
              <a:t>. Sin </a:t>
            </a:r>
            <a:r>
              <a:rPr lang="en-US" noProof="0" err="1"/>
              <a:t>expla</a:t>
            </a:r>
            <a:r>
              <a:rPr lang="en-US" noProof="0"/>
              <a:t> quo </a:t>
            </a:r>
            <a:r>
              <a:rPr lang="en-US" noProof="0" err="1"/>
              <a:t>quia</a:t>
            </a:r>
            <a:r>
              <a:rPr lang="en-US" noProof="0"/>
              <a:t> quo </a:t>
            </a:r>
            <a:r>
              <a:rPr lang="en-US" noProof="0" err="1"/>
              <a:t>odi</a:t>
            </a:r>
            <a:r>
              <a:rPr lang="en-US" noProof="0"/>
              <a:t> </a:t>
            </a:r>
            <a:r>
              <a:rPr lang="en-US" noProof="0" err="1"/>
              <a:t>volupit</a:t>
            </a:r>
            <a:r>
              <a:rPr lang="en-US" noProof="0"/>
              <a:t> </a:t>
            </a:r>
            <a:r>
              <a:rPr lang="en-US" noProof="0" err="1"/>
              <a:t>fugiatem</a:t>
            </a:r>
            <a:r>
              <a:rPr lang="en-US" noProof="0"/>
              <a:t> rent in </a:t>
            </a:r>
            <a:r>
              <a:rPr lang="en-US" noProof="0" err="1"/>
              <a:t>exerunto</a:t>
            </a:r>
            <a:r>
              <a:rPr lang="en-US" noProof="0"/>
              <a:t> </a:t>
            </a:r>
            <a:r>
              <a:rPr lang="en-US" noProof="0" err="1"/>
              <a:t>velluptus</a:t>
            </a:r>
            <a:r>
              <a:rPr lang="en-US" noProof="0"/>
              <a:t> </a:t>
            </a:r>
            <a:r>
              <a:rPr lang="en-US" noProof="0" err="1"/>
              <a:t>debis</a:t>
            </a:r>
            <a:r>
              <a:rPr lang="en-US" noProof="0"/>
              <a:t> </a:t>
            </a:r>
            <a:r>
              <a:rPr lang="en-US" noProof="0" err="1"/>
              <a:t>unti</a:t>
            </a:r>
            <a:r>
              <a:rPr lang="en-US" noProof="0"/>
              <a:t> </a:t>
            </a:r>
            <a:r>
              <a:rPr lang="en-US" noProof="0" err="1"/>
              <a:t>aute</a:t>
            </a:r>
            <a:r>
              <a:rPr lang="en-US" noProof="0"/>
              <a:t> </a:t>
            </a:r>
            <a:r>
              <a:rPr lang="en-US" noProof="0" err="1"/>
              <a:t>vollab</a:t>
            </a:r>
            <a:r>
              <a:rPr lang="en-US" noProof="0"/>
              <a:t> in </a:t>
            </a:r>
            <a:r>
              <a:rPr lang="en-US" noProof="0" err="1"/>
              <a:t>nes</a:t>
            </a:r>
            <a:r>
              <a:rPr lang="en-US" noProof="0"/>
              <a:t> </a:t>
            </a:r>
            <a:r>
              <a:rPr lang="en-US" noProof="0" err="1"/>
              <a:t>eosaere</a:t>
            </a:r>
            <a:r>
              <a:rPr lang="en-US" noProof="0"/>
              <a:t> </a:t>
            </a:r>
            <a:r>
              <a:rPr lang="en-US" noProof="0" err="1"/>
              <a:t>si</a:t>
            </a:r>
            <a:r>
              <a:rPr lang="en-US" noProof="0"/>
              <a:t> </a:t>
            </a:r>
            <a:r>
              <a:rPr lang="en-US" noProof="0" err="1"/>
              <a:t>doluptatur</a:t>
            </a:r>
            <a:r>
              <a:rPr lang="en-US" noProof="0"/>
              <a:t> </a:t>
            </a:r>
            <a:r>
              <a:rPr lang="en-US" noProof="0" err="1"/>
              <a:t>accae</a:t>
            </a:r>
            <a:r>
              <a:rPr lang="en-US" noProof="0"/>
              <a:t> </a:t>
            </a:r>
            <a:r>
              <a:rPr lang="en-US" noProof="0" err="1"/>
              <a:t>vellam</a:t>
            </a:r>
            <a:r>
              <a:rPr lang="en-US" noProof="0"/>
              <a:t> </a:t>
            </a:r>
            <a:r>
              <a:rPr lang="en-US" noProof="0" err="1"/>
              <a:t>aut</a:t>
            </a:r>
            <a:r>
              <a:rPr lang="en-US" noProof="0"/>
              <a:t> pe </a:t>
            </a:r>
            <a:r>
              <a:rPr lang="en-US" noProof="0" err="1"/>
              <a:t>sunto</a:t>
            </a:r>
            <a:r>
              <a:rPr lang="en-US" noProof="0"/>
              <a:t> </a:t>
            </a:r>
            <a:r>
              <a:rPr lang="en-US" noProof="0" err="1"/>
              <a:t>dolupta</a:t>
            </a:r>
            <a:r>
              <a:rPr lang="en-US" noProof="0"/>
              <a:t> </a:t>
            </a:r>
            <a:r>
              <a:rPr lang="en-US" noProof="0" err="1"/>
              <a:t>temporem</a:t>
            </a:r>
            <a:r>
              <a:rPr lang="en-US" noProof="0"/>
              <a:t>.</a:t>
            </a:r>
          </a:p>
          <a:p>
            <a:pPr lvl="0"/>
            <a:r>
              <a:rPr lang="en-US" noProof="0"/>
              <a:t>Ed ma </a:t>
            </a:r>
            <a:r>
              <a:rPr lang="en-US" noProof="0" err="1"/>
              <a:t>sint</a:t>
            </a:r>
            <a:r>
              <a:rPr lang="en-US" noProof="0"/>
              <a:t> de </a:t>
            </a:r>
            <a:r>
              <a:rPr lang="en-US" noProof="0" err="1"/>
              <a:t>quosseria</a:t>
            </a:r>
            <a:r>
              <a:rPr lang="en-US" noProof="0"/>
              <a:t> </a:t>
            </a:r>
            <a:r>
              <a:rPr lang="en-US" noProof="0" err="1"/>
              <a:t>dolum</a:t>
            </a:r>
            <a:r>
              <a:rPr lang="en-US" noProof="0"/>
              <a:t> </a:t>
            </a:r>
            <a:r>
              <a:rPr lang="en-US" noProof="0" err="1"/>
              <a:t>volor</a:t>
            </a:r>
            <a:r>
              <a:rPr lang="en-US" noProof="0"/>
              <a:t> </a:t>
            </a:r>
            <a:r>
              <a:rPr lang="en-US" noProof="0" err="1"/>
              <a:t>aditius</a:t>
            </a:r>
            <a:r>
              <a:rPr lang="en-US" noProof="0"/>
              <a:t> </a:t>
            </a:r>
            <a:r>
              <a:rPr lang="en-US" noProof="0" err="1"/>
              <a:t>dunt</a:t>
            </a:r>
            <a:r>
              <a:rPr lang="en-US" noProof="0"/>
              <a:t> as et quos </a:t>
            </a:r>
            <a:r>
              <a:rPr lang="en-US" noProof="0" err="1"/>
              <a:t>reptaquat</a:t>
            </a:r>
            <a:r>
              <a:rPr lang="en-US" noProof="0"/>
              <a:t> </a:t>
            </a:r>
            <a:r>
              <a:rPr lang="en-US" noProof="0" err="1"/>
              <a:t>minusdam</a:t>
            </a:r>
            <a:r>
              <a:rPr lang="en-US" noProof="0"/>
              <a:t> </a:t>
            </a:r>
            <a:r>
              <a:rPr lang="en-US" noProof="0" err="1"/>
              <a:t>quiam</a:t>
            </a:r>
            <a:r>
              <a:rPr lang="en-US" noProof="0"/>
              <a:t> a </a:t>
            </a:r>
            <a:r>
              <a:rPr lang="en-US" noProof="0" err="1"/>
              <a:t>eiciendem</a:t>
            </a:r>
            <a:r>
              <a:rPr lang="en-US" noProof="0"/>
              <a:t> et </a:t>
            </a:r>
            <a:r>
              <a:rPr lang="en-US" noProof="0" err="1"/>
              <a:t>quati</a:t>
            </a:r>
            <a:r>
              <a:rPr lang="en-US" noProof="0"/>
              <a:t> </a:t>
            </a:r>
            <a:r>
              <a:rPr lang="en-US" noProof="0" err="1"/>
              <a:t>blaboreiusam</a:t>
            </a:r>
            <a:r>
              <a:rPr lang="en-US" noProof="0"/>
              <a:t> </a:t>
            </a:r>
            <a:r>
              <a:rPr lang="en-US" noProof="0" err="1"/>
              <a:t>ut</a:t>
            </a:r>
            <a:r>
              <a:rPr lang="en-US" noProof="0"/>
              <a:t> et </a:t>
            </a:r>
            <a:r>
              <a:rPr lang="en-US" noProof="0" err="1"/>
              <a:t>voluptatur</a:t>
            </a:r>
            <a:r>
              <a:rPr lang="en-US" noProof="0"/>
              <a:t>, </a:t>
            </a:r>
            <a:r>
              <a:rPr lang="en-US" noProof="0" err="1"/>
              <a:t>tem</a:t>
            </a:r>
            <a:r>
              <a:rPr lang="en-US" noProof="0"/>
              <a:t> que </a:t>
            </a:r>
            <a:r>
              <a:rPr lang="en-US" noProof="0" err="1"/>
              <a:t>si</a:t>
            </a:r>
            <a:r>
              <a:rPr lang="en-US" noProof="0"/>
              <a:t> </a:t>
            </a:r>
            <a:r>
              <a:rPr lang="en-US" noProof="0" err="1"/>
              <a:t>ut</a:t>
            </a:r>
            <a:r>
              <a:rPr lang="en-US" noProof="0"/>
              <a:t> as </a:t>
            </a:r>
            <a:r>
              <a:rPr lang="en-US" noProof="0" err="1"/>
              <a:t>etam</a:t>
            </a:r>
            <a:r>
              <a:rPr lang="en-US" noProof="0"/>
              <a:t> </a:t>
            </a:r>
            <a:r>
              <a:rPr lang="en-US" noProof="0" err="1"/>
              <a:t>ut</a:t>
            </a:r>
            <a:r>
              <a:rPr lang="en-US" noProof="0"/>
              <a:t> </a:t>
            </a:r>
            <a:r>
              <a:rPr lang="en-US" noProof="0" err="1"/>
              <a:t>delic</a:t>
            </a:r>
            <a:r>
              <a:rPr lang="en-US" noProof="0"/>
              <a:t> </a:t>
            </a:r>
            <a:r>
              <a:rPr lang="en-US" noProof="0" err="1"/>
              <a:t>torehen</a:t>
            </a:r>
            <a:r>
              <a:rPr lang="en-US" noProof="0"/>
              <a:t> </a:t>
            </a:r>
            <a:r>
              <a:rPr lang="en-US" noProof="0" err="1"/>
              <a:t>ditatur</a:t>
            </a:r>
            <a:r>
              <a:rPr lang="en-US" noProof="0"/>
              <a:t>, quid </a:t>
            </a:r>
            <a:r>
              <a:rPr lang="en-US" noProof="0" err="1"/>
              <a:t>experuptus</a:t>
            </a:r>
            <a:r>
              <a:rPr lang="en-US" noProof="0"/>
              <a:t> </a:t>
            </a:r>
            <a:r>
              <a:rPr lang="en-US" noProof="0" err="1"/>
              <a:t>nonsequi</a:t>
            </a:r>
            <a:r>
              <a:rPr lang="en-US" noProof="0"/>
              <a:t> </a:t>
            </a:r>
            <a:r>
              <a:rPr lang="en-US" noProof="0" err="1"/>
              <a:t>officiis</a:t>
            </a:r>
            <a:r>
              <a:rPr lang="en-US" noProof="0"/>
              <a:t> </a:t>
            </a:r>
            <a:r>
              <a:rPr lang="en-US" noProof="0" err="1"/>
              <a:t>si</a:t>
            </a:r>
            <a:r>
              <a:rPr lang="en-US" noProof="0"/>
              <a:t> </a:t>
            </a:r>
            <a:r>
              <a:rPr lang="en-US" noProof="0" err="1"/>
              <a:t>consecaborro</a:t>
            </a:r>
            <a:r>
              <a:rPr lang="en-US" noProof="0"/>
              <a:t> </a:t>
            </a:r>
            <a:r>
              <a:rPr lang="en-US" noProof="0" err="1"/>
              <a:t>mos</a:t>
            </a:r>
            <a:r>
              <a:rPr lang="en-US" noProof="0"/>
              <a:t> de </a:t>
            </a:r>
            <a:r>
              <a:rPr lang="en-US" noProof="0" err="1"/>
              <a:t>venist</a:t>
            </a:r>
            <a:r>
              <a:rPr lang="en-US" noProof="0"/>
              <a:t>, </a:t>
            </a:r>
            <a:r>
              <a:rPr lang="en-US" noProof="0" err="1"/>
              <a:t>quodiatis</a:t>
            </a:r>
            <a:r>
              <a:rPr lang="en-US" noProof="0"/>
              <a:t> </a:t>
            </a:r>
            <a:r>
              <a:rPr lang="en-US" noProof="0" err="1"/>
              <a:t>praturia</a:t>
            </a:r>
            <a:r>
              <a:rPr lang="en-US" noProof="0"/>
              <a:t> que </a:t>
            </a:r>
            <a:r>
              <a:rPr lang="en-US" noProof="0" err="1"/>
              <a:t>volupta</a:t>
            </a:r>
            <a:r>
              <a:rPr lang="en-US" noProof="0"/>
              <a:t> vel </a:t>
            </a:r>
            <a:r>
              <a:rPr lang="en-US" noProof="0" err="1"/>
              <a:t>mo</a:t>
            </a:r>
            <a:r>
              <a:rPr lang="en-US" noProof="0"/>
              <a:t> </a:t>
            </a:r>
            <a:r>
              <a:rPr lang="en-US" noProof="0" err="1"/>
              <a:t>odit</a:t>
            </a:r>
            <a:r>
              <a:rPr lang="en-US" noProof="0"/>
              <a:t>, que </a:t>
            </a:r>
            <a:r>
              <a:rPr lang="en-US" noProof="0" err="1"/>
              <a:t>nimpos</a:t>
            </a:r>
            <a:r>
              <a:rPr lang="en-US" noProof="0"/>
              <a:t> doles </a:t>
            </a:r>
            <a:r>
              <a:rPr lang="en-US" noProof="0" err="1"/>
              <a:t>arioccaeperatem</a:t>
            </a:r>
            <a:r>
              <a:rPr lang="en-US" noProof="0"/>
              <a:t> </a:t>
            </a:r>
            <a:r>
              <a:rPr lang="en-US" noProof="0" err="1"/>
              <a:t>nis</a:t>
            </a:r>
            <a:r>
              <a:rPr lang="en-US" noProof="0"/>
              <a:t> </a:t>
            </a:r>
            <a:r>
              <a:rPr lang="en-US" noProof="0" err="1"/>
              <a:t>dionem</a:t>
            </a:r>
            <a:r>
              <a:rPr lang="en-US" noProof="0"/>
              <a:t>. </a:t>
            </a:r>
            <a:r>
              <a:rPr lang="en-US" noProof="0" err="1"/>
              <a:t>ius</a:t>
            </a:r>
            <a:r>
              <a:rPr lang="en-US" noProof="0"/>
              <a:t> </a:t>
            </a:r>
            <a:r>
              <a:rPr lang="en-US" noProof="0" err="1"/>
              <a:t>si</a:t>
            </a:r>
            <a:r>
              <a:rPr lang="en-US" noProof="0"/>
              <a:t> </a:t>
            </a:r>
            <a:r>
              <a:rPr lang="en-US" noProof="0" err="1"/>
              <a:t>cupta</a:t>
            </a:r>
            <a:r>
              <a:rPr lang="en-US" noProof="0"/>
              <a:t> que </a:t>
            </a:r>
            <a:r>
              <a:rPr lang="en-US" noProof="0" err="1"/>
              <a:t>nusapit</a:t>
            </a:r>
            <a:r>
              <a:rPr lang="en-US" noProof="0"/>
              <a:t> </a:t>
            </a:r>
            <a:r>
              <a:rPr lang="en-US" noProof="0" err="1"/>
              <a:t>venit</a:t>
            </a:r>
            <a:r>
              <a:rPr lang="en-US" noProof="0"/>
              <a:t>, sin </a:t>
            </a:r>
            <a:r>
              <a:rPr lang="en-US" noProof="0" err="1"/>
              <a:t>expla</a:t>
            </a:r>
            <a:r>
              <a:rPr lang="en-US" noProof="0"/>
              <a:t> quo </a:t>
            </a:r>
            <a:r>
              <a:rPr lang="en-US" noProof="0" err="1"/>
              <a:t>quia</a:t>
            </a:r>
            <a:r>
              <a:rPr lang="en-US" noProof="0"/>
              <a:t> quo </a:t>
            </a:r>
            <a:r>
              <a:rPr lang="en-US" noProof="0" err="1"/>
              <a:t>odi</a:t>
            </a:r>
            <a:r>
              <a:rPr lang="en-US" noProof="0"/>
              <a:t> </a:t>
            </a:r>
            <a:r>
              <a:rPr lang="en-US" noProof="0" err="1"/>
              <a:t>volupit</a:t>
            </a:r>
            <a:r>
              <a:rPr lang="en-US" noProof="0"/>
              <a:t> </a:t>
            </a:r>
            <a:r>
              <a:rPr lang="en-US" noProof="0" err="1"/>
              <a:t>fugiatem</a:t>
            </a:r>
            <a:r>
              <a:rPr lang="en-US" noProof="0"/>
              <a:t> rent in </a:t>
            </a:r>
            <a:r>
              <a:rPr lang="en-US" noProof="0" err="1"/>
              <a:t>exerunto</a:t>
            </a:r>
            <a:r>
              <a:rPr lang="en-US" noProof="0"/>
              <a:t>. </a:t>
            </a:r>
            <a:r>
              <a:rPr lang="en-US" noProof="0" err="1"/>
              <a:t>Debis</a:t>
            </a:r>
            <a:r>
              <a:rPr lang="en-US" noProof="0"/>
              <a:t> </a:t>
            </a:r>
            <a:r>
              <a:rPr lang="en-US" noProof="0" err="1"/>
              <a:t>unti</a:t>
            </a:r>
            <a:r>
              <a:rPr lang="en-US" noProof="0"/>
              <a:t> </a:t>
            </a:r>
            <a:r>
              <a:rPr lang="en-US" noProof="0" err="1"/>
              <a:t>aute</a:t>
            </a:r>
            <a:r>
              <a:rPr lang="en-US" noProof="0"/>
              <a:t> </a:t>
            </a:r>
            <a:r>
              <a:rPr lang="en-US" noProof="0" err="1"/>
              <a:t>vollab</a:t>
            </a:r>
            <a:r>
              <a:rPr lang="en-US" noProof="0"/>
              <a:t> in </a:t>
            </a:r>
            <a:r>
              <a:rPr lang="en-US" noProof="0" err="1"/>
              <a:t>nes</a:t>
            </a:r>
            <a:r>
              <a:rPr lang="en-US" noProof="0"/>
              <a:t> </a:t>
            </a:r>
            <a:r>
              <a:rPr lang="en-US" noProof="0" err="1"/>
              <a:t>eosaere</a:t>
            </a:r>
            <a:r>
              <a:rPr lang="en-US" noProof="0"/>
              <a:t>. Nam </a:t>
            </a:r>
            <a:r>
              <a:rPr lang="en-US" noProof="0" err="1"/>
              <a:t>ut</a:t>
            </a:r>
            <a:r>
              <a:rPr lang="en-US" noProof="0"/>
              <a:t> </a:t>
            </a:r>
            <a:r>
              <a:rPr lang="en-US" noProof="0" err="1"/>
              <a:t>delic</a:t>
            </a:r>
            <a:r>
              <a:rPr lang="en-US" noProof="0"/>
              <a:t> </a:t>
            </a:r>
            <a:r>
              <a:rPr lang="en-US" noProof="0" err="1"/>
              <a:t>torehen</a:t>
            </a:r>
            <a:r>
              <a:rPr lang="en-US" noProof="0"/>
              <a:t>. Ed ma </a:t>
            </a:r>
            <a:r>
              <a:rPr lang="en-US" noProof="0" err="1"/>
              <a:t>sint</a:t>
            </a:r>
            <a:r>
              <a:rPr lang="en-US" noProof="0"/>
              <a:t> de </a:t>
            </a:r>
            <a:r>
              <a:rPr lang="en-US" noProof="0" err="1"/>
              <a:t>quosseria</a:t>
            </a:r>
            <a:r>
              <a:rPr lang="en-US" noProof="0"/>
              <a:t> </a:t>
            </a:r>
            <a:r>
              <a:rPr lang="en-US" noProof="0" err="1"/>
              <a:t>dolum</a:t>
            </a:r>
            <a:r>
              <a:rPr lang="en-US" noProof="0"/>
              <a:t> </a:t>
            </a:r>
            <a:r>
              <a:rPr lang="en-US" noProof="0" err="1"/>
              <a:t>volor</a:t>
            </a:r>
            <a:r>
              <a:rPr lang="en-US" noProof="0"/>
              <a:t> </a:t>
            </a:r>
            <a:r>
              <a:rPr lang="en-US" noProof="0" err="1"/>
              <a:t>aditius</a:t>
            </a:r>
            <a:r>
              <a:rPr lang="en-US" noProof="0"/>
              <a:t> </a:t>
            </a:r>
            <a:r>
              <a:rPr lang="en-US" noProof="0" err="1"/>
              <a:t>dunt</a:t>
            </a:r>
            <a:r>
              <a:rPr lang="en-US" noProof="0"/>
              <a:t> as et quos </a:t>
            </a:r>
            <a:r>
              <a:rPr lang="en-US" noProof="0" err="1"/>
              <a:t>reptaquat</a:t>
            </a:r>
            <a:r>
              <a:rPr lang="en-US" noProof="0"/>
              <a:t> </a:t>
            </a:r>
            <a:r>
              <a:rPr lang="en-US" noProof="0" err="1"/>
              <a:t>minusdam</a:t>
            </a:r>
            <a:r>
              <a:rPr lang="en-US" noProof="0"/>
              <a:t> </a:t>
            </a:r>
            <a:r>
              <a:rPr lang="en-US" noProof="0" err="1"/>
              <a:t>quiam</a:t>
            </a:r>
            <a:r>
              <a:rPr lang="en-US" noProof="0"/>
              <a:t> a </a:t>
            </a:r>
            <a:r>
              <a:rPr lang="en-US" noProof="0" err="1"/>
              <a:t>torehen</a:t>
            </a:r>
            <a:r>
              <a:rPr lang="en-US" noProof="0"/>
              <a:t> </a:t>
            </a:r>
            <a:r>
              <a:rPr lang="en-US" noProof="0" err="1"/>
              <a:t>ditatur</a:t>
            </a:r>
            <a:r>
              <a:rPr lang="en-US" noProof="0"/>
              <a:t>, quid </a:t>
            </a:r>
            <a:r>
              <a:rPr lang="en-US" noProof="0" err="1"/>
              <a:t>experuptus</a:t>
            </a:r>
            <a:r>
              <a:rPr lang="en-US" noProof="0"/>
              <a:t> </a:t>
            </a:r>
            <a:r>
              <a:rPr lang="en-US" noProof="0" err="1"/>
              <a:t>nonsequi</a:t>
            </a:r>
            <a:r>
              <a:rPr lang="en-US" noProof="0"/>
              <a:t> </a:t>
            </a:r>
            <a:r>
              <a:rPr lang="en-US" noProof="0" err="1"/>
              <a:t>officiis</a:t>
            </a:r>
            <a:r>
              <a:rPr lang="en-US" noProof="0"/>
              <a:t> </a:t>
            </a:r>
            <a:r>
              <a:rPr lang="en-US" noProof="0" err="1"/>
              <a:t>si</a:t>
            </a:r>
            <a:r>
              <a:rPr lang="en-US" noProof="0"/>
              <a:t> </a:t>
            </a:r>
            <a:r>
              <a:rPr lang="en-US" noProof="0" err="1"/>
              <a:t>consecaborro</a:t>
            </a:r>
            <a:r>
              <a:rPr lang="en-US" noProof="0"/>
              <a:t> </a:t>
            </a:r>
            <a:r>
              <a:rPr lang="en-US" noProof="0" err="1"/>
              <a:t>mos</a:t>
            </a:r>
            <a:r>
              <a:rPr lang="en-US" noProof="0"/>
              <a:t> de </a:t>
            </a:r>
            <a:r>
              <a:rPr lang="en-US" noProof="0" err="1"/>
              <a:t>venist</a:t>
            </a:r>
            <a:r>
              <a:rPr lang="en-US" noProof="0"/>
              <a:t>.</a:t>
            </a:r>
          </a:p>
        </p:txBody>
      </p:sp>
      <p:sp>
        <p:nvSpPr>
          <p:cNvPr id="6" name="text" descr="{&quot;templafy&quot;:{&quot;id&quot;:&quot;b12a058b-ff61-4a0e-9798-3d0ec62778b5&quot;}}" title="Form.OrderCode">
            <a:extLst>
              <a:ext uri="{FF2B5EF4-FFF2-40B4-BE49-F238E27FC236}">
                <a16:creationId xmlns:a16="http://schemas.microsoft.com/office/drawing/2014/main" id="{C3627527-8619-4E6E-A3FE-B26284F5C089}"/>
              </a:ext>
            </a:extLst>
          </p:cNvPr>
          <p:cNvSpPr/>
          <p:nvPr userDrawn="1"/>
        </p:nvSpPr>
        <p:spPr>
          <a:xfrm>
            <a:off x="10015539" y="5096758"/>
            <a:ext cx="1487242" cy="238812"/>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lgn="l"/>
            <a:r>
              <a:rPr lang="en-GB" sz="800">
                <a:solidFill>
                  <a:schemeClr val="tx1"/>
                </a:solidFill>
                <a:latin typeface="+mn-lt"/>
                <a:cs typeface="Arial" panose="020B0604020202020204" pitchFamily="34" charset="0"/>
              </a:rPr>
              <a:t>Order code: FMM-CHART-BRC003 4/22 Z13</a:t>
            </a:r>
          </a:p>
        </p:txBody>
      </p:sp>
      <p:sp>
        <p:nvSpPr>
          <p:cNvPr id="11" name="Rectangle 10">
            <a:extLst>
              <a:ext uri="{FF2B5EF4-FFF2-40B4-BE49-F238E27FC236}">
                <a16:creationId xmlns:a16="http://schemas.microsoft.com/office/drawing/2014/main" id="{D63089E0-2EA1-43E0-A520-2B5753E28ADF}"/>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AA48A3DE-2C00-4EA8-BD75-C437C465B60F}"/>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F9D2C134-6844-41A8-BA62-5200AEC8333D}"/>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2760388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losing Slide, White">
    <p:spTree>
      <p:nvGrpSpPr>
        <p:cNvPr id="1" name=""/>
        <p:cNvGrpSpPr/>
        <p:nvPr/>
      </p:nvGrpSpPr>
      <p:grpSpPr>
        <a:xfrm>
          <a:off x="0" y="0"/>
          <a:ext cx="0" cy="0"/>
          <a:chOff x="0" y="0"/>
          <a:chExt cx="0" cy="0"/>
        </a:xfrm>
      </p:grpSpPr>
      <p:sp>
        <p:nvSpPr>
          <p:cNvPr id="7" name="LincolnFinancial.com">
            <a:extLst>
              <a:ext uri="{FF2B5EF4-FFF2-40B4-BE49-F238E27FC236}">
                <a16:creationId xmlns:a16="http://schemas.microsoft.com/office/drawing/2014/main" id="{1F4CF2C8-3D1A-4D96-B8C0-2915032B85D4}"/>
              </a:ext>
            </a:extLst>
          </p:cNvPr>
          <p:cNvSpPr txBox="1"/>
          <p:nvPr userDrawn="1"/>
        </p:nvSpPr>
        <p:spPr>
          <a:xfrm>
            <a:off x="576000" y="6248400"/>
            <a:ext cx="1388201" cy="200055"/>
          </a:xfrm>
          <a:prstGeom prst="rect">
            <a:avLst/>
          </a:prstGeom>
          <a:noFill/>
        </p:spPr>
        <p:txBody>
          <a:bodyPr wrap="none" lIns="0" tIns="0" rIns="0" bIns="0" rtlCol="0">
            <a:spAutoFit/>
          </a:bodyPr>
          <a:lstStyle/>
          <a:p>
            <a:pPr algn="l"/>
            <a:r>
              <a:rPr lang="en-US" sz="1300">
                <a:solidFill>
                  <a:schemeClr val="tx1"/>
                </a:solidFill>
                <a:latin typeface="Calibri Light" panose="020F0302020204030204" pitchFamily="34" charset="0"/>
                <a:cs typeface="Calibri Light" panose="020F0302020204030204" pitchFamily="34" charset="0"/>
              </a:rPr>
              <a:t>LincolnFinancial.com</a:t>
            </a:r>
          </a:p>
        </p:txBody>
      </p:sp>
      <p:sp>
        <p:nvSpPr>
          <p:cNvPr id="3" name="Slide Number Placeholder 2">
            <a:extLst>
              <a:ext uri="{FF2B5EF4-FFF2-40B4-BE49-F238E27FC236}">
                <a16:creationId xmlns:a16="http://schemas.microsoft.com/office/drawing/2014/main" id="{421E089F-5318-4F21-8078-458C1A09CEDA}"/>
              </a:ext>
            </a:extLst>
          </p:cNvPr>
          <p:cNvSpPr>
            <a:spLocks noGrp="1"/>
          </p:cNvSpPr>
          <p:nvPr>
            <p:ph type="sldNum" sz="quarter" idx="10"/>
          </p:nvPr>
        </p:nvSpPr>
        <p:spPr/>
        <p:txBody>
          <a:bodyPr/>
          <a:lstStyle/>
          <a:p>
            <a:fld id="{24C8C45C-947F-4981-8B3F-4F32E973C901}" type="slidenum">
              <a:rPr lang="en-US" smtClean="0"/>
              <a:pPr/>
              <a:t>‹#›</a:t>
            </a:fld>
            <a:endParaRPr lang="en-US"/>
          </a:p>
        </p:txBody>
      </p:sp>
      <p:sp>
        <p:nvSpPr>
          <p:cNvPr id="4" name="Date Placeholder 3">
            <a:extLst>
              <a:ext uri="{FF2B5EF4-FFF2-40B4-BE49-F238E27FC236}">
                <a16:creationId xmlns:a16="http://schemas.microsoft.com/office/drawing/2014/main" id="{5DDC0645-D80A-442E-B694-F3673E6AF16B}"/>
              </a:ext>
            </a:extLst>
          </p:cNvPr>
          <p:cNvSpPr>
            <a:spLocks noGrp="1"/>
          </p:cNvSpPr>
          <p:nvPr>
            <p:ph type="dt" sz="half" idx="11"/>
          </p:nvPr>
        </p:nvSpPr>
        <p:spPr/>
        <p:txBody>
          <a:bodyPr/>
          <a:lstStyle/>
          <a:p>
            <a:endParaRPr lang="en-GB"/>
          </a:p>
        </p:txBody>
      </p:sp>
      <p:sp>
        <p:nvSpPr>
          <p:cNvPr id="5" name="Footer Placeholder 4">
            <a:extLst>
              <a:ext uri="{FF2B5EF4-FFF2-40B4-BE49-F238E27FC236}">
                <a16:creationId xmlns:a16="http://schemas.microsoft.com/office/drawing/2014/main" id="{175B1AD6-62B2-4D96-BDCA-7DFADE3B75F3}"/>
              </a:ext>
            </a:extLst>
          </p:cNvPr>
          <p:cNvSpPr>
            <a:spLocks noGrp="1"/>
          </p:cNvSpPr>
          <p:nvPr>
            <p:ph type="ftr" sz="quarter" idx="12"/>
          </p:nvPr>
        </p:nvSpPr>
        <p:spPr/>
        <p:txBody>
          <a:bodyPr/>
          <a:lstStyle/>
          <a:p>
            <a:endParaRPr lang="en-GB"/>
          </a:p>
        </p:txBody>
      </p:sp>
      <p:pic>
        <p:nvPicPr>
          <p:cNvPr id="798149051" name="image" descr="{&quot;templafy&quot;:{&quot;id&quot;:&quot;77fe0641-e10e-4b29-b1fc-5eab0e6e441f&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674" y="5562000"/>
            <a:ext cx="1940400" cy="748800"/>
          </a:xfrm>
          <a:prstGeom prst="rect">
            <a:avLst/>
          </a:prstGeom>
        </p:spPr>
      </p:pic>
      <p:sp>
        <p:nvSpPr>
          <p:cNvPr id="8" name="Rectangle 7">
            <a:extLst>
              <a:ext uri="{FF2B5EF4-FFF2-40B4-BE49-F238E27FC236}">
                <a16:creationId xmlns:a16="http://schemas.microsoft.com/office/drawing/2014/main" id="{564596BF-F9BE-4C5C-A1DA-E767E645690E}"/>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AD183C1C-9151-4D76-84DC-5B6A652F977B}"/>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1" name="Rectangle 37">
            <a:extLst>
              <a:ext uri="{FF2B5EF4-FFF2-40B4-BE49-F238E27FC236}">
                <a16:creationId xmlns:a16="http://schemas.microsoft.com/office/drawing/2014/main" id="{89B4371E-A4F6-4545-8A16-953010E1E29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5041681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losing Slide, Burgundy">
    <p:bg>
      <p:bgPr>
        <a:solidFill>
          <a:schemeClr val="accent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46F2C736-C97E-47A5-A1ED-8B88FEE8B72C}"/>
              </a:ext>
            </a:extLst>
          </p:cNvPr>
          <p:cNvSpPr/>
          <p:nvPr userDrawn="1"/>
        </p:nvSpPr>
        <p:spPr bwMode="invGray">
          <a:xfrm>
            <a:off x="0" y="0"/>
            <a:ext cx="12193200" cy="6861600"/>
          </a:xfrm>
          <a:prstGeom prst="rect">
            <a:avLst/>
          </a:prstGeom>
          <a:solidFill>
            <a:srgbClr val="AD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7" name="LincolnFinancial.com">
            <a:extLst>
              <a:ext uri="{FF2B5EF4-FFF2-40B4-BE49-F238E27FC236}">
                <a16:creationId xmlns:a16="http://schemas.microsoft.com/office/drawing/2014/main" id="{1F4CF2C8-3D1A-4D96-B8C0-2915032B85D4}"/>
              </a:ext>
            </a:extLst>
          </p:cNvPr>
          <p:cNvSpPr txBox="1"/>
          <p:nvPr userDrawn="1"/>
        </p:nvSpPr>
        <p:spPr bwMode="gray">
          <a:xfrm>
            <a:off x="576000" y="6248400"/>
            <a:ext cx="1388201" cy="200055"/>
          </a:xfrm>
          <a:prstGeom prst="rect">
            <a:avLst/>
          </a:prstGeom>
          <a:noFill/>
        </p:spPr>
        <p:txBody>
          <a:bodyPr wrap="none" lIns="0" tIns="0" rIns="0" bIns="0" rtlCol="0">
            <a:spAutoFit/>
          </a:bodyPr>
          <a:lstStyle/>
          <a:p>
            <a:pPr algn="l"/>
            <a:r>
              <a:rPr lang="en-US" sz="1300">
                <a:solidFill>
                  <a:schemeClr val="tx1"/>
                </a:solidFill>
                <a:latin typeface="Calibri Light" panose="020F0302020204030204" pitchFamily="34" charset="0"/>
                <a:cs typeface="Calibri Light" panose="020F0302020204030204" pitchFamily="34" charset="0"/>
              </a:rPr>
              <a:t>LincolnFinancial.com</a:t>
            </a:r>
          </a:p>
        </p:txBody>
      </p:sp>
      <p:sp>
        <p:nvSpPr>
          <p:cNvPr id="3" name="Slide Number Placeholder 2">
            <a:extLst>
              <a:ext uri="{FF2B5EF4-FFF2-40B4-BE49-F238E27FC236}">
                <a16:creationId xmlns:a16="http://schemas.microsoft.com/office/drawing/2014/main" id="{421E089F-5318-4F21-8078-458C1A09CEDA}"/>
              </a:ext>
            </a:extLst>
          </p:cNvPr>
          <p:cNvSpPr>
            <a:spLocks noGrp="1"/>
          </p:cNvSpPr>
          <p:nvPr>
            <p:ph type="sldNum" sz="quarter" idx="10"/>
          </p:nvPr>
        </p:nvSpPr>
        <p:spPr/>
        <p:txBody>
          <a:bodyPr/>
          <a:lstStyle/>
          <a:p>
            <a:fld id="{24C8C45C-947F-4981-8B3F-4F32E973C901}" type="slidenum">
              <a:rPr lang="en-US" smtClean="0"/>
              <a:pPr/>
              <a:t>‹#›</a:t>
            </a:fld>
            <a:endParaRPr lang="en-US"/>
          </a:p>
        </p:txBody>
      </p:sp>
      <p:sp>
        <p:nvSpPr>
          <p:cNvPr id="4" name="Date Placeholder 3">
            <a:extLst>
              <a:ext uri="{FF2B5EF4-FFF2-40B4-BE49-F238E27FC236}">
                <a16:creationId xmlns:a16="http://schemas.microsoft.com/office/drawing/2014/main" id="{5DDC0645-D80A-442E-B694-F3673E6AF16B}"/>
              </a:ext>
            </a:extLst>
          </p:cNvPr>
          <p:cNvSpPr>
            <a:spLocks noGrp="1"/>
          </p:cNvSpPr>
          <p:nvPr>
            <p:ph type="dt" sz="half" idx="11"/>
          </p:nvPr>
        </p:nvSpPr>
        <p:spPr/>
        <p:txBody>
          <a:bodyPr/>
          <a:lstStyle/>
          <a:p>
            <a:endParaRPr lang="en-GB"/>
          </a:p>
        </p:txBody>
      </p:sp>
      <p:sp>
        <p:nvSpPr>
          <p:cNvPr id="5" name="Footer Placeholder 4">
            <a:extLst>
              <a:ext uri="{FF2B5EF4-FFF2-40B4-BE49-F238E27FC236}">
                <a16:creationId xmlns:a16="http://schemas.microsoft.com/office/drawing/2014/main" id="{175B1AD6-62B2-4D96-BDCA-7DFADE3B75F3}"/>
              </a:ext>
            </a:extLst>
          </p:cNvPr>
          <p:cNvSpPr>
            <a:spLocks noGrp="1"/>
          </p:cNvSpPr>
          <p:nvPr>
            <p:ph type="ftr" sz="quarter" idx="12"/>
          </p:nvPr>
        </p:nvSpPr>
        <p:spPr/>
        <p:txBody>
          <a:bodyPr/>
          <a:lstStyle/>
          <a:p>
            <a:endParaRPr lang="en-GB"/>
          </a:p>
        </p:txBody>
      </p:sp>
      <p:pic>
        <p:nvPicPr>
          <p:cNvPr id="1184208920" name="image" descr="{&quot;templafy&quot;:{&quot;id&quot;:&quot;f87335f9-ea9a-4d92-8572-3b836f7c6c55&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674" y="5562600"/>
            <a:ext cx="1940400" cy="748800"/>
          </a:xfrm>
          <a:prstGeom prst="rect">
            <a:avLst/>
          </a:prstGeom>
        </p:spPr>
      </p:pic>
      <p:sp>
        <p:nvSpPr>
          <p:cNvPr id="10" name="Rectangle 9">
            <a:extLst>
              <a:ext uri="{FF2B5EF4-FFF2-40B4-BE49-F238E27FC236}">
                <a16:creationId xmlns:a16="http://schemas.microsoft.com/office/drawing/2014/main" id="{6DEAABD9-CDD6-4438-A241-67302E2F7A28}"/>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1" name="Rectangle 10">
            <a:extLst>
              <a:ext uri="{FF2B5EF4-FFF2-40B4-BE49-F238E27FC236}">
                <a16:creationId xmlns:a16="http://schemas.microsoft.com/office/drawing/2014/main" id="{66CE5348-82FD-472D-A99E-3E217FE09B73}"/>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55DC38CC-B139-4BFB-8972-5D0AF6A7CC34}"/>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bg1"/>
                </a:solidFill>
                <a:latin typeface="+mn-lt"/>
                <a:cs typeface="Arial" panose="020B0604020202020204" pitchFamily="34" charset="0"/>
              </a:rPr>
              <a:t>This slide has no elements that change color</a:t>
            </a:r>
          </a:p>
        </p:txBody>
      </p:sp>
      <p:sp>
        <p:nvSpPr>
          <p:cNvPr id="15" name="TextBox 14">
            <a:extLst>
              <a:ext uri="{FF2B5EF4-FFF2-40B4-BE49-F238E27FC236}">
                <a16:creationId xmlns:a16="http://schemas.microsoft.com/office/drawing/2014/main" id="{F4562122-82EE-4CE8-A5DF-A2F5D0851C4F}"/>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a:solidFill>
                <a:schemeClr val="tx1"/>
              </a:solidFill>
              <a:latin typeface="+mn-lt"/>
              <a:cs typeface="Arial" panose="020B0604020202020204" pitchFamily="34" charset="0"/>
            </a:endParaRPr>
          </a:p>
        </p:txBody>
      </p:sp>
      <p:sp>
        <p:nvSpPr>
          <p:cNvPr id="19" name="text" descr="{&quot;templafy&quot;:{&quot;id&quot;:&quot;72dc8cb3-7d64-46d6-9f0b-54e2cea9bb1e&quot;}}" title="Form.AudienceDisclosure">
            <a:extLst>
              <a:ext uri="{FF2B5EF4-FFF2-40B4-BE49-F238E27FC236}">
                <a16:creationId xmlns:a16="http://schemas.microsoft.com/office/drawing/2014/main" id="{E127B6D7-CC6B-4194-8505-473FB0D01A07}"/>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a:solidFill>
                  <a:schemeClr val="tx1"/>
                </a:solidFill>
                <a:cs typeface="Arial" panose="020B0604020202020204" pitchFamily="34" charset="0"/>
              </a:rPr>
              <a:t>For use with the general public.</a:t>
            </a:r>
          </a:p>
        </p:txBody>
      </p:sp>
      <p:sp>
        <p:nvSpPr>
          <p:cNvPr id="18" name="text" descr="{&quot;templafy&quot;:{&quot;id&quot;:&quot;22212afb-3d78-424e-8e2f-6e7fa91ce57c&quot;}}" title="Form.Lcn">
            <a:extLst>
              <a:ext uri="{FF2B5EF4-FFF2-40B4-BE49-F238E27FC236}">
                <a16:creationId xmlns:a16="http://schemas.microsoft.com/office/drawing/2014/main" id="{85D868CC-0B32-4D00-877F-803BA1010E8E}"/>
              </a:ext>
            </a:extLst>
          </p:cNvPr>
          <p:cNvSpPr txBox="1"/>
          <p:nvPr userDrawn="1"/>
        </p:nvSpPr>
        <p:spPr>
          <a:xfrm>
            <a:off x="575997" y="6530400"/>
            <a:ext cx="946404" cy="107722"/>
          </a:xfrm>
          <a:prstGeom prst="rect">
            <a:avLst/>
          </a:prstGeom>
          <a:noFill/>
        </p:spPr>
        <p:txBody>
          <a:bodyPr wrap="square" lIns="0" tIns="0" rIns="0" bIns="0" rtlCol="0" anchor="b" anchorCtr="0">
            <a:spAutoFit/>
          </a:bodyPr>
          <a:lstStyle/>
          <a:p>
            <a:pPr algn="l"/>
            <a:r>
              <a:rPr lang="en-US" sz="700" kern="400">
                <a:solidFill>
                  <a:schemeClr val="tx1"/>
                </a:solidFill>
                <a:cs typeface="Arial" panose="020B0604020202020204" pitchFamily="34" charset="0"/>
              </a:rPr>
              <a:t>LCN-4570517-031822</a:t>
            </a:r>
          </a:p>
        </p:txBody>
      </p:sp>
      <p:sp>
        <p:nvSpPr>
          <p:cNvPr id="17" name="text" descr="{&quot;templafy&quot;:{&quot;id&quot;:&quot;b2c7dd75-0b01-4d8c-a1dc-1a62ce1796ee&quot;}}" title="UserProfile.Address.Copyright">
            <a:extLst>
              <a:ext uri="{FF2B5EF4-FFF2-40B4-BE49-F238E27FC236}">
                <a16:creationId xmlns:a16="http://schemas.microsoft.com/office/drawing/2014/main" id="{73FF3BC2-D0BF-4196-B83D-762952C9D3F5}"/>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extLst>
      <p:ext uri="{BB962C8B-B14F-4D97-AF65-F5344CB8AC3E}">
        <p14:creationId xmlns:p14="http://schemas.microsoft.com/office/powerpoint/2010/main" val="24669250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Quote w/ Backgnd Color 1">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ED83D-BEF4-A773-BD05-1010CE381A09}"/>
              </a:ext>
            </a:extLst>
          </p:cNvPr>
          <p:cNvSpPr/>
          <p:nvPr userDrawn="1"/>
        </p:nvSpPr>
        <p:spPr>
          <a:xfrm>
            <a:off x="0" y="0"/>
            <a:ext cx="12192000" cy="6858000"/>
          </a:xfrm>
          <a:prstGeom prst="rect">
            <a:avLst/>
          </a:prstGeom>
          <a:gradFill flip="none" rotWithShape="1">
            <a:gsLst>
              <a:gs pos="0">
                <a:schemeClr val="tx2"/>
              </a:gs>
              <a:gs pos="100000">
                <a:schemeClr val="bg2"/>
              </a:gs>
            </a:gsLst>
            <a:lin ang="0" scaled="0"/>
            <a:tileRect/>
          </a:gra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3" name="Slide Number Placeholder 2">
            <a:extLst>
              <a:ext uri="{FF2B5EF4-FFF2-40B4-BE49-F238E27FC236}">
                <a16:creationId xmlns:a16="http://schemas.microsoft.com/office/drawing/2014/main" id="{8971C31B-D51A-413A-8F41-0C181F398207}"/>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6" name="Text Placeholder 8">
            <a:extLst>
              <a:ext uri="{FF2B5EF4-FFF2-40B4-BE49-F238E27FC236}">
                <a16:creationId xmlns:a16="http://schemas.microsoft.com/office/drawing/2014/main" id="{94E67140-1211-43BA-B2C2-B26686A25F0B}"/>
              </a:ext>
            </a:extLst>
          </p:cNvPr>
          <p:cNvSpPr>
            <a:spLocks noGrp="1"/>
          </p:cNvSpPr>
          <p:nvPr>
            <p:ph type="body" sz="quarter" idx="13" hasCustomPrompt="1"/>
          </p:nvPr>
        </p:nvSpPr>
        <p:spPr>
          <a:xfrm>
            <a:off x="575996" y="576000"/>
            <a:ext cx="8494979" cy="3506400"/>
          </a:xfrm>
        </p:spPr>
        <p:txBody>
          <a:bodyPr/>
          <a:lstStyle>
            <a:lvl1pPr marL="0" indent="0">
              <a:lnSpc>
                <a:spcPct val="97000"/>
              </a:lnSpc>
              <a:spcAft>
                <a:spcPts val="0"/>
              </a:spcAft>
              <a:buNone/>
              <a:defRPr sz="4600" b="0"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here to enter quote text. Enter the first quote mark and then the text, remember to add the last quote mark.”</a:t>
            </a:r>
          </a:p>
        </p:txBody>
      </p:sp>
      <p:sp>
        <p:nvSpPr>
          <p:cNvPr id="7" name="Text Placeholder 10">
            <a:extLst>
              <a:ext uri="{FF2B5EF4-FFF2-40B4-BE49-F238E27FC236}">
                <a16:creationId xmlns:a16="http://schemas.microsoft.com/office/drawing/2014/main" id="{0CAAAE25-6A39-4964-A3B3-A138CD24BDB0}"/>
              </a:ext>
            </a:extLst>
          </p:cNvPr>
          <p:cNvSpPr>
            <a:spLocks noGrp="1"/>
          </p:cNvSpPr>
          <p:nvPr>
            <p:ph type="body" sz="quarter" idx="14" hasCustomPrompt="1"/>
          </p:nvPr>
        </p:nvSpPr>
        <p:spPr>
          <a:xfrm>
            <a:off x="576000" y="4546800"/>
            <a:ext cx="5375538" cy="219600"/>
          </a:xfrm>
        </p:spPr>
        <p:txBody>
          <a:bodyPr/>
          <a:lstStyle>
            <a:lvl1pPr marL="0" indent="0" defTabSz="3494088">
              <a:spcAft>
                <a:spcPts val="0"/>
              </a:spcAft>
              <a:buFont typeface="Arial" panose="020B0604020202020204" pitchFamily="34" charset="0"/>
              <a:buNone/>
              <a:defRPr sz="1400" b="1"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Source Name</a:t>
            </a:r>
          </a:p>
        </p:txBody>
      </p:sp>
      <p:sp>
        <p:nvSpPr>
          <p:cNvPr id="8" name="Text Placeholder 12">
            <a:extLst>
              <a:ext uri="{FF2B5EF4-FFF2-40B4-BE49-F238E27FC236}">
                <a16:creationId xmlns:a16="http://schemas.microsoft.com/office/drawing/2014/main" id="{268AFDC2-1ED4-4EBC-920C-D1FA4C74A41E}"/>
              </a:ext>
            </a:extLst>
          </p:cNvPr>
          <p:cNvSpPr>
            <a:spLocks noGrp="1"/>
          </p:cNvSpPr>
          <p:nvPr>
            <p:ph type="body" sz="quarter" idx="15" hasCustomPrompt="1"/>
          </p:nvPr>
        </p:nvSpPr>
        <p:spPr>
          <a:xfrm>
            <a:off x="576000" y="4755600"/>
            <a:ext cx="5375538" cy="727200"/>
          </a:xfrm>
        </p:spPr>
        <p:txBody>
          <a:bodyPr/>
          <a:lstStyle>
            <a:lvl1pPr marL="0" indent="0">
              <a:spcAft>
                <a:spcPts val="0"/>
              </a:spcAft>
              <a:buNone/>
              <a:defRPr sz="1400" b="0" i="1">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4" name="Date Placeholder 3">
            <a:extLst>
              <a:ext uri="{FF2B5EF4-FFF2-40B4-BE49-F238E27FC236}">
                <a16:creationId xmlns:a16="http://schemas.microsoft.com/office/drawing/2014/main" id="{4C43212D-7EAD-447C-A5DF-1BC3BAFBBED4}"/>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6A0ACAE0-739A-47E2-BBAA-4DDC81A8F1D0}"/>
              </a:ext>
            </a:extLst>
          </p:cNvPr>
          <p:cNvSpPr>
            <a:spLocks noGrp="1"/>
          </p:cNvSpPr>
          <p:nvPr>
            <p:ph type="ftr" sz="quarter" idx="12"/>
          </p:nvPr>
        </p:nvSpPr>
        <p:spPr/>
        <p:txBody>
          <a:bodyPr/>
          <a:lstStyle/>
          <a:p>
            <a:endParaRPr lang="en-US" dirty="0"/>
          </a:p>
        </p:txBody>
      </p:sp>
      <p:sp>
        <p:nvSpPr>
          <p:cNvPr id="15" name="TextBox 14">
            <a:extLst>
              <a:ext uri="{FF2B5EF4-FFF2-40B4-BE49-F238E27FC236}">
                <a16:creationId xmlns:a16="http://schemas.microsoft.com/office/drawing/2014/main" id="{5BAA0808-C00E-49B8-92A9-678CDA5C5823}"/>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7" name="Rectangle 16">
            <a:extLst>
              <a:ext uri="{FF2B5EF4-FFF2-40B4-BE49-F238E27FC236}">
                <a16:creationId xmlns:a16="http://schemas.microsoft.com/office/drawing/2014/main" id="{04DB8267-EF74-4B85-9035-79FC9AC4BF4C}"/>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8" name="Rectangle 17">
            <a:extLst>
              <a:ext uri="{FF2B5EF4-FFF2-40B4-BE49-F238E27FC236}">
                <a16:creationId xmlns:a16="http://schemas.microsoft.com/office/drawing/2014/main" id="{34B6B069-491F-4463-A6A0-481D1DA7B509}"/>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 name="text" descr="{&quot;templafy&quot;:{&quot;id&quot;:&quot;c0649551-fc2f-4277-8251-3cf3a8792a1f&quot;}}" title="Form.Lcn">
            <a:extLst>
              <a:ext uri="{FF2B5EF4-FFF2-40B4-BE49-F238E27FC236}">
                <a16:creationId xmlns:a16="http://schemas.microsoft.com/office/drawing/2014/main" id="{77713742-8338-82F4-5A14-8DA05144F257}"/>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9" name="text" descr="{&quot;templafy&quot;:{&quot;id&quot;:&quot;bfb6dfb5-3963-4072-8310-ee1f95b55b18&quot;}}" title="Form.AudienceDisclosure">
            <a:extLst>
              <a:ext uri="{FF2B5EF4-FFF2-40B4-BE49-F238E27FC236}">
                <a16:creationId xmlns:a16="http://schemas.microsoft.com/office/drawing/2014/main" id="{8F081BE6-D585-DE04-AFEF-86F4BDCD101D}"/>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0" name="text" descr="{&quot;templafy&quot;:{&quot;id&quot;:&quot;4bafd571-e61f-4d89-af9d-b7ed8699b9ad&quot;}}" title="UserProfile.Address.Copyright">
            <a:extLst>
              <a:ext uri="{FF2B5EF4-FFF2-40B4-BE49-F238E27FC236}">
                <a16:creationId xmlns:a16="http://schemas.microsoft.com/office/drawing/2014/main" id="{8730802B-0DB9-1EDC-1E5F-8965E38BC3CC}"/>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2023 Lincoln National Corporation</a:t>
            </a:r>
          </a:p>
        </p:txBody>
      </p:sp>
    </p:spTree>
    <p:extLst>
      <p:ext uri="{BB962C8B-B14F-4D97-AF65-F5344CB8AC3E}">
        <p14:creationId xmlns:p14="http://schemas.microsoft.com/office/powerpoint/2010/main" val="3848616486"/>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3617015" y="1261174"/>
            <a:ext cx="2036938"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a:latin typeface="Arial" panose="020B0604020202020204" pitchFamily="34" charset="0"/>
                <a:cs typeface="Arial" panose="020B0604020202020204" pitchFamily="34" charset="0"/>
              </a:rPr>
              <a:t>PICTURES</a:t>
            </a:r>
            <a:br>
              <a:rPr lang="en-US" sz="900">
                <a:latin typeface="Arial" panose="020B0604020202020204" pitchFamily="34" charset="0"/>
                <a:cs typeface="Arial" panose="020B0604020202020204" pitchFamily="34" charset="0"/>
              </a:rPr>
            </a:br>
            <a:r>
              <a:rPr lang="en-US" sz="900" b="1" noProof="1">
                <a:solidFill>
                  <a:schemeClr val="tx1"/>
                </a:solidFill>
                <a:latin typeface="Arial" panose="020B0604020202020204" pitchFamily="34" charset="0"/>
                <a:cs typeface="Arial" panose="020B0604020202020204" pitchFamily="34" charset="0"/>
              </a:rPr>
              <a:t>Insert corporate picture from Templafy</a:t>
            </a:r>
            <a:endParaRPr lang="en-US"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Click on the placeholder where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the picture should be inserted </a:t>
            </a:r>
            <a:endParaRPr lang="en-US" alt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Arial" panose="020B0604020202020204" pitchFamily="34" charset="0"/>
                <a:cs typeface="Arial" panose="020B0604020202020204" pitchFamily="34" charset="0"/>
              </a:rPr>
              <a:t>2.</a:t>
            </a:r>
            <a:r>
              <a:rPr lang="en-US" altLang="da-DK" sz="900" b="0" noProof="1">
                <a:solidFill>
                  <a:schemeClr val="tx1"/>
                </a:solidFill>
                <a:latin typeface="Arial" panose="020B0604020202020204" pitchFamily="34" charset="0"/>
                <a:cs typeface="Arial" panose="020B0604020202020204" pitchFamily="34" charset="0"/>
              </a:rPr>
              <a:t> Click the blue </a:t>
            </a:r>
            <a:r>
              <a:rPr lang="en-US" altLang="da-DK" sz="900" b="1" baseline="0" noProof="1">
                <a:solidFill>
                  <a:schemeClr val="tx1"/>
                </a:solidFill>
                <a:latin typeface="Arial" panose="020B0604020202020204" pitchFamily="34" charset="0"/>
                <a:cs typeface="Arial" panose="020B0604020202020204" pitchFamily="34" charset="0"/>
              </a:rPr>
              <a:t>Templafy </a:t>
            </a:r>
            <a:r>
              <a:rPr lang="en-US" altLang="da-DK" sz="900" b="0" baseline="0" noProof="1">
                <a:solidFill>
                  <a:schemeClr val="tx1"/>
                </a:solidFill>
                <a:latin typeface="Arial" panose="020B0604020202020204" pitchFamily="34" charset="0"/>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Arial" panose="020B0604020202020204" pitchFamily="34" charset="0"/>
                <a:cs typeface="Arial" panose="020B0604020202020204" pitchFamily="34" charset="0"/>
              </a:rPr>
              <a:t>3. </a:t>
            </a:r>
            <a:r>
              <a:rPr lang="en-US" altLang="da-DK" sz="900" b="0" baseline="0" noProof="1">
                <a:solidFill>
                  <a:schemeClr val="tx1"/>
                </a:solidFill>
                <a:latin typeface="Arial" panose="020B0604020202020204" pitchFamily="34" charset="0"/>
                <a:cs typeface="Arial" panose="020B0604020202020204" pitchFamily="34" charset="0"/>
              </a:rPr>
              <a:t>In the dropdown, click </a:t>
            </a:r>
            <a:r>
              <a:rPr lang="en-US" altLang="da-DK" sz="900" b="1" baseline="0" noProof="1">
                <a:solidFill>
                  <a:schemeClr val="tx1"/>
                </a:solidFill>
                <a:latin typeface="Arial" panose="020B0604020202020204" pitchFamily="34" charset="0"/>
                <a:cs typeface="Arial" panose="020B0604020202020204" pitchFamily="34" charset="0"/>
              </a:rPr>
              <a:t>Images</a:t>
            </a:r>
            <a:r>
              <a:rPr lang="en-US" altLang="da-DK" sz="900" b="0" baseline="0" noProof="1">
                <a:solidFill>
                  <a:schemeClr val="tx1"/>
                </a:solidFill>
                <a:latin typeface="Arial" panose="020B0604020202020204" pitchFamily="34" charset="0"/>
                <a:cs typeface="Arial" panose="020B0604020202020204" pitchFamily="34" charset="0"/>
              </a:rPr>
              <a:t>, </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or click the </a:t>
            </a:r>
            <a:r>
              <a:rPr lang="en-US" altLang="da-DK" sz="900" b="1" baseline="0" noProof="1">
                <a:solidFill>
                  <a:schemeClr val="tx1"/>
                </a:solidFill>
                <a:latin typeface="Arial" panose="020B0604020202020204" pitchFamily="34" charset="0"/>
                <a:cs typeface="Arial" panose="020B0604020202020204" pitchFamily="34" charset="0"/>
              </a:rPr>
              <a:t>Images </a:t>
            </a:r>
            <a:r>
              <a:rPr lang="en-US" altLang="da-DK" sz="900" b="0" i="0" baseline="0" noProof="1">
                <a:solidFill>
                  <a:schemeClr val="tx1"/>
                </a:solidFill>
                <a:latin typeface="Arial" panose="020B0604020202020204" pitchFamily="34" charset="0"/>
                <a:cs typeface="Arial" panose="020B0604020202020204" pitchFamily="34" charset="0"/>
              </a:rPr>
              <a:t>button</a:t>
            </a:r>
            <a:r>
              <a:rPr lang="en-US" altLang="da-DK" sz="900" b="0" baseline="0" noProof="1">
                <a:solidFill>
                  <a:schemeClr val="tx1"/>
                </a:solidFill>
                <a:latin typeface="Arial" panose="020B0604020202020204" pitchFamily="34" charset="0"/>
                <a:cs typeface="Arial" panose="020B0604020202020204" pitchFamily="34" charset="0"/>
              </a:rPr>
              <a:t> in the Templafy pane on the right side of the screen</a:t>
            </a:r>
            <a:endParaRPr lang="en-US"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Arial" panose="020B0604020202020204" pitchFamily="34" charset="0"/>
                <a:cs typeface="Arial" panose="020B0604020202020204" pitchFamily="34" charset="0"/>
              </a:rPr>
              <a:t>Browse and insert picture</a:t>
            </a: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U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Click </a:t>
            </a:r>
            <a:r>
              <a:rPr lang="en-US" altLang="da-DK" sz="900" b="1" noProof="1">
                <a:solidFill>
                  <a:schemeClr val="tx1"/>
                </a:solidFill>
                <a:latin typeface="Arial" panose="020B0604020202020204" pitchFamily="34" charset="0"/>
                <a:cs typeface="Arial" panose="020B0604020202020204" pitchFamily="34" charset="0"/>
              </a:rPr>
              <a:t>Crop</a:t>
            </a:r>
            <a:r>
              <a:rPr lang="en-US" altLang="da-DK" sz="900" b="0" noProof="1">
                <a:solidFill>
                  <a:schemeClr val="tx1"/>
                </a:solidFill>
                <a:latin typeface="Arial" panose="020B0604020202020204" pitchFamily="34" charset="0"/>
                <a:cs typeface="Arial" panose="020B0604020202020204" pitchFamily="34" charset="0"/>
              </a:rPr>
              <a:t> to change size or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If you want to scale the picture,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hold </a:t>
            </a:r>
            <a:r>
              <a:rPr lang="en-US" altLang="da-DK" sz="900" b="1" noProof="1">
                <a:solidFill>
                  <a:schemeClr val="tx1"/>
                </a:solidFill>
                <a:latin typeface="Arial" panose="020B0604020202020204" pitchFamily="34" charset="0"/>
                <a:cs typeface="Arial" panose="020B0604020202020204" pitchFamily="34" charset="0"/>
              </a:rPr>
              <a:t>SHIFT</a:t>
            </a:r>
            <a:r>
              <a:rPr lang="en-US" altLang="da-DK" sz="900" b="0" noProof="1">
                <a:solidFill>
                  <a:schemeClr val="tx1"/>
                </a:solidFill>
                <a:latin typeface="Arial" panose="020B0604020202020204" pitchFamily="34" charset="0"/>
                <a:cs typeface="Arial" panose="020B0604020202020204" pitchFamily="34" charset="0"/>
              </a:rPr>
              <a:t>-key down while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dragging the corners of the picture</a:t>
            </a:r>
            <a:br>
              <a:rPr lang="en-US" altLang="da-DK" sz="900" b="0" noProof="1">
                <a:solidFill>
                  <a:schemeClr val="tx1"/>
                </a:solidFill>
                <a:latin typeface="Arial" panose="020B0604020202020204" pitchFamily="34" charset="0"/>
                <a:cs typeface="Arial" panose="020B0604020202020204" pitchFamily="34" charset="0"/>
              </a:rPr>
            </a:br>
            <a:endParaRPr lang="en-U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HINT: </a:t>
            </a:r>
            <a:r>
              <a:rPr lang="en-US" altLang="da-DK" sz="900" b="0" noProof="1">
                <a:solidFill>
                  <a:schemeClr val="tx1"/>
                </a:solidFill>
                <a:latin typeface="Arial" panose="020B0604020202020204" pitchFamily="34" charset="0"/>
                <a:cs typeface="Arial" panose="020B0604020202020204" pitchFamily="34" charset="0"/>
              </a:rPr>
              <a:t>If you delete the picture and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insert a new one, the picture may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lie in front of the text or graphic.</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If this happens, select the picture,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right-click and choose </a:t>
            </a:r>
            <a:r>
              <a:rPr lang="en-US" altLang="da-DK" sz="900" b="1" noProof="1">
                <a:solidFill>
                  <a:schemeClr val="tx1"/>
                </a:solidFill>
                <a:latin typeface="Arial" panose="020B0604020202020204" pitchFamily="34" charset="0"/>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5528046" y="1529255"/>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432" t="16308" r="2422" b="1509"/>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574674" y="1261174"/>
            <a:ext cx="224543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latin typeface="Arial" panose="020B0604020202020204" pitchFamily="34" charset="0"/>
                <a:cs typeface="Arial" panose="020B0604020202020204" pitchFamily="34" charset="0"/>
              </a:rPr>
              <a:t>TEXT STYLES</a:t>
            </a:r>
            <a:endParaRPr lang="en-US"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Use the </a:t>
            </a:r>
            <a:r>
              <a:rPr lang="en-US" altLang="da-DK" sz="900" b="1" noProof="1">
                <a:solidFill>
                  <a:schemeClr val="tx1"/>
                </a:solidFill>
                <a:latin typeface="Arial" panose="020B0604020202020204" pitchFamily="34" charset="0"/>
                <a:cs typeface="Arial" panose="020B0604020202020204" pitchFamily="34" charset="0"/>
              </a:rPr>
              <a:t>TAB</a:t>
            </a:r>
            <a:r>
              <a:rPr lang="en-US" altLang="da-DK" sz="900" b="0" noProof="1">
                <a:solidFill>
                  <a:schemeClr val="tx1"/>
                </a:solidFill>
                <a:latin typeface="Arial" panose="020B0604020202020204" pitchFamily="34" charset="0"/>
                <a:cs typeface="Arial" panose="020B0604020202020204" pitchFamily="34" charset="0"/>
              </a:rPr>
              <a:t>-key</a:t>
            </a:r>
            <a:r>
              <a:rPr lang="en-US" altLang="da-DK" sz="900" b="0" baseline="0" noProof="1">
                <a:solidFill>
                  <a:schemeClr val="tx1"/>
                </a:solidFill>
                <a:latin typeface="Arial" panose="020B0604020202020204" pitchFamily="34" charset="0"/>
                <a:cs typeface="Arial" panose="020B0604020202020204" pitchFamily="34" charset="0"/>
              </a:rPr>
              <a:t> to jump through levels. Click </a:t>
            </a:r>
            <a:r>
              <a:rPr lang="en-US" altLang="da-DK" sz="900" b="1" baseline="0" noProof="1">
                <a:solidFill>
                  <a:schemeClr val="tx1"/>
                </a:solidFill>
                <a:latin typeface="Arial" panose="020B0604020202020204" pitchFamily="34" charset="0"/>
                <a:cs typeface="Arial" panose="020B0604020202020204" pitchFamily="34" charset="0"/>
              </a:rPr>
              <a:t>ENTER</a:t>
            </a:r>
            <a:r>
              <a:rPr lang="en-US" altLang="da-DK" sz="900" b="0" baseline="0" noProof="1">
                <a:solidFill>
                  <a:schemeClr val="tx1"/>
                </a:solidFill>
                <a:latin typeface="Arial" panose="020B0604020202020204" pitchFamily="34" charset="0"/>
                <a:cs typeface="Arial" panose="020B0604020202020204" pitchFamily="34" charset="0"/>
              </a:rPr>
              <a:t>, then </a:t>
            </a:r>
            <a:r>
              <a:rPr lang="en-US" altLang="da-DK" sz="900" b="1" baseline="0" noProof="1">
                <a:solidFill>
                  <a:schemeClr val="tx1"/>
                </a:solidFill>
                <a:latin typeface="Arial" panose="020B0604020202020204" pitchFamily="34" charset="0"/>
                <a:cs typeface="Arial" panose="020B0604020202020204" pitchFamily="34" charset="0"/>
              </a:rPr>
              <a:t>TAB</a:t>
            </a:r>
            <a:r>
              <a:rPr lang="en-U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Arial" panose="020B0604020202020204" pitchFamily="34" charset="0"/>
                <a:cs typeface="Arial" panose="020B0604020202020204" pitchFamily="34" charset="0"/>
              </a:rPr>
              <a:t>To go back in levels use </a:t>
            </a:r>
            <a:r>
              <a:rPr lang="en-US" altLang="da-DK" sz="900" b="1" baseline="0" noProof="1">
                <a:solidFill>
                  <a:schemeClr val="tx1"/>
                </a:solidFill>
                <a:latin typeface="Arial" panose="020B0604020202020204" pitchFamily="34" charset="0"/>
                <a:cs typeface="Arial" panose="020B0604020202020204" pitchFamily="34" charset="0"/>
              </a:rPr>
              <a:t>SHIFT-TAB</a:t>
            </a:r>
            <a:endParaRPr lang="en-U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sz="900" noProof="1">
                <a:solidFill>
                  <a:schemeClr val="tx1"/>
                </a:solidFill>
                <a:latin typeface="Arial" panose="020B0604020202020204" pitchFamily="34" charset="0"/>
                <a:cs typeface="Arial" panose="020B0604020202020204" pitchFamily="34" charset="0"/>
              </a:rPr>
              <a:t>Alternatively, </a:t>
            </a:r>
            <a:r>
              <a:rPr lang="en-US" sz="900" b="1" noProof="1">
                <a:solidFill>
                  <a:schemeClr val="tx1"/>
                </a:solidFill>
                <a:latin typeface="Arial" panose="020B0604020202020204" pitchFamily="34" charset="0"/>
                <a:cs typeface="Arial" panose="020B0604020202020204" pitchFamily="34" charset="0"/>
              </a:rPr>
              <a:t>Increase</a:t>
            </a:r>
            <a:r>
              <a:rPr lang="en-US" sz="900" baseline="0" noProof="1">
                <a:solidFill>
                  <a:schemeClr val="tx1"/>
                </a:solidFill>
                <a:latin typeface="Arial" panose="020B0604020202020204" pitchFamily="34" charset="0"/>
                <a:cs typeface="Arial" panose="020B0604020202020204" pitchFamily="34" charset="0"/>
              </a:rPr>
              <a:t> and </a:t>
            </a:r>
            <a:r>
              <a:rPr lang="en-US" sz="900" b="1" baseline="0" noProof="1">
                <a:solidFill>
                  <a:schemeClr val="tx1"/>
                </a:solidFill>
                <a:latin typeface="Arial" panose="020B0604020202020204" pitchFamily="34" charset="0"/>
                <a:cs typeface="Arial" panose="020B0604020202020204" pitchFamily="34" charset="0"/>
              </a:rPr>
              <a:t>Decrease</a:t>
            </a:r>
            <a:br>
              <a:rPr lang="en-US" sz="900" b="1" baseline="0" noProof="1">
                <a:solidFill>
                  <a:schemeClr val="tx1"/>
                </a:solidFill>
                <a:latin typeface="Arial" panose="020B0604020202020204" pitchFamily="34" charset="0"/>
                <a:cs typeface="Arial" panose="020B0604020202020204" pitchFamily="34" charset="0"/>
              </a:rPr>
            </a:br>
            <a:r>
              <a:rPr lang="en-US" sz="900" baseline="0" noProof="1">
                <a:solidFill>
                  <a:schemeClr val="tx1"/>
                </a:solidFill>
                <a:latin typeface="Arial" panose="020B0604020202020204" pitchFamily="34" charset="0"/>
                <a:cs typeface="Arial" panose="020B0604020202020204" pitchFamily="34" charset="0"/>
              </a:rPr>
              <a:t>list level can be used</a:t>
            </a:r>
          </a:p>
          <a:p>
            <a:pPr eaLnBrk="1" hangingPunct="1">
              <a:spcAft>
                <a:spcPts val="600"/>
              </a:spcAft>
              <a:defRPr/>
            </a:pPr>
            <a:endParaRPr lang="en-US" sz="900" baseline="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HINT: </a:t>
            </a:r>
            <a:r>
              <a:rPr lang="en-US" sz="9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Arial" panose="020B0604020202020204" pitchFamily="34" charset="0"/>
                <a:cs typeface="Arial" panose="020B0604020202020204" pitchFamily="34" charset="0"/>
              </a:rPr>
              <a:t>Delete bullet for regular text.</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Click on the bullet button to reapply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SLIDES &amp; LAYOUTS</a:t>
            </a:r>
            <a:br>
              <a:rPr lang="en-US" altLang="da-DK" sz="900" b="1" noProof="1">
                <a:solidFill>
                  <a:schemeClr val="tx1"/>
                </a:solidFill>
                <a:latin typeface="Arial" panose="020B0604020202020204" pitchFamily="34" charset="0"/>
                <a:cs typeface="Arial" panose="020B0604020202020204" pitchFamily="34" charset="0"/>
              </a:rPr>
            </a:br>
            <a:br>
              <a:rPr lang="en-US" altLang="da-DK" sz="900" b="1"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Click on the menu </a:t>
            </a:r>
            <a:r>
              <a:rPr lang="en-US" altLang="da-DK" sz="900" b="1" noProof="1">
                <a:solidFill>
                  <a:schemeClr val="tx1"/>
                </a:solidFill>
                <a:latin typeface="Arial" panose="020B0604020202020204" pitchFamily="34" charset="0"/>
                <a:cs typeface="Arial" panose="020B0604020202020204" pitchFamily="34" charset="0"/>
              </a:rPr>
              <a:t>New Slide </a:t>
            </a:r>
            <a:r>
              <a:rPr lang="en-US" altLang="da-DK" sz="900" b="0" noProof="1">
                <a:solidFill>
                  <a:schemeClr val="tx1"/>
                </a:solidFill>
                <a:latin typeface="Arial" panose="020B0604020202020204" pitchFamily="34" charset="0"/>
                <a:cs typeface="Arial" panose="020B0604020202020204" pitchFamily="34" charset="0"/>
              </a:rPr>
              <a:t>in the </a:t>
            </a:r>
            <a:r>
              <a:rPr lang="en-US" altLang="da-DK" sz="900" b="1" noProof="1">
                <a:solidFill>
                  <a:schemeClr val="tx1"/>
                </a:solidFill>
                <a:latin typeface="Arial" panose="020B0604020202020204" pitchFamily="34" charset="0"/>
                <a:cs typeface="Arial" panose="020B0604020202020204" pitchFamily="34" charset="0"/>
              </a:rPr>
              <a:t>Home</a:t>
            </a:r>
            <a:r>
              <a:rPr lang="en-US" altLang="da-DK" sz="900" b="0" noProof="1">
                <a:solidFill>
                  <a:schemeClr val="tx1"/>
                </a:solidFill>
                <a:latin typeface="Arial" panose="020B0604020202020204" pitchFamily="34" charset="0"/>
                <a:cs typeface="Arial" panose="020B0604020202020204" pitchFamily="34" charset="0"/>
              </a:rPr>
              <a:t> tab to insert a new slide</a:t>
            </a:r>
            <a:br>
              <a:rPr lang="en-US" altLang="da-DK" sz="900" b="0" noProof="1">
                <a:solidFill>
                  <a:schemeClr val="tx1"/>
                </a:solidFill>
                <a:latin typeface="Arial" panose="020B0604020202020204" pitchFamily="34" charset="0"/>
                <a:cs typeface="Arial" panose="020B0604020202020204" pitchFamily="34" charset="0"/>
              </a:rPr>
            </a:br>
            <a:br>
              <a:rPr lang="en-US" altLang="da-DK" sz="900" b="0" noProof="1">
                <a:solidFill>
                  <a:schemeClr val="tx1"/>
                </a:solidFill>
                <a:latin typeface="Arial" panose="020B0604020202020204" pitchFamily="34" charset="0"/>
                <a:cs typeface="Arial" panose="020B0604020202020204" pitchFamily="34" charset="0"/>
              </a:rPr>
            </a:br>
            <a:r>
              <a:rPr lang="en-US" altLang="da-DK" sz="900" b="1" noProof="1">
                <a:solidFill>
                  <a:schemeClr val="tx1"/>
                </a:solidFill>
                <a:latin typeface="Arial" panose="020B0604020202020204" pitchFamily="34" charset="0"/>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a:solidFill>
                  <a:srgbClr val="000000"/>
                </a:solidFill>
                <a:latin typeface="Arial" panose="020B0604020202020204" pitchFamily="34" charset="0"/>
                <a:ea typeface="Times New Roman" panose="02020603050405020304" pitchFamily="18" charset="0"/>
                <a:cs typeface="Arial" panose="020B0604020202020204" pitchFamily="34" charset="0"/>
              </a:rPr>
              <a:t>Click on the arrow next to </a:t>
            </a:r>
            <a:r>
              <a:rPr lang="en-US" sz="900" b="1">
                <a:solidFill>
                  <a:srgbClr val="000000"/>
                </a:solidFill>
                <a:latin typeface="Arial" panose="020B0604020202020204" pitchFamily="34" charset="0"/>
                <a:ea typeface="Times New Roman" panose="02020603050405020304" pitchFamily="18" charset="0"/>
                <a:cs typeface="Arial" panose="020B0604020202020204" pitchFamily="34" charset="0"/>
              </a:rPr>
              <a:t>Layout</a:t>
            </a:r>
            <a:br>
              <a:rPr lang="en-US" sz="900" b="1">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900">
                <a:solidFill>
                  <a:srgbClr val="000000"/>
                </a:solidFill>
                <a:latin typeface="Arial" panose="020B0604020202020204" pitchFamily="34" charset="0"/>
                <a:ea typeface="Times New Roman" panose="02020603050405020304" pitchFamily="18" charset="0"/>
                <a:cs typeface="Arial" panose="020B0604020202020204" pitchFamily="34" charset="0"/>
              </a:rPr>
              <a:t>to view a dropdown menu of possible slide layouts</a:t>
            </a:r>
            <a:br>
              <a:rPr lang="en-US" altLang="da-DK" sz="900" b="0" baseline="0" noProof="1">
                <a:solidFill>
                  <a:schemeClr val="tx1"/>
                </a:solidFill>
                <a:latin typeface="Arial" panose="020B0604020202020204" pitchFamily="34" charset="0"/>
                <a:cs typeface="Arial" panose="020B0604020202020204" pitchFamily="34" charset="0"/>
              </a:rPr>
            </a:br>
            <a:br>
              <a:rPr lang="en-US" altLang="da-DK" sz="900" b="0" baseline="0" noProof="1">
                <a:solidFill>
                  <a:schemeClr val="tx1"/>
                </a:solidFill>
                <a:latin typeface="Arial" panose="020B0604020202020204" pitchFamily="34" charset="0"/>
                <a:cs typeface="Arial" panose="020B0604020202020204" pitchFamily="34" charset="0"/>
              </a:rPr>
            </a:br>
            <a:r>
              <a:rPr lang="en-U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Arial" panose="020B0604020202020204" pitchFamily="34" charset="0"/>
                <a:cs typeface="Arial" panose="020B0604020202020204" pitchFamily="34" charset="0"/>
              </a:rPr>
              <a:t>Click the </a:t>
            </a:r>
            <a:r>
              <a:rPr lang="en-US" altLang="da-DK" sz="900" b="1" baseline="0" noProof="1">
                <a:solidFill>
                  <a:schemeClr val="tx1"/>
                </a:solidFill>
                <a:latin typeface="Arial" panose="020B0604020202020204" pitchFamily="34" charset="0"/>
                <a:cs typeface="Arial" panose="020B0604020202020204" pitchFamily="34" charset="0"/>
              </a:rPr>
              <a:t>Reset </a:t>
            </a:r>
            <a:r>
              <a:rPr lang="en-US" altLang="da-DK" sz="900" noProof="1">
                <a:solidFill>
                  <a:schemeClr val="tx1"/>
                </a:solidFill>
                <a:latin typeface="Arial" panose="020B0604020202020204" pitchFamily="34" charset="0"/>
                <a:cs typeface="Arial" panose="020B0604020202020204" pitchFamily="34" charset="0"/>
              </a:rPr>
              <a:t>menu to reset position, size</a:t>
            </a:r>
            <a:r>
              <a:rPr lang="en-US" altLang="da-DK" sz="9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endParaRPr lang="en-U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en-US" altLang="da-DK" sz="900" b="0" noProof="1">
              <a:solidFill>
                <a:schemeClr val="tx1"/>
              </a:solidFill>
              <a:latin typeface="Arial" panose="020B0604020202020204" pitchFamily="34" charset="0"/>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647663" y="2976008"/>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648204" y="2252825"/>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528046" y="3081702"/>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654085" y="3966560"/>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654085" y="5294713"/>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5584067" y="3891442"/>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6726445" y="1261174"/>
            <a:ext cx="183564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a:latin typeface="Arial" panose="020B0604020202020204" pitchFamily="34" charset="0"/>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a:latin typeface="Arial" panose="020B0604020202020204" pitchFamily="34" charset="0"/>
                <a:cs typeface="Arial" panose="020B0604020202020204" pitchFamily="34" charset="0"/>
              </a:rPr>
              <a:t>Insert predefined slides and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elements from the Templafy button. Choose </a:t>
            </a:r>
            <a:r>
              <a:rPr lang="en-US" sz="900" b="1">
                <a:latin typeface="Arial" panose="020B0604020202020204" pitchFamily="34" charset="0"/>
                <a:cs typeface="Arial" panose="020B0604020202020204" pitchFamily="34" charset="0"/>
              </a:rPr>
              <a:t>Slides</a:t>
            </a:r>
            <a:r>
              <a:rPr lang="en-US" sz="900">
                <a:latin typeface="Arial" panose="020B0604020202020204" pitchFamily="34" charset="0"/>
                <a:cs typeface="Arial" panose="020B0604020202020204" pitchFamily="34" charset="0"/>
              </a:rPr>
              <a:t> and </a:t>
            </a:r>
            <a:r>
              <a:rPr lang="en-US" sz="900" b="1">
                <a:latin typeface="Arial" panose="020B0604020202020204" pitchFamily="34" charset="0"/>
                <a:cs typeface="Arial" panose="020B0604020202020204" pitchFamily="34" charset="0"/>
              </a:rPr>
              <a:t>Slide elements </a:t>
            </a:r>
            <a:br>
              <a:rPr lang="en-US" sz="900" b="1">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from the dropdown menu or from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the buttons in the Templafy pane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on the right side of the screen</a:t>
            </a:r>
            <a:endParaRPr lang="en-US"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cap="all" baseline="0">
                <a:latin typeface="Arial" panose="020B0604020202020204" pitchFamily="34" charset="0"/>
                <a:cs typeface="Arial" panose="020B0604020202020204" pitchFamily="34" charset="0"/>
              </a:rPr>
              <a:t>Change 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a:latin typeface="Arial" panose="020B0604020202020204" pitchFamily="34" charset="0"/>
                <a:cs typeface="Arial" panose="020B0604020202020204" pitchFamily="34" charset="0"/>
              </a:rPr>
              <a:t>Use the two buttons in Templafy ribbon to change color on element(s) and background color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on single slide, several or the entire presentation.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a:latin typeface="Arial" panose="020B0604020202020204" pitchFamily="34" charset="0"/>
                <a:cs typeface="Arial" panose="020B0604020202020204" pitchFamily="34" charset="0"/>
              </a:rPr>
              <a:t>Internal </a:t>
            </a:r>
            <a:r>
              <a:rPr lang="en-US" sz="900">
                <a:latin typeface="Arial" panose="020B0604020202020204" pitchFamily="34" charset="0"/>
                <a:cs typeface="Arial" panose="020B0604020202020204" pitchFamily="34" charset="0"/>
              </a:rPr>
              <a:t>and </a:t>
            </a:r>
            <a:r>
              <a:rPr lang="en-US" sz="900" b="1">
                <a:latin typeface="Arial" panose="020B0604020202020204" pitchFamily="34" charset="0"/>
                <a:cs typeface="Arial" panose="020B0604020202020204" pitchFamily="34" charset="0"/>
              </a:rPr>
              <a:t>Consultative</a:t>
            </a:r>
            <a:r>
              <a:rPr lang="en-US" sz="900">
                <a:latin typeface="Arial" panose="020B0604020202020204" pitchFamily="34" charset="0"/>
                <a:cs typeface="Arial" panose="020B0604020202020204" pitchFamily="34" charset="0"/>
              </a:rPr>
              <a:t> presentations can change between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all colors.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a:latin typeface="Arial" panose="020B0604020202020204" pitchFamily="34" charset="0"/>
                <a:cs typeface="Arial" panose="020B0604020202020204" pitchFamily="34" charset="0"/>
              </a:rPr>
              <a:t>Core </a:t>
            </a:r>
            <a:r>
              <a:rPr lang="en-US" sz="900">
                <a:latin typeface="Arial" panose="020B0604020202020204" pitchFamily="34" charset="0"/>
                <a:cs typeface="Arial" panose="020B0604020202020204" pitchFamily="34" charset="0"/>
              </a:rPr>
              <a:t>presentations can change between Burgundy, Orange and Gold.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a:latin typeface="Arial" panose="020B0604020202020204" pitchFamily="34" charset="0"/>
                <a:cs typeface="Arial" panose="020B0604020202020204" pitchFamily="34" charset="0"/>
              </a:rPr>
              <a:t>External </a:t>
            </a:r>
            <a:r>
              <a:rPr lang="en-US" sz="900" b="0">
                <a:latin typeface="Arial" panose="020B0604020202020204" pitchFamily="34" charset="0"/>
                <a:cs typeface="Arial" panose="020B0604020202020204" pitchFamily="34" charset="0"/>
              </a:rPr>
              <a:t>presentations do </a:t>
            </a:r>
            <a:r>
              <a:rPr lang="en-US" sz="900">
                <a:latin typeface="Arial" panose="020B0604020202020204" pitchFamily="34" charset="0"/>
                <a:cs typeface="Arial" panose="020B0604020202020204" pitchFamily="34" charset="0"/>
              </a:rPr>
              <a:t>not change 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a:latin typeface="Arial" panose="020B0604020202020204" pitchFamily="34" charset="0"/>
                <a:cs typeface="Arial" panose="020B0604020202020204" pitchFamily="34" charset="0"/>
              </a:rPr>
              <a:t>Layouts named </a:t>
            </a:r>
            <a:r>
              <a:rPr lang="en-US" sz="900" b="1">
                <a:latin typeface="Arial" panose="020B0604020202020204" pitchFamily="34" charset="0"/>
                <a:cs typeface="Arial" panose="020B0604020202020204" pitchFamily="34" charset="0"/>
              </a:rPr>
              <a:t>Burgundy</a:t>
            </a:r>
            <a:r>
              <a:rPr lang="en-US" sz="900">
                <a:latin typeface="Arial" panose="020B0604020202020204" pitchFamily="34" charset="0"/>
                <a:cs typeface="Arial" panose="020B0604020202020204" pitchFamily="34" charset="0"/>
              </a:rPr>
              <a:t> do not change 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a:latin typeface="Arial" panose="020B0604020202020204" pitchFamily="34" charset="0"/>
                <a:cs typeface="Arial" panose="020B0604020202020204" pitchFamily="34" charset="0"/>
              </a:rPr>
              <a:t>The two boxes at the top of every slide indicates what the current color theme is, even though no actual elements on the slide changes colors.</a:t>
            </a: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39752" y="486813"/>
            <a:ext cx="11109321" cy="650171"/>
          </a:xfrm>
          <a:prstGeom prst="rect">
            <a:avLst/>
          </a:prstGeom>
          <a:noFill/>
        </p:spPr>
        <p:txBody>
          <a:bodyPr wrap="square" lIns="0" tIns="0" rIns="0" bIns="0" rtlCol="0" anchor="t" anchorCtr="0">
            <a:noAutofit/>
          </a:bodyPr>
          <a:lstStyle/>
          <a:p>
            <a:r>
              <a:rPr lang="en-US" sz="2800" b="0" noProof="1">
                <a:solidFill>
                  <a:schemeClr val="tx1"/>
                </a:solidFill>
                <a:latin typeface="Arial" panose="020B0604020202020204" pitchFamily="34" charset="0"/>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8693108" y="1529255"/>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654084" y="4730172"/>
            <a:ext cx="475428" cy="176762"/>
          </a:xfrm>
          <a:prstGeom prst="rect">
            <a:avLst/>
          </a:prstGeom>
        </p:spPr>
      </p:pic>
      <p:grpSp>
        <p:nvGrpSpPr>
          <p:cNvPr id="5" name="Group 4">
            <a:extLst>
              <a:ext uri="{FF2B5EF4-FFF2-40B4-BE49-F238E27FC236}">
                <a16:creationId xmlns:a16="http://schemas.microsoft.com/office/drawing/2014/main" id="{399D7B48-3E45-4CCC-83B4-0CBA1869E82A}"/>
              </a:ext>
            </a:extLst>
          </p:cNvPr>
          <p:cNvGrpSpPr/>
          <p:nvPr userDrawn="1"/>
        </p:nvGrpSpPr>
        <p:grpSpPr>
          <a:xfrm>
            <a:off x="8667898" y="2980115"/>
            <a:ext cx="650850" cy="778586"/>
            <a:chOff x="6673914" y="-1117540"/>
            <a:chExt cx="1019048" cy="1219048"/>
          </a:xfrm>
        </p:grpSpPr>
        <p:pic>
          <p:nvPicPr>
            <p:cNvPr id="3" name="Picture 2">
              <a:extLst>
                <a:ext uri="{FF2B5EF4-FFF2-40B4-BE49-F238E27FC236}">
                  <a16:creationId xmlns:a16="http://schemas.microsoft.com/office/drawing/2014/main" id="{58EE510C-241B-4F6E-8EB4-218B2FD58538}"/>
                </a:ext>
              </a:extLst>
            </p:cNvPr>
            <p:cNvPicPr>
              <a:picLocks noChangeAspect="1"/>
            </p:cNvPicPr>
            <p:nvPr userDrawn="1"/>
          </p:nvPicPr>
          <p:blipFill>
            <a:blip r:embed="rId12"/>
            <a:stretch>
              <a:fillRect/>
            </a:stretch>
          </p:blipFill>
          <p:spPr>
            <a:xfrm>
              <a:off x="6673914" y="-803254"/>
              <a:ext cx="1019048" cy="904762"/>
            </a:xfrm>
            <a:prstGeom prst="rect">
              <a:avLst/>
            </a:prstGeom>
          </p:spPr>
        </p:pic>
        <p:pic>
          <p:nvPicPr>
            <p:cNvPr id="4" name="Picture 3">
              <a:extLst>
                <a:ext uri="{FF2B5EF4-FFF2-40B4-BE49-F238E27FC236}">
                  <a16:creationId xmlns:a16="http://schemas.microsoft.com/office/drawing/2014/main" id="{3EBDEBB0-81D6-4C62-9483-E8D16EE07537}"/>
                </a:ext>
              </a:extLst>
            </p:cNvPr>
            <p:cNvPicPr>
              <a:picLocks noChangeAspect="1"/>
            </p:cNvPicPr>
            <p:nvPr userDrawn="1"/>
          </p:nvPicPr>
          <p:blipFill>
            <a:blip r:embed="rId13"/>
            <a:stretch>
              <a:fillRect/>
            </a:stretch>
          </p:blipFill>
          <p:spPr>
            <a:xfrm>
              <a:off x="6845343" y="-1117540"/>
              <a:ext cx="847619" cy="314286"/>
            </a:xfrm>
            <a:prstGeom prst="rect">
              <a:avLst/>
            </a:prstGeom>
          </p:spPr>
        </p:pic>
      </p:grpSp>
      <p:grpSp>
        <p:nvGrpSpPr>
          <p:cNvPr id="8" name="Group 7">
            <a:extLst>
              <a:ext uri="{FF2B5EF4-FFF2-40B4-BE49-F238E27FC236}">
                <a16:creationId xmlns:a16="http://schemas.microsoft.com/office/drawing/2014/main" id="{E67F9CF5-05B4-4598-896D-10425611A3B4}"/>
              </a:ext>
            </a:extLst>
          </p:cNvPr>
          <p:cNvGrpSpPr/>
          <p:nvPr userDrawn="1"/>
        </p:nvGrpSpPr>
        <p:grpSpPr>
          <a:xfrm>
            <a:off x="8688320" y="5094435"/>
            <a:ext cx="680391" cy="1272680"/>
            <a:chOff x="8832880" y="-872508"/>
            <a:chExt cx="1104762" cy="2066471"/>
          </a:xfrm>
        </p:grpSpPr>
        <p:pic>
          <p:nvPicPr>
            <p:cNvPr id="6" name="Picture 5">
              <a:extLst>
                <a:ext uri="{FF2B5EF4-FFF2-40B4-BE49-F238E27FC236}">
                  <a16:creationId xmlns:a16="http://schemas.microsoft.com/office/drawing/2014/main" id="{3C94A838-92E4-4F11-9940-AE27D154C86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832880" y="-872508"/>
              <a:ext cx="476190" cy="695238"/>
            </a:xfrm>
            <a:prstGeom prst="rect">
              <a:avLst/>
            </a:prstGeom>
          </p:spPr>
        </p:pic>
        <p:pic>
          <p:nvPicPr>
            <p:cNvPr id="7" name="Picture 6">
              <a:extLst>
                <a:ext uri="{FF2B5EF4-FFF2-40B4-BE49-F238E27FC236}">
                  <a16:creationId xmlns:a16="http://schemas.microsoft.com/office/drawing/2014/main" id="{382C5B4E-A0CA-40C8-98BD-3DF841D7BC73}"/>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832880" y="-177466"/>
              <a:ext cx="1104762" cy="1371429"/>
            </a:xfrm>
            <a:prstGeom prst="rect">
              <a:avLst/>
            </a:prstGeom>
          </p:spPr>
        </p:pic>
      </p:grpSp>
      <p:grpSp>
        <p:nvGrpSpPr>
          <p:cNvPr id="11" name="Group 10">
            <a:extLst>
              <a:ext uri="{FF2B5EF4-FFF2-40B4-BE49-F238E27FC236}">
                <a16:creationId xmlns:a16="http://schemas.microsoft.com/office/drawing/2014/main" id="{6ED16DED-A446-4613-AFEB-3A0B7CFB39C9}"/>
              </a:ext>
            </a:extLst>
          </p:cNvPr>
          <p:cNvGrpSpPr/>
          <p:nvPr userDrawn="1"/>
        </p:nvGrpSpPr>
        <p:grpSpPr>
          <a:xfrm>
            <a:off x="8688320" y="3804807"/>
            <a:ext cx="680391" cy="1261069"/>
            <a:chOff x="10423556" y="-951829"/>
            <a:chExt cx="1104762" cy="2047619"/>
          </a:xfrm>
        </p:grpSpPr>
        <p:pic>
          <p:nvPicPr>
            <p:cNvPr id="9" name="Picture 8">
              <a:extLst>
                <a:ext uri="{FF2B5EF4-FFF2-40B4-BE49-F238E27FC236}">
                  <a16:creationId xmlns:a16="http://schemas.microsoft.com/office/drawing/2014/main" id="{780ADC66-2DED-4233-B34B-7B59CF5EDA21}"/>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423556" y="-951829"/>
              <a:ext cx="495238" cy="676190"/>
            </a:xfrm>
            <a:prstGeom prst="rect">
              <a:avLst/>
            </a:prstGeom>
          </p:spPr>
        </p:pic>
        <p:pic>
          <p:nvPicPr>
            <p:cNvPr id="10" name="Picture 9">
              <a:extLst>
                <a:ext uri="{FF2B5EF4-FFF2-40B4-BE49-F238E27FC236}">
                  <a16:creationId xmlns:a16="http://schemas.microsoft.com/office/drawing/2014/main" id="{BB9EB260-AA08-46D4-839D-D978D9B4EA6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423556" y="-275639"/>
              <a:ext cx="1104762" cy="1371429"/>
            </a:xfrm>
            <a:prstGeom prst="rect">
              <a:avLst/>
            </a:prstGeom>
          </p:spPr>
        </p:pic>
      </p:grpSp>
      <p:sp>
        <p:nvSpPr>
          <p:cNvPr id="30" name="Text Box 4">
            <a:extLst>
              <a:ext uri="{FF2B5EF4-FFF2-40B4-BE49-F238E27FC236}">
                <a16:creationId xmlns:a16="http://schemas.microsoft.com/office/drawing/2014/main" id="{8CD4A4F0-0126-4CFF-B551-56FAF9D2F51A}"/>
              </a:ext>
            </a:extLst>
          </p:cNvPr>
          <p:cNvSpPr txBox="1">
            <a:spLocks noChangeArrowheads="1"/>
          </p:cNvSpPr>
          <p:nvPr userDrawn="1"/>
        </p:nvSpPr>
        <p:spPr bwMode="auto">
          <a:xfrm>
            <a:off x="9726613" y="1261174"/>
            <a:ext cx="19618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cap="all" baseline="0">
                <a:latin typeface="Arial" panose="020B0604020202020204" pitchFamily="34" charset="0"/>
                <a:cs typeface="Arial" panose="020B0604020202020204" pitchFamily="34" charset="0"/>
              </a:rPr>
              <a:t>Printing in Black and White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a:latin typeface="Arial" panose="020B0604020202020204" pitchFamily="34" charset="0"/>
                <a:cs typeface="Arial" panose="020B0604020202020204" pitchFamily="34" charset="0"/>
              </a:rPr>
              <a:t>Select </a:t>
            </a:r>
            <a:r>
              <a:rPr lang="en-US" sz="900" b="1">
                <a:latin typeface="Arial" panose="020B0604020202020204" pitchFamily="34" charset="0"/>
                <a:cs typeface="Arial" panose="020B0604020202020204" pitchFamily="34" charset="0"/>
              </a:rPr>
              <a:t>Print </a:t>
            </a:r>
            <a:r>
              <a:rPr lang="en-US" sz="900">
                <a:latin typeface="Arial" panose="020B0604020202020204" pitchFamily="34" charset="0"/>
                <a:cs typeface="Arial" panose="020B0604020202020204" pitchFamily="34" charset="0"/>
              </a:rPr>
              <a:t>from PowerPoint’s </a:t>
            </a:r>
            <a:r>
              <a:rPr lang="en-US" sz="900" b="1">
                <a:latin typeface="Arial" panose="020B0604020202020204" pitchFamily="34" charset="0"/>
                <a:cs typeface="Arial" panose="020B0604020202020204" pitchFamily="34" charset="0"/>
              </a:rPr>
              <a:t>File</a:t>
            </a:r>
            <a:r>
              <a:rPr lang="en-US" sz="900">
                <a:latin typeface="Arial" panose="020B0604020202020204" pitchFamily="34" charset="0"/>
                <a:cs typeface="Arial" panose="020B0604020202020204" pitchFamily="34" charset="0"/>
              </a:rPr>
              <a:t> menu and select the </a:t>
            </a:r>
            <a:r>
              <a:rPr lang="en-US" sz="900" b="1">
                <a:latin typeface="Arial" panose="020B0604020202020204" pitchFamily="34" charset="0"/>
                <a:cs typeface="Arial" panose="020B0604020202020204" pitchFamily="34" charset="0"/>
              </a:rPr>
              <a:t>Color</a:t>
            </a:r>
            <a:r>
              <a:rPr lang="en-US" sz="900">
                <a:latin typeface="Arial" panose="020B0604020202020204" pitchFamily="34" charset="0"/>
                <a:cs typeface="Arial" panose="020B0604020202020204" pitchFamily="34" charset="0"/>
              </a:rPr>
              <a:t> setting even when printing to a Black and White printer.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A known bug causes artifacts such as borders around tables and text boxes when </a:t>
            </a:r>
            <a:r>
              <a:rPr lang="en-US" sz="900" b="1">
                <a:latin typeface="Arial" panose="020B0604020202020204" pitchFamily="34" charset="0"/>
                <a:cs typeface="Arial" panose="020B0604020202020204" pitchFamily="34" charset="0"/>
              </a:rPr>
              <a:t>Grayscale</a:t>
            </a:r>
            <a:r>
              <a:rPr lang="en-US" sz="900">
                <a:latin typeface="Arial" panose="020B0604020202020204" pitchFamily="34" charset="0"/>
                <a:cs typeface="Arial" panose="020B0604020202020204" pitchFamily="34" charset="0"/>
              </a:rPr>
              <a:t> and </a:t>
            </a:r>
            <a:r>
              <a:rPr lang="en-US" sz="900" b="1">
                <a:latin typeface="Arial" panose="020B0604020202020204" pitchFamily="34" charset="0"/>
                <a:cs typeface="Arial" panose="020B0604020202020204" pitchFamily="34" charset="0"/>
              </a:rPr>
              <a:t>Pure Black and White</a:t>
            </a:r>
            <a:r>
              <a:rPr lang="en-US" sz="900">
                <a:latin typeface="Arial" panose="020B0604020202020204" pitchFamily="34" charset="0"/>
                <a:cs typeface="Arial" panose="020B0604020202020204" pitchFamily="34" charset="0"/>
              </a:rPr>
              <a:t> is selected </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a:latin typeface="Arial" panose="020B0604020202020204" pitchFamily="34" charset="0"/>
                <a:cs typeface="Arial" panose="020B0604020202020204" pitchFamily="34" charset="0"/>
              </a:rPr>
              <a:t>GRIDLINES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a:latin typeface="Arial" panose="020B0604020202020204" pitchFamily="34" charset="0"/>
                <a:cs typeface="Arial" panose="020B0604020202020204" pitchFamily="34" charset="0"/>
              </a:rPr>
              <a:t>Click the </a:t>
            </a:r>
            <a:r>
              <a:rPr lang="en-US" sz="900" b="1">
                <a:latin typeface="Arial" panose="020B0604020202020204" pitchFamily="34" charset="0"/>
                <a:cs typeface="Arial" panose="020B0604020202020204" pitchFamily="34" charset="0"/>
              </a:rPr>
              <a:t>View</a:t>
            </a:r>
            <a:r>
              <a:rPr lang="en-US" sz="900">
                <a:latin typeface="Arial" panose="020B0604020202020204" pitchFamily="34" charset="0"/>
                <a:cs typeface="Arial" panose="020B0604020202020204" pitchFamily="34" charset="0"/>
              </a:rPr>
              <a:t> tab and set tick mark next to Guides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a:latin typeface="Arial" panose="020B0604020202020204" pitchFamily="34" charset="0"/>
                <a:cs typeface="Arial" panose="020B0604020202020204" pitchFamily="34" charset="0"/>
              </a:rPr>
              <a:t>HINT: Alt + F9 </a:t>
            </a:r>
            <a:r>
              <a:rPr lang="en-US" sz="900">
                <a:latin typeface="Arial" panose="020B0604020202020204" pitchFamily="34" charset="0"/>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5606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gray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a:solidFill>
                  <a:schemeClr val="bg1"/>
                </a:solidFill>
              </a:rPr>
              <a:t>If you see any </a:t>
            </a:r>
            <a:r>
              <a:rPr lang="en-US" sz="4400" b="1" i="1" noProof="0">
                <a:solidFill>
                  <a:schemeClr val="bg1"/>
                </a:solidFill>
              </a:rPr>
              <a:t>layouts after this </a:t>
            </a:r>
            <a:r>
              <a:rPr lang="en-US" sz="4400" b="0" i="0" noProof="0">
                <a:solidFill>
                  <a:schemeClr val="bg1"/>
                </a:solidFill>
              </a:rPr>
              <a:t>one</a:t>
            </a:r>
            <a:r>
              <a:rPr lang="en-US" sz="4400" b="1" i="1" noProof="0">
                <a:solidFill>
                  <a:schemeClr val="bg1"/>
                </a:solidFill>
              </a:rPr>
              <a:t>,</a:t>
            </a:r>
            <a:br>
              <a:rPr lang="en-US" sz="4400" b="0" i="0" noProof="0">
                <a:solidFill>
                  <a:schemeClr val="bg1"/>
                </a:solidFill>
              </a:rPr>
            </a:br>
            <a:r>
              <a:rPr lang="en-US" sz="4400" b="0" noProof="0">
                <a:solidFill>
                  <a:schemeClr val="bg1"/>
                </a:solidFill>
              </a:rPr>
              <a:t>do not use them. These layouts </a:t>
            </a:r>
            <a:r>
              <a:rPr lang="en-US" sz="4400" b="1" i="1" u="none" noProof="0">
                <a:solidFill>
                  <a:schemeClr val="bg1"/>
                </a:solidFill>
              </a:rPr>
              <a:t>are not </a:t>
            </a:r>
            <a:r>
              <a:rPr lang="en-US" sz="4400" b="0" noProof="0">
                <a:solidFill>
                  <a:schemeClr val="bg1"/>
                </a:solidFill>
              </a:rPr>
              <a:t>part of our corporate template.</a:t>
            </a:r>
            <a:br>
              <a:rPr lang="en-US" sz="2800" b="0" noProof="0">
                <a:solidFill>
                  <a:schemeClr val="bg1"/>
                </a:solidFill>
              </a:rPr>
            </a:br>
            <a:br>
              <a:rPr lang="en-US" sz="2800" b="0" noProof="0">
                <a:solidFill>
                  <a:schemeClr val="bg1"/>
                </a:solidFill>
              </a:rPr>
            </a:br>
            <a:endParaRPr lang="en-US"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a:solidFill>
                  <a:schemeClr val="bg1"/>
                </a:solidFill>
              </a:rPr>
              <a:t>Do not use </a:t>
            </a:r>
            <a:endParaRPr lang="en-US"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Also notice: Layouts after this might contain potential confidential information.</a:t>
            </a:r>
            <a:br>
              <a:rPr lang="en-US" sz="1800" b="0" noProof="0">
                <a:solidFill>
                  <a:schemeClr val="bg1"/>
                </a:solidFill>
              </a:rPr>
            </a:br>
            <a:endParaRPr lang="en-US"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US"/>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en-US"/>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4254978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490275"/>
            <a:ext cx="9150613" cy="522000"/>
          </a:xfrm>
        </p:spPr>
        <p:txBody>
          <a:bodyPr/>
          <a:lstStyle/>
          <a:p>
            <a:r>
              <a:rPr lang="en-US" noProof="0" dirty="0"/>
              <a:t>Click to enter title</a:t>
            </a:r>
          </a:p>
        </p:txBody>
      </p:sp>
      <p:sp>
        <p:nvSpPr>
          <p:cNvPr id="7" name="Subtitle 2">
            <a:extLst>
              <a:ext uri="{FF2B5EF4-FFF2-40B4-BE49-F238E27FC236}">
                <a16:creationId xmlns:a16="http://schemas.microsoft.com/office/drawing/2014/main" id="{62EB2C37-88F3-4074-BFF4-C46B86C93053}"/>
              </a:ext>
            </a:extLst>
          </p:cNvPr>
          <p:cNvSpPr>
            <a:spLocks noGrp="1"/>
          </p:cNvSpPr>
          <p:nvPr>
            <p:ph type="subTitle" idx="28" hasCustomPrompt="1"/>
          </p:nvPr>
        </p:nvSpPr>
        <p:spPr>
          <a:xfrm>
            <a:off x="574676" y="1015200"/>
            <a:ext cx="91504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5997" y="2001601"/>
            <a:ext cx="915061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Date Placeholder 9">
            <a:extLst>
              <a:ext uri="{FF2B5EF4-FFF2-40B4-BE49-F238E27FC236}">
                <a16:creationId xmlns:a16="http://schemas.microsoft.com/office/drawing/2014/main" id="{B7D8883A-C81E-4C2F-BCB2-E092D8103621}"/>
              </a:ext>
            </a:extLst>
          </p:cNvPr>
          <p:cNvSpPr>
            <a:spLocks noGrp="1"/>
          </p:cNvSpPr>
          <p:nvPr>
            <p:ph type="dt" sz="half" idx="29"/>
          </p:nvPr>
        </p:nvSpPr>
        <p:spPr/>
        <p:txBody>
          <a:bodyPr/>
          <a:lstStyle/>
          <a:p>
            <a:endParaRPr lang="en-US" dirty="0"/>
          </a:p>
        </p:txBody>
      </p:sp>
      <p:sp>
        <p:nvSpPr>
          <p:cNvPr id="11" name="Footer Placeholder 10">
            <a:extLst>
              <a:ext uri="{FF2B5EF4-FFF2-40B4-BE49-F238E27FC236}">
                <a16:creationId xmlns:a16="http://schemas.microsoft.com/office/drawing/2014/main" id="{ED2795BB-E7A6-4B60-821F-A874072AE502}"/>
              </a:ext>
            </a:extLst>
          </p:cNvPr>
          <p:cNvSpPr>
            <a:spLocks noGrp="1"/>
          </p:cNvSpPr>
          <p:nvPr>
            <p:ph type="ftr" sz="quarter" idx="30"/>
          </p:nvPr>
        </p:nvSpPr>
        <p:spPr/>
        <p:txBody>
          <a:bodyPr/>
          <a:lstStyle/>
          <a:p>
            <a:endParaRPr lang="en-US" dirty="0"/>
          </a:p>
        </p:txBody>
      </p:sp>
      <p:sp>
        <p:nvSpPr>
          <p:cNvPr id="12" name="Slide Number Placeholder 11">
            <a:extLst>
              <a:ext uri="{FF2B5EF4-FFF2-40B4-BE49-F238E27FC236}">
                <a16:creationId xmlns:a16="http://schemas.microsoft.com/office/drawing/2014/main" id="{B2729E24-EF2E-4F07-93A3-5F2862B2FF75}"/>
              </a:ext>
            </a:extLst>
          </p:cNvPr>
          <p:cNvSpPr>
            <a:spLocks noGrp="1"/>
          </p:cNvSpPr>
          <p:nvPr>
            <p:ph type="sldNum" sz="quarter" idx="31"/>
          </p:nvPr>
        </p:nvSpPr>
        <p:spPr/>
        <p:txBody>
          <a:bodyPr/>
          <a:lstStyle/>
          <a:p>
            <a:fld id="{24C8C45C-947F-4981-8B3F-4F32E973C901}" type="slidenum">
              <a:rPr lang="en-US" smtClean="0"/>
              <a:pPr/>
              <a:t>‹#›</a:t>
            </a:fld>
            <a:endParaRPr lang="en-US" dirty="0"/>
          </a:p>
        </p:txBody>
      </p:sp>
      <p:sp>
        <p:nvSpPr>
          <p:cNvPr id="8" name="Rectangle 7">
            <a:extLst>
              <a:ext uri="{FF2B5EF4-FFF2-40B4-BE49-F238E27FC236}">
                <a16:creationId xmlns:a16="http://schemas.microsoft.com/office/drawing/2014/main" id="{475A6D65-1063-4EEC-8B5D-AE628C0A176B}"/>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45E45EF8-3B64-429B-80A2-B9298432451F}"/>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2693476B-CEEE-4C9E-912C-DC7C195B7B62}"/>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73101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490275"/>
            <a:ext cx="9150613"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91504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5999"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95900" y="2001601"/>
            <a:ext cx="4430713" cy="4280399"/>
          </a:xfrm>
        </p:spPr>
        <p:txBody>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Date Placeholder 28">
            <a:extLst>
              <a:ext uri="{FF2B5EF4-FFF2-40B4-BE49-F238E27FC236}">
                <a16:creationId xmlns:a16="http://schemas.microsoft.com/office/drawing/2014/main" id="{A3DE441C-6054-44EE-BE81-438372BCA294}"/>
              </a:ext>
            </a:extLst>
          </p:cNvPr>
          <p:cNvSpPr>
            <a:spLocks noGrp="1"/>
          </p:cNvSpPr>
          <p:nvPr>
            <p:ph type="dt" sz="half" idx="29"/>
          </p:nvPr>
        </p:nvSpPr>
        <p:spPr/>
        <p:txBody>
          <a:bodyPr/>
          <a:lstStyle/>
          <a:p>
            <a:endParaRPr lang="en-US" dirty="0"/>
          </a:p>
        </p:txBody>
      </p:sp>
      <p:sp>
        <p:nvSpPr>
          <p:cNvPr id="30" name="Footer Placeholder 29">
            <a:extLst>
              <a:ext uri="{FF2B5EF4-FFF2-40B4-BE49-F238E27FC236}">
                <a16:creationId xmlns:a16="http://schemas.microsoft.com/office/drawing/2014/main" id="{DB295F9A-D36D-4A95-947A-307986C2A18C}"/>
              </a:ext>
            </a:extLst>
          </p:cNvPr>
          <p:cNvSpPr>
            <a:spLocks noGrp="1"/>
          </p:cNvSpPr>
          <p:nvPr>
            <p:ph type="ftr" sz="quarter" idx="30"/>
          </p:nvPr>
        </p:nvSpPr>
        <p:spPr/>
        <p:txBody>
          <a:bodyPr/>
          <a:lstStyle/>
          <a:p>
            <a:endParaRPr lang="en-US" dirty="0"/>
          </a:p>
        </p:txBody>
      </p:sp>
      <p:sp>
        <p:nvSpPr>
          <p:cNvPr id="31" name="Slide Number Placeholder 30">
            <a:extLst>
              <a:ext uri="{FF2B5EF4-FFF2-40B4-BE49-F238E27FC236}">
                <a16:creationId xmlns:a16="http://schemas.microsoft.com/office/drawing/2014/main" id="{E235D3ED-04DE-46B9-8F6E-055AD646564E}"/>
              </a:ext>
            </a:extLst>
          </p:cNvPr>
          <p:cNvSpPr>
            <a:spLocks noGrp="1"/>
          </p:cNvSpPr>
          <p:nvPr>
            <p:ph type="sldNum" sz="quarter" idx="31"/>
          </p:nvPr>
        </p:nvSpPr>
        <p:spPr/>
        <p:txBody>
          <a:bodyPr/>
          <a:lstStyle/>
          <a:p>
            <a:fld id="{24C8C45C-947F-4981-8B3F-4F32E973C901}" type="slidenum">
              <a:rPr lang="en-US" smtClean="0"/>
              <a:pPr/>
              <a:t>‹#›</a:t>
            </a:fld>
            <a:endParaRPr lang="en-US" dirty="0"/>
          </a:p>
        </p:txBody>
      </p:sp>
      <p:sp>
        <p:nvSpPr>
          <p:cNvPr id="9" name="Rectangle 8">
            <a:extLst>
              <a:ext uri="{FF2B5EF4-FFF2-40B4-BE49-F238E27FC236}">
                <a16:creationId xmlns:a16="http://schemas.microsoft.com/office/drawing/2014/main" id="{2DE35422-F39F-48C2-96EA-4841EF1751B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B725F9EF-C158-46BE-9C24-6E7496D503D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37">
            <a:extLst>
              <a:ext uri="{FF2B5EF4-FFF2-40B4-BE49-F238E27FC236}">
                <a16:creationId xmlns:a16="http://schemas.microsoft.com/office/drawing/2014/main" id="{3D4E6545-2B76-42E8-A209-D78231C6CE7F}"/>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Column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Date Placeholder 7">
            <a:extLst>
              <a:ext uri="{FF2B5EF4-FFF2-40B4-BE49-F238E27FC236}">
                <a16:creationId xmlns:a16="http://schemas.microsoft.com/office/drawing/2014/main" id="{8A107716-E392-43FF-8D32-F002C69AE667}"/>
              </a:ext>
            </a:extLst>
          </p:cNvPr>
          <p:cNvSpPr>
            <a:spLocks noGrp="1"/>
          </p:cNvSpPr>
          <p:nvPr>
            <p:ph type="dt" sz="half" idx="29"/>
          </p:nvPr>
        </p:nvSpPr>
        <p:spPr/>
        <p:txBody>
          <a:bodyPr/>
          <a:lstStyle/>
          <a:p>
            <a:endParaRPr lang="en-US" dirty="0"/>
          </a:p>
        </p:txBody>
      </p:sp>
      <p:sp>
        <p:nvSpPr>
          <p:cNvPr id="9" name="Footer Placeholder 8">
            <a:extLst>
              <a:ext uri="{FF2B5EF4-FFF2-40B4-BE49-F238E27FC236}">
                <a16:creationId xmlns:a16="http://schemas.microsoft.com/office/drawing/2014/main" id="{3C43456D-6FBE-44F6-BC06-D5ADBD5DDD65}"/>
              </a:ext>
            </a:extLst>
          </p:cNvPr>
          <p:cNvSpPr>
            <a:spLocks noGrp="1"/>
          </p:cNvSpPr>
          <p:nvPr>
            <p:ph type="ftr" sz="quarter" idx="30"/>
          </p:nvPr>
        </p:nvSpPr>
        <p:spPr/>
        <p:txBody>
          <a:bodyPr/>
          <a:lstStyle/>
          <a:p>
            <a:endParaRPr lang="en-US" dirty="0"/>
          </a:p>
        </p:txBody>
      </p:sp>
      <p:sp>
        <p:nvSpPr>
          <p:cNvPr id="10" name="Slide Number Placeholder 9">
            <a:extLst>
              <a:ext uri="{FF2B5EF4-FFF2-40B4-BE49-F238E27FC236}">
                <a16:creationId xmlns:a16="http://schemas.microsoft.com/office/drawing/2014/main" id="{165018EA-1A69-4342-8FF1-9120B9332194}"/>
              </a:ext>
            </a:extLst>
          </p:cNvPr>
          <p:cNvSpPr>
            <a:spLocks noGrp="1"/>
          </p:cNvSpPr>
          <p:nvPr>
            <p:ph type="sldNum" sz="quarter" idx="31"/>
          </p:nvPr>
        </p:nvSpPr>
        <p:spPr/>
        <p:txBody>
          <a:bodyPr/>
          <a:lstStyle/>
          <a:p>
            <a:fld id="{24C8C45C-947F-4981-8B3F-4F32E973C901}" type="slidenum">
              <a:rPr lang="en-US" smtClean="0"/>
              <a:pPr/>
              <a:t>‹#›</a:t>
            </a:fld>
            <a:endParaRPr lang="en-US" dirty="0"/>
          </a:p>
        </p:txBody>
      </p:sp>
      <p:sp>
        <p:nvSpPr>
          <p:cNvPr id="11" name="Rectangle 10">
            <a:extLst>
              <a:ext uri="{FF2B5EF4-FFF2-40B4-BE49-F238E27FC236}">
                <a16:creationId xmlns:a16="http://schemas.microsoft.com/office/drawing/2014/main" id="{D105A577-2380-4480-ADDC-96EDC0D2C649}"/>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A489A6D2-2669-4FB0-B56E-39D0CB3A077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7F385335-8F5D-4BC9-B0C3-6A7B013E4A85}"/>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428005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icture Placeholder 1">
            <a:extLst>
              <a:ext uri="{FF2B5EF4-FFF2-40B4-BE49-F238E27FC236}">
                <a16:creationId xmlns:a16="http://schemas.microsoft.com/office/drawing/2014/main" id="{E1F4D9BE-99D3-429D-82E3-999C0F1C6408}"/>
              </a:ext>
            </a:extLst>
          </p:cNvPr>
          <p:cNvSpPr>
            <a:spLocks noGrp="1"/>
          </p:cNvSpPr>
          <p:nvPr>
            <p:ph type="pic" sz="quarter" idx="29" hasCustomPrompt="1"/>
          </p:nvPr>
        </p:nvSpPr>
        <p:spPr>
          <a:xfrm>
            <a:off x="5295900" y="2044800"/>
            <a:ext cx="6319838" cy="4236938"/>
          </a:xfrm>
          <a:solidFill>
            <a:srgbClr val="AAAAAA"/>
          </a:solidFill>
        </p:spPr>
        <p:txBody>
          <a:bodyPr lIns="72000" tIns="36000" rIns="2268000"/>
          <a:lstStyle>
            <a:lvl1pPr marL="0" indent="0">
              <a:buNone/>
              <a:defRPr sz="1600" b="0" cap="none" baseline="0">
                <a:solidFill>
                  <a:schemeClr val="bg1"/>
                </a:solidFill>
              </a:defRPr>
            </a:lvl1pPr>
          </a:lstStyle>
          <a:p>
            <a:r>
              <a:rPr lang="en-US" dirty="0"/>
              <a:t>Click here to insert image via Templafy/Images or click icon to browse for image</a:t>
            </a:r>
          </a:p>
        </p:txBody>
      </p:sp>
      <p:sp>
        <p:nvSpPr>
          <p:cNvPr id="7" name="Date Placeholder 6">
            <a:extLst>
              <a:ext uri="{FF2B5EF4-FFF2-40B4-BE49-F238E27FC236}">
                <a16:creationId xmlns:a16="http://schemas.microsoft.com/office/drawing/2014/main" id="{911727E9-B06C-417F-BF41-9309AE801A22}"/>
              </a:ext>
            </a:extLst>
          </p:cNvPr>
          <p:cNvSpPr>
            <a:spLocks noGrp="1"/>
          </p:cNvSpPr>
          <p:nvPr>
            <p:ph type="dt" sz="half" idx="30"/>
          </p:nvPr>
        </p:nvSpPr>
        <p:spPr/>
        <p:txBody>
          <a:bodyPr/>
          <a:lstStyle/>
          <a:p>
            <a:endParaRPr lang="en-US" dirty="0"/>
          </a:p>
        </p:txBody>
      </p:sp>
      <p:sp>
        <p:nvSpPr>
          <p:cNvPr id="10" name="Footer Placeholder 9">
            <a:extLst>
              <a:ext uri="{FF2B5EF4-FFF2-40B4-BE49-F238E27FC236}">
                <a16:creationId xmlns:a16="http://schemas.microsoft.com/office/drawing/2014/main" id="{66E8B4DD-BF2C-4CD9-A868-4545CAEDFDED}"/>
              </a:ext>
            </a:extLst>
          </p:cNvPr>
          <p:cNvSpPr>
            <a:spLocks noGrp="1"/>
          </p:cNvSpPr>
          <p:nvPr>
            <p:ph type="ftr" sz="quarter" idx="31"/>
          </p:nvPr>
        </p:nvSpPr>
        <p:spPr/>
        <p:txBody>
          <a:bodyPr/>
          <a:lstStyle/>
          <a:p>
            <a:endParaRPr lang="en-US" dirty="0"/>
          </a:p>
        </p:txBody>
      </p:sp>
      <p:sp>
        <p:nvSpPr>
          <p:cNvPr id="11" name="Slide Number Placeholder 10">
            <a:extLst>
              <a:ext uri="{FF2B5EF4-FFF2-40B4-BE49-F238E27FC236}">
                <a16:creationId xmlns:a16="http://schemas.microsoft.com/office/drawing/2014/main" id="{D255F6E8-9886-441D-9A44-77A7EEA3B332}"/>
              </a:ext>
            </a:extLst>
          </p:cNvPr>
          <p:cNvSpPr>
            <a:spLocks noGrp="1"/>
          </p:cNvSpPr>
          <p:nvPr>
            <p:ph type="sldNum" sz="quarter" idx="32"/>
          </p:nvPr>
        </p:nvSpPr>
        <p:spPr/>
        <p:txBody>
          <a:bodyPr/>
          <a:lstStyle/>
          <a:p>
            <a:fld id="{24C8C45C-947F-4981-8B3F-4F32E973C901}" type="slidenum">
              <a:rPr lang="en-US" smtClean="0"/>
              <a:pPr/>
              <a:t>‹#›</a:t>
            </a:fld>
            <a:endParaRPr lang="en-US" dirty="0"/>
          </a:p>
        </p:txBody>
      </p:sp>
      <p:sp>
        <p:nvSpPr>
          <p:cNvPr id="9" name="Rectangle 8">
            <a:extLst>
              <a:ext uri="{FF2B5EF4-FFF2-40B4-BE49-F238E27FC236}">
                <a16:creationId xmlns:a16="http://schemas.microsoft.com/office/drawing/2014/main" id="{5E36E5F6-0E7B-431C-BB97-D494F2FCC9F3}"/>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C90F8C83-F6D8-48FD-8BC5-7BF37D954676}"/>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63725510-CFBF-4083-8597-A08CDED5A128}"/>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86588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9" y="490275"/>
            <a:ext cx="6318514"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5" y="1015200"/>
            <a:ext cx="6318513"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5999" y="2001601"/>
            <a:ext cx="6318514"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icture Placeholder 1">
            <a:extLst>
              <a:ext uri="{FF2B5EF4-FFF2-40B4-BE49-F238E27FC236}">
                <a16:creationId xmlns:a16="http://schemas.microsoft.com/office/drawing/2014/main" id="{E1F4D9BE-99D3-429D-82E3-999C0F1C6408}"/>
              </a:ext>
            </a:extLst>
          </p:cNvPr>
          <p:cNvSpPr>
            <a:spLocks noGrp="1"/>
          </p:cNvSpPr>
          <p:nvPr>
            <p:ph type="pic" sz="quarter" idx="29" hasCustomPrompt="1"/>
          </p:nvPr>
        </p:nvSpPr>
        <p:spPr>
          <a:xfrm>
            <a:off x="7184000" y="576000"/>
            <a:ext cx="4431998" cy="5706000"/>
          </a:xfrm>
          <a:solidFill>
            <a:srgbClr val="AAAAAA"/>
          </a:solidFill>
        </p:spPr>
        <p:txBody>
          <a:bodyPr lIns="72000" tIns="36000" rIns="360000"/>
          <a:lstStyle>
            <a:lvl1pPr marL="0" indent="0">
              <a:buNone/>
              <a:defRPr sz="1600" b="0" cap="none" baseline="0">
                <a:solidFill>
                  <a:schemeClr val="bg1"/>
                </a:solidFill>
              </a:defRPr>
            </a:lvl1pPr>
          </a:lstStyle>
          <a:p>
            <a:r>
              <a:rPr lang="en-US" dirty="0"/>
              <a:t>Click here to insert image via Templafy/Images or click icon to browse for image</a:t>
            </a:r>
          </a:p>
        </p:txBody>
      </p:sp>
      <p:sp>
        <p:nvSpPr>
          <p:cNvPr id="4" name="Date_GeneralDate"/>
          <p:cNvSpPr>
            <a:spLocks noGrp="1"/>
          </p:cNvSpPr>
          <p:nvPr>
            <p:ph type="dt" sz="half" idx="10"/>
          </p:nvPr>
        </p:nvSpPr>
        <p:spPr>
          <a:xfrm>
            <a:off x="0" y="6876000"/>
            <a:ext cx="0" cy="0"/>
          </a:xfrm>
          <a:prstGeom prst="rect">
            <a:avLst/>
          </a:prstGeom>
        </p:spPr>
        <p:txBody>
          <a:bodyPr/>
          <a:lstStyle/>
          <a:p>
            <a:endParaRPr lang="en-US" noProof="0" dirty="0"/>
          </a:p>
        </p:txBody>
      </p:sp>
      <p:sp>
        <p:nvSpPr>
          <p:cNvPr id="5" name="FLD_PresentationTitle"/>
          <p:cNvSpPr>
            <a:spLocks noGrp="1"/>
          </p:cNvSpPr>
          <p:nvPr>
            <p:ph type="ftr" sz="quarter" idx="11"/>
          </p:nvPr>
        </p:nvSpPr>
        <p:spPr>
          <a:xfrm>
            <a:off x="0" y="6876000"/>
            <a:ext cx="0" cy="0"/>
          </a:xfrm>
          <a:prstGeom prst="rect">
            <a:avLst/>
          </a:prstGeom>
        </p:spPr>
        <p:txBody>
          <a:bodyPr/>
          <a:lstStyle/>
          <a:p>
            <a:endParaRPr lang="en-US" noProof="0" dirty="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dirty="0"/>
          </a:p>
        </p:txBody>
      </p:sp>
      <p:sp>
        <p:nvSpPr>
          <p:cNvPr id="9" name="Rectangle 8">
            <a:extLst>
              <a:ext uri="{FF2B5EF4-FFF2-40B4-BE49-F238E27FC236}">
                <a16:creationId xmlns:a16="http://schemas.microsoft.com/office/drawing/2014/main" id="{0984E075-A230-4E8B-91A0-CA9760818D12}"/>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3F90F0F9-9A07-49CE-B1EC-B1E1BF7FD7E4}"/>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37">
            <a:extLst>
              <a:ext uri="{FF2B5EF4-FFF2-40B4-BE49-F238E27FC236}">
                <a16:creationId xmlns:a16="http://schemas.microsoft.com/office/drawing/2014/main" id="{D041E65C-774C-4B87-92CB-4406757E53A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944595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Imag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8" y="490275"/>
            <a:ext cx="5375537" cy="522000"/>
          </a:xfrm>
        </p:spPr>
        <p:txBody>
          <a:bodyPr/>
          <a:lstStyle>
            <a:lvl1pPr>
              <a:defRPr/>
            </a:lvl1p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5376860"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5999" y="2001601"/>
            <a:ext cx="5375537"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icture Placeholder 1">
            <a:extLst>
              <a:ext uri="{FF2B5EF4-FFF2-40B4-BE49-F238E27FC236}">
                <a16:creationId xmlns:a16="http://schemas.microsoft.com/office/drawing/2014/main" id="{E1F4D9BE-99D3-429D-82E3-999C0F1C6408}"/>
              </a:ext>
            </a:extLst>
          </p:cNvPr>
          <p:cNvSpPr>
            <a:spLocks noGrp="1"/>
          </p:cNvSpPr>
          <p:nvPr>
            <p:ph type="pic" sz="quarter" idx="29" hasCustomPrompt="1"/>
          </p:nvPr>
        </p:nvSpPr>
        <p:spPr>
          <a:xfrm>
            <a:off x="6240464" y="0"/>
            <a:ext cx="5951536" cy="6282000"/>
          </a:xfrm>
          <a:solidFill>
            <a:srgbClr val="AAAAAA"/>
          </a:solidFill>
        </p:spPr>
        <p:txBody>
          <a:bodyPr lIns="72000" tIns="36000" rIns="1260000"/>
          <a:lstStyle>
            <a:lvl1pPr marL="0" indent="0">
              <a:buNone/>
              <a:defRPr sz="1600" b="0" cap="none" baseline="0">
                <a:solidFill>
                  <a:schemeClr val="bg1"/>
                </a:solidFill>
              </a:defRPr>
            </a:lvl1pPr>
          </a:lstStyle>
          <a:p>
            <a:r>
              <a:rPr lang="en-US" dirty="0"/>
              <a:t>Click here to insert image via Templafy/Images or click icon to browse for image</a:t>
            </a:r>
          </a:p>
        </p:txBody>
      </p:sp>
      <p:sp>
        <p:nvSpPr>
          <p:cNvPr id="7" name="Date Placeholder 6">
            <a:extLst>
              <a:ext uri="{FF2B5EF4-FFF2-40B4-BE49-F238E27FC236}">
                <a16:creationId xmlns:a16="http://schemas.microsoft.com/office/drawing/2014/main" id="{0D9C01E0-D66A-416C-AF65-D2BA4746AEAE}"/>
              </a:ext>
            </a:extLst>
          </p:cNvPr>
          <p:cNvSpPr>
            <a:spLocks noGrp="1"/>
          </p:cNvSpPr>
          <p:nvPr>
            <p:ph type="dt" sz="half" idx="30"/>
          </p:nvPr>
        </p:nvSpPr>
        <p:spPr/>
        <p:txBody>
          <a:bodyPr/>
          <a:lstStyle/>
          <a:p>
            <a:endParaRPr lang="en-US" dirty="0"/>
          </a:p>
        </p:txBody>
      </p:sp>
      <p:sp>
        <p:nvSpPr>
          <p:cNvPr id="9" name="Footer Placeholder 8">
            <a:extLst>
              <a:ext uri="{FF2B5EF4-FFF2-40B4-BE49-F238E27FC236}">
                <a16:creationId xmlns:a16="http://schemas.microsoft.com/office/drawing/2014/main" id="{C132039E-61C0-4D47-BCE7-65F740AFFE96}"/>
              </a:ext>
            </a:extLst>
          </p:cNvPr>
          <p:cNvSpPr>
            <a:spLocks noGrp="1"/>
          </p:cNvSpPr>
          <p:nvPr>
            <p:ph type="ftr" sz="quarter" idx="31"/>
          </p:nvPr>
        </p:nvSpPr>
        <p:spPr/>
        <p:txBody>
          <a:bodyPr/>
          <a:lstStyle/>
          <a:p>
            <a:endParaRPr lang="en-US" dirty="0"/>
          </a:p>
        </p:txBody>
      </p:sp>
      <p:sp>
        <p:nvSpPr>
          <p:cNvPr id="10" name="Slide Number Placeholder 9">
            <a:extLst>
              <a:ext uri="{FF2B5EF4-FFF2-40B4-BE49-F238E27FC236}">
                <a16:creationId xmlns:a16="http://schemas.microsoft.com/office/drawing/2014/main" id="{5FA94360-4AEA-42B3-A749-9F3BF31B294D}"/>
              </a:ext>
            </a:extLst>
          </p:cNvPr>
          <p:cNvSpPr>
            <a:spLocks noGrp="1"/>
          </p:cNvSpPr>
          <p:nvPr>
            <p:ph type="sldNum" sz="quarter" idx="32"/>
          </p:nvPr>
        </p:nvSpPr>
        <p:spPr/>
        <p:txBody>
          <a:bodyPr/>
          <a:lstStyle/>
          <a:p>
            <a:fld id="{24C8C45C-947F-4981-8B3F-4F32E973C901}" type="slidenum">
              <a:rPr lang="en-US" smtClean="0"/>
              <a:pPr/>
              <a:t>‹#›</a:t>
            </a:fld>
            <a:endParaRPr lang="en-US" dirty="0"/>
          </a:p>
        </p:txBody>
      </p:sp>
      <p:sp>
        <p:nvSpPr>
          <p:cNvPr id="11" name="Rectangle 10">
            <a:extLst>
              <a:ext uri="{FF2B5EF4-FFF2-40B4-BE49-F238E27FC236}">
                <a16:creationId xmlns:a16="http://schemas.microsoft.com/office/drawing/2014/main" id="{B6010F81-6C2B-4C13-8AC2-A8492E1C5CF0}"/>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0EDEE82B-E3EC-42AC-9E37-989549E7EE0B}"/>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DA2EFAEC-184F-43DA-BEAC-E31729C568E6}"/>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686692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ow of 3 Image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662800"/>
            <a:ext cx="3488400" cy="356400"/>
          </a:xfrm>
        </p:spPr>
        <p:txBody>
          <a:bodyPr/>
          <a:lstStyle>
            <a:lvl1pPr marL="0" indent="0" defTabSz="3494088">
              <a:spcAft>
                <a:spcPts val="0"/>
              </a:spcAft>
              <a:buFont typeface="Arial" panose="020B0604020202020204" pitchFamily="34" charset="0"/>
              <a:buNone/>
              <a:defRPr sz="1000"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4347975"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4347975"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8125975"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8125975"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576000" y="2044800"/>
            <a:ext cx="3488400" cy="3193200"/>
          </a:xfrm>
          <a:solidFill>
            <a:srgbClr val="AAAAAA"/>
          </a:solidFill>
        </p:spPr>
        <p:txBody>
          <a:bodyPr lIns="72000" tIns="36000" rIns="504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4351999" y="2044800"/>
            <a:ext cx="3488400" cy="3193200"/>
          </a:xfrm>
          <a:solidFill>
            <a:srgbClr val="AAAAAA"/>
          </a:solidFill>
        </p:spPr>
        <p:txBody>
          <a:bodyPr lIns="72000" tIns="36000" rIns="504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8127998" y="2044800"/>
            <a:ext cx="3488400" cy="3193200"/>
          </a:xfrm>
          <a:solidFill>
            <a:srgbClr val="AAAAAA"/>
          </a:solidFill>
        </p:spPr>
        <p:txBody>
          <a:bodyPr lIns="72000" tIns="36000" rIns="504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16" name="Rectangle 15">
            <a:extLst>
              <a:ext uri="{FF2B5EF4-FFF2-40B4-BE49-F238E27FC236}">
                <a16:creationId xmlns:a16="http://schemas.microsoft.com/office/drawing/2014/main" id="{B1F3D06C-BE12-4A52-93F6-D06FF335E876}"/>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7" name="Rectangle 16">
            <a:extLst>
              <a:ext uri="{FF2B5EF4-FFF2-40B4-BE49-F238E27FC236}">
                <a16:creationId xmlns:a16="http://schemas.microsoft.com/office/drawing/2014/main" id="{CE739816-6F67-483D-8C2C-62E8CCBAAD6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8" name="Rectangle 37">
            <a:extLst>
              <a:ext uri="{FF2B5EF4-FFF2-40B4-BE49-F238E27FC236}">
                <a16:creationId xmlns:a16="http://schemas.microsoft.com/office/drawing/2014/main" id="{EEB4BC43-85F1-493E-B891-D9E4DBDA7BAE}"/>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14522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Burgundy">
    <p:bg>
      <p:bgPr>
        <a:solidFill>
          <a:schemeClr val="accent1"/>
        </a:solidFill>
        <a:effectLst/>
      </p:bgPr>
    </p:bg>
    <p:spTree>
      <p:nvGrpSpPr>
        <p:cNvPr id="1" name=""/>
        <p:cNvGrpSpPr/>
        <p:nvPr/>
      </p:nvGrpSpPr>
      <p:grpSpPr>
        <a:xfrm>
          <a:off x="0" y="0"/>
          <a:ext cx="0" cy="0"/>
          <a:chOff x="0" y="0"/>
          <a:chExt cx="0" cy="0"/>
        </a:xfrm>
      </p:grpSpPr>
      <p:sp>
        <p:nvSpPr>
          <p:cNvPr id="36" name="Background">
            <a:extLst>
              <a:ext uri="{FF2B5EF4-FFF2-40B4-BE49-F238E27FC236}">
                <a16:creationId xmlns:a16="http://schemas.microsoft.com/office/drawing/2014/main" id="{81A2CE98-0A15-47DC-861E-D97684BE00C4}"/>
              </a:ext>
            </a:extLst>
          </p:cNvPr>
          <p:cNvSpPr/>
          <p:nvPr userDrawn="1"/>
        </p:nvSpPr>
        <p:spPr bwMode="invGray">
          <a:xfrm>
            <a:off x="0" y="0"/>
            <a:ext cx="12193200" cy="6861600"/>
          </a:xfrm>
          <a:prstGeom prst="rect">
            <a:avLst/>
          </a:prstGeom>
          <a:solidFill>
            <a:srgbClr val="AD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4" name="Rectangle 3">
            <a:extLst>
              <a:ext uri="{FF2B5EF4-FFF2-40B4-BE49-F238E27FC236}">
                <a16:creationId xmlns:a16="http://schemas.microsoft.com/office/drawing/2014/main" id="{54214003-271E-478C-B723-6376D3E53E57}"/>
              </a:ext>
            </a:extLst>
          </p:cNvPr>
          <p:cNvSpPr/>
          <p:nvPr userDrawn="1"/>
        </p:nvSpPr>
        <p:spPr>
          <a:xfrm>
            <a:off x="5295901" y="574674"/>
            <a:ext cx="6319838" cy="5707064"/>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2" name="Title 1"/>
          <p:cNvSpPr>
            <a:spLocks noGrp="1"/>
          </p:cNvSpPr>
          <p:nvPr>
            <p:ph type="ctrTitle" hasCustomPrompt="1"/>
          </p:nvPr>
        </p:nvSpPr>
        <p:spPr>
          <a:xfrm>
            <a:off x="5951537" y="1602000"/>
            <a:ext cx="5006975" cy="1087200"/>
          </a:xfrm>
        </p:spPr>
        <p:txBody>
          <a:bodyPr anchor="b"/>
          <a:lstStyle>
            <a:lvl1pPr algn="l">
              <a:lnSpc>
                <a:spcPct val="83000"/>
              </a:lnSpc>
              <a:defRPr sz="4200">
                <a:solidFill>
                  <a:schemeClr val="bg1"/>
                </a:solidFill>
              </a:defRPr>
            </a:lvl1pPr>
          </a:lstStyle>
          <a:p>
            <a:r>
              <a:rPr lang="en-US" dirty="0"/>
              <a:t>Click to enter presentation title</a:t>
            </a:r>
          </a:p>
        </p:txBody>
      </p:sp>
      <p:sp>
        <p:nvSpPr>
          <p:cNvPr id="3" name="Subtitle 2"/>
          <p:cNvSpPr>
            <a:spLocks noGrp="1"/>
          </p:cNvSpPr>
          <p:nvPr>
            <p:ph type="subTitle" idx="1" hasCustomPrompt="1"/>
          </p:nvPr>
        </p:nvSpPr>
        <p:spPr>
          <a:xfrm>
            <a:off x="5951538" y="2811600"/>
            <a:ext cx="5006975" cy="543600"/>
          </a:xfrm>
        </p:spPr>
        <p:txBody>
          <a:bodyPr/>
          <a:lstStyle>
            <a:lvl1pPr marL="0" indent="0" algn="l">
              <a:lnSpc>
                <a:spcPct val="100000"/>
              </a:lnSpc>
              <a:spcBef>
                <a:spcPts val="0"/>
              </a:spcBef>
              <a:spcAft>
                <a:spcPts val="0"/>
              </a:spcAft>
              <a:buFont typeface="Arial" panose="020B0604020202020204" pitchFamily="34" charset="0"/>
              <a:buChar char="​"/>
              <a:defRPr sz="1700" b="1">
                <a:solidFill>
                  <a:schemeClr val="bg1"/>
                </a:solidFill>
                <a:latin typeface="+mj-lt"/>
              </a:defRPr>
            </a:lvl1pPr>
            <a:lvl2pPr marL="0" indent="0" algn="l">
              <a:lnSpc>
                <a:spcPct val="100000"/>
              </a:lnSpc>
              <a:spcAft>
                <a:spcPts val="0"/>
              </a:spcAft>
              <a:buFont typeface="Arial" panose="020B0604020202020204" pitchFamily="34" charset="0"/>
              <a:buChar char="​"/>
              <a:defRPr sz="1700" b="1">
                <a:latin typeface="+mj-lt"/>
              </a:defRPr>
            </a:lvl2pPr>
            <a:lvl3pPr marL="0" indent="0" algn="l">
              <a:lnSpc>
                <a:spcPct val="100000"/>
              </a:lnSpc>
              <a:spcAft>
                <a:spcPts val="0"/>
              </a:spcAft>
              <a:buFont typeface="Arial" panose="020B0604020202020204" pitchFamily="34" charset="0"/>
              <a:buChar char="​"/>
              <a:defRPr sz="1700" b="1">
                <a:latin typeface="+mj-lt"/>
              </a:defRPr>
            </a:lvl3pPr>
            <a:lvl4pPr marL="0" indent="0" algn="l">
              <a:lnSpc>
                <a:spcPct val="100000"/>
              </a:lnSpc>
              <a:spcAft>
                <a:spcPts val="0"/>
              </a:spcAft>
              <a:buFont typeface="Arial" panose="020B0604020202020204" pitchFamily="34" charset="0"/>
              <a:buChar char="​"/>
              <a:defRPr sz="1700" b="1">
                <a:latin typeface="+mj-lt"/>
              </a:defRPr>
            </a:lvl4pPr>
            <a:lvl5pPr marL="0" indent="0" algn="l">
              <a:lnSpc>
                <a:spcPct val="100000"/>
              </a:lnSpc>
              <a:spcAft>
                <a:spcPts val="0"/>
              </a:spcAft>
              <a:buFont typeface="Arial" panose="020B0604020202020204" pitchFamily="34" charset="0"/>
              <a:buChar char="​"/>
              <a:defRPr sz="1700" b="1">
                <a:latin typeface="+mj-lt"/>
              </a:defRPr>
            </a:lvl5pPr>
            <a:lvl6pPr marL="0" indent="0" algn="l">
              <a:lnSpc>
                <a:spcPct val="100000"/>
              </a:lnSpc>
              <a:spcAft>
                <a:spcPts val="0"/>
              </a:spcAft>
              <a:buFont typeface="Arial" panose="020B0604020202020204" pitchFamily="34" charset="0"/>
              <a:buChar char="​"/>
              <a:defRPr sz="1700" b="1">
                <a:latin typeface="+mj-lt"/>
              </a:defRPr>
            </a:lvl6pPr>
            <a:lvl7pPr marL="0" indent="0" algn="l">
              <a:lnSpc>
                <a:spcPct val="100000"/>
              </a:lnSpc>
              <a:buFont typeface="Arial" panose="020B0604020202020204" pitchFamily="34" charset="0"/>
              <a:buChar char="​"/>
              <a:defRPr sz="1700" b="1">
                <a:latin typeface="+mj-lt"/>
              </a:defRPr>
            </a:lvl7pPr>
            <a:lvl8pPr marL="0" indent="0" algn="l">
              <a:lnSpc>
                <a:spcPct val="100000"/>
              </a:lnSpc>
              <a:spcAft>
                <a:spcPts val="0"/>
              </a:spcAft>
              <a:buFont typeface="Arial" panose="020B0604020202020204" pitchFamily="34" charset="0"/>
              <a:buChar char="​"/>
              <a:defRPr sz="1700" b="1">
                <a:latin typeface="+mj-lt"/>
              </a:defRPr>
            </a:lvl8pPr>
            <a:lvl9pPr marL="0" indent="0" algn="l">
              <a:lnSpc>
                <a:spcPct val="100000"/>
              </a:lnSpc>
              <a:buFont typeface="Arial" panose="020B0604020202020204" pitchFamily="34" charset="0"/>
              <a:buChar char="​"/>
              <a:defRPr sz="1700" b="1">
                <a:latin typeface="+mj-lt"/>
              </a:defRPr>
            </a:lvl9pPr>
          </a:lstStyle>
          <a:p>
            <a:r>
              <a:rPr lang="en-US" dirty="0"/>
              <a:t>Click to enter subtitle</a:t>
            </a:r>
          </a:p>
        </p:txBody>
      </p:sp>
      <p:sp>
        <p:nvSpPr>
          <p:cNvPr id="13" name="Text Placeholder 12">
            <a:extLst>
              <a:ext uri="{FF2B5EF4-FFF2-40B4-BE49-F238E27FC236}">
                <a16:creationId xmlns:a16="http://schemas.microsoft.com/office/drawing/2014/main" id="{B2C55988-B45A-4E48-86C0-BC3FB0D13E65}"/>
              </a:ext>
            </a:extLst>
          </p:cNvPr>
          <p:cNvSpPr>
            <a:spLocks noGrp="1"/>
          </p:cNvSpPr>
          <p:nvPr>
            <p:ph type="body" sz="quarter" idx="15" hasCustomPrompt="1"/>
          </p:nvPr>
        </p:nvSpPr>
        <p:spPr>
          <a:xfrm>
            <a:off x="8528513"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4" name="Text Placeholder 14">
            <a:extLst>
              <a:ext uri="{FF2B5EF4-FFF2-40B4-BE49-F238E27FC236}">
                <a16:creationId xmlns:a16="http://schemas.microsoft.com/office/drawing/2014/main" id="{4B04B2A6-BC98-44BB-B6D2-519A1DEB11B2}"/>
              </a:ext>
            </a:extLst>
          </p:cNvPr>
          <p:cNvSpPr>
            <a:spLocks noGrp="1"/>
          </p:cNvSpPr>
          <p:nvPr>
            <p:ph type="body" sz="quarter" idx="16" hasCustomPrompt="1"/>
          </p:nvPr>
        </p:nvSpPr>
        <p:spPr>
          <a:xfrm>
            <a:off x="8528513" y="4075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5" name="Text Placeholder 16">
            <a:extLst>
              <a:ext uri="{FF2B5EF4-FFF2-40B4-BE49-F238E27FC236}">
                <a16:creationId xmlns:a16="http://schemas.microsoft.com/office/drawing/2014/main" id="{6F3FFACE-30AA-4B0B-9785-25B0E1766921}"/>
              </a:ext>
            </a:extLst>
          </p:cNvPr>
          <p:cNvSpPr>
            <a:spLocks noGrp="1"/>
          </p:cNvSpPr>
          <p:nvPr>
            <p:ph type="body" sz="quarter" idx="17" hasCustomPrompt="1"/>
          </p:nvPr>
        </p:nvSpPr>
        <p:spPr>
          <a:xfrm>
            <a:off x="5951537"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6" name="Text Placeholder 18">
            <a:extLst>
              <a:ext uri="{FF2B5EF4-FFF2-40B4-BE49-F238E27FC236}">
                <a16:creationId xmlns:a16="http://schemas.microsoft.com/office/drawing/2014/main" id="{3C4CEAA5-EFD7-49D3-AEF9-A47AF3A60087}"/>
              </a:ext>
            </a:extLst>
          </p:cNvPr>
          <p:cNvSpPr>
            <a:spLocks noGrp="1"/>
          </p:cNvSpPr>
          <p:nvPr>
            <p:ph type="body" sz="quarter" idx="18" hasCustomPrompt="1"/>
          </p:nvPr>
        </p:nvSpPr>
        <p:spPr>
          <a:xfrm>
            <a:off x="5951537" y="4633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7" name="Text Placeholder 20">
            <a:extLst>
              <a:ext uri="{FF2B5EF4-FFF2-40B4-BE49-F238E27FC236}">
                <a16:creationId xmlns:a16="http://schemas.microsoft.com/office/drawing/2014/main" id="{C37A620D-0E86-4576-B43A-9FC53C9746B7}"/>
              </a:ext>
            </a:extLst>
          </p:cNvPr>
          <p:cNvSpPr>
            <a:spLocks noGrp="1"/>
          </p:cNvSpPr>
          <p:nvPr>
            <p:ph type="body" sz="quarter" idx="19" hasCustomPrompt="1"/>
          </p:nvPr>
        </p:nvSpPr>
        <p:spPr>
          <a:xfrm>
            <a:off x="8528513"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Presenter Name</a:t>
            </a:r>
          </a:p>
        </p:txBody>
      </p:sp>
      <p:sp>
        <p:nvSpPr>
          <p:cNvPr id="18" name="Text Placeholder 22">
            <a:extLst>
              <a:ext uri="{FF2B5EF4-FFF2-40B4-BE49-F238E27FC236}">
                <a16:creationId xmlns:a16="http://schemas.microsoft.com/office/drawing/2014/main" id="{BD813146-5B5E-4F66-B256-C57C43CF384A}"/>
              </a:ext>
            </a:extLst>
          </p:cNvPr>
          <p:cNvSpPr>
            <a:spLocks noGrp="1"/>
          </p:cNvSpPr>
          <p:nvPr>
            <p:ph type="body" sz="quarter" idx="20" hasCustomPrompt="1"/>
          </p:nvPr>
        </p:nvSpPr>
        <p:spPr>
          <a:xfrm>
            <a:off x="8528513" y="4633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US" dirty="0"/>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US" dirty="0"/>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dirty="0"/>
          </a:p>
        </p:txBody>
      </p:sp>
      <p:sp>
        <p:nvSpPr>
          <p:cNvPr id="33" name="TextBox 32">
            <a:extLst>
              <a:ext uri="{FF2B5EF4-FFF2-40B4-BE49-F238E27FC236}">
                <a16:creationId xmlns:a16="http://schemas.microsoft.com/office/drawing/2014/main" id="{4B522EC2-0E84-4229-8236-0BFC16B361C4}"/>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34" name="Text Placeholder 5">
            <a:extLst>
              <a:ext uri="{FF2B5EF4-FFF2-40B4-BE49-F238E27FC236}">
                <a16:creationId xmlns:a16="http://schemas.microsoft.com/office/drawing/2014/main" id="{75344BED-107B-4199-8A05-E1F6A83B12AA}"/>
              </a:ext>
            </a:extLst>
          </p:cNvPr>
          <p:cNvSpPr>
            <a:spLocks noGrp="1"/>
          </p:cNvSpPr>
          <p:nvPr>
            <p:ph type="body" sz="quarter" idx="25" hasCustomPrompt="1"/>
          </p:nvPr>
        </p:nvSpPr>
        <p:spPr>
          <a:xfrm>
            <a:off x="5951537" y="1087200"/>
            <a:ext cx="5006976" cy="154800"/>
          </a:xfrm>
        </p:spPr>
        <p:txBody>
          <a:bodyPr/>
          <a:lstStyle>
            <a:lvl1pPr marL="0" indent="0">
              <a:buNone/>
              <a:defRPr sz="1000" b="1" cap="all" baseline="0">
                <a:solidFill>
                  <a:schemeClr val="bg1"/>
                </a:solidFill>
              </a:defRPr>
            </a:lvl1pPr>
            <a:lvl2pPr marL="0" indent="0">
              <a:buNone/>
              <a:defRPr sz="1000" b="1" cap="all" baseline="0">
                <a:solidFill>
                  <a:schemeClr val="bg1"/>
                </a:solidFill>
              </a:defRPr>
            </a:lvl2pPr>
            <a:lvl3pPr marL="0" indent="0">
              <a:buNone/>
              <a:defRPr sz="1000" b="1" cap="all" baseline="0">
                <a:solidFill>
                  <a:schemeClr val="bg1"/>
                </a:solidFill>
              </a:defRPr>
            </a:lvl3pPr>
            <a:lvl4pPr marL="0" indent="0">
              <a:buNone/>
              <a:defRPr sz="1000" b="1" cap="all" baseline="0">
                <a:solidFill>
                  <a:schemeClr val="bg1"/>
                </a:solidFill>
              </a:defRPr>
            </a:lvl4pPr>
            <a:lvl5pPr marL="0" indent="0">
              <a:buNone/>
              <a:defRPr sz="1000" b="1" cap="all" baseline="0">
                <a:solidFill>
                  <a:schemeClr val="bg1"/>
                </a:solidFill>
              </a:defRPr>
            </a:lvl5pPr>
          </a:lstStyle>
          <a:p>
            <a:pPr lvl="0"/>
            <a:r>
              <a:rPr lang="en-US" dirty="0"/>
              <a:t>Click to Enter Business line</a:t>
            </a:r>
          </a:p>
          <a:p>
            <a:pPr lvl="1"/>
            <a:endParaRPr lang="en-US" dirty="0"/>
          </a:p>
        </p:txBody>
      </p:sp>
      <p:sp>
        <p:nvSpPr>
          <p:cNvPr id="26" name="Rectangle 25">
            <a:extLst>
              <a:ext uri="{FF2B5EF4-FFF2-40B4-BE49-F238E27FC236}">
                <a16:creationId xmlns:a16="http://schemas.microsoft.com/office/drawing/2014/main" id="{DCF718E4-D8F2-4BE8-BBC2-C9D7E52C7BD8}"/>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7" name="Rectangle 36">
            <a:extLst>
              <a:ext uri="{FF2B5EF4-FFF2-40B4-BE49-F238E27FC236}">
                <a16:creationId xmlns:a16="http://schemas.microsoft.com/office/drawing/2014/main" id="{58E67625-E10E-403F-B1E9-C7FA45A10739}"/>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8" name="Rectangle 37">
            <a:extLst>
              <a:ext uri="{FF2B5EF4-FFF2-40B4-BE49-F238E27FC236}">
                <a16:creationId xmlns:a16="http://schemas.microsoft.com/office/drawing/2014/main" id="{A43E6175-AB34-482C-B2B3-0B7149B1F5DB}"/>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bg1"/>
                </a:solidFill>
                <a:latin typeface="+mn-lt"/>
                <a:cs typeface="Arial" panose="020B0604020202020204" pitchFamily="34" charset="0"/>
              </a:rPr>
              <a:t>This slide has no elements that change color</a:t>
            </a:r>
          </a:p>
        </p:txBody>
      </p:sp>
      <p:sp>
        <p:nvSpPr>
          <p:cNvPr id="5" name="date" descr="{&quot;templafy&quot;:{&quot;id&quot;:&quot;c77d486e-9501-48ca-8c2a-453d40e2bab3&quot;}}" title="Form.Date">
            <a:extLst>
              <a:ext uri="{FF2B5EF4-FFF2-40B4-BE49-F238E27FC236}">
                <a16:creationId xmlns:a16="http://schemas.microsoft.com/office/drawing/2014/main" id="{E85BB103-7274-B264-9758-E393E43A8C80}"/>
              </a:ext>
            </a:extLst>
          </p:cNvPr>
          <p:cNvSpPr/>
          <p:nvPr userDrawn="1"/>
        </p:nvSpPr>
        <p:spPr>
          <a:xfrm>
            <a:off x="5951537" y="5367600"/>
            <a:ext cx="2286000" cy="1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a:p>
        </p:txBody>
      </p:sp>
      <p:sp>
        <p:nvSpPr>
          <p:cNvPr id="6" name="text" descr="{&quot;templafy&quot;:{&quot;id&quot;:&quot;9fd7039f-bf3e-45ff-b594-2b35a81f1bd8&quot;}}" title="UserProfile.Name">
            <a:extLst>
              <a:ext uri="{FF2B5EF4-FFF2-40B4-BE49-F238E27FC236}">
                <a16:creationId xmlns:a16="http://schemas.microsoft.com/office/drawing/2014/main" id="{1A4CD626-9762-141C-31B5-4DCA20558952}"/>
              </a:ext>
            </a:extLst>
          </p:cNvPr>
          <p:cNvSpPr/>
          <p:nvPr userDrawn="1"/>
        </p:nvSpPr>
        <p:spPr>
          <a:xfrm>
            <a:off x="5951537" y="3913200"/>
            <a:ext cx="2430000" cy="151658"/>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l"/>
            <a:r>
              <a:rPr lang="en-US" sz="1000" b="1" dirty="0">
                <a:solidFill>
                  <a:schemeClr val="bg1"/>
                </a:solidFill>
                <a:latin typeface="+mj-lt"/>
                <a:cs typeface="Arial" panose="020B0604020202020204" pitchFamily="34" charset="0"/>
              </a:rPr>
              <a:t>[First Name] [Last Name]</a:t>
            </a:r>
          </a:p>
        </p:txBody>
      </p:sp>
      <p:sp>
        <p:nvSpPr>
          <p:cNvPr id="7" name="text" descr="{&quot;templafy&quot;:{&quot;id&quot;:&quot;2bdc7114-5f8c-4710-a4bd-e5c2fd61f372&quot;}}" title="UserProfile.Title">
            <a:extLst>
              <a:ext uri="{FF2B5EF4-FFF2-40B4-BE49-F238E27FC236}">
                <a16:creationId xmlns:a16="http://schemas.microsoft.com/office/drawing/2014/main" id="{691A1457-F89B-9D24-2716-928A804838AB}"/>
              </a:ext>
            </a:extLst>
          </p:cNvPr>
          <p:cNvSpPr/>
          <p:nvPr userDrawn="1"/>
        </p:nvSpPr>
        <p:spPr>
          <a:xfrm>
            <a:off x="5951537" y="4075201"/>
            <a:ext cx="2430000" cy="320400"/>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i="1" dirty="0">
                <a:solidFill>
                  <a:schemeClr val="bg1"/>
                </a:solidFill>
                <a:latin typeface="+mn-lt"/>
                <a:cs typeface="Arial" panose="020B0604020202020204" pitchFamily="34" charset="0"/>
              </a:rPr>
              <a:t>[Title]</a:t>
            </a:r>
          </a:p>
        </p:txBody>
      </p:sp>
      <p:sp>
        <p:nvSpPr>
          <p:cNvPr id="8" name="text" descr="{&quot;templafy&quot;:{&quot;id&quot;:&quot;53785209-72f0-4679-86b5-37526917f0ad&quot;}}" title="Form.Lcn">
            <a:extLst>
              <a:ext uri="{FF2B5EF4-FFF2-40B4-BE49-F238E27FC236}">
                <a16:creationId xmlns:a16="http://schemas.microsoft.com/office/drawing/2014/main" id="{0958B1C2-A847-5D8C-8F71-7EBF71DD6102}"/>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9" name="text" descr="{&quot;templafy&quot;:{&quot;id&quot;:&quot;de7cfa26-591d-40cc-bcc9-872ebaf45d93&quot;}}" title="Form.AudienceDisclosure">
            <a:extLst>
              <a:ext uri="{FF2B5EF4-FFF2-40B4-BE49-F238E27FC236}">
                <a16:creationId xmlns:a16="http://schemas.microsoft.com/office/drawing/2014/main" id="{A2737D90-ACF8-F52C-ACEE-7404BBEA81F5}"/>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0" name="text" descr="{&quot;templafy&quot;:{&quot;id&quot;:&quot;dac05e7c-b1aa-446f-921d-7af108dcb7c4&quot;}}" title="UserProfile.Address.Copyright">
            <a:extLst>
              <a:ext uri="{FF2B5EF4-FFF2-40B4-BE49-F238E27FC236}">
                <a16:creationId xmlns:a16="http://schemas.microsoft.com/office/drawing/2014/main" id="{B9B7755D-0CA6-ECC5-74F5-AB47CAE8CD5A}"/>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2024 Lincoln National Corporation</a:t>
            </a:r>
          </a:p>
        </p:txBody>
      </p:sp>
      <p:pic>
        <p:nvPicPr>
          <p:cNvPr id="1928839773" name="Rectangle 10" descr="{&quot;templafy&quot;:{&quot;id&quot;:&quot;b5b1800f-c7d2-40de-9bb3-e41f61b8add6&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64" y="567844"/>
            <a:ext cx="1605600" cy="619200"/>
          </a:xfrm>
          <a:prstGeom prst="rect">
            <a:avLst/>
          </a:prstGeom>
        </p:spPr>
      </p:pic>
    </p:spTree>
    <p:extLst>
      <p:ext uri="{BB962C8B-B14F-4D97-AF65-F5344CB8AC3E}">
        <p14:creationId xmlns:p14="http://schemas.microsoft.com/office/powerpoint/2010/main" val="388136049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ow of 4 Image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3406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3406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6238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6238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9070799"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9070799"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576000" y="2044800"/>
            <a:ext cx="2544000" cy="2358000"/>
          </a:xfrm>
          <a:solidFill>
            <a:srgbClr val="AAAAAA"/>
          </a:solidFill>
        </p:spPr>
        <p:txBody>
          <a:bodyPr lIns="72000" tIns="36000" rIns="72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3408000" y="2044800"/>
            <a:ext cx="2544000" cy="2358000"/>
          </a:xfrm>
          <a:solidFill>
            <a:srgbClr val="AAAAAA"/>
          </a:solidFill>
        </p:spPr>
        <p:txBody>
          <a:bodyPr lIns="72000" tIns="36000" rIns="72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6240000" y="2044800"/>
            <a:ext cx="2544000" cy="2358000"/>
          </a:xfrm>
          <a:solidFill>
            <a:srgbClr val="AAAAAA"/>
          </a:solidFill>
        </p:spPr>
        <p:txBody>
          <a:bodyPr lIns="72000" tIns="36000" rIns="72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9071999" y="2044800"/>
            <a:ext cx="2544000" cy="2358000"/>
          </a:xfrm>
          <a:solidFill>
            <a:srgbClr val="AAAAAA"/>
          </a:solidFill>
        </p:spPr>
        <p:txBody>
          <a:bodyPr lIns="72000" tIns="36000" rIns="72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0" name="Rectangle 19">
            <a:extLst>
              <a:ext uri="{FF2B5EF4-FFF2-40B4-BE49-F238E27FC236}">
                <a16:creationId xmlns:a16="http://schemas.microsoft.com/office/drawing/2014/main" id="{024DFAF1-EDBB-40DC-ACE3-CC1A0BE6CD00}"/>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5" name="Rectangle 24">
            <a:extLst>
              <a:ext uri="{FF2B5EF4-FFF2-40B4-BE49-F238E27FC236}">
                <a16:creationId xmlns:a16="http://schemas.microsoft.com/office/drawing/2014/main" id="{60E4F823-17BA-4B77-A5C2-56BDDBAB9238}"/>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6" name="Rectangle 37">
            <a:extLst>
              <a:ext uri="{FF2B5EF4-FFF2-40B4-BE49-F238E27FC236}">
                <a16:creationId xmlns:a16="http://schemas.microsoft.com/office/drawing/2014/main" id="{38415584-831E-4204-930A-CADBDC96F5F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340788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ow of 6 Image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2463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2463800"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43524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43524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6238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62388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15" name="Text Placeholder 33">
            <a:extLst>
              <a:ext uri="{FF2B5EF4-FFF2-40B4-BE49-F238E27FC236}">
                <a16:creationId xmlns:a16="http://schemas.microsoft.com/office/drawing/2014/main" id="{3F06D382-AD1F-4A8C-815E-51DDD40C5BFE}"/>
              </a:ext>
            </a:extLst>
          </p:cNvPr>
          <p:cNvSpPr>
            <a:spLocks noGrp="1"/>
          </p:cNvSpPr>
          <p:nvPr>
            <p:ph type="body" sz="quarter" idx="24" hasCustomPrompt="1"/>
          </p:nvPr>
        </p:nvSpPr>
        <p:spPr>
          <a:xfrm>
            <a:off x="8127999"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latin typeface="+mj-lt"/>
              </a:defRPr>
            </a:lvl2pPr>
            <a:lvl3pPr marL="0" indent="0">
              <a:spcAft>
                <a:spcPts val="0"/>
              </a:spcAft>
              <a:buNone/>
              <a:defRPr sz="1000" b="1">
                <a:latin typeface="+mj-lt"/>
              </a:defRPr>
            </a:lvl3pPr>
            <a:lvl4pPr marL="0" indent="0">
              <a:spcAft>
                <a:spcPts val="0"/>
              </a:spcAft>
              <a:buNone/>
              <a:defRPr sz="1000" b="1">
                <a:latin typeface="+mj-lt"/>
              </a:defRPr>
            </a:lvl4pPr>
            <a:lvl5pPr marL="0" indent="0">
              <a:spcAft>
                <a:spcPts val="0"/>
              </a:spcAft>
              <a:buNone/>
              <a:defRPr sz="1000" b="1">
                <a:latin typeface="+mj-lt"/>
              </a:defRPr>
            </a:lvl5pPr>
          </a:lstStyle>
          <a:p>
            <a:pPr lvl="0"/>
            <a:r>
              <a:rPr lang="en-US" dirty="0"/>
              <a:t>Edit title, Georgia Bold</a:t>
            </a:r>
          </a:p>
        </p:txBody>
      </p:sp>
      <p:sp>
        <p:nvSpPr>
          <p:cNvPr id="16" name="Text Placeholder 35">
            <a:extLst>
              <a:ext uri="{FF2B5EF4-FFF2-40B4-BE49-F238E27FC236}">
                <a16:creationId xmlns:a16="http://schemas.microsoft.com/office/drawing/2014/main" id="{C5DD87D7-5840-4314-A274-162CD4821040}"/>
              </a:ext>
            </a:extLst>
          </p:cNvPr>
          <p:cNvSpPr>
            <a:spLocks noGrp="1"/>
          </p:cNvSpPr>
          <p:nvPr>
            <p:ph type="body" sz="quarter" idx="25" hasCustomPrompt="1"/>
          </p:nvPr>
        </p:nvSpPr>
        <p:spPr>
          <a:xfrm>
            <a:off x="812799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17" name="Text Placeholder 37">
            <a:extLst>
              <a:ext uri="{FF2B5EF4-FFF2-40B4-BE49-F238E27FC236}">
                <a16:creationId xmlns:a16="http://schemas.microsoft.com/office/drawing/2014/main" id="{8365A501-921D-4D45-929B-42461F5BA0BA}"/>
              </a:ext>
            </a:extLst>
          </p:cNvPr>
          <p:cNvSpPr>
            <a:spLocks noGrp="1"/>
          </p:cNvSpPr>
          <p:nvPr>
            <p:ph type="body" sz="quarter" idx="26" hasCustomPrompt="1"/>
          </p:nvPr>
        </p:nvSpPr>
        <p:spPr>
          <a:xfrm>
            <a:off x="10016000"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solidFill>
                  <a:schemeClr val="accent1"/>
                </a:solidFill>
                <a:latin typeface="+mj-lt"/>
              </a:defRPr>
            </a:lvl2pPr>
            <a:lvl3pPr marL="0" indent="0">
              <a:spcAft>
                <a:spcPts val="0"/>
              </a:spcAft>
              <a:buNone/>
              <a:defRPr sz="1000" b="1">
                <a:solidFill>
                  <a:schemeClr val="accent1"/>
                </a:solidFill>
                <a:latin typeface="+mj-lt"/>
              </a:defRPr>
            </a:lvl3pPr>
            <a:lvl4pPr marL="0" indent="0">
              <a:spcAft>
                <a:spcPts val="0"/>
              </a:spcAft>
              <a:buNone/>
              <a:defRPr sz="1000" b="1">
                <a:solidFill>
                  <a:schemeClr val="accent1"/>
                </a:solidFill>
                <a:latin typeface="+mj-lt"/>
              </a:defRPr>
            </a:lvl4pPr>
            <a:lvl5pPr marL="0" indent="0">
              <a:spcAft>
                <a:spcPts val="0"/>
              </a:spcAft>
              <a:buNone/>
              <a:defRPr sz="1000" b="1">
                <a:solidFill>
                  <a:schemeClr val="accent1"/>
                </a:solidFill>
                <a:latin typeface="+mj-lt"/>
              </a:defRPr>
            </a:lvl5pPr>
          </a:lstStyle>
          <a:p>
            <a:pPr lvl="0"/>
            <a:r>
              <a:rPr lang="en-US" dirty="0"/>
              <a:t>Edit title, Georgia Bold</a:t>
            </a:r>
          </a:p>
        </p:txBody>
      </p:sp>
      <p:sp>
        <p:nvSpPr>
          <p:cNvPr id="18" name="Text Placeholder 39">
            <a:extLst>
              <a:ext uri="{FF2B5EF4-FFF2-40B4-BE49-F238E27FC236}">
                <a16:creationId xmlns:a16="http://schemas.microsoft.com/office/drawing/2014/main" id="{36AC0E3F-F4AF-40DE-BE16-46B47FA42291}"/>
              </a:ext>
            </a:extLst>
          </p:cNvPr>
          <p:cNvSpPr>
            <a:spLocks noGrp="1"/>
          </p:cNvSpPr>
          <p:nvPr>
            <p:ph type="body" sz="quarter" idx="27" hasCustomPrompt="1"/>
          </p:nvPr>
        </p:nvSpPr>
        <p:spPr>
          <a:xfrm>
            <a:off x="1001553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576000" y="2044800"/>
            <a:ext cx="1600000"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2464000" y="2044800"/>
            <a:ext cx="1600000"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4352000" y="2044800"/>
            <a:ext cx="1600000"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6240000" y="2044800"/>
            <a:ext cx="1600000"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25" name="Picture Placeholder 5">
            <a:extLst>
              <a:ext uri="{FF2B5EF4-FFF2-40B4-BE49-F238E27FC236}">
                <a16:creationId xmlns:a16="http://schemas.microsoft.com/office/drawing/2014/main" id="{4BCB2C5B-C859-498F-A199-C0C474638CE3}"/>
              </a:ext>
            </a:extLst>
          </p:cNvPr>
          <p:cNvSpPr>
            <a:spLocks noGrp="1"/>
          </p:cNvSpPr>
          <p:nvPr>
            <p:ph type="pic" sz="quarter" idx="33" hasCustomPrompt="1"/>
          </p:nvPr>
        </p:nvSpPr>
        <p:spPr>
          <a:xfrm>
            <a:off x="8127999" y="2044800"/>
            <a:ext cx="1600000"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26" name="Picture Placeholder 6">
            <a:extLst>
              <a:ext uri="{FF2B5EF4-FFF2-40B4-BE49-F238E27FC236}">
                <a16:creationId xmlns:a16="http://schemas.microsoft.com/office/drawing/2014/main" id="{2AE4E71B-9D90-45AB-BB1C-4A548C15DBD4}"/>
              </a:ext>
            </a:extLst>
          </p:cNvPr>
          <p:cNvSpPr>
            <a:spLocks noGrp="1"/>
          </p:cNvSpPr>
          <p:nvPr>
            <p:ph type="pic" sz="quarter" idx="34" hasCustomPrompt="1"/>
          </p:nvPr>
        </p:nvSpPr>
        <p:spPr>
          <a:xfrm>
            <a:off x="10016000" y="2044800"/>
            <a:ext cx="1599998"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7" name="Rectangle 26">
            <a:extLst>
              <a:ext uri="{FF2B5EF4-FFF2-40B4-BE49-F238E27FC236}">
                <a16:creationId xmlns:a16="http://schemas.microsoft.com/office/drawing/2014/main" id="{117D7F28-3B81-4307-AE35-5B272221B605}"/>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8" name="Rectangle 27">
            <a:extLst>
              <a:ext uri="{FF2B5EF4-FFF2-40B4-BE49-F238E27FC236}">
                <a16:creationId xmlns:a16="http://schemas.microsoft.com/office/drawing/2014/main" id="{7FFE33D6-C4CC-4B71-A6B8-3C2BD85E513C}"/>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9" name="Rectangle 37">
            <a:extLst>
              <a:ext uri="{FF2B5EF4-FFF2-40B4-BE49-F238E27FC236}">
                <a16:creationId xmlns:a16="http://schemas.microsoft.com/office/drawing/2014/main" id="{6241ADBF-8335-4E5E-83A5-6C78D6B939DA}"/>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4264254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Image Grid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9" y="490275"/>
            <a:ext cx="4432299"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44322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Picture Placeholder 1">
            <a:extLst>
              <a:ext uri="{FF2B5EF4-FFF2-40B4-BE49-F238E27FC236}">
                <a16:creationId xmlns:a16="http://schemas.microsoft.com/office/drawing/2014/main" id="{A5971F06-F4E1-4443-A9CD-E6E2B61B450A}"/>
              </a:ext>
            </a:extLst>
          </p:cNvPr>
          <p:cNvSpPr>
            <a:spLocks noGrp="1"/>
          </p:cNvSpPr>
          <p:nvPr>
            <p:ph type="pic" sz="quarter" idx="29" hasCustomPrompt="1"/>
          </p:nvPr>
        </p:nvSpPr>
        <p:spPr>
          <a:xfrm>
            <a:off x="5295900" y="-1"/>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8" name="Text Placeholder 10">
            <a:extLst>
              <a:ext uri="{FF2B5EF4-FFF2-40B4-BE49-F238E27FC236}">
                <a16:creationId xmlns:a16="http://schemas.microsoft.com/office/drawing/2014/main" id="{B46FAB15-9F2D-4C0A-A01A-A5BCD4EF6BE0}"/>
              </a:ext>
            </a:extLst>
          </p:cNvPr>
          <p:cNvSpPr>
            <a:spLocks noGrp="1"/>
          </p:cNvSpPr>
          <p:nvPr>
            <p:ph type="body" sz="quarter" idx="14" hasCustomPrompt="1"/>
          </p:nvPr>
        </p:nvSpPr>
        <p:spPr>
          <a:xfrm>
            <a:off x="5295900" y="1450799"/>
            <a:ext cx="1692000" cy="1692000"/>
          </a:xfrm>
          <a:solidFill>
            <a:schemeClr val="bg1"/>
          </a:solidFill>
        </p:spPr>
        <p:txBody>
          <a:bodyPr lIns="100800" rIns="100800" bIns="136800" anchor="b" anchorCtr="0"/>
          <a:lstStyle>
            <a:lvl1pPr marL="0" indent="0" defTabSz="1439863">
              <a:spcAft>
                <a:spcPts val="0"/>
              </a:spcAft>
              <a:buFont typeface="Arial" panose="020B0604020202020204" pitchFamily="34" charset="0"/>
              <a:buChar char="​"/>
              <a:defRPr sz="950" b="0" i="0">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3" name="Picture Placeholder 2">
            <a:extLst>
              <a:ext uri="{FF2B5EF4-FFF2-40B4-BE49-F238E27FC236}">
                <a16:creationId xmlns:a16="http://schemas.microsoft.com/office/drawing/2014/main" id="{161BA04B-9950-4E2E-B10E-F8D529592BEF}"/>
              </a:ext>
            </a:extLst>
          </p:cNvPr>
          <p:cNvSpPr>
            <a:spLocks noGrp="1"/>
          </p:cNvSpPr>
          <p:nvPr>
            <p:ph type="pic" sz="quarter" idx="30" hasCustomPrompt="1"/>
          </p:nvPr>
        </p:nvSpPr>
        <p:spPr>
          <a:xfrm>
            <a:off x="8743200" y="-1"/>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9" name="Text Placeholder 14">
            <a:extLst>
              <a:ext uri="{FF2B5EF4-FFF2-40B4-BE49-F238E27FC236}">
                <a16:creationId xmlns:a16="http://schemas.microsoft.com/office/drawing/2014/main" id="{5C4446FA-6FCB-4034-8B22-4DF710A782CE}"/>
              </a:ext>
            </a:extLst>
          </p:cNvPr>
          <p:cNvSpPr>
            <a:spLocks noGrp="1"/>
          </p:cNvSpPr>
          <p:nvPr>
            <p:ph type="body" sz="quarter" idx="16" hasCustomPrompt="1"/>
          </p:nvPr>
        </p:nvSpPr>
        <p:spPr>
          <a:xfrm>
            <a:off x="8743200" y="1450799"/>
            <a:ext cx="1692000" cy="1692000"/>
          </a:xfrm>
          <a:solidFill>
            <a:schemeClr val="bg1"/>
          </a:solidFill>
        </p:spPr>
        <p:txBody>
          <a:bodyPr lIns="100800" rIns="100800" bIns="136800" anchor="b" anchorCtr="0"/>
          <a:lstStyle>
            <a:lvl1pPr marL="0" indent="0" defTabSz="1439863">
              <a:spcAft>
                <a:spcPts val="0"/>
              </a:spcAft>
              <a:buFont typeface="Arial" panose="020B0604020202020204" pitchFamily="34" charset="0"/>
              <a:buChar char="​"/>
              <a:defRPr sz="950" b="0" i="0">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4" name="Picture Placeholder 3">
            <a:extLst>
              <a:ext uri="{FF2B5EF4-FFF2-40B4-BE49-F238E27FC236}">
                <a16:creationId xmlns:a16="http://schemas.microsoft.com/office/drawing/2014/main" id="{5C949354-6679-4B4A-8BB2-905BD248FC88}"/>
              </a:ext>
            </a:extLst>
          </p:cNvPr>
          <p:cNvSpPr>
            <a:spLocks noGrp="1"/>
          </p:cNvSpPr>
          <p:nvPr>
            <p:ph type="pic" sz="quarter" idx="31" hasCustomPrompt="1"/>
          </p:nvPr>
        </p:nvSpPr>
        <p:spPr>
          <a:xfrm>
            <a:off x="5295900" y="3138938"/>
            <a:ext cx="3448800" cy="3142800"/>
          </a:xfrm>
          <a:solidFill>
            <a:srgbClr val="AAAAAA"/>
          </a:solidFill>
        </p:spPr>
        <p:txBody>
          <a:bodyPr lIns="72000" tIns="180000" rIns="864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15" name="Picture Placeholder 4">
            <a:extLst>
              <a:ext uri="{FF2B5EF4-FFF2-40B4-BE49-F238E27FC236}">
                <a16:creationId xmlns:a16="http://schemas.microsoft.com/office/drawing/2014/main" id="{7763DEEE-8698-4FCA-85E9-D2ED1C5CAED8}"/>
              </a:ext>
            </a:extLst>
          </p:cNvPr>
          <p:cNvSpPr>
            <a:spLocks noGrp="1"/>
          </p:cNvSpPr>
          <p:nvPr>
            <p:ph type="pic" sz="quarter" idx="32" hasCustomPrompt="1"/>
          </p:nvPr>
        </p:nvSpPr>
        <p:spPr>
          <a:xfrm>
            <a:off x="8743200" y="3138938"/>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10" name="Text Placeholder 18">
            <a:extLst>
              <a:ext uri="{FF2B5EF4-FFF2-40B4-BE49-F238E27FC236}">
                <a16:creationId xmlns:a16="http://schemas.microsoft.com/office/drawing/2014/main" id="{100EB804-64B8-4375-89A6-D7C26E20FA52}"/>
              </a:ext>
            </a:extLst>
          </p:cNvPr>
          <p:cNvSpPr>
            <a:spLocks noGrp="1"/>
          </p:cNvSpPr>
          <p:nvPr>
            <p:ph type="body" sz="quarter" idx="18" hasCustomPrompt="1"/>
          </p:nvPr>
        </p:nvSpPr>
        <p:spPr>
          <a:xfrm>
            <a:off x="5295900" y="4589738"/>
            <a:ext cx="1692000" cy="1692000"/>
          </a:xfrm>
          <a:solidFill>
            <a:schemeClr val="bg1"/>
          </a:solidFill>
        </p:spPr>
        <p:txBody>
          <a:bodyPr lIns="100800" rIns="100800" bIns="136800" anchor="b" anchorCtr="0"/>
          <a:lstStyle>
            <a:lvl1pPr marL="0" indent="0">
              <a:spcAft>
                <a:spcPts val="0"/>
              </a:spcAft>
              <a:buFont typeface="Arial" panose="020B0604020202020204" pitchFamily="34" charset="0"/>
              <a:buChar char="​"/>
              <a:defRPr sz="950" i="0"/>
            </a:lvl1pPr>
            <a:lvl2pPr marL="0" indent="0">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1" name="Text Placeholder 22">
            <a:extLst>
              <a:ext uri="{FF2B5EF4-FFF2-40B4-BE49-F238E27FC236}">
                <a16:creationId xmlns:a16="http://schemas.microsoft.com/office/drawing/2014/main" id="{9CA9ED44-2107-46A0-9290-F63DF514EA7C}"/>
              </a:ext>
            </a:extLst>
          </p:cNvPr>
          <p:cNvSpPr>
            <a:spLocks noGrp="1"/>
          </p:cNvSpPr>
          <p:nvPr>
            <p:ph type="body" sz="quarter" idx="20" hasCustomPrompt="1"/>
          </p:nvPr>
        </p:nvSpPr>
        <p:spPr>
          <a:xfrm>
            <a:off x="8743200" y="4589738"/>
            <a:ext cx="1692000" cy="1692000"/>
          </a:xfrm>
          <a:solidFill>
            <a:schemeClr val="bg1"/>
          </a:solidFill>
        </p:spPr>
        <p:txBody>
          <a:bodyPr lIns="100800" rIns="100800" bIns="136800" anchor="b" anchorCtr="0"/>
          <a:lstStyle>
            <a:lvl1pPr marL="0" indent="0" defTabSz="895350">
              <a:spcAft>
                <a:spcPts val="0"/>
              </a:spcAft>
              <a:buFont typeface="Arial" panose="020B0604020202020204" pitchFamily="34" charset="0"/>
              <a:buChar char="​"/>
              <a:defRPr sz="950" i="0"/>
            </a:lvl1pPr>
            <a:lvl2pPr marL="0" indent="0" defTabSz="179388">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6" name="Date Placeholder 15">
            <a:extLst>
              <a:ext uri="{FF2B5EF4-FFF2-40B4-BE49-F238E27FC236}">
                <a16:creationId xmlns:a16="http://schemas.microsoft.com/office/drawing/2014/main" id="{311F20D8-EA7F-4194-AC0A-E3C4FA044834}"/>
              </a:ext>
            </a:extLst>
          </p:cNvPr>
          <p:cNvSpPr>
            <a:spLocks noGrp="1"/>
          </p:cNvSpPr>
          <p:nvPr>
            <p:ph type="dt" sz="half" idx="33"/>
          </p:nvPr>
        </p:nvSpPr>
        <p:spPr/>
        <p:txBody>
          <a:bodyPr/>
          <a:lstStyle/>
          <a:p>
            <a:endParaRPr lang="en-US" dirty="0"/>
          </a:p>
        </p:txBody>
      </p:sp>
      <p:sp>
        <p:nvSpPr>
          <p:cNvPr id="17" name="Footer Placeholder 16">
            <a:extLst>
              <a:ext uri="{FF2B5EF4-FFF2-40B4-BE49-F238E27FC236}">
                <a16:creationId xmlns:a16="http://schemas.microsoft.com/office/drawing/2014/main" id="{605BD04D-3B88-4DEC-BBAC-4CAE039279ED}"/>
              </a:ext>
            </a:extLst>
          </p:cNvPr>
          <p:cNvSpPr>
            <a:spLocks noGrp="1"/>
          </p:cNvSpPr>
          <p:nvPr>
            <p:ph type="ftr" sz="quarter" idx="34"/>
          </p:nvPr>
        </p:nvSpPr>
        <p:spPr/>
        <p:txBody>
          <a:bodyPr/>
          <a:lstStyle/>
          <a:p>
            <a:endParaRPr lang="en-US" dirty="0"/>
          </a:p>
        </p:txBody>
      </p:sp>
      <p:sp>
        <p:nvSpPr>
          <p:cNvPr id="18" name="Slide Number Placeholder 17">
            <a:extLst>
              <a:ext uri="{FF2B5EF4-FFF2-40B4-BE49-F238E27FC236}">
                <a16:creationId xmlns:a16="http://schemas.microsoft.com/office/drawing/2014/main" id="{9B9A3728-DF8D-4FDC-93E0-573C6682503B}"/>
              </a:ext>
            </a:extLst>
          </p:cNvPr>
          <p:cNvSpPr>
            <a:spLocks noGrp="1"/>
          </p:cNvSpPr>
          <p:nvPr>
            <p:ph type="sldNum" sz="quarter" idx="35"/>
          </p:nvPr>
        </p:nvSpPr>
        <p:spPr/>
        <p:txBody>
          <a:bodyPr/>
          <a:lstStyle/>
          <a:p>
            <a:fld id="{24C8C45C-947F-4981-8B3F-4F32E973C901}" type="slidenum">
              <a:rPr lang="en-US" smtClean="0"/>
              <a:pPr/>
              <a:t>‹#›</a:t>
            </a:fld>
            <a:endParaRPr lang="en-US" dirty="0"/>
          </a:p>
        </p:txBody>
      </p:sp>
      <p:sp>
        <p:nvSpPr>
          <p:cNvPr id="19" name="Rectangle 18">
            <a:extLst>
              <a:ext uri="{FF2B5EF4-FFF2-40B4-BE49-F238E27FC236}">
                <a16:creationId xmlns:a16="http://schemas.microsoft.com/office/drawing/2014/main" id="{FCC31713-57BC-448B-8712-FEF486EE9324}"/>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CD183067-49ED-4F28-AEEF-DEB0F009812F}"/>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1" name="Rectangle 37">
            <a:extLst>
              <a:ext uri="{FF2B5EF4-FFF2-40B4-BE49-F238E27FC236}">
                <a16:creationId xmlns:a16="http://schemas.microsoft.com/office/drawing/2014/main" id="{65232F03-2D4C-4734-86CD-238971A9CA39}"/>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90016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Image Grid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9" y="490275"/>
            <a:ext cx="4432299"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44322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Picture Placeholder 1">
            <a:extLst>
              <a:ext uri="{FF2B5EF4-FFF2-40B4-BE49-F238E27FC236}">
                <a16:creationId xmlns:a16="http://schemas.microsoft.com/office/drawing/2014/main" id="{A5971F06-F4E1-4443-A9CD-E6E2B61B450A}"/>
              </a:ext>
            </a:extLst>
          </p:cNvPr>
          <p:cNvSpPr>
            <a:spLocks noGrp="1"/>
          </p:cNvSpPr>
          <p:nvPr>
            <p:ph type="pic" sz="quarter" idx="29" hasCustomPrompt="1"/>
          </p:nvPr>
        </p:nvSpPr>
        <p:spPr>
          <a:xfrm>
            <a:off x="5295900" y="-1"/>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8" name="Text Placeholder 10">
            <a:extLst>
              <a:ext uri="{FF2B5EF4-FFF2-40B4-BE49-F238E27FC236}">
                <a16:creationId xmlns:a16="http://schemas.microsoft.com/office/drawing/2014/main" id="{B46FAB15-9F2D-4C0A-A01A-A5BCD4EF6BE0}"/>
              </a:ext>
            </a:extLst>
          </p:cNvPr>
          <p:cNvSpPr>
            <a:spLocks noGrp="1"/>
          </p:cNvSpPr>
          <p:nvPr>
            <p:ph type="body" sz="quarter" idx="14" hasCustomPrompt="1"/>
          </p:nvPr>
        </p:nvSpPr>
        <p:spPr bwMode="invGray">
          <a:xfrm>
            <a:off x="5295900" y="1450799"/>
            <a:ext cx="1692000" cy="1692000"/>
          </a:xfrm>
          <a:solidFill>
            <a:schemeClr val="tx2"/>
          </a:solidFill>
        </p:spPr>
        <p:txBody>
          <a:bodyPr lIns="100800" rIns="100800" bIns="136800" anchor="b" anchorCtr="0"/>
          <a:lstStyle>
            <a:lvl1pPr marL="0" indent="0" defTabSz="1439863">
              <a:spcAft>
                <a:spcPts val="0"/>
              </a:spcAft>
              <a:buFont typeface="Arial" panose="020B0604020202020204" pitchFamily="34" charset="0"/>
              <a:buChar char="​"/>
              <a:defRPr sz="950" b="0" i="0">
                <a:solidFill>
                  <a:schemeClr val="bg1"/>
                </a:solidFill>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3" name="Picture Placeholder 2">
            <a:extLst>
              <a:ext uri="{FF2B5EF4-FFF2-40B4-BE49-F238E27FC236}">
                <a16:creationId xmlns:a16="http://schemas.microsoft.com/office/drawing/2014/main" id="{161BA04B-9950-4E2E-B10E-F8D529592BEF}"/>
              </a:ext>
            </a:extLst>
          </p:cNvPr>
          <p:cNvSpPr>
            <a:spLocks noGrp="1"/>
          </p:cNvSpPr>
          <p:nvPr>
            <p:ph type="pic" sz="quarter" idx="30" hasCustomPrompt="1"/>
          </p:nvPr>
        </p:nvSpPr>
        <p:spPr>
          <a:xfrm>
            <a:off x="8743200" y="-1"/>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9" name="Text Placeholder 14">
            <a:extLst>
              <a:ext uri="{FF2B5EF4-FFF2-40B4-BE49-F238E27FC236}">
                <a16:creationId xmlns:a16="http://schemas.microsoft.com/office/drawing/2014/main" id="{5C4446FA-6FCB-4034-8B22-4DF710A782CE}"/>
              </a:ext>
            </a:extLst>
          </p:cNvPr>
          <p:cNvSpPr>
            <a:spLocks noGrp="1"/>
          </p:cNvSpPr>
          <p:nvPr>
            <p:ph type="body" sz="quarter" idx="16" hasCustomPrompt="1"/>
          </p:nvPr>
        </p:nvSpPr>
        <p:spPr bwMode="invGray">
          <a:xfrm>
            <a:off x="8743200" y="1450799"/>
            <a:ext cx="1692000" cy="1692000"/>
          </a:xfrm>
          <a:solidFill>
            <a:schemeClr val="tx2"/>
          </a:solidFill>
        </p:spPr>
        <p:txBody>
          <a:bodyPr lIns="100800" rIns="100800" bIns="136800" anchor="b" anchorCtr="0"/>
          <a:lstStyle>
            <a:lvl1pPr marL="0" indent="0" defTabSz="1439863">
              <a:spcAft>
                <a:spcPts val="0"/>
              </a:spcAft>
              <a:buFont typeface="Arial" panose="020B0604020202020204" pitchFamily="34" charset="0"/>
              <a:buChar char="​"/>
              <a:defRPr sz="950" b="0" i="0">
                <a:solidFill>
                  <a:schemeClr val="bg1"/>
                </a:solidFill>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4" name="Picture Placeholder 3">
            <a:extLst>
              <a:ext uri="{FF2B5EF4-FFF2-40B4-BE49-F238E27FC236}">
                <a16:creationId xmlns:a16="http://schemas.microsoft.com/office/drawing/2014/main" id="{5C949354-6679-4B4A-8BB2-905BD248FC88}"/>
              </a:ext>
            </a:extLst>
          </p:cNvPr>
          <p:cNvSpPr>
            <a:spLocks noGrp="1"/>
          </p:cNvSpPr>
          <p:nvPr>
            <p:ph type="pic" sz="quarter" idx="31" hasCustomPrompt="1"/>
          </p:nvPr>
        </p:nvSpPr>
        <p:spPr>
          <a:xfrm>
            <a:off x="5295900" y="3138938"/>
            <a:ext cx="3448800" cy="3142800"/>
          </a:xfrm>
          <a:solidFill>
            <a:srgbClr val="AAAAAA"/>
          </a:solidFill>
        </p:spPr>
        <p:txBody>
          <a:bodyPr lIns="72000" tIns="180000" rIns="864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15" name="Picture Placeholder 4">
            <a:extLst>
              <a:ext uri="{FF2B5EF4-FFF2-40B4-BE49-F238E27FC236}">
                <a16:creationId xmlns:a16="http://schemas.microsoft.com/office/drawing/2014/main" id="{7763DEEE-8698-4FCA-85E9-D2ED1C5CAED8}"/>
              </a:ext>
            </a:extLst>
          </p:cNvPr>
          <p:cNvSpPr>
            <a:spLocks noGrp="1"/>
          </p:cNvSpPr>
          <p:nvPr>
            <p:ph type="pic" sz="quarter" idx="32" hasCustomPrompt="1"/>
          </p:nvPr>
        </p:nvSpPr>
        <p:spPr>
          <a:xfrm>
            <a:off x="8743200" y="3138938"/>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10" name="Text Placeholder 18">
            <a:extLst>
              <a:ext uri="{FF2B5EF4-FFF2-40B4-BE49-F238E27FC236}">
                <a16:creationId xmlns:a16="http://schemas.microsoft.com/office/drawing/2014/main" id="{100EB804-64B8-4375-89A6-D7C26E20FA52}"/>
              </a:ext>
            </a:extLst>
          </p:cNvPr>
          <p:cNvSpPr>
            <a:spLocks noGrp="1"/>
          </p:cNvSpPr>
          <p:nvPr>
            <p:ph type="body" sz="quarter" idx="18" hasCustomPrompt="1"/>
          </p:nvPr>
        </p:nvSpPr>
        <p:spPr bwMode="invGray">
          <a:xfrm>
            <a:off x="5295900" y="4589738"/>
            <a:ext cx="1692000" cy="1692000"/>
          </a:xfrm>
          <a:solidFill>
            <a:schemeClr val="tx2"/>
          </a:solidFill>
        </p:spPr>
        <p:txBody>
          <a:bodyPr lIns="100800" rIns="100800" bIns="136800" anchor="b" anchorCtr="0"/>
          <a:lstStyle>
            <a:lvl1pPr marL="0" indent="0">
              <a:spcAft>
                <a:spcPts val="0"/>
              </a:spcAft>
              <a:buFont typeface="Arial" panose="020B0604020202020204" pitchFamily="34" charset="0"/>
              <a:buChar char="​"/>
              <a:defRPr sz="950" i="0">
                <a:solidFill>
                  <a:schemeClr val="bg1"/>
                </a:solidFill>
              </a:defRPr>
            </a:lvl1pPr>
            <a:lvl2pPr marL="0" indent="0">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1" name="Text Placeholder 22">
            <a:extLst>
              <a:ext uri="{FF2B5EF4-FFF2-40B4-BE49-F238E27FC236}">
                <a16:creationId xmlns:a16="http://schemas.microsoft.com/office/drawing/2014/main" id="{9CA9ED44-2107-46A0-9290-F63DF514EA7C}"/>
              </a:ext>
            </a:extLst>
          </p:cNvPr>
          <p:cNvSpPr>
            <a:spLocks noGrp="1"/>
          </p:cNvSpPr>
          <p:nvPr>
            <p:ph type="body" sz="quarter" idx="20" hasCustomPrompt="1"/>
          </p:nvPr>
        </p:nvSpPr>
        <p:spPr bwMode="invGray">
          <a:xfrm>
            <a:off x="8743200" y="4589738"/>
            <a:ext cx="1692000" cy="1692000"/>
          </a:xfrm>
          <a:solidFill>
            <a:schemeClr val="tx2"/>
          </a:solidFill>
        </p:spPr>
        <p:txBody>
          <a:bodyPr lIns="100800" rIns="100800" bIns="136800" anchor="b" anchorCtr="0"/>
          <a:lstStyle>
            <a:lvl1pPr marL="0" indent="0" defTabSz="895350">
              <a:spcAft>
                <a:spcPts val="0"/>
              </a:spcAft>
              <a:buFont typeface="Arial" panose="020B0604020202020204" pitchFamily="34" charset="0"/>
              <a:buChar char="​"/>
              <a:defRPr sz="950" i="0">
                <a:solidFill>
                  <a:schemeClr val="bg1"/>
                </a:solidFill>
              </a:defRPr>
            </a:lvl1pPr>
            <a:lvl2pPr marL="0" indent="0" defTabSz="179388">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6" name="Date Placeholder 15">
            <a:extLst>
              <a:ext uri="{FF2B5EF4-FFF2-40B4-BE49-F238E27FC236}">
                <a16:creationId xmlns:a16="http://schemas.microsoft.com/office/drawing/2014/main" id="{311F20D8-EA7F-4194-AC0A-E3C4FA044834}"/>
              </a:ext>
            </a:extLst>
          </p:cNvPr>
          <p:cNvSpPr>
            <a:spLocks noGrp="1"/>
          </p:cNvSpPr>
          <p:nvPr>
            <p:ph type="dt" sz="half" idx="33"/>
          </p:nvPr>
        </p:nvSpPr>
        <p:spPr/>
        <p:txBody>
          <a:bodyPr/>
          <a:lstStyle/>
          <a:p>
            <a:endParaRPr lang="en-US" dirty="0"/>
          </a:p>
        </p:txBody>
      </p:sp>
      <p:sp>
        <p:nvSpPr>
          <p:cNvPr id="17" name="Footer Placeholder 16">
            <a:extLst>
              <a:ext uri="{FF2B5EF4-FFF2-40B4-BE49-F238E27FC236}">
                <a16:creationId xmlns:a16="http://schemas.microsoft.com/office/drawing/2014/main" id="{605BD04D-3B88-4DEC-BBAC-4CAE039279ED}"/>
              </a:ext>
            </a:extLst>
          </p:cNvPr>
          <p:cNvSpPr>
            <a:spLocks noGrp="1"/>
          </p:cNvSpPr>
          <p:nvPr>
            <p:ph type="ftr" sz="quarter" idx="34"/>
          </p:nvPr>
        </p:nvSpPr>
        <p:spPr/>
        <p:txBody>
          <a:bodyPr/>
          <a:lstStyle/>
          <a:p>
            <a:endParaRPr lang="en-US" dirty="0"/>
          </a:p>
        </p:txBody>
      </p:sp>
      <p:sp>
        <p:nvSpPr>
          <p:cNvPr id="18" name="Slide Number Placeholder 17">
            <a:extLst>
              <a:ext uri="{FF2B5EF4-FFF2-40B4-BE49-F238E27FC236}">
                <a16:creationId xmlns:a16="http://schemas.microsoft.com/office/drawing/2014/main" id="{9B9A3728-DF8D-4FDC-93E0-573C6682503B}"/>
              </a:ext>
            </a:extLst>
          </p:cNvPr>
          <p:cNvSpPr>
            <a:spLocks noGrp="1"/>
          </p:cNvSpPr>
          <p:nvPr>
            <p:ph type="sldNum" sz="quarter" idx="35"/>
          </p:nvPr>
        </p:nvSpPr>
        <p:spPr/>
        <p:txBody>
          <a:bodyPr/>
          <a:lstStyle/>
          <a:p>
            <a:fld id="{24C8C45C-947F-4981-8B3F-4F32E973C901}" type="slidenum">
              <a:rPr lang="en-US" smtClean="0"/>
              <a:pPr/>
              <a:t>‹#›</a:t>
            </a:fld>
            <a:endParaRPr lang="en-US" dirty="0"/>
          </a:p>
        </p:txBody>
      </p:sp>
      <p:sp>
        <p:nvSpPr>
          <p:cNvPr id="19" name="Rectangle 18">
            <a:extLst>
              <a:ext uri="{FF2B5EF4-FFF2-40B4-BE49-F238E27FC236}">
                <a16:creationId xmlns:a16="http://schemas.microsoft.com/office/drawing/2014/main" id="{EE07C18F-F5C2-4782-BA46-500D7A1C6B8B}"/>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4CFD7C63-6025-48D0-B957-275AC4C3D303}"/>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42050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BC1CC235-13AB-4719-AE3C-0AC04ABC91C2}"/>
              </a:ext>
            </a:extLst>
          </p:cNvPr>
          <p:cNvSpPr>
            <a:spLocks noGrp="1"/>
          </p:cNvSpPr>
          <p:nvPr>
            <p:ph type="dt" sz="half" idx="14"/>
          </p:nvPr>
        </p:nvSpPr>
        <p:spPr/>
        <p:txBody>
          <a:bodyPr/>
          <a:lstStyle/>
          <a:p>
            <a:endParaRPr lang="en-US" dirty="0"/>
          </a:p>
        </p:txBody>
      </p:sp>
      <p:sp>
        <p:nvSpPr>
          <p:cNvPr id="9" name="Footer Placeholder 8">
            <a:extLst>
              <a:ext uri="{FF2B5EF4-FFF2-40B4-BE49-F238E27FC236}">
                <a16:creationId xmlns:a16="http://schemas.microsoft.com/office/drawing/2014/main" id="{69EE575D-9925-435A-A892-0516AF5ED232}"/>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205D09F2-DE2B-4063-ACAC-C180974C0575}"/>
              </a:ext>
            </a:extLst>
          </p:cNvPr>
          <p:cNvSpPr>
            <a:spLocks noGrp="1"/>
          </p:cNvSpPr>
          <p:nvPr>
            <p:ph type="sldNum" sz="quarter" idx="16"/>
          </p:nvPr>
        </p:nvSpPr>
        <p:spPr/>
        <p:txBody>
          <a:bodyPr/>
          <a:lstStyle/>
          <a:p>
            <a:fld id="{24C8C45C-947F-4981-8B3F-4F32E973C901}" type="slidenum">
              <a:rPr lang="en-US" smtClean="0"/>
              <a:pPr/>
              <a:t>‹#›</a:t>
            </a:fld>
            <a:endParaRPr lang="en-US" dirty="0"/>
          </a:p>
        </p:txBody>
      </p:sp>
      <p:sp>
        <p:nvSpPr>
          <p:cNvPr id="11" name="Title 10">
            <a:extLst>
              <a:ext uri="{FF2B5EF4-FFF2-40B4-BE49-F238E27FC236}">
                <a16:creationId xmlns:a16="http://schemas.microsoft.com/office/drawing/2014/main" id="{756BBA15-B3F8-4CF3-AF72-510ADFE05551}"/>
              </a:ext>
            </a:extLst>
          </p:cNvPr>
          <p:cNvSpPr>
            <a:spLocks noGrp="1"/>
          </p:cNvSpPr>
          <p:nvPr>
            <p:ph type="title"/>
          </p:nvPr>
        </p:nvSpPr>
        <p:spPr/>
        <p:txBody>
          <a:bodyPr/>
          <a:lstStyle/>
          <a:p>
            <a:r>
              <a:rPr lang="en-US" dirty="0"/>
              <a:t>Click to edit Master title style</a:t>
            </a:r>
          </a:p>
        </p:txBody>
      </p:sp>
      <p:sp>
        <p:nvSpPr>
          <p:cNvPr id="12" name="Subtitle 2">
            <a:extLst>
              <a:ext uri="{FF2B5EF4-FFF2-40B4-BE49-F238E27FC236}">
                <a16:creationId xmlns:a16="http://schemas.microsoft.com/office/drawing/2014/main" id="{885DF893-FC54-49BE-87E0-744B604E84BA}"/>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Rectangle 6">
            <a:extLst>
              <a:ext uri="{FF2B5EF4-FFF2-40B4-BE49-F238E27FC236}">
                <a16:creationId xmlns:a16="http://schemas.microsoft.com/office/drawing/2014/main" id="{4FC66F5E-C44C-467E-825F-B47C68D65034}"/>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151B6FE6-23D2-401E-ABB6-FFF4DED180C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4" name="Rectangle 37">
            <a:extLst>
              <a:ext uri="{FF2B5EF4-FFF2-40B4-BE49-F238E27FC236}">
                <a16:creationId xmlns:a16="http://schemas.microsoft.com/office/drawing/2014/main" id="{6DACC615-6477-4D16-A581-52CF9B9B666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145091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9A9EB9-CD56-489C-8CBC-F3BF70D174C1}"/>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A59DD50-3875-4101-91DD-D28020F0A0A5}"/>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B3A78D79-D1BF-4A3D-8866-9D9B1FED1B55}"/>
              </a:ext>
            </a:extLst>
          </p:cNvPr>
          <p:cNvSpPr>
            <a:spLocks noGrp="1"/>
          </p:cNvSpPr>
          <p:nvPr>
            <p:ph type="ftr" sz="quarter" idx="12"/>
          </p:nvPr>
        </p:nvSpPr>
        <p:spPr/>
        <p:txBody>
          <a:bodyPr/>
          <a:lstStyle/>
          <a:p>
            <a:endParaRPr lang="en-US" dirty="0"/>
          </a:p>
        </p:txBody>
      </p:sp>
      <p:sp>
        <p:nvSpPr>
          <p:cNvPr id="6" name="Rectangle 5">
            <a:extLst>
              <a:ext uri="{FF2B5EF4-FFF2-40B4-BE49-F238E27FC236}">
                <a16:creationId xmlns:a16="http://schemas.microsoft.com/office/drawing/2014/main" id="{986E10A3-AA6E-4062-81EA-A05B8706F9C6}"/>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7" name="Rectangle 6">
            <a:extLst>
              <a:ext uri="{FF2B5EF4-FFF2-40B4-BE49-F238E27FC236}">
                <a16:creationId xmlns:a16="http://schemas.microsoft.com/office/drawing/2014/main" id="{A1E49E78-53CA-4FE7-929E-5FD77552663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8" name="Rectangle 37">
            <a:extLst>
              <a:ext uri="{FF2B5EF4-FFF2-40B4-BE49-F238E27FC236}">
                <a16:creationId xmlns:a16="http://schemas.microsoft.com/office/drawing/2014/main" id="{6E427A66-1D71-4E45-81C8-922267F1B539}"/>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967739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D136D-C454-440B-A84E-4F4EB20A0555}"/>
              </a:ext>
            </a:extLst>
          </p:cNvPr>
          <p:cNvSpPr>
            <a:spLocks noGrp="1"/>
          </p:cNvSpPr>
          <p:nvPr>
            <p:ph type="sldNum" sz="quarter" idx="10"/>
          </p:nvPr>
        </p:nvSpPr>
        <p:spPr>
          <a:xfrm>
            <a:off x="0" y="6876000"/>
            <a:ext cx="0" cy="0"/>
          </a:xfrm>
        </p:spPr>
        <p:txBody>
          <a:bodyPr/>
          <a:lstStyle>
            <a:lvl1pPr>
              <a:defRPr sz="100">
                <a:noFill/>
              </a:defRPr>
            </a:lvl1p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49F05785-C456-4BD3-B599-5442CF074B5A}"/>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5CAE1DA-F3AE-444B-8717-F0F6F42681BD}"/>
              </a:ext>
            </a:extLst>
          </p:cNvPr>
          <p:cNvSpPr>
            <a:spLocks noGrp="1"/>
          </p:cNvSpPr>
          <p:nvPr>
            <p:ph type="ftr" sz="quarter" idx="12"/>
          </p:nvPr>
        </p:nvSpPr>
        <p:spPr/>
        <p:txBody>
          <a:bodyPr/>
          <a:lstStyle/>
          <a:p>
            <a:endParaRPr lang="en-US" dirty="0"/>
          </a:p>
        </p:txBody>
      </p:sp>
      <p:sp>
        <p:nvSpPr>
          <p:cNvPr id="6" name="Rectangle 5">
            <a:extLst>
              <a:ext uri="{FF2B5EF4-FFF2-40B4-BE49-F238E27FC236}">
                <a16:creationId xmlns:a16="http://schemas.microsoft.com/office/drawing/2014/main" id="{9CD49E64-696D-4AEC-8D0D-1A073FBAE0DB}"/>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7" name="Rectangle 6">
            <a:extLst>
              <a:ext uri="{FF2B5EF4-FFF2-40B4-BE49-F238E27FC236}">
                <a16:creationId xmlns:a16="http://schemas.microsoft.com/office/drawing/2014/main" id="{8161D1DF-9799-4255-8C56-2D6E531048BE}"/>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8" name="Rectangle 37">
            <a:extLst>
              <a:ext uri="{FF2B5EF4-FFF2-40B4-BE49-F238E27FC236}">
                <a16:creationId xmlns:a16="http://schemas.microsoft.com/office/drawing/2014/main" id="{BF165F89-A59A-4AA6-A92F-8A359CF052E5}"/>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587130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T Text &amp; Image Grid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9" y="490275"/>
            <a:ext cx="4432299"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44322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10">
            <a:extLst>
              <a:ext uri="{FF2B5EF4-FFF2-40B4-BE49-F238E27FC236}">
                <a16:creationId xmlns:a16="http://schemas.microsoft.com/office/drawing/2014/main" id="{B46FAB15-9F2D-4C0A-A01A-A5BCD4EF6BE0}"/>
              </a:ext>
            </a:extLst>
          </p:cNvPr>
          <p:cNvSpPr>
            <a:spLocks noGrp="1"/>
          </p:cNvSpPr>
          <p:nvPr>
            <p:ph type="body" sz="quarter" idx="14" hasCustomPrompt="1"/>
          </p:nvPr>
        </p:nvSpPr>
        <p:spPr>
          <a:xfrm>
            <a:off x="5295900" y="574675"/>
            <a:ext cx="3160800" cy="2854800"/>
          </a:xfrm>
          <a:solidFill>
            <a:schemeClr val="bg1"/>
          </a:solidFill>
        </p:spPr>
        <p:txBody>
          <a:bodyPr lIns="90000" tIns="90000" rIns="90000" bIns="349200" anchor="b" anchorCtr="0"/>
          <a:lstStyle>
            <a:lvl1pPr marL="0" indent="0" algn="ctr" defTabSz="1439863">
              <a:spcAft>
                <a:spcPts val="0"/>
              </a:spcAft>
              <a:buFont typeface="Arial" panose="020B0604020202020204" pitchFamily="34" charset="0"/>
              <a:buChar char="​"/>
              <a:defRPr sz="1000" b="0" i="0">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2" name="Picture Placeholder 1">
            <a:extLst>
              <a:ext uri="{FF2B5EF4-FFF2-40B4-BE49-F238E27FC236}">
                <a16:creationId xmlns:a16="http://schemas.microsoft.com/office/drawing/2014/main" id="{A5971F06-F4E1-4443-A9CD-E6E2B61B450A}"/>
              </a:ext>
            </a:extLst>
          </p:cNvPr>
          <p:cNvSpPr>
            <a:spLocks noGrp="1" noChangeAspect="1"/>
          </p:cNvSpPr>
          <p:nvPr>
            <p:ph type="pic" sz="quarter" idx="29" hasCustomPrompt="1"/>
          </p:nvPr>
        </p:nvSpPr>
        <p:spPr>
          <a:xfrm>
            <a:off x="6248100" y="885600"/>
            <a:ext cx="1254825" cy="1256400"/>
          </a:xfrm>
          <a:noFill/>
        </p:spPr>
        <p:txBody>
          <a:bodyPr lIns="72000" tIns="36000" rIns="72000"/>
          <a:lstStyle>
            <a:lvl1pPr marL="0" indent="0" algn="l">
              <a:buNone/>
              <a:defRPr sz="800" b="0" cap="none" baseline="0">
                <a:solidFill>
                  <a:schemeClr val="tx1"/>
                </a:solidFill>
              </a:defRPr>
            </a:lvl1pPr>
          </a:lstStyle>
          <a:p>
            <a:r>
              <a:rPr lang="en-US" dirty="0"/>
              <a:t>Click here to insert image via Templafy/ Images or click icon to browse for image</a:t>
            </a:r>
          </a:p>
        </p:txBody>
      </p:sp>
      <p:sp>
        <p:nvSpPr>
          <p:cNvPr id="9" name="Text Placeholder 14">
            <a:extLst>
              <a:ext uri="{FF2B5EF4-FFF2-40B4-BE49-F238E27FC236}">
                <a16:creationId xmlns:a16="http://schemas.microsoft.com/office/drawing/2014/main" id="{5C4446FA-6FCB-4034-8B22-4DF710A782CE}"/>
              </a:ext>
            </a:extLst>
          </p:cNvPr>
          <p:cNvSpPr>
            <a:spLocks noGrp="1"/>
          </p:cNvSpPr>
          <p:nvPr>
            <p:ph type="body" sz="quarter" idx="16" hasCustomPrompt="1"/>
          </p:nvPr>
        </p:nvSpPr>
        <p:spPr>
          <a:xfrm>
            <a:off x="8452636" y="574676"/>
            <a:ext cx="3160800" cy="2854800"/>
          </a:xfrm>
          <a:solidFill>
            <a:schemeClr val="bg1"/>
          </a:solidFill>
        </p:spPr>
        <p:txBody>
          <a:bodyPr lIns="90000" tIns="90000" rIns="90000" bIns="349200" anchor="b" anchorCtr="0"/>
          <a:lstStyle>
            <a:lvl1pPr marL="0" indent="0" algn="ctr" defTabSz="1439863">
              <a:spcAft>
                <a:spcPts val="0"/>
              </a:spcAft>
              <a:buFont typeface="Arial" panose="020B0604020202020204" pitchFamily="34" charset="0"/>
              <a:buChar char="​"/>
              <a:defRPr sz="1000" b="0" i="0">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3" name="Picture Placeholder 2">
            <a:extLst>
              <a:ext uri="{FF2B5EF4-FFF2-40B4-BE49-F238E27FC236}">
                <a16:creationId xmlns:a16="http://schemas.microsoft.com/office/drawing/2014/main" id="{161BA04B-9950-4E2E-B10E-F8D529592BEF}"/>
              </a:ext>
            </a:extLst>
          </p:cNvPr>
          <p:cNvSpPr>
            <a:spLocks noGrp="1" noChangeAspect="1"/>
          </p:cNvSpPr>
          <p:nvPr>
            <p:ph type="pic" sz="quarter" idx="30" hasCustomPrompt="1"/>
          </p:nvPr>
        </p:nvSpPr>
        <p:spPr>
          <a:xfrm>
            <a:off x="9404836" y="885600"/>
            <a:ext cx="1256400" cy="1256400"/>
          </a:xfrm>
          <a:noFill/>
        </p:spPr>
        <p:txBody>
          <a:bodyPr lIns="72000" tIns="36000" rIns="72000"/>
          <a:lstStyle>
            <a:lvl1pPr marL="0" indent="0" algn="l">
              <a:buNone/>
              <a:defRPr sz="800" b="0" cap="none" baseline="0">
                <a:solidFill>
                  <a:schemeClr val="tx1"/>
                </a:solidFill>
              </a:defRPr>
            </a:lvl1pPr>
          </a:lstStyle>
          <a:p>
            <a:r>
              <a:rPr lang="en-US" dirty="0"/>
              <a:t>Click here to insert image via Templafy/ Images or click icon to browse for image</a:t>
            </a:r>
          </a:p>
        </p:txBody>
      </p:sp>
      <p:sp>
        <p:nvSpPr>
          <p:cNvPr id="10" name="Text Placeholder 18">
            <a:extLst>
              <a:ext uri="{FF2B5EF4-FFF2-40B4-BE49-F238E27FC236}">
                <a16:creationId xmlns:a16="http://schemas.microsoft.com/office/drawing/2014/main" id="{100EB804-64B8-4375-89A6-D7C26E20FA52}"/>
              </a:ext>
            </a:extLst>
          </p:cNvPr>
          <p:cNvSpPr>
            <a:spLocks noGrp="1"/>
          </p:cNvSpPr>
          <p:nvPr>
            <p:ph type="body" sz="quarter" idx="18" hasCustomPrompt="1"/>
          </p:nvPr>
        </p:nvSpPr>
        <p:spPr>
          <a:xfrm>
            <a:off x="5295900" y="3426939"/>
            <a:ext cx="3160800" cy="2854800"/>
          </a:xfrm>
          <a:solidFill>
            <a:schemeClr val="bg1"/>
          </a:solidFill>
        </p:spPr>
        <p:txBody>
          <a:bodyPr lIns="90000" tIns="90000" rIns="90000" bIns="349200" anchor="b" anchorCtr="0"/>
          <a:lstStyle>
            <a:lvl1pPr marL="0" indent="0" algn="ctr">
              <a:spcAft>
                <a:spcPts val="0"/>
              </a:spcAft>
              <a:buFont typeface="Arial" panose="020B0604020202020204" pitchFamily="34" charset="0"/>
              <a:buChar char="​"/>
              <a:defRPr sz="1000" i="0"/>
            </a:lvl1pPr>
            <a:lvl2pPr marL="0" indent="0">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4" name="Picture Placeholder 3">
            <a:extLst>
              <a:ext uri="{FF2B5EF4-FFF2-40B4-BE49-F238E27FC236}">
                <a16:creationId xmlns:a16="http://schemas.microsoft.com/office/drawing/2014/main" id="{5C949354-6679-4B4A-8BB2-905BD248FC88}"/>
              </a:ext>
            </a:extLst>
          </p:cNvPr>
          <p:cNvSpPr>
            <a:spLocks noGrp="1" noChangeAspect="1"/>
          </p:cNvSpPr>
          <p:nvPr>
            <p:ph type="pic" sz="quarter" idx="31" hasCustomPrompt="1"/>
          </p:nvPr>
        </p:nvSpPr>
        <p:spPr>
          <a:xfrm>
            <a:off x="6248100" y="3737863"/>
            <a:ext cx="1256400" cy="1256400"/>
          </a:xfrm>
          <a:noFill/>
        </p:spPr>
        <p:txBody>
          <a:bodyPr lIns="72000" tIns="36000" rIns="72000"/>
          <a:lstStyle>
            <a:lvl1pPr marL="0" indent="0" algn="l">
              <a:buNone/>
              <a:defRPr sz="800" b="0" cap="none" baseline="0">
                <a:solidFill>
                  <a:schemeClr val="tx1"/>
                </a:solidFill>
              </a:defRPr>
            </a:lvl1pPr>
          </a:lstStyle>
          <a:p>
            <a:r>
              <a:rPr lang="en-US" dirty="0"/>
              <a:t>Click here to insert image via Templafy/ Images or click icon to browse for image</a:t>
            </a:r>
          </a:p>
        </p:txBody>
      </p:sp>
      <p:sp>
        <p:nvSpPr>
          <p:cNvPr id="11" name="Text Placeholder 22">
            <a:extLst>
              <a:ext uri="{FF2B5EF4-FFF2-40B4-BE49-F238E27FC236}">
                <a16:creationId xmlns:a16="http://schemas.microsoft.com/office/drawing/2014/main" id="{9CA9ED44-2107-46A0-9290-F63DF514EA7C}"/>
              </a:ext>
            </a:extLst>
          </p:cNvPr>
          <p:cNvSpPr>
            <a:spLocks noGrp="1"/>
          </p:cNvSpPr>
          <p:nvPr>
            <p:ph type="body" sz="quarter" idx="20" hasCustomPrompt="1"/>
          </p:nvPr>
        </p:nvSpPr>
        <p:spPr>
          <a:xfrm>
            <a:off x="8452636" y="3426939"/>
            <a:ext cx="3160800" cy="2854800"/>
          </a:xfrm>
          <a:solidFill>
            <a:schemeClr val="bg1"/>
          </a:solidFill>
        </p:spPr>
        <p:txBody>
          <a:bodyPr lIns="90000" tIns="90000" rIns="90000" bIns="349200" anchor="b" anchorCtr="0"/>
          <a:lstStyle>
            <a:lvl1pPr marL="0" indent="0" algn="ctr" defTabSz="895350">
              <a:spcAft>
                <a:spcPts val="0"/>
              </a:spcAft>
              <a:buFont typeface="Arial" panose="020B0604020202020204" pitchFamily="34" charset="0"/>
              <a:buChar char="​"/>
              <a:defRPr sz="1000" i="0"/>
            </a:lvl1pPr>
            <a:lvl2pPr marL="0" indent="0" defTabSz="179388">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5" name="Picture Placeholder 4">
            <a:extLst>
              <a:ext uri="{FF2B5EF4-FFF2-40B4-BE49-F238E27FC236}">
                <a16:creationId xmlns:a16="http://schemas.microsoft.com/office/drawing/2014/main" id="{7763DEEE-8698-4FCA-85E9-D2ED1C5CAED8}"/>
              </a:ext>
            </a:extLst>
          </p:cNvPr>
          <p:cNvSpPr>
            <a:spLocks noGrp="1" noChangeAspect="1"/>
          </p:cNvSpPr>
          <p:nvPr>
            <p:ph type="pic" sz="quarter" idx="32" hasCustomPrompt="1"/>
          </p:nvPr>
        </p:nvSpPr>
        <p:spPr>
          <a:xfrm>
            <a:off x="9404836" y="3727063"/>
            <a:ext cx="1256400" cy="1256400"/>
          </a:xfrm>
          <a:noFill/>
        </p:spPr>
        <p:txBody>
          <a:bodyPr lIns="72000" tIns="36000" rIns="72000"/>
          <a:lstStyle>
            <a:lvl1pPr marL="0" indent="0" algn="l">
              <a:buNone/>
              <a:defRPr sz="800" b="0" cap="none" baseline="0">
                <a:solidFill>
                  <a:schemeClr val="tx1"/>
                </a:solidFill>
              </a:defRPr>
            </a:lvl1pPr>
          </a:lstStyle>
          <a:p>
            <a:r>
              <a:rPr lang="en-US" dirty="0"/>
              <a:t>Click here to insert image via Templafy/ Images or click icon to browse for image</a:t>
            </a:r>
          </a:p>
        </p:txBody>
      </p:sp>
      <p:sp>
        <p:nvSpPr>
          <p:cNvPr id="16" name="Date Placeholder 15">
            <a:extLst>
              <a:ext uri="{FF2B5EF4-FFF2-40B4-BE49-F238E27FC236}">
                <a16:creationId xmlns:a16="http://schemas.microsoft.com/office/drawing/2014/main" id="{311F20D8-EA7F-4194-AC0A-E3C4FA044834}"/>
              </a:ext>
            </a:extLst>
          </p:cNvPr>
          <p:cNvSpPr>
            <a:spLocks noGrp="1"/>
          </p:cNvSpPr>
          <p:nvPr>
            <p:ph type="dt" sz="half" idx="33"/>
          </p:nvPr>
        </p:nvSpPr>
        <p:spPr/>
        <p:txBody>
          <a:bodyPr/>
          <a:lstStyle/>
          <a:p>
            <a:endParaRPr lang="en-US" dirty="0"/>
          </a:p>
        </p:txBody>
      </p:sp>
      <p:sp>
        <p:nvSpPr>
          <p:cNvPr id="17" name="Footer Placeholder 16">
            <a:extLst>
              <a:ext uri="{FF2B5EF4-FFF2-40B4-BE49-F238E27FC236}">
                <a16:creationId xmlns:a16="http://schemas.microsoft.com/office/drawing/2014/main" id="{605BD04D-3B88-4DEC-BBAC-4CAE039279ED}"/>
              </a:ext>
            </a:extLst>
          </p:cNvPr>
          <p:cNvSpPr>
            <a:spLocks noGrp="1"/>
          </p:cNvSpPr>
          <p:nvPr>
            <p:ph type="ftr" sz="quarter" idx="34"/>
          </p:nvPr>
        </p:nvSpPr>
        <p:spPr/>
        <p:txBody>
          <a:bodyPr/>
          <a:lstStyle/>
          <a:p>
            <a:endParaRPr lang="en-US" dirty="0"/>
          </a:p>
        </p:txBody>
      </p:sp>
      <p:sp>
        <p:nvSpPr>
          <p:cNvPr id="18" name="Slide Number Placeholder 17">
            <a:extLst>
              <a:ext uri="{FF2B5EF4-FFF2-40B4-BE49-F238E27FC236}">
                <a16:creationId xmlns:a16="http://schemas.microsoft.com/office/drawing/2014/main" id="{9B9A3728-DF8D-4FDC-93E0-573C6682503B}"/>
              </a:ext>
            </a:extLst>
          </p:cNvPr>
          <p:cNvSpPr>
            <a:spLocks noGrp="1"/>
          </p:cNvSpPr>
          <p:nvPr>
            <p:ph type="sldNum" sz="quarter" idx="35"/>
          </p:nvPr>
        </p:nvSpPr>
        <p:spPr/>
        <p:txBody>
          <a:bodyPr/>
          <a:lstStyle/>
          <a:p>
            <a:fld id="{24C8C45C-947F-4981-8B3F-4F32E973C901}" type="slidenum">
              <a:rPr lang="en-US" smtClean="0"/>
              <a:pPr/>
              <a:t>‹#›</a:t>
            </a:fld>
            <a:endParaRPr lang="en-US" dirty="0"/>
          </a:p>
        </p:txBody>
      </p:sp>
      <p:sp>
        <p:nvSpPr>
          <p:cNvPr id="19" name="Rectangle 18">
            <a:extLst>
              <a:ext uri="{FF2B5EF4-FFF2-40B4-BE49-F238E27FC236}">
                <a16:creationId xmlns:a16="http://schemas.microsoft.com/office/drawing/2014/main" id="{A672E5DC-CC46-4F8C-B823-9BA04CEA3254}"/>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7875498C-9AE7-4F81-8A0D-BD0FEEB4CE1A}"/>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1" name="Rectangle 37">
            <a:extLst>
              <a:ext uri="{FF2B5EF4-FFF2-40B4-BE49-F238E27FC236}">
                <a16:creationId xmlns:a16="http://schemas.microsoft.com/office/drawing/2014/main" id="{5444EF3F-EEED-4711-A5EA-E46C2E044B3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57961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 Text &amp; Image Grid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9" y="490275"/>
            <a:ext cx="4432299"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44322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10">
            <a:extLst>
              <a:ext uri="{FF2B5EF4-FFF2-40B4-BE49-F238E27FC236}">
                <a16:creationId xmlns:a16="http://schemas.microsoft.com/office/drawing/2014/main" id="{B46FAB15-9F2D-4C0A-A01A-A5BCD4EF6BE0}"/>
              </a:ext>
            </a:extLst>
          </p:cNvPr>
          <p:cNvSpPr>
            <a:spLocks noGrp="1"/>
          </p:cNvSpPr>
          <p:nvPr>
            <p:ph type="body" sz="quarter" idx="14" hasCustomPrompt="1"/>
          </p:nvPr>
        </p:nvSpPr>
        <p:spPr bwMode="invGray">
          <a:xfrm>
            <a:off x="5295900" y="574675"/>
            <a:ext cx="3160800" cy="2854800"/>
          </a:xfrm>
          <a:solidFill>
            <a:schemeClr val="bg2"/>
          </a:solidFill>
        </p:spPr>
        <p:txBody>
          <a:bodyPr lIns="90000" tIns="90000" rIns="90000" bIns="349200" anchor="b" anchorCtr="0"/>
          <a:lstStyle>
            <a:lvl1pPr marL="0" indent="0" algn="ctr" defTabSz="1439863">
              <a:spcAft>
                <a:spcPts val="0"/>
              </a:spcAft>
              <a:buFont typeface="Arial" panose="020B0604020202020204" pitchFamily="34" charset="0"/>
              <a:buChar char="​"/>
              <a:defRPr sz="1000" b="0" i="0">
                <a:solidFill>
                  <a:schemeClr val="bg1"/>
                </a:solidFill>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2" name="Picture Placeholder 1">
            <a:extLst>
              <a:ext uri="{FF2B5EF4-FFF2-40B4-BE49-F238E27FC236}">
                <a16:creationId xmlns:a16="http://schemas.microsoft.com/office/drawing/2014/main" id="{A5971F06-F4E1-4443-A9CD-E6E2B61B450A}"/>
              </a:ext>
            </a:extLst>
          </p:cNvPr>
          <p:cNvSpPr>
            <a:spLocks noGrp="1" noChangeAspect="1"/>
          </p:cNvSpPr>
          <p:nvPr>
            <p:ph type="pic" sz="quarter" idx="29" hasCustomPrompt="1"/>
          </p:nvPr>
        </p:nvSpPr>
        <p:spPr>
          <a:xfrm>
            <a:off x="6248100" y="885600"/>
            <a:ext cx="1254825" cy="1256400"/>
          </a:xfrm>
          <a:noFill/>
        </p:spPr>
        <p:txBody>
          <a:bodyPr lIns="72000" tIns="36000" rIns="72000"/>
          <a:lstStyle>
            <a:lvl1pPr marL="0" indent="0" algn="l">
              <a:buNone/>
              <a:defRPr sz="800" b="0" cap="none" baseline="0">
                <a:solidFill>
                  <a:schemeClr val="bg1"/>
                </a:solidFill>
              </a:defRPr>
            </a:lvl1pPr>
          </a:lstStyle>
          <a:p>
            <a:r>
              <a:rPr lang="en-US" dirty="0"/>
              <a:t>Click here to insert image via Templafy/ Images or click icon to browse for image</a:t>
            </a:r>
          </a:p>
        </p:txBody>
      </p:sp>
      <p:sp>
        <p:nvSpPr>
          <p:cNvPr id="9" name="Text Placeholder 14">
            <a:extLst>
              <a:ext uri="{FF2B5EF4-FFF2-40B4-BE49-F238E27FC236}">
                <a16:creationId xmlns:a16="http://schemas.microsoft.com/office/drawing/2014/main" id="{5C4446FA-6FCB-4034-8B22-4DF710A782CE}"/>
              </a:ext>
            </a:extLst>
          </p:cNvPr>
          <p:cNvSpPr>
            <a:spLocks noGrp="1"/>
          </p:cNvSpPr>
          <p:nvPr>
            <p:ph type="body" sz="quarter" idx="16" hasCustomPrompt="1"/>
          </p:nvPr>
        </p:nvSpPr>
        <p:spPr bwMode="invGray">
          <a:xfrm>
            <a:off x="8452636" y="574676"/>
            <a:ext cx="3160800" cy="2854800"/>
          </a:xfrm>
          <a:solidFill>
            <a:schemeClr val="tx2"/>
          </a:solidFill>
        </p:spPr>
        <p:txBody>
          <a:bodyPr lIns="90000" tIns="90000" rIns="90000" bIns="349200" anchor="b" anchorCtr="0"/>
          <a:lstStyle>
            <a:lvl1pPr marL="0" indent="0" algn="ctr" defTabSz="1439863">
              <a:spcAft>
                <a:spcPts val="0"/>
              </a:spcAft>
              <a:buFont typeface="Arial" panose="020B0604020202020204" pitchFamily="34" charset="0"/>
              <a:buChar char="​"/>
              <a:defRPr sz="1000" b="0" i="0">
                <a:solidFill>
                  <a:schemeClr val="bg1"/>
                </a:solidFill>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3" name="Picture Placeholder 2">
            <a:extLst>
              <a:ext uri="{FF2B5EF4-FFF2-40B4-BE49-F238E27FC236}">
                <a16:creationId xmlns:a16="http://schemas.microsoft.com/office/drawing/2014/main" id="{161BA04B-9950-4E2E-B10E-F8D529592BEF}"/>
              </a:ext>
            </a:extLst>
          </p:cNvPr>
          <p:cNvSpPr>
            <a:spLocks noGrp="1" noChangeAspect="1"/>
          </p:cNvSpPr>
          <p:nvPr>
            <p:ph type="pic" sz="quarter" idx="30" hasCustomPrompt="1"/>
          </p:nvPr>
        </p:nvSpPr>
        <p:spPr>
          <a:xfrm>
            <a:off x="9404836" y="885600"/>
            <a:ext cx="1256400" cy="1256400"/>
          </a:xfrm>
          <a:noFill/>
        </p:spPr>
        <p:txBody>
          <a:bodyPr lIns="72000" tIns="36000" rIns="72000"/>
          <a:lstStyle>
            <a:lvl1pPr marL="0" indent="0" algn="l">
              <a:buNone/>
              <a:defRPr sz="800" b="0" cap="none" baseline="0">
                <a:solidFill>
                  <a:schemeClr val="bg1"/>
                </a:solidFill>
              </a:defRPr>
            </a:lvl1pPr>
          </a:lstStyle>
          <a:p>
            <a:r>
              <a:rPr lang="en-US" dirty="0"/>
              <a:t>Click here to insert image via Templafy/ Images or click icon to browse for image</a:t>
            </a:r>
          </a:p>
        </p:txBody>
      </p:sp>
      <p:sp>
        <p:nvSpPr>
          <p:cNvPr id="10" name="Text Placeholder 18">
            <a:extLst>
              <a:ext uri="{FF2B5EF4-FFF2-40B4-BE49-F238E27FC236}">
                <a16:creationId xmlns:a16="http://schemas.microsoft.com/office/drawing/2014/main" id="{100EB804-64B8-4375-89A6-D7C26E20FA52}"/>
              </a:ext>
            </a:extLst>
          </p:cNvPr>
          <p:cNvSpPr>
            <a:spLocks noGrp="1"/>
          </p:cNvSpPr>
          <p:nvPr>
            <p:ph type="body" sz="quarter" idx="18" hasCustomPrompt="1"/>
          </p:nvPr>
        </p:nvSpPr>
        <p:spPr bwMode="invGray">
          <a:xfrm>
            <a:off x="5295900" y="3426939"/>
            <a:ext cx="3160800" cy="2854800"/>
          </a:xfrm>
          <a:solidFill>
            <a:schemeClr val="tx2"/>
          </a:solidFill>
        </p:spPr>
        <p:txBody>
          <a:bodyPr lIns="90000" tIns="90000" rIns="90000" bIns="349200" anchor="b" anchorCtr="0"/>
          <a:lstStyle>
            <a:lvl1pPr marL="0" indent="0" algn="ctr">
              <a:spcAft>
                <a:spcPts val="0"/>
              </a:spcAft>
              <a:buFont typeface="Arial" panose="020B0604020202020204" pitchFamily="34" charset="0"/>
              <a:buChar char="​"/>
              <a:defRPr sz="1000" i="0">
                <a:solidFill>
                  <a:schemeClr val="bg1"/>
                </a:solidFill>
              </a:defRPr>
            </a:lvl1pPr>
            <a:lvl2pPr marL="0" indent="0">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4" name="Picture Placeholder 3">
            <a:extLst>
              <a:ext uri="{FF2B5EF4-FFF2-40B4-BE49-F238E27FC236}">
                <a16:creationId xmlns:a16="http://schemas.microsoft.com/office/drawing/2014/main" id="{5C949354-6679-4B4A-8BB2-905BD248FC88}"/>
              </a:ext>
            </a:extLst>
          </p:cNvPr>
          <p:cNvSpPr>
            <a:spLocks noGrp="1" noChangeAspect="1"/>
          </p:cNvSpPr>
          <p:nvPr>
            <p:ph type="pic" sz="quarter" idx="31" hasCustomPrompt="1"/>
          </p:nvPr>
        </p:nvSpPr>
        <p:spPr>
          <a:xfrm>
            <a:off x="6248100" y="3737863"/>
            <a:ext cx="1256400" cy="1256400"/>
          </a:xfrm>
          <a:noFill/>
        </p:spPr>
        <p:txBody>
          <a:bodyPr lIns="72000" tIns="36000" rIns="72000"/>
          <a:lstStyle>
            <a:lvl1pPr marL="0" indent="0" algn="l">
              <a:buNone/>
              <a:defRPr sz="800" b="0" cap="none" baseline="0">
                <a:solidFill>
                  <a:schemeClr val="bg1"/>
                </a:solidFill>
              </a:defRPr>
            </a:lvl1pPr>
          </a:lstStyle>
          <a:p>
            <a:r>
              <a:rPr lang="en-US" dirty="0"/>
              <a:t>Click here to insert image via Templafy/ Images or click icon to browse for image</a:t>
            </a:r>
          </a:p>
        </p:txBody>
      </p:sp>
      <p:sp>
        <p:nvSpPr>
          <p:cNvPr id="11" name="Text Placeholder 22">
            <a:extLst>
              <a:ext uri="{FF2B5EF4-FFF2-40B4-BE49-F238E27FC236}">
                <a16:creationId xmlns:a16="http://schemas.microsoft.com/office/drawing/2014/main" id="{9CA9ED44-2107-46A0-9290-F63DF514EA7C}"/>
              </a:ext>
            </a:extLst>
          </p:cNvPr>
          <p:cNvSpPr>
            <a:spLocks noGrp="1"/>
          </p:cNvSpPr>
          <p:nvPr>
            <p:ph type="body" sz="quarter" idx="20" hasCustomPrompt="1"/>
          </p:nvPr>
        </p:nvSpPr>
        <p:spPr bwMode="invGray">
          <a:xfrm>
            <a:off x="8452636" y="3426939"/>
            <a:ext cx="3160800" cy="2854800"/>
          </a:xfrm>
          <a:solidFill>
            <a:schemeClr val="bg2"/>
          </a:solidFill>
        </p:spPr>
        <p:txBody>
          <a:bodyPr lIns="90000" tIns="90000" rIns="90000" bIns="349200" anchor="b" anchorCtr="0"/>
          <a:lstStyle>
            <a:lvl1pPr marL="0" indent="0" algn="ctr" defTabSz="895350">
              <a:spcAft>
                <a:spcPts val="0"/>
              </a:spcAft>
              <a:buFont typeface="Arial" panose="020B0604020202020204" pitchFamily="34" charset="0"/>
              <a:buChar char="​"/>
              <a:defRPr sz="1000" i="0">
                <a:solidFill>
                  <a:schemeClr val="bg1"/>
                </a:solidFill>
              </a:defRPr>
            </a:lvl1pPr>
            <a:lvl2pPr marL="0" indent="0" defTabSz="179388">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5" name="Picture Placeholder 4">
            <a:extLst>
              <a:ext uri="{FF2B5EF4-FFF2-40B4-BE49-F238E27FC236}">
                <a16:creationId xmlns:a16="http://schemas.microsoft.com/office/drawing/2014/main" id="{7763DEEE-8698-4FCA-85E9-D2ED1C5CAED8}"/>
              </a:ext>
            </a:extLst>
          </p:cNvPr>
          <p:cNvSpPr>
            <a:spLocks noGrp="1" noChangeAspect="1"/>
          </p:cNvSpPr>
          <p:nvPr>
            <p:ph type="pic" sz="quarter" idx="32" hasCustomPrompt="1"/>
          </p:nvPr>
        </p:nvSpPr>
        <p:spPr>
          <a:xfrm>
            <a:off x="9404836" y="3727063"/>
            <a:ext cx="1256400" cy="1256400"/>
          </a:xfrm>
          <a:noFill/>
        </p:spPr>
        <p:txBody>
          <a:bodyPr lIns="72000" tIns="36000" rIns="72000"/>
          <a:lstStyle>
            <a:lvl1pPr marL="0" indent="0" algn="l">
              <a:buNone/>
              <a:defRPr sz="800" b="0" cap="none" baseline="0">
                <a:solidFill>
                  <a:schemeClr val="bg1"/>
                </a:solidFill>
              </a:defRPr>
            </a:lvl1pPr>
          </a:lstStyle>
          <a:p>
            <a:r>
              <a:rPr lang="en-US" dirty="0"/>
              <a:t>Click here to insert image via Templafy/ Images or click icon to browse for image</a:t>
            </a:r>
          </a:p>
        </p:txBody>
      </p:sp>
      <p:sp>
        <p:nvSpPr>
          <p:cNvPr id="16" name="Date Placeholder 15">
            <a:extLst>
              <a:ext uri="{FF2B5EF4-FFF2-40B4-BE49-F238E27FC236}">
                <a16:creationId xmlns:a16="http://schemas.microsoft.com/office/drawing/2014/main" id="{311F20D8-EA7F-4194-AC0A-E3C4FA044834}"/>
              </a:ext>
            </a:extLst>
          </p:cNvPr>
          <p:cNvSpPr>
            <a:spLocks noGrp="1"/>
          </p:cNvSpPr>
          <p:nvPr>
            <p:ph type="dt" sz="half" idx="33"/>
          </p:nvPr>
        </p:nvSpPr>
        <p:spPr/>
        <p:txBody>
          <a:bodyPr/>
          <a:lstStyle/>
          <a:p>
            <a:endParaRPr lang="en-US" dirty="0"/>
          </a:p>
        </p:txBody>
      </p:sp>
      <p:sp>
        <p:nvSpPr>
          <p:cNvPr id="17" name="Footer Placeholder 16">
            <a:extLst>
              <a:ext uri="{FF2B5EF4-FFF2-40B4-BE49-F238E27FC236}">
                <a16:creationId xmlns:a16="http://schemas.microsoft.com/office/drawing/2014/main" id="{605BD04D-3B88-4DEC-BBAC-4CAE039279ED}"/>
              </a:ext>
            </a:extLst>
          </p:cNvPr>
          <p:cNvSpPr>
            <a:spLocks noGrp="1"/>
          </p:cNvSpPr>
          <p:nvPr>
            <p:ph type="ftr" sz="quarter" idx="34"/>
          </p:nvPr>
        </p:nvSpPr>
        <p:spPr/>
        <p:txBody>
          <a:bodyPr/>
          <a:lstStyle/>
          <a:p>
            <a:endParaRPr lang="en-US" dirty="0"/>
          </a:p>
        </p:txBody>
      </p:sp>
      <p:sp>
        <p:nvSpPr>
          <p:cNvPr id="18" name="Slide Number Placeholder 17">
            <a:extLst>
              <a:ext uri="{FF2B5EF4-FFF2-40B4-BE49-F238E27FC236}">
                <a16:creationId xmlns:a16="http://schemas.microsoft.com/office/drawing/2014/main" id="{9B9A3728-DF8D-4FDC-93E0-573C6682503B}"/>
              </a:ext>
            </a:extLst>
          </p:cNvPr>
          <p:cNvSpPr>
            <a:spLocks noGrp="1"/>
          </p:cNvSpPr>
          <p:nvPr>
            <p:ph type="sldNum" sz="quarter" idx="35"/>
          </p:nvPr>
        </p:nvSpPr>
        <p:spPr/>
        <p:txBody>
          <a:bodyPr/>
          <a:lstStyle/>
          <a:p>
            <a:fld id="{24C8C45C-947F-4981-8B3F-4F32E973C901}" type="slidenum">
              <a:rPr lang="en-US" smtClean="0"/>
              <a:pPr/>
              <a:t>‹#›</a:t>
            </a:fld>
            <a:endParaRPr lang="en-US" dirty="0"/>
          </a:p>
        </p:txBody>
      </p:sp>
      <p:sp>
        <p:nvSpPr>
          <p:cNvPr id="19" name="Rectangle 18">
            <a:extLst>
              <a:ext uri="{FF2B5EF4-FFF2-40B4-BE49-F238E27FC236}">
                <a16:creationId xmlns:a16="http://schemas.microsoft.com/office/drawing/2014/main" id="{D6FAA990-95FA-456B-95B6-0224826AD5E2}"/>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512FDAE8-A757-4966-B653-6D3B8F3CE33A}"/>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88737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ow of 3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662800"/>
            <a:ext cx="3488400" cy="356400"/>
          </a:xfrm>
        </p:spPr>
        <p:txBody>
          <a:bodyPr/>
          <a:lstStyle>
            <a:lvl1pPr marL="0" indent="0" defTabSz="3494088">
              <a:spcAft>
                <a:spcPts val="0"/>
              </a:spcAft>
              <a:buFont typeface="Arial" panose="020B0604020202020204" pitchFamily="34" charset="0"/>
              <a:buNone/>
              <a:defRPr sz="1000"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4351336"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4351336"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8125975"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8125975"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6" name="Text Placeholder 41">
            <a:extLst>
              <a:ext uri="{FF2B5EF4-FFF2-40B4-BE49-F238E27FC236}">
                <a16:creationId xmlns:a16="http://schemas.microsoft.com/office/drawing/2014/main" id="{395D6B60-E85C-432F-9CAC-350BD0EB4660}"/>
              </a:ext>
            </a:extLst>
          </p:cNvPr>
          <p:cNvSpPr>
            <a:spLocks noGrp="1"/>
          </p:cNvSpPr>
          <p:nvPr>
            <p:ph type="body" sz="quarter" idx="35" hasCustomPrompt="1"/>
          </p:nvPr>
        </p:nvSpPr>
        <p:spPr>
          <a:xfrm>
            <a:off x="576000" y="2044800"/>
            <a:ext cx="3488400" cy="31932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1405800" y="2727000"/>
            <a:ext cx="1828800" cy="1828800"/>
          </a:xfrm>
          <a:noFill/>
        </p:spPr>
        <p:txBody>
          <a:bodyPr lIns="72000" tIns="36000" rIns="72000"/>
          <a:lstStyle>
            <a:lvl1pPr marL="0" indent="0">
              <a:buNone/>
              <a:defRPr sz="1100" cap="none" baseline="0">
                <a:solidFill>
                  <a:schemeClr val="tx1"/>
                </a:solidFill>
              </a:defRPr>
            </a:lvl1pPr>
          </a:lstStyle>
          <a:p>
            <a:r>
              <a:rPr lang="en-US" dirty="0"/>
              <a:t>Click here to insert image via Templafy/Images or click icon to browse for image</a:t>
            </a:r>
          </a:p>
        </p:txBody>
      </p:sp>
      <p:sp>
        <p:nvSpPr>
          <p:cNvPr id="17" name="Text Placeholder 43">
            <a:extLst>
              <a:ext uri="{FF2B5EF4-FFF2-40B4-BE49-F238E27FC236}">
                <a16:creationId xmlns:a16="http://schemas.microsoft.com/office/drawing/2014/main" id="{D256461A-100C-4861-B0CF-3288230FBA93}"/>
              </a:ext>
            </a:extLst>
          </p:cNvPr>
          <p:cNvSpPr>
            <a:spLocks noGrp="1"/>
          </p:cNvSpPr>
          <p:nvPr>
            <p:ph type="body" sz="quarter" idx="36" hasCustomPrompt="1"/>
          </p:nvPr>
        </p:nvSpPr>
        <p:spPr>
          <a:xfrm>
            <a:off x="4351601" y="2044800"/>
            <a:ext cx="3488400" cy="3193200"/>
          </a:xfrm>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5181401" y="2727000"/>
            <a:ext cx="1828800" cy="1828800"/>
          </a:xfrm>
          <a:noFill/>
        </p:spPr>
        <p:txBody>
          <a:bodyPr lIns="72000" tIns="36000" rIns="72000"/>
          <a:lstStyle>
            <a:lvl1pPr marL="0" indent="0">
              <a:buNone/>
              <a:defRPr sz="1100" cap="none" baseline="0">
                <a:solidFill>
                  <a:schemeClr val="tx1"/>
                </a:solidFill>
              </a:defRPr>
            </a:lvl1pPr>
          </a:lstStyle>
          <a:p>
            <a:r>
              <a:rPr lang="en-US" dirty="0"/>
              <a:t>Click here to insert image via Templafy/Images or click icon to browse for image</a:t>
            </a:r>
          </a:p>
        </p:txBody>
      </p:sp>
      <p:sp>
        <p:nvSpPr>
          <p:cNvPr id="18" name="Text Placeholder 45">
            <a:extLst>
              <a:ext uri="{FF2B5EF4-FFF2-40B4-BE49-F238E27FC236}">
                <a16:creationId xmlns:a16="http://schemas.microsoft.com/office/drawing/2014/main" id="{F6F160E0-8D5A-4531-93D4-52DAC3EDECA5}"/>
              </a:ext>
            </a:extLst>
          </p:cNvPr>
          <p:cNvSpPr>
            <a:spLocks noGrp="1"/>
          </p:cNvSpPr>
          <p:nvPr>
            <p:ph type="body" sz="quarter" idx="37" hasCustomPrompt="1"/>
          </p:nvPr>
        </p:nvSpPr>
        <p:spPr>
          <a:xfrm>
            <a:off x="8127598" y="2044800"/>
            <a:ext cx="3488400" cy="31932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8957398" y="2727000"/>
            <a:ext cx="1828800" cy="1828800"/>
          </a:xfrm>
          <a:noFill/>
        </p:spPr>
        <p:txBody>
          <a:bodyPr lIns="72000" tIns="36000" rIns="72000"/>
          <a:lstStyle>
            <a:lvl1pPr marL="0" indent="0">
              <a:buNone/>
              <a:defRPr sz="1100" cap="none" baseline="0">
                <a:solidFill>
                  <a:schemeClr val="tx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0" name="Rectangle 19">
            <a:extLst>
              <a:ext uri="{FF2B5EF4-FFF2-40B4-BE49-F238E27FC236}">
                <a16:creationId xmlns:a16="http://schemas.microsoft.com/office/drawing/2014/main" id="{A40BE0E2-6874-4BE3-9BC7-8B0B7BAC661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4" name="Rectangle 23">
            <a:extLst>
              <a:ext uri="{FF2B5EF4-FFF2-40B4-BE49-F238E27FC236}">
                <a16:creationId xmlns:a16="http://schemas.microsoft.com/office/drawing/2014/main" id="{D94B72EF-DD6F-4613-9823-0B1C50B85F4D}"/>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5" name="Rectangle 37">
            <a:extLst>
              <a:ext uri="{FF2B5EF4-FFF2-40B4-BE49-F238E27FC236}">
                <a16:creationId xmlns:a16="http://schemas.microsoft.com/office/drawing/2014/main" id="{C71D8517-B24E-43B8-83EC-CE9F0FAE855F}"/>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523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Cobrand Burgund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214003-271E-478C-B723-6376D3E53E57}"/>
              </a:ext>
            </a:extLst>
          </p:cNvPr>
          <p:cNvSpPr/>
          <p:nvPr userDrawn="1"/>
        </p:nvSpPr>
        <p:spPr bwMode="invGray">
          <a:xfrm>
            <a:off x="5295901" y="574674"/>
            <a:ext cx="6319838" cy="5707064"/>
          </a:xfrm>
          <a:prstGeom prst="rect">
            <a:avLst/>
          </a:prstGeom>
          <a:solidFill>
            <a:srgbClr val="AD112B"/>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2" name="Title 1"/>
          <p:cNvSpPr>
            <a:spLocks noGrp="1"/>
          </p:cNvSpPr>
          <p:nvPr>
            <p:ph type="ctrTitle" hasCustomPrompt="1"/>
          </p:nvPr>
        </p:nvSpPr>
        <p:spPr>
          <a:xfrm>
            <a:off x="5951537" y="1602000"/>
            <a:ext cx="5006975" cy="1087200"/>
          </a:xfrm>
        </p:spPr>
        <p:txBody>
          <a:bodyPr anchor="b"/>
          <a:lstStyle>
            <a:lvl1pPr algn="l">
              <a:lnSpc>
                <a:spcPct val="83000"/>
              </a:lnSpc>
              <a:defRPr sz="4200">
                <a:solidFill>
                  <a:schemeClr val="bg1"/>
                </a:solidFill>
              </a:defRPr>
            </a:lvl1pPr>
          </a:lstStyle>
          <a:p>
            <a:r>
              <a:rPr lang="en-US" dirty="0"/>
              <a:t>Click to enter presentation title</a:t>
            </a:r>
          </a:p>
        </p:txBody>
      </p:sp>
      <p:sp>
        <p:nvSpPr>
          <p:cNvPr id="3" name="Subtitle 2"/>
          <p:cNvSpPr>
            <a:spLocks noGrp="1"/>
          </p:cNvSpPr>
          <p:nvPr>
            <p:ph type="subTitle" idx="1" hasCustomPrompt="1"/>
          </p:nvPr>
        </p:nvSpPr>
        <p:spPr>
          <a:xfrm>
            <a:off x="5951538" y="2811600"/>
            <a:ext cx="5006975" cy="543600"/>
          </a:xfrm>
        </p:spPr>
        <p:txBody>
          <a:bodyPr/>
          <a:lstStyle>
            <a:lvl1pPr marL="0" indent="0" algn="l">
              <a:lnSpc>
                <a:spcPct val="100000"/>
              </a:lnSpc>
              <a:spcBef>
                <a:spcPts val="0"/>
              </a:spcBef>
              <a:spcAft>
                <a:spcPts val="0"/>
              </a:spcAft>
              <a:buFont typeface="Arial" panose="020B0604020202020204" pitchFamily="34" charset="0"/>
              <a:buChar char="​"/>
              <a:defRPr sz="1700" b="1">
                <a:solidFill>
                  <a:schemeClr val="bg1"/>
                </a:solidFill>
                <a:latin typeface="+mj-lt"/>
              </a:defRPr>
            </a:lvl1pPr>
            <a:lvl2pPr marL="0" indent="0" algn="l">
              <a:lnSpc>
                <a:spcPct val="100000"/>
              </a:lnSpc>
              <a:spcAft>
                <a:spcPts val="0"/>
              </a:spcAft>
              <a:buFont typeface="Arial" panose="020B0604020202020204" pitchFamily="34" charset="0"/>
              <a:buChar char="​"/>
              <a:defRPr sz="1700" b="1">
                <a:latin typeface="+mj-lt"/>
              </a:defRPr>
            </a:lvl2pPr>
            <a:lvl3pPr marL="0" indent="0" algn="l">
              <a:lnSpc>
                <a:spcPct val="100000"/>
              </a:lnSpc>
              <a:spcAft>
                <a:spcPts val="0"/>
              </a:spcAft>
              <a:buFont typeface="Arial" panose="020B0604020202020204" pitchFamily="34" charset="0"/>
              <a:buChar char="​"/>
              <a:defRPr sz="1700" b="1">
                <a:latin typeface="+mj-lt"/>
              </a:defRPr>
            </a:lvl3pPr>
            <a:lvl4pPr marL="0" indent="0" algn="l">
              <a:lnSpc>
                <a:spcPct val="100000"/>
              </a:lnSpc>
              <a:spcAft>
                <a:spcPts val="0"/>
              </a:spcAft>
              <a:buFont typeface="Arial" panose="020B0604020202020204" pitchFamily="34" charset="0"/>
              <a:buChar char="​"/>
              <a:defRPr sz="1700" b="1">
                <a:latin typeface="+mj-lt"/>
              </a:defRPr>
            </a:lvl4pPr>
            <a:lvl5pPr marL="0" indent="0" algn="l">
              <a:lnSpc>
                <a:spcPct val="100000"/>
              </a:lnSpc>
              <a:spcAft>
                <a:spcPts val="0"/>
              </a:spcAft>
              <a:buFont typeface="Arial" panose="020B0604020202020204" pitchFamily="34" charset="0"/>
              <a:buChar char="​"/>
              <a:defRPr sz="1700" b="1">
                <a:latin typeface="+mj-lt"/>
              </a:defRPr>
            </a:lvl5pPr>
            <a:lvl6pPr marL="0" indent="0" algn="l">
              <a:lnSpc>
                <a:spcPct val="100000"/>
              </a:lnSpc>
              <a:spcAft>
                <a:spcPts val="0"/>
              </a:spcAft>
              <a:buFont typeface="Arial" panose="020B0604020202020204" pitchFamily="34" charset="0"/>
              <a:buChar char="​"/>
              <a:defRPr sz="1700" b="1">
                <a:latin typeface="+mj-lt"/>
              </a:defRPr>
            </a:lvl6pPr>
            <a:lvl7pPr marL="0" indent="0" algn="l">
              <a:lnSpc>
                <a:spcPct val="100000"/>
              </a:lnSpc>
              <a:buFont typeface="Arial" panose="020B0604020202020204" pitchFamily="34" charset="0"/>
              <a:buChar char="​"/>
              <a:defRPr sz="1700" b="1">
                <a:latin typeface="+mj-lt"/>
              </a:defRPr>
            </a:lvl7pPr>
            <a:lvl8pPr marL="0" indent="0" algn="l">
              <a:lnSpc>
                <a:spcPct val="100000"/>
              </a:lnSpc>
              <a:spcAft>
                <a:spcPts val="0"/>
              </a:spcAft>
              <a:buFont typeface="Arial" panose="020B0604020202020204" pitchFamily="34" charset="0"/>
              <a:buChar char="​"/>
              <a:defRPr sz="1700" b="1">
                <a:latin typeface="+mj-lt"/>
              </a:defRPr>
            </a:lvl8pPr>
            <a:lvl9pPr marL="0" indent="0" algn="l">
              <a:lnSpc>
                <a:spcPct val="100000"/>
              </a:lnSpc>
              <a:buFont typeface="Arial" panose="020B0604020202020204" pitchFamily="34" charset="0"/>
              <a:buChar char="​"/>
              <a:defRPr sz="1700" b="1">
                <a:latin typeface="+mj-lt"/>
              </a:defRPr>
            </a:lvl9pPr>
          </a:lstStyle>
          <a:p>
            <a:r>
              <a:rPr lang="en-US" dirty="0"/>
              <a:t>Click to enter subtitle</a:t>
            </a:r>
          </a:p>
        </p:txBody>
      </p:sp>
      <p:sp>
        <p:nvSpPr>
          <p:cNvPr id="13" name="Text Placeholder 12">
            <a:extLst>
              <a:ext uri="{FF2B5EF4-FFF2-40B4-BE49-F238E27FC236}">
                <a16:creationId xmlns:a16="http://schemas.microsoft.com/office/drawing/2014/main" id="{B2C55988-B45A-4E48-86C0-BC3FB0D13E65}"/>
              </a:ext>
            </a:extLst>
          </p:cNvPr>
          <p:cNvSpPr>
            <a:spLocks noGrp="1"/>
          </p:cNvSpPr>
          <p:nvPr>
            <p:ph type="body" sz="quarter" idx="15" hasCustomPrompt="1"/>
          </p:nvPr>
        </p:nvSpPr>
        <p:spPr>
          <a:xfrm>
            <a:off x="8528513"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4" name="Text Placeholder 14">
            <a:extLst>
              <a:ext uri="{FF2B5EF4-FFF2-40B4-BE49-F238E27FC236}">
                <a16:creationId xmlns:a16="http://schemas.microsoft.com/office/drawing/2014/main" id="{4B04B2A6-BC98-44BB-B6D2-519A1DEB11B2}"/>
              </a:ext>
            </a:extLst>
          </p:cNvPr>
          <p:cNvSpPr>
            <a:spLocks noGrp="1"/>
          </p:cNvSpPr>
          <p:nvPr>
            <p:ph type="body" sz="quarter" idx="16" hasCustomPrompt="1"/>
          </p:nvPr>
        </p:nvSpPr>
        <p:spPr>
          <a:xfrm>
            <a:off x="8528513" y="4075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5" name="Text Placeholder 16">
            <a:extLst>
              <a:ext uri="{FF2B5EF4-FFF2-40B4-BE49-F238E27FC236}">
                <a16:creationId xmlns:a16="http://schemas.microsoft.com/office/drawing/2014/main" id="{6F3FFACE-30AA-4B0B-9785-25B0E1766921}"/>
              </a:ext>
            </a:extLst>
          </p:cNvPr>
          <p:cNvSpPr>
            <a:spLocks noGrp="1"/>
          </p:cNvSpPr>
          <p:nvPr>
            <p:ph type="body" sz="quarter" idx="17" hasCustomPrompt="1"/>
          </p:nvPr>
        </p:nvSpPr>
        <p:spPr>
          <a:xfrm>
            <a:off x="5951537"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6" name="Text Placeholder 18">
            <a:extLst>
              <a:ext uri="{FF2B5EF4-FFF2-40B4-BE49-F238E27FC236}">
                <a16:creationId xmlns:a16="http://schemas.microsoft.com/office/drawing/2014/main" id="{3C4CEAA5-EFD7-49D3-AEF9-A47AF3A60087}"/>
              </a:ext>
            </a:extLst>
          </p:cNvPr>
          <p:cNvSpPr>
            <a:spLocks noGrp="1"/>
          </p:cNvSpPr>
          <p:nvPr>
            <p:ph type="body" sz="quarter" idx="18" hasCustomPrompt="1"/>
          </p:nvPr>
        </p:nvSpPr>
        <p:spPr>
          <a:xfrm>
            <a:off x="5951537" y="4633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7" name="Text Placeholder 20">
            <a:extLst>
              <a:ext uri="{FF2B5EF4-FFF2-40B4-BE49-F238E27FC236}">
                <a16:creationId xmlns:a16="http://schemas.microsoft.com/office/drawing/2014/main" id="{C37A620D-0E86-4576-B43A-9FC53C9746B7}"/>
              </a:ext>
            </a:extLst>
          </p:cNvPr>
          <p:cNvSpPr>
            <a:spLocks noGrp="1"/>
          </p:cNvSpPr>
          <p:nvPr>
            <p:ph type="body" sz="quarter" idx="19" hasCustomPrompt="1"/>
          </p:nvPr>
        </p:nvSpPr>
        <p:spPr>
          <a:xfrm>
            <a:off x="8528513"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Presenter Name</a:t>
            </a:r>
          </a:p>
        </p:txBody>
      </p:sp>
      <p:sp>
        <p:nvSpPr>
          <p:cNvPr id="18" name="Text Placeholder 22">
            <a:extLst>
              <a:ext uri="{FF2B5EF4-FFF2-40B4-BE49-F238E27FC236}">
                <a16:creationId xmlns:a16="http://schemas.microsoft.com/office/drawing/2014/main" id="{BD813146-5B5E-4F66-B256-C57C43CF384A}"/>
              </a:ext>
            </a:extLst>
          </p:cNvPr>
          <p:cNvSpPr>
            <a:spLocks noGrp="1"/>
          </p:cNvSpPr>
          <p:nvPr>
            <p:ph type="body" sz="quarter" idx="20" hasCustomPrompt="1"/>
          </p:nvPr>
        </p:nvSpPr>
        <p:spPr>
          <a:xfrm>
            <a:off x="8528513" y="4633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US" dirty="0"/>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US" dirty="0"/>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dirty="0"/>
          </a:p>
        </p:txBody>
      </p:sp>
      <p:sp>
        <p:nvSpPr>
          <p:cNvPr id="24" name="Content Placeholder 4">
            <a:extLst>
              <a:ext uri="{FF2B5EF4-FFF2-40B4-BE49-F238E27FC236}">
                <a16:creationId xmlns:a16="http://schemas.microsoft.com/office/drawing/2014/main" id="{8D7D4EB4-2606-4A41-A8C8-B8B58A94AD61}"/>
              </a:ext>
            </a:extLst>
          </p:cNvPr>
          <p:cNvSpPr>
            <a:spLocks noGrp="1"/>
          </p:cNvSpPr>
          <p:nvPr>
            <p:ph sz="quarter" idx="24" hasCustomPrompt="1"/>
          </p:nvPr>
        </p:nvSpPr>
        <p:spPr>
          <a:xfrm>
            <a:off x="2463800" y="577472"/>
            <a:ext cx="1605600" cy="504803"/>
          </a:xfrm>
        </p:spPr>
        <p:txBody>
          <a:bodyPr wrap="square" bIns="468000" anchor="b" anchorCtr="0"/>
          <a:lstStyle>
            <a:lvl1pPr marL="0" indent="0">
              <a:lnSpc>
                <a:spcPct val="95000"/>
              </a:lnSpc>
              <a:buNone/>
              <a:defRPr sz="1000" i="0"/>
            </a:lvl1pPr>
            <a:lvl2pPr>
              <a:defRPr i="1"/>
            </a:lvl2pPr>
            <a:lvl3pPr>
              <a:defRPr i="1"/>
            </a:lvl3pPr>
            <a:lvl4pPr>
              <a:defRPr i="1"/>
            </a:lvl4pPr>
            <a:lvl5pPr>
              <a:defRPr i="1"/>
            </a:lvl5pPr>
          </a:lstStyle>
          <a:p>
            <a:pPr lvl="0"/>
            <a:r>
              <a:rPr lang="en-US" dirty="0"/>
              <a:t>Insert </a:t>
            </a:r>
            <a:r>
              <a:rPr lang="en-US" dirty="0" err="1"/>
              <a:t>CoBrand</a:t>
            </a:r>
            <a:r>
              <a:rPr lang="en-US" dirty="0"/>
              <a:t> logo if needed: Click placeholder/Click Insert/ Pictures/Find </a:t>
            </a:r>
            <a:r>
              <a:rPr lang="en-US" dirty="0" err="1"/>
              <a:t>CoBrand</a:t>
            </a:r>
            <a:r>
              <a:rPr lang="en-US" dirty="0"/>
              <a:t> logo/ Insert </a:t>
            </a:r>
          </a:p>
        </p:txBody>
      </p:sp>
      <p:cxnSp>
        <p:nvCxnSpPr>
          <p:cNvPr id="23" name="Straight Connector 22">
            <a:extLst>
              <a:ext uri="{FF2B5EF4-FFF2-40B4-BE49-F238E27FC236}">
                <a16:creationId xmlns:a16="http://schemas.microsoft.com/office/drawing/2014/main" id="{DA5453F0-E36C-4686-B198-8ED082A03BC1}"/>
              </a:ext>
            </a:extLst>
          </p:cNvPr>
          <p:cNvCxnSpPr>
            <a:cxnSpLocks/>
          </p:cNvCxnSpPr>
          <p:nvPr userDrawn="1"/>
        </p:nvCxnSpPr>
        <p:spPr>
          <a:xfrm>
            <a:off x="2209800" y="536448"/>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A2207A3-907D-4BCB-A8FB-9E9E9BCEF748}"/>
              </a:ext>
            </a:extLst>
          </p:cNvPr>
          <p:cNvSpPr>
            <a:spLocks noGrp="1"/>
          </p:cNvSpPr>
          <p:nvPr>
            <p:ph type="body" sz="quarter" idx="25" hasCustomPrompt="1"/>
          </p:nvPr>
        </p:nvSpPr>
        <p:spPr>
          <a:xfrm>
            <a:off x="5951537" y="1087200"/>
            <a:ext cx="5006976" cy="154800"/>
          </a:xfrm>
        </p:spPr>
        <p:txBody>
          <a:bodyPr/>
          <a:lstStyle>
            <a:lvl1pPr marL="0" indent="0">
              <a:buNone/>
              <a:defRPr sz="1000" b="1" cap="all" baseline="0">
                <a:solidFill>
                  <a:schemeClr val="bg1"/>
                </a:solidFill>
              </a:defRPr>
            </a:lvl1pPr>
            <a:lvl2pPr marL="0" indent="0">
              <a:buNone/>
              <a:defRPr sz="1000" b="1" cap="all" baseline="0">
                <a:solidFill>
                  <a:schemeClr val="bg1"/>
                </a:solidFill>
              </a:defRPr>
            </a:lvl2pPr>
            <a:lvl3pPr marL="0" indent="0">
              <a:buNone/>
              <a:defRPr sz="1000" b="1" cap="all" baseline="0">
                <a:solidFill>
                  <a:schemeClr val="bg1"/>
                </a:solidFill>
              </a:defRPr>
            </a:lvl3pPr>
            <a:lvl4pPr marL="0" indent="0">
              <a:buNone/>
              <a:defRPr sz="1000" b="1" cap="all" baseline="0">
                <a:solidFill>
                  <a:schemeClr val="bg1"/>
                </a:solidFill>
              </a:defRPr>
            </a:lvl4pPr>
            <a:lvl5pPr marL="0" indent="0">
              <a:buNone/>
              <a:defRPr sz="1000" b="1" cap="all" baseline="0">
                <a:solidFill>
                  <a:schemeClr val="bg1"/>
                </a:solidFill>
              </a:defRPr>
            </a:lvl5pPr>
          </a:lstStyle>
          <a:p>
            <a:pPr lvl="0"/>
            <a:r>
              <a:rPr lang="en-US" dirty="0"/>
              <a:t>Click to Enter Business line</a:t>
            </a:r>
          </a:p>
          <a:p>
            <a:pPr lvl="1"/>
            <a:endParaRPr lang="en-US" dirty="0"/>
          </a:p>
        </p:txBody>
      </p:sp>
      <p:sp>
        <p:nvSpPr>
          <p:cNvPr id="31" name="Rectangle 30">
            <a:extLst>
              <a:ext uri="{FF2B5EF4-FFF2-40B4-BE49-F238E27FC236}">
                <a16:creationId xmlns:a16="http://schemas.microsoft.com/office/drawing/2014/main" id="{B4735DFD-FEAA-4537-8580-009E45E5862F}"/>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2" name="Rectangle 31">
            <a:extLst>
              <a:ext uri="{FF2B5EF4-FFF2-40B4-BE49-F238E27FC236}">
                <a16:creationId xmlns:a16="http://schemas.microsoft.com/office/drawing/2014/main" id="{DB781D66-0ACD-44B4-83EA-38B6F8211C0E}"/>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5" name="Rectangle 37">
            <a:extLst>
              <a:ext uri="{FF2B5EF4-FFF2-40B4-BE49-F238E27FC236}">
                <a16:creationId xmlns:a16="http://schemas.microsoft.com/office/drawing/2014/main" id="{AB1715E5-8A80-4EC2-9379-1245E1732905}"/>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pic>
        <p:nvPicPr>
          <p:cNvPr id="969198853" name="Rectangle 4" descr="{&quot;templafy&quot;:{&quot;id&quot;:&quot;6e674a03-c6fd-4f80-b00d-746591d5f568&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64" y="567844"/>
            <a:ext cx="1605600" cy="619200"/>
          </a:xfrm>
          <a:prstGeom prst="rect">
            <a:avLst/>
          </a:prstGeom>
        </p:spPr>
      </p:pic>
      <p:sp>
        <p:nvSpPr>
          <p:cNvPr id="7" name="date" descr="{&quot;templafy&quot;:{&quot;id&quot;:&quot;f2db2c2d-0672-46f5-93a5-9ed351e657a4&quot;}}" title="Form.Date">
            <a:extLst>
              <a:ext uri="{FF2B5EF4-FFF2-40B4-BE49-F238E27FC236}">
                <a16:creationId xmlns:a16="http://schemas.microsoft.com/office/drawing/2014/main" id="{9C9EDD5B-EE2D-4D64-36A1-CA95DCE00FA3}"/>
              </a:ext>
            </a:extLst>
          </p:cNvPr>
          <p:cNvSpPr/>
          <p:nvPr userDrawn="1"/>
        </p:nvSpPr>
        <p:spPr>
          <a:xfrm>
            <a:off x="5951537" y="5367600"/>
            <a:ext cx="2286000" cy="1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000" b="1" noProof="0" dirty="0">
              <a:solidFill>
                <a:schemeClr val="bg1"/>
              </a:solidFill>
            </a:endParaRPr>
          </a:p>
        </p:txBody>
      </p:sp>
      <p:sp>
        <p:nvSpPr>
          <p:cNvPr id="8" name="text" descr="{&quot;templafy&quot;:{&quot;id&quot;:&quot;a5aefac8-59b3-493a-93be-34cdf57ce94b&quot;}}" title="UserProfile.Name">
            <a:extLst>
              <a:ext uri="{FF2B5EF4-FFF2-40B4-BE49-F238E27FC236}">
                <a16:creationId xmlns:a16="http://schemas.microsoft.com/office/drawing/2014/main" id="{C35A0DD0-3623-7B0A-8B08-E630BA74A710}"/>
              </a:ext>
            </a:extLst>
          </p:cNvPr>
          <p:cNvSpPr/>
          <p:nvPr userDrawn="1"/>
        </p:nvSpPr>
        <p:spPr>
          <a:xfrm>
            <a:off x="5951537" y="3913200"/>
            <a:ext cx="2430000" cy="151658"/>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l"/>
            <a:r>
              <a:rPr lang="en-US" sz="1000" b="1" dirty="0">
                <a:solidFill>
                  <a:schemeClr val="bg1"/>
                </a:solidFill>
                <a:latin typeface="+mj-lt"/>
                <a:cs typeface="Arial" panose="020B0604020202020204" pitchFamily="34" charset="0"/>
              </a:rPr>
              <a:t>[First Name] [Last Name]</a:t>
            </a:r>
          </a:p>
        </p:txBody>
      </p:sp>
      <p:sp>
        <p:nvSpPr>
          <p:cNvPr id="9" name="text" descr="{&quot;templafy&quot;:{&quot;id&quot;:&quot;524b2e81-8882-4884-a731-d6094edebb2d&quot;}}" title="UserProfile.Title">
            <a:extLst>
              <a:ext uri="{FF2B5EF4-FFF2-40B4-BE49-F238E27FC236}">
                <a16:creationId xmlns:a16="http://schemas.microsoft.com/office/drawing/2014/main" id="{80532BFC-D729-2203-3B98-61C927D808E7}"/>
              </a:ext>
            </a:extLst>
          </p:cNvPr>
          <p:cNvSpPr/>
          <p:nvPr userDrawn="1"/>
        </p:nvSpPr>
        <p:spPr>
          <a:xfrm>
            <a:off x="5951537" y="4075201"/>
            <a:ext cx="2430000" cy="320400"/>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i="1" dirty="0">
                <a:solidFill>
                  <a:schemeClr val="bg1"/>
                </a:solidFill>
                <a:latin typeface="+mn-lt"/>
                <a:cs typeface="Arial" panose="020B0604020202020204" pitchFamily="34" charset="0"/>
              </a:rPr>
              <a:t>[Title]</a:t>
            </a:r>
          </a:p>
        </p:txBody>
      </p:sp>
    </p:spTree>
    <p:extLst>
      <p:ext uri="{BB962C8B-B14F-4D97-AF65-F5344CB8AC3E}">
        <p14:creationId xmlns:p14="http://schemas.microsoft.com/office/powerpoint/2010/main" val="277303748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ow of 3 Imag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662800"/>
            <a:ext cx="3488400" cy="356400"/>
          </a:xfrm>
        </p:spPr>
        <p:txBody>
          <a:bodyPr/>
          <a:lstStyle>
            <a:lvl1pPr marL="0" indent="0" defTabSz="3494088">
              <a:spcAft>
                <a:spcPts val="0"/>
              </a:spcAft>
              <a:buFont typeface="Arial" panose="020B0604020202020204" pitchFamily="34" charset="0"/>
              <a:buNone/>
              <a:defRPr sz="1000"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4351336"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4351336"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8125975"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8125975"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6" name="Text Placeholder 41">
            <a:extLst>
              <a:ext uri="{FF2B5EF4-FFF2-40B4-BE49-F238E27FC236}">
                <a16:creationId xmlns:a16="http://schemas.microsoft.com/office/drawing/2014/main" id="{395D6B60-E85C-432F-9CAC-350BD0EB4660}"/>
              </a:ext>
            </a:extLst>
          </p:cNvPr>
          <p:cNvSpPr>
            <a:spLocks noGrp="1"/>
          </p:cNvSpPr>
          <p:nvPr>
            <p:ph type="body" sz="quarter" idx="35" hasCustomPrompt="1"/>
          </p:nvPr>
        </p:nvSpPr>
        <p:spPr bwMode="invGray">
          <a:xfrm>
            <a:off x="576000" y="2044800"/>
            <a:ext cx="3488400" cy="31932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1405800" y="2727000"/>
            <a:ext cx="1828800" cy="1828800"/>
          </a:xfrm>
          <a:no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17" name="Text Placeholder 43">
            <a:extLst>
              <a:ext uri="{FF2B5EF4-FFF2-40B4-BE49-F238E27FC236}">
                <a16:creationId xmlns:a16="http://schemas.microsoft.com/office/drawing/2014/main" id="{D256461A-100C-4861-B0CF-3288230FBA93}"/>
              </a:ext>
            </a:extLst>
          </p:cNvPr>
          <p:cNvSpPr>
            <a:spLocks noGrp="1"/>
          </p:cNvSpPr>
          <p:nvPr>
            <p:ph type="body" sz="quarter" idx="36" hasCustomPrompt="1"/>
          </p:nvPr>
        </p:nvSpPr>
        <p:spPr bwMode="invGray">
          <a:xfrm>
            <a:off x="4351601" y="2044800"/>
            <a:ext cx="3488400" cy="3193200"/>
          </a:xfrm>
          <a:solidFill>
            <a:schemeClr val="bg2"/>
          </a:solidFill>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5181401" y="2727000"/>
            <a:ext cx="1828800" cy="1828800"/>
          </a:xfrm>
          <a:no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18" name="Text Placeholder 45">
            <a:extLst>
              <a:ext uri="{FF2B5EF4-FFF2-40B4-BE49-F238E27FC236}">
                <a16:creationId xmlns:a16="http://schemas.microsoft.com/office/drawing/2014/main" id="{F6F160E0-8D5A-4531-93D4-52DAC3EDECA5}"/>
              </a:ext>
            </a:extLst>
          </p:cNvPr>
          <p:cNvSpPr>
            <a:spLocks noGrp="1"/>
          </p:cNvSpPr>
          <p:nvPr>
            <p:ph type="body" sz="quarter" idx="37" hasCustomPrompt="1"/>
          </p:nvPr>
        </p:nvSpPr>
        <p:spPr bwMode="invGray">
          <a:xfrm>
            <a:off x="8127598" y="2044800"/>
            <a:ext cx="3488400" cy="31932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8957398" y="2727000"/>
            <a:ext cx="1828800" cy="1828800"/>
          </a:xfrm>
          <a:no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0" name="Rectangle 19">
            <a:extLst>
              <a:ext uri="{FF2B5EF4-FFF2-40B4-BE49-F238E27FC236}">
                <a16:creationId xmlns:a16="http://schemas.microsoft.com/office/drawing/2014/main" id="{0BD21CA7-C305-4251-8947-D00BD7176EEB}"/>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4" name="Rectangle 23">
            <a:extLst>
              <a:ext uri="{FF2B5EF4-FFF2-40B4-BE49-F238E27FC236}">
                <a16:creationId xmlns:a16="http://schemas.microsoft.com/office/drawing/2014/main" id="{1268CE72-8CB1-404B-A9EA-276D1D781101}"/>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99031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w of 4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3406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3406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6238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6238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9070799"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9070799"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20" name="Text Placeholder 41">
            <a:extLst>
              <a:ext uri="{FF2B5EF4-FFF2-40B4-BE49-F238E27FC236}">
                <a16:creationId xmlns:a16="http://schemas.microsoft.com/office/drawing/2014/main" id="{78C99098-565B-4B60-A4DA-68DFD0C0246C}"/>
              </a:ext>
            </a:extLst>
          </p:cNvPr>
          <p:cNvSpPr>
            <a:spLocks noGrp="1"/>
          </p:cNvSpPr>
          <p:nvPr>
            <p:ph type="body" sz="quarter" idx="35" hasCustomPrompt="1"/>
          </p:nvPr>
        </p:nvSpPr>
        <p:spPr>
          <a:xfrm>
            <a:off x="576000" y="2044800"/>
            <a:ext cx="2545200" cy="23580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1117800" y="2493000"/>
            <a:ext cx="1461600" cy="1461600"/>
          </a:xfrm>
          <a:noFill/>
        </p:spPr>
        <p:txBody>
          <a:bodyPr lIns="36000" tIns="36000" rIns="36000"/>
          <a:lstStyle>
            <a:lvl1pPr marL="0" indent="0">
              <a:buNone/>
              <a:defRPr sz="1000" cap="none" baseline="0">
                <a:solidFill>
                  <a:schemeClr val="tx1"/>
                </a:solidFill>
              </a:defRPr>
            </a:lvl1pPr>
          </a:lstStyle>
          <a:p>
            <a:r>
              <a:rPr lang="en-US" dirty="0"/>
              <a:t>Click here to insert image via Templafy/Images or click icon to browse for image</a:t>
            </a:r>
          </a:p>
        </p:txBody>
      </p:sp>
      <p:sp>
        <p:nvSpPr>
          <p:cNvPr id="25" name="Text Placeholder 43">
            <a:extLst>
              <a:ext uri="{FF2B5EF4-FFF2-40B4-BE49-F238E27FC236}">
                <a16:creationId xmlns:a16="http://schemas.microsoft.com/office/drawing/2014/main" id="{C038752E-CA34-4A4B-A4A1-E9EF39F32C73}"/>
              </a:ext>
            </a:extLst>
          </p:cNvPr>
          <p:cNvSpPr>
            <a:spLocks noGrp="1"/>
          </p:cNvSpPr>
          <p:nvPr>
            <p:ph type="body" sz="quarter" idx="36" hasCustomPrompt="1"/>
          </p:nvPr>
        </p:nvSpPr>
        <p:spPr>
          <a:xfrm>
            <a:off x="3406800" y="2044800"/>
            <a:ext cx="2545200" cy="2358000"/>
          </a:xfrm>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3948600" y="2493000"/>
            <a:ext cx="1461600" cy="1461600"/>
          </a:xfrm>
          <a:noFill/>
        </p:spPr>
        <p:txBody>
          <a:bodyPr lIns="36000" tIns="36000" rIns="36000"/>
          <a:lstStyle>
            <a:lvl1pPr marL="0" indent="0">
              <a:buNone/>
              <a:defRPr sz="1000" cap="none" baseline="0">
                <a:solidFill>
                  <a:schemeClr val="tx1"/>
                </a:solidFill>
              </a:defRPr>
            </a:lvl1pPr>
          </a:lstStyle>
          <a:p>
            <a:r>
              <a:rPr lang="en-US" dirty="0"/>
              <a:t>Click here to insert image via Templafy/Images or click icon to browse for image</a:t>
            </a:r>
          </a:p>
        </p:txBody>
      </p:sp>
      <p:sp>
        <p:nvSpPr>
          <p:cNvPr id="26" name="Text Placeholder 45">
            <a:extLst>
              <a:ext uri="{FF2B5EF4-FFF2-40B4-BE49-F238E27FC236}">
                <a16:creationId xmlns:a16="http://schemas.microsoft.com/office/drawing/2014/main" id="{13613D9B-E7D4-41B5-960C-FBB14FCF0041}"/>
              </a:ext>
            </a:extLst>
          </p:cNvPr>
          <p:cNvSpPr>
            <a:spLocks noGrp="1"/>
          </p:cNvSpPr>
          <p:nvPr>
            <p:ph type="body" sz="quarter" idx="37" hasCustomPrompt="1"/>
          </p:nvPr>
        </p:nvSpPr>
        <p:spPr>
          <a:xfrm>
            <a:off x="6238800" y="2044800"/>
            <a:ext cx="2545200" cy="23580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6780600" y="2493000"/>
            <a:ext cx="1461600" cy="1461600"/>
          </a:xfrm>
          <a:noFill/>
        </p:spPr>
        <p:txBody>
          <a:bodyPr lIns="36000" tIns="36000" rIns="36000"/>
          <a:lstStyle>
            <a:lvl1pPr marL="0" indent="0">
              <a:buNone/>
              <a:defRPr sz="1000" cap="none" baseline="0">
                <a:solidFill>
                  <a:schemeClr val="tx1"/>
                </a:solidFill>
              </a:defRPr>
            </a:lvl1pPr>
          </a:lstStyle>
          <a:p>
            <a:r>
              <a:rPr lang="en-US" dirty="0"/>
              <a:t>Click here to insert image via Templafy/Images or click icon to browse for image</a:t>
            </a:r>
          </a:p>
        </p:txBody>
      </p:sp>
      <p:sp>
        <p:nvSpPr>
          <p:cNvPr id="27" name="Text Placeholder 47">
            <a:extLst>
              <a:ext uri="{FF2B5EF4-FFF2-40B4-BE49-F238E27FC236}">
                <a16:creationId xmlns:a16="http://schemas.microsoft.com/office/drawing/2014/main" id="{7E8146A5-AA25-404E-9064-748536F8126C}"/>
              </a:ext>
            </a:extLst>
          </p:cNvPr>
          <p:cNvSpPr>
            <a:spLocks noGrp="1"/>
          </p:cNvSpPr>
          <p:nvPr>
            <p:ph type="body" sz="quarter" idx="38" hasCustomPrompt="1"/>
          </p:nvPr>
        </p:nvSpPr>
        <p:spPr>
          <a:xfrm>
            <a:off x="9070799" y="2044800"/>
            <a:ext cx="2545200" cy="23580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9612599" y="2493000"/>
            <a:ext cx="1461600" cy="1461600"/>
          </a:xfrm>
          <a:noFill/>
        </p:spPr>
        <p:txBody>
          <a:bodyPr lIns="36000" tIns="36000" rIns="36000"/>
          <a:lstStyle>
            <a:lvl1pPr marL="0" indent="0">
              <a:buNone/>
              <a:defRPr sz="1000" cap="none" baseline="0">
                <a:solidFill>
                  <a:schemeClr val="tx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8" name="Rectangle 27">
            <a:extLst>
              <a:ext uri="{FF2B5EF4-FFF2-40B4-BE49-F238E27FC236}">
                <a16:creationId xmlns:a16="http://schemas.microsoft.com/office/drawing/2014/main" id="{8B3A1990-2581-4674-B709-400D6702E068}"/>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9" name="Rectangle 28">
            <a:extLst>
              <a:ext uri="{FF2B5EF4-FFF2-40B4-BE49-F238E27FC236}">
                <a16:creationId xmlns:a16="http://schemas.microsoft.com/office/drawing/2014/main" id="{69A4501C-B8F8-44F3-8607-C17D10A1D7AC}"/>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0" name="Rectangle 37">
            <a:extLst>
              <a:ext uri="{FF2B5EF4-FFF2-40B4-BE49-F238E27FC236}">
                <a16:creationId xmlns:a16="http://schemas.microsoft.com/office/drawing/2014/main" id="{243CDD53-4A7D-4F8F-BD76-7BAEEF19E715}"/>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4198534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w of 4 Imag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3406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3406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6238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6238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9070799"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9070799"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20" name="Text Placeholder 41">
            <a:extLst>
              <a:ext uri="{FF2B5EF4-FFF2-40B4-BE49-F238E27FC236}">
                <a16:creationId xmlns:a16="http://schemas.microsoft.com/office/drawing/2014/main" id="{78C99098-565B-4B60-A4DA-68DFD0C0246C}"/>
              </a:ext>
            </a:extLst>
          </p:cNvPr>
          <p:cNvSpPr>
            <a:spLocks noGrp="1"/>
          </p:cNvSpPr>
          <p:nvPr>
            <p:ph type="body" sz="quarter" idx="35" hasCustomPrompt="1"/>
          </p:nvPr>
        </p:nvSpPr>
        <p:spPr bwMode="invGray">
          <a:xfrm>
            <a:off x="576000" y="2044800"/>
            <a:ext cx="2545200" cy="23580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1117800" y="2493000"/>
            <a:ext cx="1461600" cy="1461600"/>
          </a:xfrm>
          <a:noFill/>
        </p:spPr>
        <p:txBody>
          <a:bodyPr lIns="36000" tIns="36000" rIns="36000"/>
          <a:lstStyle>
            <a:lvl1pPr marL="0" indent="0">
              <a:buNone/>
              <a:defRPr sz="1000" cap="none" baseline="0">
                <a:solidFill>
                  <a:schemeClr val="bg1"/>
                </a:solidFill>
              </a:defRPr>
            </a:lvl1pPr>
          </a:lstStyle>
          <a:p>
            <a:r>
              <a:rPr lang="en-US" dirty="0"/>
              <a:t>Click here to insert image via Templafy/Images or click icon to browse for image</a:t>
            </a:r>
          </a:p>
        </p:txBody>
      </p:sp>
      <p:sp>
        <p:nvSpPr>
          <p:cNvPr id="25" name="Text Placeholder 43">
            <a:extLst>
              <a:ext uri="{FF2B5EF4-FFF2-40B4-BE49-F238E27FC236}">
                <a16:creationId xmlns:a16="http://schemas.microsoft.com/office/drawing/2014/main" id="{C038752E-CA34-4A4B-A4A1-E9EF39F32C73}"/>
              </a:ext>
            </a:extLst>
          </p:cNvPr>
          <p:cNvSpPr>
            <a:spLocks noGrp="1"/>
          </p:cNvSpPr>
          <p:nvPr>
            <p:ph type="body" sz="quarter" idx="36" hasCustomPrompt="1"/>
          </p:nvPr>
        </p:nvSpPr>
        <p:spPr bwMode="invGray">
          <a:xfrm>
            <a:off x="3406800" y="2044800"/>
            <a:ext cx="2545200" cy="2358000"/>
          </a:xfrm>
          <a:solidFill>
            <a:schemeClr val="bg2"/>
          </a:solidFill>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3948600" y="2493000"/>
            <a:ext cx="1461600" cy="1461600"/>
          </a:xfrm>
          <a:noFill/>
        </p:spPr>
        <p:txBody>
          <a:bodyPr lIns="36000" tIns="36000" rIns="36000"/>
          <a:lstStyle>
            <a:lvl1pPr marL="0" indent="0">
              <a:buNone/>
              <a:defRPr sz="1000" cap="none" baseline="0">
                <a:solidFill>
                  <a:schemeClr val="bg1"/>
                </a:solidFill>
              </a:defRPr>
            </a:lvl1pPr>
          </a:lstStyle>
          <a:p>
            <a:r>
              <a:rPr lang="en-US" dirty="0"/>
              <a:t>Click here to insert image via Templafy/Images or click icon to browse for image</a:t>
            </a:r>
          </a:p>
        </p:txBody>
      </p:sp>
      <p:sp>
        <p:nvSpPr>
          <p:cNvPr id="26" name="Text Placeholder 45">
            <a:extLst>
              <a:ext uri="{FF2B5EF4-FFF2-40B4-BE49-F238E27FC236}">
                <a16:creationId xmlns:a16="http://schemas.microsoft.com/office/drawing/2014/main" id="{13613D9B-E7D4-41B5-960C-FBB14FCF0041}"/>
              </a:ext>
            </a:extLst>
          </p:cNvPr>
          <p:cNvSpPr>
            <a:spLocks noGrp="1"/>
          </p:cNvSpPr>
          <p:nvPr>
            <p:ph type="body" sz="quarter" idx="37" hasCustomPrompt="1"/>
          </p:nvPr>
        </p:nvSpPr>
        <p:spPr bwMode="invGray">
          <a:xfrm>
            <a:off x="6238800" y="2044800"/>
            <a:ext cx="2545200" cy="23580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6780600" y="2493000"/>
            <a:ext cx="1461600" cy="1461600"/>
          </a:xfrm>
          <a:noFill/>
        </p:spPr>
        <p:txBody>
          <a:bodyPr lIns="36000" tIns="36000" rIns="36000"/>
          <a:lstStyle>
            <a:lvl1pPr marL="0" indent="0">
              <a:buNone/>
              <a:defRPr sz="1000" cap="none" baseline="0">
                <a:solidFill>
                  <a:schemeClr val="bg1"/>
                </a:solidFill>
              </a:defRPr>
            </a:lvl1pPr>
          </a:lstStyle>
          <a:p>
            <a:r>
              <a:rPr lang="en-US" dirty="0"/>
              <a:t>Click here to insert image via Templafy/Images or click icon to browse for image</a:t>
            </a:r>
          </a:p>
        </p:txBody>
      </p:sp>
      <p:sp>
        <p:nvSpPr>
          <p:cNvPr id="27" name="Text Placeholder 47">
            <a:extLst>
              <a:ext uri="{FF2B5EF4-FFF2-40B4-BE49-F238E27FC236}">
                <a16:creationId xmlns:a16="http://schemas.microsoft.com/office/drawing/2014/main" id="{7E8146A5-AA25-404E-9064-748536F8126C}"/>
              </a:ext>
            </a:extLst>
          </p:cNvPr>
          <p:cNvSpPr>
            <a:spLocks noGrp="1"/>
          </p:cNvSpPr>
          <p:nvPr>
            <p:ph type="body" sz="quarter" idx="38" hasCustomPrompt="1"/>
          </p:nvPr>
        </p:nvSpPr>
        <p:spPr bwMode="invGray">
          <a:xfrm>
            <a:off x="9070799" y="2044800"/>
            <a:ext cx="2545200" cy="2358000"/>
          </a:xfrm>
          <a:solidFill>
            <a:schemeClr val="bg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9612599" y="2493000"/>
            <a:ext cx="1461600" cy="1461600"/>
          </a:xfrm>
          <a:noFill/>
        </p:spPr>
        <p:txBody>
          <a:bodyPr lIns="36000" tIns="36000" rIns="36000"/>
          <a:lstStyle>
            <a:lvl1pPr marL="0" indent="0">
              <a:buNone/>
              <a:defRPr sz="1000" cap="none" baseline="0">
                <a:solidFill>
                  <a:schemeClr val="bg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8" name="Rectangle 27">
            <a:extLst>
              <a:ext uri="{FF2B5EF4-FFF2-40B4-BE49-F238E27FC236}">
                <a16:creationId xmlns:a16="http://schemas.microsoft.com/office/drawing/2014/main" id="{93D5B207-BD56-4355-AF93-E1615A855E5A}"/>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9" name="Rectangle 28">
            <a:extLst>
              <a:ext uri="{FF2B5EF4-FFF2-40B4-BE49-F238E27FC236}">
                <a16:creationId xmlns:a16="http://schemas.microsoft.com/office/drawing/2014/main" id="{25547499-2494-4033-B96E-4520867DAA50}"/>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78453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6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2463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2463800"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43524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43524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6238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62388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15" name="Text Placeholder 33">
            <a:extLst>
              <a:ext uri="{FF2B5EF4-FFF2-40B4-BE49-F238E27FC236}">
                <a16:creationId xmlns:a16="http://schemas.microsoft.com/office/drawing/2014/main" id="{3F06D382-AD1F-4A8C-815E-51DDD40C5BFE}"/>
              </a:ext>
            </a:extLst>
          </p:cNvPr>
          <p:cNvSpPr>
            <a:spLocks noGrp="1"/>
          </p:cNvSpPr>
          <p:nvPr>
            <p:ph type="body" sz="quarter" idx="24" hasCustomPrompt="1"/>
          </p:nvPr>
        </p:nvSpPr>
        <p:spPr>
          <a:xfrm>
            <a:off x="8127999"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latin typeface="+mj-lt"/>
              </a:defRPr>
            </a:lvl2pPr>
            <a:lvl3pPr marL="0" indent="0">
              <a:spcAft>
                <a:spcPts val="0"/>
              </a:spcAft>
              <a:buNone/>
              <a:defRPr sz="1000" b="1">
                <a:latin typeface="+mj-lt"/>
              </a:defRPr>
            </a:lvl3pPr>
            <a:lvl4pPr marL="0" indent="0">
              <a:spcAft>
                <a:spcPts val="0"/>
              </a:spcAft>
              <a:buNone/>
              <a:defRPr sz="1000" b="1">
                <a:latin typeface="+mj-lt"/>
              </a:defRPr>
            </a:lvl4pPr>
            <a:lvl5pPr marL="0" indent="0">
              <a:spcAft>
                <a:spcPts val="0"/>
              </a:spcAft>
              <a:buNone/>
              <a:defRPr sz="1000" b="1">
                <a:latin typeface="+mj-lt"/>
              </a:defRPr>
            </a:lvl5pPr>
          </a:lstStyle>
          <a:p>
            <a:pPr lvl="0"/>
            <a:r>
              <a:rPr lang="en-US" dirty="0"/>
              <a:t>Edit title, Georgia Bold</a:t>
            </a:r>
          </a:p>
        </p:txBody>
      </p:sp>
      <p:sp>
        <p:nvSpPr>
          <p:cNvPr id="16" name="Text Placeholder 35">
            <a:extLst>
              <a:ext uri="{FF2B5EF4-FFF2-40B4-BE49-F238E27FC236}">
                <a16:creationId xmlns:a16="http://schemas.microsoft.com/office/drawing/2014/main" id="{C5DD87D7-5840-4314-A274-162CD4821040}"/>
              </a:ext>
            </a:extLst>
          </p:cNvPr>
          <p:cNvSpPr>
            <a:spLocks noGrp="1"/>
          </p:cNvSpPr>
          <p:nvPr>
            <p:ph type="body" sz="quarter" idx="25" hasCustomPrompt="1"/>
          </p:nvPr>
        </p:nvSpPr>
        <p:spPr>
          <a:xfrm>
            <a:off x="812799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17" name="Text Placeholder 37">
            <a:extLst>
              <a:ext uri="{FF2B5EF4-FFF2-40B4-BE49-F238E27FC236}">
                <a16:creationId xmlns:a16="http://schemas.microsoft.com/office/drawing/2014/main" id="{8365A501-921D-4D45-929B-42461F5BA0BA}"/>
              </a:ext>
            </a:extLst>
          </p:cNvPr>
          <p:cNvSpPr>
            <a:spLocks noGrp="1"/>
          </p:cNvSpPr>
          <p:nvPr>
            <p:ph type="body" sz="quarter" idx="26" hasCustomPrompt="1"/>
          </p:nvPr>
        </p:nvSpPr>
        <p:spPr>
          <a:xfrm>
            <a:off x="10016000"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solidFill>
                  <a:schemeClr val="accent1"/>
                </a:solidFill>
                <a:latin typeface="+mj-lt"/>
              </a:defRPr>
            </a:lvl2pPr>
            <a:lvl3pPr marL="0" indent="0">
              <a:spcAft>
                <a:spcPts val="0"/>
              </a:spcAft>
              <a:buNone/>
              <a:defRPr sz="1000" b="1">
                <a:solidFill>
                  <a:schemeClr val="accent1"/>
                </a:solidFill>
                <a:latin typeface="+mj-lt"/>
              </a:defRPr>
            </a:lvl3pPr>
            <a:lvl4pPr marL="0" indent="0">
              <a:spcAft>
                <a:spcPts val="0"/>
              </a:spcAft>
              <a:buNone/>
              <a:defRPr sz="1000" b="1">
                <a:solidFill>
                  <a:schemeClr val="accent1"/>
                </a:solidFill>
                <a:latin typeface="+mj-lt"/>
              </a:defRPr>
            </a:lvl4pPr>
            <a:lvl5pPr marL="0" indent="0">
              <a:spcAft>
                <a:spcPts val="0"/>
              </a:spcAft>
              <a:buNone/>
              <a:defRPr sz="1000" b="1">
                <a:solidFill>
                  <a:schemeClr val="accent1"/>
                </a:solidFill>
                <a:latin typeface="+mj-lt"/>
              </a:defRPr>
            </a:lvl5pPr>
          </a:lstStyle>
          <a:p>
            <a:pPr lvl="0"/>
            <a:r>
              <a:rPr lang="en-US" dirty="0"/>
              <a:t>Edit title, Georgia Bold</a:t>
            </a:r>
          </a:p>
        </p:txBody>
      </p:sp>
      <p:sp>
        <p:nvSpPr>
          <p:cNvPr id="18" name="Text Placeholder 39">
            <a:extLst>
              <a:ext uri="{FF2B5EF4-FFF2-40B4-BE49-F238E27FC236}">
                <a16:creationId xmlns:a16="http://schemas.microsoft.com/office/drawing/2014/main" id="{36AC0E3F-F4AF-40DE-BE16-46B47FA42291}"/>
              </a:ext>
            </a:extLst>
          </p:cNvPr>
          <p:cNvSpPr>
            <a:spLocks noGrp="1"/>
          </p:cNvSpPr>
          <p:nvPr>
            <p:ph type="body" sz="quarter" idx="27" hasCustomPrompt="1"/>
          </p:nvPr>
        </p:nvSpPr>
        <p:spPr>
          <a:xfrm>
            <a:off x="1001553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27" name="Text Placeholder 41">
            <a:extLst>
              <a:ext uri="{FF2B5EF4-FFF2-40B4-BE49-F238E27FC236}">
                <a16:creationId xmlns:a16="http://schemas.microsoft.com/office/drawing/2014/main" id="{DF5CA93B-7DD9-435B-9D73-CE8A3F0C3A06}"/>
              </a:ext>
            </a:extLst>
          </p:cNvPr>
          <p:cNvSpPr>
            <a:spLocks noGrp="1"/>
          </p:cNvSpPr>
          <p:nvPr>
            <p:ph type="body" sz="quarter" idx="35" hasCustomPrompt="1"/>
          </p:nvPr>
        </p:nvSpPr>
        <p:spPr>
          <a:xfrm>
            <a:off x="576000" y="2044800"/>
            <a:ext cx="1598400" cy="15156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826200"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28" name="Text Placeholder 43">
            <a:extLst>
              <a:ext uri="{FF2B5EF4-FFF2-40B4-BE49-F238E27FC236}">
                <a16:creationId xmlns:a16="http://schemas.microsoft.com/office/drawing/2014/main" id="{199CA171-9E85-4583-9E8A-1C803E3674FE}"/>
              </a:ext>
            </a:extLst>
          </p:cNvPr>
          <p:cNvSpPr>
            <a:spLocks noGrp="1"/>
          </p:cNvSpPr>
          <p:nvPr>
            <p:ph type="body" sz="quarter" idx="36" hasCustomPrompt="1"/>
          </p:nvPr>
        </p:nvSpPr>
        <p:spPr>
          <a:xfrm>
            <a:off x="2464000" y="2044800"/>
            <a:ext cx="1598400" cy="1515600"/>
          </a:xfrm>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2714200"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29" name="Text Placeholder 45">
            <a:extLst>
              <a:ext uri="{FF2B5EF4-FFF2-40B4-BE49-F238E27FC236}">
                <a16:creationId xmlns:a16="http://schemas.microsoft.com/office/drawing/2014/main" id="{D3917915-6156-4DD2-A449-C8B968584052}"/>
              </a:ext>
            </a:extLst>
          </p:cNvPr>
          <p:cNvSpPr>
            <a:spLocks noGrp="1"/>
          </p:cNvSpPr>
          <p:nvPr>
            <p:ph type="body" sz="quarter" idx="37" hasCustomPrompt="1"/>
          </p:nvPr>
        </p:nvSpPr>
        <p:spPr>
          <a:xfrm>
            <a:off x="4352000" y="2044800"/>
            <a:ext cx="1598400" cy="15156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4602200"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30" name="Text Placeholder 47">
            <a:extLst>
              <a:ext uri="{FF2B5EF4-FFF2-40B4-BE49-F238E27FC236}">
                <a16:creationId xmlns:a16="http://schemas.microsoft.com/office/drawing/2014/main" id="{92135663-7131-4075-BA26-1C30E6A8F954}"/>
              </a:ext>
            </a:extLst>
          </p:cNvPr>
          <p:cNvSpPr>
            <a:spLocks noGrp="1"/>
          </p:cNvSpPr>
          <p:nvPr>
            <p:ph type="body" sz="quarter" idx="38" hasCustomPrompt="1"/>
          </p:nvPr>
        </p:nvSpPr>
        <p:spPr>
          <a:xfrm>
            <a:off x="6240000" y="2044800"/>
            <a:ext cx="1598400" cy="15156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6490200"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31" name="Text Placeholder 49">
            <a:extLst>
              <a:ext uri="{FF2B5EF4-FFF2-40B4-BE49-F238E27FC236}">
                <a16:creationId xmlns:a16="http://schemas.microsoft.com/office/drawing/2014/main" id="{2220948D-AF9D-443D-A840-6D8C7B640CA4}"/>
              </a:ext>
            </a:extLst>
          </p:cNvPr>
          <p:cNvSpPr>
            <a:spLocks noGrp="1"/>
          </p:cNvSpPr>
          <p:nvPr>
            <p:ph type="body" sz="quarter" idx="39" hasCustomPrompt="1"/>
          </p:nvPr>
        </p:nvSpPr>
        <p:spPr>
          <a:xfrm>
            <a:off x="8127999" y="2044800"/>
            <a:ext cx="1598400" cy="1515600"/>
          </a:xfrm>
        </p:spPr>
        <p:txBody>
          <a:bodyPr anchor="ctr" anchorCtr="0"/>
          <a:lstStyle>
            <a:lvl1pPr marL="0" indent="0" algn="ctr">
              <a:buNone/>
              <a:defRPr sz="100">
                <a:noFill/>
              </a:defRPr>
            </a:lvl1pPr>
            <a:lvl2pPr marL="183600" indent="0">
              <a:buNone/>
              <a:defRPr sz="100"/>
            </a:lvl2pPr>
            <a:lvl3pPr marL="367200" indent="0">
              <a:buNone/>
              <a:defRPr sz="100"/>
            </a:lvl3pPr>
            <a:lvl4pPr marL="540000" indent="0">
              <a:buNone/>
              <a:defRPr sz="100"/>
            </a:lvl4pPr>
            <a:lvl5pPr marL="712800" indent="0">
              <a:buNone/>
              <a:defRPr sz="100"/>
            </a:lvl5pPr>
          </a:lstStyle>
          <a:p>
            <a:pPr lvl="0"/>
            <a:r>
              <a:rPr lang="en-US" dirty="0"/>
              <a:t> </a:t>
            </a:r>
          </a:p>
        </p:txBody>
      </p:sp>
      <p:sp>
        <p:nvSpPr>
          <p:cNvPr id="25" name="Picture Placeholder 5">
            <a:extLst>
              <a:ext uri="{FF2B5EF4-FFF2-40B4-BE49-F238E27FC236}">
                <a16:creationId xmlns:a16="http://schemas.microsoft.com/office/drawing/2014/main" id="{4BCB2C5B-C859-498F-A199-C0C474638CE3}"/>
              </a:ext>
            </a:extLst>
          </p:cNvPr>
          <p:cNvSpPr>
            <a:spLocks noGrp="1"/>
          </p:cNvSpPr>
          <p:nvPr>
            <p:ph type="pic" sz="quarter" idx="33" hasCustomPrompt="1"/>
          </p:nvPr>
        </p:nvSpPr>
        <p:spPr>
          <a:xfrm>
            <a:off x="8378199"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32" name="Text Placeholder 51">
            <a:extLst>
              <a:ext uri="{FF2B5EF4-FFF2-40B4-BE49-F238E27FC236}">
                <a16:creationId xmlns:a16="http://schemas.microsoft.com/office/drawing/2014/main" id="{DC6FDBF7-0059-4104-8EE2-0DE6961F431F}"/>
              </a:ext>
            </a:extLst>
          </p:cNvPr>
          <p:cNvSpPr>
            <a:spLocks noGrp="1"/>
          </p:cNvSpPr>
          <p:nvPr>
            <p:ph type="body" sz="quarter" idx="40" hasCustomPrompt="1"/>
          </p:nvPr>
        </p:nvSpPr>
        <p:spPr>
          <a:xfrm>
            <a:off x="10016000" y="2044800"/>
            <a:ext cx="1598400" cy="1515600"/>
          </a:xfrm>
        </p:spPr>
        <p:txBody>
          <a:bodyPr anchor="ctr" anchorCtr="0"/>
          <a:lstStyle>
            <a:lvl1pPr marL="0" indent="0" algn="ctr">
              <a:buNone/>
              <a:defRPr sz="100">
                <a:noFill/>
              </a:defRPr>
            </a:lvl1pPr>
            <a:lvl2pPr marL="183600" indent="0">
              <a:buNone/>
              <a:defRPr sz="100"/>
            </a:lvl2pPr>
            <a:lvl3pPr marL="367200" indent="0">
              <a:buNone/>
              <a:defRPr sz="100"/>
            </a:lvl3pPr>
            <a:lvl4pPr marL="540000" indent="0">
              <a:buNone/>
              <a:defRPr sz="100"/>
            </a:lvl4pPr>
            <a:lvl5pPr marL="712800" indent="0">
              <a:buNone/>
              <a:defRPr sz="100"/>
            </a:lvl5pPr>
          </a:lstStyle>
          <a:p>
            <a:pPr lvl="0"/>
            <a:r>
              <a:rPr lang="en-US" dirty="0"/>
              <a:t> </a:t>
            </a:r>
          </a:p>
        </p:txBody>
      </p:sp>
      <p:sp>
        <p:nvSpPr>
          <p:cNvPr id="26" name="Picture Placeholder 6">
            <a:extLst>
              <a:ext uri="{FF2B5EF4-FFF2-40B4-BE49-F238E27FC236}">
                <a16:creationId xmlns:a16="http://schemas.microsoft.com/office/drawing/2014/main" id="{2AE4E71B-9D90-45AB-BB1C-4A548C15DBD4}"/>
              </a:ext>
            </a:extLst>
          </p:cNvPr>
          <p:cNvSpPr>
            <a:spLocks noGrp="1"/>
          </p:cNvSpPr>
          <p:nvPr>
            <p:ph type="pic" sz="quarter" idx="34" hasCustomPrompt="1"/>
          </p:nvPr>
        </p:nvSpPr>
        <p:spPr>
          <a:xfrm>
            <a:off x="10266200"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33" name="Rectangle 32">
            <a:extLst>
              <a:ext uri="{FF2B5EF4-FFF2-40B4-BE49-F238E27FC236}">
                <a16:creationId xmlns:a16="http://schemas.microsoft.com/office/drawing/2014/main" id="{EE23647B-DA81-4089-84AA-54E50F25AF5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4" name="Rectangle 33">
            <a:extLst>
              <a:ext uri="{FF2B5EF4-FFF2-40B4-BE49-F238E27FC236}">
                <a16:creationId xmlns:a16="http://schemas.microsoft.com/office/drawing/2014/main" id="{06406835-D1CC-43ED-82B6-F251778482D4}"/>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5" name="Rectangle 37">
            <a:extLst>
              <a:ext uri="{FF2B5EF4-FFF2-40B4-BE49-F238E27FC236}">
                <a16:creationId xmlns:a16="http://schemas.microsoft.com/office/drawing/2014/main" id="{1DE4F6C0-66A2-49F4-94FD-CB767FBC1C0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354410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6 Imag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2463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2463800"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43524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43524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6238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62388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15" name="Text Placeholder 33">
            <a:extLst>
              <a:ext uri="{FF2B5EF4-FFF2-40B4-BE49-F238E27FC236}">
                <a16:creationId xmlns:a16="http://schemas.microsoft.com/office/drawing/2014/main" id="{3F06D382-AD1F-4A8C-815E-51DDD40C5BFE}"/>
              </a:ext>
            </a:extLst>
          </p:cNvPr>
          <p:cNvSpPr>
            <a:spLocks noGrp="1"/>
          </p:cNvSpPr>
          <p:nvPr>
            <p:ph type="body" sz="quarter" idx="24" hasCustomPrompt="1"/>
          </p:nvPr>
        </p:nvSpPr>
        <p:spPr>
          <a:xfrm>
            <a:off x="8127999"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latin typeface="+mj-lt"/>
              </a:defRPr>
            </a:lvl2pPr>
            <a:lvl3pPr marL="0" indent="0">
              <a:spcAft>
                <a:spcPts val="0"/>
              </a:spcAft>
              <a:buNone/>
              <a:defRPr sz="1000" b="1">
                <a:latin typeface="+mj-lt"/>
              </a:defRPr>
            </a:lvl3pPr>
            <a:lvl4pPr marL="0" indent="0">
              <a:spcAft>
                <a:spcPts val="0"/>
              </a:spcAft>
              <a:buNone/>
              <a:defRPr sz="1000" b="1">
                <a:latin typeface="+mj-lt"/>
              </a:defRPr>
            </a:lvl4pPr>
            <a:lvl5pPr marL="0" indent="0">
              <a:spcAft>
                <a:spcPts val="0"/>
              </a:spcAft>
              <a:buNone/>
              <a:defRPr sz="1000" b="1">
                <a:latin typeface="+mj-lt"/>
              </a:defRPr>
            </a:lvl5pPr>
          </a:lstStyle>
          <a:p>
            <a:pPr lvl="0"/>
            <a:r>
              <a:rPr lang="en-US" dirty="0"/>
              <a:t>Edit title, Georgia Bold</a:t>
            </a:r>
          </a:p>
        </p:txBody>
      </p:sp>
      <p:sp>
        <p:nvSpPr>
          <p:cNvPr id="16" name="Text Placeholder 35">
            <a:extLst>
              <a:ext uri="{FF2B5EF4-FFF2-40B4-BE49-F238E27FC236}">
                <a16:creationId xmlns:a16="http://schemas.microsoft.com/office/drawing/2014/main" id="{C5DD87D7-5840-4314-A274-162CD4821040}"/>
              </a:ext>
            </a:extLst>
          </p:cNvPr>
          <p:cNvSpPr>
            <a:spLocks noGrp="1"/>
          </p:cNvSpPr>
          <p:nvPr>
            <p:ph type="body" sz="quarter" idx="25" hasCustomPrompt="1"/>
          </p:nvPr>
        </p:nvSpPr>
        <p:spPr>
          <a:xfrm>
            <a:off x="812799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17" name="Text Placeholder 37">
            <a:extLst>
              <a:ext uri="{FF2B5EF4-FFF2-40B4-BE49-F238E27FC236}">
                <a16:creationId xmlns:a16="http://schemas.microsoft.com/office/drawing/2014/main" id="{8365A501-921D-4D45-929B-42461F5BA0BA}"/>
              </a:ext>
            </a:extLst>
          </p:cNvPr>
          <p:cNvSpPr>
            <a:spLocks noGrp="1"/>
          </p:cNvSpPr>
          <p:nvPr>
            <p:ph type="body" sz="quarter" idx="26" hasCustomPrompt="1"/>
          </p:nvPr>
        </p:nvSpPr>
        <p:spPr>
          <a:xfrm>
            <a:off x="10016000"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solidFill>
                  <a:schemeClr val="accent1"/>
                </a:solidFill>
                <a:latin typeface="+mj-lt"/>
              </a:defRPr>
            </a:lvl2pPr>
            <a:lvl3pPr marL="0" indent="0">
              <a:spcAft>
                <a:spcPts val="0"/>
              </a:spcAft>
              <a:buNone/>
              <a:defRPr sz="1000" b="1">
                <a:solidFill>
                  <a:schemeClr val="accent1"/>
                </a:solidFill>
                <a:latin typeface="+mj-lt"/>
              </a:defRPr>
            </a:lvl3pPr>
            <a:lvl4pPr marL="0" indent="0">
              <a:spcAft>
                <a:spcPts val="0"/>
              </a:spcAft>
              <a:buNone/>
              <a:defRPr sz="1000" b="1">
                <a:solidFill>
                  <a:schemeClr val="accent1"/>
                </a:solidFill>
                <a:latin typeface="+mj-lt"/>
              </a:defRPr>
            </a:lvl4pPr>
            <a:lvl5pPr marL="0" indent="0">
              <a:spcAft>
                <a:spcPts val="0"/>
              </a:spcAft>
              <a:buNone/>
              <a:defRPr sz="1000" b="1">
                <a:solidFill>
                  <a:schemeClr val="accent1"/>
                </a:solidFill>
                <a:latin typeface="+mj-lt"/>
              </a:defRPr>
            </a:lvl5pPr>
          </a:lstStyle>
          <a:p>
            <a:pPr lvl="0"/>
            <a:r>
              <a:rPr lang="en-US" dirty="0"/>
              <a:t>Edit title, Georgia Bold</a:t>
            </a:r>
          </a:p>
        </p:txBody>
      </p:sp>
      <p:sp>
        <p:nvSpPr>
          <p:cNvPr id="18" name="Text Placeholder 39">
            <a:extLst>
              <a:ext uri="{FF2B5EF4-FFF2-40B4-BE49-F238E27FC236}">
                <a16:creationId xmlns:a16="http://schemas.microsoft.com/office/drawing/2014/main" id="{36AC0E3F-F4AF-40DE-BE16-46B47FA42291}"/>
              </a:ext>
            </a:extLst>
          </p:cNvPr>
          <p:cNvSpPr>
            <a:spLocks noGrp="1"/>
          </p:cNvSpPr>
          <p:nvPr>
            <p:ph type="body" sz="quarter" idx="27" hasCustomPrompt="1"/>
          </p:nvPr>
        </p:nvSpPr>
        <p:spPr>
          <a:xfrm>
            <a:off x="1001553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27" name="Text Placeholder 41">
            <a:extLst>
              <a:ext uri="{FF2B5EF4-FFF2-40B4-BE49-F238E27FC236}">
                <a16:creationId xmlns:a16="http://schemas.microsoft.com/office/drawing/2014/main" id="{DF5CA93B-7DD9-435B-9D73-CE8A3F0C3A06}"/>
              </a:ext>
            </a:extLst>
          </p:cNvPr>
          <p:cNvSpPr>
            <a:spLocks noGrp="1"/>
          </p:cNvSpPr>
          <p:nvPr>
            <p:ph type="body" sz="quarter" idx="35" hasCustomPrompt="1"/>
          </p:nvPr>
        </p:nvSpPr>
        <p:spPr bwMode="invGray">
          <a:xfrm>
            <a:off x="576000" y="2044800"/>
            <a:ext cx="1598400" cy="15156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826200"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28" name="Text Placeholder 43">
            <a:extLst>
              <a:ext uri="{FF2B5EF4-FFF2-40B4-BE49-F238E27FC236}">
                <a16:creationId xmlns:a16="http://schemas.microsoft.com/office/drawing/2014/main" id="{199CA171-9E85-4583-9E8A-1C803E3674FE}"/>
              </a:ext>
            </a:extLst>
          </p:cNvPr>
          <p:cNvSpPr>
            <a:spLocks noGrp="1"/>
          </p:cNvSpPr>
          <p:nvPr>
            <p:ph type="body" sz="quarter" idx="36" hasCustomPrompt="1"/>
          </p:nvPr>
        </p:nvSpPr>
        <p:spPr bwMode="invGray">
          <a:xfrm>
            <a:off x="2464000" y="2044800"/>
            <a:ext cx="1598400" cy="1515600"/>
          </a:xfrm>
          <a:solidFill>
            <a:schemeClr val="bg2"/>
          </a:solidFill>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2714200"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29" name="Text Placeholder 45">
            <a:extLst>
              <a:ext uri="{FF2B5EF4-FFF2-40B4-BE49-F238E27FC236}">
                <a16:creationId xmlns:a16="http://schemas.microsoft.com/office/drawing/2014/main" id="{D3917915-6156-4DD2-A449-C8B968584052}"/>
              </a:ext>
            </a:extLst>
          </p:cNvPr>
          <p:cNvSpPr>
            <a:spLocks noGrp="1"/>
          </p:cNvSpPr>
          <p:nvPr>
            <p:ph type="body" sz="quarter" idx="37" hasCustomPrompt="1"/>
          </p:nvPr>
        </p:nvSpPr>
        <p:spPr bwMode="invGray">
          <a:xfrm>
            <a:off x="4352000" y="2044800"/>
            <a:ext cx="1598400" cy="15156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4602200"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30" name="Text Placeholder 47">
            <a:extLst>
              <a:ext uri="{FF2B5EF4-FFF2-40B4-BE49-F238E27FC236}">
                <a16:creationId xmlns:a16="http://schemas.microsoft.com/office/drawing/2014/main" id="{92135663-7131-4075-BA26-1C30E6A8F954}"/>
              </a:ext>
            </a:extLst>
          </p:cNvPr>
          <p:cNvSpPr>
            <a:spLocks noGrp="1"/>
          </p:cNvSpPr>
          <p:nvPr>
            <p:ph type="body" sz="quarter" idx="38" hasCustomPrompt="1"/>
          </p:nvPr>
        </p:nvSpPr>
        <p:spPr bwMode="invGray">
          <a:xfrm>
            <a:off x="6240000" y="2044800"/>
            <a:ext cx="1598400" cy="1515600"/>
          </a:xfrm>
          <a:solidFill>
            <a:schemeClr val="bg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6490200"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31" name="Text Placeholder 49">
            <a:extLst>
              <a:ext uri="{FF2B5EF4-FFF2-40B4-BE49-F238E27FC236}">
                <a16:creationId xmlns:a16="http://schemas.microsoft.com/office/drawing/2014/main" id="{2220948D-AF9D-443D-A840-6D8C7B640CA4}"/>
              </a:ext>
            </a:extLst>
          </p:cNvPr>
          <p:cNvSpPr>
            <a:spLocks noGrp="1"/>
          </p:cNvSpPr>
          <p:nvPr>
            <p:ph type="body" sz="quarter" idx="39" hasCustomPrompt="1"/>
          </p:nvPr>
        </p:nvSpPr>
        <p:spPr bwMode="invGray">
          <a:xfrm>
            <a:off x="8127999" y="2044800"/>
            <a:ext cx="1598400" cy="1515600"/>
          </a:xfrm>
          <a:solidFill>
            <a:schemeClr val="tx2"/>
          </a:solidFill>
        </p:spPr>
        <p:txBody>
          <a:bodyPr anchor="ctr" anchorCtr="0"/>
          <a:lstStyle>
            <a:lvl1pPr marL="0" indent="0" algn="ctr">
              <a:buNone/>
              <a:defRPr sz="100">
                <a:noFill/>
              </a:defRPr>
            </a:lvl1pPr>
            <a:lvl2pPr marL="183600" indent="0">
              <a:buNone/>
              <a:defRPr sz="100"/>
            </a:lvl2pPr>
            <a:lvl3pPr marL="367200" indent="0">
              <a:buNone/>
              <a:defRPr sz="100"/>
            </a:lvl3pPr>
            <a:lvl4pPr marL="540000" indent="0">
              <a:buNone/>
              <a:defRPr sz="100"/>
            </a:lvl4pPr>
            <a:lvl5pPr marL="712800" indent="0">
              <a:buNone/>
              <a:defRPr sz="100"/>
            </a:lvl5pPr>
          </a:lstStyle>
          <a:p>
            <a:pPr lvl="0"/>
            <a:r>
              <a:rPr lang="en-US" dirty="0"/>
              <a:t> </a:t>
            </a:r>
          </a:p>
        </p:txBody>
      </p:sp>
      <p:sp>
        <p:nvSpPr>
          <p:cNvPr id="25" name="Picture Placeholder 5">
            <a:extLst>
              <a:ext uri="{FF2B5EF4-FFF2-40B4-BE49-F238E27FC236}">
                <a16:creationId xmlns:a16="http://schemas.microsoft.com/office/drawing/2014/main" id="{4BCB2C5B-C859-498F-A199-C0C474638CE3}"/>
              </a:ext>
            </a:extLst>
          </p:cNvPr>
          <p:cNvSpPr>
            <a:spLocks noGrp="1"/>
          </p:cNvSpPr>
          <p:nvPr>
            <p:ph type="pic" sz="quarter" idx="33" hasCustomPrompt="1"/>
          </p:nvPr>
        </p:nvSpPr>
        <p:spPr>
          <a:xfrm>
            <a:off x="8378199"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32" name="Text Placeholder 51">
            <a:extLst>
              <a:ext uri="{FF2B5EF4-FFF2-40B4-BE49-F238E27FC236}">
                <a16:creationId xmlns:a16="http://schemas.microsoft.com/office/drawing/2014/main" id="{DC6FDBF7-0059-4104-8EE2-0DE6961F431F}"/>
              </a:ext>
            </a:extLst>
          </p:cNvPr>
          <p:cNvSpPr>
            <a:spLocks noGrp="1"/>
          </p:cNvSpPr>
          <p:nvPr>
            <p:ph type="body" sz="quarter" idx="40" hasCustomPrompt="1"/>
          </p:nvPr>
        </p:nvSpPr>
        <p:spPr bwMode="invGray">
          <a:xfrm>
            <a:off x="10016000" y="2044800"/>
            <a:ext cx="1598400" cy="1515600"/>
          </a:xfrm>
          <a:solidFill>
            <a:schemeClr val="bg2"/>
          </a:solidFill>
        </p:spPr>
        <p:txBody>
          <a:bodyPr anchor="ctr" anchorCtr="0"/>
          <a:lstStyle>
            <a:lvl1pPr marL="0" indent="0" algn="ctr">
              <a:buNone/>
              <a:defRPr sz="100">
                <a:noFill/>
              </a:defRPr>
            </a:lvl1pPr>
            <a:lvl2pPr marL="183600" indent="0">
              <a:buNone/>
              <a:defRPr sz="100"/>
            </a:lvl2pPr>
            <a:lvl3pPr marL="367200" indent="0">
              <a:buNone/>
              <a:defRPr sz="100"/>
            </a:lvl3pPr>
            <a:lvl4pPr marL="540000" indent="0">
              <a:buNone/>
              <a:defRPr sz="100"/>
            </a:lvl4pPr>
            <a:lvl5pPr marL="712800" indent="0">
              <a:buNone/>
              <a:defRPr sz="100"/>
            </a:lvl5pPr>
          </a:lstStyle>
          <a:p>
            <a:pPr lvl="0"/>
            <a:r>
              <a:rPr lang="en-US" dirty="0"/>
              <a:t> </a:t>
            </a:r>
          </a:p>
        </p:txBody>
      </p:sp>
      <p:sp>
        <p:nvSpPr>
          <p:cNvPr id="26" name="Picture Placeholder 6">
            <a:extLst>
              <a:ext uri="{FF2B5EF4-FFF2-40B4-BE49-F238E27FC236}">
                <a16:creationId xmlns:a16="http://schemas.microsoft.com/office/drawing/2014/main" id="{2AE4E71B-9D90-45AB-BB1C-4A548C15DBD4}"/>
              </a:ext>
            </a:extLst>
          </p:cNvPr>
          <p:cNvSpPr>
            <a:spLocks noGrp="1"/>
          </p:cNvSpPr>
          <p:nvPr>
            <p:ph type="pic" sz="quarter" idx="34" hasCustomPrompt="1"/>
          </p:nvPr>
        </p:nvSpPr>
        <p:spPr>
          <a:xfrm>
            <a:off x="10266200"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33" name="Rectangle 32">
            <a:extLst>
              <a:ext uri="{FF2B5EF4-FFF2-40B4-BE49-F238E27FC236}">
                <a16:creationId xmlns:a16="http://schemas.microsoft.com/office/drawing/2014/main" id="{267BC6F5-D726-49CC-932C-C2A7E910634E}"/>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4" name="Rectangle 33">
            <a:extLst>
              <a:ext uri="{FF2B5EF4-FFF2-40B4-BE49-F238E27FC236}">
                <a16:creationId xmlns:a16="http://schemas.microsoft.com/office/drawing/2014/main" id="{CCF5823A-3563-48EF-B9F1-6ECB965588F4}"/>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66378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BC1CC235-13AB-4719-AE3C-0AC04ABC91C2}"/>
              </a:ext>
            </a:extLst>
          </p:cNvPr>
          <p:cNvSpPr>
            <a:spLocks noGrp="1"/>
          </p:cNvSpPr>
          <p:nvPr>
            <p:ph type="dt" sz="half" idx="14"/>
          </p:nvPr>
        </p:nvSpPr>
        <p:spPr/>
        <p:txBody>
          <a:bodyPr/>
          <a:lstStyle/>
          <a:p>
            <a:endParaRPr lang="en-US" dirty="0"/>
          </a:p>
        </p:txBody>
      </p:sp>
      <p:sp>
        <p:nvSpPr>
          <p:cNvPr id="9" name="Footer Placeholder 8">
            <a:extLst>
              <a:ext uri="{FF2B5EF4-FFF2-40B4-BE49-F238E27FC236}">
                <a16:creationId xmlns:a16="http://schemas.microsoft.com/office/drawing/2014/main" id="{69EE575D-9925-435A-A892-0516AF5ED232}"/>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205D09F2-DE2B-4063-ACAC-C180974C0575}"/>
              </a:ext>
            </a:extLst>
          </p:cNvPr>
          <p:cNvSpPr>
            <a:spLocks noGrp="1"/>
          </p:cNvSpPr>
          <p:nvPr>
            <p:ph type="sldNum" sz="quarter" idx="16"/>
          </p:nvPr>
        </p:nvSpPr>
        <p:spPr/>
        <p:txBody>
          <a:bodyPr/>
          <a:lstStyle/>
          <a:p>
            <a:fld id="{24C8C45C-947F-4981-8B3F-4F32E973C901}" type="slidenum">
              <a:rPr lang="en-US" smtClean="0"/>
              <a:pPr/>
              <a:t>‹#›</a:t>
            </a:fld>
            <a:endParaRPr lang="en-US" dirty="0"/>
          </a:p>
        </p:txBody>
      </p:sp>
      <p:sp>
        <p:nvSpPr>
          <p:cNvPr id="7" name="Text Placeholder 8">
            <a:extLst>
              <a:ext uri="{FF2B5EF4-FFF2-40B4-BE49-F238E27FC236}">
                <a16:creationId xmlns:a16="http://schemas.microsoft.com/office/drawing/2014/main" id="{049B6D0C-C87D-4AFA-9CAE-E39D135C5DA7}"/>
              </a:ext>
            </a:extLst>
          </p:cNvPr>
          <p:cNvSpPr>
            <a:spLocks noGrp="1"/>
          </p:cNvSpPr>
          <p:nvPr>
            <p:ph type="body" sz="quarter" idx="13" hasCustomPrompt="1"/>
          </p:nvPr>
        </p:nvSpPr>
        <p:spPr>
          <a:xfrm>
            <a:off x="5953126" y="489600"/>
            <a:ext cx="5662612" cy="273600"/>
          </a:xfrm>
        </p:spPr>
        <p:txBody>
          <a:bodyPr anchor="b" anchorCtr="0"/>
          <a:lstStyle>
            <a:lvl1pPr marL="0" indent="0">
              <a:spcAft>
                <a:spcPts val="0"/>
              </a:spcAft>
              <a:buNone/>
              <a:defRPr sz="15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Name</a:t>
            </a:r>
          </a:p>
        </p:txBody>
      </p:sp>
      <p:sp>
        <p:nvSpPr>
          <p:cNvPr id="13" name="Text Placeholder 10">
            <a:extLst>
              <a:ext uri="{FF2B5EF4-FFF2-40B4-BE49-F238E27FC236}">
                <a16:creationId xmlns:a16="http://schemas.microsoft.com/office/drawing/2014/main" id="{5530DE93-91A8-44E6-BB31-0D438134A1A2}"/>
              </a:ext>
            </a:extLst>
          </p:cNvPr>
          <p:cNvSpPr>
            <a:spLocks noGrp="1"/>
          </p:cNvSpPr>
          <p:nvPr>
            <p:ph type="body" sz="quarter" idx="29" hasCustomPrompt="1"/>
          </p:nvPr>
        </p:nvSpPr>
        <p:spPr>
          <a:xfrm>
            <a:off x="5953126" y="856800"/>
            <a:ext cx="5662612" cy="428400"/>
          </a:xfrm>
        </p:spPr>
        <p:txBody>
          <a:bodyPr/>
          <a:lstStyle>
            <a:lvl1pPr marL="0" indent="0" defTabSz="1616075">
              <a:spcAft>
                <a:spcPts val="0"/>
              </a:spcAft>
              <a:buFont typeface="Arial" panose="020B0604020202020204" pitchFamily="34" charset="0"/>
              <a:buChar char="​"/>
              <a:defRPr sz="1200" b="1" i="0">
                <a:solidFill>
                  <a:schemeClr val="accent1"/>
                </a:solidFill>
                <a:latin typeface="+mn-lt"/>
              </a:defRPr>
            </a:lvl1pPr>
            <a:lvl2pPr marL="0" indent="0" defTabSz="1616075">
              <a:spcAft>
                <a:spcPts val="0"/>
              </a:spcAft>
              <a:buFont typeface="Arial" panose="020B0604020202020204" pitchFamily="34" charset="0"/>
              <a:buChar char="​"/>
              <a:defRPr sz="1200" i="1">
                <a:solidFill>
                  <a:schemeClr val="accent1"/>
                </a:solidFill>
                <a:latin typeface="+mn-lt"/>
              </a:defRPr>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Position, Division (Bold Italic),</a:t>
            </a:r>
            <a:br>
              <a:rPr lang="en-US" dirty="0"/>
            </a:br>
            <a:r>
              <a:rPr lang="en-US" dirty="0"/>
              <a:t>Click to enter Location, State | Lincoln Financial Group (Bold Non-Italic)</a:t>
            </a:r>
          </a:p>
        </p:txBody>
      </p:sp>
      <p:sp>
        <p:nvSpPr>
          <p:cNvPr id="14" name="Text Placeholder 12">
            <a:extLst>
              <a:ext uri="{FF2B5EF4-FFF2-40B4-BE49-F238E27FC236}">
                <a16:creationId xmlns:a16="http://schemas.microsoft.com/office/drawing/2014/main" id="{EB79B74A-5C9D-49B4-9AE9-EE90FFE69CE3}"/>
              </a:ext>
            </a:extLst>
          </p:cNvPr>
          <p:cNvSpPr>
            <a:spLocks noGrp="1"/>
          </p:cNvSpPr>
          <p:nvPr>
            <p:ph type="body" sz="quarter" idx="30" hasCustomPrompt="1"/>
          </p:nvPr>
        </p:nvSpPr>
        <p:spPr>
          <a:xfrm>
            <a:off x="5953126" y="1537461"/>
            <a:ext cx="5662612" cy="4744277"/>
          </a:xfrm>
        </p:spPr>
        <p:txBody>
          <a:bodyPr numCol="1" spcCol="216000"/>
          <a:lstStyle>
            <a:lvl1pPr marL="0" indent="0">
              <a:spcAft>
                <a:spcPts val="1000"/>
              </a:spcAft>
              <a:buFont typeface="Georgia" panose="02040502050405020303" pitchFamily="18" charset="0"/>
              <a:buNone/>
              <a:defRPr sz="1500" b="0" i="0">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Enter biography text here in one column. </a:t>
            </a:r>
          </a:p>
        </p:txBody>
      </p:sp>
      <p:sp>
        <p:nvSpPr>
          <p:cNvPr id="15" name="Picture Placeholder 1">
            <a:extLst>
              <a:ext uri="{FF2B5EF4-FFF2-40B4-BE49-F238E27FC236}">
                <a16:creationId xmlns:a16="http://schemas.microsoft.com/office/drawing/2014/main" id="{B827E16C-0573-43DF-A46E-E20148B4A206}"/>
              </a:ext>
            </a:extLst>
          </p:cNvPr>
          <p:cNvSpPr>
            <a:spLocks noGrp="1"/>
          </p:cNvSpPr>
          <p:nvPr>
            <p:ph type="pic" sz="quarter" idx="31" hasCustomPrompt="1"/>
          </p:nvPr>
        </p:nvSpPr>
        <p:spPr>
          <a:xfrm>
            <a:off x="576262" y="576262"/>
            <a:ext cx="4432300" cy="5705476"/>
          </a:xfrm>
          <a:solidFill>
            <a:srgbClr val="AAAAAA"/>
          </a:solidFill>
        </p:spPr>
        <p:txBody>
          <a:bodyPr lIns="72000" tIns="36000" rIns="72000"/>
          <a:lstStyle>
            <a:lvl1pPr marL="0" indent="0">
              <a:buNone/>
              <a:defRPr sz="1200" cap="none" baseline="0">
                <a:solidFill>
                  <a:schemeClr val="bg1"/>
                </a:solidFill>
              </a:defRPr>
            </a:lvl1pPr>
          </a:lstStyle>
          <a:p>
            <a:r>
              <a:rPr lang="en-US" dirty="0"/>
              <a:t>Click here to insert image via Templafy/ Images or click icon to browse for image</a:t>
            </a:r>
          </a:p>
        </p:txBody>
      </p:sp>
      <p:sp>
        <p:nvSpPr>
          <p:cNvPr id="11" name="Rectangle 10">
            <a:extLst>
              <a:ext uri="{FF2B5EF4-FFF2-40B4-BE49-F238E27FC236}">
                <a16:creationId xmlns:a16="http://schemas.microsoft.com/office/drawing/2014/main" id="{6644AA1E-68ED-4171-9069-778572F93667}"/>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CF092BE4-0006-4E92-B89C-404E96E10551}"/>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6" name="Rectangle 37">
            <a:extLst>
              <a:ext uri="{FF2B5EF4-FFF2-40B4-BE49-F238E27FC236}">
                <a16:creationId xmlns:a16="http://schemas.microsoft.com/office/drawing/2014/main" id="{141189AE-535F-4564-A90C-932C5579E1BD}"/>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637844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BC1CC235-13AB-4719-AE3C-0AC04ABC91C2}"/>
              </a:ext>
            </a:extLst>
          </p:cNvPr>
          <p:cNvSpPr>
            <a:spLocks noGrp="1"/>
          </p:cNvSpPr>
          <p:nvPr>
            <p:ph type="dt" sz="half" idx="14"/>
          </p:nvPr>
        </p:nvSpPr>
        <p:spPr/>
        <p:txBody>
          <a:bodyPr/>
          <a:lstStyle/>
          <a:p>
            <a:endParaRPr lang="en-US" dirty="0"/>
          </a:p>
        </p:txBody>
      </p:sp>
      <p:sp>
        <p:nvSpPr>
          <p:cNvPr id="9" name="Footer Placeholder 8">
            <a:extLst>
              <a:ext uri="{FF2B5EF4-FFF2-40B4-BE49-F238E27FC236}">
                <a16:creationId xmlns:a16="http://schemas.microsoft.com/office/drawing/2014/main" id="{69EE575D-9925-435A-A892-0516AF5ED232}"/>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205D09F2-DE2B-4063-ACAC-C180974C0575}"/>
              </a:ext>
            </a:extLst>
          </p:cNvPr>
          <p:cNvSpPr>
            <a:spLocks noGrp="1"/>
          </p:cNvSpPr>
          <p:nvPr>
            <p:ph type="sldNum" sz="quarter" idx="16"/>
          </p:nvPr>
        </p:nvSpPr>
        <p:spPr/>
        <p:txBody>
          <a:bodyPr/>
          <a:lstStyle/>
          <a:p>
            <a:fld id="{24C8C45C-947F-4981-8B3F-4F32E973C901}" type="slidenum">
              <a:rPr lang="en-US" smtClean="0"/>
              <a:pPr/>
              <a:t>‹#›</a:t>
            </a:fld>
            <a:endParaRPr lang="en-US" dirty="0"/>
          </a:p>
        </p:txBody>
      </p:sp>
      <p:sp>
        <p:nvSpPr>
          <p:cNvPr id="7" name="Text Placeholder 8">
            <a:extLst>
              <a:ext uri="{FF2B5EF4-FFF2-40B4-BE49-F238E27FC236}">
                <a16:creationId xmlns:a16="http://schemas.microsoft.com/office/drawing/2014/main" id="{049B6D0C-C87D-4AFA-9CAE-E39D135C5DA7}"/>
              </a:ext>
            </a:extLst>
          </p:cNvPr>
          <p:cNvSpPr>
            <a:spLocks noGrp="1"/>
          </p:cNvSpPr>
          <p:nvPr>
            <p:ph type="body" sz="quarter" idx="13" hasCustomPrompt="1"/>
          </p:nvPr>
        </p:nvSpPr>
        <p:spPr>
          <a:xfrm>
            <a:off x="576262" y="489600"/>
            <a:ext cx="5662612" cy="273600"/>
          </a:xfrm>
        </p:spPr>
        <p:txBody>
          <a:bodyPr anchor="b" anchorCtr="0"/>
          <a:lstStyle>
            <a:lvl1pPr marL="0" indent="0">
              <a:spcAft>
                <a:spcPts val="0"/>
              </a:spcAft>
              <a:buNone/>
              <a:defRPr sz="15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Name</a:t>
            </a:r>
          </a:p>
        </p:txBody>
      </p:sp>
      <p:sp>
        <p:nvSpPr>
          <p:cNvPr id="13" name="Text Placeholder 10">
            <a:extLst>
              <a:ext uri="{FF2B5EF4-FFF2-40B4-BE49-F238E27FC236}">
                <a16:creationId xmlns:a16="http://schemas.microsoft.com/office/drawing/2014/main" id="{5530DE93-91A8-44E6-BB31-0D438134A1A2}"/>
              </a:ext>
            </a:extLst>
          </p:cNvPr>
          <p:cNvSpPr>
            <a:spLocks noGrp="1"/>
          </p:cNvSpPr>
          <p:nvPr>
            <p:ph type="body" sz="quarter" idx="29" hasCustomPrompt="1"/>
          </p:nvPr>
        </p:nvSpPr>
        <p:spPr>
          <a:xfrm>
            <a:off x="576262" y="856800"/>
            <a:ext cx="5662612" cy="428400"/>
          </a:xfrm>
        </p:spPr>
        <p:txBody>
          <a:bodyPr/>
          <a:lstStyle>
            <a:lvl1pPr marL="0" indent="0" defTabSz="1616075">
              <a:spcAft>
                <a:spcPts val="0"/>
              </a:spcAft>
              <a:buFont typeface="Arial" panose="020B0604020202020204" pitchFamily="34" charset="0"/>
              <a:buChar char="​"/>
              <a:defRPr sz="1200" b="1" i="0">
                <a:solidFill>
                  <a:schemeClr val="accent1"/>
                </a:solidFill>
                <a:latin typeface="+mn-lt"/>
              </a:defRPr>
            </a:lvl1pPr>
            <a:lvl2pPr marL="0" indent="0" defTabSz="1616075">
              <a:spcAft>
                <a:spcPts val="0"/>
              </a:spcAft>
              <a:buFont typeface="Arial" panose="020B0604020202020204" pitchFamily="34" charset="0"/>
              <a:buChar char="​"/>
              <a:defRPr sz="1200" i="1">
                <a:solidFill>
                  <a:schemeClr val="accent1"/>
                </a:solidFill>
                <a:latin typeface="+mn-lt"/>
              </a:defRPr>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Position, Division (Bold Italic),</a:t>
            </a:r>
            <a:br>
              <a:rPr lang="en-US" dirty="0"/>
            </a:br>
            <a:r>
              <a:rPr lang="en-US" dirty="0"/>
              <a:t>Click to enter Location, State | Lincoln Financial Group (Bold Non-Italic)</a:t>
            </a:r>
          </a:p>
        </p:txBody>
      </p:sp>
      <p:sp>
        <p:nvSpPr>
          <p:cNvPr id="14" name="Text Placeholder 12">
            <a:extLst>
              <a:ext uri="{FF2B5EF4-FFF2-40B4-BE49-F238E27FC236}">
                <a16:creationId xmlns:a16="http://schemas.microsoft.com/office/drawing/2014/main" id="{EB79B74A-5C9D-49B4-9AE9-EE90FFE69CE3}"/>
              </a:ext>
            </a:extLst>
          </p:cNvPr>
          <p:cNvSpPr>
            <a:spLocks noGrp="1"/>
          </p:cNvSpPr>
          <p:nvPr>
            <p:ph type="body" sz="quarter" idx="30" hasCustomPrompt="1"/>
          </p:nvPr>
        </p:nvSpPr>
        <p:spPr>
          <a:xfrm>
            <a:off x="576263" y="1537461"/>
            <a:ext cx="5662612" cy="4744277"/>
          </a:xfrm>
        </p:spPr>
        <p:txBody>
          <a:bodyPr numCol="1" spcCol="216000"/>
          <a:lstStyle>
            <a:lvl1pPr marL="0" indent="0">
              <a:spcAft>
                <a:spcPts val="1000"/>
              </a:spcAft>
              <a:buFont typeface="Georgia" panose="02040502050405020303" pitchFamily="18" charset="0"/>
              <a:buNone/>
              <a:defRPr sz="1500" b="0" i="0">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Enter biography text here in one column. </a:t>
            </a:r>
          </a:p>
        </p:txBody>
      </p:sp>
      <p:sp>
        <p:nvSpPr>
          <p:cNvPr id="15" name="Picture Placeholder 1">
            <a:extLst>
              <a:ext uri="{FF2B5EF4-FFF2-40B4-BE49-F238E27FC236}">
                <a16:creationId xmlns:a16="http://schemas.microsoft.com/office/drawing/2014/main" id="{B827E16C-0573-43DF-A46E-E20148B4A206}"/>
              </a:ext>
            </a:extLst>
          </p:cNvPr>
          <p:cNvSpPr>
            <a:spLocks noGrp="1"/>
          </p:cNvSpPr>
          <p:nvPr>
            <p:ph type="pic" sz="quarter" idx="31" hasCustomPrompt="1"/>
          </p:nvPr>
        </p:nvSpPr>
        <p:spPr>
          <a:xfrm>
            <a:off x="7183438" y="576262"/>
            <a:ext cx="4432300" cy="5705476"/>
          </a:xfrm>
          <a:solidFill>
            <a:srgbClr val="AAAAAA"/>
          </a:solid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11" name="Rectangle 10">
            <a:extLst>
              <a:ext uri="{FF2B5EF4-FFF2-40B4-BE49-F238E27FC236}">
                <a16:creationId xmlns:a16="http://schemas.microsoft.com/office/drawing/2014/main" id="{306CC9F1-3D65-4CEA-A576-D436249A52A7}"/>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F35AAA1D-4972-423D-AADC-4D6290C34F30}"/>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6" name="Rectangle 37">
            <a:extLst>
              <a:ext uri="{FF2B5EF4-FFF2-40B4-BE49-F238E27FC236}">
                <a16:creationId xmlns:a16="http://schemas.microsoft.com/office/drawing/2014/main" id="{00B9EF26-072D-4644-A99E-CE57496881EC}"/>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969450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BC1CC235-13AB-4719-AE3C-0AC04ABC91C2}"/>
              </a:ext>
            </a:extLst>
          </p:cNvPr>
          <p:cNvSpPr>
            <a:spLocks noGrp="1"/>
          </p:cNvSpPr>
          <p:nvPr>
            <p:ph type="dt" sz="half" idx="14"/>
          </p:nvPr>
        </p:nvSpPr>
        <p:spPr/>
        <p:txBody>
          <a:bodyPr/>
          <a:lstStyle/>
          <a:p>
            <a:endParaRPr lang="en-US" dirty="0"/>
          </a:p>
        </p:txBody>
      </p:sp>
      <p:sp>
        <p:nvSpPr>
          <p:cNvPr id="9" name="Footer Placeholder 8">
            <a:extLst>
              <a:ext uri="{FF2B5EF4-FFF2-40B4-BE49-F238E27FC236}">
                <a16:creationId xmlns:a16="http://schemas.microsoft.com/office/drawing/2014/main" id="{69EE575D-9925-435A-A892-0516AF5ED232}"/>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205D09F2-DE2B-4063-ACAC-C180974C0575}"/>
              </a:ext>
            </a:extLst>
          </p:cNvPr>
          <p:cNvSpPr>
            <a:spLocks noGrp="1"/>
          </p:cNvSpPr>
          <p:nvPr>
            <p:ph type="sldNum" sz="quarter" idx="16"/>
          </p:nvPr>
        </p:nvSpPr>
        <p:spPr/>
        <p:txBody>
          <a:bodyPr/>
          <a:lstStyle/>
          <a:p>
            <a:fld id="{24C8C45C-947F-4981-8B3F-4F32E973C901}" type="slidenum">
              <a:rPr lang="en-US" smtClean="0"/>
              <a:pPr/>
              <a:t>‹#›</a:t>
            </a:fld>
            <a:endParaRPr lang="en-US" dirty="0"/>
          </a:p>
        </p:txBody>
      </p:sp>
      <p:sp>
        <p:nvSpPr>
          <p:cNvPr id="11" name="Title 10">
            <a:extLst>
              <a:ext uri="{FF2B5EF4-FFF2-40B4-BE49-F238E27FC236}">
                <a16:creationId xmlns:a16="http://schemas.microsoft.com/office/drawing/2014/main" id="{756BBA15-B3F8-4CF3-AF72-510ADFE05551}"/>
              </a:ext>
            </a:extLst>
          </p:cNvPr>
          <p:cNvSpPr>
            <a:spLocks noGrp="1"/>
          </p:cNvSpPr>
          <p:nvPr>
            <p:ph type="title"/>
          </p:nvPr>
        </p:nvSpPr>
        <p:spPr/>
        <p:txBody>
          <a:bodyPr/>
          <a:lstStyle/>
          <a:p>
            <a:r>
              <a:rPr lang="en-US" dirty="0"/>
              <a:t>Click to edit Master title style</a:t>
            </a:r>
          </a:p>
        </p:txBody>
      </p:sp>
      <p:sp>
        <p:nvSpPr>
          <p:cNvPr id="12" name="Subtitle 2">
            <a:extLst>
              <a:ext uri="{FF2B5EF4-FFF2-40B4-BE49-F238E27FC236}">
                <a16:creationId xmlns:a16="http://schemas.microsoft.com/office/drawing/2014/main" id="{885DF893-FC54-49BE-87E0-744B604E84BA}"/>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049B6D0C-C87D-4AFA-9CAE-E39D135C5DA7}"/>
              </a:ext>
            </a:extLst>
          </p:cNvPr>
          <p:cNvSpPr>
            <a:spLocks noGrp="1"/>
          </p:cNvSpPr>
          <p:nvPr>
            <p:ph type="body" sz="quarter" idx="13" hasCustomPrompt="1"/>
          </p:nvPr>
        </p:nvSpPr>
        <p:spPr>
          <a:xfrm>
            <a:off x="2463800" y="1962000"/>
            <a:ext cx="4719638" cy="273600"/>
          </a:xfrm>
        </p:spPr>
        <p:txBody>
          <a:bodyPr anchor="b" anchorCtr="0"/>
          <a:lstStyle>
            <a:lvl1pPr marL="0" indent="0">
              <a:spcAft>
                <a:spcPts val="0"/>
              </a:spcAft>
              <a:buNone/>
              <a:defRPr sz="15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Name</a:t>
            </a:r>
          </a:p>
        </p:txBody>
      </p:sp>
      <p:sp>
        <p:nvSpPr>
          <p:cNvPr id="13" name="Text Placeholder 10">
            <a:extLst>
              <a:ext uri="{FF2B5EF4-FFF2-40B4-BE49-F238E27FC236}">
                <a16:creationId xmlns:a16="http://schemas.microsoft.com/office/drawing/2014/main" id="{5530DE93-91A8-44E6-BB31-0D438134A1A2}"/>
              </a:ext>
            </a:extLst>
          </p:cNvPr>
          <p:cNvSpPr>
            <a:spLocks noGrp="1"/>
          </p:cNvSpPr>
          <p:nvPr>
            <p:ph type="body" sz="quarter" idx="29" hasCustomPrompt="1"/>
          </p:nvPr>
        </p:nvSpPr>
        <p:spPr>
          <a:xfrm>
            <a:off x="2463800" y="2329200"/>
            <a:ext cx="4719638" cy="428400"/>
          </a:xfrm>
        </p:spPr>
        <p:txBody>
          <a:bodyPr/>
          <a:lstStyle>
            <a:lvl1pPr marL="0" indent="0" defTabSz="1616075">
              <a:spcAft>
                <a:spcPts val="0"/>
              </a:spcAft>
              <a:buFont typeface="Arial" panose="020B0604020202020204" pitchFamily="34" charset="0"/>
              <a:buChar char="​"/>
              <a:defRPr sz="1200" b="1" i="0">
                <a:solidFill>
                  <a:schemeClr val="accent1"/>
                </a:solidFill>
                <a:latin typeface="+mn-lt"/>
              </a:defRPr>
            </a:lvl1pPr>
            <a:lvl2pPr marL="0" indent="0" defTabSz="1616075">
              <a:spcAft>
                <a:spcPts val="0"/>
              </a:spcAft>
              <a:buFont typeface="Arial" panose="020B0604020202020204" pitchFamily="34" charset="0"/>
              <a:buChar char="​"/>
              <a:defRPr sz="1200" i="1">
                <a:solidFill>
                  <a:schemeClr val="accent1"/>
                </a:solidFill>
                <a:latin typeface="+mn-lt"/>
              </a:defRPr>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Position, Division (Bold Italic),</a:t>
            </a:r>
            <a:br>
              <a:rPr lang="en-US" dirty="0"/>
            </a:br>
            <a:r>
              <a:rPr lang="en-US" dirty="0"/>
              <a:t>Click to enter Location, State | Lincoln Financial Group (Bold Non-Italic)</a:t>
            </a:r>
          </a:p>
        </p:txBody>
      </p:sp>
      <p:sp>
        <p:nvSpPr>
          <p:cNvPr id="14" name="Text Placeholder 12">
            <a:extLst>
              <a:ext uri="{FF2B5EF4-FFF2-40B4-BE49-F238E27FC236}">
                <a16:creationId xmlns:a16="http://schemas.microsoft.com/office/drawing/2014/main" id="{EB79B74A-5C9D-49B4-9AE9-EE90FFE69CE3}"/>
              </a:ext>
            </a:extLst>
          </p:cNvPr>
          <p:cNvSpPr>
            <a:spLocks noGrp="1"/>
          </p:cNvSpPr>
          <p:nvPr>
            <p:ph type="body" sz="quarter" idx="30" hasCustomPrompt="1"/>
          </p:nvPr>
        </p:nvSpPr>
        <p:spPr>
          <a:xfrm>
            <a:off x="2463799" y="3005999"/>
            <a:ext cx="9151939" cy="3275739"/>
          </a:xfrm>
        </p:spPr>
        <p:txBody>
          <a:bodyPr numCol="2" spcCol="288000"/>
          <a:lstStyle>
            <a:lvl1pPr marL="0" indent="0">
              <a:spcAft>
                <a:spcPts val="1000"/>
              </a:spcAft>
              <a:buFont typeface="Georgia" panose="02040502050405020303" pitchFamily="18" charset="0"/>
              <a:buNone/>
              <a:defRPr sz="1500" b="0" i="0">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endParaRPr lang="en-US" dirty="0"/>
          </a:p>
          <a:p>
            <a:pPr lvl="0"/>
            <a:endParaRPr lang="en-US" dirty="0"/>
          </a:p>
          <a:p>
            <a:pPr lvl="0"/>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a:t>
            </a:r>
          </a:p>
          <a:p>
            <a:pPr lvl="0"/>
            <a:endParaRPr lang="en-US" dirty="0"/>
          </a:p>
        </p:txBody>
      </p:sp>
      <p:sp>
        <p:nvSpPr>
          <p:cNvPr id="15" name="Picture Placeholder 1">
            <a:extLst>
              <a:ext uri="{FF2B5EF4-FFF2-40B4-BE49-F238E27FC236}">
                <a16:creationId xmlns:a16="http://schemas.microsoft.com/office/drawing/2014/main" id="{B827E16C-0573-43DF-A46E-E20148B4A206}"/>
              </a:ext>
            </a:extLst>
          </p:cNvPr>
          <p:cNvSpPr>
            <a:spLocks noGrp="1"/>
          </p:cNvSpPr>
          <p:nvPr>
            <p:ph type="pic" sz="quarter" idx="31" hasCustomPrompt="1"/>
          </p:nvPr>
        </p:nvSpPr>
        <p:spPr>
          <a:xfrm>
            <a:off x="576000" y="2034000"/>
            <a:ext cx="1597076" cy="1597076"/>
          </a:xfrm>
          <a:solidFill>
            <a:srgbClr val="AAAAAA"/>
          </a:solid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16" name="Rectangle 15">
            <a:extLst>
              <a:ext uri="{FF2B5EF4-FFF2-40B4-BE49-F238E27FC236}">
                <a16:creationId xmlns:a16="http://schemas.microsoft.com/office/drawing/2014/main" id="{68F1CDA2-7BFE-49A9-9B65-215BA0931EAE}"/>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7" name="Rectangle 16">
            <a:extLst>
              <a:ext uri="{FF2B5EF4-FFF2-40B4-BE49-F238E27FC236}">
                <a16:creationId xmlns:a16="http://schemas.microsoft.com/office/drawing/2014/main" id="{5AE95AC8-3690-4402-BE2E-B0A046C5DFCC}"/>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8" name="Rectangle 37">
            <a:extLst>
              <a:ext uri="{FF2B5EF4-FFF2-40B4-BE49-F238E27FC236}">
                <a16:creationId xmlns:a16="http://schemas.microsoft.com/office/drawing/2014/main" id="{11F193F6-2FB3-4070-930A-DB588078DB5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346868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55D899-1E44-4682-8659-DE16808D852C}"/>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06735B1F-7CAB-41A9-A8FF-4ED537A9D0ED}"/>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726B5AE2-14B4-43B3-890D-AD63E80E87AB}"/>
              </a:ext>
            </a:extLst>
          </p:cNvPr>
          <p:cNvSpPr>
            <a:spLocks noGrp="1"/>
          </p:cNvSpPr>
          <p:nvPr>
            <p:ph type="ftr" sz="quarter" idx="12"/>
          </p:nvPr>
        </p:nvSpPr>
        <p:spPr/>
        <p:txBody>
          <a:bodyPr/>
          <a:lstStyle/>
          <a:p>
            <a:endParaRPr lang="en-US" dirty="0"/>
          </a:p>
        </p:txBody>
      </p:sp>
      <p:sp>
        <p:nvSpPr>
          <p:cNvPr id="6" name="Rectangle 5">
            <a:extLst>
              <a:ext uri="{FF2B5EF4-FFF2-40B4-BE49-F238E27FC236}">
                <a16:creationId xmlns:a16="http://schemas.microsoft.com/office/drawing/2014/main" id="{DB7C69D0-67F1-412B-967D-04F26AFA9BF2}"/>
              </a:ext>
            </a:extLst>
          </p:cNvPr>
          <p:cNvSpPr/>
          <p:nvPr userDrawn="1"/>
        </p:nvSpPr>
        <p:spPr bwMode="invGray">
          <a:xfrm>
            <a:off x="5295901" y="574674"/>
            <a:ext cx="6319838" cy="5707064"/>
          </a:xfrm>
          <a:prstGeom prst="rect">
            <a:avLst/>
          </a:prstGeom>
          <a:solidFill>
            <a:srgbClr val="AD112B"/>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7" name="Title 1">
            <a:extLst>
              <a:ext uri="{FF2B5EF4-FFF2-40B4-BE49-F238E27FC236}">
                <a16:creationId xmlns:a16="http://schemas.microsoft.com/office/drawing/2014/main" id="{B24D53D5-A860-4B9F-9B0F-1AF4491BEBBC}"/>
              </a:ext>
            </a:extLst>
          </p:cNvPr>
          <p:cNvSpPr>
            <a:spLocks noGrp="1"/>
          </p:cNvSpPr>
          <p:nvPr>
            <p:ph type="ctrTitle" hasCustomPrompt="1"/>
          </p:nvPr>
        </p:nvSpPr>
        <p:spPr>
          <a:xfrm>
            <a:off x="5951537" y="1508400"/>
            <a:ext cx="5006975" cy="1436400"/>
          </a:xfrm>
        </p:spPr>
        <p:txBody>
          <a:bodyPr anchor="t" anchorCtr="0"/>
          <a:lstStyle>
            <a:lvl1pPr algn="l">
              <a:lnSpc>
                <a:spcPct val="83000"/>
              </a:lnSpc>
              <a:defRPr sz="5400">
                <a:solidFill>
                  <a:schemeClr val="bg1"/>
                </a:solidFill>
              </a:defRPr>
            </a:lvl1pPr>
          </a:lstStyle>
          <a:p>
            <a:r>
              <a:rPr lang="en-US" dirty="0"/>
              <a:t>Click to enter title</a:t>
            </a:r>
          </a:p>
        </p:txBody>
      </p:sp>
      <p:sp>
        <p:nvSpPr>
          <p:cNvPr id="8" name="Text Placeholder 8">
            <a:extLst>
              <a:ext uri="{FF2B5EF4-FFF2-40B4-BE49-F238E27FC236}">
                <a16:creationId xmlns:a16="http://schemas.microsoft.com/office/drawing/2014/main" id="{5766B41B-9085-49CB-ADC6-782290E50CF1}"/>
              </a:ext>
            </a:extLst>
          </p:cNvPr>
          <p:cNvSpPr>
            <a:spLocks noGrp="1"/>
          </p:cNvSpPr>
          <p:nvPr>
            <p:ph type="body" sz="quarter" idx="13" hasCustomPrompt="1"/>
          </p:nvPr>
        </p:nvSpPr>
        <p:spPr>
          <a:xfrm>
            <a:off x="5951537"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9" name="Text Placeholder 10">
            <a:extLst>
              <a:ext uri="{FF2B5EF4-FFF2-40B4-BE49-F238E27FC236}">
                <a16:creationId xmlns:a16="http://schemas.microsoft.com/office/drawing/2014/main" id="{C5B7F10B-0F98-4346-9739-01925522A416}"/>
              </a:ext>
            </a:extLst>
          </p:cNvPr>
          <p:cNvSpPr>
            <a:spLocks noGrp="1"/>
          </p:cNvSpPr>
          <p:nvPr>
            <p:ph type="body" sz="quarter" idx="14" hasCustomPrompt="1"/>
          </p:nvPr>
        </p:nvSpPr>
        <p:spPr>
          <a:xfrm>
            <a:off x="5951537" y="4075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10" name="Text Placeholder 12">
            <a:extLst>
              <a:ext uri="{FF2B5EF4-FFF2-40B4-BE49-F238E27FC236}">
                <a16:creationId xmlns:a16="http://schemas.microsoft.com/office/drawing/2014/main" id="{80E9E54A-8E99-4664-8E57-2D2FB84D182B}"/>
              </a:ext>
            </a:extLst>
          </p:cNvPr>
          <p:cNvSpPr>
            <a:spLocks noGrp="1"/>
          </p:cNvSpPr>
          <p:nvPr>
            <p:ph type="body" sz="quarter" idx="15" hasCustomPrompt="1"/>
          </p:nvPr>
        </p:nvSpPr>
        <p:spPr>
          <a:xfrm>
            <a:off x="8528513"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1" name="Text Placeholder 14">
            <a:extLst>
              <a:ext uri="{FF2B5EF4-FFF2-40B4-BE49-F238E27FC236}">
                <a16:creationId xmlns:a16="http://schemas.microsoft.com/office/drawing/2014/main" id="{4054F8F7-B4D7-4024-B6BA-2CF3C91C8127}"/>
              </a:ext>
            </a:extLst>
          </p:cNvPr>
          <p:cNvSpPr>
            <a:spLocks noGrp="1"/>
          </p:cNvSpPr>
          <p:nvPr>
            <p:ph type="body" sz="quarter" idx="16" hasCustomPrompt="1"/>
          </p:nvPr>
        </p:nvSpPr>
        <p:spPr>
          <a:xfrm>
            <a:off x="8528513" y="4075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2" name="Text Placeholder 16">
            <a:extLst>
              <a:ext uri="{FF2B5EF4-FFF2-40B4-BE49-F238E27FC236}">
                <a16:creationId xmlns:a16="http://schemas.microsoft.com/office/drawing/2014/main" id="{0EA67C30-EBF5-4E02-B829-14E869695C44}"/>
              </a:ext>
            </a:extLst>
          </p:cNvPr>
          <p:cNvSpPr>
            <a:spLocks noGrp="1"/>
          </p:cNvSpPr>
          <p:nvPr>
            <p:ph type="body" sz="quarter" idx="17" hasCustomPrompt="1"/>
          </p:nvPr>
        </p:nvSpPr>
        <p:spPr>
          <a:xfrm>
            <a:off x="5951537"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3" name="Text Placeholder 18">
            <a:extLst>
              <a:ext uri="{FF2B5EF4-FFF2-40B4-BE49-F238E27FC236}">
                <a16:creationId xmlns:a16="http://schemas.microsoft.com/office/drawing/2014/main" id="{13850F01-965F-48F9-AD58-A8B178EA5C76}"/>
              </a:ext>
            </a:extLst>
          </p:cNvPr>
          <p:cNvSpPr>
            <a:spLocks noGrp="1"/>
          </p:cNvSpPr>
          <p:nvPr>
            <p:ph type="body" sz="quarter" idx="18" hasCustomPrompt="1"/>
          </p:nvPr>
        </p:nvSpPr>
        <p:spPr>
          <a:xfrm>
            <a:off x="5951537" y="4633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4" name="Text Placeholder 20">
            <a:extLst>
              <a:ext uri="{FF2B5EF4-FFF2-40B4-BE49-F238E27FC236}">
                <a16:creationId xmlns:a16="http://schemas.microsoft.com/office/drawing/2014/main" id="{96054833-99D2-4290-8ED3-DE0B0D38695D}"/>
              </a:ext>
            </a:extLst>
          </p:cNvPr>
          <p:cNvSpPr>
            <a:spLocks noGrp="1"/>
          </p:cNvSpPr>
          <p:nvPr>
            <p:ph type="body" sz="quarter" idx="19" hasCustomPrompt="1"/>
          </p:nvPr>
        </p:nvSpPr>
        <p:spPr>
          <a:xfrm>
            <a:off x="8528513"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Presenter Name</a:t>
            </a:r>
          </a:p>
        </p:txBody>
      </p:sp>
      <p:sp>
        <p:nvSpPr>
          <p:cNvPr id="15" name="Text Placeholder 22">
            <a:extLst>
              <a:ext uri="{FF2B5EF4-FFF2-40B4-BE49-F238E27FC236}">
                <a16:creationId xmlns:a16="http://schemas.microsoft.com/office/drawing/2014/main" id="{C196A084-1E21-43FC-B7D2-73DBDFD91E7A}"/>
              </a:ext>
            </a:extLst>
          </p:cNvPr>
          <p:cNvSpPr>
            <a:spLocks noGrp="1"/>
          </p:cNvSpPr>
          <p:nvPr>
            <p:ph type="body" sz="quarter" idx="20" hasCustomPrompt="1"/>
          </p:nvPr>
        </p:nvSpPr>
        <p:spPr>
          <a:xfrm>
            <a:off x="8528513" y="4633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16" name="Rectangle 15">
            <a:extLst>
              <a:ext uri="{FF2B5EF4-FFF2-40B4-BE49-F238E27FC236}">
                <a16:creationId xmlns:a16="http://schemas.microsoft.com/office/drawing/2014/main" id="{E65FC40E-9B06-42FB-A882-694989BBAF87}"/>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8" name="Rectangle 17">
            <a:extLst>
              <a:ext uri="{FF2B5EF4-FFF2-40B4-BE49-F238E27FC236}">
                <a16:creationId xmlns:a16="http://schemas.microsoft.com/office/drawing/2014/main" id="{6139B81E-A884-4C88-BF5F-CB7256FF6311}"/>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9" name="Rectangle 18">
            <a:extLst>
              <a:ext uri="{FF2B5EF4-FFF2-40B4-BE49-F238E27FC236}">
                <a16:creationId xmlns:a16="http://schemas.microsoft.com/office/drawing/2014/main" id="{9327B48D-3888-4603-83F5-A255A97BE63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pic>
        <p:nvPicPr>
          <p:cNvPr id="1237025821" name="Rectangle 1" descr="{&quot;templafy&quot;:{&quot;id&quot;:&quot;a4c2c5e5-500b-4a9c-b266-991e95a0b3ea&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64" y="567844"/>
            <a:ext cx="1605600" cy="619200"/>
          </a:xfrm>
          <a:prstGeom prst="rect">
            <a:avLst/>
          </a:prstGeom>
        </p:spPr>
      </p:pic>
    </p:spTree>
    <p:extLst>
      <p:ext uri="{BB962C8B-B14F-4D97-AF65-F5344CB8AC3E}">
        <p14:creationId xmlns:p14="http://schemas.microsoft.com/office/powerpoint/2010/main" val="37766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w/ Backgnd Color 1">
    <p:bg>
      <p:bgPr>
        <a:solidFill>
          <a:schemeClr val="accent1"/>
        </a:solidFill>
        <a:effectLst/>
      </p:bgPr>
    </p:bg>
    <p:spTree>
      <p:nvGrpSpPr>
        <p:cNvPr id="1" name=""/>
        <p:cNvGrpSpPr/>
        <p:nvPr/>
      </p:nvGrpSpPr>
      <p:grpSpPr>
        <a:xfrm>
          <a:off x="0" y="0"/>
          <a:ext cx="0" cy="0"/>
          <a:chOff x="0" y="0"/>
          <a:chExt cx="0" cy="0"/>
        </a:xfrm>
      </p:grpSpPr>
      <p:sp>
        <p:nvSpPr>
          <p:cNvPr id="23" name="Background">
            <a:extLst>
              <a:ext uri="{FF2B5EF4-FFF2-40B4-BE49-F238E27FC236}">
                <a16:creationId xmlns:a16="http://schemas.microsoft.com/office/drawing/2014/main" id="{DAC2D76D-E3FB-4B31-A949-4F547126D427}"/>
              </a:ext>
            </a:extLst>
          </p:cNvPr>
          <p:cNvSpPr/>
          <p:nvPr userDrawn="1"/>
        </p:nvSpPr>
        <p:spPr bwMode="invGray">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3" name="Slide Number Placeholder 2">
            <a:extLst>
              <a:ext uri="{FF2B5EF4-FFF2-40B4-BE49-F238E27FC236}">
                <a16:creationId xmlns:a16="http://schemas.microsoft.com/office/drawing/2014/main" id="{2755D899-1E44-4682-8659-DE16808D852C}"/>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06735B1F-7CAB-41A9-A8FF-4ED537A9D0ED}"/>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726B5AE2-14B4-43B3-890D-AD63E80E87AB}"/>
              </a:ext>
            </a:extLst>
          </p:cNvPr>
          <p:cNvSpPr>
            <a:spLocks noGrp="1"/>
          </p:cNvSpPr>
          <p:nvPr>
            <p:ph type="ftr" sz="quarter" idx="12"/>
          </p:nvPr>
        </p:nvSpPr>
        <p:spPr/>
        <p:txBody>
          <a:bodyPr/>
          <a:lstStyle/>
          <a:p>
            <a:endParaRPr lang="en-US" dirty="0"/>
          </a:p>
        </p:txBody>
      </p:sp>
      <p:sp>
        <p:nvSpPr>
          <p:cNvPr id="6" name="Rectangle 5">
            <a:extLst>
              <a:ext uri="{FF2B5EF4-FFF2-40B4-BE49-F238E27FC236}">
                <a16:creationId xmlns:a16="http://schemas.microsoft.com/office/drawing/2014/main" id="{DB7C69D0-67F1-412B-967D-04F26AFA9BF2}"/>
              </a:ext>
            </a:extLst>
          </p:cNvPr>
          <p:cNvSpPr/>
          <p:nvPr userDrawn="1"/>
        </p:nvSpPr>
        <p:spPr>
          <a:xfrm>
            <a:off x="5295901" y="574674"/>
            <a:ext cx="6319838" cy="5707064"/>
          </a:xfrm>
          <a:prstGeom prst="rect">
            <a:avLst/>
          </a:prstGeom>
          <a:solidFill>
            <a:schemeClr val="tx1"/>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7" name="Title 1">
            <a:extLst>
              <a:ext uri="{FF2B5EF4-FFF2-40B4-BE49-F238E27FC236}">
                <a16:creationId xmlns:a16="http://schemas.microsoft.com/office/drawing/2014/main" id="{B24D53D5-A860-4B9F-9B0F-1AF4491BEBBC}"/>
              </a:ext>
            </a:extLst>
          </p:cNvPr>
          <p:cNvSpPr>
            <a:spLocks noGrp="1"/>
          </p:cNvSpPr>
          <p:nvPr>
            <p:ph type="ctrTitle" hasCustomPrompt="1"/>
          </p:nvPr>
        </p:nvSpPr>
        <p:spPr>
          <a:xfrm>
            <a:off x="5951537" y="1508400"/>
            <a:ext cx="5006975" cy="1436400"/>
          </a:xfrm>
        </p:spPr>
        <p:txBody>
          <a:bodyPr anchor="t" anchorCtr="0"/>
          <a:lstStyle>
            <a:lvl1pPr algn="l">
              <a:lnSpc>
                <a:spcPct val="83000"/>
              </a:lnSpc>
              <a:defRPr sz="5400">
                <a:solidFill>
                  <a:schemeClr val="bg1"/>
                </a:solidFill>
              </a:defRPr>
            </a:lvl1pPr>
          </a:lstStyle>
          <a:p>
            <a:r>
              <a:rPr lang="en-US" dirty="0"/>
              <a:t>Click to enter title</a:t>
            </a:r>
          </a:p>
        </p:txBody>
      </p:sp>
      <p:sp>
        <p:nvSpPr>
          <p:cNvPr id="8" name="Text Placeholder 8">
            <a:extLst>
              <a:ext uri="{FF2B5EF4-FFF2-40B4-BE49-F238E27FC236}">
                <a16:creationId xmlns:a16="http://schemas.microsoft.com/office/drawing/2014/main" id="{5766B41B-9085-49CB-ADC6-782290E50CF1}"/>
              </a:ext>
            </a:extLst>
          </p:cNvPr>
          <p:cNvSpPr>
            <a:spLocks noGrp="1"/>
          </p:cNvSpPr>
          <p:nvPr>
            <p:ph type="body" sz="quarter" idx="13" hasCustomPrompt="1"/>
          </p:nvPr>
        </p:nvSpPr>
        <p:spPr>
          <a:xfrm>
            <a:off x="5951537"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9" name="Text Placeholder 10">
            <a:extLst>
              <a:ext uri="{FF2B5EF4-FFF2-40B4-BE49-F238E27FC236}">
                <a16:creationId xmlns:a16="http://schemas.microsoft.com/office/drawing/2014/main" id="{C5B7F10B-0F98-4346-9739-01925522A416}"/>
              </a:ext>
            </a:extLst>
          </p:cNvPr>
          <p:cNvSpPr>
            <a:spLocks noGrp="1"/>
          </p:cNvSpPr>
          <p:nvPr>
            <p:ph type="body" sz="quarter" idx="14" hasCustomPrompt="1"/>
          </p:nvPr>
        </p:nvSpPr>
        <p:spPr>
          <a:xfrm>
            <a:off x="5951537" y="4075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10" name="Text Placeholder 12">
            <a:extLst>
              <a:ext uri="{FF2B5EF4-FFF2-40B4-BE49-F238E27FC236}">
                <a16:creationId xmlns:a16="http://schemas.microsoft.com/office/drawing/2014/main" id="{80E9E54A-8E99-4664-8E57-2D2FB84D182B}"/>
              </a:ext>
            </a:extLst>
          </p:cNvPr>
          <p:cNvSpPr>
            <a:spLocks noGrp="1"/>
          </p:cNvSpPr>
          <p:nvPr>
            <p:ph type="body" sz="quarter" idx="15" hasCustomPrompt="1"/>
          </p:nvPr>
        </p:nvSpPr>
        <p:spPr>
          <a:xfrm>
            <a:off x="8528513"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1" name="Text Placeholder 14">
            <a:extLst>
              <a:ext uri="{FF2B5EF4-FFF2-40B4-BE49-F238E27FC236}">
                <a16:creationId xmlns:a16="http://schemas.microsoft.com/office/drawing/2014/main" id="{4054F8F7-B4D7-4024-B6BA-2CF3C91C8127}"/>
              </a:ext>
            </a:extLst>
          </p:cNvPr>
          <p:cNvSpPr>
            <a:spLocks noGrp="1"/>
          </p:cNvSpPr>
          <p:nvPr>
            <p:ph type="body" sz="quarter" idx="16" hasCustomPrompt="1"/>
          </p:nvPr>
        </p:nvSpPr>
        <p:spPr>
          <a:xfrm>
            <a:off x="8528513" y="4075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2" name="Text Placeholder 16">
            <a:extLst>
              <a:ext uri="{FF2B5EF4-FFF2-40B4-BE49-F238E27FC236}">
                <a16:creationId xmlns:a16="http://schemas.microsoft.com/office/drawing/2014/main" id="{0EA67C30-EBF5-4E02-B829-14E869695C44}"/>
              </a:ext>
            </a:extLst>
          </p:cNvPr>
          <p:cNvSpPr>
            <a:spLocks noGrp="1"/>
          </p:cNvSpPr>
          <p:nvPr>
            <p:ph type="body" sz="quarter" idx="17" hasCustomPrompt="1"/>
          </p:nvPr>
        </p:nvSpPr>
        <p:spPr>
          <a:xfrm>
            <a:off x="5951537"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3" name="Text Placeholder 18">
            <a:extLst>
              <a:ext uri="{FF2B5EF4-FFF2-40B4-BE49-F238E27FC236}">
                <a16:creationId xmlns:a16="http://schemas.microsoft.com/office/drawing/2014/main" id="{13850F01-965F-48F9-AD58-A8B178EA5C76}"/>
              </a:ext>
            </a:extLst>
          </p:cNvPr>
          <p:cNvSpPr>
            <a:spLocks noGrp="1"/>
          </p:cNvSpPr>
          <p:nvPr>
            <p:ph type="body" sz="quarter" idx="18" hasCustomPrompt="1"/>
          </p:nvPr>
        </p:nvSpPr>
        <p:spPr>
          <a:xfrm>
            <a:off x="5951537" y="4633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4" name="Text Placeholder 20">
            <a:extLst>
              <a:ext uri="{FF2B5EF4-FFF2-40B4-BE49-F238E27FC236}">
                <a16:creationId xmlns:a16="http://schemas.microsoft.com/office/drawing/2014/main" id="{96054833-99D2-4290-8ED3-DE0B0D38695D}"/>
              </a:ext>
            </a:extLst>
          </p:cNvPr>
          <p:cNvSpPr>
            <a:spLocks noGrp="1"/>
          </p:cNvSpPr>
          <p:nvPr>
            <p:ph type="body" sz="quarter" idx="19" hasCustomPrompt="1"/>
          </p:nvPr>
        </p:nvSpPr>
        <p:spPr>
          <a:xfrm>
            <a:off x="8528513"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Presenter Name</a:t>
            </a:r>
          </a:p>
        </p:txBody>
      </p:sp>
      <p:sp>
        <p:nvSpPr>
          <p:cNvPr id="15" name="Text Placeholder 22">
            <a:extLst>
              <a:ext uri="{FF2B5EF4-FFF2-40B4-BE49-F238E27FC236}">
                <a16:creationId xmlns:a16="http://schemas.microsoft.com/office/drawing/2014/main" id="{C196A084-1E21-43FC-B7D2-73DBDFD91E7A}"/>
              </a:ext>
            </a:extLst>
          </p:cNvPr>
          <p:cNvSpPr>
            <a:spLocks noGrp="1"/>
          </p:cNvSpPr>
          <p:nvPr>
            <p:ph type="body" sz="quarter" idx="20" hasCustomPrompt="1"/>
          </p:nvPr>
        </p:nvSpPr>
        <p:spPr>
          <a:xfrm>
            <a:off x="8528513" y="4633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22" name="TextBox 21">
            <a:extLst>
              <a:ext uri="{FF2B5EF4-FFF2-40B4-BE49-F238E27FC236}">
                <a16:creationId xmlns:a16="http://schemas.microsoft.com/office/drawing/2014/main" id="{D564A7B0-9F41-4DC2-9941-6F725FBF50FD}"/>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24" name="Rectangle 23">
            <a:extLst>
              <a:ext uri="{FF2B5EF4-FFF2-40B4-BE49-F238E27FC236}">
                <a16:creationId xmlns:a16="http://schemas.microsoft.com/office/drawing/2014/main" id="{62E5F44A-69AB-43CE-BD80-5C936C937C40}"/>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5" name="Rectangle 24">
            <a:extLst>
              <a:ext uri="{FF2B5EF4-FFF2-40B4-BE49-F238E27FC236}">
                <a16:creationId xmlns:a16="http://schemas.microsoft.com/office/drawing/2014/main" id="{3399D323-54EA-40AA-A3C3-A3D8C30E1353}"/>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 name="text" descr="{&quot;templafy&quot;:{&quot;id&quot;:&quot;bc666404-3388-4e94-9485-6051cf496ea7&quot;}}" title="Form.Lcn">
            <a:extLst>
              <a:ext uri="{FF2B5EF4-FFF2-40B4-BE49-F238E27FC236}">
                <a16:creationId xmlns:a16="http://schemas.microsoft.com/office/drawing/2014/main" id="{DFF2B1D3-B7CA-88F9-00CC-EE715E9DF654}"/>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LCN-5763756-062123</a:t>
            </a:r>
          </a:p>
        </p:txBody>
      </p:sp>
      <p:sp>
        <p:nvSpPr>
          <p:cNvPr id="17" name="text" descr="{&quot;templafy&quot;:{&quot;id&quot;:&quot;8922c93a-4b4c-4319-8dca-f53530923986&quot;}}" title="Form.AudienceDisclosure">
            <a:extLst>
              <a:ext uri="{FF2B5EF4-FFF2-40B4-BE49-F238E27FC236}">
                <a16:creationId xmlns:a16="http://schemas.microsoft.com/office/drawing/2014/main" id="{10D53480-566D-C444-9FE8-C98B6CC1397E}"/>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8" name="text" descr="{&quot;templafy&quot;:{&quot;id&quot;:&quot;016bb479-4802-48ec-9d93-d12ec0c86d8f&quot;}}" title="UserProfile.Address.Copyright">
            <a:extLst>
              <a:ext uri="{FF2B5EF4-FFF2-40B4-BE49-F238E27FC236}">
                <a16:creationId xmlns:a16="http://schemas.microsoft.com/office/drawing/2014/main" id="{357A272F-C513-2AE8-11B0-B1F19F738BC1}"/>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2023 Lincoln National Corporation</a:t>
            </a:r>
          </a:p>
        </p:txBody>
      </p:sp>
      <p:pic>
        <p:nvPicPr>
          <p:cNvPr id="873042586" name="Rectangle 18" descr="{&quot;templafy&quot;:{&quot;id&quot;:&quot;4eb71eb4-89a4-4f78-88eb-18506ccb4964&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64" y="567844"/>
            <a:ext cx="1605600" cy="619200"/>
          </a:xfrm>
          <a:prstGeom prst="rect">
            <a:avLst/>
          </a:prstGeom>
        </p:spPr>
      </p:pic>
    </p:spTree>
    <p:extLst>
      <p:ext uri="{BB962C8B-B14F-4D97-AF65-F5344CB8AC3E}">
        <p14:creationId xmlns:p14="http://schemas.microsoft.com/office/powerpoint/2010/main" val="27894771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490275"/>
            <a:ext cx="8207374" cy="522000"/>
          </a:xfrm>
        </p:spPr>
        <p:txBody>
          <a:bodyPr/>
          <a:lstStyle>
            <a:lvl1pPr>
              <a:defRPr/>
            </a:lvl1pPr>
          </a:lstStyle>
          <a:p>
            <a:r>
              <a:rPr lang="en-US" noProof="0" dirty="0"/>
              <a:t>Click to enter title</a:t>
            </a:r>
          </a:p>
        </p:txBody>
      </p:sp>
      <p:sp>
        <p:nvSpPr>
          <p:cNvPr id="7" name="Text Placeholder 2"/>
          <p:cNvSpPr>
            <a:spLocks noGrp="1"/>
          </p:cNvSpPr>
          <p:nvPr>
            <p:ph type="body" sz="quarter" idx="13" hasCustomPrompt="1"/>
          </p:nvPr>
        </p:nvSpPr>
        <p:spPr>
          <a:xfrm>
            <a:off x="575998" y="1526400"/>
            <a:ext cx="3775339" cy="4755338"/>
          </a:xfrm>
        </p:spPr>
        <p:txBody>
          <a:bodyPr/>
          <a:lstStyle>
            <a:lvl1pPr marL="302400" indent="-302400">
              <a:spcBef>
                <a:spcPts val="600"/>
              </a:spcBef>
              <a:spcAft>
                <a:spcPts val="200"/>
              </a:spcAft>
              <a:buClr>
                <a:schemeClr val="accent1"/>
              </a:buClr>
              <a:buFont typeface="+mj-lt"/>
              <a:buAutoNum type="arabicPeriod"/>
              <a:defRPr sz="1600" b="1"/>
            </a:lvl1pPr>
            <a:lvl2pPr marL="302400" indent="0">
              <a:spcBef>
                <a:spcPts val="0"/>
              </a:spcBef>
              <a:spcAft>
                <a:spcPts val="300"/>
              </a:spcAft>
              <a:buFont typeface="Arial" panose="020B0604020202020204" pitchFamily="34" charset="0"/>
              <a:buChar char="​"/>
              <a:defRPr sz="1200" b="0"/>
            </a:lvl2pPr>
            <a:lvl3pPr marL="0" indent="0">
              <a:spcBef>
                <a:spcPts val="1200"/>
              </a:spcBef>
              <a:buFont typeface="Arial" panose="020B0604020202020204" pitchFamily="34" charset="0"/>
              <a:buChar char="​"/>
              <a:defRPr sz="1200" b="0"/>
            </a:lvl3pPr>
            <a:lvl4pPr marL="0" indent="0">
              <a:spcBef>
                <a:spcPts val="1200"/>
              </a:spcBef>
              <a:buFont typeface="Arial" panose="020B0604020202020204" pitchFamily="34" charset="0"/>
              <a:buChar char="​"/>
              <a:defRPr sz="1200" b="0"/>
            </a:lvl4pPr>
            <a:lvl5pPr marL="0" indent="0">
              <a:spcBef>
                <a:spcPts val="1200"/>
              </a:spcBef>
              <a:buFont typeface="Arial" panose="020B0604020202020204" pitchFamily="34" charset="0"/>
              <a:buChar char="​"/>
              <a:defRPr sz="1200" b="0"/>
            </a:lvl5pPr>
            <a:lvl6pPr marL="0" indent="0">
              <a:spcBef>
                <a:spcPts val="1200"/>
              </a:spcBef>
              <a:buFont typeface="Arial" panose="020B0604020202020204" pitchFamily="34" charset="0"/>
              <a:buChar char="​"/>
              <a:defRPr sz="1200" b="0"/>
            </a:lvl6pPr>
            <a:lvl7pPr marL="0" indent="0">
              <a:spcBef>
                <a:spcPts val="1200"/>
              </a:spcBef>
              <a:buFont typeface="Arial" panose="020B0604020202020204" pitchFamily="34" charset="0"/>
              <a:buChar char="​"/>
              <a:defRPr sz="1200" b="0"/>
            </a:lvl7pPr>
            <a:lvl8pPr marL="0" indent="0">
              <a:spcBef>
                <a:spcPts val="1200"/>
              </a:spcBef>
              <a:buFont typeface="Arial" panose="020B0604020202020204" pitchFamily="34" charset="0"/>
              <a:buChar char="​"/>
              <a:defRPr sz="1200" b="0"/>
            </a:lvl8pPr>
            <a:lvl9pPr marL="0" indent="0">
              <a:spcBef>
                <a:spcPts val="1200"/>
              </a:spcBef>
              <a:buFont typeface="Arial" panose="020B0604020202020204" pitchFamily="34" charset="0"/>
              <a:buChar char="​"/>
              <a:defRPr sz="1200" b="0"/>
            </a:lvl9pPr>
          </a:lstStyle>
          <a:p>
            <a:pPr lvl="0"/>
            <a:r>
              <a:rPr lang="en-US" noProof="0" dirty="0"/>
              <a:t>Click to enter text</a:t>
            </a:r>
          </a:p>
          <a:p>
            <a:pPr lvl="1"/>
            <a:r>
              <a:rPr lang="en-US" noProof="0" dirty="0"/>
              <a:t>Click to enter text</a:t>
            </a:r>
          </a:p>
        </p:txBody>
      </p:sp>
      <p:sp>
        <p:nvSpPr>
          <p:cNvPr id="9" name="Text Placeholder 8">
            <a:extLst>
              <a:ext uri="{FF2B5EF4-FFF2-40B4-BE49-F238E27FC236}">
                <a16:creationId xmlns:a16="http://schemas.microsoft.com/office/drawing/2014/main" id="{0ABD9804-A419-4610-BB47-109546BED873}"/>
              </a:ext>
            </a:extLst>
          </p:cNvPr>
          <p:cNvSpPr>
            <a:spLocks noGrp="1"/>
          </p:cNvSpPr>
          <p:nvPr>
            <p:ph type="body" sz="quarter" idx="14" hasCustomPrompt="1"/>
          </p:nvPr>
        </p:nvSpPr>
        <p:spPr>
          <a:xfrm>
            <a:off x="5006974" y="1526400"/>
            <a:ext cx="3776400" cy="4755337"/>
          </a:xfrm>
        </p:spPr>
        <p:txBody>
          <a:bodyPr/>
          <a:lstStyle>
            <a:lvl1pPr marL="302400" indent="-302400">
              <a:spcBef>
                <a:spcPts val="600"/>
              </a:spcBef>
              <a:spcAft>
                <a:spcPts val="200"/>
              </a:spcAft>
              <a:buClr>
                <a:schemeClr val="accent1"/>
              </a:buClr>
              <a:buFont typeface="+mj-lt"/>
              <a:buAutoNum type="arabicPeriod" startAt="9"/>
              <a:defRPr sz="1600" b="1" i="0">
                <a:latin typeface="+mn-lt"/>
              </a:defRPr>
            </a:lvl1pPr>
            <a:lvl2pPr marL="302400" indent="0">
              <a:spcAft>
                <a:spcPts val="300"/>
              </a:spcAft>
              <a:buFont typeface="Arial" panose="020B0604020202020204" pitchFamily="34" charset="0"/>
              <a:buChar char="​"/>
              <a:defRPr sz="1200" b="0" i="0">
                <a:latin typeface="+mn-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To change the List Number place your cursor here, right-click and select “Numbering / Bullets and Numbering” and enter a “Start at:” number.</a:t>
            </a:r>
          </a:p>
          <a:p>
            <a:pPr lvl="1"/>
            <a:r>
              <a:rPr lang="en-US" dirty="0"/>
              <a:t>Click to enter text</a:t>
            </a:r>
          </a:p>
        </p:txBody>
      </p:sp>
      <p:sp>
        <p:nvSpPr>
          <p:cNvPr id="10" name="Date Placeholder 9">
            <a:extLst>
              <a:ext uri="{FF2B5EF4-FFF2-40B4-BE49-F238E27FC236}">
                <a16:creationId xmlns:a16="http://schemas.microsoft.com/office/drawing/2014/main" id="{E6E84DA0-FCFA-4A01-BF01-3D71C3B1BD25}"/>
              </a:ext>
            </a:extLst>
          </p:cNvPr>
          <p:cNvSpPr>
            <a:spLocks noGrp="1"/>
          </p:cNvSpPr>
          <p:nvPr>
            <p:ph type="dt" sz="half" idx="15"/>
          </p:nvPr>
        </p:nvSpPr>
        <p:spPr/>
        <p:txBody>
          <a:bodyPr/>
          <a:lstStyle/>
          <a:p>
            <a:endParaRPr lang="en-US" dirty="0"/>
          </a:p>
        </p:txBody>
      </p:sp>
      <p:sp>
        <p:nvSpPr>
          <p:cNvPr id="11" name="Footer Placeholder 10">
            <a:extLst>
              <a:ext uri="{FF2B5EF4-FFF2-40B4-BE49-F238E27FC236}">
                <a16:creationId xmlns:a16="http://schemas.microsoft.com/office/drawing/2014/main" id="{5EE970EA-6047-4C7D-AFBD-4652B7BA7B07}"/>
              </a:ext>
            </a:extLst>
          </p:cNvPr>
          <p:cNvSpPr>
            <a:spLocks noGrp="1"/>
          </p:cNvSpPr>
          <p:nvPr>
            <p:ph type="ftr" sz="quarter" idx="16"/>
          </p:nvPr>
        </p:nvSpPr>
        <p:spPr/>
        <p:txBody>
          <a:bodyPr/>
          <a:lstStyle/>
          <a:p>
            <a:endParaRPr lang="en-US" dirty="0"/>
          </a:p>
        </p:txBody>
      </p:sp>
      <p:sp>
        <p:nvSpPr>
          <p:cNvPr id="12" name="Slide Number Placeholder 11">
            <a:extLst>
              <a:ext uri="{FF2B5EF4-FFF2-40B4-BE49-F238E27FC236}">
                <a16:creationId xmlns:a16="http://schemas.microsoft.com/office/drawing/2014/main" id="{8FAA5F44-5462-46C1-BCCE-7CC3501A52E5}"/>
              </a:ext>
            </a:extLst>
          </p:cNvPr>
          <p:cNvSpPr>
            <a:spLocks noGrp="1"/>
          </p:cNvSpPr>
          <p:nvPr>
            <p:ph type="sldNum" sz="quarter" idx="17"/>
          </p:nvPr>
        </p:nvSpPr>
        <p:spPr/>
        <p:txBody>
          <a:bodyPr/>
          <a:lstStyle/>
          <a:p>
            <a:fld id="{24C8C45C-947F-4981-8B3F-4F32E973C901}" type="slidenum">
              <a:rPr lang="en-US" smtClean="0"/>
              <a:pPr/>
              <a:t>‹#›</a:t>
            </a:fld>
            <a:endParaRPr lang="en-US" dirty="0"/>
          </a:p>
        </p:txBody>
      </p:sp>
      <p:sp>
        <p:nvSpPr>
          <p:cNvPr id="8" name="Rectangle 7">
            <a:extLst>
              <a:ext uri="{FF2B5EF4-FFF2-40B4-BE49-F238E27FC236}">
                <a16:creationId xmlns:a16="http://schemas.microsoft.com/office/drawing/2014/main" id="{323641E0-52EA-414B-9309-4E1623A7872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F3CB563B-E215-40CD-85BB-2DBDC7E454C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4" name="Rectangle 37">
            <a:extLst>
              <a:ext uri="{FF2B5EF4-FFF2-40B4-BE49-F238E27FC236}">
                <a16:creationId xmlns:a16="http://schemas.microsoft.com/office/drawing/2014/main" id="{D95C6D94-FF8D-46FF-A30C-3F521C1C6E6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2484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w/ Contact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a:xfrm>
            <a:off x="576000" y="1407600"/>
            <a:ext cx="11041200" cy="824400"/>
          </a:xfrm>
        </p:spPr>
        <p:txBody>
          <a:bodyPr/>
          <a:lstStyle>
            <a:lvl1pPr>
              <a:defRPr sz="5400">
                <a:solidFill>
                  <a:schemeClr val="bg1"/>
                </a:solidFill>
              </a:defRPr>
            </a:lvl1pPr>
          </a:lstStyle>
          <a:p>
            <a:r>
              <a:rPr lang="en-US" dirty="0"/>
              <a:t>Click to enter 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939200"/>
            <a:ext cx="25452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1</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094000"/>
            <a:ext cx="2545200" cy="320400"/>
          </a:xfrm>
        </p:spPr>
        <p:txBody>
          <a:bodyPr/>
          <a:lstStyle>
            <a:lvl1pPr marL="0" indent="0" defTabSz="2505075">
              <a:spcAft>
                <a:spcPts val="0"/>
              </a:spcAft>
              <a:buFont typeface="Arial" panose="020B0604020202020204" pitchFamily="34" charset="0"/>
              <a:buChar char="​"/>
              <a:defRPr sz="1000" i="1">
                <a:solidFill>
                  <a:schemeClr val="bg1"/>
                </a:solidFill>
              </a:defRPr>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Contact person info 1</a:t>
            </a:r>
            <a:br>
              <a:rPr lang="en-US" dirty="0"/>
            </a:br>
            <a:r>
              <a:rPr lang="en-US" dirty="0"/>
              <a:t>Contact person info 2</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576000" y="5551200"/>
            <a:ext cx="2543438"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2</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576000" y="5716800"/>
            <a:ext cx="2543438" cy="320400"/>
          </a:xfrm>
        </p:spPr>
        <p:txBody>
          <a:bodyPr/>
          <a:lstStyle>
            <a:lvl1pPr marL="0" indent="0" defTabSz="2505075">
              <a:spcAft>
                <a:spcPts val="0"/>
              </a:spcAft>
              <a:buFont typeface="Arial" panose="020B0604020202020204" pitchFamily="34" charset="0"/>
              <a:buChar char="​"/>
              <a:defRPr sz="1000" i="1">
                <a:solidFill>
                  <a:schemeClr val="bg1"/>
                </a:solidFill>
              </a:defRPr>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Contact person info 1</a:t>
            </a:r>
            <a:br>
              <a:rPr lang="en-US" dirty="0"/>
            </a:br>
            <a:r>
              <a:rPr lang="en-US" dirty="0"/>
              <a:t>Contact person info 2</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3406775" y="4939200"/>
            <a:ext cx="25452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3</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3406775" y="5094000"/>
            <a:ext cx="2545200" cy="320400"/>
          </a:xfrm>
        </p:spPr>
        <p:txBody>
          <a:bodyPr/>
          <a:lstStyle>
            <a:lvl1pPr marL="0" indent="0" defTabSz="2505075">
              <a:spcAft>
                <a:spcPts val="0"/>
              </a:spcAft>
              <a:buFont typeface="Arial" panose="020B0604020202020204" pitchFamily="34" charset="0"/>
              <a:buChar char="​"/>
              <a:defRPr sz="1000" i="1">
                <a:solidFill>
                  <a:schemeClr val="bg1"/>
                </a:solidFill>
              </a:defRPr>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Contact person info 1</a:t>
            </a:r>
            <a:br>
              <a:rPr lang="en-US" dirty="0"/>
            </a:br>
            <a:r>
              <a:rPr lang="en-US" dirty="0"/>
              <a:t>Contact person info 2</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3406775" y="5551200"/>
            <a:ext cx="25452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Contact person name 4</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3406775" y="5716800"/>
            <a:ext cx="2545200" cy="320400"/>
          </a:xfrm>
        </p:spPr>
        <p:txBody>
          <a:bodyPr/>
          <a:lstStyle>
            <a:lvl1pPr marL="0" indent="0" defTabSz="2505075">
              <a:spcAft>
                <a:spcPts val="0"/>
              </a:spcAft>
              <a:buFont typeface="Arial" panose="020B0604020202020204" pitchFamily="34" charset="0"/>
              <a:buChar char="​"/>
              <a:defRPr sz="1000" i="1">
                <a:solidFill>
                  <a:schemeClr val="bg1"/>
                </a:solidFill>
              </a:defRPr>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Contact person info 1</a:t>
            </a:r>
            <a:br>
              <a:rPr lang="en-US" dirty="0"/>
            </a:br>
            <a:r>
              <a:rPr lang="en-US" dirty="0"/>
              <a:t>Contact person info 2</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15" name="Rectangle 14">
            <a:extLst>
              <a:ext uri="{FF2B5EF4-FFF2-40B4-BE49-F238E27FC236}">
                <a16:creationId xmlns:a16="http://schemas.microsoft.com/office/drawing/2014/main" id="{2F673C64-E2D4-49A9-BF0B-4E24684B6589}"/>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6" name="Rectangle 15">
            <a:extLst>
              <a:ext uri="{FF2B5EF4-FFF2-40B4-BE49-F238E27FC236}">
                <a16:creationId xmlns:a16="http://schemas.microsoft.com/office/drawing/2014/main" id="{6243A067-8CC5-48EE-A897-A8BD88850BCF}"/>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7" name="Rectangle 37">
            <a:extLst>
              <a:ext uri="{FF2B5EF4-FFF2-40B4-BE49-F238E27FC236}">
                <a16:creationId xmlns:a16="http://schemas.microsoft.com/office/drawing/2014/main" id="{665805E1-7747-4C06-A45C-5A08CD5AAFFB}"/>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10219504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w/ Contacts1">
    <p:bg>
      <p:bgPr>
        <a:solidFill>
          <a:schemeClr val="accent1"/>
        </a:solidFill>
        <a:effectLst/>
      </p:bgPr>
    </p:bg>
    <p:spTree>
      <p:nvGrpSpPr>
        <p:cNvPr id="1" name=""/>
        <p:cNvGrpSpPr/>
        <p:nvPr/>
      </p:nvGrpSpPr>
      <p:grpSpPr>
        <a:xfrm>
          <a:off x="0" y="0"/>
          <a:ext cx="0" cy="0"/>
          <a:chOff x="0" y="0"/>
          <a:chExt cx="0" cy="0"/>
        </a:xfrm>
      </p:grpSpPr>
      <p:sp>
        <p:nvSpPr>
          <p:cNvPr id="18" name="Background">
            <a:extLst>
              <a:ext uri="{FF2B5EF4-FFF2-40B4-BE49-F238E27FC236}">
                <a16:creationId xmlns:a16="http://schemas.microsoft.com/office/drawing/2014/main" id="{9DC5526B-D46C-42F3-B050-F303E177ADC0}"/>
              </a:ext>
            </a:extLst>
          </p:cNvPr>
          <p:cNvSpPr/>
          <p:nvPr userDrawn="1"/>
        </p:nvSpPr>
        <p:spPr bwMode="invGray">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a:xfrm>
            <a:off x="576000" y="1407600"/>
            <a:ext cx="11041200" cy="824400"/>
          </a:xfrm>
        </p:spPr>
        <p:txBody>
          <a:bodyPr/>
          <a:lstStyle>
            <a:lvl1pPr>
              <a:defRPr sz="5400"/>
            </a:lvl1pPr>
          </a:lstStyle>
          <a:p>
            <a:r>
              <a:rPr lang="en-US" dirty="0"/>
              <a:t>Click to enter 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939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1</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0940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Contact person info 1</a:t>
            </a:r>
            <a:br>
              <a:rPr lang="en-US" dirty="0"/>
            </a:br>
            <a:r>
              <a:rPr lang="en-US" dirty="0"/>
              <a:t>Contact person info 2</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576000" y="5551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2</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576000" y="57168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Contact person info 1</a:t>
            </a:r>
            <a:br>
              <a:rPr lang="en-US" dirty="0"/>
            </a:br>
            <a:r>
              <a:rPr lang="en-US" dirty="0"/>
              <a:t>Contact person info 2</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3406775" y="4939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3</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3406775" y="50940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Contact person info 1</a:t>
            </a:r>
            <a:br>
              <a:rPr lang="en-US" dirty="0"/>
            </a:br>
            <a:r>
              <a:rPr lang="en-US" dirty="0"/>
              <a:t>Contact person info 2</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3406775" y="5551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Contact person name 4</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3406775" y="57168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Contact person info 1</a:t>
            </a:r>
            <a:br>
              <a:rPr lang="en-US" dirty="0"/>
            </a:br>
            <a:r>
              <a:rPr lang="en-US" dirty="0"/>
              <a:t>Contact person info 2</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19" name="Rectangle 18">
            <a:extLst>
              <a:ext uri="{FF2B5EF4-FFF2-40B4-BE49-F238E27FC236}">
                <a16:creationId xmlns:a16="http://schemas.microsoft.com/office/drawing/2014/main" id="{7E7B0E28-CC74-40FB-AAD4-97B46B71339C}"/>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7EDBA005-7C8A-40DF-8B41-908159954706}"/>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1" name="TextBox 20">
            <a:extLst>
              <a:ext uri="{FF2B5EF4-FFF2-40B4-BE49-F238E27FC236}">
                <a16:creationId xmlns:a16="http://schemas.microsoft.com/office/drawing/2014/main" id="{A9AB94AE-1F30-4759-820E-0777D6DA8B21}"/>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6" name="text" descr="{&quot;templafy&quot;:{&quot;id&quot;:&quot;0213fe0f-f508-410a-b9ad-7f01320ecb9a&quot;}}" title="Form.Lcn">
            <a:extLst>
              <a:ext uri="{FF2B5EF4-FFF2-40B4-BE49-F238E27FC236}">
                <a16:creationId xmlns:a16="http://schemas.microsoft.com/office/drawing/2014/main" id="{EFA050D2-8D2E-5846-25A6-8B90202D33B2}"/>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LCN-5763756-062123</a:t>
            </a:r>
          </a:p>
        </p:txBody>
      </p:sp>
      <p:sp>
        <p:nvSpPr>
          <p:cNvPr id="15" name="text" descr="{&quot;templafy&quot;:{&quot;id&quot;:&quot;cf1ace10-67bc-4e94-9c85-17b8a8daada6&quot;}}" title="Form.AudienceDisclosure">
            <a:extLst>
              <a:ext uri="{FF2B5EF4-FFF2-40B4-BE49-F238E27FC236}">
                <a16:creationId xmlns:a16="http://schemas.microsoft.com/office/drawing/2014/main" id="{0B373066-248A-F1F1-50A6-3F193FBE0A00}"/>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6" name="text" descr="{&quot;templafy&quot;:{&quot;id&quot;:&quot;4c867fa5-20ad-4676-b0ea-47156b5bdebd&quot;}}" title="UserProfile.Address.Copyright">
            <a:extLst>
              <a:ext uri="{FF2B5EF4-FFF2-40B4-BE49-F238E27FC236}">
                <a16:creationId xmlns:a16="http://schemas.microsoft.com/office/drawing/2014/main" id="{F0F94018-BF97-8EBE-3687-E57FF32E678A}"/>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2024 Lincoln National Corporation</a:t>
            </a:r>
          </a:p>
        </p:txBody>
      </p:sp>
    </p:spTree>
    <p:extLst>
      <p:ext uri="{BB962C8B-B14F-4D97-AF65-F5344CB8AC3E}">
        <p14:creationId xmlns:p14="http://schemas.microsoft.com/office/powerpoint/2010/main" val="248450803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E920-6A94-47FC-8339-F598CE758A38}"/>
              </a:ext>
            </a:extLst>
          </p:cNvPr>
          <p:cNvSpPr>
            <a:spLocks noGrp="1"/>
          </p:cNvSpPr>
          <p:nvPr>
            <p:ph type="title" hasCustomPrompt="1"/>
          </p:nvPr>
        </p:nvSpPr>
        <p:spPr>
          <a:xfrm>
            <a:off x="576000" y="490275"/>
            <a:ext cx="7275597" cy="522000"/>
          </a:xfrm>
        </p:spPr>
        <p:txBody>
          <a:bodyPr/>
          <a:lstStyle>
            <a:lvl1pPr>
              <a:defRPr/>
            </a:lvl1pPr>
          </a:lstStyle>
          <a:p>
            <a:r>
              <a:rPr lang="en-US" dirty="0"/>
              <a:t>Click to enter title</a:t>
            </a:r>
          </a:p>
        </p:txBody>
      </p:sp>
      <p:sp>
        <p:nvSpPr>
          <p:cNvPr id="3" name="Slide Number Placeholder 2">
            <a:extLst>
              <a:ext uri="{FF2B5EF4-FFF2-40B4-BE49-F238E27FC236}">
                <a16:creationId xmlns:a16="http://schemas.microsoft.com/office/drawing/2014/main" id="{B2679A31-3F57-4A08-B284-B1EFD9D24DCC}"/>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6591BDC2-0BDC-4FBD-9A89-F413B5F27B65}"/>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594EE2EB-EBCF-4CEA-9CD8-21FE45C5EE86}"/>
              </a:ext>
            </a:extLst>
          </p:cNvPr>
          <p:cNvSpPr>
            <a:spLocks noGrp="1"/>
          </p:cNvSpPr>
          <p:nvPr>
            <p:ph type="ftr" sz="quarter" idx="12"/>
          </p:nvPr>
        </p:nvSpPr>
        <p:spPr/>
        <p:txBody>
          <a:bodyPr/>
          <a:lstStyle/>
          <a:p>
            <a:endParaRPr lang="en-US" dirty="0"/>
          </a:p>
        </p:txBody>
      </p:sp>
      <p:sp>
        <p:nvSpPr>
          <p:cNvPr id="8" name="TextBox 7">
            <a:extLst>
              <a:ext uri="{FF2B5EF4-FFF2-40B4-BE49-F238E27FC236}">
                <a16:creationId xmlns:a16="http://schemas.microsoft.com/office/drawing/2014/main" id="{8B13C2D2-130A-4E22-8109-BA0B92544771}"/>
              </a:ext>
            </a:extLst>
          </p:cNvPr>
          <p:cNvSpPr txBox="1"/>
          <p:nvPr userDrawn="1"/>
        </p:nvSpPr>
        <p:spPr>
          <a:xfrm>
            <a:off x="10015539" y="4227376"/>
            <a:ext cx="1487242" cy="1395254"/>
          </a:xfrm>
          <a:prstGeom prst="rect">
            <a:avLst/>
          </a:prstGeom>
          <a:noFill/>
        </p:spPr>
        <p:txBody>
          <a:bodyPr wrap="square" lIns="0" tIns="0" rIns="0" bIns="0" rtlCol="0">
            <a:spAutoFit/>
          </a:bodyPr>
          <a:lstStyle/>
          <a:p>
            <a:r>
              <a:rPr lang="en-US" sz="700" b="0" kern="1200" dirty="0">
                <a:solidFill>
                  <a:schemeClr val="tx1"/>
                </a:solidFill>
                <a:effectLst/>
                <a:latin typeface="+mn-lt"/>
                <a:ea typeface="+mn-ea"/>
                <a:cs typeface="+mn-cs"/>
              </a:rPr>
              <a:t>Lincoln Financial Group is the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marketing name for Lincoln National Corporation and its affiliates. </a:t>
            </a:r>
            <a:br>
              <a:rPr lang="en-US" sz="700" b="0" kern="1200" dirty="0">
                <a:solidFill>
                  <a:schemeClr val="tx1"/>
                </a:solidFill>
                <a:effectLst/>
                <a:latin typeface="+mn-lt"/>
                <a:ea typeface="+mn-ea"/>
                <a:cs typeface="+mn-cs"/>
              </a:rPr>
            </a:b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Affiliates are separately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responsible for their own financial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and contractual obligations.</a:t>
            </a:r>
          </a:p>
          <a:p>
            <a:endParaRPr lang="en-US" sz="800" dirty="0">
              <a:cs typeface="Arial" panose="020B0604020202020204" pitchFamily="34" charset="0"/>
            </a:endParaRPr>
          </a:p>
          <a:p>
            <a:pPr algn="l">
              <a:lnSpc>
                <a:spcPct val="100000"/>
              </a:lnSpc>
              <a:spcAft>
                <a:spcPts val="200"/>
              </a:spcAft>
            </a:pPr>
            <a:endParaRPr lang="en-US" sz="800" dirty="0">
              <a:cs typeface="Arial" panose="020B0604020202020204" pitchFamily="34" charset="0"/>
            </a:endParaRPr>
          </a:p>
          <a:p>
            <a:pPr algn="l">
              <a:lnSpc>
                <a:spcPct val="100000"/>
              </a:lnSpc>
              <a:spcAft>
                <a:spcPts val="0"/>
              </a:spcAft>
            </a:pPr>
            <a:endParaRPr lang="en-US" sz="800" b="1" dirty="0">
              <a:cs typeface="Arial" panose="020B0604020202020204" pitchFamily="34" charset="0"/>
            </a:endParaRPr>
          </a:p>
          <a:p>
            <a:pPr algn="l">
              <a:lnSpc>
                <a:spcPct val="100000"/>
              </a:lnSpc>
              <a:spcAft>
                <a:spcPts val="0"/>
              </a:spcAft>
            </a:pPr>
            <a:r>
              <a:rPr lang="en-US" sz="800" b="1" dirty="0">
                <a:cs typeface="Arial" panose="020B0604020202020204" pitchFamily="34" charset="0"/>
              </a:rPr>
              <a:t>LincolnFinancial.com</a:t>
            </a:r>
          </a:p>
          <a:p>
            <a:endParaRPr lang="en-US" sz="800" b="1" dirty="0">
              <a:cs typeface="Arial" panose="020B0604020202020204" pitchFamily="34" charset="0"/>
            </a:endParaRPr>
          </a:p>
        </p:txBody>
      </p:sp>
      <p:graphicFrame>
        <p:nvGraphicFramePr>
          <p:cNvPr id="9" name="Table 8">
            <a:extLst>
              <a:ext uri="{FF2B5EF4-FFF2-40B4-BE49-F238E27FC236}">
                <a16:creationId xmlns:a16="http://schemas.microsoft.com/office/drawing/2014/main" id="{0C275C33-A7CD-48B4-ABCE-C1EFE7B511BD}"/>
              </a:ext>
            </a:extLst>
          </p:cNvPr>
          <p:cNvGraphicFramePr>
            <a:graphicFrameLocks noGrp="1"/>
          </p:cNvGraphicFramePr>
          <p:nvPr userDrawn="1">
            <p:extLst>
              <p:ext uri="{D42A27DB-BD31-4B8C-83A1-F6EECF244321}">
                <p14:modId xmlns:p14="http://schemas.microsoft.com/office/powerpoint/2010/main" val="2237857069"/>
              </p:ext>
            </p:extLst>
          </p:nvPr>
        </p:nvGraphicFramePr>
        <p:xfrm>
          <a:off x="10015538" y="3124200"/>
          <a:ext cx="1487242" cy="929640"/>
        </p:xfrm>
        <a:graphic>
          <a:graphicData uri="http://schemas.openxmlformats.org/drawingml/2006/table">
            <a:tbl>
              <a:tblPr firstRow="1" bandRow="1">
                <a:tableStyleId>{5C22544A-7EE6-4342-B048-85BDC9FD1C3A}</a:tableStyleId>
              </a:tblPr>
              <a:tblGrid>
                <a:gridCol w="14872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 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10" name="Text Placeholder 2">
            <a:extLst>
              <a:ext uri="{FF2B5EF4-FFF2-40B4-BE49-F238E27FC236}">
                <a16:creationId xmlns:a16="http://schemas.microsoft.com/office/drawing/2014/main" id="{70FF1139-85E6-4AE3-A486-4F4C9ED49969}"/>
              </a:ext>
            </a:extLst>
          </p:cNvPr>
          <p:cNvSpPr>
            <a:spLocks noGrp="1"/>
          </p:cNvSpPr>
          <p:nvPr>
            <p:ph type="body" sz="quarter" idx="13" hasCustomPrompt="1"/>
          </p:nvPr>
        </p:nvSpPr>
        <p:spPr>
          <a:xfrm>
            <a:off x="575997" y="1515600"/>
            <a:ext cx="7275600" cy="4766138"/>
          </a:xfrm>
        </p:spPr>
        <p:txBody>
          <a:bodyPr numCol="2" spcCol="288000"/>
          <a:lstStyle>
            <a:lvl1pPr marL="0" indent="0">
              <a:lnSpc>
                <a:spcPct val="125000"/>
              </a:lnSpc>
              <a:spcBef>
                <a:spcPts val="0"/>
              </a:spcBef>
              <a:spcAft>
                <a:spcPts val="1000"/>
              </a:spcAft>
              <a:buClr>
                <a:schemeClr val="accent1"/>
              </a:buClr>
              <a:buFontTx/>
              <a:buNone/>
              <a:defRPr sz="800" b="0" spc="0" baseline="0"/>
            </a:lvl1pPr>
            <a:lvl2pPr marL="0" indent="0">
              <a:lnSpc>
                <a:spcPct val="125000"/>
              </a:lnSpc>
              <a:spcBef>
                <a:spcPts val="0"/>
              </a:spcBef>
              <a:spcAft>
                <a:spcPts val="1000"/>
              </a:spcAft>
              <a:buFontTx/>
              <a:buNone/>
              <a:defRPr sz="800" b="0"/>
            </a:lvl2pPr>
            <a:lvl3pPr marL="0" indent="0">
              <a:spcBef>
                <a:spcPts val="1200"/>
              </a:spcBef>
              <a:buFont typeface="Arial" panose="020B0604020202020204" pitchFamily="34" charset="0"/>
              <a:buChar char="​"/>
              <a:defRPr sz="1200" b="0"/>
            </a:lvl3pPr>
            <a:lvl4pPr marL="0" indent="0">
              <a:spcBef>
                <a:spcPts val="1200"/>
              </a:spcBef>
              <a:buFont typeface="Arial" panose="020B0604020202020204" pitchFamily="34" charset="0"/>
              <a:buChar char="​"/>
              <a:defRPr sz="1200" b="0"/>
            </a:lvl4pPr>
            <a:lvl5pPr marL="0" indent="0">
              <a:spcBef>
                <a:spcPts val="1200"/>
              </a:spcBef>
              <a:buFont typeface="Arial" panose="020B0604020202020204" pitchFamily="34" charset="0"/>
              <a:buChar char="​"/>
              <a:defRPr sz="1200" b="0"/>
            </a:lvl5pPr>
            <a:lvl6pPr marL="0" indent="0">
              <a:spcBef>
                <a:spcPts val="1200"/>
              </a:spcBef>
              <a:buFont typeface="Arial" panose="020B0604020202020204" pitchFamily="34" charset="0"/>
              <a:buChar char="​"/>
              <a:defRPr sz="1200" b="0"/>
            </a:lvl6pPr>
            <a:lvl7pPr marL="0" indent="0">
              <a:spcBef>
                <a:spcPts val="1200"/>
              </a:spcBef>
              <a:buFont typeface="Arial" panose="020B0604020202020204" pitchFamily="34" charset="0"/>
              <a:buChar char="​"/>
              <a:defRPr sz="1200" b="0"/>
            </a:lvl7pPr>
            <a:lvl8pPr marL="0" indent="0">
              <a:spcBef>
                <a:spcPts val="1200"/>
              </a:spcBef>
              <a:buFont typeface="Arial" panose="020B0604020202020204" pitchFamily="34" charset="0"/>
              <a:buChar char="​"/>
              <a:defRPr sz="1200" b="0"/>
            </a:lvl8pPr>
            <a:lvl9pPr marL="0" indent="0">
              <a:spcBef>
                <a:spcPts val="1200"/>
              </a:spcBef>
              <a:buFont typeface="Arial" panose="020B0604020202020204" pitchFamily="34" charset="0"/>
              <a:buChar char="​"/>
              <a:defRPr sz="1200" b="0"/>
            </a:lvl9pPr>
          </a:lstStyle>
          <a:p>
            <a:r>
              <a:rPr lang="en-US" dirty="0"/>
              <a:t>Enter disclosure text here. Text will automatically flow to the second column. </a:t>
            </a:r>
            <a:br>
              <a:rPr lang="en-US" dirty="0"/>
            </a:b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noProof="0" dirty="0" err="1"/>
              <a:t>Risus</a:t>
            </a:r>
            <a:r>
              <a:rPr lang="en-US" noProof="0" dirty="0"/>
              <a:t> </a:t>
            </a:r>
            <a:r>
              <a:rPr lang="en-US" noProof="0" dirty="0" err="1"/>
              <a:t>pretium</a:t>
            </a:r>
            <a:r>
              <a:rPr lang="en-US" noProof="0" dirty="0"/>
              <a:t> </a:t>
            </a:r>
            <a:r>
              <a:rPr lang="en-US" noProof="0" dirty="0" err="1"/>
              <a:t>quam</a:t>
            </a:r>
            <a:r>
              <a:rPr lang="en-US" noProof="0" dirty="0"/>
              <a:t> </a:t>
            </a:r>
            <a:r>
              <a:rPr lang="en-US" noProof="0" dirty="0" err="1"/>
              <a:t>vulputate</a:t>
            </a:r>
            <a:r>
              <a:rPr lang="en-US" noProof="0" dirty="0"/>
              <a:t> </a:t>
            </a:r>
            <a:r>
              <a:rPr lang="en-US" noProof="0" dirty="0" err="1"/>
              <a:t>dignissim</a:t>
            </a:r>
            <a:r>
              <a:rPr lang="en-US" noProof="0" dirty="0"/>
              <a:t>. </a:t>
            </a:r>
            <a:r>
              <a:rPr lang="en-US" noProof="0" dirty="0" err="1"/>
              <a:t>Lectus</a:t>
            </a:r>
            <a:r>
              <a:rPr lang="en-US" noProof="0" dirty="0"/>
              <a:t> </a:t>
            </a:r>
            <a:r>
              <a:rPr lang="en-US" noProof="0" dirty="0" err="1"/>
              <a:t>quam</a:t>
            </a:r>
            <a:r>
              <a:rPr lang="en-US" noProof="0" dirty="0"/>
              <a:t> id </a:t>
            </a:r>
            <a:r>
              <a:rPr lang="en-US" noProof="0" dirty="0" err="1"/>
              <a:t>leo</a:t>
            </a:r>
            <a:r>
              <a:rPr lang="en-US" noProof="0" dirty="0"/>
              <a:t> in vitae </a:t>
            </a:r>
            <a:r>
              <a:rPr lang="en-US" noProof="0" dirty="0" err="1"/>
              <a:t>turpis</a:t>
            </a:r>
            <a:r>
              <a:rPr lang="en-US" noProof="0" dirty="0"/>
              <a:t> </a:t>
            </a:r>
            <a:r>
              <a:rPr lang="en-US" noProof="0" dirty="0" err="1"/>
              <a:t>massa</a:t>
            </a:r>
            <a:r>
              <a:rPr lang="en-US" noProof="0" dirty="0"/>
              <a:t> sed. Sed libero </a:t>
            </a:r>
            <a:r>
              <a:rPr lang="en-US" noProof="0" dirty="0" err="1"/>
              <a:t>enim</a:t>
            </a:r>
            <a:r>
              <a:rPr lang="en-US" noProof="0" dirty="0"/>
              <a:t> sed </a:t>
            </a:r>
            <a:r>
              <a:rPr lang="en-US" noProof="0" dirty="0" err="1"/>
              <a:t>faucibus</a:t>
            </a:r>
            <a:r>
              <a:rPr lang="en-US" noProof="0" dirty="0"/>
              <a:t> </a:t>
            </a:r>
            <a:r>
              <a:rPr lang="en-US" noProof="0" dirty="0" err="1"/>
              <a:t>turpis</a:t>
            </a:r>
            <a:r>
              <a:rPr lang="en-US" noProof="0" dirty="0"/>
              <a:t>.</a:t>
            </a:r>
          </a:p>
          <a:p>
            <a:pPr lvl="0"/>
            <a:r>
              <a:rPr lang="en-US" noProof="0" dirty="0"/>
              <a:t>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eiciendem</a:t>
            </a:r>
            <a:r>
              <a:rPr lang="en-US" noProof="0" dirty="0"/>
              <a:t> et </a:t>
            </a:r>
            <a:r>
              <a:rPr lang="en-US" noProof="0" dirty="0" err="1"/>
              <a:t>quati</a:t>
            </a:r>
            <a:r>
              <a:rPr lang="en-US" noProof="0" dirty="0"/>
              <a:t> </a:t>
            </a:r>
            <a:r>
              <a:rPr lang="en-US" noProof="0" dirty="0" err="1"/>
              <a:t>blaboreiusam</a:t>
            </a:r>
            <a:r>
              <a:rPr lang="en-US" noProof="0" dirty="0"/>
              <a:t> </a:t>
            </a:r>
            <a:r>
              <a:rPr lang="en-US" noProof="0" dirty="0" err="1"/>
              <a:t>ut</a:t>
            </a:r>
            <a:r>
              <a:rPr lang="en-US" noProof="0" dirty="0"/>
              <a:t> et </a:t>
            </a:r>
            <a:r>
              <a:rPr lang="en-US" noProof="0" dirty="0" err="1"/>
              <a:t>voluptatur</a:t>
            </a:r>
            <a:r>
              <a:rPr lang="en-US" noProof="0" dirty="0"/>
              <a:t>, </a:t>
            </a:r>
            <a:r>
              <a:rPr lang="en-US" noProof="0" dirty="0" err="1"/>
              <a:t>tem</a:t>
            </a:r>
            <a:r>
              <a:rPr lang="en-US" noProof="0" dirty="0"/>
              <a:t> que </a:t>
            </a:r>
            <a:r>
              <a:rPr lang="en-US" noProof="0" dirty="0" err="1"/>
              <a:t>si</a:t>
            </a:r>
            <a:r>
              <a:rPr lang="en-US" noProof="0" dirty="0"/>
              <a:t> </a:t>
            </a:r>
            <a:r>
              <a:rPr lang="en-US" noProof="0" dirty="0" err="1"/>
              <a:t>ut</a:t>
            </a:r>
            <a:r>
              <a:rPr lang="en-US" noProof="0" dirty="0"/>
              <a:t> as </a:t>
            </a:r>
            <a:r>
              <a:rPr lang="en-US" noProof="0" dirty="0" err="1"/>
              <a:t>etam</a:t>
            </a:r>
            <a:r>
              <a:rPr lang="en-US" noProof="0" dirty="0"/>
              <a:t>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venit</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Nam </a:t>
            </a:r>
            <a:r>
              <a:rPr lang="en-US" noProof="0" dirty="0" err="1"/>
              <a:t>ut</a:t>
            </a:r>
            <a:r>
              <a:rPr lang="en-US" noProof="0" dirty="0"/>
              <a:t> </a:t>
            </a:r>
            <a:r>
              <a:rPr lang="en-US" noProof="0" dirty="0" err="1"/>
              <a:t>delic</a:t>
            </a:r>
            <a:r>
              <a:rPr lang="en-US" noProof="0" dirty="0"/>
              <a:t> </a:t>
            </a:r>
            <a:r>
              <a:rPr lang="en-US" noProof="0" dirty="0" err="1"/>
              <a:t>torehen</a:t>
            </a:r>
            <a:r>
              <a:rPr lang="en-US" noProof="0" dirty="0"/>
              <a:t>. 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eiciendem</a:t>
            </a:r>
            <a:r>
              <a:rPr lang="en-US" noProof="0" dirty="0"/>
              <a:t> et </a:t>
            </a:r>
            <a:r>
              <a:rPr lang="en-US" noProof="0" dirty="0" err="1"/>
              <a:t>quati</a:t>
            </a:r>
            <a:r>
              <a:rPr lang="en-US" noProof="0" dirty="0"/>
              <a:t> </a:t>
            </a:r>
            <a:r>
              <a:rPr lang="en-US" noProof="0" dirty="0" err="1"/>
              <a:t>blaboreiusam</a:t>
            </a:r>
            <a:r>
              <a:rPr lang="en-US" noProof="0" dirty="0"/>
              <a:t> </a:t>
            </a:r>
            <a:r>
              <a:rPr lang="en-US" noProof="0" dirty="0" err="1"/>
              <a:t>ut</a:t>
            </a:r>
            <a:r>
              <a:rPr lang="en-US" noProof="0" dirty="0"/>
              <a:t> et </a:t>
            </a:r>
            <a:r>
              <a:rPr lang="en-US" noProof="0" dirty="0" err="1"/>
              <a:t>voluptatur</a:t>
            </a:r>
            <a:r>
              <a:rPr lang="en-US" noProof="0" dirty="0"/>
              <a:t>, </a:t>
            </a:r>
            <a:r>
              <a:rPr lang="en-US" noProof="0" dirty="0" err="1"/>
              <a:t>tem</a:t>
            </a:r>
            <a:r>
              <a:rPr lang="en-US" noProof="0" dirty="0"/>
              <a:t> que </a:t>
            </a:r>
            <a:r>
              <a:rPr lang="en-US" noProof="0" dirty="0" err="1"/>
              <a:t>si</a:t>
            </a:r>
            <a:r>
              <a:rPr lang="en-US" noProof="0" dirty="0"/>
              <a:t> </a:t>
            </a:r>
            <a:r>
              <a:rPr lang="en-US" noProof="0" dirty="0" err="1"/>
              <a:t>ut</a:t>
            </a:r>
            <a:r>
              <a:rPr lang="en-US" noProof="0" dirty="0"/>
              <a:t> as </a:t>
            </a:r>
            <a:r>
              <a:rPr lang="en-US" noProof="0" dirty="0" err="1"/>
              <a:t>etam</a:t>
            </a:r>
            <a:r>
              <a:rPr lang="en-US" noProof="0" dirty="0"/>
              <a:t>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a:t>
            </a:r>
            <a:r>
              <a:rPr lang="en-US" noProof="0" dirty="0"/>
              <a:t> </a:t>
            </a:r>
            <a:r>
              <a:rPr lang="en-US" noProof="0" dirty="0" err="1"/>
              <a:t>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venit</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a:t>
            </a:r>
            <a:r>
              <a:rPr lang="en-US" noProof="0" dirty="0" err="1"/>
              <a:t>ommodi</a:t>
            </a:r>
            <a:r>
              <a:rPr lang="en-US" noProof="0" dirty="0"/>
              <a:t> </a:t>
            </a:r>
            <a:r>
              <a:rPr lang="en-US" noProof="0" dirty="0" err="1"/>
              <a:t>tem</a:t>
            </a:r>
            <a:r>
              <a:rPr lang="en-US" noProof="0" dirty="0"/>
              <a:t>. </a:t>
            </a:r>
            <a:r>
              <a:rPr lang="en-US" noProof="0" dirty="0" err="1"/>
              <a:t>Apid</a:t>
            </a:r>
            <a:r>
              <a:rPr lang="en-US" noProof="0" dirty="0"/>
              <a:t> </a:t>
            </a:r>
            <a:r>
              <a:rPr lang="en-US" noProof="0" dirty="0" err="1"/>
              <a:t>ullaccum</a:t>
            </a:r>
            <a:r>
              <a:rPr lang="en-US" noProof="0" dirty="0"/>
              <a:t>, </a:t>
            </a:r>
            <a:r>
              <a:rPr lang="en-US" noProof="0" dirty="0" err="1"/>
              <a:t>occumquo</a:t>
            </a:r>
            <a:r>
              <a:rPr lang="en-US" noProof="0" dirty="0"/>
              <a:t> dem qui </a:t>
            </a:r>
            <a:r>
              <a:rPr lang="en-US" noProof="0" dirty="0" err="1"/>
              <a:t>ditem</a:t>
            </a:r>
            <a:r>
              <a:rPr lang="en-US" noProof="0" dirty="0"/>
              <a:t> </a:t>
            </a:r>
            <a:r>
              <a:rPr lang="en-US" noProof="0" dirty="0" err="1"/>
              <a:t>sima</a:t>
            </a:r>
            <a:r>
              <a:rPr lang="en-US" noProof="0" dirty="0"/>
              <a:t> </a:t>
            </a:r>
            <a:r>
              <a:rPr lang="en-US" noProof="0" dirty="0" err="1"/>
              <a:t>nullamenis</a:t>
            </a:r>
            <a:r>
              <a:rPr lang="en-US" noProof="0" dirty="0"/>
              <a:t> ra nihil </a:t>
            </a:r>
            <a:r>
              <a:rPr lang="en-US" noProof="0" dirty="0" err="1"/>
              <a:t>magnitatem</a:t>
            </a:r>
            <a:r>
              <a:rPr lang="en-US" noProof="0" dirty="0"/>
              <a:t>. </a:t>
            </a:r>
            <a:r>
              <a:rPr lang="en-US" noProof="0" dirty="0" err="1"/>
              <a:t>Itate</a:t>
            </a:r>
            <a:r>
              <a:rPr lang="en-US" noProof="0" dirty="0"/>
              <a:t> </a:t>
            </a:r>
            <a:r>
              <a:rPr lang="en-US" noProof="0" dirty="0" err="1"/>
              <a:t>nihillutet</a:t>
            </a:r>
            <a:r>
              <a:rPr lang="en-US" noProof="0" dirty="0"/>
              <a:t> </a:t>
            </a:r>
            <a:r>
              <a:rPr lang="en-US" noProof="0" dirty="0" err="1"/>
              <a:t>audandi</a:t>
            </a:r>
            <a:r>
              <a:rPr lang="en-US" noProof="0" dirty="0"/>
              <a:t> </a:t>
            </a:r>
            <a:r>
              <a:rPr lang="en-US" noProof="0" dirty="0" err="1"/>
              <a:t>cullaut</a:t>
            </a:r>
            <a:r>
              <a:rPr lang="en-US" noProof="0" dirty="0"/>
              <a:t> fugit qui </a:t>
            </a:r>
            <a:r>
              <a:rPr lang="en-US" noProof="0" dirty="0" err="1"/>
              <a:t>nis</a:t>
            </a:r>
            <a:r>
              <a:rPr lang="en-US" noProof="0" dirty="0"/>
              <a:t> </a:t>
            </a:r>
            <a:r>
              <a:rPr lang="en-US" noProof="0" dirty="0" err="1"/>
              <a:t>il</a:t>
            </a:r>
            <a:r>
              <a:rPr lang="en-US" noProof="0" dirty="0"/>
              <a:t> </a:t>
            </a:r>
            <a:r>
              <a:rPr lang="en-US" noProof="0" dirty="0" err="1"/>
              <a:t>maionsedit</a:t>
            </a:r>
            <a:r>
              <a:rPr lang="en-US" noProof="0" dirty="0"/>
              <a:t> re </a:t>
            </a:r>
            <a:r>
              <a:rPr lang="en-US" noProof="0" dirty="0" err="1"/>
              <a:t>netur</a:t>
            </a:r>
            <a:r>
              <a:rPr lang="en-US" noProof="0" dirty="0"/>
              <a:t> </a:t>
            </a:r>
            <a:r>
              <a:rPr lang="en-US" noProof="0" dirty="0" err="1"/>
              <a:t>maio</a:t>
            </a:r>
            <a:r>
              <a:rPr lang="en-US" noProof="0" dirty="0"/>
              <a:t> </a:t>
            </a:r>
            <a:r>
              <a:rPr lang="en-US" noProof="0" dirty="0" err="1"/>
              <a:t>eos</a:t>
            </a:r>
            <a:r>
              <a:rPr lang="en-US" noProof="0" dirty="0"/>
              <a:t> </a:t>
            </a:r>
            <a:r>
              <a:rPr lang="en-US" noProof="0" dirty="0" err="1"/>
              <a:t>ullatem</a:t>
            </a:r>
            <a:r>
              <a:rPr lang="en-US" noProof="0" dirty="0"/>
              <a:t> </a:t>
            </a:r>
            <a:r>
              <a:rPr lang="en-US" noProof="0" dirty="0" err="1"/>
              <a:t>quae</a:t>
            </a:r>
            <a:r>
              <a:rPr lang="en-US" noProof="0" dirty="0"/>
              <a:t>. Vit quos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velluptus</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a:t>
            </a:r>
            <a:r>
              <a:rPr lang="en-US" noProof="0" dirty="0" err="1"/>
              <a:t>si</a:t>
            </a:r>
            <a:r>
              <a:rPr lang="en-US" noProof="0" dirty="0"/>
              <a:t> </a:t>
            </a:r>
            <a:r>
              <a:rPr lang="en-US" noProof="0" dirty="0" err="1"/>
              <a:t>doluptatur</a:t>
            </a:r>
            <a:r>
              <a:rPr lang="en-US" noProof="0" dirty="0"/>
              <a:t> </a:t>
            </a:r>
            <a:r>
              <a:rPr lang="en-US" noProof="0" dirty="0" err="1"/>
              <a:t>accae</a:t>
            </a:r>
            <a:r>
              <a:rPr lang="en-US" noProof="0" dirty="0"/>
              <a:t> </a:t>
            </a:r>
            <a:r>
              <a:rPr lang="en-US" noProof="0" dirty="0" err="1"/>
              <a:t>vellam</a:t>
            </a:r>
            <a:r>
              <a:rPr lang="en-US" noProof="0" dirty="0"/>
              <a:t> </a:t>
            </a:r>
            <a:r>
              <a:rPr lang="en-US" noProof="0" dirty="0" err="1"/>
              <a:t>aut</a:t>
            </a:r>
            <a:r>
              <a:rPr lang="en-US" noProof="0" dirty="0"/>
              <a:t> pe </a:t>
            </a:r>
            <a:r>
              <a:rPr lang="en-US" noProof="0" dirty="0" err="1"/>
              <a:t>sunto</a:t>
            </a:r>
            <a:r>
              <a:rPr lang="en-US" noProof="0" dirty="0"/>
              <a:t> </a:t>
            </a:r>
            <a:r>
              <a:rPr lang="en-US" noProof="0" dirty="0" err="1"/>
              <a:t>dolupta</a:t>
            </a:r>
            <a:r>
              <a:rPr lang="en-US" noProof="0" dirty="0"/>
              <a:t> </a:t>
            </a:r>
            <a:r>
              <a:rPr lang="en-US" noProof="0" dirty="0" err="1"/>
              <a:t>temporem</a:t>
            </a:r>
            <a:r>
              <a:rPr lang="en-US" noProof="0" dirty="0"/>
              <a:t>.</a:t>
            </a:r>
          </a:p>
          <a:p>
            <a:pPr lvl="0"/>
            <a:r>
              <a:rPr lang="en-US" noProof="0" dirty="0"/>
              <a:t>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eiciendem</a:t>
            </a:r>
            <a:r>
              <a:rPr lang="en-US" noProof="0" dirty="0"/>
              <a:t> et </a:t>
            </a:r>
            <a:r>
              <a:rPr lang="en-US" noProof="0" dirty="0" err="1"/>
              <a:t>quati</a:t>
            </a:r>
            <a:r>
              <a:rPr lang="en-US" noProof="0" dirty="0"/>
              <a:t> </a:t>
            </a:r>
            <a:r>
              <a:rPr lang="en-US" noProof="0" dirty="0" err="1"/>
              <a:t>blaboreiusam</a:t>
            </a:r>
            <a:r>
              <a:rPr lang="en-US" noProof="0" dirty="0"/>
              <a:t> </a:t>
            </a:r>
            <a:r>
              <a:rPr lang="en-US" noProof="0" dirty="0" err="1"/>
              <a:t>ut</a:t>
            </a:r>
            <a:r>
              <a:rPr lang="en-US" noProof="0" dirty="0"/>
              <a:t> et </a:t>
            </a:r>
            <a:r>
              <a:rPr lang="en-US" noProof="0" dirty="0" err="1"/>
              <a:t>voluptatur</a:t>
            </a:r>
            <a:r>
              <a:rPr lang="en-US" noProof="0" dirty="0"/>
              <a:t>, </a:t>
            </a:r>
            <a:r>
              <a:rPr lang="en-US" noProof="0" dirty="0" err="1"/>
              <a:t>tem</a:t>
            </a:r>
            <a:r>
              <a:rPr lang="en-US" noProof="0" dirty="0"/>
              <a:t> que </a:t>
            </a:r>
            <a:r>
              <a:rPr lang="en-US" noProof="0" dirty="0" err="1"/>
              <a:t>si</a:t>
            </a:r>
            <a:r>
              <a:rPr lang="en-US" noProof="0" dirty="0"/>
              <a:t> </a:t>
            </a:r>
            <a:r>
              <a:rPr lang="en-US" noProof="0" dirty="0" err="1"/>
              <a:t>ut</a:t>
            </a:r>
            <a:r>
              <a:rPr lang="en-US" noProof="0" dirty="0"/>
              <a:t> as </a:t>
            </a:r>
            <a:r>
              <a:rPr lang="en-US" noProof="0" dirty="0" err="1"/>
              <a:t>etam</a:t>
            </a:r>
            <a:r>
              <a:rPr lang="en-US" noProof="0" dirty="0"/>
              <a:t>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venit</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Nam </a:t>
            </a:r>
            <a:r>
              <a:rPr lang="en-US" noProof="0" dirty="0" err="1"/>
              <a:t>ut</a:t>
            </a:r>
            <a:r>
              <a:rPr lang="en-US" noProof="0" dirty="0"/>
              <a:t> </a:t>
            </a:r>
            <a:r>
              <a:rPr lang="en-US" noProof="0" dirty="0" err="1"/>
              <a:t>delic</a:t>
            </a:r>
            <a:r>
              <a:rPr lang="en-US" noProof="0" dirty="0"/>
              <a:t> </a:t>
            </a:r>
            <a:r>
              <a:rPr lang="en-US" noProof="0" dirty="0" err="1"/>
              <a:t>torehen</a:t>
            </a:r>
            <a:r>
              <a:rPr lang="en-US" noProof="0" dirty="0"/>
              <a:t>. 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eiciendem</a:t>
            </a:r>
            <a:r>
              <a:rPr lang="en-US" noProof="0" dirty="0"/>
              <a:t> et </a:t>
            </a:r>
            <a:r>
              <a:rPr lang="en-US" noProof="0" dirty="0" err="1"/>
              <a:t>quati</a:t>
            </a:r>
            <a:r>
              <a:rPr lang="en-US" noProof="0" dirty="0"/>
              <a:t> </a:t>
            </a:r>
            <a:r>
              <a:rPr lang="en-US" noProof="0" dirty="0" err="1"/>
              <a:t>blaboreiusam</a:t>
            </a:r>
            <a:r>
              <a:rPr lang="en-US" noProof="0" dirty="0"/>
              <a:t> </a:t>
            </a:r>
            <a:r>
              <a:rPr lang="en-US" noProof="0" dirty="0" err="1"/>
              <a:t>ut</a:t>
            </a:r>
            <a:r>
              <a:rPr lang="en-US" noProof="0" dirty="0"/>
              <a:t> et </a:t>
            </a:r>
            <a:r>
              <a:rPr lang="en-US" noProof="0" dirty="0" err="1"/>
              <a:t>voluptatur</a:t>
            </a:r>
            <a:r>
              <a:rPr lang="en-US" noProof="0" dirty="0"/>
              <a:t>, </a:t>
            </a:r>
            <a:r>
              <a:rPr lang="en-US" noProof="0" dirty="0" err="1"/>
              <a:t>tem</a:t>
            </a:r>
            <a:r>
              <a:rPr lang="en-US" noProof="0" dirty="0"/>
              <a:t> que </a:t>
            </a:r>
            <a:r>
              <a:rPr lang="en-US" noProof="0" dirty="0" err="1"/>
              <a:t>si</a:t>
            </a:r>
            <a:r>
              <a:rPr lang="en-US" noProof="0" dirty="0"/>
              <a:t> </a:t>
            </a:r>
            <a:r>
              <a:rPr lang="en-US" noProof="0" dirty="0" err="1"/>
              <a:t>ut</a:t>
            </a:r>
            <a:r>
              <a:rPr lang="en-US" noProof="0" dirty="0"/>
              <a:t> as </a:t>
            </a:r>
            <a:r>
              <a:rPr lang="en-US" noProof="0" dirty="0" err="1"/>
              <a:t>etam</a:t>
            </a:r>
            <a:r>
              <a:rPr lang="en-US" noProof="0" dirty="0"/>
              <a:t>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a:t>
            </a:r>
            <a:r>
              <a:rPr lang="en-US" noProof="0" dirty="0"/>
              <a:t> </a:t>
            </a:r>
            <a:r>
              <a:rPr lang="en-US" noProof="0" dirty="0" err="1"/>
              <a:t>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venit</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a:t>
            </a:r>
          </a:p>
          <a:p>
            <a:pPr lvl="0"/>
            <a:r>
              <a:rPr lang="en-US" noProof="0" dirty="0" err="1"/>
              <a:t>ommodi</a:t>
            </a:r>
            <a:r>
              <a:rPr lang="en-US" noProof="0" dirty="0"/>
              <a:t> </a:t>
            </a:r>
            <a:r>
              <a:rPr lang="en-US" noProof="0" dirty="0" err="1"/>
              <a:t>tem</a:t>
            </a:r>
            <a:r>
              <a:rPr lang="en-US" noProof="0" dirty="0"/>
              <a:t>. </a:t>
            </a:r>
            <a:r>
              <a:rPr lang="en-US" noProof="0" dirty="0" err="1"/>
              <a:t>Apid</a:t>
            </a:r>
            <a:r>
              <a:rPr lang="en-US" noProof="0" dirty="0"/>
              <a:t> </a:t>
            </a:r>
            <a:r>
              <a:rPr lang="en-US" noProof="0" dirty="0" err="1"/>
              <a:t>ullaccum</a:t>
            </a:r>
            <a:r>
              <a:rPr lang="en-US" noProof="0" dirty="0"/>
              <a:t>, </a:t>
            </a:r>
            <a:r>
              <a:rPr lang="en-US" noProof="0" dirty="0" err="1"/>
              <a:t>occumquo</a:t>
            </a:r>
            <a:r>
              <a:rPr lang="en-US" noProof="0" dirty="0"/>
              <a:t> dem qui </a:t>
            </a:r>
            <a:r>
              <a:rPr lang="en-US" noProof="0" dirty="0" err="1"/>
              <a:t>ditem</a:t>
            </a:r>
            <a:r>
              <a:rPr lang="en-US" noProof="0" dirty="0"/>
              <a:t> </a:t>
            </a:r>
            <a:r>
              <a:rPr lang="en-US" noProof="0" dirty="0" err="1"/>
              <a:t>sima</a:t>
            </a:r>
            <a:r>
              <a:rPr lang="en-US" noProof="0" dirty="0"/>
              <a:t> </a:t>
            </a:r>
            <a:r>
              <a:rPr lang="en-US" noProof="0" dirty="0" err="1"/>
              <a:t>nullamenis</a:t>
            </a:r>
            <a:r>
              <a:rPr lang="en-US" noProof="0" dirty="0"/>
              <a:t> ra nihil </a:t>
            </a:r>
            <a:r>
              <a:rPr lang="en-US" noProof="0" dirty="0" err="1"/>
              <a:t>magnitatem</a:t>
            </a:r>
            <a:r>
              <a:rPr lang="en-US" noProof="0" dirty="0"/>
              <a:t>. </a:t>
            </a:r>
            <a:r>
              <a:rPr lang="en-US" noProof="0" dirty="0" err="1"/>
              <a:t>Itate</a:t>
            </a:r>
            <a:r>
              <a:rPr lang="en-US" noProof="0" dirty="0"/>
              <a:t> </a:t>
            </a:r>
            <a:r>
              <a:rPr lang="en-US" noProof="0" dirty="0" err="1"/>
              <a:t>nihillutet</a:t>
            </a:r>
            <a:r>
              <a:rPr lang="en-US" noProof="0" dirty="0"/>
              <a:t> </a:t>
            </a:r>
            <a:r>
              <a:rPr lang="en-US" noProof="0" dirty="0" err="1"/>
              <a:t>audandi</a:t>
            </a:r>
            <a:r>
              <a:rPr lang="en-US" noProof="0" dirty="0"/>
              <a:t> </a:t>
            </a:r>
            <a:r>
              <a:rPr lang="en-US" noProof="0" dirty="0" err="1"/>
              <a:t>cullaut</a:t>
            </a:r>
            <a:r>
              <a:rPr lang="en-US" noProof="0" dirty="0"/>
              <a:t> fugit qui </a:t>
            </a:r>
            <a:r>
              <a:rPr lang="en-US" noProof="0" dirty="0" err="1"/>
              <a:t>nis</a:t>
            </a:r>
            <a:r>
              <a:rPr lang="en-US" noProof="0" dirty="0"/>
              <a:t> </a:t>
            </a:r>
            <a:r>
              <a:rPr lang="en-US" noProof="0" dirty="0" err="1"/>
              <a:t>il</a:t>
            </a:r>
            <a:r>
              <a:rPr lang="en-US" noProof="0" dirty="0"/>
              <a:t> </a:t>
            </a:r>
            <a:r>
              <a:rPr lang="en-US" noProof="0" dirty="0" err="1"/>
              <a:t>maionsedit</a:t>
            </a:r>
            <a:r>
              <a:rPr lang="en-US" noProof="0" dirty="0"/>
              <a:t> re </a:t>
            </a:r>
            <a:r>
              <a:rPr lang="en-US" noProof="0" dirty="0" err="1"/>
              <a:t>netur</a:t>
            </a:r>
            <a:r>
              <a:rPr lang="en-US" noProof="0" dirty="0"/>
              <a:t> </a:t>
            </a:r>
            <a:r>
              <a:rPr lang="en-US" noProof="0" dirty="0" err="1"/>
              <a:t>maio</a:t>
            </a:r>
            <a:r>
              <a:rPr lang="en-US" noProof="0" dirty="0"/>
              <a:t> </a:t>
            </a:r>
            <a:r>
              <a:rPr lang="en-US" noProof="0" dirty="0" err="1"/>
              <a:t>eos</a:t>
            </a:r>
            <a:r>
              <a:rPr lang="en-US" noProof="0" dirty="0"/>
              <a:t> </a:t>
            </a:r>
            <a:r>
              <a:rPr lang="en-US" noProof="0" dirty="0" err="1"/>
              <a:t>ullatem</a:t>
            </a:r>
            <a:r>
              <a:rPr lang="en-US" noProof="0" dirty="0"/>
              <a:t> </a:t>
            </a:r>
            <a:r>
              <a:rPr lang="en-US" noProof="0" dirty="0" err="1"/>
              <a:t>quae</a:t>
            </a:r>
            <a:r>
              <a:rPr lang="en-US" noProof="0" dirty="0"/>
              <a:t>. Vit quos </a:t>
            </a:r>
            <a:r>
              <a:rPr lang="en-US" noProof="0" dirty="0" err="1"/>
              <a:t>doloribus</a:t>
            </a:r>
            <a:r>
              <a:rPr lang="en-US" noProof="0" dirty="0"/>
              <a:t> </a:t>
            </a:r>
            <a:r>
              <a:rPr lang="en-US" noProof="0" dirty="0" err="1"/>
              <a:t>inctias</a:t>
            </a:r>
            <a:r>
              <a:rPr lang="en-US" noProof="0" dirty="0"/>
              <a:t> </a:t>
            </a:r>
            <a:r>
              <a:rPr lang="en-US" noProof="0" dirty="0" err="1"/>
              <a:t>estotatiur</a:t>
            </a:r>
            <a:r>
              <a:rPr lang="en-US" noProof="0" dirty="0"/>
              <a:t> </a:t>
            </a:r>
            <a:r>
              <a:rPr lang="en-US" noProof="0" dirty="0" err="1"/>
              <a:t>aliquam</a:t>
            </a:r>
            <a:r>
              <a:rPr lang="en-US" noProof="0" dirty="0"/>
              <a:t> et </a:t>
            </a:r>
            <a:r>
              <a:rPr lang="en-US" noProof="0" dirty="0" err="1"/>
              <a:t>quae</a:t>
            </a:r>
            <a:r>
              <a:rPr lang="en-US" noProof="0" dirty="0"/>
              <a:t>. Nam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a:t>
            </a:r>
            <a:r>
              <a:rPr lang="en-US" noProof="0" dirty="0"/>
              <a:t> </a:t>
            </a:r>
            <a:r>
              <a:rPr lang="en-US" noProof="0" dirty="0" err="1"/>
              <a:t>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velluptus</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a:t>
            </a:r>
            <a:r>
              <a:rPr lang="en-US" noProof="0" dirty="0" err="1"/>
              <a:t>si</a:t>
            </a:r>
            <a:r>
              <a:rPr lang="en-US" noProof="0" dirty="0"/>
              <a:t> </a:t>
            </a:r>
            <a:r>
              <a:rPr lang="en-US" noProof="0" dirty="0" err="1"/>
              <a:t>doluptatur</a:t>
            </a:r>
            <a:r>
              <a:rPr lang="en-US" noProof="0" dirty="0"/>
              <a:t> </a:t>
            </a:r>
            <a:r>
              <a:rPr lang="en-US" noProof="0" dirty="0" err="1"/>
              <a:t>accae</a:t>
            </a:r>
            <a:r>
              <a:rPr lang="en-US" noProof="0" dirty="0"/>
              <a:t> </a:t>
            </a:r>
            <a:r>
              <a:rPr lang="en-US" noProof="0" dirty="0" err="1"/>
              <a:t>vellam</a:t>
            </a:r>
            <a:r>
              <a:rPr lang="en-US" noProof="0" dirty="0"/>
              <a:t> </a:t>
            </a:r>
            <a:r>
              <a:rPr lang="en-US" noProof="0" dirty="0" err="1"/>
              <a:t>aut</a:t>
            </a:r>
            <a:r>
              <a:rPr lang="en-US" noProof="0" dirty="0"/>
              <a:t> pe </a:t>
            </a:r>
            <a:r>
              <a:rPr lang="en-US" noProof="0" dirty="0" err="1"/>
              <a:t>sunto</a:t>
            </a:r>
            <a:r>
              <a:rPr lang="en-US" noProof="0" dirty="0"/>
              <a:t> </a:t>
            </a:r>
            <a:r>
              <a:rPr lang="en-US" noProof="0" dirty="0" err="1"/>
              <a:t>dolupta</a:t>
            </a:r>
            <a:r>
              <a:rPr lang="en-US" noProof="0" dirty="0"/>
              <a:t> </a:t>
            </a:r>
            <a:r>
              <a:rPr lang="en-US" noProof="0" dirty="0" err="1"/>
              <a:t>temporem</a:t>
            </a:r>
            <a:r>
              <a:rPr lang="en-US" noProof="0" dirty="0"/>
              <a:t>.</a:t>
            </a:r>
          </a:p>
          <a:p>
            <a:pPr lvl="0"/>
            <a:r>
              <a:rPr lang="en-US" noProof="0" dirty="0"/>
              <a:t>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eiciendem</a:t>
            </a:r>
            <a:r>
              <a:rPr lang="en-US" noProof="0" dirty="0"/>
              <a:t> et </a:t>
            </a:r>
            <a:r>
              <a:rPr lang="en-US" noProof="0" dirty="0" err="1"/>
              <a:t>quati</a:t>
            </a:r>
            <a:r>
              <a:rPr lang="en-US" noProof="0" dirty="0"/>
              <a:t> </a:t>
            </a:r>
            <a:r>
              <a:rPr lang="en-US" noProof="0" dirty="0" err="1"/>
              <a:t>blaboreiusam</a:t>
            </a:r>
            <a:r>
              <a:rPr lang="en-US" noProof="0" dirty="0"/>
              <a:t> </a:t>
            </a:r>
            <a:r>
              <a:rPr lang="en-US" noProof="0" dirty="0" err="1"/>
              <a:t>ut</a:t>
            </a:r>
            <a:r>
              <a:rPr lang="en-US" noProof="0" dirty="0"/>
              <a:t> et </a:t>
            </a:r>
            <a:r>
              <a:rPr lang="en-US" noProof="0" dirty="0" err="1"/>
              <a:t>voluptatur</a:t>
            </a:r>
            <a:r>
              <a:rPr lang="en-US" noProof="0" dirty="0"/>
              <a:t>, </a:t>
            </a:r>
            <a:r>
              <a:rPr lang="en-US" noProof="0" dirty="0" err="1"/>
              <a:t>tem</a:t>
            </a:r>
            <a:r>
              <a:rPr lang="en-US" noProof="0" dirty="0"/>
              <a:t> que </a:t>
            </a:r>
            <a:r>
              <a:rPr lang="en-US" noProof="0" dirty="0" err="1"/>
              <a:t>si</a:t>
            </a:r>
            <a:r>
              <a:rPr lang="en-US" noProof="0" dirty="0"/>
              <a:t> </a:t>
            </a:r>
            <a:r>
              <a:rPr lang="en-US" noProof="0" dirty="0" err="1"/>
              <a:t>ut</a:t>
            </a:r>
            <a:r>
              <a:rPr lang="en-US" noProof="0" dirty="0"/>
              <a:t> as </a:t>
            </a:r>
            <a:r>
              <a:rPr lang="en-US" noProof="0" dirty="0" err="1"/>
              <a:t>etam</a:t>
            </a:r>
            <a:r>
              <a:rPr lang="en-US" noProof="0" dirty="0"/>
              <a:t>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venit</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Nam </a:t>
            </a:r>
            <a:r>
              <a:rPr lang="en-US" noProof="0" dirty="0" err="1"/>
              <a:t>ut</a:t>
            </a:r>
            <a:r>
              <a:rPr lang="en-US" noProof="0" dirty="0"/>
              <a:t> </a:t>
            </a:r>
            <a:r>
              <a:rPr lang="en-US" noProof="0" dirty="0" err="1"/>
              <a:t>delic</a:t>
            </a:r>
            <a:r>
              <a:rPr lang="en-US" noProof="0" dirty="0"/>
              <a:t> </a:t>
            </a:r>
            <a:r>
              <a:rPr lang="en-US" noProof="0" dirty="0" err="1"/>
              <a:t>torehen</a:t>
            </a:r>
            <a:r>
              <a:rPr lang="en-US" noProof="0" dirty="0"/>
              <a:t>. 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a:t>
            </a:r>
          </a:p>
        </p:txBody>
      </p:sp>
      <p:sp>
        <p:nvSpPr>
          <p:cNvPr id="11" name="Rectangle 10">
            <a:extLst>
              <a:ext uri="{FF2B5EF4-FFF2-40B4-BE49-F238E27FC236}">
                <a16:creationId xmlns:a16="http://schemas.microsoft.com/office/drawing/2014/main" id="{8181888C-7D3B-4082-89D8-20DD66A0B393}"/>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73FEAC46-F541-4D11-8274-783BD4AE92F8}"/>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E6CEA08E-D274-4323-9667-96B5BB0DDEBD}"/>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
        <p:nvSpPr>
          <p:cNvPr id="7" name="text" descr="{&quot;templafy&quot;:{&quot;id&quot;:&quot;2ce4aec5-fac5-4a0c-8eaf-d24a6c078407&quot;}}" title="Form.OrderCode">
            <a:extLst>
              <a:ext uri="{FF2B5EF4-FFF2-40B4-BE49-F238E27FC236}">
                <a16:creationId xmlns:a16="http://schemas.microsoft.com/office/drawing/2014/main" id="{4A6905D4-3160-3F05-DE53-F6CD3FB1DB24}"/>
              </a:ext>
            </a:extLst>
          </p:cNvPr>
          <p:cNvSpPr/>
          <p:nvPr userDrawn="1"/>
        </p:nvSpPr>
        <p:spPr>
          <a:xfrm>
            <a:off x="10015539" y="5096758"/>
            <a:ext cx="1487242" cy="238812"/>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lgn="l"/>
            <a:r>
              <a:rPr lang="en-US" sz="800" dirty="0">
                <a:solidFill>
                  <a:schemeClr val="tx1"/>
                </a:solidFill>
                <a:latin typeface="+mn-lt"/>
                <a:cs typeface="Arial" panose="020B0604020202020204" pitchFamily="34" charset="0"/>
              </a:rPr>
              <a:t>Order code: FMM-CASHC-PPT001 1/24 </a:t>
            </a:r>
            <a:r>
              <a:rPr lang="en-US" sz="800" b="1" dirty="0">
                <a:solidFill>
                  <a:schemeClr val="tx1"/>
                </a:solidFill>
                <a:latin typeface="+mn-lt"/>
                <a:cs typeface="Arial" panose="020B0604020202020204" pitchFamily="34" charset="0"/>
              </a:rPr>
              <a:t>Z04</a:t>
            </a:r>
          </a:p>
        </p:txBody>
      </p:sp>
      <p:pic>
        <p:nvPicPr>
          <p:cNvPr id="1000626577" name="Rectangle 13" descr="{&quot;templafy&quot;:{&quot;id&quot;:&quot;251b55de-dee6-4cb8-9a29-c8d8cbb235d1&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5537" y="5747264"/>
            <a:ext cx="1231200" cy="475200"/>
          </a:xfrm>
          <a:prstGeom prst="rect">
            <a:avLst/>
          </a:prstGeom>
        </p:spPr>
      </p:pic>
    </p:spTree>
    <p:extLst>
      <p:ext uri="{BB962C8B-B14F-4D97-AF65-F5344CB8AC3E}">
        <p14:creationId xmlns:p14="http://schemas.microsoft.com/office/powerpoint/2010/main" val="3723370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 White">
    <p:spTree>
      <p:nvGrpSpPr>
        <p:cNvPr id="1" name=""/>
        <p:cNvGrpSpPr/>
        <p:nvPr/>
      </p:nvGrpSpPr>
      <p:grpSpPr>
        <a:xfrm>
          <a:off x="0" y="0"/>
          <a:ext cx="0" cy="0"/>
          <a:chOff x="0" y="0"/>
          <a:chExt cx="0" cy="0"/>
        </a:xfrm>
      </p:grpSpPr>
      <p:sp>
        <p:nvSpPr>
          <p:cNvPr id="7" name="LincolnFinancial.com">
            <a:extLst>
              <a:ext uri="{FF2B5EF4-FFF2-40B4-BE49-F238E27FC236}">
                <a16:creationId xmlns:a16="http://schemas.microsoft.com/office/drawing/2014/main" id="{1F4CF2C8-3D1A-4D96-B8C0-2915032B85D4}"/>
              </a:ext>
            </a:extLst>
          </p:cNvPr>
          <p:cNvSpPr txBox="1"/>
          <p:nvPr userDrawn="1"/>
        </p:nvSpPr>
        <p:spPr>
          <a:xfrm>
            <a:off x="576000"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
        <p:nvSpPr>
          <p:cNvPr id="3" name="Slide Number Placeholder 2">
            <a:extLst>
              <a:ext uri="{FF2B5EF4-FFF2-40B4-BE49-F238E27FC236}">
                <a16:creationId xmlns:a16="http://schemas.microsoft.com/office/drawing/2014/main" id="{421E089F-5318-4F21-8078-458C1A09CEDA}"/>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5DDC0645-D80A-442E-B694-F3673E6AF16B}"/>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175B1AD6-62B2-4D96-BDCA-7DFADE3B75F3}"/>
              </a:ext>
            </a:extLst>
          </p:cNvPr>
          <p:cNvSpPr>
            <a:spLocks noGrp="1"/>
          </p:cNvSpPr>
          <p:nvPr>
            <p:ph type="ftr" sz="quarter" idx="12"/>
          </p:nvPr>
        </p:nvSpPr>
        <p:spPr/>
        <p:txBody>
          <a:bodyPr/>
          <a:lstStyle/>
          <a:p>
            <a:endParaRPr lang="en-US" dirty="0"/>
          </a:p>
        </p:txBody>
      </p:sp>
      <p:sp>
        <p:nvSpPr>
          <p:cNvPr id="8" name="Rectangle 7">
            <a:extLst>
              <a:ext uri="{FF2B5EF4-FFF2-40B4-BE49-F238E27FC236}">
                <a16:creationId xmlns:a16="http://schemas.microsoft.com/office/drawing/2014/main" id="{8A7C019E-CCA9-40D5-BB41-85D98D2E16A5}"/>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142C7650-C378-41D4-AAFB-F7F2F7463F8F}"/>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37">
            <a:extLst>
              <a:ext uri="{FF2B5EF4-FFF2-40B4-BE49-F238E27FC236}">
                <a16:creationId xmlns:a16="http://schemas.microsoft.com/office/drawing/2014/main" id="{5C980AFA-F43D-401E-8205-F8F9BD18A1F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pic>
        <p:nvPicPr>
          <p:cNvPr id="1730297961" name="Rectangle 1" descr="{&quot;templafy&quot;:{&quot;id&quot;:&quot;2756e637-ece8-412e-a3a7-c037026d39ad&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674" y="5562000"/>
            <a:ext cx="1940400" cy="748800"/>
          </a:xfrm>
          <a:prstGeom prst="rect">
            <a:avLst/>
          </a:prstGeom>
        </p:spPr>
      </p:pic>
    </p:spTree>
    <p:extLst>
      <p:ext uri="{BB962C8B-B14F-4D97-AF65-F5344CB8AC3E}">
        <p14:creationId xmlns:p14="http://schemas.microsoft.com/office/powerpoint/2010/main" val="1466360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Slide, Burgundy">
    <p:bg>
      <p:bgPr>
        <a:solidFill>
          <a:schemeClr val="accent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2BE06085-C933-4A6E-A734-4F293CE7AE14}"/>
              </a:ext>
            </a:extLst>
          </p:cNvPr>
          <p:cNvSpPr/>
          <p:nvPr userDrawn="1"/>
        </p:nvSpPr>
        <p:spPr bwMode="invGray">
          <a:xfrm>
            <a:off x="0" y="0"/>
            <a:ext cx="12193200" cy="6861600"/>
          </a:xfrm>
          <a:prstGeom prst="rect">
            <a:avLst/>
          </a:prstGeom>
          <a:solidFill>
            <a:srgbClr val="AD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7" name="LincolnFinancial.com">
            <a:extLst>
              <a:ext uri="{FF2B5EF4-FFF2-40B4-BE49-F238E27FC236}">
                <a16:creationId xmlns:a16="http://schemas.microsoft.com/office/drawing/2014/main" id="{1F4CF2C8-3D1A-4D96-B8C0-2915032B85D4}"/>
              </a:ext>
            </a:extLst>
          </p:cNvPr>
          <p:cNvSpPr txBox="1"/>
          <p:nvPr userDrawn="1"/>
        </p:nvSpPr>
        <p:spPr>
          <a:xfrm>
            <a:off x="576000"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
        <p:nvSpPr>
          <p:cNvPr id="3" name="Slide Number Placeholder 2">
            <a:extLst>
              <a:ext uri="{FF2B5EF4-FFF2-40B4-BE49-F238E27FC236}">
                <a16:creationId xmlns:a16="http://schemas.microsoft.com/office/drawing/2014/main" id="{421E089F-5318-4F21-8078-458C1A09CEDA}"/>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5DDC0645-D80A-442E-B694-F3673E6AF16B}"/>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175B1AD6-62B2-4D96-BDCA-7DFADE3B75F3}"/>
              </a:ext>
            </a:extLst>
          </p:cNvPr>
          <p:cNvSpPr>
            <a:spLocks noGrp="1"/>
          </p:cNvSpPr>
          <p:nvPr>
            <p:ph type="ftr" sz="quarter" idx="12"/>
          </p:nvPr>
        </p:nvSpPr>
        <p:spPr/>
        <p:txBody>
          <a:bodyPr/>
          <a:lstStyle/>
          <a:p>
            <a:endParaRPr lang="en-US" dirty="0"/>
          </a:p>
        </p:txBody>
      </p:sp>
      <p:sp>
        <p:nvSpPr>
          <p:cNvPr id="10" name="Rectangle 9">
            <a:extLst>
              <a:ext uri="{FF2B5EF4-FFF2-40B4-BE49-F238E27FC236}">
                <a16:creationId xmlns:a16="http://schemas.microsoft.com/office/drawing/2014/main" id="{B6B9440F-082A-4A7D-881F-6A38D8A44342}"/>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10">
            <a:extLst>
              <a:ext uri="{FF2B5EF4-FFF2-40B4-BE49-F238E27FC236}">
                <a16:creationId xmlns:a16="http://schemas.microsoft.com/office/drawing/2014/main" id="{94B0836E-BFC5-412D-A6A4-83D3B7DEE57F}"/>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0C5F0DB2-9474-47EE-8DA5-40CA8DF3C25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bg1"/>
                </a:solidFill>
                <a:latin typeface="+mn-lt"/>
                <a:cs typeface="Arial" panose="020B0604020202020204" pitchFamily="34" charset="0"/>
              </a:rPr>
              <a:t>This slide has no elements that change color</a:t>
            </a:r>
          </a:p>
        </p:txBody>
      </p:sp>
      <p:sp>
        <p:nvSpPr>
          <p:cNvPr id="13" name="TextBox 12">
            <a:extLst>
              <a:ext uri="{FF2B5EF4-FFF2-40B4-BE49-F238E27FC236}">
                <a16:creationId xmlns:a16="http://schemas.microsoft.com/office/drawing/2014/main" id="{6A650BDC-07E9-4F9B-BCA9-5F7703E1AE90}"/>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pic>
        <p:nvPicPr>
          <p:cNvPr id="1537859063" name="Rectangle 1" descr="{&quot;templafy&quot;:{&quot;id&quot;:&quot;1dd7430f-61e6-4817-acc1-2ec71360d944&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674" y="5562000"/>
            <a:ext cx="1940400" cy="748800"/>
          </a:xfrm>
          <a:prstGeom prst="rect">
            <a:avLst/>
          </a:prstGeom>
        </p:spPr>
      </p:pic>
      <p:sp>
        <p:nvSpPr>
          <p:cNvPr id="6" name="text" descr="{&quot;templafy&quot;:{&quot;id&quot;:&quot;1abc529f-5cb5-4034-9aae-f9ff272f9049&quot;}}" title="Form.Lcn">
            <a:extLst>
              <a:ext uri="{FF2B5EF4-FFF2-40B4-BE49-F238E27FC236}">
                <a16:creationId xmlns:a16="http://schemas.microsoft.com/office/drawing/2014/main" id="{C242CA4B-FB83-2739-8BA8-7D312C35FA4E}"/>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9" name="text" descr="{&quot;templafy&quot;:{&quot;id&quot;:&quot;a169c5ee-e572-42ec-8ab3-e40a5eed9291&quot;}}" title="Form.AudienceDisclosure">
            <a:extLst>
              <a:ext uri="{FF2B5EF4-FFF2-40B4-BE49-F238E27FC236}">
                <a16:creationId xmlns:a16="http://schemas.microsoft.com/office/drawing/2014/main" id="{F7F54B1D-5C94-7CAB-7CC7-B9755AFF0252}"/>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4" name="text" descr="{&quot;templafy&quot;:{&quot;id&quot;:&quot;8fd1cd62-137f-4837-9766-695864e424d5&quot;}}" title="UserProfile.Address.Copyright">
            <a:extLst>
              <a:ext uri="{FF2B5EF4-FFF2-40B4-BE49-F238E27FC236}">
                <a16:creationId xmlns:a16="http://schemas.microsoft.com/office/drawing/2014/main" id="{D06E17E3-54DC-D1AB-5A41-478D30A65E3A}"/>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2024 Lincoln National Corporation</a:t>
            </a:r>
          </a:p>
        </p:txBody>
      </p:sp>
    </p:spTree>
    <p:extLst>
      <p:ext uri="{BB962C8B-B14F-4D97-AF65-F5344CB8AC3E}">
        <p14:creationId xmlns:p14="http://schemas.microsoft.com/office/powerpoint/2010/main" val="285201987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3617015" y="1261174"/>
            <a:ext cx="2036938"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Arial" panose="020B0604020202020204" pitchFamily="34" charset="0"/>
                <a:cs typeface="Arial" panose="020B0604020202020204" pitchFamily="34" charset="0"/>
              </a:rPr>
              <a:t>PICTURES</a:t>
            </a:r>
            <a:br>
              <a:rPr lang="en-US" sz="900" dirty="0">
                <a:latin typeface="Arial" panose="020B0604020202020204" pitchFamily="34" charset="0"/>
                <a:cs typeface="Arial" panose="020B0604020202020204" pitchFamily="34" charset="0"/>
              </a:rPr>
            </a:br>
            <a:r>
              <a:rPr lang="en-US" sz="900" b="1" noProof="1">
                <a:solidFill>
                  <a:schemeClr val="tx1"/>
                </a:solidFill>
                <a:latin typeface="Arial" panose="020B0604020202020204" pitchFamily="34" charset="0"/>
                <a:cs typeface="Arial" panose="020B0604020202020204" pitchFamily="34" charset="0"/>
              </a:rPr>
              <a:t>Insert corporate picture from Templafy</a:t>
            </a:r>
            <a:endParaRPr lang="en-US"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Click on the placeholder where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the picture should be inserted </a:t>
            </a:r>
            <a:endParaRPr lang="en-US" alt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Arial" panose="020B0604020202020204" pitchFamily="34" charset="0"/>
                <a:cs typeface="Arial" panose="020B0604020202020204" pitchFamily="34" charset="0"/>
              </a:rPr>
              <a:t>2.</a:t>
            </a:r>
            <a:r>
              <a:rPr lang="en-US" altLang="da-DK" sz="900" b="0" noProof="1">
                <a:solidFill>
                  <a:schemeClr val="tx1"/>
                </a:solidFill>
                <a:latin typeface="Arial" panose="020B0604020202020204" pitchFamily="34" charset="0"/>
                <a:cs typeface="Arial" panose="020B0604020202020204" pitchFamily="34" charset="0"/>
              </a:rPr>
              <a:t> Click the blue </a:t>
            </a:r>
            <a:r>
              <a:rPr lang="en-US" altLang="da-DK" sz="900" b="1" baseline="0" noProof="1">
                <a:solidFill>
                  <a:schemeClr val="tx1"/>
                </a:solidFill>
                <a:latin typeface="Arial" panose="020B0604020202020204" pitchFamily="34" charset="0"/>
                <a:cs typeface="Arial" panose="020B0604020202020204" pitchFamily="34" charset="0"/>
              </a:rPr>
              <a:t>Templafy </a:t>
            </a:r>
            <a:r>
              <a:rPr lang="en-US" altLang="da-DK" sz="900" b="0" baseline="0" noProof="1">
                <a:solidFill>
                  <a:schemeClr val="tx1"/>
                </a:solidFill>
                <a:latin typeface="Arial" panose="020B0604020202020204" pitchFamily="34" charset="0"/>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Arial" panose="020B0604020202020204" pitchFamily="34" charset="0"/>
                <a:cs typeface="Arial" panose="020B0604020202020204" pitchFamily="34" charset="0"/>
              </a:rPr>
              <a:t>3. </a:t>
            </a:r>
            <a:r>
              <a:rPr lang="en-US" altLang="da-DK" sz="900" b="0" baseline="0" noProof="1">
                <a:solidFill>
                  <a:schemeClr val="tx1"/>
                </a:solidFill>
                <a:latin typeface="Arial" panose="020B0604020202020204" pitchFamily="34" charset="0"/>
                <a:cs typeface="Arial" panose="020B0604020202020204" pitchFamily="34" charset="0"/>
              </a:rPr>
              <a:t>In the dropdown, click </a:t>
            </a:r>
            <a:r>
              <a:rPr lang="en-US" altLang="da-DK" sz="900" b="1" baseline="0" noProof="1">
                <a:solidFill>
                  <a:schemeClr val="tx1"/>
                </a:solidFill>
                <a:latin typeface="Arial" panose="020B0604020202020204" pitchFamily="34" charset="0"/>
                <a:cs typeface="Arial" panose="020B0604020202020204" pitchFamily="34" charset="0"/>
              </a:rPr>
              <a:t>Images</a:t>
            </a:r>
            <a:r>
              <a:rPr lang="en-US" altLang="da-DK" sz="900" b="0" baseline="0" noProof="1">
                <a:solidFill>
                  <a:schemeClr val="tx1"/>
                </a:solidFill>
                <a:latin typeface="Arial" panose="020B0604020202020204" pitchFamily="34" charset="0"/>
                <a:cs typeface="Arial" panose="020B0604020202020204" pitchFamily="34" charset="0"/>
              </a:rPr>
              <a:t>, </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or click the </a:t>
            </a:r>
            <a:r>
              <a:rPr lang="en-US" altLang="da-DK" sz="900" b="1" baseline="0" noProof="1">
                <a:solidFill>
                  <a:schemeClr val="tx1"/>
                </a:solidFill>
                <a:latin typeface="Arial" panose="020B0604020202020204" pitchFamily="34" charset="0"/>
                <a:cs typeface="Arial" panose="020B0604020202020204" pitchFamily="34" charset="0"/>
              </a:rPr>
              <a:t>Images </a:t>
            </a:r>
            <a:r>
              <a:rPr lang="en-US" altLang="da-DK" sz="900" b="0" i="0" baseline="0" noProof="1">
                <a:solidFill>
                  <a:schemeClr val="tx1"/>
                </a:solidFill>
                <a:latin typeface="Arial" panose="020B0604020202020204" pitchFamily="34" charset="0"/>
                <a:cs typeface="Arial" panose="020B0604020202020204" pitchFamily="34" charset="0"/>
              </a:rPr>
              <a:t>button</a:t>
            </a:r>
            <a:r>
              <a:rPr lang="en-US" altLang="da-DK" sz="900" b="0" baseline="0" noProof="1">
                <a:solidFill>
                  <a:schemeClr val="tx1"/>
                </a:solidFill>
                <a:latin typeface="Arial" panose="020B0604020202020204" pitchFamily="34" charset="0"/>
                <a:cs typeface="Arial" panose="020B0604020202020204" pitchFamily="34" charset="0"/>
              </a:rPr>
              <a:t> in the Templafy pane on the right side of the screen</a:t>
            </a:r>
            <a:endParaRPr lang="en-US"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Arial" panose="020B0604020202020204" pitchFamily="34" charset="0"/>
                <a:cs typeface="Arial" panose="020B0604020202020204" pitchFamily="34" charset="0"/>
              </a:rPr>
              <a:t>Browse and insert picture</a:t>
            </a: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U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Click </a:t>
            </a:r>
            <a:r>
              <a:rPr lang="en-US" altLang="da-DK" sz="900" b="1" noProof="1">
                <a:solidFill>
                  <a:schemeClr val="tx1"/>
                </a:solidFill>
                <a:latin typeface="Arial" panose="020B0604020202020204" pitchFamily="34" charset="0"/>
                <a:cs typeface="Arial" panose="020B0604020202020204" pitchFamily="34" charset="0"/>
              </a:rPr>
              <a:t>Crop</a:t>
            </a:r>
            <a:r>
              <a:rPr lang="en-US" altLang="da-DK" sz="900" b="0" noProof="1">
                <a:solidFill>
                  <a:schemeClr val="tx1"/>
                </a:solidFill>
                <a:latin typeface="Arial" panose="020B0604020202020204" pitchFamily="34" charset="0"/>
                <a:cs typeface="Arial" panose="020B0604020202020204" pitchFamily="34" charset="0"/>
              </a:rPr>
              <a:t> to change size or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If you want to scale the picture,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hold </a:t>
            </a:r>
            <a:r>
              <a:rPr lang="en-US" altLang="da-DK" sz="900" b="1" noProof="1">
                <a:solidFill>
                  <a:schemeClr val="tx1"/>
                </a:solidFill>
                <a:latin typeface="Arial" panose="020B0604020202020204" pitchFamily="34" charset="0"/>
                <a:cs typeface="Arial" panose="020B0604020202020204" pitchFamily="34" charset="0"/>
              </a:rPr>
              <a:t>SHIFT</a:t>
            </a:r>
            <a:r>
              <a:rPr lang="en-US" altLang="da-DK" sz="900" b="0" noProof="1">
                <a:solidFill>
                  <a:schemeClr val="tx1"/>
                </a:solidFill>
                <a:latin typeface="Arial" panose="020B0604020202020204" pitchFamily="34" charset="0"/>
                <a:cs typeface="Arial" panose="020B0604020202020204" pitchFamily="34" charset="0"/>
              </a:rPr>
              <a:t>-key down while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dragging the corners of the picture</a:t>
            </a:r>
            <a:br>
              <a:rPr lang="en-US" altLang="da-DK" sz="900" b="0" noProof="1">
                <a:solidFill>
                  <a:schemeClr val="tx1"/>
                </a:solidFill>
                <a:latin typeface="Arial" panose="020B0604020202020204" pitchFamily="34" charset="0"/>
                <a:cs typeface="Arial" panose="020B0604020202020204" pitchFamily="34" charset="0"/>
              </a:rPr>
            </a:br>
            <a:endParaRPr lang="en-U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HINT: </a:t>
            </a:r>
            <a:r>
              <a:rPr lang="en-US" altLang="da-DK" sz="900" b="0" noProof="1">
                <a:solidFill>
                  <a:schemeClr val="tx1"/>
                </a:solidFill>
                <a:latin typeface="Arial" panose="020B0604020202020204" pitchFamily="34" charset="0"/>
                <a:cs typeface="Arial" panose="020B0604020202020204" pitchFamily="34" charset="0"/>
              </a:rPr>
              <a:t>If you delete the picture and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insert a new one, the picture may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lie in front of the text or graphic.</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If this happens, select the picture,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right-click and choose </a:t>
            </a:r>
            <a:r>
              <a:rPr lang="en-US" altLang="da-DK" sz="900" b="1" noProof="1">
                <a:solidFill>
                  <a:schemeClr val="tx1"/>
                </a:solidFill>
                <a:latin typeface="Arial" panose="020B0604020202020204" pitchFamily="34" charset="0"/>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5528046" y="1529255"/>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574674" y="1261174"/>
            <a:ext cx="224543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Arial" panose="020B0604020202020204" pitchFamily="34" charset="0"/>
                <a:cs typeface="Arial" panose="020B0604020202020204" pitchFamily="34" charset="0"/>
              </a:rPr>
              <a:t>TEXT STYLES</a:t>
            </a:r>
            <a:endParaRPr lang="en-US"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Use the </a:t>
            </a:r>
            <a:r>
              <a:rPr lang="en-US" altLang="da-DK" sz="900" b="1" noProof="1">
                <a:solidFill>
                  <a:schemeClr val="tx1"/>
                </a:solidFill>
                <a:latin typeface="Arial" panose="020B0604020202020204" pitchFamily="34" charset="0"/>
                <a:cs typeface="Arial" panose="020B0604020202020204" pitchFamily="34" charset="0"/>
              </a:rPr>
              <a:t>TAB</a:t>
            </a:r>
            <a:r>
              <a:rPr lang="en-US" altLang="da-DK" sz="900" b="0" noProof="1">
                <a:solidFill>
                  <a:schemeClr val="tx1"/>
                </a:solidFill>
                <a:latin typeface="Arial" panose="020B0604020202020204" pitchFamily="34" charset="0"/>
                <a:cs typeface="Arial" panose="020B0604020202020204" pitchFamily="34" charset="0"/>
              </a:rPr>
              <a:t>-key</a:t>
            </a:r>
            <a:r>
              <a:rPr lang="en-US" altLang="da-DK" sz="900" b="0" baseline="0" noProof="1">
                <a:solidFill>
                  <a:schemeClr val="tx1"/>
                </a:solidFill>
                <a:latin typeface="Arial" panose="020B0604020202020204" pitchFamily="34" charset="0"/>
                <a:cs typeface="Arial" panose="020B0604020202020204" pitchFamily="34" charset="0"/>
              </a:rPr>
              <a:t> to jump through levels. Click </a:t>
            </a:r>
            <a:r>
              <a:rPr lang="en-US" altLang="da-DK" sz="900" b="1" baseline="0" noProof="1">
                <a:solidFill>
                  <a:schemeClr val="tx1"/>
                </a:solidFill>
                <a:latin typeface="Arial" panose="020B0604020202020204" pitchFamily="34" charset="0"/>
                <a:cs typeface="Arial" panose="020B0604020202020204" pitchFamily="34" charset="0"/>
              </a:rPr>
              <a:t>ENTER</a:t>
            </a:r>
            <a:r>
              <a:rPr lang="en-US" altLang="da-DK" sz="900" b="0" baseline="0" noProof="1">
                <a:solidFill>
                  <a:schemeClr val="tx1"/>
                </a:solidFill>
                <a:latin typeface="Arial" panose="020B0604020202020204" pitchFamily="34" charset="0"/>
                <a:cs typeface="Arial" panose="020B0604020202020204" pitchFamily="34" charset="0"/>
              </a:rPr>
              <a:t>, then </a:t>
            </a:r>
            <a:r>
              <a:rPr lang="en-US" altLang="da-DK" sz="900" b="1" baseline="0" noProof="1">
                <a:solidFill>
                  <a:schemeClr val="tx1"/>
                </a:solidFill>
                <a:latin typeface="Arial" panose="020B0604020202020204" pitchFamily="34" charset="0"/>
                <a:cs typeface="Arial" panose="020B0604020202020204" pitchFamily="34" charset="0"/>
              </a:rPr>
              <a:t>TAB</a:t>
            </a:r>
            <a:r>
              <a:rPr lang="en-U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Arial" panose="020B0604020202020204" pitchFamily="34" charset="0"/>
                <a:cs typeface="Arial" panose="020B0604020202020204" pitchFamily="34" charset="0"/>
              </a:rPr>
              <a:t>To go back in levels use </a:t>
            </a:r>
            <a:r>
              <a:rPr lang="en-US" altLang="da-DK" sz="900" b="1" baseline="0" noProof="1">
                <a:solidFill>
                  <a:schemeClr val="tx1"/>
                </a:solidFill>
                <a:latin typeface="Arial" panose="020B0604020202020204" pitchFamily="34" charset="0"/>
                <a:cs typeface="Arial" panose="020B0604020202020204" pitchFamily="34" charset="0"/>
              </a:rPr>
              <a:t>SHIFT-TAB</a:t>
            </a:r>
            <a:endParaRPr lang="en-U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sz="900" noProof="1">
                <a:solidFill>
                  <a:schemeClr val="tx1"/>
                </a:solidFill>
                <a:latin typeface="Arial" panose="020B0604020202020204" pitchFamily="34" charset="0"/>
                <a:cs typeface="Arial" panose="020B0604020202020204" pitchFamily="34" charset="0"/>
              </a:rPr>
              <a:t>Alternatively, </a:t>
            </a:r>
            <a:r>
              <a:rPr lang="en-US" sz="900" b="1" noProof="1">
                <a:solidFill>
                  <a:schemeClr val="tx1"/>
                </a:solidFill>
                <a:latin typeface="Arial" panose="020B0604020202020204" pitchFamily="34" charset="0"/>
                <a:cs typeface="Arial" panose="020B0604020202020204" pitchFamily="34" charset="0"/>
              </a:rPr>
              <a:t>Increase</a:t>
            </a:r>
            <a:r>
              <a:rPr lang="en-US" sz="900" baseline="0" noProof="1">
                <a:solidFill>
                  <a:schemeClr val="tx1"/>
                </a:solidFill>
                <a:latin typeface="Arial" panose="020B0604020202020204" pitchFamily="34" charset="0"/>
                <a:cs typeface="Arial" panose="020B0604020202020204" pitchFamily="34" charset="0"/>
              </a:rPr>
              <a:t> and </a:t>
            </a:r>
            <a:r>
              <a:rPr lang="en-US" sz="900" b="1" baseline="0" noProof="1">
                <a:solidFill>
                  <a:schemeClr val="tx1"/>
                </a:solidFill>
                <a:latin typeface="Arial" panose="020B0604020202020204" pitchFamily="34" charset="0"/>
                <a:cs typeface="Arial" panose="020B0604020202020204" pitchFamily="34" charset="0"/>
              </a:rPr>
              <a:t>Decrease</a:t>
            </a:r>
            <a:br>
              <a:rPr lang="en-US" sz="900" b="1" baseline="0" noProof="1">
                <a:solidFill>
                  <a:schemeClr val="tx1"/>
                </a:solidFill>
                <a:latin typeface="Arial" panose="020B0604020202020204" pitchFamily="34" charset="0"/>
                <a:cs typeface="Arial" panose="020B0604020202020204" pitchFamily="34" charset="0"/>
              </a:rPr>
            </a:br>
            <a:r>
              <a:rPr lang="en-US" sz="900" baseline="0" noProof="1">
                <a:solidFill>
                  <a:schemeClr val="tx1"/>
                </a:solidFill>
                <a:latin typeface="Arial" panose="020B0604020202020204" pitchFamily="34" charset="0"/>
                <a:cs typeface="Arial" panose="020B0604020202020204" pitchFamily="34" charset="0"/>
              </a:rPr>
              <a:t>list level can be used</a:t>
            </a:r>
          </a:p>
          <a:p>
            <a:pPr eaLnBrk="1" hangingPunct="1">
              <a:spcAft>
                <a:spcPts val="600"/>
              </a:spcAft>
              <a:defRPr/>
            </a:pPr>
            <a:endParaRPr lang="en-US" sz="900" baseline="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HINT: </a:t>
            </a:r>
            <a:r>
              <a:rPr lang="en-US" sz="9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Arial" panose="020B0604020202020204" pitchFamily="34" charset="0"/>
                <a:cs typeface="Arial" panose="020B0604020202020204" pitchFamily="34" charset="0"/>
              </a:rPr>
              <a:t>Delete bullet for regular text.</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Click on the bullet button to reapply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SLIDES &amp; LAYOUTS</a:t>
            </a:r>
            <a:br>
              <a:rPr lang="en-US" altLang="da-DK" sz="900" b="1" noProof="1">
                <a:solidFill>
                  <a:schemeClr val="tx1"/>
                </a:solidFill>
                <a:latin typeface="Arial" panose="020B0604020202020204" pitchFamily="34" charset="0"/>
                <a:cs typeface="Arial" panose="020B0604020202020204" pitchFamily="34" charset="0"/>
              </a:rPr>
            </a:br>
            <a:br>
              <a:rPr lang="en-US" altLang="da-DK" sz="900" b="1"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Click on the menu </a:t>
            </a:r>
            <a:r>
              <a:rPr lang="en-US" altLang="da-DK" sz="900" b="1" noProof="1">
                <a:solidFill>
                  <a:schemeClr val="tx1"/>
                </a:solidFill>
                <a:latin typeface="Arial" panose="020B0604020202020204" pitchFamily="34" charset="0"/>
                <a:cs typeface="Arial" panose="020B0604020202020204" pitchFamily="34" charset="0"/>
              </a:rPr>
              <a:t>New Slide </a:t>
            </a:r>
            <a:r>
              <a:rPr lang="en-US" altLang="da-DK" sz="900" b="0" noProof="1">
                <a:solidFill>
                  <a:schemeClr val="tx1"/>
                </a:solidFill>
                <a:latin typeface="Arial" panose="020B0604020202020204" pitchFamily="34" charset="0"/>
                <a:cs typeface="Arial" panose="020B0604020202020204" pitchFamily="34" charset="0"/>
              </a:rPr>
              <a:t>in the </a:t>
            </a:r>
            <a:r>
              <a:rPr lang="en-US" altLang="da-DK" sz="900" b="1" noProof="1">
                <a:solidFill>
                  <a:schemeClr val="tx1"/>
                </a:solidFill>
                <a:latin typeface="Arial" panose="020B0604020202020204" pitchFamily="34" charset="0"/>
                <a:cs typeface="Arial" panose="020B0604020202020204" pitchFamily="34" charset="0"/>
              </a:rPr>
              <a:t>Home</a:t>
            </a:r>
            <a:r>
              <a:rPr lang="en-US" altLang="da-DK" sz="900" b="0" noProof="1">
                <a:solidFill>
                  <a:schemeClr val="tx1"/>
                </a:solidFill>
                <a:latin typeface="Arial" panose="020B0604020202020204" pitchFamily="34" charset="0"/>
                <a:cs typeface="Arial" panose="020B0604020202020204" pitchFamily="34" charset="0"/>
              </a:rPr>
              <a:t> tab to insert a new slide</a:t>
            </a:r>
            <a:br>
              <a:rPr lang="en-US" altLang="da-DK" sz="900" b="0" noProof="1">
                <a:solidFill>
                  <a:schemeClr val="tx1"/>
                </a:solidFill>
                <a:latin typeface="Arial" panose="020B0604020202020204" pitchFamily="34" charset="0"/>
                <a:cs typeface="Arial" panose="020B0604020202020204" pitchFamily="34" charset="0"/>
              </a:rPr>
            </a:br>
            <a:br>
              <a:rPr lang="en-US" altLang="da-DK" sz="900" b="0" noProof="1">
                <a:solidFill>
                  <a:schemeClr val="tx1"/>
                </a:solidFill>
                <a:latin typeface="Arial" panose="020B0604020202020204" pitchFamily="34" charset="0"/>
                <a:cs typeface="Arial" panose="020B0604020202020204" pitchFamily="34" charset="0"/>
              </a:rPr>
            </a:br>
            <a:r>
              <a:rPr lang="en-US" altLang="da-DK" sz="900" b="1" noProof="1">
                <a:solidFill>
                  <a:schemeClr val="tx1"/>
                </a:solidFill>
                <a:latin typeface="Arial" panose="020B0604020202020204" pitchFamily="34" charset="0"/>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Click on the arrow next to </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Layout</a:t>
            </a:r>
            <a:b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to view a dropdown menu of possible slide layouts</a:t>
            </a:r>
            <a:br>
              <a:rPr lang="en-US" altLang="da-DK" sz="900" b="0" baseline="0" noProof="1">
                <a:solidFill>
                  <a:schemeClr val="tx1"/>
                </a:solidFill>
                <a:latin typeface="Arial" panose="020B0604020202020204" pitchFamily="34" charset="0"/>
                <a:cs typeface="Arial" panose="020B0604020202020204" pitchFamily="34" charset="0"/>
              </a:rPr>
            </a:br>
            <a:br>
              <a:rPr lang="en-US" altLang="da-DK" sz="900" b="0" baseline="0" noProof="1">
                <a:solidFill>
                  <a:schemeClr val="tx1"/>
                </a:solidFill>
                <a:latin typeface="Arial" panose="020B0604020202020204" pitchFamily="34" charset="0"/>
                <a:cs typeface="Arial" panose="020B0604020202020204" pitchFamily="34" charset="0"/>
              </a:rPr>
            </a:br>
            <a:r>
              <a:rPr lang="en-U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Arial" panose="020B0604020202020204" pitchFamily="34" charset="0"/>
                <a:cs typeface="Arial" panose="020B0604020202020204" pitchFamily="34" charset="0"/>
              </a:rPr>
              <a:t>Click the </a:t>
            </a:r>
            <a:r>
              <a:rPr lang="en-US" altLang="da-DK" sz="900" b="1" baseline="0" noProof="1">
                <a:solidFill>
                  <a:schemeClr val="tx1"/>
                </a:solidFill>
                <a:latin typeface="Arial" panose="020B0604020202020204" pitchFamily="34" charset="0"/>
                <a:cs typeface="Arial" panose="020B0604020202020204" pitchFamily="34" charset="0"/>
              </a:rPr>
              <a:t>Reset </a:t>
            </a:r>
            <a:r>
              <a:rPr lang="en-US" altLang="da-DK" sz="900" noProof="1">
                <a:solidFill>
                  <a:schemeClr val="tx1"/>
                </a:solidFill>
                <a:latin typeface="Arial" panose="020B0604020202020204" pitchFamily="34" charset="0"/>
                <a:cs typeface="Arial" panose="020B0604020202020204" pitchFamily="34" charset="0"/>
              </a:rPr>
              <a:t>menu to reset position, size</a:t>
            </a:r>
            <a:r>
              <a:rPr lang="en-US" altLang="da-DK" sz="9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endParaRPr lang="en-U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en-US" altLang="da-DK" sz="900" b="0" noProof="1">
              <a:solidFill>
                <a:schemeClr val="tx1"/>
              </a:solidFill>
              <a:latin typeface="Arial" panose="020B0604020202020204" pitchFamily="34" charset="0"/>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647663" y="2976008"/>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648204" y="2252825"/>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5528046" y="3081702"/>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654085" y="3966560"/>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654085" y="5294713"/>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5584067" y="3891442"/>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6726445" y="1261174"/>
            <a:ext cx="183564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Arial" panose="020B0604020202020204" pitchFamily="34" charset="0"/>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Insert predefined slides and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elements from the Templafy button. Choose </a:t>
            </a:r>
            <a:r>
              <a:rPr lang="en-US" sz="900" b="1" dirty="0">
                <a:latin typeface="Arial" panose="020B0604020202020204" pitchFamily="34" charset="0"/>
                <a:cs typeface="Arial" panose="020B0604020202020204" pitchFamily="34" charset="0"/>
              </a:rPr>
              <a:t>Slides</a:t>
            </a:r>
            <a:r>
              <a:rPr lang="en-US" sz="900" dirty="0">
                <a:latin typeface="Arial" panose="020B0604020202020204" pitchFamily="34" charset="0"/>
                <a:cs typeface="Arial" panose="020B0604020202020204" pitchFamily="34" charset="0"/>
              </a:rPr>
              <a:t> and </a:t>
            </a:r>
            <a:r>
              <a:rPr lang="en-US" sz="900" b="1" dirty="0">
                <a:latin typeface="Arial" panose="020B0604020202020204" pitchFamily="34" charset="0"/>
                <a:cs typeface="Arial" panose="020B0604020202020204" pitchFamily="34" charset="0"/>
              </a:rPr>
              <a:t>Slide elements </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from the dropdown menu or from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the buttons in the Templafy pane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on the right side of the screen</a:t>
            </a:r>
            <a:endParaRPr lang="en-US"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cap="all" baseline="0" dirty="0">
                <a:latin typeface="Arial" panose="020B0604020202020204" pitchFamily="34" charset="0"/>
                <a:cs typeface="Arial" panose="020B0604020202020204" pitchFamily="34" charset="0"/>
              </a:rPr>
              <a:t>Change 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Use the two buttons in Templafy ribbon to change color on element(s) and background color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on single slide, several or the entire presentation.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Internal </a:t>
            </a:r>
            <a:r>
              <a:rPr lang="en-US" sz="900" dirty="0">
                <a:latin typeface="Arial" panose="020B0604020202020204" pitchFamily="34" charset="0"/>
                <a:cs typeface="Arial" panose="020B0604020202020204" pitchFamily="34" charset="0"/>
              </a:rPr>
              <a:t>and </a:t>
            </a:r>
            <a:r>
              <a:rPr lang="en-US" sz="900" b="1" dirty="0">
                <a:latin typeface="Arial" panose="020B0604020202020204" pitchFamily="34" charset="0"/>
                <a:cs typeface="Arial" panose="020B0604020202020204" pitchFamily="34" charset="0"/>
              </a:rPr>
              <a:t>Consultative</a:t>
            </a:r>
            <a:r>
              <a:rPr lang="en-US" sz="900" dirty="0">
                <a:latin typeface="Arial" panose="020B0604020202020204" pitchFamily="34" charset="0"/>
                <a:cs typeface="Arial" panose="020B0604020202020204" pitchFamily="34" charset="0"/>
              </a:rPr>
              <a:t> presentations can change between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all colors.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Core </a:t>
            </a:r>
            <a:r>
              <a:rPr lang="en-US" sz="900" dirty="0">
                <a:latin typeface="Arial" panose="020B0604020202020204" pitchFamily="34" charset="0"/>
                <a:cs typeface="Arial" panose="020B0604020202020204" pitchFamily="34" charset="0"/>
              </a:rPr>
              <a:t>presentations can change between Burgundy, Orange and Gold.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External </a:t>
            </a:r>
            <a:r>
              <a:rPr lang="en-US" sz="900" b="0" dirty="0">
                <a:latin typeface="Arial" panose="020B0604020202020204" pitchFamily="34" charset="0"/>
                <a:cs typeface="Arial" panose="020B0604020202020204" pitchFamily="34" charset="0"/>
              </a:rPr>
              <a:t>presentations do </a:t>
            </a:r>
            <a:r>
              <a:rPr lang="en-US" sz="900" dirty="0">
                <a:latin typeface="Arial" panose="020B0604020202020204" pitchFamily="34" charset="0"/>
                <a:cs typeface="Arial" panose="020B0604020202020204" pitchFamily="34" charset="0"/>
              </a:rPr>
              <a:t>not change 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Layouts named </a:t>
            </a:r>
            <a:r>
              <a:rPr lang="en-US" sz="900" b="1" dirty="0">
                <a:latin typeface="Arial" panose="020B0604020202020204" pitchFamily="34" charset="0"/>
                <a:cs typeface="Arial" panose="020B0604020202020204" pitchFamily="34" charset="0"/>
              </a:rPr>
              <a:t>Burgundy</a:t>
            </a:r>
            <a:r>
              <a:rPr lang="en-US" sz="900" dirty="0">
                <a:latin typeface="Arial" panose="020B0604020202020204" pitchFamily="34" charset="0"/>
                <a:cs typeface="Arial" panose="020B0604020202020204" pitchFamily="34" charset="0"/>
              </a:rPr>
              <a:t> do not change 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The two boxes at the top of every slide indicates what the current color theme is, even though no actual elements on the slide changes colors.</a:t>
            </a: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39752" y="486813"/>
            <a:ext cx="11109321" cy="650171"/>
          </a:xfrm>
          <a:prstGeom prst="rect">
            <a:avLst/>
          </a:prstGeom>
          <a:noFill/>
        </p:spPr>
        <p:txBody>
          <a:bodyPr wrap="square" lIns="0" tIns="0" rIns="0" bIns="0" rtlCol="0" anchor="t" anchorCtr="0">
            <a:noAutofit/>
          </a:bodyPr>
          <a:lstStyle/>
          <a:p>
            <a:r>
              <a:rPr lang="en-US" sz="2800" b="0" noProof="1">
                <a:solidFill>
                  <a:schemeClr val="tx1"/>
                </a:solidFill>
                <a:latin typeface="Arial" panose="020B0604020202020204" pitchFamily="34" charset="0"/>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8693108" y="1529255"/>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654084" y="4730172"/>
            <a:ext cx="475428" cy="176762"/>
          </a:xfrm>
          <a:prstGeom prst="rect">
            <a:avLst/>
          </a:prstGeom>
        </p:spPr>
      </p:pic>
      <p:grpSp>
        <p:nvGrpSpPr>
          <p:cNvPr id="5" name="Group 4">
            <a:extLst>
              <a:ext uri="{FF2B5EF4-FFF2-40B4-BE49-F238E27FC236}">
                <a16:creationId xmlns:a16="http://schemas.microsoft.com/office/drawing/2014/main" id="{399D7B48-3E45-4CCC-83B4-0CBA1869E82A}"/>
              </a:ext>
            </a:extLst>
          </p:cNvPr>
          <p:cNvGrpSpPr/>
          <p:nvPr userDrawn="1"/>
        </p:nvGrpSpPr>
        <p:grpSpPr>
          <a:xfrm>
            <a:off x="8667898" y="2980115"/>
            <a:ext cx="650850" cy="778586"/>
            <a:chOff x="6673914" y="-1117540"/>
            <a:chExt cx="1019048" cy="1219048"/>
          </a:xfrm>
        </p:grpSpPr>
        <p:pic>
          <p:nvPicPr>
            <p:cNvPr id="3" name="Picture 2">
              <a:extLst>
                <a:ext uri="{FF2B5EF4-FFF2-40B4-BE49-F238E27FC236}">
                  <a16:creationId xmlns:a16="http://schemas.microsoft.com/office/drawing/2014/main" id="{58EE510C-241B-4F6E-8EB4-218B2FD58538}"/>
                </a:ext>
              </a:extLst>
            </p:cNvPr>
            <p:cNvPicPr>
              <a:picLocks noChangeAspect="1"/>
            </p:cNvPicPr>
            <p:nvPr userDrawn="1"/>
          </p:nvPicPr>
          <p:blipFill>
            <a:blip r:embed="rId12"/>
            <a:stretch>
              <a:fillRect/>
            </a:stretch>
          </p:blipFill>
          <p:spPr>
            <a:xfrm>
              <a:off x="6673914" y="-803254"/>
              <a:ext cx="1019048" cy="904762"/>
            </a:xfrm>
            <a:prstGeom prst="rect">
              <a:avLst/>
            </a:prstGeom>
          </p:spPr>
        </p:pic>
        <p:pic>
          <p:nvPicPr>
            <p:cNvPr id="4" name="Picture 3">
              <a:extLst>
                <a:ext uri="{FF2B5EF4-FFF2-40B4-BE49-F238E27FC236}">
                  <a16:creationId xmlns:a16="http://schemas.microsoft.com/office/drawing/2014/main" id="{3EBDEBB0-81D6-4C62-9483-E8D16EE07537}"/>
                </a:ext>
              </a:extLst>
            </p:cNvPr>
            <p:cNvPicPr>
              <a:picLocks noChangeAspect="1"/>
            </p:cNvPicPr>
            <p:nvPr userDrawn="1"/>
          </p:nvPicPr>
          <p:blipFill>
            <a:blip r:embed="rId13"/>
            <a:stretch>
              <a:fillRect/>
            </a:stretch>
          </p:blipFill>
          <p:spPr>
            <a:xfrm>
              <a:off x="6845343" y="-1117540"/>
              <a:ext cx="847619" cy="314286"/>
            </a:xfrm>
            <a:prstGeom prst="rect">
              <a:avLst/>
            </a:prstGeom>
          </p:spPr>
        </p:pic>
      </p:grpSp>
      <p:grpSp>
        <p:nvGrpSpPr>
          <p:cNvPr id="8" name="Group 7">
            <a:extLst>
              <a:ext uri="{FF2B5EF4-FFF2-40B4-BE49-F238E27FC236}">
                <a16:creationId xmlns:a16="http://schemas.microsoft.com/office/drawing/2014/main" id="{E67F9CF5-05B4-4598-896D-10425611A3B4}"/>
              </a:ext>
            </a:extLst>
          </p:cNvPr>
          <p:cNvGrpSpPr/>
          <p:nvPr userDrawn="1"/>
        </p:nvGrpSpPr>
        <p:grpSpPr>
          <a:xfrm>
            <a:off x="8688320" y="5094435"/>
            <a:ext cx="680391" cy="1272680"/>
            <a:chOff x="8832880" y="-872508"/>
            <a:chExt cx="1104762" cy="2066471"/>
          </a:xfrm>
        </p:grpSpPr>
        <p:pic>
          <p:nvPicPr>
            <p:cNvPr id="6" name="Picture 5">
              <a:extLst>
                <a:ext uri="{FF2B5EF4-FFF2-40B4-BE49-F238E27FC236}">
                  <a16:creationId xmlns:a16="http://schemas.microsoft.com/office/drawing/2014/main" id="{3C94A838-92E4-4F11-9940-AE27D154C86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832880" y="-872508"/>
              <a:ext cx="476190" cy="695238"/>
            </a:xfrm>
            <a:prstGeom prst="rect">
              <a:avLst/>
            </a:prstGeom>
          </p:spPr>
        </p:pic>
        <p:pic>
          <p:nvPicPr>
            <p:cNvPr id="7" name="Picture 6">
              <a:extLst>
                <a:ext uri="{FF2B5EF4-FFF2-40B4-BE49-F238E27FC236}">
                  <a16:creationId xmlns:a16="http://schemas.microsoft.com/office/drawing/2014/main" id="{382C5B4E-A0CA-40C8-98BD-3DF841D7BC73}"/>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832880" y="-177466"/>
              <a:ext cx="1104762" cy="1371429"/>
            </a:xfrm>
            <a:prstGeom prst="rect">
              <a:avLst/>
            </a:prstGeom>
          </p:spPr>
        </p:pic>
      </p:grpSp>
      <p:grpSp>
        <p:nvGrpSpPr>
          <p:cNvPr id="11" name="Group 10">
            <a:extLst>
              <a:ext uri="{FF2B5EF4-FFF2-40B4-BE49-F238E27FC236}">
                <a16:creationId xmlns:a16="http://schemas.microsoft.com/office/drawing/2014/main" id="{6ED16DED-A446-4613-AFEB-3A0B7CFB39C9}"/>
              </a:ext>
            </a:extLst>
          </p:cNvPr>
          <p:cNvGrpSpPr/>
          <p:nvPr userDrawn="1"/>
        </p:nvGrpSpPr>
        <p:grpSpPr>
          <a:xfrm>
            <a:off x="8688320" y="3804807"/>
            <a:ext cx="680391" cy="1261069"/>
            <a:chOff x="10423556" y="-951829"/>
            <a:chExt cx="1104762" cy="2047619"/>
          </a:xfrm>
        </p:grpSpPr>
        <p:pic>
          <p:nvPicPr>
            <p:cNvPr id="9" name="Picture 8">
              <a:extLst>
                <a:ext uri="{FF2B5EF4-FFF2-40B4-BE49-F238E27FC236}">
                  <a16:creationId xmlns:a16="http://schemas.microsoft.com/office/drawing/2014/main" id="{780ADC66-2DED-4233-B34B-7B59CF5EDA21}"/>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423556" y="-951829"/>
              <a:ext cx="495238" cy="676190"/>
            </a:xfrm>
            <a:prstGeom prst="rect">
              <a:avLst/>
            </a:prstGeom>
          </p:spPr>
        </p:pic>
        <p:pic>
          <p:nvPicPr>
            <p:cNvPr id="10" name="Picture 9">
              <a:extLst>
                <a:ext uri="{FF2B5EF4-FFF2-40B4-BE49-F238E27FC236}">
                  <a16:creationId xmlns:a16="http://schemas.microsoft.com/office/drawing/2014/main" id="{BB9EB260-AA08-46D4-839D-D978D9B4EA6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423556" y="-275639"/>
              <a:ext cx="1104762" cy="1371429"/>
            </a:xfrm>
            <a:prstGeom prst="rect">
              <a:avLst/>
            </a:prstGeom>
          </p:spPr>
        </p:pic>
      </p:grpSp>
      <p:sp>
        <p:nvSpPr>
          <p:cNvPr id="30" name="Text Box 4">
            <a:extLst>
              <a:ext uri="{FF2B5EF4-FFF2-40B4-BE49-F238E27FC236}">
                <a16:creationId xmlns:a16="http://schemas.microsoft.com/office/drawing/2014/main" id="{8CD4A4F0-0126-4CFF-B551-56FAF9D2F51A}"/>
              </a:ext>
            </a:extLst>
          </p:cNvPr>
          <p:cNvSpPr txBox="1">
            <a:spLocks noChangeArrowheads="1"/>
          </p:cNvSpPr>
          <p:nvPr userDrawn="1"/>
        </p:nvSpPr>
        <p:spPr bwMode="auto">
          <a:xfrm>
            <a:off x="9726613" y="1261174"/>
            <a:ext cx="19618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cap="all" baseline="0" dirty="0">
                <a:latin typeface="Arial" panose="020B0604020202020204" pitchFamily="34" charset="0"/>
                <a:cs typeface="Arial" panose="020B0604020202020204" pitchFamily="34" charset="0"/>
              </a:rPr>
              <a:t>Printing in Black and White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Select </a:t>
            </a:r>
            <a:r>
              <a:rPr lang="en-US" sz="900" b="1" dirty="0">
                <a:latin typeface="Arial" panose="020B0604020202020204" pitchFamily="34" charset="0"/>
                <a:cs typeface="Arial" panose="020B0604020202020204" pitchFamily="34" charset="0"/>
              </a:rPr>
              <a:t>Print </a:t>
            </a:r>
            <a:r>
              <a:rPr lang="en-US" sz="900" dirty="0">
                <a:latin typeface="Arial" panose="020B0604020202020204" pitchFamily="34" charset="0"/>
                <a:cs typeface="Arial" panose="020B0604020202020204" pitchFamily="34" charset="0"/>
              </a:rPr>
              <a:t>from PowerPoint’s </a:t>
            </a:r>
            <a:r>
              <a:rPr lang="en-US" sz="900" b="1" dirty="0">
                <a:latin typeface="Arial" panose="020B0604020202020204" pitchFamily="34" charset="0"/>
                <a:cs typeface="Arial" panose="020B0604020202020204" pitchFamily="34" charset="0"/>
              </a:rPr>
              <a:t>File</a:t>
            </a:r>
            <a:r>
              <a:rPr lang="en-US" sz="900" dirty="0">
                <a:latin typeface="Arial" panose="020B0604020202020204" pitchFamily="34" charset="0"/>
                <a:cs typeface="Arial" panose="020B0604020202020204" pitchFamily="34" charset="0"/>
              </a:rPr>
              <a:t> menu and select the </a:t>
            </a:r>
            <a:r>
              <a:rPr lang="en-US" sz="900" b="1" dirty="0">
                <a:latin typeface="Arial" panose="020B0604020202020204" pitchFamily="34" charset="0"/>
                <a:cs typeface="Arial" panose="020B0604020202020204" pitchFamily="34" charset="0"/>
              </a:rPr>
              <a:t>Color</a:t>
            </a:r>
            <a:r>
              <a:rPr lang="en-US" sz="900" dirty="0">
                <a:latin typeface="Arial" panose="020B0604020202020204" pitchFamily="34" charset="0"/>
                <a:cs typeface="Arial" panose="020B0604020202020204" pitchFamily="34" charset="0"/>
              </a:rPr>
              <a:t> setting even when printing to a Black and White printer.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 known bug causes artifacts such as borders around tables and text boxes when </a:t>
            </a:r>
            <a:r>
              <a:rPr lang="en-US" sz="900" b="1" dirty="0">
                <a:latin typeface="Arial" panose="020B0604020202020204" pitchFamily="34" charset="0"/>
                <a:cs typeface="Arial" panose="020B0604020202020204" pitchFamily="34" charset="0"/>
              </a:rPr>
              <a:t>Grayscale</a:t>
            </a:r>
            <a:r>
              <a:rPr lang="en-US" sz="900" dirty="0">
                <a:latin typeface="Arial" panose="020B0604020202020204" pitchFamily="34" charset="0"/>
                <a:cs typeface="Arial" panose="020B0604020202020204" pitchFamily="34" charset="0"/>
              </a:rPr>
              <a:t> and </a:t>
            </a:r>
            <a:r>
              <a:rPr lang="en-US" sz="900" b="1" dirty="0">
                <a:latin typeface="Arial" panose="020B0604020202020204" pitchFamily="34" charset="0"/>
                <a:cs typeface="Arial" panose="020B0604020202020204" pitchFamily="34" charset="0"/>
              </a:rPr>
              <a:t>Pure Black and White</a:t>
            </a:r>
            <a:r>
              <a:rPr lang="en-US" sz="900" dirty="0">
                <a:latin typeface="Arial" panose="020B0604020202020204" pitchFamily="34" charset="0"/>
                <a:cs typeface="Arial" panose="020B0604020202020204" pitchFamily="34" charset="0"/>
              </a:rPr>
              <a:t> is selected </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Arial" panose="020B0604020202020204" pitchFamily="34" charset="0"/>
                <a:cs typeface="Arial" panose="020B0604020202020204" pitchFamily="34" charset="0"/>
              </a:rPr>
              <a:t>GRIDLINES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Click the </a:t>
            </a:r>
            <a:r>
              <a:rPr lang="en-US" sz="900" b="1" dirty="0">
                <a:latin typeface="Arial" panose="020B0604020202020204" pitchFamily="34" charset="0"/>
                <a:cs typeface="Arial" panose="020B0604020202020204" pitchFamily="34" charset="0"/>
              </a:rPr>
              <a:t>View</a:t>
            </a:r>
            <a:r>
              <a:rPr lang="en-US" sz="900" dirty="0">
                <a:latin typeface="Arial" panose="020B0604020202020204" pitchFamily="34" charset="0"/>
                <a:cs typeface="Arial" panose="020B0604020202020204" pitchFamily="34" charset="0"/>
              </a:rPr>
              <a:t> tab and set tick mark next to Guides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HINT: Alt + F9 </a:t>
            </a:r>
            <a:r>
              <a:rPr lang="en-US" sz="900" dirty="0">
                <a:latin typeface="Arial" panose="020B0604020202020204" pitchFamily="34" charset="0"/>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336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gray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Lincoln Graph - Left 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4675" y="1097280"/>
            <a:ext cx="11039738" cy="457200"/>
          </a:xfrm>
        </p:spPr>
        <p:txBody>
          <a:bodyPr/>
          <a:lstStyle>
            <a:lvl1pPr>
              <a:defRPr u="none"/>
            </a:lvl1pPr>
          </a:lstStyle>
          <a:p>
            <a:r>
              <a:rPr lang="en-US" noProof="0"/>
              <a:t>Click to enter title</a:t>
            </a:r>
          </a:p>
        </p:txBody>
      </p:sp>
      <p:sp>
        <p:nvSpPr>
          <p:cNvPr id="3" name="Content Placeholder 2"/>
          <p:cNvSpPr>
            <a:spLocks noGrp="1"/>
          </p:cNvSpPr>
          <p:nvPr>
            <p:ph idx="1" hasCustomPrompt="1"/>
          </p:nvPr>
        </p:nvSpPr>
        <p:spPr>
          <a:xfrm>
            <a:off x="8783638" y="1810323"/>
            <a:ext cx="2830774" cy="4280138"/>
          </a:xfrm>
        </p:spPr>
        <p:txBody>
          <a:bodyPr/>
          <a:lstStyle>
            <a:lvl1pPr marL="0" indent="0">
              <a:buNone/>
              <a:defRPr sz="1400">
                <a:solidFill>
                  <a:schemeClr val="tx2"/>
                </a:solidFill>
                <a:latin typeface="+mj-lt"/>
              </a:defRPr>
            </a:lvl1pPr>
            <a:lvl2pPr marL="0" indent="0">
              <a:buNone/>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Text (Second level)</a:t>
            </a:r>
          </a:p>
          <a:p>
            <a:pPr lvl="2"/>
            <a:r>
              <a:rPr lang="en-US" noProof="0"/>
              <a:t>Disclosure (Third level)</a:t>
            </a:r>
          </a:p>
        </p:txBody>
      </p:sp>
      <p:sp>
        <p:nvSpPr>
          <p:cNvPr id="10" name="Date Placeholder 9">
            <a:extLst>
              <a:ext uri="{FF2B5EF4-FFF2-40B4-BE49-F238E27FC236}">
                <a16:creationId xmlns:a16="http://schemas.microsoft.com/office/drawing/2014/main" id="{B7D8883A-C81E-4C2F-BCB2-E092D8103621}"/>
              </a:ext>
            </a:extLst>
          </p:cNvPr>
          <p:cNvSpPr>
            <a:spLocks noGrp="1"/>
          </p:cNvSpPr>
          <p:nvPr>
            <p:ph type="dt" sz="half" idx="29"/>
          </p:nvPr>
        </p:nvSpPr>
        <p:spPr/>
        <p:txBody>
          <a:bodyPr/>
          <a:lstStyle/>
          <a:p>
            <a:endParaRPr lang="en-GB"/>
          </a:p>
        </p:txBody>
      </p:sp>
      <p:sp>
        <p:nvSpPr>
          <p:cNvPr id="11" name="Footer Placeholder 10">
            <a:extLst>
              <a:ext uri="{FF2B5EF4-FFF2-40B4-BE49-F238E27FC236}">
                <a16:creationId xmlns:a16="http://schemas.microsoft.com/office/drawing/2014/main" id="{ED2795BB-E7A6-4B60-821F-A874072AE502}"/>
              </a:ext>
            </a:extLst>
          </p:cNvPr>
          <p:cNvSpPr>
            <a:spLocks noGrp="1"/>
          </p:cNvSpPr>
          <p:nvPr>
            <p:ph type="ftr" sz="quarter" idx="30"/>
          </p:nvPr>
        </p:nvSpPr>
        <p:spPr/>
        <p:txBody>
          <a:bodyPr/>
          <a:lstStyle/>
          <a:p>
            <a:endParaRPr lang="en-GB"/>
          </a:p>
        </p:txBody>
      </p:sp>
      <p:sp>
        <p:nvSpPr>
          <p:cNvPr id="12" name="Slide Number Placeholder 11">
            <a:extLst>
              <a:ext uri="{FF2B5EF4-FFF2-40B4-BE49-F238E27FC236}">
                <a16:creationId xmlns:a16="http://schemas.microsoft.com/office/drawing/2014/main" id="{B2729E24-EF2E-4F07-93A3-5F2862B2FF75}"/>
              </a:ext>
            </a:extLst>
          </p:cNvPr>
          <p:cNvSpPr>
            <a:spLocks noGrp="1"/>
          </p:cNvSpPr>
          <p:nvPr>
            <p:ph type="sldNum" sz="quarter" idx="31"/>
          </p:nvPr>
        </p:nvSpPr>
        <p:spPr/>
        <p:txBody>
          <a:bodyPr/>
          <a:lstStyle/>
          <a:p>
            <a:fld id="{24C8C45C-947F-4981-8B3F-4F32E973C901}" type="slidenum">
              <a:rPr lang="en-US" smtClean="0"/>
              <a:pPr/>
              <a:t>‹#›</a:t>
            </a:fld>
            <a:endParaRPr lang="en-US"/>
          </a:p>
        </p:txBody>
      </p:sp>
      <p:sp>
        <p:nvSpPr>
          <p:cNvPr id="8" name="Rectangle 7">
            <a:extLst>
              <a:ext uri="{FF2B5EF4-FFF2-40B4-BE49-F238E27FC236}">
                <a16:creationId xmlns:a16="http://schemas.microsoft.com/office/drawing/2014/main" id="{209A5025-9344-45E5-8B67-AA5FC226EE31}"/>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4078F036-6D6D-4E63-BB4D-654CF4701C2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87489BDF-0479-4257-8159-D1C5DC7FC3D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pic>
        <p:nvPicPr>
          <p:cNvPr id="14" name="Picture 13">
            <a:extLst>
              <a:ext uri="{FF2B5EF4-FFF2-40B4-BE49-F238E27FC236}">
                <a16:creationId xmlns:a16="http://schemas.microsoft.com/office/drawing/2014/main" id="{08813F10-597B-4F46-A5AD-BC4814D1F8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95" r="395"/>
          <a:stretch/>
        </p:blipFill>
        <p:spPr>
          <a:xfrm>
            <a:off x="574675" y="301941"/>
            <a:ext cx="1702490" cy="548640"/>
          </a:xfrm>
          <a:prstGeom prst="rect">
            <a:avLst/>
          </a:prstGeom>
        </p:spPr>
      </p:pic>
      <p:cxnSp>
        <p:nvCxnSpPr>
          <p:cNvPr id="5" name="Straight Connector 4">
            <a:extLst>
              <a:ext uri="{FF2B5EF4-FFF2-40B4-BE49-F238E27FC236}">
                <a16:creationId xmlns:a16="http://schemas.microsoft.com/office/drawing/2014/main" id="{695CCD82-E63A-CF4A-8122-B88CF4CD5FC5}"/>
              </a:ext>
            </a:extLst>
          </p:cNvPr>
          <p:cNvCxnSpPr/>
          <p:nvPr userDrawn="1"/>
        </p:nvCxnSpPr>
        <p:spPr>
          <a:xfrm>
            <a:off x="574675" y="1554480"/>
            <a:ext cx="11039738" cy="0"/>
          </a:xfrm>
          <a:prstGeom prst="line">
            <a:avLst/>
          </a:prstGeom>
          <a:ln w="12700">
            <a:solidFill>
              <a:schemeClr val="accent6">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338DB4A3-88A5-2543-9CFE-6E5735569B32}"/>
              </a:ext>
            </a:extLst>
          </p:cNvPr>
          <p:cNvSpPr>
            <a:spLocks noGrp="1"/>
          </p:cNvSpPr>
          <p:nvPr>
            <p:ph idx="32" hasCustomPrompt="1"/>
          </p:nvPr>
        </p:nvSpPr>
        <p:spPr>
          <a:xfrm>
            <a:off x="575055" y="1810324"/>
            <a:ext cx="7264020" cy="128204"/>
          </a:xfrm>
        </p:spPr>
        <p:txBody>
          <a:bodyPr/>
          <a:lstStyle>
            <a:lvl1pPr marL="0" indent="0">
              <a:buNone/>
              <a:defRPr sz="950" b="1">
                <a:solidFill>
                  <a:schemeClr val="tx1"/>
                </a:solidFill>
                <a:latin typeface="+mn-lt"/>
              </a:defRPr>
            </a:lvl1pPr>
            <a:lvl2pPr marL="0" indent="0">
              <a:buNone/>
              <a:tabLst/>
              <a:defRPr sz="950" b="1">
                <a:solidFill>
                  <a:schemeClr val="tx1"/>
                </a:solidFill>
              </a:defRPr>
            </a:lvl2pPr>
            <a:lvl3pPr marL="0" indent="0">
              <a:buNone/>
              <a:tabLst/>
              <a:defRPr sz="950" b="1">
                <a:solidFill>
                  <a:schemeClr val="tx1"/>
                </a:solidFill>
              </a:defRPr>
            </a:lvl3pPr>
            <a:lvl4pPr marL="0" indent="0">
              <a:buNone/>
              <a:tabLst/>
              <a:defRPr sz="950" b="1">
                <a:solidFill>
                  <a:schemeClr val="tx1"/>
                </a:solidFill>
              </a:defRPr>
            </a:lvl4pPr>
            <a:lvl5pPr marL="0" indent="0">
              <a:buNone/>
              <a:tabLst/>
              <a:defRPr sz="950" b="1">
                <a:solidFill>
                  <a:schemeClr val="tx1"/>
                </a:solidFill>
              </a:defRPr>
            </a:lvl5pPr>
          </a:lstStyle>
          <a:p>
            <a:pPr lvl="0"/>
            <a:r>
              <a:rPr lang="en-US" noProof="0"/>
              <a:t>Click to add graph title if needed, or delete</a:t>
            </a:r>
          </a:p>
        </p:txBody>
      </p:sp>
      <p:sp>
        <p:nvSpPr>
          <p:cNvPr id="16" name="Chart Placeholder 15">
            <a:extLst>
              <a:ext uri="{FF2B5EF4-FFF2-40B4-BE49-F238E27FC236}">
                <a16:creationId xmlns:a16="http://schemas.microsoft.com/office/drawing/2014/main" id="{2E703445-C5F6-9A4C-8F15-D423AAF6495D}"/>
              </a:ext>
            </a:extLst>
          </p:cNvPr>
          <p:cNvSpPr>
            <a:spLocks noGrp="1"/>
          </p:cNvSpPr>
          <p:nvPr>
            <p:ph type="chart" sz="quarter" idx="33" hasCustomPrompt="1"/>
          </p:nvPr>
        </p:nvSpPr>
        <p:spPr>
          <a:xfrm>
            <a:off x="574675" y="2120900"/>
            <a:ext cx="7264400" cy="3713140"/>
          </a:xfrm>
        </p:spPr>
        <p:txBody>
          <a:bodyPr/>
          <a:lstStyle>
            <a:lvl1pPr marL="0" indent="0">
              <a:buNone/>
              <a:defRPr/>
            </a:lvl1pPr>
          </a:lstStyle>
          <a:p>
            <a:r>
              <a:rPr lang="en-US"/>
              <a:t>Click to add chart</a:t>
            </a:r>
          </a:p>
        </p:txBody>
      </p:sp>
      <p:sp>
        <p:nvSpPr>
          <p:cNvPr id="18" name="Text Placeholder 17">
            <a:extLst>
              <a:ext uri="{FF2B5EF4-FFF2-40B4-BE49-F238E27FC236}">
                <a16:creationId xmlns:a16="http://schemas.microsoft.com/office/drawing/2014/main" id="{3BFC45A0-9397-E84E-9FC0-66B79C01B600}"/>
              </a:ext>
            </a:extLst>
          </p:cNvPr>
          <p:cNvSpPr>
            <a:spLocks noGrp="1"/>
          </p:cNvSpPr>
          <p:nvPr>
            <p:ph type="body" sz="quarter" idx="34" hasCustomPrompt="1"/>
          </p:nvPr>
        </p:nvSpPr>
        <p:spPr>
          <a:xfrm>
            <a:off x="574675" y="5834063"/>
            <a:ext cx="7264400" cy="447675"/>
          </a:xfrm>
        </p:spPr>
        <p:txBody>
          <a:bodyPr anchor="b" anchorCtr="0"/>
          <a:lstStyle>
            <a:lvl1pPr marL="7938" indent="0">
              <a:lnSpc>
                <a:spcPts val="860"/>
              </a:lnSpc>
              <a:spcAft>
                <a:spcPts val="300"/>
              </a:spcAft>
              <a:buNone/>
              <a:tabLst/>
              <a:defRPr sz="800"/>
            </a:lvl1pPr>
            <a:lvl2pPr marL="7938" indent="0">
              <a:lnSpc>
                <a:spcPts val="860"/>
              </a:lnSpc>
              <a:spcAft>
                <a:spcPts val="300"/>
              </a:spcAft>
              <a:buNone/>
              <a:tabLst/>
              <a:defRPr sz="800"/>
            </a:lvl2pPr>
            <a:lvl3pPr marL="7938" indent="0">
              <a:lnSpc>
                <a:spcPts val="860"/>
              </a:lnSpc>
              <a:spcAft>
                <a:spcPts val="300"/>
              </a:spcAft>
              <a:buNone/>
              <a:tabLst/>
              <a:defRPr sz="800"/>
            </a:lvl3pPr>
            <a:lvl4pPr marL="7938" indent="0">
              <a:lnSpc>
                <a:spcPts val="860"/>
              </a:lnSpc>
              <a:spcAft>
                <a:spcPts val="300"/>
              </a:spcAft>
              <a:buNone/>
              <a:tabLst/>
              <a:defRPr sz="800"/>
            </a:lvl4pPr>
            <a:lvl5pPr marL="7938" indent="0">
              <a:lnSpc>
                <a:spcPts val="860"/>
              </a:lnSpc>
              <a:spcAft>
                <a:spcPts val="300"/>
              </a:spcAft>
              <a:buNone/>
              <a:tabLst/>
              <a:defRPr sz="800"/>
            </a:lvl5pPr>
          </a:lstStyle>
          <a:p>
            <a:pPr lvl="0"/>
            <a:r>
              <a:rPr lang="en-US"/>
              <a:t>Click to add disclosure</a:t>
            </a:r>
          </a:p>
        </p:txBody>
      </p:sp>
    </p:spTree>
    <p:extLst>
      <p:ext uri="{BB962C8B-B14F-4D97-AF65-F5344CB8AC3E}">
        <p14:creationId xmlns:p14="http://schemas.microsoft.com/office/powerpoint/2010/main" val="2537023185"/>
      </p:ext>
    </p:extLst>
  </p:cSld>
  <p:clrMapOvr>
    <a:masterClrMapping/>
  </p:clrMapOvr>
  <p:extLst>
    <p:ext uri="{DCECCB84-F9BA-43D5-87BE-67443E8EF086}">
      <p15:sldGuideLst xmlns:p15="http://schemas.microsoft.com/office/powerpoint/2012/main">
        <p15:guide id="1" orient="horz" pos="720">
          <p15:clr>
            <a:srgbClr val="FBAE40"/>
          </p15:clr>
        </p15:guide>
        <p15:guide id="2" orient="horz" pos="11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4675" y="1602000"/>
            <a:ext cx="4432300" cy="1087200"/>
          </a:xfrm>
        </p:spPr>
        <p:txBody>
          <a:bodyPr anchor="b"/>
          <a:lstStyle>
            <a:lvl1pPr algn="l">
              <a:lnSpc>
                <a:spcPct val="83000"/>
              </a:lnSpc>
              <a:defRPr sz="4200"/>
            </a:lvl1pPr>
          </a:lstStyle>
          <a:p>
            <a:r>
              <a:rPr lang="en-US" dirty="0"/>
              <a:t>Click to enter presentation title</a:t>
            </a:r>
          </a:p>
        </p:txBody>
      </p:sp>
      <p:sp>
        <p:nvSpPr>
          <p:cNvPr id="3" name="Subtitle 2"/>
          <p:cNvSpPr>
            <a:spLocks noGrp="1"/>
          </p:cNvSpPr>
          <p:nvPr>
            <p:ph type="subTitle" idx="1" hasCustomPrompt="1"/>
          </p:nvPr>
        </p:nvSpPr>
        <p:spPr>
          <a:xfrm>
            <a:off x="574676" y="2811600"/>
            <a:ext cx="4432300" cy="543600"/>
          </a:xfrm>
        </p:spPr>
        <p:txBody>
          <a:bodyPr/>
          <a:lstStyle>
            <a:lvl1pPr marL="0" indent="0" algn="l">
              <a:lnSpc>
                <a:spcPct val="100000"/>
              </a:lnSpc>
              <a:spcBef>
                <a:spcPts val="0"/>
              </a:spcBef>
              <a:spcAft>
                <a:spcPts val="0"/>
              </a:spcAft>
              <a:buFont typeface="Arial" panose="020B0604020202020204" pitchFamily="34" charset="0"/>
              <a:buChar char="​"/>
              <a:defRPr sz="1700" b="1">
                <a:latin typeface="+mj-lt"/>
              </a:defRPr>
            </a:lvl1pPr>
            <a:lvl2pPr marL="0" indent="0" algn="l">
              <a:lnSpc>
                <a:spcPct val="100000"/>
              </a:lnSpc>
              <a:spcAft>
                <a:spcPts val="0"/>
              </a:spcAft>
              <a:buFont typeface="Arial" panose="020B0604020202020204" pitchFamily="34" charset="0"/>
              <a:buChar char="​"/>
              <a:defRPr sz="1700" b="1">
                <a:latin typeface="+mj-lt"/>
              </a:defRPr>
            </a:lvl2pPr>
            <a:lvl3pPr marL="0" indent="0" algn="l">
              <a:lnSpc>
                <a:spcPct val="100000"/>
              </a:lnSpc>
              <a:spcAft>
                <a:spcPts val="0"/>
              </a:spcAft>
              <a:buFont typeface="Arial" panose="020B0604020202020204" pitchFamily="34" charset="0"/>
              <a:buChar char="​"/>
              <a:defRPr sz="1700" b="1">
                <a:latin typeface="+mj-lt"/>
              </a:defRPr>
            </a:lvl3pPr>
            <a:lvl4pPr marL="0" indent="0" algn="l">
              <a:lnSpc>
                <a:spcPct val="100000"/>
              </a:lnSpc>
              <a:spcAft>
                <a:spcPts val="0"/>
              </a:spcAft>
              <a:buFont typeface="Arial" panose="020B0604020202020204" pitchFamily="34" charset="0"/>
              <a:buChar char="​"/>
              <a:defRPr sz="1700" b="1">
                <a:latin typeface="+mj-lt"/>
              </a:defRPr>
            </a:lvl4pPr>
            <a:lvl5pPr marL="0" indent="0" algn="l">
              <a:lnSpc>
                <a:spcPct val="100000"/>
              </a:lnSpc>
              <a:spcAft>
                <a:spcPts val="0"/>
              </a:spcAft>
              <a:buFont typeface="Arial" panose="020B0604020202020204" pitchFamily="34" charset="0"/>
              <a:buChar char="​"/>
              <a:defRPr sz="1700" b="1">
                <a:latin typeface="+mj-lt"/>
              </a:defRPr>
            </a:lvl5pPr>
            <a:lvl6pPr marL="0" indent="0" algn="l">
              <a:lnSpc>
                <a:spcPct val="100000"/>
              </a:lnSpc>
              <a:spcAft>
                <a:spcPts val="0"/>
              </a:spcAft>
              <a:buFont typeface="Arial" panose="020B0604020202020204" pitchFamily="34" charset="0"/>
              <a:buChar char="​"/>
              <a:defRPr sz="1700" b="1">
                <a:latin typeface="+mj-lt"/>
              </a:defRPr>
            </a:lvl6pPr>
            <a:lvl7pPr marL="0" indent="0" algn="l">
              <a:lnSpc>
                <a:spcPct val="100000"/>
              </a:lnSpc>
              <a:buFont typeface="Arial" panose="020B0604020202020204" pitchFamily="34" charset="0"/>
              <a:buChar char="​"/>
              <a:defRPr sz="1700" b="1">
                <a:latin typeface="+mj-lt"/>
              </a:defRPr>
            </a:lvl7pPr>
            <a:lvl8pPr marL="0" indent="0" algn="l">
              <a:lnSpc>
                <a:spcPct val="100000"/>
              </a:lnSpc>
              <a:spcAft>
                <a:spcPts val="0"/>
              </a:spcAft>
              <a:buFont typeface="Arial" panose="020B0604020202020204" pitchFamily="34" charset="0"/>
              <a:buChar char="​"/>
              <a:defRPr sz="1700" b="1">
                <a:latin typeface="+mj-lt"/>
              </a:defRPr>
            </a:lvl8pPr>
            <a:lvl9pPr marL="0" indent="0" algn="l">
              <a:lnSpc>
                <a:spcPct val="100000"/>
              </a:lnSpc>
              <a:buFont typeface="Arial" panose="020B0604020202020204" pitchFamily="34" charset="0"/>
              <a:buChar char="​"/>
              <a:defRPr sz="1700" b="1">
                <a:latin typeface="+mj-lt"/>
              </a:defRPr>
            </a:lvl9pPr>
          </a:lstStyle>
          <a:p>
            <a:r>
              <a:rPr lang="en-US" dirty="0"/>
              <a:t>Click to enter subtitle</a:t>
            </a:r>
          </a:p>
        </p:txBody>
      </p:sp>
      <p:sp>
        <p:nvSpPr>
          <p:cNvPr id="13" name="Text Placeholder 12">
            <a:extLst>
              <a:ext uri="{FF2B5EF4-FFF2-40B4-BE49-F238E27FC236}">
                <a16:creationId xmlns:a16="http://schemas.microsoft.com/office/drawing/2014/main" id="{B2C55988-B45A-4E48-86C0-BC3FB0D13E65}"/>
              </a:ext>
            </a:extLst>
          </p:cNvPr>
          <p:cNvSpPr>
            <a:spLocks noGrp="1"/>
          </p:cNvSpPr>
          <p:nvPr>
            <p:ph type="body" sz="quarter" idx="15" hasCustomPrompt="1"/>
          </p:nvPr>
        </p:nvSpPr>
        <p:spPr>
          <a:xfrm>
            <a:off x="2941200" y="3913200"/>
            <a:ext cx="2221200" cy="154800"/>
          </a:xfrm>
        </p:spPr>
        <p:txBody>
          <a:bodyPr/>
          <a:lstStyle>
            <a:lvl1pPr marL="0" indent="0">
              <a:spcAft>
                <a:spcPts val="0"/>
              </a:spcAft>
              <a:buNone/>
              <a:defRPr sz="1000" b="1"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4" name="Text Placeholder 14">
            <a:extLst>
              <a:ext uri="{FF2B5EF4-FFF2-40B4-BE49-F238E27FC236}">
                <a16:creationId xmlns:a16="http://schemas.microsoft.com/office/drawing/2014/main" id="{4B04B2A6-BC98-44BB-B6D2-519A1DEB11B2}"/>
              </a:ext>
            </a:extLst>
          </p:cNvPr>
          <p:cNvSpPr>
            <a:spLocks noGrp="1"/>
          </p:cNvSpPr>
          <p:nvPr>
            <p:ph type="body" sz="quarter" idx="16" hasCustomPrompt="1"/>
          </p:nvPr>
        </p:nvSpPr>
        <p:spPr>
          <a:xfrm>
            <a:off x="2941200" y="4075200"/>
            <a:ext cx="2221200" cy="320400"/>
          </a:xfrm>
        </p:spPr>
        <p:txBody>
          <a:bodyPr/>
          <a:lstStyle>
            <a:lvl1pPr marL="0" indent="0">
              <a:spcAft>
                <a:spcPts val="0"/>
              </a:spcAft>
              <a:buNone/>
              <a:defRPr sz="1000" i="1"/>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5" name="Text Placeholder 16">
            <a:extLst>
              <a:ext uri="{FF2B5EF4-FFF2-40B4-BE49-F238E27FC236}">
                <a16:creationId xmlns:a16="http://schemas.microsoft.com/office/drawing/2014/main" id="{6F3FFACE-30AA-4B0B-9785-25B0E1766921}"/>
              </a:ext>
            </a:extLst>
          </p:cNvPr>
          <p:cNvSpPr>
            <a:spLocks noGrp="1"/>
          </p:cNvSpPr>
          <p:nvPr>
            <p:ph type="body" sz="quarter" idx="17" hasCustomPrompt="1"/>
          </p:nvPr>
        </p:nvSpPr>
        <p:spPr>
          <a:xfrm>
            <a:off x="574676" y="4471200"/>
            <a:ext cx="2221200" cy="154800"/>
          </a:xfrm>
        </p:spPr>
        <p:txBody>
          <a:bodyPr/>
          <a:lstStyle>
            <a:lvl1pPr marL="0" indent="0">
              <a:spcAft>
                <a:spcPts val="0"/>
              </a:spcAft>
              <a:buNone/>
              <a:defRPr sz="1000" b="1"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6" name="Text Placeholder 18">
            <a:extLst>
              <a:ext uri="{FF2B5EF4-FFF2-40B4-BE49-F238E27FC236}">
                <a16:creationId xmlns:a16="http://schemas.microsoft.com/office/drawing/2014/main" id="{3C4CEAA5-EFD7-49D3-AEF9-A47AF3A60087}"/>
              </a:ext>
            </a:extLst>
          </p:cNvPr>
          <p:cNvSpPr>
            <a:spLocks noGrp="1"/>
          </p:cNvSpPr>
          <p:nvPr>
            <p:ph type="body" sz="quarter" idx="18" hasCustomPrompt="1"/>
          </p:nvPr>
        </p:nvSpPr>
        <p:spPr>
          <a:xfrm>
            <a:off x="574676" y="4633200"/>
            <a:ext cx="2221200" cy="320400"/>
          </a:xfrm>
        </p:spPr>
        <p:txBody>
          <a:bodyPr/>
          <a:lstStyle>
            <a:lvl1pPr marL="0" indent="0">
              <a:spcAft>
                <a:spcPts val="0"/>
              </a:spcAft>
              <a:buNone/>
              <a:defRPr sz="1000" i="1"/>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7" name="Text Placeholder 20">
            <a:extLst>
              <a:ext uri="{FF2B5EF4-FFF2-40B4-BE49-F238E27FC236}">
                <a16:creationId xmlns:a16="http://schemas.microsoft.com/office/drawing/2014/main" id="{C37A620D-0E86-4576-B43A-9FC53C9746B7}"/>
              </a:ext>
            </a:extLst>
          </p:cNvPr>
          <p:cNvSpPr>
            <a:spLocks noGrp="1"/>
          </p:cNvSpPr>
          <p:nvPr>
            <p:ph type="body" sz="quarter" idx="19" hasCustomPrompt="1"/>
          </p:nvPr>
        </p:nvSpPr>
        <p:spPr>
          <a:xfrm>
            <a:off x="2941200" y="4471200"/>
            <a:ext cx="2221200" cy="154800"/>
          </a:xfrm>
        </p:spPr>
        <p:txBody>
          <a:bodyPr/>
          <a:lstStyle>
            <a:lvl1pPr marL="0" indent="0">
              <a:spcAft>
                <a:spcPts val="0"/>
              </a:spcAft>
              <a:buNone/>
              <a:defRPr sz="1000" b="1"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Presenter Name</a:t>
            </a:r>
          </a:p>
        </p:txBody>
      </p:sp>
      <p:sp>
        <p:nvSpPr>
          <p:cNvPr id="18" name="Text Placeholder 22">
            <a:extLst>
              <a:ext uri="{FF2B5EF4-FFF2-40B4-BE49-F238E27FC236}">
                <a16:creationId xmlns:a16="http://schemas.microsoft.com/office/drawing/2014/main" id="{BD813146-5B5E-4F66-B256-C57C43CF384A}"/>
              </a:ext>
            </a:extLst>
          </p:cNvPr>
          <p:cNvSpPr>
            <a:spLocks noGrp="1"/>
          </p:cNvSpPr>
          <p:nvPr>
            <p:ph type="body" sz="quarter" idx="20" hasCustomPrompt="1"/>
          </p:nvPr>
        </p:nvSpPr>
        <p:spPr>
          <a:xfrm>
            <a:off x="2941200" y="4633200"/>
            <a:ext cx="2221200" cy="320400"/>
          </a:xfrm>
        </p:spPr>
        <p:txBody>
          <a:bodyPr/>
          <a:lstStyle>
            <a:lvl1pPr marL="0" indent="0" defTabSz="895350">
              <a:spcAft>
                <a:spcPts val="0"/>
              </a:spcAft>
              <a:buNone/>
              <a:defRPr sz="1000" i="1"/>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US" dirty="0"/>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US" dirty="0"/>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dirty="0"/>
          </a:p>
        </p:txBody>
      </p:sp>
      <p:sp>
        <p:nvSpPr>
          <p:cNvPr id="23" name="Picture Placeholder 13">
            <a:extLst>
              <a:ext uri="{FF2B5EF4-FFF2-40B4-BE49-F238E27FC236}">
                <a16:creationId xmlns:a16="http://schemas.microsoft.com/office/drawing/2014/main" id="{BD73756B-40E0-4A3F-9278-6F8D7DAE90AA}"/>
              </a:ext>
            </a:extLst>
          </p:cNvPr>
          <p:cNvSpPr>
            <a:spLocks noGrp="1"/>
          </p:cNvSpPr>
          <p:nvPr>
            <p:ph type="pic" sz="quarter" idx="24" hasCustomPrompt="1"/>
          </p:nvPr>
        </p:nvSpPr>
        <p:spPr>
          <a:xfrm>
            <a:off x="5295900" y="576000"/>
            <a:ext cx="6319838" cy="5705738"/>
          </a:xfrm>
          <a:solidFill>
            <a:srgbClr val="AAAAAA"/>
          </a:solidFill>
        </p:spPr>
        <p:txBody>
          <a:bodyPr lIns="576000" tIns="36000" rIns="1296000"/>
          <a:lstStyle>
            <a:lvl1pPr marL="0" indent="0" algn="l">
              <a:spcAft>
                <a:spcPts val="0"/>
              </a:spcAft>
              <a:buNone/>
              <a:defRPr sz="1600" b="0" cap="none" baseline="0">
                <a:solidFill>
                  <a:schemeClr val="bg1"/>
                </a:solidFill>
              </a:defRPr>
            </a:lvl1pPr>
          </a:lstStyle>
          <a:p>
            <a:r>
              <a:rPr lang="en-US" dirty="0"/>
              <a:t>Click here to insert image via Templafy/Images or click icon to browse for image</a:t>
            </a:r>
          </a:p>
        </p:txBody>
      </p:sp>
      <p:sp>
        <p:nvSpPr>
          <p:cNvPr id="25" name="Text Placeholder 5">
            <a:extLst>
              <a:ext uri="{FF2B5EF4-FFF2-40B4-BE49-F238E27FC236}">
                <a16:creationId xmlns:a16="http://schemas.microsoft.com/office/drawing/2014/main" id="{30C2BB19-D456-4CCF-9E7D-60B2C048B583}"/>
              </a:ext>
            </a:extLst>
          </p:cNvPr>
          <p:cNvSpPr>
            <a:spLocks noGrp="1"/>
          </p:cNvSpPr>
          <p:nvPr>
            <p:ph type="body" sz="quarter" idx="25" hasCustomPrompt="1"/>
          </p:nvPr>
        </p:nvSpPr>
        <p:spPr>
          <a:xfrm>
            <a:off x="576000" y="1283427"/>
            <a:ext cx="4430975" cy="154800"/>
          </a:xfrm>
        </p:spPr>
        <p:txBody>
          <a:bodyPr/>
          <a:lstStyle>
            <a:lvl1pPr marL="0" indent="0">
              <a:buNone/>
              <a:defRPr sz="1000" b="1" cap="all" baseline="0">
                <a:solidFill>
                  <a:schemeClr val="tx1"/>
                </a:solidFill>
              </a:defRPr>
            </a:lvl1pPr>
            <a:lvl2pPr marL="0" indent="0">
              <a:buNone/>
              <a:defRPr sz="1000" b="1" cap="all" baseline="0">
                <a:solidFill>
                  <a:schemeClr val="tx1"/>
                </a:solidFill>
              </a:defRPr>
            </a:lvl2pPr>
            <a:lvl3pPr marL="0" indent="0">
              <a:buNone/>
              <a:defRPr sz="1000" b="1" cap="all" baseline="0">
                <a:solidFill>
                  <a:schemeClr val="bg1"/>
                </a:solidFill>
              </a:defRPr>
            </a:lvl3pPr>
            <a:lvl4pPr marL="0" indent="0">
              <a:buNone/>
              <a:defRPr sz="1000" b="1" cap="all" baseline="0">
                <a:solidFill>
                  <a:schemeClr val="bg1"/>
                </a:solidFill>
              </a:defRPr>
            </a:lvl4pPr>
            <a:lvl5pPr marL="0" indent="0">
              <a:buNone/>
              <a:defRPr sz="1000" b="1" cap="all" baseline="0">
                <a:solidFill>
                  <a:schemeClr val="bg1"/>
                </a:solidFill>
              </a:defRPr>
            </a:lvl5pPr>
          </a:lstStyle>
          <a:p>
            <a:pPr lvl="0"/>
            <a:r>
              <a:rPr lang="en-US" dirty="0"/>
              <a:t>Click to Enter Business line</a:t>
            </a:r>
          </a:p>
          <a:p>
            <a:pPr lvl="1"/>
            <a:endParaRPr lang="en-US" dirty="0"/>
          </a:p>
        </p:txBody>
      </p:sp>
      <p:sp>
        <p:nvSpPr>
          <p:cNvPr id="28" name="Rectangle 27">
            <a:extLst>
              <a:ext uri="{FF2B5EF4-FFF2-40B4-BE49-F238E27FC236}">
                <a16:creationId xmlns:a16="http://schemas.microsoft.com/office/drawing/2014/main" id="{CD99C596-E585-406A-AE76-5A980D63CA32}"/>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9" name="Rectangle 28">
            <a:extLst>
              <a:ext uri="{FF2B5EF4-FFF2-40B4-BE49-F238E27FC236}">
                <a16:creationId xmlns:a16="http://schemas.microsoft.com/office/drawing/2014/main" id="{C617EF4B-246C-4AB7-B021-83469F36CC2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1" name="Rectangle 37">
            <a:extLst>
              <a:ext uri="{FF2B5EF4-FFF2-40B4-BE49-F238E27FC236}">
                <a16:creationId xmlns:a16="http://schemas.microsoft.com/office/drawing/2014/main" id="{2697A064-18DA-40A1-8BF1-D240990E097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
        <p:nvSpPr>
          <p:cNvPr id="4" name="date" descr="{&quot;templafy&quot;:{&quot;id&quot;:&quot;39a2c245-bb80-42de-95e2-ab9c89d40b76&quot;}}" title="Form.Date">
            <a:extLst>
              <a:ext uri="{FF2B5EF4-FFF2-40B4-BE49-F238E27FC236}">
                <a16:creationId xmlns:a16="http://schemas.microsoft.com/office/drawing/2014/main" id="{BD044509-56B8-20F8-52FB-C8B451632D65}"/>
              </a:ext>
            </a:extLst>
          </p:cNvPr>
          <p:cNvSpPr/>
          <p:nvPr userDrawn="1"/>
        </p:nvSpPr>
        <p:spPr>
          <a:xfrm>
            <a:off x="572239" y="5367600"/>
            <a:ext cx="2286000" cy="1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a:p>
        </p:txBody>
      </p:sp>
      <p:sp>
        <p:nvSpPr>
          <p:cNvPr id="5" name="text" descr="{&quot;templafy&quot;:{&quot;id&quot;:&quot;2c1b9256-de9c-4184-95c3-4b3d65f10dcb&quot;}}" title="UserProfile.Name">
            <a:extLst>
              <a:ext uri="{FF2B5EF4-FFF2-40B4-BE49-F238E27FC236}">
                <a16:creationId xmlns:a16="http://schemas.microsoft.com/office/drawing/2014/main" id="{94972529-5AEE-0B79-03FF-CC484EFD19D6}"/>
              </a:ext>
            </a:extLst>
          </p:cNvPr>
          <p:cNvSpPr/>
          <p:nvPr userDrawn="1"/>
        </p:nvSpPr>
        <p:spPr>
          <a:xfrm>
            <a:off x="576000" y="3913200"/>
            <a:ext cx="2221200" cy="151658"/>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l"/>
            <a:r>
              <a:rPr lang="en-US" sz="1000" b="1" dirty="0">
                <a:solidFill>
                  <a:schemeClr val="tx1"/>
                </a:solidFill>
                <a:latin typeface="+mj-lt"/>
                <a:cs typeface="Arial" panose="020B0604020202020204" pitchFamily="34" charset="0"/>
              </a:rPr>
              <a:t>[First Name] [Last Name]</a:t>
            </a:r>
          </a:p>
        </p:txBody>
      </p:sp>
      <p:sp>
        <p:nvSpPr>
          <p:cNvPr id="6" name="text" descr="{&quot;templafy&quot;:{&quot;id&quot;:&quot;ab9645e5-a3a1-4792-bd6f-1aaf3a90ad09&quot;}}" title="UserProfile.Title">
            <a:extLst>
              <a:ext uri="{FF2B5EF4-FFF2-40B4-BE49-F238E27FC236}">
                <a16:creationId xmlns:a16="http://schemas.microsoft.com/office/drawing/2014/main" id="{88539B14-0D6B-690D-A16A-15DC32FD784D}"/>
              </a:ext>
            </a:extLst>
          </p:cNvPr>
          <p:cNvSpPr/>
          <p:nvPr userDrawn="1"/>
        </p:nvSpPr>
        <p:spPr>
          <a:xfrm>
            <a:off x="576000" y="4075201"/>
            <a:ext cx="2221200" cy="320400"/>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i="1" dirty="0">
                <a:solidFill>
                  <a:schemeClr val="tx1"/>
                </a:solidFill>
                <a:latin typeface="+mn-lt"/>
                <a:cs typeface="Arial" panose="020B0604020202020204" pitchFamily="34" charset="0"/>
              </a:rPr>
              <a:t>[Title]</a:t>
            </a:r>
          </a:p>
        </p:txBody>
      </p:sp>
      <p:pic>
        <p:nvPicPr>
          <p:cNvPr id="1945652181" name="Rectangle 6" descr="{&quot;templafy&quot;:{&quot;id&quot;:&quot;d60a1508-de4c-46a5-a62c-6fde18a3b22a&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64" y="567844"/>
            <a:ext cx="1605600" cy="619200"/>
          </a:xfrm>
          <a:prstGeom prst="rect">
            <a:avLst/>
          </a:prstGeom>
        </p:spPr>
      </p:pic>
    </p:spTree>
    <p:extLst>
      <p:ext uri="{BB962C8B-B14F-4D97-AF65-F5344CB8AC3E}">
        <p14:creationId xmlns:p14="http://schemas.microsoft.com/office/powerpoint/2010/main" val="2808292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 Burgundy">
    <p:bg>
      <p:bgPr>
        <a:solidFill>
          <a:schemeClr val="accent1"/>
        </a:solidFill>
        <a:effectLst/>
      </p:bgPr>
    </p:bg>
    <p:spTree>
      <p:nvGrpSpPr>
        <p:cNvPr id="1" name=""/>
        <p:cNvGrpSpPr/>
        <p:nvPr/>
      </p:nvGrpSpPr>
      <p:grpSpPr>
        <a:xfrm>
          <a:off x="0" y="0"/>
          <a:ext cx="0" cy="0"/>
          <a:chOff x="0" y="0"/>
          <a:chExt cx="0" cy="0"/>
        </a:xfrm>
      </p:grpSpPr>
      <p:sp>
        <p:nvSpPr>
          <p:cNvPr id="36" name="Background">
            <a:extLst>
              <a:ext uri="{FF2B5EF4-FFF2-40B4-BE49-F238E27FC236}">
                <a16:creationId xmlns:a16="http://schemas.microsoft.com/office/drawing/2014/main" id="{81A2CE98-0A15-47DC-861E-D97684BE00C4}"/>
              </a:ext>
            </a:extLst>
          </p:cNvPr>
          <p:cNvSpPr/>
          <p:nvPr userDrawn="1"/>
        </p:nvSpPr>
        <p:spPr bwMode="invGray">
          <a:xfrm>
            <a:off x="0" y="0"/>
            <a:ext cx="12193200" cy="6861600"/>
          </a:xfrm>
          <a:prstGeom prst="rect">
            <a:avLst/>
          </a:prstGeom>
          <a:solidFill>
            <a:srgbClr val="AD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4" name="Rectangle 3">
            <a:extLst>
              <a:ext uri="{FF2B5EF4-FFF2-40B4-BE49-F238E27FC236}">
                <a16:creationId xmlns:a16="http://schemas.microsoft.com/office/drawing/2014/main" id="{54214003-271E-478C-B723-6376D3E53E57}"/>
              </a:ext>
            </a:extLst>
          </p:cNvPr>
          <p:cNvSpPr/>
          <p:nvPr userDrawn="1"/>
        </p:nvSpPr>
        <p:spPr>
          <a:xfrm>
            <a:off x="5295901" y="574674"/>
            <a:ext cx="6319838" cy="5707064"/>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2" name="Title 1"/>
          <p:cNvSpPr>
            <a:spLocks noGrp="1"/>
          </p:cNvSpPr>
          <p:nvPr>
            <p:ph type="ctrTitle" hasCustomPrompt="1"/>
          </p:nvPr>
        </p:nvSpPr>
        <p:spPr>
          <a:xfrm>
            <a:off x="5951537" y="1602000"/>
            <a:ext cx="5006975" cy="1087200"/>
          </a:xfrm>
        </p:spPr>
        <p:txBody>
          <a:bodyPr anchor="b"/>
          <a:lstStyle>
            <a:lvl1pPr algn="l">
              <a:lnSpc>
                <a:spcPct val="83000"/>
              </a:lnSpc>
              <a:defRPr sz="4200">
                <a:solidFill>
                  <a:schemeClr val="bg1"/>
                </a:solidFill>
              </a:defRPr>
            </a:lvl1pPr>
          </a:lstStyle>
          <a:p>
            <a:r>
              <a:rPr lang="en-US" dirty="0"/>
              <a:t>Click to enter presentation title</a:t>
            </a:r>
          </a:p>
        </p:txBody>
      </p:sp>
      <p:sp>
        <p:nvSpPr>
          <p:cNvPr id="3" name="Subtitle 2"/>
          <p:cNvSpPr>
            <a:spLocks noGrp="1"/>
          </p:cNvSpPr>
          <p:nvPr>
            <p:ph type="subTitle" idx="1" hasCustomPrompt="1"/>
          </p:nvPr>
        </p:nvSpPr>
        <p:spPr>
          <a:xfrm>
            <a:off x="5951538" y="2811600"/>
            <a:ext cx="5006975" cy="543600"/>
          </a:xfrm>
        </p:spPr>
        <p:txBody>
          <a:bodyPr/>
          <a:lstStyle>
            <a:lvl1pPr marL="0" indent="0" algn="l">
              <a:lnSpc>
                <a:spcPct val="100000"/>
              </a:lnSpc>
              <a:spcBef>
                <a:spcPts val="0"/>
              </a:spcBef>
              <a:spcAft>
                <a:spcPts val="0"/>
              </a:spcAft>
              <a:buFont typeface="Arial" panose="020B0604020202020204" pitchFamily="34" charset="0"/>
              <a:buChar char="​"/>
              <a:defRPr sz="1700" b="1">
                <a:solidFill>
                  <a:schemeClr val="bg1"/>
                </a:solidFill>
                <a:latin typeface="+mj-lt"/>
              </a:defRPr>
            </a:lvl1pPr>
            <a:lvl2pPr marL="0" indent="0" algn="l">
              <a:lnSpc>
                <a:spcPct val="100000"/>
              </a:lnSpc>
              <a:spcAft>
                <a:spcPts val="0"/>
              </a:spcAft>
              <a:buFont typeface="Arial" panose="020B0604020202020204" pitchFamily="34" charset="0"/>
              <a:buChar char="​"/>
              <a:defRPr sz="1700" b="1">
                <a:latin typeface="+mj-lt"/>
              </a:defRPr>
            </a:lvl2pPr>
            <a:lvl3pPr marL="0" indent="0" algn="l">
              <a:lnSpc>
                <a:spcPct val="100000"/>
              </a:lnSpc>
              <a:spcAft>
                <a:spcPts val="0"/>
              </a:spcAft>
              <a:buFont typeface="Arial" panose="020B0604020202020204" pitchFamily="34" charset="0"/>
              <a:buChar char="​"/>
              <a:defRPr sz="1700" b="1">
                <a:latin typeface="+mj-lt"/>
              </a:defRPr>
            </a:lvl3pPr>
            <a:lvl4pPr marL="0" indent="0" algn="l">
              <a:lnSpc>
                <a:spcPct val="100000"/>
              </a:lnSpc>
              <a:spcAft>
                <a:spcPts val="0"/>
              </a:spcAft>
              <a:buFont typeface="Arial" panose="020B0604020202020204" pitchFamily="34" charset="0"/>
              <a:buChar char="​"/>
              <a:defRPr sz="1700" b="1">
                <a:latin typeface="+mj-lt"/>
              </a:defRPr>
            </a:lvl4pPr>
            <a:lvl5pPr marL="0" indent="0" algn="l">
              <a:lnSpc>
                <a:spcPct val="100000"/>
              </a:lnSpc>
              <a:spcAft>
                <a:spcPts val="0"/>
              </a:spcAft>
              <a:buFont typeface="Arial" panose="020B0604020202020204" pitchFamily="34" charset="0"/>
              <a:buChar char="​"/>
              <a:defRPr sz="1700" b="1">
                <a:latin typeface="+mj-lt"/>
              </a:defRPr>
            </a:lvl5pPr>
            <a:lvl6pPr marL="0" indent="0" algn="l">
              <a:lnSpc>
                <a:spcPct val="100000"/>
              </a:lnSpc>
              <a:spcAft>
                <a:spcPts val="0"/>
              </a:spcAft>
              <a:buFont typeface="Arial" panose="020B0604020202020204" pitchFamily="34" charset="0"/>
              <a:buChar char="​"/>
              <a:defRPr sz="1700" b="1">
                <a:latin typeface="+mj-lt"/>
              </a:defRPr>
            </a:lvl6pPr>
            <a:lvl7pPr marL="0" indent="0" algn="l">
              <a:lnSpc>
                <a:spcPct val="100000"/>
              </a:lnSpc>
              <a:buFont typeface="Arial" panose="020B0604020202020204" pitchFamily="34" charset="0"/>
              <a:buChar char="​"/>
              <a:defRPr sz="1700" b="1">
                <a:latin typeface="+mj-lt"/>
              </a:defRPr>
            </a:lvl7pPr>
            <a:lvl8pPr marL="0" indent="0" algn="l">
              <a:lnSpc>
                <a:spcPct val="100000"/>
              </a:lnSpc>
              <a:spcAft>
                <a:spcPts val="0"/>
              </a:spcAft>
              <a:buFont typeface="Arial" panose="020B0604020202020204" pitchFamily="34" charset="0"/>
              <a:buChar char="​"/>
              <a:defRPr sz="1700" b="1">
                <a:latin typeface="+mj-lt"/>
              </a:defRPr>
            </a:lvl8pPr>
            <a:lvl9pPr marL="0" indent="0" algn="l">
              <a:lnSpc>
                <a:spcPct val="100000"/>
              </a:lnSpc>
              <a:buFont typeface="Arial" panose="020B0604020202020204" pitchFamily="34" charset="0"/>
              <a:buChar char="​"/>
              <a:defRPr sz="1700" b="1">
                <a:latin typeface="+mj-lt"/>
              </a:defRPr>
            </a:lvl9pPr>
          </a:lstStyle>
          <a:p>
            <a:r>
              <a:rPr lang="en-US" dirty="0"/>
              <a:t>Click to enter subtitle</a:t>
            </a:r>
          </a:p>
        </p:txBody>
      </p:sp>
      <p:sp>
        <p:nvSpPr>
          <p:cNvPr id="13" name="Text Placeholder 12">
            <a:extLst>
              <a:ext uri="{FF2B5EF4-FFF2-40B4-BE49-F238E27FC236}">
                <a16:creationId xmlns:a16="http://schemas.microsoft.com/office/drawing/2014/main" id="{B2C55988-B45A-4E48-86C0-BC3FB0D13E65}"/>
              </a:ext>
            </a:extLst>
          </p:cNvPr>
          <p:cNvSpPr>
            <a:spLocks noGrp="1"/>
          </p:cNvSpPr>
          <p:nvPr>
            <p:ph type="body" sz="quarter" idx="15" hasCustomPrompt="1"/>
          </p:nvPr>
        </p:nvSpPr>
        <p:spPr>
          <a:xfrm>
            <a:off x="8528513"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4" name="Text Placeholder 14">
            <a:extLst>
              <a:ext uri="{FF2B5EF4-FFF2-40B4-BE49-F238E27FC236}">
                <a16:creationId xmlns:a16="http://schemas.microsoft.com/office/drawing/2014/main" id="{4B04B2A6-BC98-44BB-B6D2-519A1DEB11B2}"/>
              </a:ext>
            </a:extLst>
          </p:cNvPr>
          <p:cNvSpPr>
            <a:spLocks noGrp="1"/>
          </p:cNvSpPr>
          <p:nvPr>
            <p:ph type="body" sz="quarter" idx="16" hasCustomPrompt="1"/>
          </p:nvPr>
        </p:nvSpPr>
        <p:spPr>
          <a:xfrm>
            <a:off x="8528513" y="4075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5" name="Text Placeholder 16">
            <a:extLst>
              <a:ext uri="{FF2B5EF4-FFF2-40B4-BE49-F238E27FC236}">
                <a16:creationId xmlns:a16="http://schemas.microsoft.com/office/drawing/2014/main" id="{6F3FFACE-30AA-4B0B-9785-25B0E1766921}"/>
              </a:ext>
            </a:extLst>
          </p:cNvPr>
          <p:cNvSpPr>
            <a:spLocks noGrp="1"/>
          </p:cNvSpPr>
          <p:nvPr>
            <p:ph type="body" sz="quarter" idx="17" hasCustomPrompt="1"/>
          </p:nvPr>
        </p:nvSpPr>
        <p:spPr>
          <a:xfrm>
            <a:off x="5951537"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6" name="Text Placeholder 18">
            <a:extLst>
              <a:ext uri="{FF2B5EF4-FFF2-40B4-BE49-F238E27FC236}">
                <a16:creationId xmlns:a16="http://schemas.microsoft.com/office/drawing/2014/main" id="{3C4CEAA5-EFD7-49D3-AEF9-A47AF3A60087}"/>
              </a:ext>
            </a:extLst>
          </p:cNvPr>
          <p:cNvSpPr>
            <a:spLocks noGrp="1"/>
          </p:cNvSpPr>
          <p:nvPr>
            <p:ph type="body" sz="quarter" idx="18" hasCustomPrompt="1"/>
          </p:nvPr>
        </p:nvSpPr>
        <p:spPr>
          <a:xfrm>
            <a:off x="5951537" y="4633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7" name="Text Placeholder 20">
            <a:extLst>
              <a:ext uri="{FF2B5EF4-FFF2-40B4-BE49-F238E27FC236}">
                <a16:creationId xmlns:a16="http://schemas.microsoft.com/office/drawing/2014/main" id="{C37A620D-0E86-4576-B43A-9FC53C9746B7}"/>
              </a:ext>
            </a:extLst>
          </p:cNvPr>
          <p:cNvSpPr>
            <a:spLocks noGrp="1"/>
          </p:cNvSpPr>
          <p:nvPr>
            <p:ph type="body" sz="quarter" idx="19" hasCustomPrompt="1"/>
          </p:nvPr>
        </p:nvSpPr>
        <p:spPr>
          <a:xfrm>
            <a:off x="8528513"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Presenter Name</a:t>
            </a:r>
          </a:p>
        </p:txBody>
      </p:sp>
      <p:sp>
        <p:nvSpPr>
          <p:cNvPr id="18" name="Text Placeholder 22">
            <a:extLst>
              <a:ext uri="{FF2B5EF4-FFF2-40B4-BE49-F238E27FC236}">
                <a16:creationId xmlns:a16="http://schemas.microsoft.com/office/drawing/2014/main" id="{BD813146-5B5E-4F66-B256-C57C43CF384A}"/>
              </a:ext>
            </a:extLst>
          </p:cNvPr>
          <p:cNvSpPr>
            <a:spLocks noGrp="1"/>
          </p:cNvSpPr>
          <p:nvPr>
            <p:ph type="body" sz="quarter" idx="20" hasCustomPrompt="1"/>
          </p:nvPr>
        </p:nvSpPr>
        <p:spPr>
          <a:xfrm>
            <a:off x="8528513" y="4633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US" dirty="0"/>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US" dirty="0"/>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dirty="0"/>
          </a:p>
        </p:txBody>
      </p:sp>
      <p:sp>
        <p:nvSpPr>
          <p:cNvPr id="33" name="TextBox 32">
            <a:extLst>
              <a:ext uri="{FF2B5EF4-FFF2-40B4-BE49-F238E27FC236}">
                <a16:creationId xmlns:a16="http://schemas.microsoft.com/office/drawing/2014/main" id="{4B522EC2-0E84-4229-8236-0BFC16B361C4}"/>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34" name="Text Placeholder 5">
            <a:extLst>
              <a:ext uri="{FF2B5EF4-FFF2-40B4-BE49-F238E27FC236}">
                <a16:creationId xmlns:a16="http://schemas.microsoft.com/office/drawing/2014/main" id="{75344BED-107B-4199-8A05-E1F6A83B12AA}"/>
              </a:ext>
            </a:extLst>
          </p:cNvPr>
          <p:cNvSpPr>
            <a:spLocks noGrp="1"/>
          </p:cNvSpPr>
          <p:nvPr>
            <p:ph type="body" sz="quarter" idx="25" hasCustomPrompt="1"/>
          </p:nvPr>
        </p:nvSpPr>
        <p:spPr>
          <a:xfrm>
            <a:off x="5951537" y="1087200"/>
            <a:ext cx="5006976" cy="154800"/>
          </a:xfrm>
        </p:spPr>
        <p:txBody>
          <a:bodyPr/>
          <a:lstStyle>
            <a:lvl1pPr marL="0" indent="0">
              <a:buNone/>
              <a:defRPr sz="1000" b="1" cap="all" baseline="0">
                <a:solidFill>
                  <a:schemeClr val="bg1"/>
                </a:solidFill>
              </a:defRPr>
            </a:lvl1pPr>
            <a:lvl2pPr marL="0" indent="0">
              <a:buNone/>
              <a:defRPr sz="1000" b="1" cap="all" baseline="0">
                <a:solidFill>
                  <a:schemeClr val="bg1"/>
                </a:solidFill>
              </a:defRPr>
            </a:lvl2pPr>
            <a:lvl3pPr marL="0" indent="0">
              <a:buNone/>
              <a:defRPr sz="1000" b="1" cap="all" baseline="0">
                <a:solidFill>
                  <a:schemeClr val="bg1"/>
                </a:solidFill>
              </a:defRPr>
            </a:lvl3pPr>
            <a:lvl4pPr marL="0" indent="0">
              <a:buNone/>
              <a:defRPr sz="1000" b="1" cap="all" baseline="0">
                <a:solidFill>
                  <a:schemeClr val="bg1"/>
                </a:solidFill>
              </a:defRPr>
            </a:lvl4pPr>
            <a:lvl5pPr marL="0" indent="0">
              <a:buNone/>
              <a:defRPr sz="1000" b="1" cap="all" baseline="0">
                <a:solidFill>
                  <a:schemeClr val="bg1"/>
                </a:solidFill>
              </a:defRPr>
            </a:lvl5pPr>
          </a:lstStyle>
          <a:p>
            <a:pPr lvl="0"/>
            <a:r>
              <a:rPr lang="en-US" dirty="0"/>
              <a:t>Click to Enter Business line</a:t>
            </a:r>
          </a:p>
          <a:p>
            <a:pPr lvl="1"/>
            <a:endParaRPr lang="en-US" dirty="0"/>
          </a:p>
        </p:txBody>
      </p:sp>
      <p:sp>
        <p:nvSpPr>
          <p:cNvPr id="26" name="Rectangle 25">
            <a:extLst>
              <a:ext uri="{FF2B5EF4-FFF2-40B4-BE49-F238E27FC236}">
                <a16:creationId xmlns:a16="http://schemas.microsoft.com/office/drawing/2014/main" id="{DCF718E4-D8F2-4BE8-BBC2-C9D7E52C7BD8}"/>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7" name="Rectangle 36">
            <a:extLst>
              <a:ext uri="{FF2B5EF4-FFF2-40B4-BE49-F238E27FC236}">
                <a16:creationId xmlns:a16="http://schemas.microsoft.com/office/drawing/2014/main" id="{58E67625-E10E-403F-B1E9-C7FA45A10739}"/>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8" name="Rectangle 37">
            <a:extLst>
              <a:ext uri="{FF2B5EF4-FFF2-40B4-BE49-F238E27FC236}">
                <a16:creationId xmlns:a16="http://schemas.microsoft.com/office/drawing/2014/main" id="{A43E6175-AB34-482C-B2B3-0B7149B1F5DB}"/>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bg1"/>
                </a:solidFill>
                <a:latin typeface="+mn-lt"/>
                <a:cs typeface="Arial" panose="020B0604020202020204" pitchFamily="34" charset="0"/>
              </a:rPr>
              <a:t>This slide has no elements that change color</a:t>
            </a:r>
          </a:p>
        </p:txBody>
      </p:sp>
      <p:sp>
        <p:nvSpPr>
          <p:cNvPr id="5" name="date" descr="{&quot;templafy&quot;:{&quot;id&quot;:&quot;c77d486e-9501-48ca-8c2a-453d40e2bab3&quot;}}" title="Form.Date">
            <a:extLst>
              <a:ext uri="{FF2B5EF4-FFF2-40B4-BE49-F238E27FC236}">
                <a16:creationId xmlns:a16="http://schemas.microsoft.com/office/drawing/2014/main" id="{E85BB103-7274-B264-9758-E393E43A8C80}"/>
              </a:ext>
            </a:extLst>
          </p:cNvPr>
          <p:cNvSpPr/>
          <p:nvPr userDrawn="1"/>
        </p:nvSpPr>
        <p:spPr>
          <a:xfrm>
            <a:off x="5951537" y="5367600"/>
            <a:ext cx="2286000" cy="1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a:p>
        </p:txBody>
      </p:sp>
      <p:sp>
        <p:nvSpPr>
          <p:cNvPr id="6" name="text" descr="{&quot;templafy&quot;:{&quot;id&quot;:&quot;9fd7039f-bf3e-45ff-b594-2b35a81f1bd8&quot;}}" title="UserProfile.Name">
            <a:extLst>
              <a:ext uri="{FF2B5EF4-FFF2-40B4-BE49-F238E27FC236}">
                <a16:creationId xmlns:a16="http://schemas.microsoft.com/office/drawing/2014/main" id="{1A4CD626-9762-141C-31B5-4DCA20558952}"/>
              </a:ext>
            </a:extLst>
          </p:cNvPr>
          <p:cNvSpPr/>
          <p:nvPr userDrawn="1"/>
        </p:nvSpPr>
        <p:spPr>
          <a:xfrm>
            <a:off x="5951537" y="3913200"/>
            <a:ext cx="2430000" cy="151658"/>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l"/>
            <a:r>
              <a:rPr lang="en-US" sz="1000" b="1" dirty="0">
                <a:solidFill>
                  <a:schemeClr val="bg1"/>
                </a:solidFill>
                <a:latin typeface="+mj-lt"/>
                <a:cs typeface="Arial" panose="020B0604020202020204" pitchFamily="34" charset="0"/>
              </a:rPr>
              <a:t>[First Name] [Last Name]</a:t>
            </a:r>
          </a:p>
        </p:txBody>
      </p:sp>
      <p:sp>
        <p:nvSpPr>
          <p:cNvPr id="7" name="text" descr="{&quot;templafy&quot;:{&quot;id&quot;:&quot;2bdc7114-5f8c-4710-a4bd-e5c2fd61f372&quot;}}" title="UserProfile.Title">
            <a:extLst>
              <a:ext uri="{FF2B5EF4-FFF2-40B4-BE49-F238E27FC236}">
                <a16:creationId xmlns:a16="http://schemas.microsoft.com/office/drawing/2014/main" id="{691A1457-F89B-9D24-2716-928A804838AB}"/>
              </a:ext>
            </a:extLst>
          </p:cNvPr>
          <p:cNvSpPr/>
          <p:nvPr userDrawn="1"/>
        </p:nvSpPr>
        <p:spPr>
          <a:xfrm>
            <a:off x="5951537" y="4075201"/>
            <a:ext cx="2430000" cy="320400"/>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i="1" dirty="0">
                <a:solidFill>
                  <a:schemeClr val="bg1"/>
                </a:solidFill>
                <a:latin typeface="+mn-lt"/>
                <a:cs typeface="Arial" panose="020B0604020202020204" pitchFamily="34" charset="0"/>
              </a:rPr>
              <a:t>[Title]</a:t>
            </a:r>
          </a:p>
        </p:txBody>
      </p:sp>
      <p:sp>
        <p:nvSpPr>
          <p:cNvPr id="8" name="text" descr="{&quot;templafy&quot;:{&quot;id&quot;:&quot;53785209-72f0-4679-86b5-37526917f0ad&quot;}}" title="Form.Lcn">
            <a:extLst>
              <a:ext uri="{FF2B5EF4-FFF2-40B4-BE49-F238E27FC236}">
                <a16:creationId xmlns:a16="http://schemas.microsoft.com/office/drawing/2014/main" id="{0958B1C2-A847-5D8C-8F71-7EBF71DD6102}"/>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9" name="text" descr="{&quot;templafy&quot;:{&quot;id&quot;:&quot;de7cfa26-591d-40cc-bcc9-872ebaf45d93&quot;}}" title="Form.AudienceDisclosure">
            <a:extLst>
              <a:ext uri="{FF2B5EF4-FFF2-40B4-BE49-F238E27FC236}">
                <a16:creationId xmlns:a16="http://schemas.microsoft.com/office/drawing/2014/main" id="{A2737D90-ACF8-F52C-ACEE-7404BBEA81F5}"/>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0" name="text" descr="{&quot;templafy&quot;:{&quot;id&quot;:&quot;dac05e7c-b1aa-446f-921d-7af108dcb7c4&quot;}}" title="UserProfile.Address.Copyright">
            <a:extLst>
              <a:ext uri="{FF2B5EF4-FFF2-40B4-BE49-F238E27FC236}">
                <a16:creationId xmlns:a16="http://schemas.microsoft.com/office/drawing/2014/main" id="{B9B7755D-0CA6-ECC5-74F5-AB47CAE8CD5A}"/>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2023 Lincoln National Corporation</a:t>
            </a:r>
          </a:p>
        </p:txBody>
      </p:sp>
      <p:pic>
        <p:nvPicPr>
          <p:cNvPr id="1928839773" name="Rectangle 10" descr="{&quot;templafy&quot;:{&quot;id&quot;:&quot;b5b1800f-c7d2-40de-9bb3-e41f61b8add6&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64" y="567844"/>
            <a:ext cx="1605600" cy="619200"/>
          </a:xfrm>
          <a:prstGeom prst="rect">
            <a:avLst/>
          </a:prstGeom>
        </p:spPr>
      </p:pic>
    </p:spTree>
    <p:extLst>
      <p:ext uri="{BB962C8B-B14F-4D97-AF65-F5344CB8AC3E}">
        <p14:creationId xmlns:p14="http://schemas.microsoft.com/office/powerpoint/2010/main" val="403723334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83438" y="490275"/>
            <a:ext cx="4432300" cy="522000"/>
          </a:xfrm>
        </p:spPr>
        <p:txBody>
          <a:bodyPr/>
          <a:lstStyle>
            <a:lvl1pPr>
              <a:defRPr/>
            </a:lvl1pPr>
          </a:lstStyle>
          <a:p>
            <a:r>
              <a:rPr lang="en-US" noProof="0" dirty="0"/>
              <a:t>Click to enter title</a:t>
            </a:r>
          </a:p>
        </p:txBody>
      </p:sp>
      <p:sp>
        <p:nvSpPr>
          <p:cNvPr id="7" name="Text Placeholder 2"/>
          <p:cNvSpPr>
            <a:spLocks noGrp="1"/>
          </p:cNvSpPr>
          <p:nvPr>
            <p:ph type="body" sz="quarter" idx="13" hasCustomPrompt="1"/>
          </p:nvPr>
        </p:nvSpPr>
        <p:spPr>
          <a:xfrm>
            <a:off x="7183438" y="1526400"/>
            <a:ext cx="4432300" cy="4755338"/>
          </a:xfrm>
        </p:spPr>
        <p:txBody>
          <a:bodyPr/>
          <a:lstStyle>
            <a:lvl1pPr marL="302400" indent="-302400">
              <a:spcBef>
                <a:spcPts val="600"/>
              </a:spcBef>
              <a:spcAft>
                <a:spcPts val="200"/>
              </a:spcAft>
              <a:buClr>
                <a:schemeClr val="accent1"/>
              </a:buClr>
              <a:buFont typeface="+mj-lt"/>
              <a:buAutoNum type="arabicPeriod"/>
              <a:defRPr sz="1600" b="1"/>
            </a:lvl1pPr>
            <a:lvl2pPr marL="302400" indent="0">
              <a:spcBef>
                <a:spcPts val="0"/>
              </a:spcBef>
              <a:spcAft>
                <a:spcPts val="300"/>
              </a:spcAft>
              <a:buFont typeface="Arial" panose="020B0604020202020204" pitchFamily="34" charset="0"/>
              <a:buChar char="​"/>
              <a:defRPr sz="1200" b="0"/>
            </a:lvl2pPr>
            <a:lvl3pPr marL="0" indent="0">
              <a:spcBef>
                <a:spcPts val="1200"/>
              </a:spcBef>
              <a:buFont typeface="Arial" panose="020B0604020202020204" pitchFamily="34" charset="0"/>
              <a:buChar char="​"/>
              <a:defRPr sz="1200" b="0"/>
            </a:lvl3pPr>
            <a:lvl4pPr marL="0" indent="0">
              <a:spcBef>
                <a:spcPts val="1200"/>
              </a:spcBef>
              <a:buFont typeface="Arial" panose="020B0604020202020204" pitchFamily="34" charset="0"/>
              <a:buChar char="​"/>
              <a:defRPr sz="1200" b="0"/>
            </a:lvl4pPr>
            <a:lvl5pPr marL="0" indent="0">
              <a:spcBef>
                <a:spcPts val="1200"/>
              </a:spcBef>
              <a:buFont typeface="Arial" panose="020B0604020202020204" pitchFamily="34" charset="0"/>
              <a:buChar char="​"/>
              <a:defRPr sz="1200" b="0"/>
            </a:lvl5pPr>
            <a:lvl6pPr marL="0" indent="0">
              <a:spcBef>
                <a:spcPts val="1200"/>
              </a:spcBef>
              <a:buFont typeface="Arial" panose="020B0604020202020204" pitchFamily="34" charset="0"/>
              <a:buChar char="​"/>
              <a:defRPr sz="1200" b="0"/>
            </a:lvl6pPr>
            <a:lvl7pPr marL="0" indent="0">
              <a:spcBef>
                <a:spcPts val="1200"/>
              </a:spcBef>
              <a:buFont typeface="Arial" panose="020B0604020202020204" pitchFamily="34" charset="0"/>
              <a:buChar char="​"/>
              <a:defRPr sz="1200" b="0"/>
            </a:lvl7pPr>
            <a:lvl8pPr marL="0" indent="0">
              <a:spcBef>
                <a:spcPts val="1200"/>
              </a:spcBef>
              <a:buFont typeface="Arial" panose="020B0604020202020204" pitchFamily="34" charset="0"/>
              <a:buChar char="​"/>
              <a:defRPr sz="1200" b="0"/>
            </a:lvl8pPr>
            <a:lvl9pPr marL="0" indent="0">
              <a:spcBef>
                <a:spcPts val="1200"/>
              </a:spcBef>
              <a:buFont typeface="Arial" panose="020B0604020202020204" pitchFamily="34" charset="0"/>
              <a:buChar char="​"/>
              <a:defRPr sz="1200" b="0"/>
            </a:lvl9pPr>
          </a:lstStyle>
          <a:p>
            <a:pPr lvl="0"/>
            <a:r>
              <a:rPr lang="en-US" noProof="0" dirty="0"/>
              <a:t>Click to enter text</a:t>
            </a:r>
          </a:p>
          <a:p>
            <a:pPr lvl="1"/>
            <a:r>
              <a:rPr lang="en-US" noProof="0" dirty="0"/>
              <a:t>Click to enter text</a:t>
            </a:r>
          </a:p>
        </p:txBody>
      </p:sp>
      <p:sp>
        <p:nvSpPr>
          <p:cNvPr id="14" name="Picture Placeholder 13">
            <a:extLst>
              <a:ext uri="{FF2B5EF4-FFF2-40B4-BE49-F238E27FC236}">
                <a16:creationId xmlns:a16="http://schemas.microsoft.com/office/drawing/2014/main" id="{4A96AD00-B896-441E-A7C5-CEE7E7B9189D}"/>
              </a:ext>
            </a:extLst>
          </p:cNvPr>
          <p:cNvSpPr>
            <a:spLocks noGrp="1"/>
          </p:cNvSpPr>
          <p:nvPr>
            <p:ph type="pic" sz="quarter" idx="18" hasCustomPrompt="1"/>
          </p:nvPr>
        </p:nvSpPr>
        <p:spPr>
          <a:xfrm>
            <a:off x="0" y="575468"/>
            <a:ext cx="5951538" cy="5707064"/>
          </a:xfrm>
          <a:solidFill>
            <a:srgbClr val="AAAAAA"/>
          </a:solidFill>
        </p:spPr>
        <p:txBody>
          <a:bodyPr lIns="576000" tIns="36000" rIns="1296000"/>
          <a:lstStyle>
            <a:lvl1pPr marL="0" indent="0" algn="l">
              <a:spcAft>
                <a:spcPts val="0"/>
              </a:spcAft>
              <a:buNone/>
              <a:defRPr sz="1600" b="0" cap="none" baseline="0">
                <a:solidFill>
                  <a:schemeClr val="bg1"/>
                </a:solidFill>
              </a:defRPr>
            </a:lvl1pPr>
          </a:lstStyle>
          <a:p>
            <a:r>
              <a:rPr lang="en-US" dirty="0"/>
              <a:t>Click here to insert image via Templafy/Images or click icon to browse for image</a:t>
            </a:r>
          </a:p>
        </p:txBody>
      </p:sp>
      <p:sp>
        <p:nvSpPr>
          <p:cNvPr id="10" name="Date Placeholder 9">
            <a:extLst>
              <a:ext uri="{FF2B5EF4-FFF2-40B4-BE49-F238E27FC236}">
                <a16:creationId xmlns:a16="http://schemas.microsoft.com/office/drawing/2014/main" id="{E6E84DA0-FCFA-4A01-BF01-3D71C3B1BD25}"/>
              </a:ext>
            </a:extLst>
          </p:cNvPr>
          <p:cNvSpPr>
            <a:spLocks noGrp="1"/>
          </p:cNvSpPr>
          <p:nvPr>
            <p:ph type="dt" sz="half" idx="15"/>
          </p:nvPr>
        </p:nvSpPr>
        <p:spPr/>
        <p:txBody>
          <a:bodyPr/>
          <a:lstStyle/>
          <a:p>
            <a:endParaRPr lang="en-US" dirty="0"/>
          </a:p>
        </p:txBody>
      </p:sp>
      <p:sp>
        <p:nvSpPr>
          <p:cNvPr id="11" name="Footer Placeholder 10">
            <a:extLst>
              <a:ext uri="{FF2B5EF4-FFF2-40B4-BE49-F238E27FC236}">
                <a16:creationId xmlns:a16="http://schemas.microsoft.com/office/drawing/2014/main" id="{5EE970EA-6047-4C7D-AFBD-4652B7BA7B07}"/>
              </a:ext>
            </a:extLst>
          </p:cNvPr>
          <p:cNvSpPr>
            <a:spLocks noGrp="1"/>
          </p:cNvSpPr>
          <p:nvPr>
            <p:ph type="ftr" sz="quarter" idx="16"/>
          </p:nvPr>
        </p:nvSpPr>
        <p:spPr/>
        <p:txBody>
          <a:bodyPr/>
          <a:lstStyle/>
          <a:p>
            <a:endParaRPr lang="en-US" dirty="0"/>
          </a:p>
        </p:txBody>
      </p:sp>
      <p:sp>
        <p:nvSpPr>
          <p:cNvPr id="12" name="Slide Number Placeholder 11">
            <a:extLst>
              <a:ext uri="{FF2B5EF4-FFF2-40B4-BE49-F238E27FC236}">
                <a16:creationId xmlns:a16="http://schemas.microsoft.com/office/drawing/2014/main" id="{8FAA5F44-5462-46C1-BCCE-7CC3501A52E5}"/>
              </a:ext>
            </a:extLst>
          </p:cNvPr>
          <p:cNvSpPr>
            <a:spLocks noGrp="1"/>
          </p:cNvSpPr>
          <p:nvPr>
            <p:ph type="sldNum" sz="quarter" idx="17"/>
          </p:nvPr>
        </p:nvSpPr>
        <p:spPr/>
        <p:txBody>
          <a:bodyPr/>
          <a:lstStyle/>
          <a:p>
            <a:fld id="{24C8C45C-947F-4981-8B3F-4F32E973C901}" type="slidenum">
              <a:rPr lang="en-US" smtClean="0"/>
              <a:pPr/>
              <a:t>‹#›</a:t>
            </a:fld>
            <a:endParaRPr lang="en-US" dirty="0"/>
          </a:p>
        </p:txBody>
      </p:sp>
      <p:sp>
        <p:nvSpPr>
          <p:cNvPr id="8" name="Rectangle 7">
            <a:extLst>
              <a:ext uri="{FF2B5EF4-FFF2-40B4-BE49-F238E27FC236}">
                <a16:creationId xmlns:a16="http://schemas.microsoft.com/office/drawing/2014/main" id="{7CA90C7C-7486-40B0-814A-CC3DC02CAF6B}"/>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3FECABC1-60E2-4718-BF3B-6EE4A7B7516A}"/>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5D5E54E7-BD2E-409A-8012-6F50911BB4A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198317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 Cobrand Burgund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214003-271E-478C-B723-6376D3E53E57}"/>
              </a:ext>
            </a:extLst>
          </p:cNvPr>
          <p:cNvSpPr/>
          <p:nvPr userDrawn="1"/>
        </p:nvSpPr>
        <p:spPr bwMode="invGray">
          <a:xfrm>
            <a:off x="5295901" y="574674"/>
            <a:ext cx="6319838" cy="5707064"/>
          </a:xfrm>
          <a:prstGeom prst="rect">
            <a:avLst/>
          </a:prstGeom>
          <a:solidFill>
            <a:srgbClr val="AD112B"/>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2" name="Title 1"/>
          <p:cNvSpPr>
            <a:spLocks noGrp="1"/>
          </p:cNvSpPr>
          <p:nvPr>
            <p:ph type="ctrTitle" hasCustomPrompt="1"/>
          </p:nvPr>
        </p:nvSpPr>
        <p:spPr>
          <a:xfrm>
            <a:off x="5951537" y="1602000"/>
            <a:ext cx="5006975" cy="1087200"/>
          </a:xfrm>
        </p:spPr>
        <p:txBody>
          <a:bodyPr anchor="b"/>
          <a:lstStyle>
            <a:lvl1pPr algn="l">
              <a:lnSpc>
                <a:spcPct val="83000"/>
              </a:lnSpc>
              <a:defRPr sz="4200">
                <a:solidFill>
                  <a:schemeClr val="bg1"/>
                </a:solidFill>
              </a:defRPr>
            </a:lvl1pPr>
          </a:lstStyle>
          <a:p>
            <a:r>
              <a:rPr lang="en-US" dirty="0"/>
              <a:t>Click to enter presentation title</a:t>
            </a:r>
          </a:p>
        </p:txBody>
      </p:sp>
      <p:sp>
        <p:nvSpPr>
          <p:cNvPr id="3" name="Subtitle 2"/>
          <p:cNvSpPr>
            <a:spLocks noGrp="1"/>
          </p:cNvSpPr>
          <p:nvPr>
            <p:ph type="subTitle" idx="1" hasCustomPrompt="1"/>
          </p:nvPr>
        </p:nvSpPr>
        <p:spPr>
          <a:xfrm>
            <a:off x="5951538" y="2811600"/>
            <a:ext cx="5006975" cy="543600"/>
          </a:xfrm>
        </p:spPr>
        <p:txBody>
          <a:bodyPr/>
          <a:lstStyle>
            <a:lvl1pPr marL="0" indent="0" algn="l">
              <a:lnSpc>
                <a:spcPct val="100000"/>
              </a:lnSpc>
              <a:spcBef>
                <a:spcPts val="0"/>
              </a:spcBef>
              <a:spcAft>
                <a:spcPts val="0"/>
              </a:spcAft>
              <a:buFont typeface="Arial" panose="020B0604020202020204" pitchFamily="34" charset="0"/>
              <a:buChar char="​"/>
              <a:defRPr sz="1700" b="1">
                <a:solidFill>
                  <a:schemeClr val="bg1"/>
                </a:solidFill>
                <a:latin typeface="+mj-lt"/>
              </a:defRPr>
            </a:lvl1pPr>
            <a:lvl2pPr marL="0" indent="0" algn="l">
              <a:lnSpc>
                <a:spcPct val="100000"/>
              </a:lnSpc>
              <a:spcAft>
                <a:spcPts val="0"/>
              </a:spcAft>
              <a:buFont typeface="Arial" panose="020B0604020202020204" pitchFamily="34" charset="0"/>
              <a:buChar char="​"/>
              <a:defRPr sz="1700" b="1">
                <a:latin typeface="+mj-lt"/>
              </a:defRPr>
            </a:lvl2pPr>
            <a:lvl3pPr marL="0" indent="0" algn="l">
              <a:lnSpc>
                <a:spcPct val="100000"/>
              </a:lnSpc>
              <a:spcAft>
                <a:spcPts val="0"/>
              </a:spcAft>
              <a:buFont typeface="Arial" panose="020B0604020202020204" pitchFamily="34" charset="0"/>
              <a:buChar char="​"/>
              <a:defRPr sz="1700" b="1">
                <a:latin typeface="+mj-lt"/>
              </a:defRPr>
            </a:lvl3pPr>
            <a:lvl4pPr marL="0" indent="0" algn="l">
              <a:lnSpc>
                <a:spcPct val="100000"/>
              </a:lnSpc>
              <a:spcAft>
                <a:spcPts val="0"/>
              </a:spcAft>
              <a:buFont typeface="Arial" panose="020B0604020202020204" pitchFamily="34" charset="0"/>
              <a:buChar char="​"/>
              <a:defRPr sz="1700" b="1">
                <a:latin typeface="+mj-lt"/>
              </a:defRPr>
            </a:lvl4pPr>
            <a:lvl5pPr marL="0" indent="0" algn="l">
              <a:lnSpc>
                <a:spcPct val="100000"/>
              </a:lnSpc>
              <a:spcAft>
                <a:spcPts val="0"/>
              </a:spcAft>
              <a:buFont typeface="Arial" panose="020B0604020202020204" pitchFamily="34" charset="0"/>
              <a:buChar char="​"/>
              <a:defRPr sz="1700" b="1">
                <a:latin typeface="+mj-lt"/>
              </a:defRPr>
            </a:lvl5pPr>
            <a:lvl6pPr marL="0" indent="0" algn="l">
              <a:lnSpc>
                <a:spcPct val="100000"/>
              </a:lnSpc>
              <a:spcAft>
                <a:spcPts val="0"/>
              </a:spcAft>
              <a:buFont typeface="Arial" panose="020B0604020202020204" pitchFamily="34" charset="0"/>
              <a:buChar char="​"/>
              <a:defRPr sz="1700" b="1">
                <a:latin typeface="+mj-lt"/>
              </a:defRPr>
            </a:lvl6pPr>
            <a:lvl7pPr marL="0" indent="0" algn="l">
              <a:lnSpc>
                <a:spcPct val="100000"/>
              </a:lnSpc>
              <a:buFont typeface="Arial" panose="020B0604020202020204" pitchFamily="34" charset="0"/>
              <a:buChar char="​"/>
              <a:defRPr sz="1700" b="1">
                <a:latin typeface="+mj-lt"/>
              </a:defRPr>
            </a:lvl7pPr>
            <a:lvl8pPr marL="0" indent="0" algn="l">
              <a:lnSpc>
                <a:spcPct val="100000"/>
              </a:lnSpc>
              <a:spcAft>
                <a:spcPts val="0"/>
              </a:spcAft>
              <a:buFont typeface="Arial" panose="020B0604020202020204" pitchFamily="34" charset="0"/>
              <a:buChar char="​"/>
              <a:defRPr sz="1700" b="1">
                <a:latin typeface="+mj-lt"/>
              </a:defRPr>
            </a:lvl8pPr>
            <a:lvl9pPr marL="0" indent="0" algn="l">
              <a:lnSpc>
                <a:spcPct val="100000"/>
              </a:lnSpc>
              <a:buFont typeface="Arial" panose="020B0604020202020204" pitchFamily="34" charset="0"/>
              <a:buChar char="​"/>
              <a:defRPr sz="1700" b="1">
                <a:latin typeface="+mj-lt"/>
              </a:defRPr>
            </a:lvl9pPr>
          </a:lstStyle>
          <a:p>
            <a:r>
              <a:rPr lang="en-US" dirty="0"/>
              <a:t>Click to enter subtitle</a:t>
            </a:r>
          </a:p>
        </p:txBody>
      </p:sp>
      <p:sp>
        <p:nvSpPr>
          <p:cNvPr id="13" name="Text Placeholder 12">
            <a:extLst>
              <a:ext uri="{FF2B5EF4-FFF2-40B4-BE49-F238E27FC236}">
                <a16:creationId xmlns:a16="http://schemas.microsoft.com/office/drawing/2014/main" id="{B2C55988-B45A-4E48-86C0-BC3FB0D13E65}"/>
              </a:ext>
            </a:extLst>
          </p:cNvPr>
          <p:cNvSpPr>
            <a:spLocks noGrp="1"/>
          </p:cNvSpPr>
          <p:nvPr>
            <p:ph type="body" sz="quarter" idx="15" hasCustomPrompt="1"/>
          </p:nvPr>
        </p:nvSpPr>
        <p:spPr>
          <a:xfrm>
            <a:off x="8528513"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4" name="Text Placeholder 14">
            <a:extLst>
              <a:ext uri="{FF2B5EF4-FFF2-40B4-BE49-F238E27FC236}">
                <a16:creationId xmlns:a16="http://schemas.microsoft.com/office/drawing/2014/main" id="{4B04B2A6-BC98-44BB-B6D2-519A1DEB11B2}"/>
              </a:ext>
            </a:extLst>
          </p:cNvPr>
          <p:cNvSpPr>
            <a:spLocks noGrp="1"/>
          </p:cNvSpPr>
          <p:nvPr>
            <p:ph type="body" sz="quarter" idx="16" hasCustomPrompt="1"/>
          </p:nvPr>
        </p:nvSpPr>
        <p:spPr>
          <a:xfrm>
            <a:off x="8528513" y="4075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5" name="Text Placeholder 16">
            <a:extLst>
              <a:ext uri="{FF2B5EF4-FFF2-40B4-BE49-F238E27FC236}">
                <a16:creationId xmlns:a16="http://schemas.microsoft.com/office/drawing/2014/main" id="{6F3FFACE-30AA-4B0B-9785-25B0E1766921}"/>
              </a:ext>
            </a:extLst>
          </p:cNvPr>
          <p:cNvSpPr>
            <a:spLocks noGrp="1"/>
          </p:cNvSpPr>
          <p:nvPr>
            <p:ph type="body" sz="quarter" idx="17" hasCustomPrompt="1"/>
          </p:nvPr>
        </p:nvSpPr>
        <p:spPr>
          <a:xfrm>
            <a:off x="5951537"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6" name="Text Placeholder 18">
            <a:extLst>
              <a:ext uri="{FF2B5EF4-FFF2-40B4-BE49-F238E27FC236}">
                <a16:creationId xmlns:a16="http://schemas.microsoft.com/office/drawing/2014/main" id="{3C4CEAA5-EFD7-49D3-AEF9-A47AF3A60087}"/>
              </a:ext>
            </a:extLst>
          </p:cNvPr>
          <p:cNvSpPr>
            <a:spLocks noGrp="1"/>
          </p:cNvSpPr>
          <p:nvPr>
            <p:ph type="body" sz="quarter" idx="18" hasCustomPrompt="1"/>
          </p:nvPr>
        </p:nvSpPr>
        <p:spPr>
          <a:xfrm>
            <a:off x="5951537" y="4633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7" name="Text Placeholder 20">
            <a:extLst>
              <a:ext uri="{FF2B5EF4-FFF2-40B4-BE49-F238E27FC236}">
                <a16:creationId xmlns:a16="http://schemas.microsoft.com/office/drawing/2014/main" id="{C37A620D-0E86-4576-B43A-9FC53C9746B7}"/>
              </a:ext>
            </a:extLst>
          </p:cNvPr>
          <p:cNvSpPr>
            <a:spLocks noGrp="1"/>
          </p:cNvSpPr>
          <p:nvPr>
            <p:ph type="body" sz="quarter" idx="19" hasCustomPrompt="1"/>
          </p:nvPr>
        </p:nvSpPr>
        <p:spPr>
          <a:xfrm>
            <a:off x="8528513"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Presenter Name</a:t>
            </a:r>
          </a:p>
        </p:txBody>
      </p:sp>
      <p:sp>
        <p:nvSpPr>
          <p:cNvPr id="18" name="Text Placeholder 22">
            <a:extLst>
              <a:ext uri="{FF2B5EF4-FFF2-40B4-BE49-F238E27FC236}">
                <a16:creationId xmlns:a16="http://schemas.microsoft.com/office/drawing/2014/main" id="{BD813146-5B5E-4F66-B256-C57C43CF384A}"/>
              </a:ext>
            </a:extLst>
          </p:cNvPr>
          <p:cNvSpPr>
            <a:spLocks noGrp="1"/>
          </p:cNvSpPr>
          <p:nvPr>
            <p:ph type="body" sz="quarter" idx="20" hasCustomPrompt="1"/>
          </p:nvPr>
        </p:nvSpPr>
        <p:spPr>
          <a:xfrm>
            <a:off x="8528513" y="4633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US" dirty="0"/>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US" dirty="0"/>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dirty="0"/>
          </a:p>
        </p:txBody>
      </p:sp>
      <p:sp>
        <p:nvSpPr>
          <p:cNvPr id="24" name="Content Placeholder 4">
            <a:extLst>
              <a:ext uri="{FF2B5EF4-FFF2-40B4-BE49-F238E27FC236}">
                <a16:creationId xmlns:a16="http://schemas.microsoft.com/office/drawing/2014/main" id="{8D7D4EB4-2606-4A41-A8C8-B8B58A94AD61}"/>
              </a:ext>
            </a:extLst>
          </p:cNvPr>
          <p:cNvSpPr>
            <a:spLocks noGrp="1"/>
          </p:cNvSpPr>
          <p:nvPr>
            <p:ph sz="quarter" idx="24" hasCustomPrompt="1"/>
          </p:nvPr>
        </p:nvSpPr>
        <p:spPr>
          <a:xfrm>
            <a:off x="2463800" y="577472"/>
            <a:ext cx="1605600" cy="504803"/>
          </a:xfrm>
        </p:spPr>
        <p:txBody>
          <a:bodyPr wrap="square" bIns="468000" anchor="b" anchorCtr="0"/>
          <a:lstStyle>
            <a:lvl1pPr marL="0" indent="0">
              <a:lnSpc>
                <a:spcPct val="95000"/>
              </a:lnSpc>
              <a:buNone/>
              <a:defRPr sz="1000" i="0"/>
            </a:lvl1pPr>
            <a:lvl2pPr>
              <a:defRPr i="1"/>
            </a:lvl2pPr>
            <a:lvl3pPr>
              <a:defRPr i="1"/>
            </a:lvl3pPr>
            <a:lvl4pPr>
              <a:defRPr i="1"/>
            </a:lvl4pPr>
            <a:lvl5pPr>
              <a:defRPr i="1"/>
            </a:lvl5pPr>
          </a:lstStyle>
          <a:p>
            <a:pPr lvl="0"/>
            <a:r>
              <a:rPr lang="en-US" dirty="0"/>
              <a:t>Insert </a:t>
            </a:r>
            <a:r>
              <a:rPr lang="en-US" dirty="0" err="1"/>
              <a:t>CoBrand</a:t>
            </a:r>
            <a:r>
              <a:rPr lang="en-US" dirty="0"/>
              <a:t> logo if needed: Click placeholder/Click Insert/ Pictures/Find </a:t>
            </a:r>
            <a:r>
              <a:rPr lang="en-US" dirty="0" err="1"/>
              <a:t>CoBrand</a:t>
            </a:r>
            <a:r>
              <a:rPr lang="en-US" dirty="0"/>
              <a:t> logo/ Insert </a:t>
            </a:r>
          </a:p>
        </p:txBody>
      </p:sp>
      <p:cxnSp>
        <p:nvCxnSpPr>
          <p:cNvPr id="23" name="Straight Connector 22">
            <a:extLst>
              <a:ext uri="{FF2B5EF4-FFF2-40B4-BE49-F238E27FC236}">
                <a16:creationId xmlns:a16="http://schemas.microsoft.com/office/drawing/2014/main" id="{DA5453F0-E36C-4686-B198-8ED082A03BC1}"/>
              </a:ext>
            </a:extLst>
          </p:cNvPr>
          <p:cNvCxnSpPr>
            <a:cxnSpLocks/>
          </p:cNvCxnSpPr>
          <p:nvPr userDrawn="1"/>
        </p:nvCxnSpPr>
        <p:spPr>
          <a:xfrm>
            <a:off x="2209800" y="536448"/>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A2207A3-907D-4BCB-A8FB-9E9E9BCEF748}"/>
              </a:ext>
            </a:extLst>
          </p:cNvPr>
          <p:cNvSpPr>
            <a:spLocks noGrp="1"/>
          </p:cNvSpPr>
          <p:nvPr>
            <p:ph type="body" sz="quarter" idx="25" hasCustomPrompt="1"/>
          </p:nvPr>
        </p:nvSpPr>
        <p:spPr>
          <a:xfrm>
            <a:off x="5951537" y="1087200"/>
            <a:ext cx="5006976" cy="154800"/>
          </a:xfrm>
        </p:spPr>
        <p:txBody>
          <a:bodyPr/>
          <a:lstStyle>
            <a:lvl1pPr marL="0" indent="0">
              <a:buNone/>
              <a:defRPr sz="1000" b="1" cap="all" baseline="0">
                <a:solidFill>
                  <a:schemeClr val="bg1"/>
                </a:solidFill>
              </a:defRPr>
            </a:lvl1pPr>
            <a:lvl2pPr marL="0" indent="0">
              <a:buNone/>
              <a:defRPr sz="1000" b="1" cap="all" baseline="0">
                <a:solidFill>
                  <a:schemeClr val="bg1"/>
                </a:solidFill>
              </a:defRPr>
            </a:lvl2pPr>
            <a:lvl3pPr marL="0" indent="0">
              <a:buNone/>
              <a:defRPr sz="1000" b="1" cap="all" baseline="0">
                <a:solidFill>
                  <a:schemeClr val="bg1"/>
                </a:solidFill>
              </a:defRPr>
            </a:lvl3pPr>
            <a:lvl4pPr marL="0" indent="0">
              <a:buNone/>
              <a:defRPr sz="1000" b="1" cap="all" baseline="0">
                <a:solidFill>
                  <a:schemeClr val="bg1"/>
                </a:solidFill>
              </a:defRPr>
            </a:lvl4pPr>
            <a:lvl5pPr marL="0" indent="0">
              <a:buNone/>
              <a:defRPr sz="1000" b="1" cap="all" baseline="0">
                <a:solidFill>
                  <a:schemeClr val="bg1"/>
                </a:solidFill>
              </a:defRPr>
            </a:lvl5pPr>
          </a:lstStyle>
          <a:p>
            <a:pPr lvl="0"/>
            <a:r>
              <a:rPr lang="en-US" dirty="0"/>
              <a:t>Click to Enter Business line</a:t>
            </a:r>
          </a:p>
          <a:p>
            <a:pPr lvl="1"/>
            <a:endParaRPr lang="en-US" dirty="0"/>
          </a:p>
        </p:txBody>
      </p:sp>
      <p:sp>
        <p:nvSpPr>
          <p:cNvPr id="31" name="Rectangle 30">
            <a:extLst>
              <a:ext uri="{FF2B5EF4-FFF2-40B4-BE49-F238E27FC236}">
                <a16:creationId xmlns:a16="http://schemas.microsoft.com/office/drawing/2014/main" id="{B4735DFD-FEAA-4537-8580-009E45E5862F}"/>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2" name="Rectangle 31">
            <a:extLst>
              <a:ext uri="{FF2B5EF4-FFF2-40B4-BE49-F238E27FC236}">
                <a16:creationId xmlns:a16="http://schemas.microsoft.com/office/drawing/2014/main" id="{DB781D66-0ACD-44B4-83EA-38B6F8211C0E}"/>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5" name="Rectangle 37">
            <a:extLst>
              <a:ext uri="{FF2B5EF4-FFF2-40B4-BE49-F238E27FC236}">
                <a16:creationId xmlns:a16="http://schemas.microsoft.com/office/drawing/2014/main" id="{AB1715E5-8A80-4EC2-9379-1245E1732905}"/>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pic>
        <p:nvPicPr>
          <p:cNvPr id="969198853" name="Rectangle 4" descr="{&quot;templafy&quot;:{&quot;id&quot;:&quot;6e674a03-c6fd-4f80-b00d-746591d5f568&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64" y="567844"/>
            <a:ext cx="1605600" cy="619200"/>
          </a:xfrm>
          <a:prstGeom prst="rect">
            <a:avLst/>
          </a:prstGeom>
        </p:spPr>
      </p:pic>
      <p:sp>
        <p:nvSpPr>
          <p:cNvPr id="7" name="date" descr="{&quot;templafy&quot;:{&quot;id&quot;:&quot;f2db2c2d-0672-46f5-93a5-9ed351e657a4&quot;}}" title="Form.Date">
            <a:extLst>
              <a:ext uri="{FF2B5EF4-FFF2-40B4-BE49-F238E27FC236}">
                <a16:creationId xmlns:a16="http://schemas.microsoft.com/office/drawing/2014/main" id="{9C9EDD5B-EE2D-4D64-36A1-CA95DCE00FA3}"/>
              </a:ext>
            </a:extLst>
          </p:cNvPr>
          <p:cNvSpPr/>
          <p:nvPr userDrawn="1"/>
        </p:nvSpPr>
        <p:spPr>
          <a:xfrm>
            <a:off x="5951537" y="5367600"/>
            <a:ext cx="2286000" cy="1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000" b="1" noProof="0" dirty="0">
              <a:solidFill>
                <a:schemeClr val="bg1"/>
              </a:solidFill>
            </a:endParaRPr>
          </a:p>
        </p:txBody>
      </p:sp>
      <p:sp>
        <p:nvSpPr>
          <p:cNvPr id="8" name="text" descr="{&quot;templafy&quot;:{&quot;id&quot;:&quot;a5aefac8-59b3-493a-93be-34cdf57ce94b&quot;}}" title="UserProfile.Name">
            <a:extLst>
              <a:ext uri="{FF2B5EF4-FFF2-40B4-BE49-F238E27FC236}">
                <a16:creationId xmlns:a16="http://schemas.microsoft.com/office/drawing/2014/main" id="{C35A0DD0-3623-7B0A-8B08-E630BA74A710}"/>
              </a:ext>
            </a:extLst>
          </p:cNvPr>
          <p:cNvSpPr/>
          <p:nvPr userDrawn="1"/>
        </p:nvSpPr>
        <p:spPr>
          <a:xfrm>
            <a:off x="5951537" y="3913200"/>
            <a:ext cx="2430000" cy="151658"/>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l"/>
            <a:r>
              <a:rPr lang="en-US" sz="1000" b="1" dirty="0">
                <a:solidFill>
                  <a:schemeClr val="bg1"/>
                </a:solidFill>
                <a:latin typeface="+mj-lt"/>
                <a:cs typeface="Arial" panose="020B0604020202020204" pitchFamily="34" charset="0"/>
              </a:rPr>
              <a:t>[First Name] [Last Name]</a:t>
            </a:r>
          </a:p>
        </p:txBody>
      </p:sp>
      <p:sp>
        <p:nvSpPr>
          <p:cNvPr id="9" name="text" descr="{&quot;templafy&quot;:{&quot;id&quot;:&quot;524b2e81-8882-4884-a731-d6094edebb2d&quot;}}" title="UserProfile.Title">
            <a:extLst>
              <a:ext uri="{FF2B5EF4-FFF2-40B4-BE49-F238E27FC236}">
                <a16:creationId xmlns:a16="http://schemas.microsoft.com/office/drawing/2014/main" id="{80532BFC-D729-2203-3B98-61C927D808E7}"/>
              </a:ext>
            </a:extLst>
          </p:cNvPr>
          <p:cNvSpPr/>
          <p:nvPr userDrawn="1"/>
        </p:nvSpPr>
        <p:spPr>
          <a:xfrm>
            <a:off x="5951537" y="4075201"/>
            <a:ext cx="2430000" cy="320400"/>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i="1" dirty="0">
                <a:solidFill>
                  <a:schemeClr val="bg1"/>
                </a:solidFill>
                <a:latin typeface="+mn-lt"/>
                <a:cs typeface="Arial" panose="020B0604020202020204" pitchFamily="34" charset="0"/>
              </a:rPr>
              <a:t>[Title]</a:t>
            </a:r>
          </a:p>
        </p:txBody>
      </p:sp>
    </p:spTree>
    <p:extLst>
      <p:ext uri="{BB962C8B-B14F-4D97-AF65-F5344CB8AC3E}">
        <p14:creationId xmlns:p14="http://schemas.microsoft.com/office/powerpoint/2010/main" val="246803082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490275"/>
            <a:ext cx="8207374" cy="522000"/>
          </a:xfrm>
        </p:spPr>
        <p:txBody>
          <a:bodyPr/>
          <a:lstStyle>
            <a:lvl1pPr>
              <a:defRPr/>
            </a:lvl1pPr>
          </a:lstStyle>
          <a:p>
            <a:r>
              <a:rPr lang="en-US" noProof="0" dirty="0"/>
              <a:t>Click to enter title</a:t>
            </a:r>
          </a:p>
        </p:txBody>
      </p:sp>
      <p:sp>
        <p:nvSpPr>
          <p:cNvPr id="7" name="Text Placeholder 2"/>
          <p:cNvSpPr>
            <a:spLocks noGrp="1"/>
          </p:cNvSpPr>
          <p:nvPr>
            <p:ph type="body" sz="quarter" idx="13" hasCustomPrompt="1"/>
          </p:nvPr>
        </p:nvSpPr>
        <p:spPr>
          <a:xfrm>
            <a:off x="575998" y="1526400"/>
            <a:ext cx="3775339" cy="4755338"/>
          </a:xfrm>
        </p:spPr>
        <p:txBody>
          <a:bodyPr/>
          <a:lstStyle>
            <a:lvl1pPr marL="302400" indent="-302400">
              <a:spcBef>
                <a:spcPts val="600"/>
              </a:spcBef>
              <a:spcAft>
                <a:spcPts val="200"/>
              </a:spcAft>
              <a:buClr>
                <a:schemeClr val="accent1"/>
              </a:buClr>
              <a:buFont typeface="+mj-lt"/>
              <a:buAutoNum type="arabicPeriod"/>
              <a:defRPr sz="1600" b="1"/>
            </a:lvl1pPr>
            <a:lvl2pPr marL="302400" indent="0">
              <a:spcBef>
                <a:spcPts val="0"/>
              </a:spcBef>
              <a:spcAft>
                <a:spcPts val="300"/>
              </a:spcAft>
              <a:buFont typeface="Arial" panose="020B0604020202020204" pitchFamily="34" charset="0"/>
              <a:buChar char="​"/>
              <a:defRPr sz="1200" b="0"/>
            </a:lvl2pPr>
            <a:lvl3pPr marL="0" indent="0">
              <a:spcBef>
                <a:spcPts val="1200"/>
              </a:spcBef>
              <a:buFont typeface="Arial" panose="020B0604020202020204" pitchFamily="34" charset="0"/>
              <a:buChar char="​"/>
              <a:defRPr sz="1200" b="0"/>
            </a:lvl3pPr>
            <a:lvl4pPr marL="0" indent="0">
              <a:spcBef>
                <a:spcPts val="1200"/>
              </a:spcBef>
              <a:buFont typeface="Arial" panose="020B0604020202020204" pitchFamily="34" charset="0"/>
              <a:buChar char="​"/>
              <a:defRPr sz="1200" b="0"/>
            </a:lvl4pPr>
            <a:lvl5pPr marL="0" indent="0">
              <a:spcBef>
                <a:spcPts val="1200"/>
              </a:spcBef>
              <a:buFont typeface="Arial" panose="020B0604020202020204" pitchFamily="34" charset="0"/>
              <a:buChar char="​"/>
              <a:defRPr sz="1200" b="0"/>
            </a:lvl5pPr>
            <a:lvl6pPr marL="0" indent="0">
              <a:spcBef>
                <a:spcPts val="1200"/>
              </a:spcBef>
              <a:buFont typeface="Arial" panose="020B0604020202020204" pitchFamily="34" charset="0"/>
              <a:buChar char="​"/>
              <a:defRPr sz="1200" b="0"/>
            </a:lvl6pPr>
            <a:lvl7pPr marL="0" indent="0">
              <a:spcBef>
                <a:spcPts val="1200"/>
              </a:spcBef>
              <a:buFont typeface="Arial" panose="020B0604020202020204" pitchFamily="34" charset="0"/>
              <a:buChar char="​"/>
              <a:defRPr sz="1200" b="0"/>
            </a:lvl7pPr>
            <a:lvl8pPr marL="0" indent="0">
              <a:spcBef>
                <a:spcPts val="1200"/>
              </a:spcBef>
              <a:buFont typeface="Arial" panose="020B0604020202020204" pitchFamily="34" charset="0"/>
              <a:buChar char="​"/>
              <a:defRPr sz="1200" b="0"/>
            </a:lvl8pPr>
            <a:lvl9pPr marL="0" indent="0">
              <a:spcBef>
                <a:spcPts val="1200"/>
              </a:spcBef>
              <a:buFont typeface="Arial" panose="020B0604020202020204" pitchFamily="34" charset="0"/>
              <a:buChar char="​"/>
              <a:defRPr sz="1200" b="0"/>
            </a:lvl9pPr>
          </a:lstStyle>
          <a:p>
            <a:pPr lvl="0"/>
            <a:r>
              <a:rPr lang="en-US" noProof="0" dirty="0"/>
              <a:t>Click to enter text</a:t>
            </a:r>
          </a:p>
          <a:p>
            <a:pPr lvl="1"/>
            <a:r>
              <a:rPr lang="en-US" noProof="0" dirty="0"/>
              <a:t>Click to enter text</a:t>
            </a:r>
          </a:p>
        </p:txBody>
      </p:sp>
      <p:sp>
        <p:nvSpPr>
          <p:cNvPr id="9" name="Text Placeholder 8">
            <a:extLst>
              <a:ext uri="{FF2B5EF4-FFF2-40B4-BE49-F238E27FC236}">
                <a16:creationId xmlns:a16="http://schemas.microsoft.com/office/drawing/2014/main" id="{0ABD9804-A419-4610-BB47-109546BED873}"/>
              </a:ext>
            </a:extLst>
          </p:cNvPr>
          <p:cNvSpPr>
            <a:spLocks noGrp="1"/>
          </p:cNvSpPr>
          <p:nvPr>
            <p:ph type="body" sz="quarter" idx="14" hasCustomPrompt="1"/>
          </p:nvPr>
        </p:nvSpPr>
        <p:spPr>
          <a:xfrm>
            <a:off x="5006974" y="1526400"/>
            <a:ext cx="3776400" cy="4755337"/>
          </a:xfrm>
        </p:spPr>
        <p:txBody>
          <a:bodyPr/>
          <a:lstStyle>
            <a:lvl1pPr marL="302400" indent="-302400">
              <a:spcBef>
                <a:spcPts val="600"/>
              </a:spcBef>
              <a:spcAft>
                <a:spcPts val="200"/>
              </a:spcAft>
              <a:buClr>
                <a:schemeClr val="accent1"/>
              </a:buClr>
              <a:buFont typeface="+mj-lt"/>
              <a:buAutoNum type="arabicPeriod" startAt="9"/>
              <a:defRPr sz="1600" b="1" i="0">
                <a:latin typeface="+mn-lt"/>
              </a:defRPr>
            </a:lvl1pPr>
            <a:lvl2pPr marL="302400" indent="0">
              <a:spcAft>
                <a:spcPts val="300"/>
              </a:spcAft>
              <a:buFont typeface="Arial" panose="020B0604020202020204" pitchFamily="34" charset="0"/>
              <a:buChar char="​"/>
              <a:defRPr sz="1200" b="0" i="0">
                <a:latin typeface="+mn-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To change the List Number place your cursor here, right-click and select “Numbering / Bullets and Numbering” and enter a “Start at:” number.</a:t>
            </a:r>
          </a:p>
          <a:p>
            <a:pPr lvl="1"/>
            <a:r>
              <a:rPr lang="en-US" dirty="0"/>
              <a:t>Click to enter text</a:t>
            </a:r>
          </a:p>
        </p:txBody>
      </p:sp>
      <p:sp>
        <p:nvSpPr>
          <p:cNvPr id="10" name="Date Placeholder 9">
            <a:extLst>
              <a:ext uri="{FF2B5EF4-FFF2-40B4-BE49-F238E27FC236}">
                <a16:creationId xmlns:a16="http://schemas.microsoft.com/office/drawing/2014/main" id="{E6E84DA0-FCFA-4A01-BF01-3D71C3B1BD25}"/>
              </a:ext>
            </a:extLst>
          </p:cNvPr>
          <p:cNvSpPr>
            <a:spLocks noGrp="1"/>
          </p:cNvSpPr>
          <p:nvPr>
            <p:ph type="dt" sz="half" idx="15"/>
          </p:nvPr>
        </p:nvSpPr>
        <p:spPr/>
        <p:txBody>
          <a:bodyPr/>
          <a:lstStyle/>
          <a:p>
            <a:endParaRPr lang="en-US" dirty="0"/>
          </a:p>
        </p:txBody>
      </p:sp>
      <p:sp>
        <p:nvSpPr>
          <p:cNvPr id="11" name="Footer Placeholder 10">
            <a:extLst>
              <a:ext uri="{FF2B5EF4-FFF2-40B4-BE49-F238E27FC236}">
                <a16:creationId xmlns:a16="http://schemas.microsoft.com/office/drawing/2014/main" id="{5EE970EA-6047-4C7D-AFBD-4652B7BA7B07}"/>
              </a:ext>
            </a:extLst>
          </p:cNvPr>
          <p:cNvSpPr>
            <a:spLocks noGrp="1"/>
          </p:cNvSpPr>
          <p:nvPr>
            <p:ph type="ftr" sz="quarter" idx="16"/>
          </p:nvPr>
        </p:nvSpPr>
        <p:spPr/>
        <p:txBody>
          <a:bodyPr/>
          <a:lstStyle/>
          <a:p>
            <a:endParaRPr lang="en-US" dirty="0"/>
          </a:p>
        </p:txBody>
      </p:sp>
      <p:sp>
        <p:nvSpPr>
          <p:cNvPr id="12" name="Slide Number Placeholder 11">
            <a:extLst>
              <a:ext uri="{FF2B5EF4-FFF2-40B4-BE49-F238E27FC236}">
                <a16:creationId xmlns:a16="http://schemas.microsoft.com/office/drawing/2014/main" id="{8FAA5F44-5462-46C1-BCCE-7CC3501A52E5}"/>
              </a:ext>
            </a:extLst>
          </p:cNvPr>
          <p:cNvSpPr>
            <a:spLocks noGrp="1"/>
          </p:cNvSpPr>
          <p:nvPr>
            <p:ph type="sldNum" sz="quarter" idx="17"/>
          </p:nvPr>
        </p:nvSpPr>
        <p:spPr/>
        <p:txBody>
          <a:bodyPr/>
          <a:lstStyle/>
          <a:p>
            <a:fld id="{24C8C45C-947F-4981-8B3F-4F32E973C901}" type="slidenum">
              <a:rPr lang="en-US" smtClean="0"/>
              <a:pPr/>
              <a:t>‹#›</a:t>
            </a:fld>
            <a:endParaRPr lang="en-US" dirty="0"/>
          </a:p>
        </p:txBody>
      </p:sp>
      <p:sp>
        <p:nvSpPr>
          <p:cNvPr id="8" name="Rectangle 7">
            <a:extLst>
              <a:ext uri="{FF2B5EF4-FFF2-40B4-BE49-F238E27FC236}">
                <a16:creationId xmlns:a16="http://schemas.microsoft.com/office/drawing/2014/main" id="{323641E0-52EA-414B-9309-4E1623A7872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F3CB563B-E215-40CD-85BB-2DBDC7E454C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4" name="Rectangle 37">
            <a:extLst>
              <a:ext uri="{FF2B5EF4-FFF2-40B4-BE49-F238E27FC236}">
                <a16:creationId xmlns:a16="http://schemas.microsoft.com/office/drawing/2014/main" id="{D95C6D94-FF8D-46FF-A30C-3F521C1C6E6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24555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83438" y="490275"/>
            <a:ext cx="4432300" cy="522000"/>
          </a:xfrm>
        </p:spPr>
        <p:txBody>
          <a:bodyPr/>
          <a:lstStyle>
            <a:lvl1pPr>
              <a:defRPr/>
            </a:lvl1pPr>
          </a:lstStyle>
          <a:p>
            <a:r>
              <a:rPr lang="en-US" noProof="0" dirty="0"/>
              <a:t>Click to enter title</a:t>
            </a:r>
          </a:p>
        </p:txBody>
      </p:sp>
      <p:sp>
        <p:nvSpPr>
          <p:cNvPr id="7" name="Text Placeholder 2"/>
          <p:cNvSpPr>
            <a:spLocks noGrp="1"/>
          </p:cNvSpPr>
          <p:nvPr>
            <p:ph type="body" sz="quarter" idx="13" hasCustomPrompt="1"/>
          </p:nvPr>
        </p:nvSpPr>
        <p:spPr>
          <a:xfrm>
            <a:off x="7183438" y="1526400"/>
            <a:ext cx="4432300" cy="4755338"/>
          </a:xfrm>
        </p:spPr>
        <p:txBody>
          <a:bodyPr/>
          <a:lstStyle>
            <a:lvl1pPr marL="302400" indent="-302400">
              <a:spcBef>
                <a:spcPts val="600"/>
              </a:spcBef>
              <a:spcAft>
                <a:spcPts val="200"/>
              </a:spcAft>
              <a:buClr>
                <a:schemeClr val="accent1"/>
              </a:buClr>
              <a:buFont typeface="+mj-lt"/>
              <a:buAutoNum type="arabicPeriod"/>
              <a:defRPr sz="1600" b="1"/>
            </a:lvl1pPr>
            <a:lvl2pPr marL="302400" indent="0">
              <a:spcBef>
                <a:spcPts val="0"/>
              </a:spcBef>
              <a:spcAft>
                <a:spcPts val="300"/>
              </a:spcAft>
              <a:buFont typeface="Arial" panose="020B0604020202020204" pitchFamily="34" charset="0"/>
              <a:buChar char="​"/>
              <a:defRPr sz="1200" b="0"/>
            </a:lvl2pPr>
            <a:lvl3pPr marL="0" indent="0">
              <a:spcBef>
                <a:spcPts val="1200"/>
              </a:spcBef>
              <a:buFont typeface="Arial" panose="020B0604020202020204" pitchFamily="34" charset="0"/>
              <a:buChar char="​"/>
              <a:defRPr sz="1200" b="0"/>
            </a:lvl3pPr>
            <a:lvl4pPr marL="0" indent="0">
              <a:spcBef>
                <a:spcPts val="1200"/>
              </a:spcBef>
              <a:buFont typeface="Arial" panose="020B0604020202020204" pitchFamily="34" charset="0"/>
              <a:buChar char="​"/>
              <a:defRPr sz="1200" b="0"/>
            </a:lvl4pPr>
            <a:lvl5pPr marL="0" indent="0">
              <a:spcBef>
                <a:spcPts val="1200"/>
              </a:spcBef>
              <a:buFont typeface="Arial" panose="020B0604020202020204" pitchFamily="34" charset="0"/>
              <a:buChar char="​"/>
              <a:defRPr sz="1200" b="0"/>
            </a:lvl5pPr>
            <a:lvl6pPr marL="0" indent="0">
              <a:spcBef>
                <a:spcPts val="1200"/>
              </a:spcBef>
              <a:buFont typeface="Arial" panose="020B0604020202020204" pitchFamily="34" charset="0"/>
              <a:buChar char="​"/>
              <a:defRPr sz="1200" b="0"/>
            </a:lvl6pPr>
            <a:lvl7pPr marL="0" indent="0">
              <a:spcBef>
                <a:spcPts val="1200"/>
              </a:spcBef>
              <a:buFont typeface="Arial" panose="020B0604020202020204" pitchFamily="34" charset="0"/>
              <a:buChar char="​"/>
              <a:defRPr sz="1200" b="0"/>
            </a:lvl7pPr>
            <a:lvl8pPr marL="0" indent="0">
              <a:spcBef>
                <a:spcPts val="1200"/>
              </a:spcBef>
              <a:buFont typeface="Arial" panose="020B0604020202020204" pitchFamily="34" charset="0"/>
              <a:buChar char="​"/>
              <a:defRPr sz="1200" b="0"/>
            </a:lvl8pPr>
            <a:lvl9pPr marL="0" indent="0">
              <a:spcBef>
                <a:spcPts val="1200"/>
              </a:spcBef>
              <a:buFont typeface="Arial" panose="020B0604020202020204" pitchFamily="34" charset="0"/>
              <a:buChar char="​"/>
              <a:defRPr sz="1200" b="0"/>
            </a:lvl9pPr>
          </a:lstStyle>
          <a:p>
            <a:pPr lvl="0"/>
            <a:r>
              <a:rPr lang="en-US" noProof="0" dirty="0"/>
              <a:t>Click to enter text</a:t>
            </a:r>
          </a:p>
          <a:p>
            <a:pPr lvl="1"/>
            <a:r>
              <a:rPr lang="en-US" noProof="0" dirty="0"/>
              <a:t>Click to enter text</a:t>
            </a:r>
          </a:p>
        </p:txBody>
      </p:sp>
      <p:sp>
        <p:nvSpPr>
          <p:cNvPr id="14" name="Picture Placeholder 13">
            <a:extLst>
              <a:ext uri="{FF2B5EF4-FFF2-40B4-BE49-F238E27FC236}">
                <a16:creationId xmlns:a16="http://schemas.microsoft.com/office/drawing/2014/main" id="{4A96AD00-B896-441E-A7C5-CEE7E7B9189D}"/>
              </a:ext>
            </a:extLst>
          </p:cNvPr>
          <p:cNvSpPr>
            <a:spLocks noGrp="1"/>
          </p:cNvSpPr>
          <p:nvPr>
            <p:ph type="pic" sz="quarter" idx="18" hasCustomPrompt="1"/>
          </p:nvPr>
        </p:nvSpPr>
        <p:spPr>
          <a:xfrm>
            <a:off x="0" y="575468"/>
            <a:ext cx="5951538" cy="5707064"/>
          </a:xfrm>
          <a:solidFill>
            <a:srgbClr val="AAAAAA"/>
          </a:solidFill>
        </p:spPr>
        <p:txBody>
          <a:bodyPr lIns="576000" tIns="36000" rIns="1296000"/>
          <a:lstStyle>
            <a:lvl1pPr marL="0" indent="0" algn="l">
              <a:spcAft>
                <a:spcPts val="0"/>
              </a:spcAft>
              <a:buNone/>
              <a:defRPr sz="1600" b="0" cap="none" baseline="0">
                <a:solidFill>
                  <a:schemeClr val="bg1"/>
                </a:solidFill>
              </a:defRPr>
            </a:lvl1pPr>
          </a:lstStyle>
          <a:p>
            <a:r>
              <a:rPr lang="en-US" dirty="0"/>
              <a:t>Click here to insert image via Templafy/Images or click icon to browse for image</a:t>
            </a:r>
          </a:p>
        </p:txBody>
      </p:sp>
      <p:sp>
        <p:nvSpPr>
          <p:cNvPr id="10" name="Date Placeholder 9">
            <a:extLst>
              <a:ext uri="{FF2B5EF4-FFF2-40B4-BE49-F238E27FC236}">
                <a16:creationId xmlns:a16="http://schemas.microsoft.com/office/drawing/2014/main" id="{E6E84DA0-FCFA-4A01-BF01-3D71C3B1BD25}"/>
              </a:ext>
            </a:extLst>
          </p:cNvPr>
          <p:cNvSpPr>
            <a:spLocks noGrp="1"/>
          </p:cNvSpPr>
          <p:nvPr>
            <p:ph type="dt" sz="half" idx="15"/>
          </p:nvPr>
        </p:nvSpPr>
        <p:spPr/>
        <p:txBody>
          <a:bodyPr/>
          <a:lstStyle/>
          <a:p>
            <a:endParaRPr lang="en-US" dirty="0"/>
          </a:p>
        </p:txBody>
      </p:sp>
      <p:sp>
        <p:nvSpPr>
          <p:cNvPr id="11" name="Footer Placeholder 10">
            <a:extLst>
              <a:ext uri="{FF2B5EF4-FFF2-40B4-BE49-F238E27FC236}">
                <a16:creationId xmlns:a16="http://schemas.microsoft.com/office/drawing/2014/main" id="{5EE970EA-6047-4C7D-AFBD-4652B7BA7B07}"/>
              </a:ext>
            </a:extLst>
          </p:cNvPr>
          <p:cNvSpPr>
            <a:spLocks noGrp="1"/>
          </p:cNvSpPr>
          <p:nvPr>
            <p:ph type="ftr" sz="quarter" idx="16"/>
          </p:nvPr>
        </p:nvSpPr>
        <p:spPr/>
        <p:txBody>
          <a:bodyPr/>
          <a:lstStyle/>
          <a:p>
            <a:endParaRPr lang="en-US" dirty="0"/>
          </a:p>
        </p:txBody>
      </p:sp>
      <p:sp>
        <p:nvSpPr>
          <p:cNvPr id="12" name="Slide Number Placeholder 11">
            <a:extLst>
              <a:ext uri="{FF2B5EF4-FFF2-40B4-BE49-F238E27FC236}">
                <a16:creationId xmlns:a16="http://schemas.microsoft.com/office/drawing/2014/main" id="{8FAA5F44-5462-46C1-BCCE-7CC3501A52E5}"/>
              </a:ext>
            </a:extLst>
          </p:cNvPr>
          <p:cNvSpPr>
            <a:spLocks noGrp="1"/>
          </p:cNvSpPr>
          <p:nvPr>
            <p:ph type="sldNum" sz="quarter" idx="17"/>
          </p:nvPr>
        </p:nvSpPr>
        <p:spPr/>
        <p:txBody>
          <a:bodyPr/>
          <a:lstStyle/>
          <a:p>
            <a:fld id="{24C8C45C-947F-4981-8B3F-4F32E973C901}" type="slidenum">
              <a:rPr lang="en-US" smtClean="0"/>
              <a:pPr/>
              <a:t>‹#›</a:t>
            </a:fld>
            <a:endParaRPr lang="en-US" dirty="0"/>
          </a:p>
        </p:txBody>
      </p:sp>
      <p:sp>
        <p:nvSpPr>
          <p:cNvPr id="8" name="Rectangle 7">
            <a:extLst>
              <a:ext uri="{FF2B5EF4-FFF2-40B4-BE49-F238E27FC236}">
                <a16:creationId xmlns:a16="http://schemas.microsoft.com/office/drawing/2014/main" id="{7CA90C7C-7486-40B0-814A-CC3DC02CAF6B}"/>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3FECABC1-60E2-4718-BF3B-6EE4A7B7516A}"/>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5D5E54E7-BD2E-409A-8012-6F50911BB4A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6002844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4675" y="1425600"/>
            <a:ext cx="11041063" cy="705600"/>
          </a:xfrm>
        </p:spPr>
        <p:txBody>
          <a:bodyPr anchor="b"/>
          <a:lstStyle>
            <a:lvl1pPr algn="l">
              <a:defRPr sz="4600">
                <a:solidFill>
                  <a:schemeClr val="accent1"/>
                </a:solidFill>
              </a:defRPr>
            </a:lvl1pPr>
          </a:lstStyle>
          <a:p>
            <a:r>
              <a:rPr lang="en-US" dirty="0"/>
              <a:t>Click to enter section title</a:t>
            </a:r>
          </a:p>
        </p:txBody>
      </p:sp>
      <p:sp>
        <p:nvSpPr>
          <p:cNvPr id="3" name="Subtitle 2"/>
          <p:cNvSpPr>
            <a:spLocks noGrp="1"/>
          </p:cNvSpPr>
          <p:nvPr>
            <p:ph type="subTitle" idx="1" hasCustomPrompt="1"/>
          </p:nvPr>
        </p:nvSpPr>
        <p:spPr>
          <a:xfrm>
            <a:off x="574675" y="2133936"/>
            <a:ext cx="11041063" cy="456395"/>
          </a:xfrm>
        </p:spPr>
        <p:txBody>
          <a:bodyPr/>
          <a:lstStyle>
            <a:lvl1pPr marL="0" indent="0" algn="l">
              <a:spcBef>
                <a:spcPts val="0"/>
              </a:spcBef>
              <a:spcAft>
                <a:spcPts val="0"/>
              </a:spcAft>
              <a:buFont typeface="Arial" panose="020B0604020202020204" pitchFamily="34" charset="0"/>
              <a:buChar char="​"/>
              <a:defRPr sz="2400" b="1">
                <a:solidFill>
                  <a:schemeClr val="tx1"/>
                </a:solidFill>
                <a:latin typeface="+mj-lt"/>
              </a:defRPr>
            </a:lvl1pPr>
            <a:lvl2pPr marL="0" indent="0" algn="l">
              <a:spcAft>
                <a:spcPts val="0"/>
              </a:spcAft>
              <a:buFont typeface="Arial" panose="020B0604020202020204" pitchFamily="34" charset="0"/>
              <a:buChar char="​"/>
              <a:defRPr sz="2000" b="1">
                <a:solidFill>
                  <a:schemeClr val="tx1"/>
                </a:solidFill>
                <a:latin typeface="+mj-lt"/>
              </a:defRPr>
            </a:lvl2pPr>
            <a:lvl3pPr marL="0" indent="0" algn="l">
              <a:spcAft>
                <a:spcPts val="0"/>
              </a:spcAft>
              <a:buFont typeface="Arial" panose="020B0604020202020204" pitchFamily="34" charset="0"/>
              <a:buChar char="​"/>
              <a:defRPr sz="2000" b="1">
                <a:solidFill>
                  <a:schemeClr val="tx1"/>
                </a:solidFill>
                <a:latin typeface="+mj-lt"/>
              </a:defRPr>
            </a:lvl3pPr>
            <a:lvl4pPr marL="0" indent="0" algn="l">
              <a:spcAft>
                <a:spcPts val="0"/>
              </a:spcAft>
              <a:buFont typeface="Arial" panose="020B0604020202020204" pitchFamily="34" charset="0"/>
              <a:buChar char="​"/>
              <a:defRPr sz="2000" b="1">
                <a:solidFill>
                  <a:schemeClr val="tx1"/>
                </a:solidFill>
                <a:latin typeface="+mj-lt"/>
              </a:defRPr>
            </a:lvl4pPr>
            <a:lvl5pPr marL="0" indent="0" algn="l">
              <a:spcAft>
                <a:spcPts val="0"/>
              </a:spcAft>
              <a:buFont typeface="Arial" panose="020B0604020202020204" pitchFamily="34" charset="0"/>
              <a:buChar char="​"/>
              <a:defRPr sz="2000" b="1">
                <a:solidFill>
                  <a:schemeClr val="tx1"/>
                </a:solidFill>
                <a:latin typeface="+mj-lt"/>
              </a:defRPr>
            </a:lvl5pPr>
            <a:lvl6pPr marL="0" indent="0" algn="l">
              <a:spcAft>
                <a:spcPts val="0"/>
              </a:spcAft>
              <a:buFont typeface="Arial" panose="020B0604020202020204" pitchFamily="34" charset="0"/>
              <a:buChar char="​"/>
              <a:defRPr sz="2000" b="1">
                <a:solidFill>
                  <a:schemeClr val="tx1"/>
                </a:solidFill>
                <a:latin typeface="+mj-lt"/>
              </a:defRPr>
            </a:lvl6pPr>
            <a:lvl7pPr marL="0" indent="0" algn="l">
              <a:buFont typeface="Arial" panose="020B0604020202020204" pitchFamily="34" charset="0"/>
              <a:buChar char="​"/>
              <a:defRPr sz="2000" b="1">
                <a:solidFill>
                  <a:schemeClr val="tx1"/>
                </a:solidFill>
                <a:latin typeface="+mj-lt"/>
              </a:defRPr>
            </a:lvl7pPr>
            <a:lvl8pPr marL="0" indent="0" algn="l">
              <a:spcAft>
                <a:spcPts val="0"/>
              </a:spcAft>
              <a:buFont typeface="Arial" panose="020B0604020202020204" pitchFamily="34" charset="0"/>
              <a:buChar char="​"/>
              <a:defRPr sz="2000" b="1">
                <a:solidFill>
                  <a:schemeClr val="tx1"/>
                </a:solidFill>
                <a:latin typeface="+mj-lt"/>
              </a:defRPr>
            </a:lvl8pPr>
            <a:lvl9pPr marL="0" indent="0" algn="l">
              <a:buFont typeface="Arial" panose="020B0604020202020204" pitchFamily="34" charset="0"/>
              <a:buChar char="​"/>
              <a:tabLst/>
              <a:defRPr sz="2000" b="1">
                <a:solidFill>
                  <a:schemeClr val="tx1"/>
                </a:solidFill>
                <a:latin typeface="+mj-lt"/>
              </a:defRPr>
            </a:lvl9pPr>
          </a:lstStyle>
          <a:p>
            <a:r>
              <a:rPr lang="en-US" dirty="0"/>
              <a:t>Click to enter subtitle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p>
            <a:fld id="{24C8C45C-947F-4981-8B3F-4F32E973C901}" type="slidenum">
              <a:rPr lang="en-US" smtClean="0"/>
              <a:pPr/>
              <a:t>‹#›</a:t>
            </a:fld>
            <a:endParaRPr lang="en-US" dirty="0"/>
          </a:p>
        </p:txBody>
      </p:sp>
      <p:sp>
        <p:nvSpPr>
          <p:cNvPr id="7" name="Rectangle 6">
            <a:extLst>
              <a:ext uri="{FF2B5EF4-FFF2-40B4-BE49-F238E27FC236}">
                <a16:creationId xmlns:a16="http://schemas.microsoft.com/office/drawing/2014/main" id="{24D408C2-FD29-4E0F-8439-00604C7D30E2}"/>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AD7266D9-0DC6-4612-B9B8-B2A1011B28A4}"/>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9" name="Rectangle 37">
            <a:extLst>
              <a:ext uri="{FF2B5EF4-FFF2-40B4-BE49-F238E27FC236}">
                <a16:creationId xmlns:a16="http://schemas.microsoft.com/office/drawing/2014/main" id="{B685201F-D7E3-4749-B2DA-9A86277DD8BA}"/>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555538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Section Divider w/ Backgnd Color 1">
    <p:bg>
      <p:bgRef idx="1001">
        <a:schemeClr val="bg1"/>
      </p:bgRef>
    </p:bg>
    <p:spTree>
      <p:nvGrpSpPr>
        <p:cNvPr id="1" name=""/>
        <p:cNvGrpSpPr/>
        <p:nvPr/>
      </p:nvGrpSpPr>
      <p:grpSpPr>
        <a:xfrm>
          <a:off x="0" y="0"/>
          <a:ext cx="0" cy="0"/>
          <a:chOff x="0" y="0"/>
          <a:chExt cx="0" cy="0"/>
        </a:xfrm>
      </p:grpSpPr>
      <p:sp>
        <p:nvSpPr>
          <p:cNvPr id="7" name="Background"/>
          <p:cNvSpPr/>
          <p:nvPr userDrawn="1"/>
        </p:nvSpPr>
        <p:spPr bwMode="invGray">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4675" y="1425600"/>
            <a:ext cx="11041063" cy="705600"/>
          </a:xfrm>
        </p:spPr>
        <p:txBody>
          <a:bodyPr anchor="b"/>
          <a:lstStyle>
            <a:lvl1pPr algn="l">
              <a:defRPr sz="4600">
                <a:solidFill>
                  <a:schemeClr val="tx1"/>
                </a:solidFill>
              </a:defRPr>
            </a:lvl1pPr>
          </a:lstStyle>
          <a:p>
            <a:r>
              <a:rPr lang="en-US" dirty="0"/>
              <a:t>Click to enter section title</a:t>
            </a:r>
          </a:p>
        </p:txBody>
      </p:sp>
      <p:sp>
        <p:nvSpPr>
          <p:cNvPr id="3" name="Subtitle 2"/>
          <p:cNvSpPr>
            <a:spLocks noGrp="1"/>
          </p:cNvSpPr>
          <p:nvPr>
            <p:ph type="subTitle" idx="1" hasCustomPrompt="1"/>
          </p:nvPr>
        </p:nvSpPr>
        <p:spPr>
          <a:xfrm>
            <a:off x="574675" y="2133936"/>
            <a:ext cx="11041063" cy="456395"/>
          </a:xfrm>
        </p:spPr>
        <p:txBody>
          <a:bodyPr/>
          <a:lstStyle>
            <a:lvl1pPr marL="0" indent="0" algn="l">
              <a:spcBef>
                <a:spcPts val="0"/>
              </a:spcBef>
              <a:spcAft>
                <a:spcPts val="0"/>
              </a:spcAft>
              <a:buFont typeface="Arial" panose="020B0604020202020204" pitchFamily="34" charset="0"/>
              <a:buChar char="​"/>
              <a:defRPr sz="2400" b="1">
                <a:solidFill>
                  <a:schemeClr val="tx1"/>
                </a:solidFill>
                <a:latin typeface="+mj-lt"/>
              </a:defRPr>
            </a:lvl1pPr>
            <a:lvl2pPr marL="0" indent="0" algn="l">
              <a:spcAft>
                <a:spcPts val="0"/>
              </a:spcAft>
              <a:buFont typeface="Arial" panose="020B0604020202020204" pitchFamily="34" charset="0"/>
              <a:buChar char="​"/>
              <a:defRPr sz="2000" b="1">
                <a:solidFill>
                  <a:schemeClr val="tx1"/>
                </a:solidFill>
                <a:latin typeface="+mj-lt"/>
              </a:defRPr>
            </a:lvl2pPr>
            <a:lvl3pPr marL="0" indent="0" algn="l">
              <a:spcAft>
                <a:spcPts val="0"/>
              </a:spcAft>
              <a:buFont typeface="Arial" panose="020B0604020202020204" pitchFamily="34" charset="0"/>
              <a:buChar char="​"/>
              <a:defRPr sz="2000" b="1">
                <a:solidFill>
                  <a:schemeClr val="tx1"/>
                </a:solidFill>
                <a:latin typeface="+mj-lt"/>
              </a:defRPr>
            </a:lvl3pPr>
            <a:lvl4pPr marL="0" indent="0" algn="l">
              <a:spcAft>
                <a:spcPts val="0"/>
              </a:spcAft>
              <a:buFont typeface="Arial" panose="020B0604020202020204" pitchFamily="34" charset="0"/>
              <a:buChar char="​"/>
              <a:defRPr sz="2000" b="1">
                <a:solidFill>
                  <a:schemeClr val="tx1"/>
                </a:solidFill>
                <a:latin typeface="+mj-lt"/>
              </a:defRPr>
            </a:lvl4pPr>
            <a:lvl5pPr marL="0" indent="0" algn="l">
              <a:spcAft>
                <a:spcPts val="0"/>
              </a:spcAft>
              <a:buFont typeface="Arial" panose="020B0604020202020204" pitchFamily="34" charset="0"/>
              <a:buChar char="​"/>
              <a:defRPr sz="2000" b="1">
                <a:solidFill>
                  <a:schemeClr val="tx1"/>
                </a:solidFill>
                <a:latin typeface="+mj-lt"/>
              </a:defRPr>
            </a:lvl5pPr>
            <a:lvl6pPr marL="0" indent="0" algn="l">
              <a:spcAft>
                <a:spcPts val="0"/>
              </a:spcAft>
              <a:buFont typeface="Arial" panose="020B0604020202020204" pitchFamily="34" charset="0"/>
              <a:buChar char="​"/>
              <a:defRPr sz="2000" b="1">
                <a:solidFill>
                  <a:schemeClr val="tx1"/>
                </a:solidFill>
                <a:latin typeface="+mj-lt"/>
              </a:defRPr>
            </a:lvl6pPr>
            <a:lvl7pPr marL="0" indent="0" algn="l">
              <a:buFont typeface="Arial" panose="020B0604020202020204" pitchFamily="34" charset="0"/>
              <a:buChar char="​"/>
              <a:defRPr sz="2000" b="1">
                <a:solidFill>
                  <a:schemeClr val="tx1"/>
                </a:solidFill>
                <a:latin typeface="+mj-lt"/>
              </a:defRPr>
            </a:lvl7pPr>
            <a:lvl8pPr marL="0" indent="0" algn="l">
              <a:spcAft>
                <a:spcPts val="0"/>
              </a:spcAft>
              <a:buFont typeface="Arial" panose="020B0604020202020204" pitchFamily="34" charset="0"/>
              <a:buChar char="​"/>
              <a:defRPr sz="2000" b="1">
                <a:solidFill>
                  <a:schemeClr val="tx1"/>
                </a:solidFill>
                <a:latin typeface="+mj-lt"/>
              </a:defRPr>
            </a:lvl8pPr>
            <a:lvl9pPr marL="0" indent="0" algn="l">
              <a:buFont typeface="Arial" panose="020B0604020202020204" pitchFamily="34" charset="0"/>
              <a:buChar char="​"/>
              <a:tabLst/>
              <a:defRPr sz="2000" b="1">
                <a:solidFill>
                  <a:schemeClr val="tx1"/>
                </a:solidFill>
                <a:latin typeface="+mj-lt"/>
              </a:defRPr>
            </a:lvl9pPr>
          </a:lstStyle>
          <a:p>
            <a:r>
              <a:rPr lang="en-US" dirty="0"/>
              <a:t>Click to enter subtitle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en-US" smtClean="0"/>
              <a:pPr/>
              <a:t>‹#›</a:t>
            </a:fld>
            <a:endParaRPr lang="en-US" dirty="0"/>
          </a:p>
        </p:txBody>
      </p:sp>
      <p:sp>
        <p:nvSpPr>
          <p:cNvPr id="20" name="TextBox 19">
            <a:extLst>
              <a:ext uri="{FF2B5EF4-FFF2-40B4-BE49-F238E27FC236}">
                <a16:creationId xmlns:a16="http://schemas.microsoft.com/office/drawing/2014/main" id="{2294E084-02F4-4612-B5F8-C12D9AFCCEA8}"/>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3C88C2BF-F0F5-4E51-83A8-5FA5CC0BF83B}"/>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4" name="Rectangle 13">
            <a:extLst>
              <a:ext uri="{FF2B5EF4-FFF2-40B4-BE49-F238E27FC236}">
                <a16:creationId xmlns:a16="http://schemas.microsoft.com/office/drawing/2014/main" id="{8995C73E-0445-4672-B503-9BEFB56C594D}"/>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4" name="text" descr="{&quot;templafy&quot;:{&quot;id&quot;:&quot;8c6e7631-4982-48e2-a7a3-946fec75298d&quot;}}" title="Form.Lcn">
            <a:extLst>
              <a:ext uri="{FF2B5EF4-FFF2-40B4-BE49-F238E27FC236}">
                <a16:creationId xmlns:a16="http://schemas.microsoft.com/office/drawing/2014/main" id="{D3003592-2E05-3644-4348-9B831AA36F7C}"/>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5" name="text" descr="{&quot;templafy&quot;:{&quot;id&quot;:&quot;ee4e27ca-c2fb-45c0-a78b-e61950b7cf0a&quot;}}" title="Form.AudienceDisclosure">
            <a:extLst>
              <a:ext uri="{FF2B5EF4-FFF2-40B4-BE49-F238E27FC236}">
                <a16:creationId xmlns:a16="http://schemas.microsoft.com/office/drawing/2014/main" id="{D0B97D51-4FCA-A36A-D5FE-A160F94369B4}"/>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6" name="text" descr="{&quot;templafy&quot;:{&quot;id&quot;:&quot;47c61bed-f2d2-45f3-b453-24da79c7bde4&quot;}}" title="UserProfile.Address.Copyright">
            <a:extLst>
              <a:ext uri="{FF2B5EF4-FFF2-40B4-BE49-F238E27FC236}">
                <a16:creationId xmlns:a16="http://schemas.microsoft.com/office/drawing/2014/main" id="{3EE93E8D-0968-F422-FC4E-ABFBC85C29A0}"/>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2023 Lincoln National Corporation</a:t>
            </a:r>
          </a:p>
        </p:txBody>
      </p:sp>
    </p:spTree>
    <p:extLst>
      <p:ext uri="{BB962C8B-B14F-4D97-AF65-F5344CB8AC3E}">
        <p14:creationId xmlns:p14="http://schemas.microsoft.com/office/powerpoint/2010/main" val="86695943"/>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amp;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71C31B-D51A-413A-8F41-0C181F398207}"/>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6" name="Text Placeholder 8">
            <a:extLst>
              <a:ext uri="{FF2B5EF4-FFF2-40B4-BE49-F238E27FC236}">
                <a16:creationId xmlns:a16="http://schemas.microsoft.com/office/drawing/2014/main" id="{94E67140-1211-43BA-B2C2-B26686A25F0B}"/>
              </a:ext>
            </a:extLst>
          </p:cNvPr>
          <p:cNvSpPr>
            <a:spLocks noGrp="1"/>
          </p:cNvSpPr>
          <p:nvPr>
            <p:ph type="body" sz="quarter" idx="13" hasCustomPrompt="1"/>
          </p:nvPr>
        </p:nvSpPr>
        <p:spPr>
          <a:xfrm>
            <a:off x="574676" y="576000"/>
            <a:ext cx="5376862" cy="3830400"/>
          </a:xfrm>
        </p:spPr>
        <p:txBody>
          <a:bodyPr/>
          <a:lstStyle>
            <a:lvl1pPr marL="0" indent="0">
              <a:lnSpc>
                <a:spcPct val="92000"/>
              </a:lnSpc>
              <a:spcAft>
                <a:spcPts val="0"/>
              </a:spcAft>
              <a:buNone/>
              <a:defRPr sz="3800" b="0"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here to enter quote text. Enter the first quote mark and then the text, remember to add the last quote mark.”</a:t>
            </a:r>
          </a:p>
        </p:txBody>
      </p:sp>
      <p:sp>
        <p:nvSpPr>
          <p:cNvPr id="7" name="Text Placeholder 10">
            <a:extLst>
              <a:ext uri="{FF2B5EF4-FFF2-40B4-BE49-F238E27FC236}">
                <a16:creationId xmlns:a16="http://schemas.microsoft.com/office/drawing/2014/main" id="{0CAAAE25-6A39-4964-A3B3-A138CD24BDB0}"/>
              </a:ext>
            </a:extLst>
          </p:cNvPr>
          <p:cNvSpPr>
            <a:spLocks noGrp="1"/>
          </p:cNvSpPr>
          <p:nvPr>
            <p:ph type="body" sz="quarter" idx="14" hasCustomPrompt="1"/>
          </p:nvPr>
        </p:nvSpPr>
        <p:spPr>
          <a:xfrm>
            <a:off x="574676" y="5011200"/>
            <a:ext cx="5375538" cy="219600"/>
          </a:xfrm>
        </p:spPr>
        <p:txBody>
          <a:bodyPr/>
          <a:lstStyle>
            <a:lvl1pPr marL="0" indent="0" defTabSz="3494088">
              <a:spcAft>
                <a:spcPts val="0"/>
              </a:spcAft>
              <a:buFont typeface="Arial" panose="020B0604020202020204" pitchFamily="34" charset="0"/>
              <a:buNone/>
              <a:defRPr sz="1400" b="1"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Source Name</a:t>
            </a:r>
          </a:p>
        </p:txBody>
      </p:sp>
      <p:sp>
        <p:nvSpPr>
          <p:cNvPr id="8" name="Text Placeholder 12">
            <a:extLst>
              <a:ext uri="{FF2B5EF4-FFF2-40B4-BE49-F238E27FC236}">
                <a16:creationId xmlns:a16="http://schemas.microsoft.com/office/drawing/2014/main" id="{268AFDC2-1ED4-4EBC-920C-D1FA4C74A41E}"/>
              </a:ext>
            </a:extLst>
          </p:cNvPr>
          <p:cNvSpPr>
            <a:spLocks noGrp="1"/>
          </p:cNvSpPr>
          <p:nvPr>
            <p:ph type="body" sz="quarter" idx="15" hasCustomPrompt="1"/>
          </p:nvPr>
        </p:nvSpPr>
        <p:spPr>
          <a:xfrm>
            <a:off x="576000" y="5220000"/>
            <a:ext cx="5375538" cy="727200"/>
          </a:xfrm>
        </p:spPr>
        <p:txBody>
          <a:bodyPr/>
          <a:lstStyle>
            <a:lvl1pPr marL="0" indent="0">
              <a:spcAft>
                <a:spcPts val="0"/>
              </a:spcAft>
              <a:buNone/>
              <a:defRPr sz="1400" b="0" i="1">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9" name="Picture Placeholder 13">
            <a:extLst>
              <a:ext uri="{FF2B5EF4-FFF2-40B4-BE49-F238E27FC236}">
                <a16:creationId xmlns:a16="http://schemas.microsoft.com/office/drawing/2014/main" id="{577F7B79-2D45-459C-A146-BA14BACDCDE9}"/>
              </a:ext>
            </a:extLst>
          </p:cNvPr>
          <p:cNvSpPr>
            <a:spLocks noGrp="1"/>
          </p:cNvSpPr>
          <p:nvPr>
            <p:ph type="pic" sz="quarter" idx="24" hasCustomPrompt="1"/>
          </p:nvPr>
        </p:nvSpPr>
        <p:spPr>
          <a:xfrm>
            <a:off x="6238874" y="0"/>
            <a:ext cx="5953126" cy="6281738"/>
          </a:xfrm>
          <a:solidFill>
            <a:srgbClr val="AAAAAA"/>
          </a:solidFill>
        </p:spPr>
        <p:txBody>
          <a:bodyPr lIns="576000" tIns="36000" rIns="1296000"/>
          <a:lstStyle>
            <a:lvl1pPr marL="0" indent="0" algn="l">
              <a:spcAft>
                <a:spcPts val="0"/>
              </a:spcAft>
              <a:buNone/>
              <a:defRPr sz="1600" b="0" cap="none" baseline="0">
                <a:solidFill>
                  <a:schemeClr val="bg1"/>
                </a:solidFill>
              </a:defRPr>
            </a:lvl1pPr>
          </a:lstStyle>
          <a:p>
            <a:r>
              <a:rPr lang="en-US" dirty="0"/>
              <a:t>Click here to insert image via Templafy/Images or click icon to browse for image</a:t>
            </a:r>
          </a:p>
        </p:txBody>
      </p:sp>
      <p:sp>
        <p:nvSpPr>
          <p:cNvPr id="4" name="Date Placeholder 3">
            <a:extLst>
              <a:ext uri="{FF2B5EF4-FFF2-40B4-BE49-F238E27FC236}">
                <a16:creationId xmlns:a16="http://schemas.microsoft.com/office/drawing/2014/main" id="{4C43212D-7EAD-447C-A5DF-1BC3BAFBBED4}"/>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6A0ACAE0-739A-47E2-BBAA-4DDC81A8F1D0}"/>
              </a:ext>
            </a:extLst>
          </p:cNvPr>
          <p:cNvSpPr>
            <a:spLocks noGrp="1"/>
          </p:cNvSpPr>
          <p:nvPr>
            <p:ph type="ftr" sz="quarter" idx="12"/>
          </p:nvPr>
        </p:nvSpPr>
        <p:spPr/>
        <p:txBody>
          <a:bodyPr/>
          <a:lstStyle/>
          <a:p>
            <a:endParaRPr lang="en-US" dirty="0"/>
          </a:p>
        </p:txBody>
      </p:sp>
      <p:sp>
        <p:nvSpPr>
          <p:cNvPr id="10" name="Rectangle 9">
            <a:extLst>
              <a:ext uri="{FF2B5EF4-FFF2-40B4-BE49-F238E27FC236}">
                <a16:creationId xmlns:a16="http://schemas.microsoft.com/office/drawing/2014/main" id="{D0133A96-3E91-41D9-AD53-66591E2E48C7}"/>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10">
            <a:extLst>
              <a:ext uri="{FF2B5EF4-FFF2-40B4-BE49-F238E27FC236}">
                <a16:creationId xmlns:a16="http://schemas.microsoft.com/office/drawing/2014/main" id="{58E838A7-1C61-478E-BFB6-BC6A66BA37CE}"/>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37">
            <a:extLst>
              <a:ext uri="{FF2B5EF4-FFF2-40B4-BE49-F238E27FC236}">
                <a16:creationId xmlns:a16="http://schemas.microsoft.com/office/drawing/2014/main" id="{992E3CFF-2E5E-4633-9E96-19FBB005E3CA}"/>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9490004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71C31B-D51A-413A-8F41-0C181F398207}"/>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6" name="Text Placeholder 8">
            <a:extLst>
              <a:ext uri="{FF2B5EF4-FFF2-40B4-BE49-F238E27FC236}">
                <a16:creationId xmlns:a16="http://schemas.microsoft.com/office/drawing/2014/main" id="{94E67140-1211-43BA-B2C2-B26686A25F0B}"/>
              </a:ext>
            </a:extLst>
          </p:cNvPr>
          <p:cNvSpPr>
            <a:spLocks noGrp="1"/>
          </p:cNvSpPr>
          <p:nvPr>
            <p:ph type="body" sz="quarter" idx="13" hasCustomPrompt="1"/>
          </p:nvPr>
        </p:nvSpPr>
        <p:spPr>
          <a:xfrm>
            <a:off x="574674" y="576000"/>
            <a:ext cx="8496301" cy="3506400"/>
          </a:xfrm>
        </p:spPr>
        <p:txBody>
          <a:bodyPr/>
          <a:lstStyle>
            <a:lvl1pPr marL="0" indent="0">
              <a:lnSpc>
                <a:spcPct val="97000"/>
              </a:lnSpc>
              <a:spcAft>
                <a:spcPts val="0"/>
              </a:spcAft>
              <a:buNone/>
              <a:defRPr sz="4600" b="0"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here to enter quote text. Enter the first quote mark and then the text, remember to add the last quote mark.”</a:t>
            </a:r>
          </a:p>
        </p:txBody>
      </p:sp>
      <p:sp>
        <p:nvSpPr>
          <p:cNvPr id="7" name="Text Placeholder 10">
            <a:extLst>
              <a:ext uri="{FF2B5EF4-FFF2-40B4-BE49-F238E27FC236}">
                <a16:creationId xmlns:a16="http://schemas.microsoft.com/office/drawing/2014/main" id="{0CAAAE25-6A39-4964-A3B3-A138CD24BDB0}"/>
              </a:ext>
            </a:extLst>
          </p:cNvPr>
          <p:cNvSpPr>
            <a:spLocks noGrp="1"/>
          </p:cNvSpPr>
          <p:nvPr>
            <p:ph type="body" sz="quarter" idx="14" hasCustomPrompt="1"/>
          </p:nvPr>
        </p:nvSpPr>
        <p:spPr>
          <a:xfrm>
            <a:off x="576000" y="4546800"/>
            <a:ext cx="5375538" cy="219600"/>
          </a:xfrm>
        </p:spPr>
        <p:txBody>
          <a:bodyPr/>
          <a:lstStyle>
            <a:lvl1pPr marL="0" indent="0" defTabSz="3494088">
              <a:spcAft>
                <a:spcPts val="0"/>
              </a:spcAft>
              <a:buFont typeface="Arial" panose="020B0604020202020204" pitchFamily="34" charset="0"/>
              <a:buNone/>
              <a:defRPr sz="1400" b="1"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Source Name</a:t>
            </a:r>
          </a:p>
        </p:txBody>
      </p:sp>
      <p:sp>
        <p:nvSpPr>
          <p:cNvPr id="8" name="Text Placeholder 12">
            <a:extLst>
              <a:ext uri="{FF2B5EF4-FFF2-40B4-BE49-F238E27FC236}">
                <a16:creationId xmlns:a16="http://schemas.microsoft.com/office/drawing/2014/main" id="{268AFDC2-1ED4-4EBC-920C-D1FA4C74A41E}"/>
              </a:ext>
            </a:extLst>
          </p:cNvPr>
          <p:cNvSpPr>
            <a:spLocks noGrp="1"/>
          </p:cNvSpPr>
          <p:nvPr>
            <p:ph type="body" sz="quarter" idx="15" hasCustomPrompt="1"/>
          </p:nvPr>
        </p:nvSpPr>
        <p:spPr>
          <a:xfrm>
            <a:off x="576000" y="4755600"/>
            <a:ext cx="5375538" cy="727200"/>
          </a:xfrm>
        </p:spPr>
        <p:txBody>
          <a:bodyPr/>
          <a:lstStyle>
            <a:lvl1pPr marL="0" indent="0">
              <a:spcAft>
                <a:spcPts val="0"/>
              </a:spcAft>
              <a:buNone/>
              <a:defRPr sz="1400" b="0" i="1">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4" name="Date Placeholder 3">
            <a:extLst>
              <a:ext uri="{FF2B5EF4-FFF2-40B4-BE49-F238E27FC236}">
                <a16:creationId xmlns:a16="http://schemas.microsoft.com/office/drawing/2014/main" id="{4C43212D-7EAD-447C-A5DF-1BC3BAFBBED4}"/>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6A0ACAE0-739A-47E2-BBAA-4DDC81A8F1D0}"/>
              </a:ext>
            </a:extLst>
          </p:cNvPr>
          <p:cNvSpPr>
            <a:spLocks noGrp="1"/>
          </p:cNvSpPr>
          <p:nvPr>
            <p:ph type="ftr" sz="quarter" idx="12"/>
          </p:nvPr>
        </p:nvSpPr>
        <p:spPr/>
        <p:txBody>
          <a:bodyPr/>
          <a:lstStyle/>
          <a:p>
            <a:endParaRPr lang="en-US" dirty="0"/>
          </a:p>
        </p:txBody>
      </p:sp>
      <p:sp>
        <p:nvSpPr>
          <p:cNvPr id="9" name="Rectangle 8">
            <a:extLst>
              <a:ext uri="{FF2B5EF4-FFF2-40B4-BE49-F238E27FC236}">
                <a16:creationId xmlns:a16="http://schemas.microsoft.com/office/drawing/2014/main" id="{ECB30ADB-DC32-4DE5-ADE3-D74EF6C8C9E3}"/>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CB1FB912-513F-42DA-B012-2EFE09EDCF2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37">
            <a:extLst>
              <a:ext uri="{FF2B5EF4-FFF2-40B4-BE49-F238E27FC236}">
                <a16:creationId xmlns:a16="http://schemas.microsoft.com/office/drawing/2014/main" id="{BA1F2271-EC62-431C-855E-4E7D77FE5734}"/>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714721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amp; Image Backgnd Color 1">
    <p:bg>
      <p:bgPr>
        <a:solidFill>
          <a:schemeClr val="accent1"/>
        </a:solidFill>
        <a:effectLst/>
      </p:bgPr>
    </p:bg>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0E39C274-483C-46D6-91F7-66CFC9D8D9C8}"/>
              </a:ext>
            </a:extLst>
          </p:cNvPr>
          <p:cNvSpPr/>
          <p:nvPr userDrawn="1"/>
        </p:nvSpPr>
        <p:spPr bwMode="invGray">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3" name="Slide Number Placeholder 2">
            <a:extLst>
              <a:ext uri="{FF2B5EF4-FFF2-40B4-BE49-F238E27FC236}">
                <a16:creationId xmlns:a16="http://schemas.microsoft.com/office/drawing/2014/main" id="{8971C31B-D51A-413A-8F41-0C181F398207}"/>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6" name="Text Placeholder 8">
            <a:extLst>
              <a:ext uri="{FF2B5EF4-FFF2-40B4-BE49-F238E27FC236}">
                <a16:creationId xmlns:a16="http://schemas.microsoft.com/office/drawing/2014/main" id="{94E67140-1211-43BA-B2C2-B26686A25F0B}"/>
              </a:ext>
            </a:extLst>
          </p:cNvPr>
          <p:cNvSpPr>
            <a:spLocks noGrp="1"/>
          </p:cNvSpPr>
          <p:nvPr>
            <p:ph type="body" sz="quarter" idx="13" hasCustomPrompt="1"/>
          </p:nvPr>
        </p:nvSpPr>
        <p:spPr>
          <a:xfrm>
            <a:off x="574676" y="576000"/>
            <a:ext cx="5376862" cy="3830400"/>
          </a:xfrm>
        </p:spPr>
        <p:txBody>
          <a:bodyPr/>
          <a:lstStyle>
            <a:lvl1pPr marL="0" indent="0">
              <a:lnSpc>
                <a:spcPct val="92000"/>
              </a:lnSpc>
              <a:spcAft>
                <a:spcPts val="0"/>
              </a:spcAft>
              <a:buNone/>
              <a:defRPr sz="3800" b="0"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here to enter quote text. Enter the first quote mark and then the text, remember to add the last quote mark.”</a:t>
            </a:r>
          </a:p>
        </p:txBody>
      </p:sp>
      <p:sp>
        <p:nvSpPr>
          <p:cNvPr id="7" name="Text Placeholder 10">
            <a:extLst>
              <a:ext uri="{FF2B5EF4-FFF2-40B4-BE49-F238E27FC236}">
                <a16:creationId xmlns:a16="http://schemas.microsoft.com/office/drawing/2014/main" id="{0CAAAE25-6A39-4964-A3B3-A138CD24BDB0}"/>
              </a:ext>
            </a:extLst>
          </p:cNvPr>
          <p:cNvSpPr>
            <a:spLocks noGrp="1"/>
          </p:cNvSpPr>
          <p:nvPr>
            <p:ph type="body" sz="quarter" idx="14" hasCustomPrompt="1"/>
          </p:nvPr>
        </p:nvSpPr>
        <p:spPr>
          <a:xfrm>
            <a:off x="574676" y="5011200"/>
            <a:ext cx="5375538" cy="219600"/>
          </a:xfrm>
        </p:spPr>
        <p:txBody>
          <a:bodyPr/>
          <a:lstStyle>
            <a:lvl1pPr marL="0" indent="0" defTabSz="3494088">
              <a:spcAft>
                <a:spcPts val="0"/>
              </a:spcAft>
              <a:buFont typeface="Arial" panose="020B0604020202020204" pitchFamily="34" charset="0"/>
              <a:buNone/>
              <a:defRPr sz="1400" b="1"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Source Name</a:t>
            </a:r>
          </a:p>
        </p:txBody>
      </p:sp>
      <p:sp>
        <p:nvSpPr>
          <p:cNvPr id="8" name="Text Placeholder 12">
            <a:extLst>
              <a:ext uri="{FF2B5EF4-FFF2-40B4-BE49-F238E27FC236}">
                <a16:creationId xmlns:a16="http://schemas.microsoft.com/office/drawing/2014/main" id="{268AFDC2-1ED4-4EBC-920C-D1FA4C74A41E}"/>
              </a:ext>
            </a:extLst>
          </p:cNvPr>
          <p:cNvSpPr>
            <a:spLocks noGrp="1"/>
          </p:cNvSpPr>
          <p:nvPr>
            <p:ph type="body" sz="quarter" idx="15" hasCustomPrompt="1"/>
          </p:nvPr>
        </p:nvSpPr>
        <p:spPr>
          <a:xfrm>
            <a:off x="576000" y="5220000"/>
            <a:ext cx="5375538" cy="727200"/>
          </a:xfrm>
        </p:spPr>
        <p:txBody>
          <a:bodyPr/>
          <a:lstStyle>
            <a:lvl1pPr marL="0" indent="0" algn="l">
              <a:spcAft>
                <a:spcPts val="0"/>
              </a:spcAft>
              <a:buNone/>
              <a:defRPr sz="1400" b="0" i="1">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9" name="Picture Placeholder 13">
            <a:extLst>
              <a:ext uri="{FF2B5EF4-FFF2-40B4-BE49-F238E27FC236}">
                <a16:creationId xmlns:a16="http://schemas.microsoft.com/office/drawing/2014/main" id="{577F7B79-2D45-459C-A146-BA14BACDCDE9}"/>
              </a:ext>
            </a:extLst>
          </p:cNvPr>
          <p:cNvSpPr>
            <a:spLocks noGrp="1"/>
          </p:cNvSpPr>
          <p:nvPr>
            <p:ph type="pic" sz="quarter" idx="24" hasCustomPrompt="1"/>
          </p:nvPr>
        </p:nvSpPr>
        <p:spPr>
          <a:xfrm>
            <a:off x="6238874" y="0"/>
            <a:ext cx="5953126" cy="6281738"/>
          </a:xfrm>
          <a:solidFill>
            <a:srgbClr val="AAAAAA"/>
          </a:solidFill>
        </p:spPr>
        <p:txBody>
          <a:bodyPr lIns="576000" tIns="36000" rIns="1296000"/>
          <a:lstStyle>
            <a:lvl1pPr marL="0" indent="0" algn="l">
              <a:spcAft>
                <a:spcPts val="0"/>
              </a:spcAft>
              <a:buNone/>
              <a:defRPr sz="1600" b="0" cap="none" baseline="0">
                <a:solidFill>
                  <a:schemeClr val="tx1"/>
                </a:solidFill>
              </a:defRPr>
            </a:lvl1pPr>
          </a:lstStyle>
          <a:p>
            <a:r>
              <a:rPr lang="en-US" dirty="0"/>
              <a:t>Click here to insert image via Templafy/Images or click icon to browse for image</a:t>
            </a:r>
          </a:p>
        </p:txBody>
      </p:sp>
      <p:sp>
        <p:nvSpPr>
          <p:cNvPr id="4" name="Date Placeholder 3">
            <a:extLst>
              <a:ext uri="{FF2B5EF4-FFF2-40B4-BE49-F238E27FC236}">
                <a16:creationId xmlns:a16="http://schemas.microsoft.com/office/drawing/2014/main" id="{4C43212D-7EAD-447C-A5DF-1BC3BAFBBED4}"/>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6A0ACAE0-739A-47E2-BBAA-4DDC81A8F1D0}"/>
              </a:ext>
            </a:extLst>
          </p:cNvPr>
          <p:cNvSpPr>
            <a:spLocks noGrp="1"/>
          </p:cNvSpPr>
          <p:nvPr>
            <p:ph type="ftr" sz="quarter" idx="12"/>
          </p:nvPr>
        </p:nvSpPr>
        <p:spPr/>
        <p:txBody>
          <a:bodyPr/>
          <a:lstStyle/>
          <a:p>
            <a:endParaRPr lang="en-US" dirty="0"/>
          </a:p>
        </p:txBody>
      </p:sp>
      <p:sp>
        <p:nvSpPr>
          <p:cNvPr id="16" name="TextBox 15">
            <a:extLst>
              <a:ext uri="{FF2B5EF4-FFF2-40B4-BE49-F238E27FC236}">
                <a16:creationId xmlns:a16="http://schemas.microsoft.com/office/drawing/2014/main" id="{5338F0D1-E9E2-469A-83A5-8A8A54358688}"/>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8" name="Rectangle 17">
            <a:extLst>
              <a:ext uri="{FF2B5EF4-FFF2-40B4-BE49-F238E27FC236}">
                <a16:creationId xmlns:a16="http://schemas.microsoft.com/office/drawing/2014/main" id="{C9441A90-6D71-47D3-A04A-4F387668B060}"/>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9" name="Rectangle 18">
            <a:extLst>
              <a:ext uri="{FF2B5EF4-FFF2-40B4-BE49-F238E27FC236}">
                <a16:creationId xmlns:a16="http://schemas.microsoft.com/office/drawing/2014/main" id="{D6D6A78E-79D4-47BA-B68B-B8418E893666}"/>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 name="text" descr="{&quot;templafy&quot;:{&quot;id&quot;:&quot;c25b3518-7e84-44ab-a38e-0551b7412897&quot;}}" title="Form.Lcn">
            <a:extLst>
              <a:ext uri="{FF2B5EF4-FFF2-40B4-BE49-F238E27FC236}">
                <a16:creationId xmlns:a16="http://schemas.microsoft.com/office/drawing/2014/main" id="{812F984D-B344-A9F2-627C-40782BE393C7}"/>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10" name="text" descr="{&quot;templafy&quot;:{&quot;id&quot;:&quot;0ea36d1d-c65d-427d-8056-b9b207ebe4a2&quot;}}" title="Form.AudienceDisclosure">
            <a:extLst>
              <a:ext uri="{FF2B5EF4-FFF2-40B4-BE49-F238E27FC236}">
                <a16:creationId xmlns:a16="http://schemas.microsoft.com/office/drawing/2014/main" id="{D2E01EDC-9842-B089-B555-1F89A0AE41E6}"/>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1" name="text" descr="{&quot;templafy&quot;:{&quot;id&quot;:&quot;1515c290-7612-4a5d-bc92-0cce3cc7a60c&quot;}}" title="UserProfile.Address.Copyright">
            <a:extLst>
              <a:ext uri="{FF2B5EF4-FFF2-40B4-BE49-F238E27FC236}">
                <a16:creationId xmlns:a16="http://schemas.microsoft.com/office/drawing/2014/main" id="{E0C90CE1-6F36-B3A2-68B0-FF6C58416682}"/>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2023 Lincoln National Corporation</a:t>
            </a:r>
          </a:p>
        </p:txBody>
      </p:sp>
    </p:spTree>
    <p:extLst>
      <p:ext uri="{BB962C8B-B14F-4D97-AF65-F5344CB8AC3E}">
        <p14:creationId xmlns:p14="http://schemas.microsoft.com/office/powerpoint/2010/main" val="3871677129"/>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uote w/ Backgnd Color 1">
    <p:bg>
      <p:bgPr>
        <a:solidFill>
          <a:schemeClr val="accent1"/>
        </a:solidFill>
        <a:effectLst/>
      </p:bgPr>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A6EA1BF2-D447-4B9D-9163-7D0F6B7ADC5C}"/>
              </a:ext>
            </a:extLst>
          </p:cNvPr>
          <p:cNvSpPr/>
          <p:nvPr userDrawn="1"/>
        </p:nvSpPr>
        <p:spPr bwMode="invGray">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3" name="Slide Number Placeholder 2">
            <a:extLst>
              <a:ext uri="{FF2B5EF4-FFF2-40B4-BE49-F238E27FC236}">
                <a16:creationId xmlns:a16="http://schemas.microsoft.com/office/drawing/2014/main" id="{8971C31B-D51A-413A-8F41-0C181F398207}"/>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6" name="Text Placeholder 8">
            <a:extLst>
              <a:ext uri="{FF2B5EF4-FFF2-40B4-BE49-F238E27FC236}">
                <a16:creationId xmlns:a16="http://schemas.microsoft.com/office/drawing/2014/main" id="{94E67140-1211-43BA-B2C2-B26686A25F0B}"/>
              </a:ext>
            </a:extLst>
          </p:cNvPr>
          <p:cNvSpPr>
            <a:spLocks noGrp="1"/>
          </p:cNvSpPr>
          <p:nvPr>
            <p:ph type="body" sz="quarter" idx="13" hasCustomPrompt="1"/>
          </p:nvPr>
        </p:nvSpPr>
        <p:spPr>
          <a:xfrm>
            <a:off x="575996" y="576000"/>
            <a:ext cx="8494979" cy="3506400"/>
          </a:xfrm>
        </p:spPr>
        <p:txBody>
          <a:bodyPr/>
          <a:lstStyle>
            <a:lvl1pPr marL="0" indent="0">
              <a:lnSpc>
                <a:spcPct val="97000"/>
              </a:lnSpc>
              <a:spcAft>
                <a:spcPts val="0"/>
              </a:spcAft>
              <a:buNone/>
              <a:defRPr sz="4600" b="0"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here to enter quote text. Enter the first quote mark and then the text, remember to add the last quote mark.”</a:t>
            </a:r>
          </a:p>
        </p:txBody>
      </p:sp>
      <p:sp>
        <p:nvSpPr>
          <p:cNvPr id="7" name="Text Placeholder 10">
            <a:extLst>
              <a:ext uri="{FF2B5EF4-FFF2-40B4-BE49-F238E27FC236}">
                <a16:creationId xmlns:a16="http://schemas.microsoft.com/office/drawing/2014/main" id="{0CAAAE25-6A39-4964-A3B3-A138CD24BDB0}"/>
              </a:ext>
            </a:extLst>
          </p:cNvPr>
          <p:cNvSpPr>
            <a:spLocks noGrp="1"/>
          </p:cNvSpPr>
          <p:nvPr>
            <p:ph type="body" sz="quarter" idx="14" hasCustomPrompt="1"/>
          </p:nvPr>
        </p:nvSpPr>
        <p:spPr>
          <a:xfrm>
            <a:off x="576000" y="4546800"/>
            <a:ext cx="5375538" cy="219600"/>
          </a:xfrm>
        </p:spPr>
        <p:txBody>
          <a:bodyPr/>
          <a:lstStyle>
            <a:lvl1pPr marL="0" indent="0" defTabSz="3494088">
              <a:spcAft>
                <a:spcPts val="0"/>
              </a:spcAft>
              <a:buFont typeface="Arial" panose="020B0604020202020204" pitchFamily="34" charset="0"/>
              <a:buNone/>
              <a:defRPr sz="1400" b="1"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Source Name</a:t>
            </a:r>
          </a:p>
        </p:txBody>
      </p:sp>
      <p:sp>
        <p:nvSpPr>
          <p:cNvPr id="8" name="Text Placeholder 12">
            <a:extLst>
              <a:ext uri="{FF2B5EF4-FFF2-40B4-BE49-F238E27FC236}">
                <a16:creationId xmlns:a16="http://schemas.microsoft.com/office/drawing/2014/main" id="{268AFDC2-1ED4-4EBC-920C-D1FA4C74A41E}"/>
              </a:ext>
            </a:extLst>
          </p:cNvPr>
          <p:cNvSpPr>
            <a:spLocks noGrp="1"/>
          </p:cNvSpPr>
          <p:nvPr>
            <p:ph type="body" sz="quarter" idx="15" hasCustomPrompt="1"/>
          </p:nvPr>
        </p:nvSpPr>
        <p:spPr>
          <a:xfrm>
            <a:off x="576000" y="4755600"/>
            <a:ext cx="5375538" cy="727200"/>
          </a:xfrm>
        </p:spPr>
        <p:txBody>
          <a:bodyPr/>
          <a:lstStyle>
            <a:lvl1pPr marL="0" indent="0">
              <a:spcAft>
                <a:spcPts val="0"/>
              </a:spcAft>
              <a:buNone/>
              <a:defRPr sz="1400" b="0" i="1">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4" name="Date Placeholder 3">
            <a:extLst>
              <a:ext uri="{FF2B5EF4-FFF2-40B4-BE49-F238E27FC236}">
                <a16:creationId xmlns:a16="http://schemas.microsoft.com/office/drawing/2014/main" id="{4C43212D-7EAD-447C-A5DF-1BC3BAFBBED4}"/>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6A0ACAE0-739A-47E2-BBAA-4DDC81A8F1D0}"/>
              </a:ext>
            </a:extLst>
          </p:cNvPr>
          <p:cNvSpPr>
            <a:spLocks noGrp="1"/>
          </p:cNvSpPr>
          <p:nvPr>
            <p:ph type="ftr" sz="quarter" idx="12"/>
          </p:nvPr>
        </p:nvSpPr>
        <p:spPr/>
        <p:txBody>
          <a:bodyPr/>
          <a:lstStyle/>
          <a:p>
            <a:endParaRPr lang="en-US" dirty="0"/>
          </a:p>
        </p:txBody>
      </p:sp>
      <p:sp>
        <p:nvSpPr>
          <p:cNvPr id="15" name="TextBox 14">
            <a:extLst>
              <a:ext uri="{FF2B5EF4-FFF2-40B4-BE49-F238E27FC236}">
                <a16:creationId xmlns:a16="http://schemas.microsoft.com/office/drawing/2014/main" id="{5BAA0808-C00E-49B8-92A9-678CDA5C5823}"/>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7" name="Rectangle 16">
            <a:extLst>
              <a:ext uri="{FF2B5EF4-FFF2-40B4-BE49-F238E27FC236}">
                <a16:creationId xmlns:a16="http://schemas.microsoft.com/office/drawing/2014/main" id="{04DB8267-EF74-4B85-9035-79FC9AC4BF4C}"/>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8" name="Rectangle 17">
            <a:extLst>
              <a:ext uri="{FF2B5EF4-FFF2-40B4-BE49-F238E27FC236}">
                <a16:creationId xmlns:a16="http://schemas.microsoft.com/office/drawing/2014/main" id="{34B6B069-491F-4463-A6A0-481D1DA7B509}"/>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 name="text" descr="{&quot;templafy&quot;:{&quot;id&quot;:&quot;c0649551-fc2f-4277-8251-3cf3a8792a1f&quot;}}" title="Form.Lcn">
            <a:extLst>
              <a:ext uri="{FF2B5EF4-FFF2-40B4-BE49-F238E27FC236}">
                <a16:creationId xmlns:a16="http://schemas.microsoft.com/office/drawing/2014/main" id="{77713742-8338-82F4-5A14-8DA05144F257}"/>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9" name="text" descr="{&quot;templafy&quot;:{&quot;id&quot;:&quot;bfb6dfb5-3963-4072-8310-ee1f95b55b18&quot;}}" title="Form.AudienceDisclosure">
            <a:extLst>
              <a:ext uri="{FF2B5EF4-FFF2-40B4-BE49-F238E27FC236}">
                <a16:creationId xmlns:a16="http://schemas.microsoft.com/office/drawing/2014/main" id="{8F081BE6-D585-DE04-AFEF-86F4BDCD101D}"/>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0" name="text" descr="{&quot;templafy&quot;:{&quot;id&quot;:&quot;4bafd571-e61f-4d89-af9d-b7ed8699b9ad&quot;}}" title="UserProfile.Address.Copyright">
            <a:extLst>
              <a:ext uri="{FF2B5EF4-FFF2-40B4-BE49-F238E27FC236}">
                <a16:creationId xmlns:a16="http://schemas.microsoft.com/office/drawing/2014/main" id="{8730802B-0DB9-1EDC-1E5F-8965E38BC3CC}"/>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2023 Lincoln National Corporation</a:t>
            </a:r>
          </a:p>
        </p:txBody>
      </p:sp>
    </p:spTree>
    <p:extLst>
      <p:ext uri="{BB962C8B-B14F-4D97-AF65-F5344CB8AC3E}">
        <p14:creationId xmlns:p14="http://schemas.microsoft.com/office/powerpoint/2010/main" val="1748980063"/>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Quote w/ Backgnd Color 1">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ED83D-BEF4-A773-BD05-1010CE381A09}"/>
              </a:ext>
            </a:extLst>
          </p:cNvPr>
          <p:cNvSpPr/>
          <p:nvPr userDrawn="1"/>
        </p:nvSpPr>
        <p:spPr>
          <a:xfrm>
            <a:off x="0" y="0"/>
            <a:ext cx="12192000" cy="6858000"/>
          </a:xfrm>
          <a:prstGeom prst="rect">
            <a:avLst/>
          </a:prstGeom>
          <a:gradFill flip="none" rotWithShape="1">
            <a:gsLst>
              <a:gs pos="0">
                <a:schemeClr val="tx2"/>
              </a:gs>
              <a:gs pos="100000">
                <a:schemeClr val="bg2"/>
              </a:gs>
            </a:gsLst>
            <a:lin ang="0" scaled="0"/>
            <a:tileRect/>
          </a:gra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3" name="Slide Number Placeholder 2">
            <a:extLst>
              <a:ext uri="{FF2B5EF4-FFF2-40B4-BE49-F238E27FC236}">
                <a16:creationId xmlns:a16="http://schemas.microsoft.com/office/drawing/2014/main" id="{8971C31B-D51A-413A-8F41-0C181F398207}"/>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6" name="Text Placeholder 8">
            <a:extLst>
              <a:ext uri="{FF2B5EF4-FFF2-40B4-BE49-F238E27FC236}">
                <a16:creationId xmlns:a16="http://schemas.microsoft.com/office/drawing/2014/main" id="{94E67140-1211-43BA-B2C2-B26686A25F0B}"/>
              </a:ext>
            </a:extLst>
          </p:cNvPr>
          <p:cNvSpPr>
            <a:spLocks noGrp="1"/>
          </p:cNvSpPr>
          <p:nvPr>
            <p:ph type="body" sz="quarter" idx="13" hasCustomPrompt="1"/>
          </p:nvPr>
        </p:nvSpPr>
        <p:spPr>
          <a:xfrm>
            <a:off x="575996" y="576000"/>
            <a:ext cx="8494979" cy="3506400"/>
          </a:xfrm>
        </p:spPr>
        <p:txBody>
          <a:bodyPr/>
          <a:lstStyle>
            <a:lvl1pPr marL="0" indent="0">
              <a:lnSpc>
                <a:spcPct val="97000"/>
              </a:lnSpc>
              <a:spcAft>
                <a:spcPts val="0"/>
              </a:spcAft>
              <a:buNone/>
              <a:defRPr sz="4600" b="0"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here to enter quote text. Enter the first quote mark and then the text, remember to add the last quote mark.”</a:t>
            </a:r>
          </a:p>
        </p:txBody>
      </p:sp>
      <p:sp>
        <p:nvSpPr>
          <p:cNvPr id="7" name="Text Placeholder 10">
            <a:extLst>
              <a:ext uri="{FF2B5EF4-FFF2-40B4-BE49-F238E27FC236}">
                <a16:creationId xmlns:a16="http://schemas.microsoft.com/office/drawing/2014/main" id="{0CAAAE25-6A39-4964-A3B3-A138CD24BDB0}"/>
              </a:ext>
            </a:extLst>
          </p:cNvPr>
          <p:cNvSpPr>
            <a:spLocks noGrp="1"/>
          </p:cNvSpPr>
          <p:nvPr>
            <p:ph type="body" sz="quarter" idx="14" hasCustomPrompt="1"/>
          </p:nvPr>
        </p:nvSpPr>
        <p:spPr>
          <a:xfrm>
            <a:off x="576000" y="4546800"/>
            <a:ext cx="5375538" cy="219600"/>
          </a:xfrm>
        </p:spPr>
        <p:txBody>
          <a:bodyPr/>
          <a:lstStyle>
            <a:lvl1pPr marL="0" indent="0" defTabSz="3494088">
              <a:spcAft>
                <a:spcPts val="0"/>
              </a:spcAft>
              <a:buFont typeface="Arial" panose="020B0604020202020204" pitchFamily="34" charset="0"/>
              <a:buNone/>
              <a:defRPr sz="1400" b="1"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Source Name</a:t>
            </a:r>
          </a:p>
        </p:txBody>
      </p:sp>
      <p:sp>
        <p:nvSpPr>
          <p:cNvPr id="8" name="Text Placeholder 12">
            <a:extLst>
              <a:ext uri="{FF2B5EF4-FFF2-40B4-BE49-F238E27FC236}">
                <a16:creationId xmlns:a16="http://schemas.microsoft.com/office/drawing/2014/main" id="{268AFDC2-1ED4-4EBC-920C-D1FA4C74A41E}"/>
              </a:ext>
            </a:extLst>
          </p:cNvPr>
          <p:cNvSpPr>
            <a:spLocks noGrp="1"/>
          </p:cNvSpPr>
          <p:nvPr>
            <p:ph type="body" sz="quarter" idx="15" hasCustomPrompt="1"/>
          </p:nvPr>
        </p:nvSpPr>
        <p:spPr>
          <a:xfrm>
            <a:off x="576000" y="4755600"/>
            <a:ext cx="5375538" cy="727200"/>
          </a:xfrm>
        </p:spPr>
        <p:txBody>
          <a:bodyPr/>
          <a:lstStyle>
            <a:lvl1pPr marL="0" indent="0">
              <a:spcAft>
                <a:spcPts val="0"/>
              </a:spcAft>
              <a:buNone/>
              <a:defRPr sz="1400" b="0" i="1">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4" name="Date Placeholder 3">
            <a:extLst>
              <a:ext uri="{FF2B5EF4-FFF2-40B4-BE49-F238E27FC236}">
                <a16:creationId xmlns:a16="http://schemas.microsoft.com/office/drawing/2014/main" id="{4C43212D-7EAD-447C-A5DF-1BC3BAFBBED4}"/>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6A0ACAE0-739A-47E2-BBAA-4DDC81A8F1D0}"/>
              </a:ext>
            </a:extLst>
          </p:cNvPr>
          <p:cNvSpPr>
            <a:spLocks noGrp="1"/>
          </p:cNvSpPr>
          <p:nvPr>
            <p:ph type="ftr" sz="quarter" idx="12"/>
          </p:nvPr>
        </p:nvSpPr>
        <p:spPr/>
        <p:txBody>
          <a:bodyPr/>
          <a:lstStyle/>
          <a:p>
            <a:endParaRPr lang="en-US" dirty="0"/>
          </a:p>
        </p:txBody>
      </p:sp>
      <p:sp>
        <p:nvSpPr>
          <p:cNvPr id="15" name="TextBox 14">
            <a:extLst>
              <a:ext uri="{FF2B5EF4-FFF2-40B4-BE49-F238E27FC236}">
                <a16:creationId xmlns:a16="http://schemas.microsoft.com/office/drawing/2014/main" id="{5BAA0808-C00E-49B8-92A9-678CDA5C5823}"/>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7" name="Rectangle 16">
            <a:extLst>
              <a:ext uri="{FF2B5EF4-FFF2-40B4-BE49-F238E27FC236}">
                <a16:creationId xmlns:a16="http://schemas.microsoft.com/office/drawing/2014/main" id="{04DB8267-EF74-4B85-9035-79FC9AC4BF4C}"/>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8" name="Rectangle 17">
            <a:extLst>
              <a:ext uri="{FF2B5EF4-FFF2-40B4-BE49-F238E27FC236}">
                <a16:creationId xmlns:a16="http://schemas.microsoft.com/office/drawing/2014/main" id="{34B6B069-491F-4463-A6A0-481D1DA7B509}"/>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 name="text" descr="{&quot;templafy&quot;:{&quot;id&quot;:&quot;c0649551-fc2f-4277-8251-3cf3a8792a1f&quot;}}" title="Form.Lcn">
            <a:extLst>
              <a:ext uri="{FF2B5EF4-FFF2-40B4-BE49-F238E27FC236}">
                <a16:creationId xmlns:a16="http://schemas.microsoft.com/office/drawing/2014/main" id="{77713742-8338-82F4-5A14-8DA05144F257}"/>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9" name="text" descr="{&quot;templafy&quot;:{&quot;id&quot;:&quot;bfb6dfb5-3963-4072-8310-ee1f95b55b18&quot;}}" title="Form.AudienceDisclosure">
            <a:extLst>
              <a:ext uri="{FF2B5EF4-FFF2-40B4-BE49-F238E27FC236}">
                <a16:creationId xmlns:a16="http://schemas.microsoft.com/office/drawing/2014/main" id="{8F081BE6-D585-DE04-AFEF-86F4BDCD101D}"/>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0" name="text" descr="{&quot;templafy&quot;:{&quot;id&quot;:&quot;4bafd571-e61f-4d89-af9d-b7ed8699b9ad&quot;}}" title="UserProfile.Address.Copyright">
            <a:extLst>
              <a:ext uri="{FF2B5EF4-FFF2-40B4-BE49-F238E27FC236}">
                <a16:creationId xmlns:a16="http://schemas.microsoft.com/office/drawing/2014/main" id="{8730802B-0DB9-1EDC-1E5F-8965E38BC3CC}"/>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2023 Lincoln National Corporation</a:t>
            </a:r>
          </a:p>
        </p:txBody>
      </p:sp>
    </p:spTree>
    <p:extLst>
      <p:ext uri="{BB962C8B-B14F-4D97-AF65-F5344CB8AC3E}">
        <p14:creationId xmlns:p14="http://schemas.microsoft.com/office/powerpoint/2010/main" val="367633345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4675" y="1425600"/>
            <a:ext cx="11041063" cy="705600"/>
          </a:xfrm>
        </p:spPr>
        <p:txBody>
          <a:bodyPr anchor="b"/>
          <a:lstStyle>
            <a:lvl1pPr algn="l">
              <a:defRPr sz="4600">
                <a:solidFill>
                  <a:schemeClr val="accent1"/>
                </a:solidFill>
              </a:defRPr>
            </a:lvl1pPr>
          </a:lstStyle>
          <a:p>
            <a:r>
              <a:rPr lang="en-US" dirty="0"/>
              <a:t>Click to enter section title</a:t>
            </a:r>
          </a:p>
        </p:txBody>
      </p:sp>
      <p:sp>
        <p:nvSpPr>
          <p:cNvPr id="3" name="Subtitle 2"/>
          <p:cNvSpPr>
            <a:spLocks noGrp="1"/>
          </p:cNvSpPr>
          <p:nvPr>
            <p:ph type="subTitle" idx="1" hasCustomPrompt="1"/>
          </p:nvPr>
        </p:nvSpPr>
        <p:spPr>
          <a:xfrm>
            <a:off x="574675" y="2133936"/>
            <a:ext cx="11041063" cy="456395"/>
          </a:xfrm>
        </p:spPr>
        <p:txBody>
          <a:bodyPr/>
          <a:lstStyle>
            <a:lvl1pPr marL="0" indent="0" algn="l">
              <a:spcBef>
                <a:spcPts val="0"/>
              </a:spcBef>
              <a:spcAft>
                <a:spcPts val="0"/>
              </a:spcAft>
              <a:buFont typeface="Arial" panose="020B0604020202020204" pitchFamily="34" charset="0"/>
              <a:buChar char="​"/>
              <a:defRPr sz="2400" b="1">
                <a:solidFill>
                  <a:schemeClr val="tx1"/>
                </a:solidFill>
                <a:latin typeface="+mj-lt"/>
              </a:defRPr>
            </a:lvl1pPr>
            <a:lvl2pPr marL="0" indent="0" algn="l">
              <a:spcAft>
                <a:spcPts val="0"/>
              </a:spcAft>
              <a:buFont typeface="Arial" panose="020B0604020202020204" pitchFamily="34" charset="0"/>
              <a:buChar char="​"/>
              <a:defRPr sz="2000" b="1">
                <a:solidFill>
                  <a:schemeClr val="tx1"/>
                </a:solidFill>
                <a:latin typeface="+mj-lt"/>
              </a:defRPr>
            </a:lvl2pPr>
            <a:lvl3pPr marL="0" indent="0" algn="l">
              <a:spcAft>
                <a:spcPts val="0"/>
              </a:spcAft>
              <a:buFont typeface="Arial" panose="020B0604020202020204" pitchFamily="34" charset="0"/>
              <a:buChar char="​"/>
              <a:defRPr sz="2000" b="1">
                <a:solidFill>
                  <a:schemeClr val="tx1"/>
                </a:solidFill>
                <a:latin typeface="+mj-lt"/>
              </a:defRPr>
            </a:lvl3pPr>
            <a:lvl4pPr marL="0" indent="0" algn="l">
              <a:spcAft>
                <a:spcPts val="0"/>
              </a:spcAft>
              <a:buFont typeface="Arial" panose="020B0604020202020204" pitchFamily="34" charset="0"/>
              <a:buChar char="​"/>
              <a:defRPr sz="2000" b="1">
                <a:solidFill>
                  <a:schemeClr val="tx1"/>
                </a:solidFill>
                <a:latin typeface="+mj-lt"/>
              </a:defRPr>
            </a:lvl4pPr>
            <a:lvl5pPr marL="0" indent="0" algn="l">
              <a:spcAft>
                <a:spcPts val="0"/>
              </a:spcAft>
              <a:buFont typeface="Arial" panose="020B0604020202020204" pitchFamily="34" charset="0"/>
              <a:buChar char="​"/>
              <a:defRPr sz="2000" b="1">
                <a:solidFill>
                  <a:schemeClr val="tx1"/>
                </a:solidFill>
                <a:latin typeface="+mj-lt"/>
              </a:defRPr>
            </a:lvl5pPr>
            <a:lvl6pPr marL="0" indent="0" algn="l">
              <a:spcAft>
                <a:spcPts val="0"/>
              </a:spcAft>
              <a:buFont typeface="Arial" panose="020B0604020202020204" pitchFamily="34" charset="0"/>
              <a:buChar char="​"/>
              <a:defRPr sz="2000" b="1">
                <a:solidFill>
                  <a:schemeClr val="tx1"/>
                </a:solidFill>
                <a:latin typeface="+mj-lt"/>
              </a:defRPr>
            </a:lvl6pPr>
            <a:lvl7pPr marL="0" indent="0" algn="l">
              <a:buFont typeface="Arial" panose="020B0604020202020204" pitchFamily="34" charset="0"/>
              <a:buChar char="​"/>
              <a:defRPr sz="2000" b="1">
                <a:solidFill>
                  <a:schemeClr val="tx1"/>
                </a:solidFill>
                <a:latin typeface="+mj-lt"/>
              </a:defRPr>
            </a:lvl7pPr>
            <a:lvl8pPr marL="0" indent="0" algn="l">
              <a:spcAft>
                <a:spcPts val="0"/>
              </a:spcAft>
              <a:buFont typeface="Arial" panose="020B0604020202020204" pitchFamily="34" charset="0"/>
              <a:buChar char="​"/>
              <a:defRPr sz="2000" b="1">
                <a:solidFill>
                  <a:schemeClr val="tx1"/>
                </a:solidFill>
                <a:latin typeface="+mj-lt"/>
              </a:defRPr>
            </a:lvl8pPr>
            <a:lvl9pPr marL="0" indent="0" algn="l">
              <a:buFont typeface="Arial" panose="020B0604020202020204" pitchFamily="34" charset="0"/>
              <a:buChar char="​"/>
              <a:tabLst/>
              <a:defRPr sz="2000" b="1">
                <a:solidFill>
                  <a:schemeClr val="tx1"/>
                </a:solidFill>
                <a:latin typeface="+mj-lt"/>
              </a:defRPr>
            </a:lvl9pPr>
          </a:lstStyle>
          <a:p>
            <a:r>
              <a:rPr lang="en-US" dirty="0"/>
              <a:t>Click to enter subtitle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p>
            <a:fld id="{24C8C45C-947F-4981-8B3F-4F32E973C901}" type="slidenum">
              <a:rPr lang="en-US" smtClean="0"/>
              <a:pPr/>
              <a:t>‹#›</a:t>
            </a:fld>
            <a:endParaRPr lang="en-US" dirty="0"/>
          </a:p>
        </p:txBody>
      </p:sp>
      <p:sp>
        <p:nvSpPr>
          <p:cNvPr id="7" name="Rectangle 6">
            <a:extLst>
              <a:ext uri="{FF2B5EF4-FFF2-40B4-BE49-F238E27FC236}">
                <a16:creationId xmlns:a16="http://schemas.microsoft.com/office/drawing/2014/main" id="{24D408C2-FD29-4E0F-8439-00604C7D30E2}"/>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AD7266D9-0DC6-4612-B9B8-B2A1011B28A4}"/>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9" name="Rectangle 37">
            <a:extLst>
              <a:ext uri="{FF2B5EF4-FFF2-40B4-BE49-F238E27FC236}">
                <a16:creationId xmlns:a16="http://schemas.microsoft.com/office/drawing/2014/main" id="{B685201F-D7E3-4749-B2DA-9A86277DD8BA}"/>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9713822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490275"/>
            <a:ext cx="9150613" cy="522000"/>
          </a:xfrm>
        </p:spPr>
        <p:txBody>
          <a:bodyPr/>
          <a:lstStyle/>
          <a:p>
            <a:r>
              <a:rPr lang="en-US" noProof="0" dirty="0"/>
              <a:t>Click to enter title</a:t>
            </a:r>
          </a:p>
        </p:txBody>
      </p:sp>
      <p:sp>
        <p:nvSpPr>
          <p:cNvPr id="7" name="Subtitle 2">
            <a:extLst>
              <a:ext uri="{FF2B5EF4-FFF2-40B4-BE49-F238E27FC236}">
                <a16:creationId xmlns:a16="http://schemas.microsoft.com/office/drawing/2014/main" id="{62EB2C37-88F3-4074-BFF4-C46B86C93053}"/>
              </a:ext>
            </a:extLst>
          </p:cNvPr>
          <p:cNvSpPr>
            <a:spLocks noGrp="1"/>
          </p:cNvSpPr>
          <p:nvPr>
            <p:ph type="subTitle" idx="28" hasCustomPrompt="1"/>
          </p:nvPr>
        </p:nvSpPr>
        <p:spPr>
          <a:xfrm>
            <a:off x="574676" y="1015200"/>
            <a:ext cx="91504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5997" y="2001601"/>
            <a:ext cx="915061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Date Placeholder 9">
            <a:extLst>
              <a:ext uri="{FF2B5EF4-FFF2-40B4-BE49-F238E27FC236}">
                <a16:creationId xmlns:a16="http://schemas.microsoft.com/office/drawing/2014/main" id="{B7D8883A-C81E-4C2F-BCB2-E092D8103621}"/>
              </a:ext>
            </a:extLst>
          </p:cNvPr>
          <p:cNvSpPr>
            <a:spLocks noGrp="1"/>
          </p:cNvSpPr>
          <p:nvPr>
            <p:ph type="dt" sz="half" idx="29"/>
          </p:nvPr>
        </p:nvSpPr>
        <p:spPr/>
        <p:txBody>
          <a:bodyPr/>
          <a:lstStyle/>
          <a:p>
            <a:endParaRPr lang="en-US" dirty="0"/>
          </a:p>
        </p:txBody>
      </p:sp>
      <p:sp>
        <p:nvSpPr>
          <p:cNvPr id="11" name="Footer Placeholder 10">
            <a:extLst>
              <a:ext uri="{FF2B5EF4-FFF2-40B4-BE49-F238E27FC236}">
                <a16:creationId xmlns:a16="http://schemas.microsoft.com/office/drawing/2014/main" id="{ED2795BB-E7A6-4B60-821F-A874072AE502}"/>
              </a:ext>
            </a:extLst>
          </p:cNvPr>
          <p:cNvSpPr>
            <a:spLocks noGrp="1"/>
          </p:cNvSpPr>
          <p:nvPr>
            <p:ph type="ftr" sz="quarter" idx="30"/>
          </p:nvPr>
        </p:nvSpPr>
        <p:spPr/>
        <p:txBody>
          <a:bodyPr/>
          <a:lstStyle/>
          <a:p>
            <a:endParaRPr lang="en-US" dirty="0"/>
          </a:p>
        </p:txBody>
      </p:sp>
      <p:sp>
        <p:nvSpPr>
          <p:cNvPr id="12" name="Slide Number Placeholder 11">
            <a:extLst>
              <a:ext uri="{FF2B5EF4-FFF2-40B4-BE49-F238E27FC236}">
                <a16:creationId xmlns:a16="http://schemas.microsoft.com/office/drawing/2014/main" id="{B2729E24-EF2E-4F07-93A3-5F2862B2FF75}"/>
              </a:ext>
            </a:extLst>
          </p:cNvPr>
          <p:cNvSpPr>
            <a:spLocks noGrp="1"/>
          </p:cNvSpPr>
          <p:nvPr>
            <p:ph type="sldNum" sz="quarter" idx="31"/>
          </p:nvPr>
        </p:nvSpPr>
        <p:spPr/>
        <p:txBody>
          <a:bodyPr/>
          <a:lstStyle/>
          <a:p>
            <a:fld id="{24C8C45C-947F-4981-8B3F-4F32E973C901}" type="slidenum">
              <a:rPr lang="en-US" smtClean="0"/>
              <a:pPr/>
              <a:t>‹#›</a:t>
            </a:fld>
            <a:endParaRPr lang="en-US" dirty="0"/>
          </a:p>
        </p:txBody>
      </p:sp>
      <p:sp>
        <p:nvSpPr>
          <p:cNvPr id="8" name="Rectangle 7">
            <a:extLst>
              <a:ext uri="{FF2B5EF4-FFF2-40B4-BE49-F238E27FC236}">
                <a16:creationId xmlns:a16="http://schemas.microsoft.com/office/drawing/2014/main" id="{475A6D65-1063-4EEC-8B5D-AE628C0A176B}"/>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45E45EF8-3B64-429B-80A2-B9298432451F}"/>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2693476B-CEEE-4C9E-912C-DC7C195B7B62}"/>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7264848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490275"/>
            <a:ext cx="9150613"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91504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5999"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95900" y="2001601"/>
            <a:ext cx="4430713" cy="4280399"/>
          </a:xfrm>
        </p:spPr>
        <p:txBody>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Date Placeholder 28">
            <a:extLst>
              <a:ext uri="{FF2B5EF4-FFF2-40B4-BE49-F238E27FC236}">
                <a16:creationId xmlns:a16="http://schemas.microsoft.com/office/drawing/2014/main" id="{A3DE441C-6054-44EE-BE81-438372BCA294}"/>
              </a:ext>
            </a:extLst>
          </p:cNvPr>
          <p:cNvSpPr>
            <a:spLocks noGrp="1"/>
          </p:cNvSpPr>
          <p:nvPr>
            <p:ph type="dt" sz="half" idx="29"/>
          </p:nvPr>
        </p:nvSpPr>
        <p:spPr/>
        <p:txBody>
          <a:bodyPr/>
          <a:lstStyle/>
          <a:p>
            <a:endParaRPr lang="en-US" dirty="0"/>
          </a:p>
        </p:txBody>
      </p:sp>
      <p:sp>
        <p:nvSpPr>
          <p:cNvPr id="30" name="Footer Placeholder 29">
            <a:extLst>
              <a:ext uri="{FF2B5EF4-FFF2-40B4-BE49-F238E27FC236}">
                <a16:creationId xmlns:a16="http://schemas.microsoft.com/office/drawing/2014/main" id="{DB295F9A-D36D-4A95-947A-307986C2A18C}"/>
              </a:ext>
            </a:extLst>
          </p:cNvPr>
          <p:cNvSpPr>
            <a:spLocks noGrp="1"/>
          </p:cNvSpPr>
          <p:nvPr>
            <p:ph type="ftr" sz="quarter" idx="30"/>
          </p:nvPr>
        </p:nvSpPr>
        <p:spPr/>
        <p:txBody>
          <a:bodyPr/>
          <a:lstStyle/>
          <a:p>
            <a:endParaRPr lang="en-US" dirty="0"/>
          </a:p>
        </p:txBody>
      </p:sp>
      <p:sp>
        <p:nvSpPr>
          <p:cNvPr id="31" name="Slide Number Placeholder 30">
            <a:extLst>
              <a:ext uri="{FF2B5EF4-FFF2-40B4-BE49-F238E27FC236}">
                <a16:creationId xmlns:a16="http://schemas.microsoft.com/office/drawing/2014/main" id="{E235D3ED-04DE-46B9-8F6E-055AD646564E}"/>
              </a:ext>
            </a:extLst>
          </p:cNvPr>
          <p:cNvSpPr>
            <a:spLocks noGrp="1"/>
          </p:cNvSpPr>
          <p:nvPr>
            <p:ph type="sldNum" sz="quarter" idx="31"/>
          </p:nvPr>
        </p:nvSpPr>
        <p:spPr/>
        <p:txBody>
          <a:bodyPr/>
          <a:lstStyle/>
          <a:p>
            <a:fld id="{24C8C45C-947F-4981-8B3F-4F32E973C901}" type="slidenum">
              <a:rPr lang="en-US" smtClean="0"/>
              <a:pPr/>
              <a:t>‹#›</a:t>
            </a:fld>
            <a:endParaRPr lang="en-US" dirty="0"/>
          </a:p>
        </p:txBody>
      </p:sp>
      <p:sp>
        <p:nvSpPr>
          <p:cNvPr id="9" name="Rectangle 8">
            <a:extLst>
              <a:ext uri="{FF2B5EF4-FFF2-40B4-BE49-F238E27FC236}">
                <a16:creationId xmlns:a16="http://schemas.microsoft.com/office/drawing/2014/main" id="{2DE35422-F39F-48C2-96EA-4841EF1751B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B725F9EF-C158-46BE-9C24-6E7496D503D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37">
            <a:extLst>
              <a:ext uri="{FF2B5EF4-FFF2-40B4-BE49-F238E27FC236}">
                <a16:creationId xmlns:a16="http://schemas.microsoft.com/office/drawing/2014/main" id="{3D4E6545-2B76-42E8-A209-D78231C6CE7F}"/>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3120124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ft Column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Date Placeholder 7">
            <a:extLst>
              <a:ext uri="{FF2B5EF4-FFF2-40B4-BE49-F238E27FC236}">
                <a16:creationId xmlns:a16="http://schemas.microsoft.com/office/drawing/2014/main" id="{8A107716-E392-43FF-8D32-F002C69AE667}"/>
              </a:ext>
            </a:extLst>
          </p:cNvPr>
          <p:cNvSpPr>
            <a:spLocks noGrp="1"/>
          </p:cNvSpPr>
          <p:nvPr>
            <p:ph type="dt" sz="half" idx="29"/>
          </p:nvPr>
        </p:nvSpPr>
        <p:spPr/>
        <p:txBody>
          <a:bodyPr/>
          <a:lstStyle/>
          <a:p>
            <a:endParaRPr lang="en-US" dirty="0"/>
          </a:p>
        </p:txBody>
      </p:sp>
      <p:sp>
        <p:nvSpPr>
          <p:cNvPr id="9" name="Footer Placeholder 8">
            <a:extLst>
              <a:ext uri="{FF2B5EF4-FFF2-40B4-BE49-F238E27FC236}">
                <a16:creationId xmlns:a16="http://schemas.microsoft.com/office/drawing/2014/main" id="{3C43456D-6FBE-44F6-BC06-D5ADBD5DDD65}"/>
              </a:ext>
            </a:extLst>
          </p:cNvPr>
          <p:cNvSpPr>
            <a:spLocks noGrp="1"/>
          </p:cNvSpPr>
          <p:nvPr>
            <p:ph type="ftr" sz="quarter" idx="30"/>
          </p:nvPr>
        </p:nvSpPr>
        <p:spPr/>
        <p:txBody>
          <a:bodyPr/>
          <a:lstStyle/>
          <a:p>
            <a:endParaRPr lang="en-US" dirty="0"/>
          </a:p>
        </p:txBody>
      </p:sp>
      <p:sp>
        <p:nvSpPr>
          <p:cNvPr id="10" name="Slide Number Placeholder 9">
            <a:extLst>
              <a:ext uri="{FF2B5EF4-FFF2-40B4-BE49-F238E27FC236}">
                <a16:creationId xmlns:a16="http://schemas.microsoft.com/office/drawing/2014/main" id="{165018EA-1A69-4342-8FF1-9120B9332194}"/>
              </a:ext>
            </a:extLst>
          </p:cNvPr>
          <p:cNvSpPr>
            <a:spLocks noGrp="1"/>
          </p:cNvSpPr>
          <p:nvPr>
            <p:ph type="sldNum" sz="quarter" idx="31"/>
          </p:nvPr>
        </p:nvSpPr>
        <p:spPr/>
        <p:txBody>
          <a:bodyPr/>
          <a:lstStyle/>
          <a:p>
            <a:fld id="{24C8C45C-947F-4981-8B3F-4F32E973C901}" type="slidenum">
              <a:rPr lang="en-US" smtClean="0"/>
              <a:pPr/>
              <a:t>‹#›</a:t>
            </a:fld>
            <a:endParaRPr lang="en-US" dirty="0"/>
          </a:p>
        </p:txBody>
      </p:sp>
      <p:sp>
        <p:nvSpPr>
          <p:cNvPr id="11" name="Rectangle 10">
            <a:extLst>
              <a:ext uri="{FF2B5EF4-FFF2-40B4-BE49-F238E27FC236}">
                <a16:creationId xmlns:a16="http://schemas.microsoft.com/office/drawing/2014/main" id="{D105A577-2380-4480-ADDC-96EDC0D2C649}"/>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A489A6D2-2669-4FB0-B56E-39D0CB3A077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7F385335-8F5D-4BC9-B0C3-6A7B013E4A85}"/>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9094337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mp;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icture Placeholder 1">
            <a:extLst>
              <a:ext uri="{FF2B5EF4-FFF2-40B4-BE49-F238E27FC236}">
                <a16:creationId xmlns:a16="http://schemas.microsoft.com/office/drawing/2014/main" id="{E1F4D9BE-99D3-429D-82E3-999C0F1C6408}"/>
              </a:ext>
            </a:extLst>
          </p:cNvPr>
          <p:cNvSpPr>
            <a:spLocks noGrp="1"/>
          </p:cNvSpPr>
          <p:nvPr>
            <p:ph type="pic" sz="quarter" idx="29" hasCustomPrompt="1"/>
          </p:nvPr>
        </p:nvSpPr>
        <p:spPr>
          <a:xfrm>
            <a:off x="5295900" y="2044800"/>
            <a:ext cx="6319838" cy="4236938"/>
          </a:xfrm>
          <a:solidFill>
            <a:srgbClr val="AAAAAA"/>
          </a:solidFill>
        </p:spPr>
        <p:txBody>
          <a:bodyPr lIns="72000" tIns="36000" rIns="2268000"/>
          <a:lstStyle>
            <a:lvl1pPr marL="0" indent="0">
              <a:buNone/>
              <a:defRPr sz="1600" b="0" cap="none" baseline="0">
                <a:solidFill>
                  <a:schemeClr val="bg1"/>
                </a:solidFill>
              </a:defRPr>
            </a:lvl1pPr>
          </a:lstStyle>
          <a:p>
            <a:r>
              <a:rPr lang="en-US" dirty="0"/>
              <a:t>Click here to insert image via Templafy/Images or click icon to browse for image</a:t>
            </a:r>
          </a:p>
        </p:txBody>
      </p:sp>
      <p:sp>
        <p:nvSpPr>
          <p:cNvPr id="7" name="Date Placeholder 6">
            <a:extLst>
              <a:ext uri="{FF2B5EF4-FFF2-40B4-BE49-F238E27FC236}">
                <a16:creationId xmlns:a16="http://schemas.microsoft.com/office/drawing/2014/main" id="{911727E9-B06C-417F-BF41-9309AE801A22}"/>
              </a:ext>
            </a:extLst>
          </p:cNvPr>
          <p:cNvSpPr>
            <a:spLocks noGrp="1"/>
          </p:cNvSpPr>
          <p:nvPr>
            <p:ph type="dt" sz="half" idx="30"/>
          </p:nvPr>
        </p:nvSpPr>
        <p:spPr/>
        <p:txBody>
          <a:bodyPr/>
          <a:lstStyle/>
          <a:p>
            <a:endParaRPr lang="en-US" dirty="0"/>
          </a:p>
        </p:txBody>
      </p:sp>
      <p:sp>
        <p:nvSpPr>
          <p:cNvPr id="10" name="Footer Placeholder 9">
            <a:extLst>
              <a:ext uri="{FF2B5EF4-FFF2-40B4-BE49-F238E27FC236}">
                <a16:creationId xmlns:a16="http://schemas.microsoft.com/office/drawing/2014/main" id="{66E8B4DD-BF2C-4CD9-A868-4545CAEDFDED}"/>
              </a:ext>
            </a:extLst>
          </p:cNvPr>
          <p:cNvSpPr>
            <a:spLocks noGrp="1"/>
          </p:cNvSpPr>
          <p:nvPr>
            <p:ph type="ftr" sz="quarter" idx="31"/>
          </p:nvPr>
        </p:nvSpPr>
        <p:spPr/>
        <p:txBody>
          <a:bodyPr/>
          <a:lstStyle/>
          <a:p>
            <a:endParaRPr lang="en-US" dirty="0"/>
          </a:p>
        </p:txBody>
      </p:sp>
      <p:sp>
        <p:nvSpPr>
          <p:cNvPr id="11" name="Slide Number Placeholder 10">
            <a:extLst>
              <a:ext uri="{FF2B5EF4-FFF2-40B4-BE49-F238E27FC236}">
                <a16:creationId xmlns:a16="http://schemas.microsoft.com/office/drawing/2014/main" id="{D255F6E8-9886-441D-9A44-77A7EEA3B332}"/>
              </a:ext>
            </a:extLst>
          </p:cNvPr>
          <p:cNvSpPr>
            <a:spLocks noGrp="1"/>
          </p:cNvSpPr>
          <p:nvPr>
            <p:ph type="sldNum" sz="quarter" idx="32"/>
          </p:nvPr>
        </p:nvSpPr>
        <p:spPr/>
        <p:txBody>
          <a:bodyPr/>
          <a:lstStyle/>
          <a:p>
            <a:fld id="{24C8C45C-947F-4981-8B3F-4F32E973C901}" type="slidenum">
              <a:rPr lang="en-US" smtClean="0"/>
              <a:pPr/>
              <a:t>‹#›</a:t>
            </a:fld>
            <a:endParaRPr lang="en-US" dirty="0"/>
          </a:p>
        </p:txBody>
      </p:sp>
      <p:sp>
        <p:nvSpPr>
          <p:cNvPr id="9" name="Rectangle 8">
            <a:extLst>
              <a:ext uri="{FF2B5EF4-FFF2-40B4-BE49-F238E27FC236}">
                <a16:creationId xmlns:a16="http://schemas.microsoft.com/office/drawing/2014/main" id="{5E36E5F6-0E7B-431C-BB97-D494F2FCC9F3}"/>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C90F8C83-F6D8-48FD-8BC5-7BF37D954676}"/>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63725510-CFBF-4083-8597-A08CDED5A128}"/>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5009831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9" y="490275"/>
            <a:ext cx="6318514"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5" y="1015200"/>
            <a:ext cx="6318513"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5999" y="2001601"/>
            <a:ext cx="6318514"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icture Placeholder 1">
            <a:extLst>
              <a:ext uri="{FF2B5EF4-FFF2-40B4-BE49-F238E27FC236}">
                <a16:creationId xmlns:a16="http://schemas.microsoft.com/office/drawing/2014/main" id="{E1F4D9BE-99D3-429D-82E3-999C0F1C6408}"/>
              </a:ext>
            </a:extLst>
          </p:cNvPr>
          <p:cNvSpPr>
            <a:spLocks noGrp="1"/>
          </p:cNvSpPr>
          <p:nvPr>
            <p:ph type="pic" sz="quarter" idx="29" hasCustomPrompt="1"/>
          </p:nvPr>
        </p:nvSpPr>
        <p:spPr>
          <a:xfrm>
            <a:off x="7184000" y="576000"/>
            <a:ext cx="4431998" cy="5706000"/>
          </a:xfrm>
          <a:solidFill>
            <a:srgbClr val="AAAAAA"/>
          </a:solidFill>
        </p:spPr>
        <p:txBody>
          <a:bodyPr lIns="72000" tIns="36000" rIns="360000"/>
          <a:lstStyle>
            <a:lvl1pPr marL="0" indent="0">
              <a:buNone/>
              <a:defRPr sz="1600" b="0" cap="none" baseline="0">
                <a:solidFill>
                  <a:schemeClr val="bg1"/>
                </a:solidFill>
              </a:defRPr>
            </a:lvl1pPr>
          </a:lstStyle>
          <a:p>
            <a:r>
              <a:rPr lang="en-US" dirty="0"/>
              <a:t>Click here to insert image via Templafy/Images or click icon to browse for image</a:t>
            </a:r>
          </a:p>
        </p:txBody>
      </p:sp>
      <p:sp>
        <p:nvSpPr>
          <p:cNvPr id="4" name="Date_GeneralDate"/>
          <p:cNvSpPr>
            <a:spLocks noGrp="1"/>
          </p:cNvSpPr>
          <p:nvPr>
            <p:ph type="dt" sz="half" idx="10"/>
          </p:nvPr>
        </p:nvSpPr>
        <p:spPr>
          <a:xfrm>
            <a:off x="0" y="6876000"/>
            <a:ext cx="0" cy="0"/>
          </a:xfrm>
          <a:prstGeom prst="rect">
            <a:avLst/>
          </a:prstGeom>
        </p:spPr>
        <p:txBody>
          <a:bodyPr/>
          <a:lstStyle/>
          <a:p>
            <a:endParaRPr lang="en-US" noProof="0" dirty="0"/>
          </a:p>
        </p:txBody>
      </p:sp>
      <p:sp>
        <p:nvSpPr>
          <p:cNvPr id="5" name="FLD_PresentationTitle"/>
          <p:cNvSpPr>
            <a:spLocks noGrp="1"/>
          </p:cNvSpPr>
          <p:nvPr>
            <p:ph type="ftr" sz="quarter" idx="11"/>
          </p:nvPr>
        </p:nvSpPr>
        <p:spPr>
          <a:xfrm>
            <a:off x="0" y="6876000"/>
            <a:ext cx="0" cy="0"/>
          </a:xfrm>
          <a:prstGeom prst="rect">
            <a:avLst/>
          </a:prstGeom>
        </p:spPr>
        <p:txBody>
          <a:bodyPr/>
          <a:lstStyle/>
          <a:p>
            <a:endParaRPr lang="en-US" noProof="0" dirty="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dirty="0"/>
          </a:p>
        </p:txBody>
      </p:sp>
      <p:sp>
        <p:nvSpPr>
          <p:cNvPr id="9" name="Rectangle 8">
            <a:extLst>
              <a:ext uri="{FF2B5EF4-FFF2-40B4-BE49-F238E27FC236}">
                <a16:creationId xmlns:a16="http://schemas.microsoft.com/office/drawing/2014/main" id="{0984E075-A230-4E8B-91A0-CA9760818D12}"/>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3F90F0F9-9A07-49CE-B1EC-B1E1BF7FD7E4}"/>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37">
            <a:extLst>
              <a:ext uri="{FF2B5EF4-FFF2-40B4-BE49-F238E27FC236}">
                <a16:creationId xmlns:a16="http://schemas.microsoft.com/office/drawing/2014/main" id="{D041E65C-774C-4B87-92CB-4406757E53A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597238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Imag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8" y="490275"/>
            <a:ext cx="5375537" cy="522000"/>
          </a:xfrm>
        </p:spPr>
        <p:txBody>
          <a:bodyPr/>
          <a:lstStyle>
            <a:lvl1pPr>
              <a:defRPr/>
            </a:lvl1p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5376860"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5999" y="2001601"/>
            <a:ext cx="5375537"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icture Placeholder 1">
            <a:extLst>
              <a:ext uri="{FF2B5EF4-FFF2-40B4-BE49-F238E27FC236}">
                <a16:creationId xmlns:a16="http://schemas.microsoft.com/office/drawing/2014/main" id="{E1F4D9BE-99D3-429D-82E3-999C0F1C6408}"/>
              </a:ext>
            </a:extLst>
          </p:cNvPr>
          <p:cNvSpPr>
            <a:spLocks noGrp="1"/>
          </p:cNvSpPr>
          <p:nvPr>
            <p:ph type="pic" sz="quarter" idx="29" hasCustomPrompt="1"/>
          </p:nvPr>
        </p:nvSpPr>
        <p:spPr>
          <a:xfrm>
            <a:off x="6240464" y="0"/>
            <a:ext cx="5951536" cy="6282000"/>
          </a:xfrm>
          <a:solidFill>
            <a:srgbClr val="AAAAAA"/>
          </a:solidFill>
        </p:spPr>
        <p:txBody>
          <a:bodyPr lIns="72000" tIns="36000" rIns="1260000"/>
          <a:lstStyle>
            <a:lvl1pPr marL="0" indent="0">
              <a:buNone/>
              <a:defRPr sz="1600" b="0" cap="none" baseline="0">
                <a:solidFill>
                  <a:schemeClr val="bg1"/>
                </a:solidFill>
              </a:defRPr>
            </a:lvl1pPr>
          </a:lstStyle>
          <a:p>
            <a:r>
              <a:rPr lang="en-US" dirty="0"/>
              <a:t>Click here to insert image via Templafy/Images or click icon to browse for image</a:t>
            </a:r>
          </a:p>
        </p:txBody>
      </p:sp>
      <p:sp>
        <p:nvSpPr>
          <p:cNvPr id="7" name="Date Placeholder 6">
            <a:extLst>
              <a:ext uri="{FF2B5EF4-FFF2-40B4-BE49-F238E27FC236}">
                <a16:creationId xmlns:a16="http://schemas.microsoft.com/office/drawing/2014/main" id="{0D9C01E0-D66A-416C-AF65-D2BA4746AEAE}"/>
              </a:ext>
            </a:extLst>
          </p:cNvPr>
          <p:cNvSpPr>
            <a:spLocks noGrp="1"/>
          </p:cNvSpPr>
          <p:nvPr>
            <p:ph type="dt" sz="half" idx="30"/>
          </p:nvPr>
        </p:nvSpPr>
        <p:spPr/>
        <p:txBody>
          <a:bodyPr/>
          <a:lstStyle/>
          <a:p>
            <a:endParaRPr lang="en-US" dirty="0"/>
          </a:p>
        </p:txBody>
      </p:sp>
      <p:sp>
        <p:nvSpPr>
          <p:cNvPr id="9" name="Footer Placeholder 8">
            <a:extLst>
              <a:ext uri="{FF2B5EF4-FFF2-40B4-BE49-F238E27FC236}">
                <a16:creationId xmlns:a16="http://schemas.microsoft.com/office/drawing/2014/main" id="{C132039E-61C0-4D47-BCE7-65F740AFFE96}"/>
              </a:ext>
            </a:extLst>
          </p:cNvPr>
          <p:cNvSpPr>
            <a:spLocks noGrp="1"/>
          </p:cNvSpPr>
          <p:nvPr>
            <p:ph type="ftr" sz="quarter" idx="31"/>
          </p:nvPr>
        </p:nvSpPr>
        <p:spPr/>
        <p:txBody>
          <a:bodyPr/>
          <a:lstStyle/>
          <a:p>
            <a:endParaRPr lang="en-US" dirty="0"/>
          </a:p>
        </p:txBody>
      </p:sp>
      <p:sp>
        <p:nvSpPr>
          <p:cNvPr id="10" name="Slide Number Placeholder 9">
            <a:extLst>
              <a:ext uri="{FF2B5EF4-FFF2-40B4-BE49-F238E27FC236}">
                <a16:creationId xmlns:a16="http://schemas.microsoft.com/office/drawing/2014/main" id="{5FA94360-4AEA-42B3-A749-9F3BF31B294D}"/>
              </a:ext>
            </a:extLst>
          </p:cNvPr>
          <p:cNvSpPr>
            <a:spLocks noGrp="1"/>
          </p:cNvSpPr>
          <p:nvPr>
            <p:ph type="sldNum" sz="quarter" idx="32"/>
          </p:nvPr>
        </p:nvSpPr>
        <p:spPr/>
        <p:txBody>
          <a:bodyPr/>
          <a:lstStyle/>
          <a:p>
            <a:fld id="{24C8C45C-947F-4981-8B3F-4F32E973C901}" type="slidenum">
              <a:rPr lang="en-US" smtClean="0"/>
              <a:pPr/>
              <a:t>‹#›</a:t>
            </a:fld>
            <a:endParaRPr lang="en-US" dirty="0"/>
          </a:p>
        </p:txBody>
      </p:sp>
      <p:sp>
        <p:nvSpPr>
          <p:cNvPr id="11" name="Rectangle 10">
            <a:extLst>
              <a:ext uri="{FF2B5EF4-FFF2-40B4-BE49-F238E27FC236}">
                <a16:creationId xmlns:a16="http://schemas.microsoft.com/office/drawing/2014/main" id="{B6010F81-6C2B-4C13-8AC2-A8492E1C5CF0}"/>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0EDEE82B-E3EC-42AC-9E37-989549E7EE0B}"/>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DA2EFAEC-184F-43DA-BEAC-E31729C568E6}"/>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484064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ow of 3 Image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662800"/>
            <a:ext cx="3488400" cy="356400"/>
          </a:xfrm>
        </p:spPr>
        <p:txBody>
          <a:bodyPr/>
          <a:lstStyle>
            <a:lvl1pPr marL="0" indent="0" defTabSz="3494088">
              <a:spcAft>
                <a:spcPts val="0"/>
              </a:spcAft>
              <a:buFont typeface="Arial" panose="020B0604020202020204" pitchFamily="34" charset="0"/>
              <a:buNone/>
              <a:defRPr sz="1000"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4347975"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4347975"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8125975"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8125975"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576000" y="2044800"/>
            <a:ext cx="3488400" cy="3193200"/>
          </a:xfrm>
          <a:solidFill>
            <a:srgbClr val="AAAAAA"/>
          </a:solidFill>
        </p:spPr>
        <p:txBody>
          <a:bodyPr lIns="72000" tIns="36000" rIns="504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4351999" y="2044800"/>
            <a:ext cx="3488400" cy="3193200"/>
          </a:xfrm>
          <a:solidFill>
            <a:srgbClr val="AAAAAA"/>
          </a:solidFill>
        </p:spPr>
        <p:txBody>
          <a:bodyPr lIns="72000" tIns="36000" rIns="504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8127998" y="2044800"/>
            <a:ext cx="3488400" cy="3193200"/>
          </a:xfrm>
          <a:solidFill>
            <a:srgbClr val="AAAAAA"/>
          </a:solidFill>
        </p:spPr>
        <p:txBody>
          <a:bodyPr lIns="72000" tIns="36000" rIns="504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16" name="Rectangle 15">
            <a:extLst>
              <a:ext uri="{FF2B5EF4-FFF2-40B4-BE49-F238E27FC236}">
                <a16:creationId xmlns:a16="http://schemas.microsoft.com/office/drawing/2014/main" id="{B1F3D06C-BE12-4A52-93F6-D06FF335E876}"/>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7" name="Rectangle 16">
            <a:extLst>
              <a:ext uri="{FF2B5EF4-FFF2-40B4-BE49-F238E27FC236}">
                <a16:creationId xmlns:a16="http://schemas.microsoft.com/office/drawing/2014/main" id="{CE739816-6F67-483D-8C2C-62E8CCBAAD6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8" name="Rectangle 37">
            <a:extLst>
              <a:ext uri="{FF2B5EF4-FFF2-40B4-BE49-F238E27FC236}">
                <a16:creationId xmlns:a16="http://schemas.microsoft.com/office/drawing/2014/main" id="{EEB4BC43-85F1-493E-B891-D9E4DBDA7BAE}"/>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4066532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ow of 4 Image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3406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3406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6238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6238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9070799"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9070799"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576000" y="2044800"/>
            <a:ext cx="2544000" cy="2358000"/>
          </a:xfrm>
          <a:solidFill>
            <a:srgbClr val="AAAAAA"/>
          </a:solidFill>
        </p:spPr>
        <p:txBody>
          <a:bodyPr lIns="72000" tIns="36000" rIns="72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3408000" y="2044800"/>
            <a:ext cx="2544000" cy="2358000"/>
          </a:xfrm>
          <a:solidFill>
            <a:srgbClr val="AAAAAA"/>
          </a:solidFill>
        </p:spPr>
        <p:txBody>
          <a:bodyPr lIns="72000" tIns="36000" rIns="72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6240000" y="2044800"/>
            <a:ext cx="2544000" cy="2358000"/>
          </a:xfrm>
          <a:solidFill>
            <a:srgbClr val="AAAAAA"/>
          </a:solidFill>
        </p:spPr>
        <p:txBody>
          <a:bodyPr lIns="72000" tIns="36000" rIns="72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9071999" y="2044800"/>
            <a:ext cx="2544000" cy="2358000"/>
          </a:xfrm>
          <a:solidFill>
            <a:srgbClr val="AAAAAA"/>
          </a:solidFill>
        </p:spPr>
        <p:txBody>
          <a:bodyPr lIns="72000" tIns="36000" rIns="72000"/>
          <a:lstStyle>
            <a:lvl1pPr marL="0" indent="0">
              <a:buNone/>
              <a:defRPr sz="1200" cap="none" baseline="0">
                <a:solidFill>
                  <a:schemeClr val="bg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0" name="Rectangle 19">
            <a:extLst>
              <a:ext uri="{FF2B5EF4-FFF2-40B4-BE49-F238E27FC236}">
                <a16:creationId xmlns:a16="http://schemas.microsoft.com/office/drawing/2014/main" id="{024DFAF1-EDBB-40DC-ACE3-CC1A0BE6CD00}"/>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5" name="Rectangle 24">
            <a:extLst>
              <a:ext uri="{FF2B5EF4-FFF2-40B4-BE49-F238E27FC236}">
                <a16:creationId xmlns:a16="http://schemas.microsoft.com/office/drawing/2014/main" id="{60E4F823-17BA-4B77-A5C2-56BDDBAB9238}"/>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6" name="Rectangle 37">
            <a:extLst>
              <a:ext uri="{FF2B5EF4-FFF2-40B4-BE49-F238E27FC236}">
                <a16:creationId xmlns:a16="http://schemas.microsoft.com/office/drawing/2014/main" id="{38415584-831E-4204-930A-CADBDC96F5F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961126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ow of 6 Image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2463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2463800"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43524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43524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6238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62388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15" name="Text Placeholder 33">
            <a:extLst>
              <a:ext uri="{FF2B5EF4-FFF2-40B4-BE49-F238E27FC236}">
                <a16:creationId xmlns:a16="http://schemas.microsoft.com/office/drawing/2014/main" id="{3F06D382-AD1F-4A8C-815E-51DDD40C5BFE}"/>
              </a:ext>
            </a:extLst>
          </p:cNvPr>
          <p:cNvSpPr>
            <a:spLocks noGrp="1"/>
          </p:cNvSpPr>
          <p:nvPr>
            <p:ph type="body" sz="quarter" idx="24" hasCustomPrompt="1"/>
          </p:nvPr>
        </p:nvSpPr>
        <p:spPr>
          <a:xfrm>
            <a:off x="8127999"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latin typeface="+mj-lt"/>
              </a:defRPr>
            </a:lvl2pPr>
            <a:lvl3pPr marL="0" indent="0">
              <a:spcAft>
                <a:spcPts val="0"/>
              </a:spcAft>
              <a:buNone/>
              <a:defRPr sz="1000" b="1">
                <a:latin typeface="+mj-lt"/>
              </a:defRPr>
            </a:lvl3pPr>
            <a:lvl4pPr marL="0" indent="0">
              <a:spcAft>
                <a:spcPts val="0"/>
              </a:spcAft>
              <a:buNone/>
              <a:defRPr sz="1000" b="1">
                <a:latin typeface="+mj-lt"/>
              </a:defRPr>
            </a:lvl4pPr>
            <a:lvl5pPr marL="0" indent="0">
              <a:spcAft>
                <a:spcPts val="0"/>
              </a:spcAft>
              <a:buNone/>
              <a:defRPr sz="1000" b="1">
                <a:latin typeface="+mj-lt"/>
              </a:defRPr>
            </a:lvl5pPr>
          </a:lstStyle>
          <a:p>
            <a:pPr lvl="0"/>
            <a:r>
              <a:rPr lang="en-US" dirty="0"/>
              <a:t>Edit title, Georgia Bold</a:t>
            </a:r>
          </a:p>
        </p:txBody>
      </p:sp>
      <p:sp>
        <p:nvSpPr>
          <p:cNvPr id="16" name="Text Placeholder 35">
            <a:extLst>
              <a:ext uri="{FF2B5EF4-FFF2-40B4-BE49-F238E27FC236}">
                <a16:creationId xmlns:a16="http://schemas.microsoft.com/office/drawing/2014/main" id="{C5DD87D7-5840-4314-A274-162CD4821040}"/>
              </a:ext>
            </a:extLst>
          </p:cNvPr>
          <p:cNvSpPr>
            <a:spLocks noGrp="1"/>
          </p:cNvSpPr>
          <p:nvPr>
            <p:ph type="body" sz="quarter" idx="25" hasCustomPrompt="1"/>
          </p:nvPr>
        </p:nvSpPr>
        <p:spPr>
          <a:xfrm>
            <a:off x="812799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17" name="Text Placeholder 37">
            <a:extLst>
              <a:ext uri="{FF2B5EF4-FFF2-40B4-BE49-F238E27FC236}">
                <a16:creationId xmlns:a16="http://schemas.microsoft.com/office/drawing/2014/main" id="{8365A501-921D-4D45-929B-42461F5BA0BA}"/>
              </a:ext>
            </a:extLst>
          </p:cNvPr>
          <p:cNvSpPr>
            <a:spLocks noGrp="1"/>
          </p:cNvSpPr>
          <p:nvPr>
            <p:ph type="body" sz="quarter" idx="26" hasCustomPrompt="1"/>
          </p:nvPr>
        </p:nvSpPr>
        <p:spPr>
          <a:xfrm>
            <a:off x="10016000"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solidFill>
                  <a:schemeClr val="accent1"/>
                </a:solidFill>
                <a:latin typeface="+mj-lt"/>
              </a:defRPr>
            </a:lvl2pPr>
            <a:lvl3pPr marL="0" indent="0">
              <a:spcAft>
                <a:spcPts val="0"/>
              </a:spcAft>
              <a:buNone/>
              <a:defRPr sz="1000" b="1">
                <a:solidFill>
                  <a:schemeClr val="accent1"/>
                </a:solidFill>
                <a:latin typeface="+mj-lt"/>
              </a:defRPr>
            </a:lvl3pPr>
            <a:lvl4pPr marL="0" indent="0">
              <a:spcAft>
                <a:spcPts val="0"/>
              </a:spcAft>
              <a:buNone/>
              <a:defRPr sz="1000" b="1">
                <a:solidFill>
                  <a:schemeClr val="accent1"/>
                </a:solidFill>
                <a:latin typeface="+mj-lt"/>
              </a:defRPr>
            </a:lvl4pPr>
            <a:lvl5pPr marL="0" indent="0">
              <a:spcAft>
                <a:spcPts val="0"/>
              </a:spcAft>
              <a:buNone/>
              <a:defRPr sz="1000" b="1">
                <a:solidFill>
                  <a:schemeClr val="accent1"/>
                </a:solidFill>
                <a:latin typeface="+mj-lt"/>
              </a:defRPr>
            </a:lvl5pPr>
          </a:lstStyle>
          <a:p>
            <a:pPr lvl="0"/>
            <a:r>
              <a:rPr lang="en-US" dirty="0"/>
              <a:t>Edit title, Georgia Bold</a:t>
            </a:r>
          </a:p>
        </p:txBody>
      </p:sp>
      <p:sp>
        <p:nvSpPr>
          <p:cNvPr id="18" name="Text Placeholder 39">
            <a:extLst>
              <a:ext uri="{FF2B5EF4-FFF2-40B4-BE49-F238E27FC236}">
                <a16:creationId xmlns:a16="http://schemas.microsoft.com/office/drawing/2014/main" id="{36AC0E3F-F4AF-40DE-BE16-46B47FA42291}"/>
              </a:ext>
            </a:extLst>
          </p:cNvPr>
          <p:cNvSpPr>
            <a:spLocks noGrp="1"/>
          </p:cNvSpPr>
          <p:nvPr>
            <p:ph type="body" sz="quarter" idx="27" hasCustomPrompt="1"/>
          </p:nvPr>
        </p:nvSpPr>
        <p:spPr>
          <a:xfrm>
            <a:off x="1001553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576000" y="2044800"/>
            <a:ext cx="1600000"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2464000" y="2044800"/>
            <a:ext cx="1600000"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4352000" y="2044800"/>
            <a:ext cx="1600000"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6240000" y="2044800"/>
            <a:ext cx="1600000"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25" name="Picture Placeholder 5">
            <a:extLst>
              <a:ext uri="{FF2B5EF4-FFF2-40B4-BE49-F238E27FC236}">
                <a16:creationId xmlns:a16="http://schemas.microsoft.com/office/drawing/2014/main" id="{4BCB2C5B-C859-498F-A199-C0C474638CE3}"/>
              </a:ext>
            </a:extLst>
          </p:cNvPr>
          <p:cNvSpPr>
            <a:spLocks noGrp="1"/>
          </p:cNvSpPr>
          <p:nvPr>
            <p:ph type="pic" sz="quarter" idx="33" hasCustomPrompt="1"/>
          </p:nvPr>
        </p:nvSpPr>
        <p:spPr>
          <a:xfrm>
            <a:off x="8127999" y="2044800"/>
            <a:ext cx="1600000"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26" name="Picture Placeholder 6">
            <a:extLst>
              <a:ext uri="{FF2B5EF4-FFF2-40B4-BE49-F238E27FC236}">
                <a16:creationId xmlns:a16="http://schemas.microsoft.com/office/drawing/2014/main" id="{2AE4E71B-9D90-45AB-BB1C-4A548C15DBD4}"/>
              </a:ext>
            </a:extLst>
          </p:cNvPr>
          <p:cNvSpPr>
            <a:spLocks noGrp="1"/>
          </p:cNvSpPr>
          <p:nvPr>
            <p:ph type="pic" sz="quarter" idx="34" hasCustomPrompt="1"/>
          </p:nvPr>
        </p:nvSpPr>
        <p:spPr>
          <a:xfrm>
            <a:off x="10016000" y="2044800"/>
            <a:ext cx="1599998" cy="1515600"/>
          </a:xfrm>
          <a:solidFill>
            <a:srgbClr val="AAAAAA"/>
          </a:solid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7" name="Rectangle 26">
            <a:extLst>
              <a:ext uri="{FF2B5EF4-FFF2-40B4-BE49-F238E27FC236}">
                <a16:creationId xmlns:a16="http://schemas.microsoft.com/office/drawing/2014/main" id="{117D7F28-3B81-4307-AE35-5B272221B605}"/>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8" name="Rectangle 27">
            <a:extLst>
              <a:ext uri="{FF2B5EF4-FFF2-40B4-BE49-F238E27FC236}">
                <a16:creationId xmlns:a16="http://schemas.microsoft.com/office/drawing/2014/main" id="{7FFE33D6-C4CC-4B71-A6B8-3C2BD85E513C}"/>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9" name="Rectangle 37">
            <a:extLst>
              <a:ext uri="{FF2B5EF4-FFF2-40B4-BE49-F238E27FC236}">
                <a16:creationId xmlns:a16="http://schemas.microsoft.com/office/drawing/2014/main" id="{6241ADBF-8335-4E5E-83A5-6C78D6B939DA}"/>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883816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mp; Image Grid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9" y="490275"/>
            <a:ext cx="4432299"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44322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Picture Placeholder 1">
            <a:extLst>
              <a:ext uri="{FF2B5EF4-FFF2-40B4-BE49-F238E27FC236}">
                <a16:creationId xmlns:a16="http://schemas.microsoft.com/office/drawing/2014/main" id="{A5971F06-F4E1-4443-A9CD-E6E2B61B450A}"/>
              </a:ext>
            </a:extLst>
          </p:cNvPr>
          <p:cNvSpPr>
            <a:spLocks noGrp="1"/>
          </p:cNvSpPr>
          <p:nvPr>
            <p:ph type="pic" sz="quarter" idx="29" hasCustomPrompt="1"/>
          </p:nvPr>
        </p:nvSpPr>
        <p:spPr>
          <a:xfrm>
            <a:off x="5295900" y="-1"/>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8" name="Text Placeholder 10">
            <a:extLst>
              <a:ext uri="{FF2B5EF4-FFF2-40B4-BE49-F238E27FC236}">
                <a16:creationId xmlns:a16="http://schemas.microsoft.com/office/drawing/2014/main" id="{B46FAB15-9F2D-4C0A-A01A-A5BCD4EF6BE0}"/>
              </a:ext>
            </a:extLst>
          </p:cNvPr>
          <p:cNvSpPr>
            <a:spLocks noGrp="1"/>
          </p:cNvSpPr>
          <p:nvPr>
            <p:ph type="body" sz="quarter" idx="14" hasCustomPrompt="1"/>
          </p:nvPr>
        </p:nvSpPr>
        <p:spPr>
          <a:xfrm>
            <a:off x="5295900" y="1450799"/>
            <a:ext cx="1692000" cy="1692000"/>
          </a:xfrm>
          <a:solidFill>
            <a:schemeClr val="bg1"/>
          </a:solidFill>
        </p:spPr>
        <p:txBody>
          <a:bodyPr lIns="100800" rIns="100800" bIns="136800" anchor="b" anchorCtr="0"/>
          <a:lstStyle>
            <a:lvl1pPr marL="0" indent="0" defTabSz="1439863">
              <a:spcAft>
                <a:spcPts val="0"/>
              </a:spcAft>
              <a:buFont typeface="Arial" panose="020B0604020202020204" pitchFamily="34" charset="0"/>
              <a:buChar char="​"/>
              <a:defRPr sz="950" b="0" i="0">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3" name="Picture Placeholder 2">
            <a:extLst>
              <a:ext uri="{FF2B5EF4-FFF2-40B4-BE49-F238E27FC236}">
                <a16:creationId xmlns:a16="http://schemas.microsoft.com/office/drawing/2014/main" id="{161BA04B-9950-4E2E-B10E-F8D529592BEF}"/>
              </a:ext>
            </a:extLst>
          </p:cNvPr>
          <p:cNvSpPr>
            <a:spLocks noGrp="1"/>
          </p:cNvSpPr>
          <p:nvPr>
            <p:ph type="pic" sz="quarter" idx="30" hasCustomPrompt="1"/>
          </p:nvPr>
        </p:nvSpPr>
        <p:spPr>
          <a:xfrm>
            <a:off x="8743200" y="-1"/>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9" name="Text Placeholder 14">
            <a:extLst>
              <a:ext uri="{FF2B5EF4-FFF2-40B4-BE49-F238E27FC236}">
                <a16:creationId xmlns:a16="http://schemas.microsoft.com/office/drawing/2014/main" id="{5C4446FA-6FCB-4034-8B22-4DF710A782CE}"/>
              </a:ext>
            </a:extLst>
          </p:cNvPr>
          <p:cNvSpPr>
            <a:spLocks noGrp="1"/>
          </p:cNvSpPr>
          <p:nvPr>
            <p:ph type="body" sz="quarter" idx="16" hasCustomPrompt="1"/>
          </p:nvPr>
        </p:nvSpPr>
        <p:spPr>
          <a:xfrm>
            <a:off x="8743200" y="1450799"/>
            <a:ext cx="1692000" cy="1692000"/>
          </a:xfrm>
          <a:solidFill>
            <a:schemeClr val="bg1"/>
          </a:solidFill>
        </p:spPr>
        <p:txBody>
          <a:bodyPr lIns="100800" rIns="100800" bIns="136800" anchor="b" anchorCtr="0"/>
          <a:lstStyle>
            <a:lvl1pPr marL="0" indent="0" defTabSz="1439863">
              <a:spcAft>
                <a:spcPts val="0"/>
              </a:spcAft>
              <a:buFont typeface="Arial" panose="020B0604020202020204" pitchFamily="34" charset="0"/>
              <a:buChar char="​"/>
              <a:defRPr sz="950" b="0" i="0">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4" name="Picture Placeholder 3">
            <a:extLst>
              <a:ext uri="{FF2B5EF4-FFF2-40B4-BE49-F238E27FC236}">
                <a16:creationId xmlns:a16="http://schemas.microsoft.com/office/drawing/2014/main" id="{5C949354-6679-4B4A-8BB2-905BD248FC88}"/>
              </a:ext>
            </a:extLst>
          </p:cNvPr>
          <p:cNvSpPr>
            <a:spLocks noGrp="1"/>
          </p:cNvSpPr>
          <p:nvPr>
            <p:ph type="pic" sz="quarter" idx="31" hasCustomPrompt="1"/>
          </p:nvPr>
        </p:nvSpPr>
        <p:spPr>
          <a:xfrm>
            <a:off x="5295900" y="3138938"/>
            <a:ext cx="3448800" cy="3142800"/>
          </a:xfrm>
          <a:solidFill>
            <a:srgbClr val="AAAAAA"/>
          </a:solidFill>
        </p:spPr>
        <p:txBody>
          <a:bodyPr lIns="72000" tIns="180000" rIns="864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15" name="Picture Placeholder 4">
            <a:extLst>
              <a:ext uri="{FF2B5EF4-FFF2-40B4-BE49-F238E27FC236}">
                <a16:creationId xmlns:a16="http://schemas.microsoft.com/office/drawing/2014/main" id="{7763DEEE-8698-4FCA-85E9-D2ED1C5CAED8}"/>
              </a:ext>
            </a:extLst>
          </p:cNvPr>
          <p:cNvSpPr>
            <a:spLocks noGrp="1"/>
          </p:cNvSpPr>
          <p:nvPr>
            <p:ph type="pic" sz="quarter" idx="32" hasCustomPrompt="1"/>
          </p:nvPr>
        </p:nvSpPr>
        <p:spPr>
          <a:xfrm>
            <a:off x="8743200" y="3138938"/>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10" name="Text Placeholder 18">
            <a:extLst>
              <a:ext uri="{FF2B5EF4-FFF2-40B4-BE49-F238E27FC236}">
                <a16:creationId xmlns:a16="http://schemas.microsoft.com/office/drawing/2014/main" id="{100EB804-64B8-4375-89A6-D7C26E20FA52}"/>
              </a:ext>
            </a:extLst>
          </p:cNvPr>
          <p:cNvSpPr>
            <a:spLocks noGrp="1"/>
          </p:cNvSpPr>
          <p:nvPr>
            <p:ph type="body" sz="quarter" idx="18" hasCustomPrompt="1"/>
          </p:nvPr>
        </p:nvSpPr>
        <p:spPr>
          <a:xfrm>
            <a:off x="5295900" y="4589738"/>
            <a:ext cx="1692000" cy="1692000"/>
          </a:xfrm>
          <a:solidFill>
            <a:schemeClr val="bg1"/>
          </a:solidFill>
        </p:spPr>
        <p:txBody>
          <a:bodyPr lIns="100800" rIns="100800" bIns="136800" anchor="b" anchorCtr="0"/>
          <a:lstStyle>
            <a:lvl1pPr marL="0" indent="0">
              <a:spcAft>
                <a:spcPts val="0"/>
              </a:spcAft>
              <a:buFont typeface="Arial" panose="020B0604020202020204" pitchFamily="34" charset="0"/>
              <a:buChar char="​"/>
              <a:defRPr sz="950" i="0"/>
            </a:lvl1pPr>
            <a:lvl2pPr marL="0" indent="0">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1" name="Text Placeholder 22">
            <a:extLst>
              <a:ext uri="{FF2B5EF4-FFF2-40B4-BE49-F238E27FC236}">
                <a16:creationId xmlns:a16="http://schemas.microsoft.com/office/drawing/2014/main" id="{9CA9ED44-2107-46A0-9290-F63DF514EA7C}"/>
              </a:ext>
            </a:extLst>
          </p:cNvPr>
          <p:cNvSpPr>
            <a:spLocks noGrp="1"/>
          </p:cNvSpPr>
          <p:nvPr>
            <p:ph type="body" sz="quarter" idx="20" hasCustomPrompt="1"/>
          </p:nvPr>
        </p:nvSpPr>
        <p:spPr>
          <a:xfrm>
            <a:off x="8743200" y="4589738"/>
            <a:ext cx="1692000" cy="1692000"/>
          </a:xfrm>
          <a:solidFill>
            <a:schemeClr val="bg1"/>
          </a:solidFill>
        </p:spPr>
        <p:txBody>
          <a:bodyPr lIns="100800" rIns="100800" bIns="136800" anchor="b" anchorCtr="0"/>
          <a:lstStyle>
            <a:lvl1pPr marL="0" indent="0" defTabSz="895350">
              <a:spcAft>
                <a:spcPts val="0"/>
              </a:spcAft>
              <a:buFont typeface="Arial" panose="020B0604020202020204" pitchFamily="34" charset="0"/>
              <a:buChar char="​"/>
              <a:defRPr sz="950" i="0"/>
            </a:lvl1pPr>
            <a:lvl2pPr marL="0" indent="0" defTabSz="179388">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6" name="Date Placeholder 15">
            <a:extLst>
              <a:ext uri="{FF2B5EF4-FFF2-40B4-BE49-F238E27FC236}">
                <a16:creationId xmlns:a16="http://schemas.microsoft.com/office/drawing/2014/main" id="{311F20D8-EA7F-4194-AC0A-E3C4FA044834}"/>
              </a:ext>
            </a:extLst>
          </p:cNvPr>
          <p:cNvSpPr>
            <a:spLocks noGrp="1"/>
          </p:cNvSpPr>
          <p:nvPr>
            <p:ph type="dt" sz="half" idx="33"/>
          </p:nvPr>
        </p:nvSpPr>
        <p:spPr/>
        <p:txBody>
          <a:bodyPr/>
          <a:lstStyle/>
          <a:p>
            <a:endParaRPr lang="en-US" dirty="0"/>
          </a:p>
        </p:txBody>
      </p:sp>
      <p:sp>
        <p:nvSpPr>
          <p:cNvPr id="17" name="Footer Placeholder 16">
            <a:extLst>
              <a:ext uri="{FF2B5EF4-FFF2-40B4-BE49-F238E27FC236}">
                <a16:creationId xmlns:a16="http://schemas.microsoft.com/office/drawing/2014/main" id="{605BD04D-3B88-4DEC-BBAC-4CAE039279ED}"/>
              </a:ext>
            </a:extLst>
          </p:cNvPr>
          <p:cNvSpPr>
            <a:spLocks noGrp="1"/>
          </p:cNvSpPr>
          <p:nvPr>
            <p:ph type="ftr" sz="quarter" idx="34"/>
          </p:nvPr>
        </p:nvSpPr>
        <p:spPr/>
        <p:txBody>
          <a:bodyPr/>
          <a:lstStyle/>
          <a:p>
            <a:endParaRPr lang="en-US" dirty="0"/>
          </a:p>
        </p:txBody>
      </p:sp>
      <p:sp>
        <p:nvSpPr>
          <p:cNvPr id="18" name="Slide Number Placeholder 17">
            <a:extLst>
              <a:ext uri="{FF2B5EF4-FFF2-40B4-BE49-F238E27FC236}">
                <a16:creationId xmlns:a16="http://schemas.microsoft.com/office/drawing/2014/main" id="{9B9A3728-DF8D-4FDC-93E0-573C6682503B}"/>
              </a:ext>
            </a:extLst>
          </p:cNvPr>
          <p:cNvSpPr>
            <a:spLocks noGrp="1"/>
          </p:cNvSpPr>
          <p:nvPr>
            <p:ph type="sldNum" sz="quarter" idx="35"/>
          </p:nvPr>
        </p:nvSpPr>
        <p:spPr/>
        <p:txBody>
          <a:bodyPr/>
          <a:lstStyle/>
          <a:p>
            <a:fld id="{24C8C45C-947F-4981-8B3F-4F32E973C901}" type="slidenum">
              <a:rPr lang="en-US" smtClean="0"/>
              <a:pPr/>
              <a:t>‹#›</a:t>
            </a:fld>
            <a:endParaRPr lang="en-US" dirty="0"/>
          </a:p>
        </p:txBody>
      </p:sp>
      <p:sp>
        <p:nvSpPr>
          <p:cNvPr id="19" name="Rectangle 18">
            <a:extLst>
              <a:ext uri="{FF2B5EF4-FFF2-40B4-BE49-F238E27FC236}">
                <a16:creationId xmlns:a16="http://schemas.microsoft.com/office/drawing/2014/main" id="{FCC31713-57BC-448B-8712-FEF486EE9324}"/>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CD183067-49ED-4F28-AEEF-DEB0F009812F}"/>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1" name="Rectangle 37">
            <a:extLst>
              <a:ext uri="{FF2B5EF4-FFF2-40B4-BE49-F238E27FC236}">
                <a16:creationId xmlns:a16="http://schemas.microsoft.com/office/drawing/2014/main" id="{65232F03-2D4C-4734-86CD-238971A9CA39}"/>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88692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ection Divider w/ Backgnd Color 1">
    <p:bg>
      <p:bgRef idx="1001">
        <a:schemeClr val="bg1"/>
      </p:bgRef>
    </p:bg>
    <p:spTree>
      <p:nvGrpSpPr>
        <p:cNvPr id="1" name=""/>
        <p:cNvGrpSpPr/>
        <p:nvPr/>
      </p:nvGrpSpPr>
      <p:grpSpPr>
        <a:xfrm>
          <a:off x="0" y="0"/>
          <a:ext cx="0" cy="0"/>
          <a:chOff x="0" y="0"/>
          <a:chExt cx="0" cy="0"/>
        </a:xfrm>
      </p:grpSpPr>
      <p:sp>
        <p:nvSpPr>
          <p:cNvPr id="7" name="Background"/>
          <p:cNvSpPr/>
          <p:nvPr userDrawn="1"/>
        </p:nvSpPr>
        <p:spPr bwMode="invGray">
          <a:xfrm>
            <a:off x="0" y="-360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4675" y="1425600"/>
            <a:ext cx="11041063" cy="705600"/>
          </a:xfrm>
        </p:spPr>
        <p:txBody>
          <a:bodyPr anchor="b"/>
          <a:lstStyle>
            <a:lvl1pPr algn="l">
              <a:defRPr sz="4600">
                <a:solidFill>
                  <a:schemeClr val="tx1"/>
                </a:solidFill>
              </a:defRPr>
            </a:lvl1pPr>
          </a:lstStyle>
          <a:p>
            <a:r>
              <a:rPr lang="en-US" dirty="0"/>
              <a:t>Click to enter section title</a:t>
            </a:r>
          </a:p>
        </p:txBody>
      </p:sp>
      <p:sp>
        <p:nvSpPr>
          <p:cNvPr id="3" name="Subtitle 2"/>
          <p:cNvSpPr>
            <a:spLocks noGrp="1"/>
          </p:cNvSpPr>
          <p:nvPr>
            <p:ph type="subTitle" idx="1" hasCustomPrompt="1"/>
          </p:nvPr>
        </p:nvSpPr>
        <p:spPr>
          <a:xfrm>
            <a:off x="574675" y="2133936"/>
            <a:ext cx="11041063" cy="456395"/>
          </a:xfrm>
        </p:spPr>
        <p:txBody>
          <a:bodyPr/>
          <a:lstStyle>
            <a:lvl1pPr marL="0" indent="0" algn="l">
              <a:spcBef>
                <a:spcPts val="0"/>
              </a:spcBef>
              <a:spcAft>
                <a:spcPts val="0"/>
              </a:spcAft>
              <a:buFont typeface="Arial" panose="020B0604020202020204" pitchFamily="34" charset="0"/>
              <a:buChar char="​"/>
              <a:defRPr sz="2400" b="1">
                <a:solidFill>
                  <a:schemeClr val="tx1"/>
                </a:solidFill>
                <a:latin typeface="+mj-lt"/>
              </a:defRPr>
            </a:lvl1pPr>
            <a:lvl2pPr marL="0" indent="0" algn="l">
              <a:spcAft>
                <a:spcPts val="0"/>
              </a:spcAft>
              <a:buFont typeface="Arial" panose="020B0604020202020204" pitchFamily="34" charset="0"/>
              <a:buChar char="​"/>
              <a:defRPr sz="2000" b="1">
                <a:solidFill>
                  <a:schemeClr val="tx1"/>
                </a:solidFill>
                <a:latin typeface="+mj-lt"/>
              </a:defRPr>
            </a:lvl2pPr>
            <a:lvl3pPr marL="0" indent="0" algn="l">
              <a:spcAft>
                <a:spcPts val="0"/>
              </a:spcAft>
              <a:buFont typeface="Arial" panose="020B0604020202020204" pitchFamily="34" charset="0"/>
              <a:buChar char="​"/>
              <a:defRPr sz="2000" b="1">
                <a:solidFill>
                  <a:schemeClr val="tx1"/>
                </a:solidFill>
                <a:latin typeface="+mj-lt"/>
              </a:defRPr>
            </a:lvl3pPr>
            <a:lvl4pPr marL="0" indent="0" algn="l">
              <a:spcAft>
                <a:spcPts val="0"/>
              </a:spcAft>
              <a:buFont typeface="Arial" panose="020B0604020202020204" pitchFamily="34" charset="0"/>
              <a:buChar char="​"/>
              <a:defRPr sz="2000" b="1">
                <a:solidFill>
                  <a:schemeClr val="tx1"/>
                </a:solidFill>
                <a:latin typeface="+mj-lt"/>
              </a:defRPr>
            </a:lvl4pPr>
            <a:lvl5pPr marL="0" indent="0" algn="l">
              <a:spcAft>
                <a:spcPts val="0"/>
              </a:spcAft>
              <a:buFont typeface="Arial" panose="020B0604020202020204" pitchFamily="34" charset="0"/>
              <a:buChar char="​"/>
              <a:defRPr sz="2000" b="1">
                <a:solidFill>
                  <a:schemeClr val="tx1"/>
                </a:solidFill>
                <a:latin typeface="+mj-lt"/>
              </a:defRPr>
            </a:lvl5pPr>
            <a:lvl6pPr marL="0" indent="0" algn="l">
              <a:spcAft>
                <a:spcPts val="0"/>
              </a:spcAft>
              <a:buFont typeface="Arial" panose="020B0604020202020204" pitchFamily="34" charset="0"/>
              <a:buChar char="​"/>
              <a:defRPr sz="2000" b="1">
                <a:solidFill>
                  <a:schemeClr val="tx1"/>
                </a:solidFill>
                <a:latin typeface="+mj-lt"/>
              </a:defRPr>
            </a:lvl6pPr>
            <a:lvl7pPr marL="0" indent="0" algn="l">
              <a:buFont typeface="Arial" panose="020B0604020202020204" pitchFamily="34" charset="0"/>
              <a:buChar char="​"/>
              <a:defRPr sz="2000" b="1">
                <a:solidFill>
                  <a:schemeClr val="tx1"/>
                </a:solidFill>
                <a:latin typeface="+mj-lt"/>
              </a:defRPr>
            </a:lvl7pPr>
            <a:lvl8pPr marL="0" indent="0" algn="l">
              <a:spcAft>
                <a:spcPts val="0"/>
              </a:spcAft>
              <a:buFont typeface="Arial" panose="020B0604020202020204" pitchFamily="34" charset="0"/>
              <a:buChar char="​"/>
              <a:defRPr sz="2000" b="1">
                <a:solidFill>
                  <a:schemeClr val="tx1"/>
                </a:solidFill>
                <a:latin typeface="+mj-lt"/>
              </a:defRPr>
            </a:lvl8pPr>
            <a:lvl9pPr marL="0" indent="0" algn="l">
              <a:buFont typeface="Arial" panose="020B0604020202020204" pitchFamily="34" charset="0"/>
              <a:buChar char="​"/>
              <a:tabLst/>
              <a:defRPr sz="2000" b="1">
                <a:solidFill>
                  <a:schemeClr val="tx1"/>
                </a:solidFill>
                <a:latin typeface="+mj-lt"/>
              </a:defRPr>
            </a:lvl9pPr>
          </a:lstStyle>
          <a:p>
            <a:r>
              <a:rPr lang="en-US" dirty="0"/>
              <a:t>Click to enter subtitle</a:t>
            </a:r>
          </a:p>
        </p:txBody>
      </p:sp>
      <p:sp>
        <p:nvSpPr>
          <p:cNvPr id="10" name="Date Placeholder 9">
            <a:extLst>
              <a:ext uri="{FF2B5EF4-FFF2-40B4-BE49-F238E27FC236}">
                <a16:creationId xmlns:a16="http://schemas.microsoft.com/office/drawing/2014/main" id="{B0726A76-7693-4356-B57C-6EF0D21C22C4}"/>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3DDB4173-08B1-4A8D-9FEE-BE3DF2389AE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1E3DBAAA-CD3C-4EC0-A0E0-8B11DD3F9EA9}"/>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en-US" smtClean="0"/>
              <a:pPr/>
              <a:t>‹#›</a:t>
            </a:fld>
            <a:endParaRPr lang="en-US" dirty="0"/>
          </a:p>
        </p:txBody>
      </p:sp>
      <p:sp>
        <p:nvSpPr>
          <p:cNvPr id="20" name="TextBox 19">
            <a:extLst>
              <a:ext uri="{FF2B5EF4-FFF2-40B4-BE49-F238E27FC236}">
                <a16:creationId xmlns:a16="http://schemas.microsoft.com/office/drawing/2014/main" id="{2294E084-02F4-4612-B5F8-C12D9AFCCEA8}"/>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3C88C2BF-F0F5-4E51-83A8-5FA5CC0BF83B}"/>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4" name="Rectangle 13">
            <a:extLst>
              <a:ext uri="{FF2B5EF4-FFF2-40B4-BE49-F238E27FC236}">
                <a16:creationId xmlns:a16="http://schemas.microsoft.com/office/drawing/2014/main" id="{8995C73E-0445-4672-B503-9BEFB56C594D}"/>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4" name="text" descr="{&quot;templafy&quot;:{&quot;id&quot;:&quot;8c6e7631-4982-48e2-a7a3-946fec75298d&quot;}}" title="Form.Lcn">
            <a:extLst>
              <a:ext uri="{FF2B5EF4-FFF2-40B4-BE49-F238E27FC236}">
                <a16:creationId xmlns:a16="http://schemas.microsoft.com/office/drawing/2014/main" id="{D3003592-2E05-3644-4348-9B831AA36F7C}"/>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5" name="text" descr="{&quot;templafy&quot;:{&quot;id&quot;:&quot;ee4e27ca-c2fb-45c0-a78b-e61950b7cf0a&quot;}}" title="Form.AudienceDisclosure">
            <a:extLst>
              <a:ext uri="{FF2B5EF4-FFF2-40B4-BE49-F238E27FC236}">
                <a16:creationId xmlns:a16="http://schemas.microsoft.com/office/drawing/2014/main" id="{D0B97D51-4FCA-A36A-D5FE-A160F94369B4}"/>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6" name="text" descr="{&quot;templafy&quot;:{&quot;id&quot;:&quot;47c61bed-f2d2-45f3-b453-24da79c7bde4&quot;}}" title="UserProfile.Address.Copyright">
            <a:extLst>
              <a:ext uri="{FF2B5EF4-FFF2-40B4-BE49-F238E27FC236}">
                <a16:creationId xmlns:a16="http://schemas.microsoft.com/office/drawing/2014/main" id="{3EE93E8D-0968-F422-FC4E-ABFBC85C29A0}"/>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2024 Lincoln National Corporation</a:t>
            </a:r>
          </a:p>
        </p:txBody>
      </p:sp>
    </p:spTree>
    <p:extLst>
      <p:ext uri="{BB962C8B-B14F-4D97-AF65-F5344CB8AC3E}">
        <p14:creationId xmlns:p14="http://schemas.microsoft.com/office/powerpoint/2010/main" val="3473737738"/>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Image Grid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9" y="490275"/>
            <a:ext cx="4432299"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44322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Picture Placeholder 1">
            <a:extLst>
              <a:ext uri="{FF2B5EF4-FFF2-40B4-BE49-F238E27FC236}">
                <a16:creationId xmlns:a16="http://schemas.microsoft.com/office/drawing/2014/main" id="{A5971F06-F4E1-4443-A9CD-E6E2B61B450A}"/>
              </a:ext>
            </a:extLst>
          </p:cNvPr>
          <p:cNvSpPr>
            <a:spLocks noGrp="1"/>
          </p:cNvSpPr>
          <p:nvPr>
            <p:ph type="pic" sz="quarter" idx="29" hasCustomPrompt="1"/>
          </p:nvPr>
        </p:nvSpPr>
        <p:spPr>
          <a:xfrm>
            <a:off x="5295900" y="-1"/>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8" name="Text Placeholder 10">
            <a:extLst>
              <a:ext uri="{FF2B5EF4-FFF2-40B4-BE49-F238E27FC236}">
                <a16:creationId xmlns:a16="http://schemas.microsoft.com/office/drawing/2014/main" id="{B46FAB15-9F2D-4C0A-A01A-A5BCD4EF6BE0}"/>
              </a:ext>
            </a:extLst>
          </p:cNvPr>
          <p:cNvSpPr>
            <a:spLocks noGrp="1"/>
          </p:cNvSpPr>
          <p:nvPr>
            <p:ph type="body" sz="quarter" idx="14" hasCustomPrompt="1"/>
          </p:nvPr>
        </p:nvSpPr>
        <p:spPr bwMode="invGray">
          <a:xfrm>
            <a:off x="5295900" y="1450799"/>
            <a:ext cx="1692000" cy="1692000"/>
          </a:xfrm>
          <a:solidFill>
            <a:schemeClr val="tx2"/>
          </a:solidFill>
        </p:spPr>
        <p:txBody>
          <a:bodyPr lIns="100800" rIns="100800" bIns="136800" anchor="b" anchorCtr="0"/>
          <a:lstStyle>
            <a:lvl1pPr marL="0" indent="0" defTabSz="1439863">
              <a:spcAft>
                <a:spcPts val="0"/>
              </a:spcAft>
              <a:buFont typeface="Arial" panose="020B0604020202020204" pitchFamily="34" charset="0"/>
              <a:buChar char="​"/>
              <a:defRPr sz="950" b="0" i="0">
                <a:solidFill>
                  <a:schemeClr val="bg1"/>
                </a:solidFill>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3" name="Picture Placeholder 2">
            <a:extLst>
              <a:ext uri="{FF2B5EF4-FFF2-40B4-BE49-F238E27FC236}">
                <a16:creationId xmlns:a16="http://schemas.microsoft.com/office/drawing/2014/main" id="{161BA04B-9950-4E2E-B10E-F8D529592BEF}"/>
              </a:ext>
            </a:extLst>
          </p:cNvPr>
          <p:cNvSpPr>
            <a:spLocks noGrp="1"/>
          </p:cNvSpPr>
          <p:nvPr>
            <p:ph type="pic" sz="quarter" idx="30" hasCustomPrompt="1"/>
          </p:nvPr>
        </p:nvSpPr>
        <p:spPr>
          <a:xfrm>
            <a:off x="8743200" y="-1"/>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9" name="Text Placeholder 14">
            <a:extLst>
              <a:ext uri="{FF2B5EF4-FFF2-40B4-BE49-F238E27FC236}">
                <a16:creationId xmlns:a16="http://schemas.microsoft.com/office/drawing/2014/main" id="{5C4446FA-6FCB-4034-8B22-4DF710A782CE}"/>
              </a:ext>
            </a:extLst>
          </p:cNvPr>
          <p:cNvSpPr>
            <a:spLocks noGrp="1"/>
          </p:cNvSpPr>
          <p:nvPr>
            <p:ph type="body" sz="quarter" idx="16" hasCustomPrompt="1"/>
          </p:nvPr>
        </p:nvSpPr>
        <p:spPr bwMode="invGray">
          <a:xfrm>
            <a:off x="8743200" y="1450799"/>
            <a:ext cx="1692000" cy="1692000"/>
          </a:xfrm>
          <a:solidFill>
            <a:schemeClr val="tx2"/>
          </a:solidFill>
        </p:spPr>
        <p:txBody>
          <a:bodyPr lIns="100800" rIns="100800" bIns="136800" anchor="b" anchorCtr="0"/>
          <a:lstStyle>
            <a:lvl1pPr marL="0" indent="0" defTabSz="1439863">
              <a:spcAft>
                <a:spcPts val="0"/>
              </a:spcAft>
              <a:buFont typeface="Arial" panose="020B0604020202020204" pitchFamily="34" charset="0"/>
              <a:buChar char="​"/>
              <a:defRPr sz="950" b="0" i="0">
                <a:solidFill>
                  <a:schemeClr val="bg1"/>
                </a:solidFill>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4" name="Picture Placeholder 3">
            <a:extLst>
              <a:ext uri="{FF2B5EF4-FFF2-40B4-BE49-F238E27FC236}">
                <a16:creationId xmlns:a16="http://schemas.microsoft.com/office/drawing/2014/main" id="{5C949354-6679-4B4A-8BB2-905BD248FC88}"/>
              </a:ext>
            </a:extLst>
          </p:cNvPr>
          <p:cNvSpPr>
            <a:spLocks noGrp="1"/>
          </p:cNvSpPr>
          <p:nvPr>
            <p:ph type="pic" sz="quarter" idx="31" hasCustomPrompt="1"/>
          </p:nvPr>
        </p:nvSpPr>
        <p:spPr>
          <a:xfrm>
            <a:off x="5295900" y="3138938"/>
            <a:ext cx="3448800" cy="3142800"/>
          </a:xfrm>
          <a:solidFill>
            <a:srgbClr val="AAAAAA"/>
          </a:solidFill>
        </p:spPr>
        <p:txBody>
          <a:bodyPr lIns="72000" tIns="180000" rIns="864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15" name="Picture Placeholder 4">
            <a:extLst>
              <a:ext uri="{FF2B5EF4-FFF2-40B4-BE49-F238E27FC236}">
                <a16:creationId xmlns:a16="http://schemas.microsoft.com/office/drawing/2014/main" id="{7763DEEE-8698-4FCA-85E9-D2ED1C5CAED8}"/>
              </a:ext>
            </a:extLst>
          </p:cNvPr>
          <p:cNvSpPr>
            <a:spLocks noGrp="1"/>
          </p:cNvSpPr>
          <p:nvPr>
            <p:ph type="pic" sz="quarter" idx="32" hasCustomPrompt="1"/>
          </p:nvPr>
        </p:nvSpPr>
        <p:spPr>
          <a:xfrm>
            <a:off x="8743200" y="3138938"/>
            <a:ext cx="3448800" cy="3142800"/>
          </a:xfrm>
          <a:solidFill>
            <a:srgbClr val="AAAAAA"/>
          </a:solidFill>
        </p:spPr>
        <p:txBody>
          <a:bodyPr lIns="72000" tIns="180000" rIns="540000"/>
          <a:lstStyle>
            <a:lvl1pPr marL="0" indent="0">
              <a:buNone/>
              <a:defRPr sz="1200" b="0" cap="none" baseline="0">
                <a:solidFill>
                  <a:schemeClr val="bg1"/>
                </a:solidFill>
              </a:defRPr>
            </a:lvl1pPr>
          </a:lstStyle>
          <a:p>
            <a:r>
              <a:rPr lang="en-US" dirty="0"/>
              <a:t>Click here to insert image via Templafy/ Images or click icon to browse for image</a:t>
            </a:r>
          </a:p>
        </p:txBody>
      </p:sp>
      <p:sp>
        <p:nvSpPr>
          <p:cNvPr id="10" name="Text Placeholder 18">
            <a:extLst>
              <a:ext uri="{FF2B5EF4-FFF2-40B4-BE49-F238E27FC236}">
                <a16:creationId xmlns:a16="http://schemas.microsoft.com/office/drawing/2014/main" id="{100EB804-64B8-4375-89A6-D7C26E20FA52}"/>
              </a:ext>
            </a:extLst>
          </p:cNvPr>
          <p:cNvSpPr>
            <a:spLocks noGrp="1"/>
          </p:cNvSpPr>
          <p:nvPr>
            <p:ph type="body" sz="quarter" idx="18" hasCustomPrompt="1"/>
          </p:nvPr>
        </p:nvSpPr>
        <p:spPr bwMode="invGray">
          <a:xfrm>
            <a:off x="5295900" y="4589738"/>
            <a:ext cx="1692000" cy="1692000"/>
          </a:xfrm>
          <a:solidFill>
            <a:schemeClr val="tx2"/>
          </a:solidFill>
        </p:spPr>
        <p:txBody>
          <a:bodyPr lIns="100800" rIns="100800" bIns="136800" anchor="b" anchorCtr="0"/>
          <a:lstStyle>
            <a:lvl1pPr marL="0" indent="0">
              <a:spcAft>
                <a:spcPts val="0"/>
              </a:spcAft>
              <a:buFont typeface="Arial" panose="020B0604020202020204" pitchFamily="34" charset="0"/>
              <a:buChar char="​"/>
              <a:defRPr sz="950" i="0">
                <a:solidFill>
                  <a:schemeClr val="bg1"/>
                </a:solidFill>
              </a:defRPr>
            </a:lvl1pPr>
            <a:lvl2pPr marL="0" indent="0">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1" name="Text Placeholder 22">
            <a:extLst>
              <a:ext uri="{FF2B5EF4-FFF2-40B4-BE49-F238E27FC236}">
                <a16:creationId xmlns:a16="http://schemas.microsoft.com/office/drawing/2014/main" id="{9CA9ED44-2107-46A0-9290-F63DF514EA7C}"/>
              </a:ext>
            </a:extLst>
          </p:cNvPr>
          <p:cNvSpPr>
            <a:spLocks noGrp="1"/>
          </p:cNvSpPr>
          <p:nvPr>
            <p:ph type="body" sz="quarter" idx="20" hasCustomPrompt="1"/>
          </p:nvPr>
        </p:nvSpPr>
        <p:spPr bwMode="invGray">
          <a:xfrm>
            <a:off x="8743200" y="4589738"/>
            <a:ext cx="1692000" cy="1692000"/>
          </a:xfrm>
          <a:solidFill>
            <a:schemeClr val="tx2"/>
          </a:solidFill>
        </p:spPr>
        <p:txBody>
          <a:bodyPr lIns="100800" rIns="100800" bIns="136800" anchor="b" anchorCtr="0"/>
          <a:lstStyle>
            <a:lvl1pPr marL="0" indent="0" defTabSz="895350">
              <a:spcAft>
                <a:spcPts val="0"/>
              </a:spcAft>
              <a:buFont typeface="Arial" panose="020B0604020202020204" pitchFamily="34" charset="0"/>
              <a:buChar char="​"/>
              <a:defRPr sz="950" i="0">
                <a:solidFill>
                  <a:schemeClr val="bg1"/>
                </a:solidFill>
              </a:defRPr>
            </a:lvl1pPr>
            <a:lvl2pPr marL="0" indent="0" defTabSz="179388">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6" name="Date Placeholder 15">
            <a:extLst>
              <a:ext uri="{FF2B5EF4-FFF2-40B4-BE49-F238E27FC236}">
                <a16:creationId xmlns:a16="http://schemas.microsoft.com/office/drawing/2014/main" id="{311F20D8-EA7F-4194-AC0A-E3C4FA044834}"/>
              </a:ext>
            </a:extLst>
          </p:cNvPr>
          <p:cNvSpPr>
            <a:spLocks noGrp="1"/>
          </p:cNvSpPr>
          <p:nvPr>
            <p:ph type="dt" sz="half" idx="33"/>
          </p:nvPr>
        </p:nvSpPr>
        <p:spPr/>
        <p:txBody>
          <a:bodyPr/>
          <a:lstStyle/>
          <a:p>
            <a:endParaRPr lang="en-US" dirty="0"/>
          </a:p>
        </p:txBody>
      </p:sp>
      <p:sp>
        <p:nvSpPr>
          <p:cNvPr id="17" name="Footer Placeholder 16">
            <a:extLst>
              <a:ext uri="{FF2B5EF4-FFF2-40B4-BE49-F238E27FC236}">
                <a16:creationId xmlns:a16="http://schemas.microsoft.com/office/drawing/2014/main" id="{605BD04D-3B88-4DEC-BBAC-4CAE039279ED}"/>
              </a:ext>
            </a:extLst>
          </p:cNvPr>
          <p:cNvSpPr>
            <a:spLocks noGrp="1"/>
          </p:cNvSpPr>
          <p:nvPr>
            <p:ph type="ftr" sz="quarter" idx="34"/>
          </p:nvPr>
        </p:nvSpPr>
        <p:spPr/>
        <p:txBody>
          <a:bodyPr/>
          <a:lstStyle/>
          <a:p>
            <a:endParaRPr lang="en-US" dirty="0"/>
          </a:p>
        </p:txBody>
      </p:sp>
      <p:sp>
        <p:nvSpPr>
          <p:cNvPr id="18" name="Slide Number Placeholder 17">
            <a:extLst>
              <a:ext uri="{FF2B5EF4-FFF2-40B4-BE49-F238E27FC236}">
                <a16:creationId xmlns:a16="http://schemas.microsoft.com/office/drawing/2014/main" id="{9B9A3728-DF8D-4FDC-93E0-573C6682503B}"/>
              </a:ext>
            </a:extLst>
          </p:cNvPr>
          <p:cNvSpPr>
            <a:spLocks noGrp="1"/>
          </p:cNvSpPr>
          <p:nvPr>
            <p:ph type="sldNum" sz="quarter" idx="35"/>
          </p:nvPr>
        </p:nvSpPr>
        <p:spPr/>
        <p:txBody>
          <a:bodyPr/>
          <a:lstStyle/>
          <a:p>
            <a:fld id="{24C8C45C-947F-4981-8B3F-4F32E973C901}" type="slidenum">
              <a:rPr lang="en-US" smtClean="0"/>
              <a:pPr/>
              <a:t>‹#›</a:t>
            </a:fld>
            <a:endParaRPr lang="en-US" dirty="0"/>
          </a:p>
        </p:txBody>
      </p:sp>
      <p:sp>
        <p:nvSpPr>
          <p:cNvPr id="19" name="Rectangle 18">
            <a:extLst>
              <a:ext uri="{FF2B5EF4-FFF2-40B4-BE49-F238E27FC236}">
                <a16:creationId xmlns:a16="http://schemas.microsoft.com/office/drawing/2014/main" id="{EE07C18F-F5C2-4782-BA46-500D7A1C6B8B}"/>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4CFD7C63-6025-48D0-B957-275AC4C3D303}"/>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2752690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BC1CC235-13AB-4719-AE3C-0AC04ABC91C2}"/>
              </a:ext>
            </a:extLst>
          </p:cNvPr>
          <p:cNvSpPr>
            <a:spLocks noGrp="1"/>
          </p:cNvSpPr>
          <p:nvPr>
            <p:ph type="dt" sz="half" idx="14"/>
          </p:nvPr>
        </p:nvSpPr>
        <p:spPr/>
        <p:txBody>
          <a:bodyPr/>
          <a:lstStyle/>
          <a:p>
            <a:endParaRPr lang="en-US" dirty="0"/>
          </a:p>
        </p:txBody>
      </p:sp>
      <p:sp>
        <p:nvSpPr>
          <p:cNvPr id="9" name="Footer Placeholder 8">
            <a:extLst>
              <a:ext uri="{FF2B5EF4-FFF2-40B4-BE49-F238E27FC236}">
                <a16:creationId xmlns:a16="http://schemas.microsoft.com/office/drawing/2014/main" id="{69EE575D-9925-435A-A892-0516AF5ED232}"/>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205D09F2-DE2B-4063-ACAC-C180974C0575}"/>
              </a:ext>
            </a:extLst>
          </p:cNvPr>
          <p:cNvSpPr>
            <a:spLocks noGrp="1"/>
          </p:cNvSpPr>
          <p:nvPr>
            <p:ph type="sldNum" sz="quarter" idx="16"/>
          </p:nvPr>
        </p:nvSpPr>
        <p:spPr/>
        <p:txBody>
          <a:bodyPr/>
          <a:lstStyle/>
          <a:p>
            <a:fld id="{24C8C45C-947F-4981-8B3F-4F32E973C901}" type="slidenum">
              <a:rPr lang="en-US" smtClean="0"/>
              <a:pPr/>
              <a:t>‹#›</a:t>
            </a:fld>
            <a:endParaRPr lang="en-US" dirty="0"/>
          </a:p>
        </p:txBody>
      </p:sp>
      <p:sp>
        <p:nvSpPr>
          <p:cNvPr id="11" name="Title 10">
            <a:extLst>
              <a:ext uri="{FF2B5EF4-FFF2-40B4-BE49-F238E27FC236}">
                <a16:creationId xmlns:a16="http://schemas.microsoft.com/office/drawing/2014/main" id="{756BBA15-B3F8-4CF3-AF72-510ADFE05551}"/>
              </a:ext>
            </a:extLst>
          </p:cNvPr>
          <p:cNvSpPr>
            <a:spLocks noGrp="1"/>
          </p:cNvSpPr>
          <p:nvPr>
            <p:ph type="title"/>
          </p:nvPr>
        </p:nvSpPr>
        <p:spPr/>
        <p:txBody>
          <a:bodyPr/>
          <a:lstStyle/>
          <a:p>
            <a:r>
              <a:rPr lang="en-US" dirty="0"/>
              <a:t>Click to edit Master title style</a:t>
            </a:r>
          </a:p>
        </p:txBody>
      </p:sp>
      <p:sp>
        <p:nvSpPr>
          <p:cNvPr id="12" name="Subtitle 2">
            <a:extLst>
              <a:ext uri="{FF2B5EF4-FFF2-40B4-BE49-F238E27FC236}">
                <a16:creationId xmlns:a16="http://schemas.microsoft.com/office/drawing/2014/main" id="{885DF893-FC54-49BE-87E0-744B604E84BA}"/>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Rectangle 6">
            <a:extLst>
              <a:ext uri="{FF2B5EF4-FFF2-40B4-BE49-F238E27FC236}">
                <a16:creationId xmlns:a16="http://schemas.microsoft.com/office/drawing/2014/main" id="{4FC66F5E-C44C-467E-825F-B47C68D65034}"/>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151B6FE6-23D2-401E-ABB6-FFF4DED180C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4" name="Rectangle 37">
            <a:extLst>
              <a:ext uri="{FF2B5EF4-FFF2-40B4-BE49-F238E27FC236}">
                <a16:creationId xmlns:a16="http://schemas.microsoft.com/office/drawing/2014/main" id="{6DACC615-6477-4D16-A581-52CF9B9B666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0654969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9A9EB9-CD56-489C-8CBC-F3BF70D174C1}"/>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A59DD50-3875-4101-91DD-D28020F0A0A5}"/>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B3A78D79-D1BF-4A3D-8866-9D9B1FED1B55}"/>
              </a:ext>
            </a:extLst>
          </p:cNvPr>
          <p:cNvSpPr>
            <a:spLocks noGrp="1"/>
          </p:cNvSpPr>
          <p:nvPr>
            <p:ph type="ftr" sz="quarter" idx="12"/>
          </p:nvPr>
        </p:nvSpPr>
        <p:spPr/>
        <p:txBody>
          <a:bodyPr/>
          <a:lstStyle/>
          <a:p>
            <a:endParaRPr lang="en-US" dirty="0"/>
          </a:p>
        </p:txBody>
      </p:sp>
      <p:sp>
        <p:nvSpPr>
          <p:cNvPr id="6" name="Rectangle 5">
            <a:extLst>
              <a:ext uri="{FF2B5EF4-FFF2-40B4-BE49-F238E27FC236}">
                <a16:creationId xmlns:a16="http://schemas.microsoft.com/office/drawing/2014/main" id="{986E10A3-AA6E-4062-81EA-A05B8706F9C6}"/>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7" name="Rectangle 6">
            <a:extLst>
              <a:ext uri="{FF2B5EF4-FFF2-40B4-BE49-F238E27FC236}">
                <a16:creationId xmlns:a16="http://schemas.microsoft.com/office/drawing/2014/main" id="{A1E49E78-53CA-4FE7-929E-5FD77552663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8" name="Rectangle 37">
            <a:extLst>
              <a:ext uri="{FF2B5EF4-FFF2-40B4-BE49-F238E27FC236}">
                <a16:creationId xmlns:a16="http://schemas.microsoft.com/office/drawing/2014/main" id="{6E427A66-1D71-4E45-81C8-922267F1B539}"/>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42706950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D136D-C454-440B-A84E-4F4EB20A0555}"/>
              </a:ext>
            </a:extLst>
          </p:cNvPr>
          <p:cNvSpPr>
            <a:spLocks noGrp="1"/>
          </p:cNvSpPr>
          <p:nvPr>
            <p:ph type="sldNum" sz="quarter" idx="10"/>
          </p:nvPr>
        </p:nvSpPr>
        <p:spPr>
          <a:xfrm>
            <a:off x="0" y="6876000"/>
            <a:ext cx="0" cy="0"/>
          </a:xfrm>
        </p:spPr>
        <p:txBody>
          <a:bodyPr/>
          <a:lstStyle>
            <a:lvl1pPr>
              <a:defRPr sz="100">
                <a:noFill/>
              </a:defRPr>
            </a:lvl1p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49F05785-C456-4BD3-B599-5442CF074B5A}"/>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5CAE1DA-F3AE-444B-8717-F0F6F42681BD}"/>
              </a:ext>
            </a:extLst>
          </p:cNvPr>
          <p:cNvSpPr>
            <a:spLocks noGrp="1"/>
          </p:cNvSpPr>
          <p:nvPr>
            <p:ph type="ftr" sz="quarter" idx="12"/>
          </p:nvPr>
        </p:nvSpPr>
        <p:spPr/>
        <p:txBody>
          <a:bodyPr/>
          <a:lstStyle/>
          <a:p>
            <a:endParaRPr lang="en-US" dirty="0"/>
          </a:p>
        </p:txBody>
      </p:sp>
      <p:sp>
        <p:nvSpPr>
          <p:cNvPr id="6" name="Rectangle 5">
            <a:extLst>
              <a:ext uri="{FF2B5EF4-FFF2-40B4-BE49-F238E27FC236}">
                <a16:creationId xmlns:a16="http://schemas.microsoft.com/office/drawing/2014/main" id="{9CD49E64-696D-4AEC-8D0D-1A073FBAE0DB}"/>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7" name="Rectangle 6">
            <a:extLst>
              <a:ext uri="{FF2B5EF4-FFF2-40B4-BE49-F238E27FC236}">
                <a16:creationId xmlns:a16="http://schemas.microsoft.com/office/drawing/2014/main" id="{8161D1DF-9799-4255-8C56-2D6E531048BE}"/>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8" name="Rectangle 37">
            <a:extLst>
              <a:ext uri="{FF2B5EF4-FFF2-40B4-BE49-F238E27FC236}">
                <a16:creationId xmlns:a16="http://schemas.microsoft.com/office/drawing/2014/main" id="{BF165F89-A59A-4AA6-A92F-8A359CF052E5}"/>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6988417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LT Text &amp; Image Grid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9" y="490275"/>
            <a:ext cx="4432299"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44322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10">
            <a:extLst>
              <a:ext uri="{FF2B5EF4-FFF2-40B4-BE49-F238E27FC236}">
                <a16:creationId xmlns:a16="http://schemas.microsoft.com/office/drawing/2014/main" id="{B46FAB15-9F2D-4C0A-A01A-A5BCD4EF6BE0}"/>
              </a:ext>
            </a:extLst>
          </p:cNvPr>
          <p:cNvSpPr>
            <a:spLocks noGrp="1"/>
          </p:cNvSpPr>
          <p:nvPr>
            <p:ph type="body" sz="quarter" idx="14" hasCustomPrompt="1"/>
          </p:nvPr>
        </p:nvSpPr>
        <p:spPr>
          <a:xfrm>
            <a:off x="5295900" y="574675"/>
            <a:ext cx="3160800" cy="2854800"/>
          </a:xfrm>
          <a:solidFill>
            <a:schemeClr val="bg1"/>
          </a:solidFill>
        </p:spPr>
        <p:txBody>
          <a:bodyPr lIns="90000" tIns="90000" rIns="90000" bIns="349200" anchor="b" anchorCtr="0"/>
          <a:lstStyle>
            <a:lvl1pPr marL="0" indent="0" algn="ctr" defTabSz="1439863">
              <a:spcAft>
                <a:spcPts val="0"/>
              </a:spcAft>
              <a:buFont typeface="Arial" panose="020B0604020202020204" pitchFamily="34" charset="0"/>
              <a:buChar char="​"/>
              <a:defRPr sz="1000" b="0" i="0">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2" name="Picture Placeholder 1">
            <a:extLst>
              <a:ext uri="{FF2B5EF4-FFF2-40B4-BE49-F238E27FC236}">
                <a16:creationId xmlns:a16="http://schemas.microsoft.com/office/drawing/2014/main" id="{A5971F06-F4E1-4443-A9CD-E6E2B61B450A}"/>
              </a:ext>
            </a:extLst>
          </p:cNvPr>
          <p:cNvSpPr>
            <a:spLocks noGrp="1" noChangeAspect="1"/>
          </p:cNvSpPr>
          <p:nvPr>
            <p:ph type="pic" sz="quarter" idx="29" hasCustomPrompt="1"/>
          </p:nvPr>
        </p:nvSpPr>
        <p:spPr>
          <a:xfrm>
            <a:off x="6248100" y="885600"/>
            <a:ext cx="1254825" cy="1256400"/>
          </a:xfrm>
          <a:noFill/>
        </p:spPr>
        <p:txBody>
          <a:bodyPr lIns="72000" tIns="36000" rIns="72000"/>
          <a:lstStyle>
            <a:lvl1pPr marL="0" indent="0" algn="l">
              <a:buNone/>
              <a:defRPr sz="800" b="0" cap="none" baseline="0">
                <a:solidFill>
                  <a:schemeClr val="tx1"/>
                </a:solidFill>
              </a:defRPr>
            </a:lvl1pPr>
          </a:lstStyle>
          <a:p>
            <a:r>
              <a:rPr lang="en-US" dirty="0"/>
              <a:t>Click here to insert image via Templafy/ Images or click icon to browse for image</a:t>
            </a:r>
          </a:p>
        </p:txBody>
      </p:sp>
      <p:sp>
        <p:nvSpPr>
          <p:cNvPr id="9" name="Text Placeholder 14">
            <a:extLst>
              <a:ext uri="{FF2B5EF4-FFF2-40B4-BE49-F238E27FC236}">
                <a16:creationId xmlns:a16="http://schemas.microsoft.com/office/drawing/2014/main" id="{5C4446FA-6FCB-4034-8B22-4DF710A782CE}"/>
              </a:ext>
            </a:extLst>
          </p:cNvPr>
          <p:cNvSpPr>
            <a:spLocks noGrp="1"/>
          </p:cNvSpPr>
          <p:nvPr>
            <p:ph type="body" sz="quarter" idx="16" hasCustomPrompt="1"/>
          </p:nvPr>
        </p:nvSpPr>
        <p:spPr>
          <a:xfrm>
            <a:off x="8452636" y="574676"/>
            <a:ext cx="3160800" cy="2854800"/>
          </a:xfrm>
          <a:solidFill>
            <a:schemeClr val="bg1"/>
          </a:solidFill>
        </p:spPr>
        <p:txBody>
          <a:bodyPr lIns="90000" tIns="90000" rIns="90000" bIns="349200" anchor="b" anchorCtr="0"/>
          <a:lstStyle>
            <a:lvl1pPr marL="0" indent="0" algn="ctr" defTabSz="1439863">
              <a:spcAft>
                <a:spcPts val="0"/>
              </a:spcAft>
              <a:buFont typeface="Arial" panose="020B0604020202020204" pitchFamily="34" charset="0"/>
              <a:buChar char="​"/>
              <a:defRPr sz="1000" b="0" i="0">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3" name="Picture Placeholder 2">
            <a:extLst>
              <a:ext uri="{FF2B5EF4-FFF2-40B4-BE49-F238E27FC236}">
                <a16:creationId xmlns:a16="http://schemas.microsoft.com/office/drawing/2014/main" id="{161BA04B-9950-4E2E-B10E-F8D529592BEF}"/>
              </a:ext>
            </a:extLst>
          </p:cNvPr>
          <p:cNvSpPr>
            <a:spLocks noGrp="1" noChangeAspect="1"/>
          </p:cNvSpPr>
          <p:nvPr>
            <p:ph type="pic" sz="quarter" idx="30" hasCustomPrompt="1"/>
          </p:nvPr>
        </p:nvSpPr>
        <p:spPr>
          <a:xfrm>
            <a:off x="9404836" y="885600"/>
            <a:ext cx="1256400" cy="1256400"/>
          </a:xfrm>
          <a:noFill/>
        </p:spPr>
        <p:txBody>
          <a:bodyPr lIns="72000" tIns="36000" rIns="72000"/>
          <a:lstStyle>
            <a:lvl1pPr marL="0" indent="0" algn="l">
              <a:buNone/>
              <a:defRPr sz="800" b="0" cap="none" baseline="0">
                <a:solidFill>
                  <a:schemeClr val="tx1"/>
                </a:solidFill>
              </a:defRPr>
            </a:lvl1pPr>
          </a:lstStyle>
          <a:p>
            <a:r>
              <a:rPr lang="en-US" dirty="0"/>
              <a:t>Click here to insert image via Templafy/ Images or click icon to browse for image</a:t>
            </a:r>
          </a:p>
        </p:txBody>
      </p:sp>
      <p:sp>
        <p:nvSpPr>
          <p:cNvPr id="10" name="Text Placeholder 18">
            <a:extLst>
              <a:ext uri="{FF2B5EF4-FFF2-40B4-BE49-F238E27FC236}">
                <a16:creationId xmlns:a16="http://schemas.microsoft.com/office/drawing/2014/main" id="{100EB804-64B8-4375-89A6-D7C26E20FA52}"/>
              </a:ext>
            </a:extLst>
          </p:cNvPr>
          <p:cNvSpPr>
            <a:spLocks noGrp="1"/>
          </p:cNvSpPr>
          <p:nvPr>
            <p:ph type="body" sz="quarter" idx="18" hasCustomPrompt="1"/>
          </p:nvPr>
        </p:nvSpPr>
        <p:spPr>
          <a:xfrm>
            <a:off x="5295900" y="3426939"/>
            <a:ext cx="3160800" cy="2854800"/>
          </a:xfrm>
          <a:solidFill>
            <a:schemeClr val="bg1"/>
          </a:solidFill>
        </p:spPr>
        <p:txBody>
          <a:bodyPr lIns="90000" tIns="90000" rIns="90000" bIns="349200" anchor="b" anchorCtr="0"/>
          <a:lstStyle>
            <a:lvl1pPr marL="0" indent="0" algn="ctr">
              <a:spcAft>
                <a:spcPts val="0"/>
              </a:spcAft>
              <a:buFont typeface="Arial" panose="020B0604020202020204" pitchFamily="34" charset="0"/>
              <a:buChar char="​"/>
              <a:defRPr sz="1000" i="0"/>
            </a:lvl1pPr>
            <a:lvl2pPr marL="0" indent="0">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4" name="Picture Placeholder 3">
            <a:extLst>
              <a:ext uri="{FF2B5EF4-FFF2-40B4-BE49-F238E27FC236}">
                <a16:creationId xmlns:a16="http://schemas.microsoft.com/office/drawing/2014/main" id="{5C949354-6679-4B4A-8BB2-905BD248FC88}"/>
              </a:ext>
            </a:extLst>
          </p:cNvPr>
          <p:cNvSpPr>
            <a:spLocks noGrp="1" noChangeAspect="1"/>
          </p:cNvSpPr>
          <p:nvPr>
            <p:ph type="pic" sz="quarter" idx="31" hasCustomPrompt="1"/>
          </p:nvPr>
        </p:nvSpPr>
        <p:spPr>
          <a:xfrm>
            <a:off x="6248100" y="3737863"/>
            <a:ext cx="1256400" cy="1256400"/>
          </a:xfrm>
          <a:noFill/>
        </p:spPr>
        <p:txBody>
          <a:bodyPr lIns="72000" tIns="36000" rIns="72000"/>
          <a:lstStyle>
            <a:lvl1pPr marL="0" indent="0" algn="l">
              <a:buNone/>
              <a:defRPr sz="800" b="0" cap="none" baseline="0">
                <a:solidFill>
                  <a:schemeClr val="tx1"/>
                </a:solidFill>
              </a:defRPr>
            </a:lvl1pPr>
          </a:lstStyle>
          <a:p>
            <a:r>
              <a:rPr lang="en-US" dirty="0"/>
              <a:t>Click here to insert image via Templafy/ Images or click icon to browse for image</a:t>
            </a:r>
          </a:p>
        </p:txBody>
      </p:sp>
      <p:sp>
        <p:nvSpPr>
          <p:cNvPr id="11" name="Text Placeholder 22">
            <a:extLst>
              <a:ext uri="{FF2B5EF4-FFF2-40B4-BE49-F238E27FC236}">
                <a16:creationId xmlns:a16="http://schemas.microsoft.com/office/drawing/2014/main" id="{9CA9ED44-2107-46A0-9290-F63DF514EA7C}"/>
              </a:ext>
            </a:extLst>
          </p:cNvPr>
          <p:cNvSpPr>
            <a:spLocks noGrp="1"/>
          </p:cNvSpPr>
          <p:nvPr>
            <p:ph type="body" sz="quarter" idx="20" hasCustomPrompt="1"/>
          </p:nvPr>
        </p:nvSpPr>
        <p:spPr>
          <a:xfrm>
            <a:off x="8452636" y="3426939"/>
            <a:ext cx="3160800" cy="2854800"/>
          </a:xfrm>
          <a:solidFill>
            <a:schemeClr val="bg1"/>
          </a:solidFill>
        </p:spPr>
        <p:txBody>
          <a:bodyPr lIns="90000" tIns="90000" rIns="90000" bIns="349200" anchor="b" anchorCtr="0"/>
          <a:lstStyle>
            <a:lvl1pPr marL="0" indent="0" algn="ctr" defTabSz="895350">
              <a:spcAft>
                <a:spcPts val="0"/>
              </a:spcAft>
              <a:buFont typeface="Arial" panose="020B0604020202020204" pitchFamily="34" charset="0"/>
              <a:buChar char="​"/>
              <a:defRPr sz="1000" i="0"/>
            </a:lvl1pPr>
            <a:lvl2pPr marL="0" indent="0" defTabSz="179388">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5" name="Picture Placeholder 4">
            <a:extLst>
              <a:ext uri="{FF2B5EF4-FFF2-40B4-BE49-F238E27FC236}">
                <a16:creationId xmlns:a16="http://schemas.microsoft.com/office/drawing/2014/main" id="{7763DEEE-8698-4FCA-85E9-D2ED1C5CAED8}"/>
              </a:ext>
            </a:extLst>
          </p:cNvPr>
          <p:cNvSpPr>
            <a:spLocks noGrp="1" noChangeAspect="1"/>
          </p:cNvSpPr>
          <p:nvPr>
            <p:ph type="pic" sz="quarter" idx="32" hasCustomPrompt="1"/>
          </p:nvPr>
        </p:nvSpPr>
        <p:spPr>
          <a:xfrm>
            <a:off x="9404836" y="3727063"/>
            <a:ext cx="1256400" cy="1256400"/>
          </a:xfrm>
          <a:noFill/>
        </p:spPr>
        <p:txBody>
          <a:bodyPr lIns="72000" tIns="36000" rIns="72000"/>
          <a:lstStyle>
            <a:lvl1pPr marL="0" indent="0" algn="l">
              <a:buNone/>
              <a:defRPr sz="800" b="0" cap="none" baseline="0">
                <a:solidFill>
                  <a:schemeClr val="tx1"/>
                </a:solidFill>
              </a:defRPr>
            </a:lvl1pPr>
          </a:lstStyle>
          <a:p>
            <a:r>
              <a:rPr lang="en-US" dirty="0"/>
              <a:t>Click here to insert image via Templafy/ Images or click icon to browse for image</a:t>
            </a:r>
          </a:p>
        </p:txBody>
      </p:sp>
      <p:sp>
        <p:nvSpPr>
          <p:cNvPr id="16" name="Date Placeholder 15">
            <a:extLst>
              <a:ext uri="{FF2B5EF4-FFF2-40B4-BE49-F238E27FC236}">
                <a16:creationId xmlns:a16="http://schemas.microsoft.com/office/drawing/2014/main" id="{311F20D8-EA7F-4194-AC0A-E3C4FA044834}"/>
              </a:ext>
            </a:extLst>
          </p:cNvPr>
          <p:cNvSpPr>
            <a:spLocks noGrp="1"/>
          </p:cNvSpPr>
          <p:nvPr>
            <p:ph type="dt" sz="half" idx="33"/>
          </p:nvPr>
        </p:nvSpPr>
        <p:spPr/>
        <p:txBody>
          <a:bodyPr/>
          <a:lstStyle/>
          <a:p>
            <a:endParaRPr lang="en-US" dirty="0"/>
          </a:p>
        </p:txBody>
      </p:sp>
      <p:sp>
        <p:nvSpPr>
          <p:cNvPr id="17" name="Footer Placeholder 16">
            <a:extLst>
              <a:ext uri="{FF2B5EF4-FFF2-40B4-BE49-F238E27FC236}">
                <a16:creationId xmlns:a16="http://schemas.microsoft.com/office/drawing/2014/main" id="{605BD04D-3B88-4DEC-BBAC-4CAE039279ED}"/>
              </a:ext>
            </a:extLst>
          </p:cNvPr>
          <p:cNvSpPr>
            <a:spLocks noGrp="1"/>
          </p:cNvSpPr>
          <p:nvPr>
            <p:ph type="ftr" sz="quarter" idx="34"/>
          </p:nvPr>
        </p:nvSpPr>
        <p:spPr/>
        <p:txBody>
          <a:bodyPr/>
          <a:lstStyle/>
          <a:p>
            <a:endParaRPr lang="en-US" dirty="0"/>
          </a:p>
        </p:txBody>
      </p:sp>
      <p:sp>
        <p:nvSpPr>
          <p:cNvPr id="18" name="Slide Number Placeholder 17">
            <a:extLst>
              <a:ext uri="{FF2B5EF4-FFF2-40B4-BE49-F238E27FC236}">
                <a16:creationId xmlns:a16="http://schemas.microsoft.com/office/drawing/2014/main" id="{9B9A3728-DF8D-4FDC-93E0-573C6682503B}"/>
              </a:ext>
            </a:extLst>
          </p:cNvPr>
          <p:cNvSpPr>
            <a:spLocks noGrp="1"/>
          </p:cNvSpPr>
          <p:nvPr>
            <p:ph type="sldNum" sz="quarter" idx="35"/>
          </p:nvPr>
        </p:nvSpPr>
        <p:spPr/>
        <p:txBody>
          <a:bodyPr/>
          <a:lstStyle/>
          <a:p>
            <a:fld id="{24C8C45C-947F-4981-8B3F-4F32E973C901}" type="slidenum">
              <a:rPr lang="en-US" smtClean="0"/>
              <a:pPr/>
              <a:t>‹#›</a:t>
            </a:fld>
            <a:endParaRPr lang="en-US" dirty="0"/>
          </a:p>
        </p:txBody>
      </p:sp>
      <p:sp>
        <p:nvSpPr>
          <p:cNvPr id="19" name="Rectangle 18">
            <a:extLst>
              <a:ext uri="{FF2B5EF4-FFF2-40B4-BE49-F238E27FC236}">
                <a16:creationId xmlns:a16="http://schemas.microsoft.com/office/drawing/2014/main" id="{A672E5DC-CC46-4F8C-B823-9BA04CEA3254}"/>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7875498C-9AE7-4F81-8A0D-BD0FEEB4CE1A}"/>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1" name="Rectangle 37">
            <a:extLst>
              <a:ext uri="{FF2B5EF4-FFF2-40B4-BE49-F238E27FC236}">
                <a16:creationId xmlns:a16="http://schemas.microsoft.com/office/drawing/2014/main" id="{5444EF3F-EEED-4711-A5EA-E46C2E044B3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41379392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LT Text &amp; Image Grid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9" y="490275"/>
            <a:ext cx="4432299" cy="522000"/>
          </a:xfrm>
        </p:spPr>
        <p:txBody>
          <a:bodyPr/>
          <a:lstStyle/>
          <a:p>
            <a:r>
              <a:rPr lang="en-US" noProof="0" dirty="0"/>
              <a:t>Click to enter title</a:t>
            </a:r>
          </a:p>
        </p:txBody>
      </p:sp>
      <p:sp>
        <p:nvSpPr>
          <p:cNvPr id="28" name="Subtitle 2">
            <a:extLst>
              <a:ext uri="{FF2B5EF4-FFF2-40B4-BE49-F238E27FC236}">
                <a16:creationId xmlns:a16="http://schemas.microsoft.com/office/drawing/2014/main" id="{F859029C-38AC-4DDD-8DBA-2A9F9F16F957}"/>
              </a:ext>
            </a:extLst>
          </p:cNvPr>
          <p:cNvSpPr>
            <a:spLocks noGrp="1"/>
          </p:cNvSpPr>
          <p:nvPr>
            <p:ph type="subTitle" idx="28" hasCustomPrompt="1"/>
          </p:nvPr>
        </p:nvSpPr>
        <p:spPr>
          <a:xfrm>
            <a:off x="574676" y="1015200"/>
            <a:ext cx="4432299"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3" name="Content Placeholder 2"/>
          <p:cNvSpPr>
            <a:spLocks noGrp="1"/>
          </p:cNvSpPr>
          <p:nvPr>
            <p:ph idx="1" hasCustomPrompt="1"/>
          </p:nvPr>
        </p:nvSpPr>
        <p:spPr>
          <a:xfrm>
            <a:off x="576000" y="2001601"/>
            <a:ext cx="4430976" cy="4280138"/>
          </a:xfrm>
        </p:spPr>
        <p:txBody>
          <a:bodyPr/>
          <a:lstStyle/>
          <a:p>
            <a:pPr lvl="0"/>
            <a:r>
              <a:rPr lang="en-US" noProof="0" dirty="0"/>
              <a:t>Click to enter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10">
            <a:extLst>
              <a:ext uri="{FF2B5EF4-FFF2-40B4-BE49-F238E27FC236}">
                <a16:creationId xmlns:a16="http://schemas.microsoft.com/office/drawing/2014/main" id="{B46FAB15-9F2D-4C0A-A01A-A5BCD4EF6BE0}"/>
              </a:ext>
            </a:extLst>
          </p:cNvPr>
          <p:cNvSpPr>
            <a:spLocks noGrp="1"/>
          </p:cNvSpPr>
          <p:nvPr>
            <p:ph type="body" sz="quarter" idx="14" hasCustomPrompt="1"/>
          </p:nvPr>
        </p:nvSpPr>
        <p:spPr bwMode="invGray">
          <a:xfrm>
            <a:off x="5295900" y="574675"/>
            <a:ext cx="3160800" cy="2854800"/>
          </a:xfrm>
          <a:solidFill>
            <a:schemeClr val="bg2"/>
          </a:solidFill>
        </p:spPr>
        <p:txBody>
          <a:bodyPr lIns="90000" tIns="90000" rIns="90000" bIns="349200" anchor="b" anchorCtr="0"/>
          <a:lstStyle>
            <a:lvl1pPr marL="0" indent="0" algn="ctr" defTabSz="1439863">
              <a:spcAft>
                <a:spcPts val="0"/>
              </a:spcAft>
              <a:buFont typeface="Arial" panose="020B0604020202020204" pitchFamily="34" charset="0"/>
              <a:buChar char="​"/>
              <a:defRPr sz="1000" b="0" i="0">
                <a:solidFill>
                  <a:schemeClr val="bg1"/>
                </a:solidFill>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2" name="Picture Placeholder 1">
            <a:extLst>
              <a:ext uri="{FF2B5EF4-FFF2-40B4-BE49-F238E27FC236}">
                <a16:creationId xmlns:a16="http://schemas.microsoft.com/office/drawing/2014/main" id="{A5971F06-F4E1-4443-A9CD-E6E2B61B450A}"/>
              </a:ext>
            </a:extLst>
          </p:cNvPr>
          <p:cNvSpPr>
            <a:spLocks noGrp="1" noChangeAspect="1"/>
          </p:cNvSpPr>
          <p:nvPr>
            <p:ph type="pic" sz="quarter" idx="29" hasCustomPrompt="1"/>
          </p:nvPr>
        </p:nvSpPr>
        <p:spPr>
          <a:xfrm>
            <a:off x="6248100" y="885600"/>
            <a:ext cx="1254825" cy="1256400"/>
          </a:xfrm>
          <a:noFill/>
        </p:spPr>
        <p:txBody>
          <a:bodyPr lIns="72000" tIns="36000" rIns="72000"/>
          <a:lstStyle>
            <a:lvl1pPr marL="0" indent="0" algn="l">
              <a:buNone/>
              <a:defRPr sz="800" b="0" cap="none" baseline="0">
                <a:solidFill>
                  <a:schemeClr val="bg1"/>
                </a:solidFill>
              </a:defRPr>
            </a:lvl1pPr>
          </a:lstStyle>
          <a:p>
            <a:r>
              <a:rPr lang="en-US" dirty="0"/>
              <a:t>Click here to insert image via Templafy/ Images or click icon to browse for image</a:t>
            </a:r>
          </a:p>
        </p:txBody>
      </p:sp>
      <p:sp>
        <p:nvSpPr>
          <p:cNvPr id="9" name="Text Placeholder 14">
            <a:extLst>
              <a:ext uri="{FF2B5EF4-FFF2-40B4-BE49-F238E27FC236}">
                <a16:creationId xmlns:a16="http://schemas.microsoft.com/office/drawing/2014/main" id="{5C4446FA-6FCB-4034-8B22-4DF710A782CE}"/>
              </a:ext>
            </a:extLst>
          </p:cNvPr>
          <p:cNvSpPr>
            <a:spLocks noGrp="1"/>
          </p:cNvSpPr>
          <p:nvPr>
            <p:ph type="body" sz="quarter" idx="16" hasCustomPrompt="1"/>
          </p:nvPr>
        </p:nvSpPr>
        <p:spPr bwMode="invGray">
          <a:xfrm>
            <a:off x="8452636" y="574676"/>
            <a:ext cx="3160800" cy="2854800"/>
          </a:xfrm>
          <a:solidFill>
            <a:schemeClr val="tx2"/>
          </a:solidFill>
        </p:spPr>
        <p:txBody>
          <a:bodyPr lIns="90000" tIns="90000" rIns="90000" bIns="349200" anchor="b" anchorCtr="0"/>
          <a:lstStyle>
            <a:lvl1pPr marL="0" indent="0" algn="ctr" defTabSz="1439863">
              <a:spcAft>
                <a:spcPts val="0"/>
              </a:spcAft>
              <a:buFont typeface="Arial" panose="020B0604020202020204" pitchFamily="34" charset="0"/>
              <a:buChar char="​"/>
              <a:defRPr sz="1000" b="0" i="0">
                <a:solidFill>
                  <a:schemeClr val="bg1"/>
                </a:solidFill>
                <a:latin typeface="+mn-lt"/>
              </a:defRPr>
            </a:lvl1pPr>
            <a:lvl2pPr marL="0" indent="0" defTabSz="1439863">
              <a:spcAft>
                <a:spcPts val="0"/>
              </a:spcAft>
              <a:buFont typeface="Arial" panose="020B0604020202020204" pitchFamily="34" charset="0"/>
              <a:buChar char="​"/>
              <a:defRPr sz="1000" i="0"/>
            </a:lvl2pPr>
            <a:lvl3pPr marL="0" indent="0" defTabSz="1439863">
              <a:spcAft>
                <a:spcPts val="0"/>
              </a:spcAft>
              <a:buFont typeface="Arial" panose="020B0604020202020204" pitchFamily="34" charset="0"/>
              <a:buChar char="​"/>
              <a:defRPr sz="1000" i="1"/>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3" name="Picture Placeholder 2">
            <a:extLst>
              <a:ext uri="{FF2B5EF4-FFF2-40B4-BE49-F238E27FC236}">
                <a16:creationId xmlns:a16="http://schemas.microsoft.com/office/drawing/2014/main" id="{161BA04B-9950-4E2E-B10E-F8D529592BEF}"/>
              </a:ext>
            </a:extLst>
          </p:cNvPr>
          <p:cNvSpPr>
            <a:spLocks noGrp="1" noChangeAspect="1"/>
          </p:cNvSpPr>
          <p:nvPr>
            <p:ph type="pic" sz="quarter" idx="30" hasCustomPrompt="1"/>
          </p:nvPr>
        </p:nvSpPr>
        <p:spPr>
          <a:xfrm>
            <a:off x="9404836" y="885600"/>
            <a:ext cx="1256400" cy="1256400"/>
          </a:xfrm>
          <a:noFill/>
        </p:spPr>
        <p:txBody>
          <a:bodyPr lIns="72000" tIns="36000" rIns="72000"/>
          <a:lstStyle>
            <a:lvl1pPr marL="0" indent="0" algn="l">
              <a:buNone/>
              <a:defRPr sz="800" b="0" cap="none" baseline="0">
                <a:solidFill>
                  <a:schemeClr val="bg1"/>
                </a:solidFill>
              </a:defRPr>
            </a:lvl1pPr>
          </a:lstStyle>
          <a:p>
            <a:r>
              <a:rPr lang="en-US" dirty="0"/>
              <a:t>Click here to insert image via Templafy/ Images or click icon to browse for image</a:t>
            </a:r>
          </a:p>
        </p:txBody>
      </p:sp>
      <p:sp>
        <p:nvSpPr>
          <p:cNvPr id="10" name="Text Placeholder 18">
            <a:extLst>
              <a:ext uri="{FF2B5EF4-FFF2-40B4-BE49-F238E27FC236}">
                <a16:creationId xmlns:a16="http://schemas.microsoft.com/office/drawing/2014/main" id="{100EB804-64B8-4375-89A6-D7C26E20FA52}"/>
              </a:ext>
            </a:extLst>
          </p:cNvPr>
          <p:cNvSpPr>
            <a:spLocks noGrp="1"/>
          </p:cNvSpPr>
          <p:nvPr>
            <p:ph type="body" sz="quarter" idx="18" hasCustomPrompt="1"/>
          </p:nvPr>
        </p:nvSpPr>
        <p:spPr bwMode="invGray">
          <a:xfrm>
            <a:off x="5295900" y="3426939"/>
            <a:ext cx="3160800" cy="2854800"/>
          </a:xfrm>
          <a:solidFill>
            <a:schemeClr val="tx2"/>
          </a:solidFill>
        </p:spPr>
        <p:txBody>
          <a:bodyPr lIns="90000" tIns="90000" rIns="90000" bIns="349200" anchor="b" anchorCtr="0"/>
          <a:lstStyle>
            <a:lvl1pPr marL="0" indent="0" algn="ctr">
              <a:spcAft>
                <a:spcPts val="0"/>
              </a:spcAft>
              <a:buFont typeface="Arial" panose="020B0604020202020204" pitchFamily="34" charset="0"/>
              <a:buChar char="​"/>
              <a:defRPr sz="1000" i="0">
                <a:solidFill>
                  <a:schemeClr val="bg1"/>
                </a:solidFill>
              </a:defRPr>
            </a:lvl1pPr>
            <a:lvl2pPr marL="0" indent="0">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4" name="Picture Placeholder 3">
            <a:extLst>
              <a:ext uri="{FF2B5EF4-FFF2-40B4-BE49-F238E27FC236}">
                <a16:creationId xmlns:a16="http://schemas.microsoft.com/office/drawing/2014/main" id="{5C949354-6679-4B4A-8BB2-905BD248FC88}"/>
              </a:ext>
            </a:extLst>
          </p:cNvPr>
          <p:cNvSpPr>
            <a:spLocks noGrp="1" noChangeAspect="1"/>
          </p:cNvSpPr>
          <p:nvPr>
            <p:ph type="pic" sz="quarter" idx="31" hasCustomPrompt="1"/>
          </p:nvPr>
        </p:nvSpPr>
        <p:spPr>
          <a:xfrm>
            <a:off x="6248100" y="3737863"/>
            <a:ext cx="1256400" cy="1256400"/>
          </a:xfrm>
          <a:noFill/>
        </p:spPr>
        <p:txBody>
          <a:bodyPr lIns="72000" tIns="36000" rIns="72000"/>
          <a:lstStyle>
            <a:lvl1pPr marL="0" indent="0" algn="l">
              <a:buNone/>
              <a:defRPr sz="800" b="0" cap="none" baseline="0">
                <a:solidFill>
                  <a:schemeClr val="bg1"/>
                </a:solidFill>
              </a:defRPr>
            </a:lvl1pPr>
          </a:lstStyle>
          <a:p>
            <a:r>
              <a:rPr lang="en-US" dirty="0"/>
              <a:t>Click here to insert image via Templafy/ Images or click icon to browse for image</a:t>
            </a:r>
          </a:p>
        </p:txBody>
      </p:sp>
      <p:sp>
        <p:nvSpPr>
          <p:cNvPr id="11" name="Text Placeholder 22">
            <a:extLst>
              <a:ext uri="{FF2B5EF4-FFF2-40B4-BE49-F238E27FC236}">
                <a16:creationId xmlns:a16="http://schemas.microsoft.com/office/drawing/2014/main" id="{9CA9ED44-2107-46A0-9290-F63DF514EA7C}"/>
              </a:ext>
            </a:extLst>
          </p:cNvPr>
          <p:cNvSpPr>
            <a:spLocks noGrp="1"/>
          </p:cNvSpPr>
          <p:nvPr>
            <p:ph type="body" sz="quarter" idx="20" hasCustomPrompt="1"/>
          </p:nvPr>
        </p:nvSpPr>
        <p:spPr bwMode="invGray">
          <a:xfrm>
            <a:off x="8452636" y="3426939"/>
            <a:ext cx="3160800" cy="2854800"/>
          </a:xfrm>
          <a:solidFill>
            <a:schemeClr val="bg2"/>
          </a:solidFill>
        </p:spPr>
        <p:txBody>
          <a:bodyPr lIns="90000" tIns="90000" rIns="90000" bIns="349200" anchor="b" anchorCtr="0"/>
          <a:lstStyle>
            <a:lvl1pPr marL="0" indent="0" algn="ctr" defTabSz="895350">
              <a:spcAft>
                <a:spcPts val="0"/>
              </a:spcAft>
              <a:buFont typeface="Arial" panose="020B0604020202020204" pitchFamily="34" charset="0"/>
              <a:buChar char="​"/>
              <a:defRPr sz="1000" i="0">
                <a:solidFill>
                  <a:schemeClr val="bg1"/>
                </a:solidFill>
              </a:defRPr>
            </a:lvl1pPr>
            <a:lvl2pPr marL="0" indent="0" defTabSz="179388">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title, Georgia </a:t>
            </a:r>
            <a:r>
              <a:rPr lang="en-US" dirty="0" err="1"/>
              <a:t>Bld</a:t>
            </a:r>
            <a:br>
              <a:rPr lang="en-US" dirty="0"/>
            </a:br>
            <a:r>
              <a:rPr lang="en-US" dirty="0"/>
              <a:t>Edit info line 1, Calibri</a:t>
            </a:r>
            <a:br>
              <a:rPr lang="en-US" dirty="0"/>
            </a:br>
            <a:r>
              <a:rPr lang="en-US" dirty="0"/>
              <a:t>Edit info line 2, Calibri Italic</a:t>
            </a:r>
          </a:p>
        </p:txBody>
      </p:sp>
      <p:sp>
        <p:nvSpPr>
          <p:cNvPr id="15" name="Picture Placeholder 4">
            <a:extLst>
              <a:ext uri="{FF2B5EF4-FFF2-40B4-BE49-F238E27FC236}">
                <a16:creationId xmlns:a16="http://schemas.microsoft.com/office/drawing/2014/main" id="{7763DEEE-8698-4FCA-85E9-D2ED1C5CAED8}"/>
              </a:ext>
            </a:extLst>
          </p:cNvPr>
          <p:cNvSpPr>
            <a:spLocks noGrp="1" noChangeAspect="1"/>
          </p:cNvSpPr>
          <p:nvPr>
            <p:ph type="pic" sz="quarter" idx="32" hasCustomPrompt="1"/>
          </p:nvPr>
        </p:nvSpPr>
        <p:spPr>
          <a:xfrm>
            <a:off x="9404836" y="3727063"/>
            <a:ext cx="1256400" cy="1256400"/>
          </a:xfrm>
          <a:noFill/>
        </p:spPr>
        <p:txBody>
          <a:bodyPr lIns="72000" tIns="36000" rIns="72000"/>
          <a:lstStyle>
            <a:lvl1pPr marL="0" indent="0" algn="l">
              <a:buNone/>
              <a:defRPr sz="800" b="0" cap="none" baseline="0">
                <a:solidFill>
                  <a:schemeClr val="bg1"/>
                </a:solidFill>
              </a:defRPr>
            </a:lvl1pPr>
          </a:lstStyle>
          <a:p>
            <a:r>
              <a:rPr lang="en-US" dirty="0"/>
              <a:t>Click here to insert image via Templafy/ Images or click icon to browse for image</a:t>
            </a:r>
          </a:p>
        </p:txBody>
      </p:sp>
      <p:sp>
        <p:nvSpPr>
          <p:cNvPr id="16" name="Date Placeholder 15">
            <a:extLst>
              <a:ext uri="{FF2B5EF4-FFF2-40B4-BE49-F238E27FC236}">
                <a16:creationId xmlns:a16="http://schemas.microsoft.com/office/drawing/2014/main" id="{311F20D8-EA7F-4194-AC0A-E3C4FA044834}"/>
              </a:ext>
            </a:extLst>
          </p:cNvPr>
          <p:cNvSpPr>
            <a:spLocks noGrp="1"/>
          </p:cNvSpPr>
          <p:nvPr>
            <p:ph type="dt" sz="half" idx="33"/>
          </p:nvPr>
        </p:nvSpPr>
        <p:spPr/>
        <p:txBody>
          <a:bodyPr/>
          <a:lstStyle/>
          <a:p>
            <a:endParaRPr lang="en-US" dirty="0"/>
          </a:p>
        </p:txBody>
      </p:sp>
      <p:sp>
        <p:nvSpPr>
          <p:cNvPr id="17" name="Footer Placeholder 16">
            <a:extLst>
              <a:ext uri="{FF2B5EF4-FFF2-40B4-BE49-F238E27FC236}">
                <a16:creationId xmlns:a16="http://schemas.microsoft.com/office/drawing/2014/main" id="{605BD04D-3B88-4DEC-BBAC-4CAE039279ED}"/>
              </a:ext>
            </a:extLst>
          </p:cNvPr>
          <p:cNvSpPr>
            <a:spLocks noGrp="1"/>
          </p:cNvSpPr>
          <p:nvPr>
            <p:ph type="ftr" sz="quarter" idx="34"/>
          </p:nvPr>
        </p:nvSpPr>
        <p:spPr/>
        <p:txBody>
          <a:bodyPr/>
          <a:lstStyle/>
          <a:p>
            <a:endParaRPr lang="en-US" dirty="0"/>
          </a:p>
        </p:txBody>
      </p:sp>
      <p:sp>
        <p:nvSpPr>
          <p:cNvPr id="18" name="Slide Number Placeholder 17">
            <a:extLst>
              <a:ext uri="{FF2B5EF4-FFF2-40B4-BE49-F238E27FC236}">
                <a16:creationId xmlns:a16="http://schemas.microsoft.com/office/drawing/2014/main" id="{9B9A3728-DF8D-4FDC-93E0-573C6682503B}"/>
              </a:ext>
            </a:extLst>
          </p:cNvPr>
          <p:cNvSpPr>
            <a:spLocks noGrp="1"/>
          </p:cNvSpPr>
          <p:nvPr>
            <p:ph type="sldNum" sz="quarter" idx="35"/>
          </p:nvPr>
        </p:nvSpPr>
        <p:spPr/>
        <p:txBody>
          <a:bodyPr/>
          <a:lstStyle/>
          <a:p>
            <a:fld id="{24C8C45C-947F-4981-8B3F-4F32E973C901}" type="slidenum">
              <a:rPr lang="en-US" smtClean="0"/>
              <a:pPr/>
              <a:t>‹#›</a:t>
            </a:fld>
            <a:endParaRPr lang="en-US" dirty="0"/>
          </a:p>
        </p:txBody>
      </p:sp>
      <p:sp>
        <p:nvSpPr>
          <p:cNvPr id="19" name="Rectangle 18">
            <a:extLst>
              <a:ext uri="{FF2B5EF4-FFF2-40B4-BE49-F238E27FC236}">
                <a16:creationId xmlns:a16="http://schemas.microsoft.com/office/drawing/2014/main" id="{D6FAA990-95FA-456B-95B6-0224826AD5E2}"/>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512FDAE8-A757-4966-B653-6D3B8F3CE33A}"/>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64710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ow of 3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662800"/>
            <a:ext cx="3488400" cy="356400"/>
          </a:xfrm>
        </p:spPr>
        <p:txBody>
          <a:bodyPr/>
          <a:lstStyle>
            <a:lvl1pPr marL="0" indent="0" defTabSz="3494088">
              <a:spcAft>
                <a:spcPts val="0"/>
              </a:spcAft>
              <a:buFont typeface="Arial" panose="020B0604020202020204" pitchFamily="34" charset="0"/>
              <a:buNone/>
              <a:defRPr sz="1000"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4351336"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4351336"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8125975"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8125975"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6" name="Text Placeholder 41">
            <a:extLst>
              <a:ext uri="{FF2B5EF4-FFF2-40B4-BE49-F238E27FC236}">
                <a16:creationId xmlns:a16="http://schemas.microsoft.com/office/drawing/2014/main" id="{395D6B60-E85C-432F-9CAC-350BD0EB4660}"/>
              </a:ext>
            </a:extLst>
          </p:cNvPr>
          <p:cNvSpPr>
            <a:spLocks noGrp="1"/>
          </p:cNvSpPr>
          <p:nvPr>
            <p:ph type="body" sz="quarter" idx="35" hasCustomPrompt="1"/>
          </p:nvPr>
        </p:nvSpPr>
        <p:spPr>
          <a:xfrm>
            <a:off x="576000" y="2044800"/>
            <a:ext cx="3488400" cy="31932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1405800" y="2727000"/>
            <a:ext cx="1828800" cy="1828800"/>
          </a:xfrm>
          <a:noFill/>
        </p:spPr>
        <p:txBody>
          <a:bodyPr lIns="72000" tIns="36000" rIns="72000"/>
          <a:lstStyle>
            <a:lvl1pPr marL="0" indent="0">
              <a:buNone/>
              <a:defRPr sz="1100" cap="none" baseline="0">
                <a:solidFill>
                  <a:schemeClr val="tx1"/>
                </a:solidFill>
              </a:defRPr>
            </a:lvl1pPr>
          </a:lstStyle>
          <a:p>
            <a:r>
              <a:rPr lang="en-US" dirty="0"/>
              <a:t>Click here to insert image via Templafy/Images or click icon to browse for image</a:t>
            </a:r>
          </a:p>
        </p:txBody>
      </p:sp>
      <p:sp>
        <p:nvSpPr>
          <p:cNvPr id="17" name="Text Placeholder 43">
            <a:extLst>
              <a:ext uri="{FF2B5EF4-FFF2-40B4-BE49-F238E27FC236}">
                <a16:creationId xmlns:a16="http://schemas.microsoft.com/office/drawing/2014/main" id="{D256461A-100C-4861-B0CF-3288230FBA93}"/>
              </a:ext>
            </a:extLst>
          </p:cNvPr>
          <p:cNvSpPr>
            <a:spLocks noGrp="1"/>
          </p:cNvSpPr>
          <p:nvPr>
            <p:ph type="body" sz="quarter" idx="36" hasCustomPrompt="1"/>
          </p:nvPr>
        </p:nvSpPr>
        <p:spPr>
          <a:xfrm>
            <a:off x="4351601" y="2044800"/>
            <a:ext cx="3488400" cy="3193200"/>
          </a:xfrm>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5181401" y="2727000"/>
            <a:ext cx="1828800" cy="1828800"/>
          </a:xfrm>
          <a:noFill/>
        </p:spPr>
        <p:txBody>
          <a:bodyPr lIns="72000" tIns="36000" rIns="72000"/>
          <a:lstStyle>
            <a:lvl1pPr marL="0" indent="0">
              <a:buNone/>
              <a:defRPr sz="1100" cap="none" baseline="0">
                <a:solidFill>
                  <a:schemeClr val="tx1"/>
                </a:solidFill>
              </a:defRPr>
            </a:lvl1pPr>
          </a:lstStyle>
          <a:p>
            <a:r>
              <a:rPr lang="en-US" dirty="0"/>
              <a:t>Click here to insert image via Templafy/Images or click icon to browse for image</a:t>
            </a:r>
          </a:p>
        </p:txBody>
      </p:sp>
      <p:sp>
        <p:nvSpPr>
          <p:cNvPr id="18" name="Text Placeholder 45">
            <a:extLst>
              <a:ext uri="{FF2B5EF4-FFF2-40B4-BE49-F238E27FC236}">
                <a16:creationId xmlns:a16="http://schemas.microsoft.com/office/drawing/2014/main" id="{F6F160E0-8D5A-4531-93D4-52DAC3EDECA5}"/>
              </a:ext>
            </a:extLst>
          </p:cNvPr>
          <p:cNvSpPr>
            <a:spLocks noGrp="1"/>
          </p:cNvSpPr>
          <p:nvPr>
            <p:ph type="body" sz="quarter" idx="37" hasCustomPrompt="1"/>
          </p:nvPr>
        </p:nvSpPr>
        <p:spPr>
          <a:xfrm>
            <a:off x="8127598" y="2044800"/>
            <a:ext cx="3488400" cy="31932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8957398" y="2727000"/>
            <a:ext cx="1828800" cy="1828800"/>
          </a:xfrm>
          <a:noFill/>
        </p:spPr>
        <p:txBody>
          <a:bodyPr lIns="72000" tIns="36000" rIns="72000"/>
          <a:lstStyle>
            <a:lvl1pPr marL="0" indent="0">
              <a:buNone/>
              <a:defRPr sz="1100" cap="none" baseline="0">
                <a:solidFill>
                  <a:schemeClr val="tx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0" name="Rectangle 19">
            <a:extLst>
              <a:ext uri="{FF2B5EF4-FFF2-40B4-BE49-F238E27FC236}">
                <a16:creationId xmlns:a16="http://schemas.microsoft.com/office/drawing/2014/main" id="{A40BE0E2-6874-4BE3-9BC7-8B0B7BAC661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4" name="Rectangle 23">
            <a:extLst>
              <a:ext uri="{FF2B5EF4-FFF2-40B4-BE49-F238E27FC236}">
                <a16:creationId xmlns:a16="http://schemas.microsoft.com/office/drawing/2014/main" id="{D94B72EF-DD6F-4613-9823-0B1C50B85F4D}"/>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5" name="Rectangle 37">
            <a:extLst>
              <a:ext uri="{FF2B5EF4-FFF2-40B4-BE49-F238E27FC236}">
                <a16:creationId xmlns:a16="http://schemas.microsoft.com/office/drawing/2014/main" id="{C71D8517-B24E-43B8-83EC-CE9F0FAE855F}"/>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6930214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ow of 3 Imag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662800"/>
            <a:ext cx="3488400" cy="356400"/>
          </a:xfrm>
        </p:spPr>
        <p:txBody>
          <a:bodyPr/>
          <a:lstStyle>
            <a:lvl1pPr marL="0" indent="0" defTabSz="3494088">
              <a:spcAft>
                <a:spcPts val="0"/>
              </a:spcAft>
              <a:buFont typeface="Arial" panose="020B0604020202020204" pitchFamily="34" charset="0"/>
              <a:buNone/>
              <a:defRPr sz="1000"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4351336"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4351336"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8125975" y="5464800"/>
            <a:ext cx="348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8125975" y="5662800"/>
            <a:ext cx="3488400" cy="356400"/>
          </a:xfrm>
        </p:spPr>
        <p:txBody>
          <a:bodyPr/>
          <a:lstStyle>
            <a:lvl1pPr marL="0" indent="0" defTabSz="3494088">
              <a:spcAft>
                <a:spcPts val="0"/>
              </a:spcAft>
              <a:buFont typeface="Arial" panose="020B0604020202020204" pitchFamily="34" charset="0"/>
              <a:buChar char="​"/>
              <a:defRPr sz="1000" i="0"/>
            </a:lvl1pPr>
            <a:lvl2pPr marL="0" indent="0" defTabSz="3494088">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6" name="Text Placeholder 41">
            <a:extLst>
              <a:ext uri="{FF2B5EF4-FFF2-40B4-BE49-F238E27FC236}">
                <a16:creationId xmlns:a16="http://schemas.microsoft.com/office/drawing/2014/main" id="{395D6B60-E85C-432F-9CAC-350BD0EB4660}"/>
              </a:ext>
            </a:extLst>
          </p:cNvPr>
          <p:cNvSpPr>
            <a:spLocks noGrp="1"/>
          </p:cNvSpPr>
          <p:nvPr>
            <p:ph type="body" sz="quarter" idx="35" hasCustomPrompt="1"/>
          </p:nvPr>
        </p:nvSpPr>
        <p:spPr bwMode="invGray">
          <a:xfrm>
            <a:off x="576000" y="2044800"/>
            <a:ext cx="3488400" cy="31932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1405800" y="2727000"/>
            <a:ext cx="1828800" cy="1828800"/>
          </a:xfrm>
          <a:no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17" name="Text Placeholder 43">
            <a:extLst>
              <a:ext uri="{FF2B5EF4-FFF2-40B4-BE49-F238E27FC236}">
                <a16:creationId xmlns:a16="http://schemas.microsoft.com/office/drawing/2014/main" id="{D256461A-100C-4861-B0CF-3288230FBA93}"/>
              </a:ext>
            </a:extLst>
          </p:cNvPr>
          <p:cNvSpPr>
            <a:spLocks noGrp="1"/>
          </p:cNvSpPr>
          <p:nvPr>
            <p:ph type="body" sz="quarter" idx="36" hasCustomPrompt="1"/>
          </p:nvPr>
        </p:nvSpPr>
        <p:spPr bwMode="invGray">
          <a:xfrm>
            <a:off x="4351601" y="2044800"/>
            <a:ext cx="3488400" cy="3193200"/>
          </a:xfrm>
          <a:solidFill>
            <a:schemeClr val="bg2"/>
          </a:solidFill>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5181401" y="2727000"/>
            <a:ext cx="1828800" cy="1828800"/>
          </a:xfrm>
          <a:no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18" name="Text Placeholder 45">
            <a:extLst>
              <a:ext uri="{FF2B5EF4-FFF2-40B4-BE49-F238E27FC236}">
                <a16:creationId xmlns:a16="http://schemas.microsoft.com/office/drawing/2014/main" id="{F6F160E0-8D5A-4531-93D4-52DAC3EDECA5}"/>
              </a:ext>
            </a:extLst>
          </p:cNvPr>
          <p:cNvSpPr>
            <a:spLocks noGrp="1"/>
          </p:cNvSpPr>
          <p:nvPr>
            <p:ph type="body" sz="quarter" idx="37" hasCustomPrompt="1"/>
          </p:nvPr>
        </p:nvSpPr>
        <p:spPr bwMode="invGray">
          <a:xfrm>
            <a:off x="8127598" y="2044800"/>
            <a:ext cx="3488400" cy="31932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8957398" y="2727000"/>
            <a:ext cx="1828800" cy="1828800"/>
          </a:xfrm>
          <a:noFill/>
        </p:spPr>
        <p:txBody>
          <a:bodyPr lIns="72000" tIns="36000" rIns="72000"/>
          <a:lstStyle>
            <a:lvl1pPr marL="0" indent="0">
              <a:buNone/>
              <a:defRPr sz="1100" cap="none" baseline="0">
                <a:solidFill>
                  <a:schemeClr val="bg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0" name="Rectangle 19">
            <a:extLst>
              <a:ext uri="{FF2B5EF4-FFF2-40B4-BE49-F238E27FC236}">
                <a16:creationId xmlns:a16="http://schemas.microsoft.com/office/drawing/2014/main" id="{0BD21CA7-C305-4251-8947-D00BD7176EEB}"/>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4" name="Rectangle 23">
            <a:extLst>
              <a:ext uri="{FF2B5EF4-FFF2-40B4-BE49-F238E27FC236}">
                <a16:creationId xmlns:a16="http://schemas.microsoft.com/office/drawing/2014/main" id="{1268CE72-8CB1-404B-A9EA-276D1D781101}"/>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6631266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ow of 4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3406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3406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6238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6238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9070799"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9070799"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20" name="Text Placeholder 41">
            <a:extLst>
              <a:ext uri="{FF2B5EF4-FFF2-40B4-BE49-F238E27FC236}">
                <a16:creationId xmlns:a16="http://schemas.microsoft.com/office/drawing/2014/main" id="{78C99098-565B-4B60-A4DA-68DFD0C0246C}"/>
              </a:ext>
            </a:extLst>
          </p:cNvPr>
          <p:cNvSpPr>
            <a:spLocks noGrp="1"/>
          </p:cNvSpPr>
          <p:nvPr>
            <p:ph type="body" sz="quarter" idx="35" hasCustomPrompt="1"/>
          </p:nvPr>
        </p:nvSpPr>
        <p:spPr>
          <a:xfrm>
            <a:off x="576000" y="2044800"/>
            <a:ext cx="2545200" cy="23580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1117800" y="2493000"/>
            <a:ext cx="1461600" cy="1461600"/>
          </a:xfrm>
          <a:noFill/>
        </p:spPr>
        <p:txBody>
          <a:bodyPr lIns="36000" tIns="36000" rIns="36000"/>
          <a:lstStyle>
            <a:lvl1pPr marL="0" indent="0">
              <a:buNone/>
              <a:defRPr sz="1000" cap="none" baseline="0">
                <a:solidFill>
                  <a:schemeClr val="tx1"/>
                </a:solidFill>
              </a:defRPr>
            </a:lvl1pPr>
          </a:lstStyle>
          <a:p>
            <a:r>
              <a:rPr lang="en-US" dirty="0"/>
              <a:t>Click here to insert image via Templafy/Images or click icon to browse for image</a:t>
            </a:r>
          </a:p>
        </p:txBody>
      </p:sp>
      <p:sp>
        <p:nvSpPr>
          <p:cNvPr id="25" name="Text Placeholder 43">
            <a:extLst>
              <a:ext uri="{FF2B5EF4-FFF2-40B4-BE49-F238E27FC236}">
                <a16:creationId xmlns:a16="http://schemas.microsoft.com/office/drawing/2014/main" id="{C038752E-CA34-4A4B-A4A1-E9EF39F32C73}"/>
              </a:ext>
            </a:extLst>
          </p:cNvPr>
          <p:cNvSpPr>
            <a:spLocks noGrp="1"/>
          </p:cNvSpPr>
          <p:nvPr>
            <p:ph type="body" sz="quarter" idx="36" hasCustomPrompt="1"/>
          </p:nvPr>
        </p:nvSpPr>
        <p:spPr>
          <a:xfrm>
            <a:off x="3406800" y="2044800"/>
            <a:ext cx="2545200" cy="2358000"/>
          </a:xfrm>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3948600" y="2493000"/>
            <a:ext cx="1461600" cy="1461600"/>
          </a:xfrm>
          <a:noFill/>
        </p:spPr>
        <p:txBody>
          <a:bodyPr lIns="36000" tIns="36000" rIns="36000"/>
          <a:lstStyle>
            <a:lvl1pPr marL="0" indent="0">
              <a:buNone/>
              <a:defRPr sz="1000" cap="none" baseline="0">
                <a:solidFill>
                  <a:schemeClr val="tx1"/>
                </a:solidFill>
              </a:defRPr>
            </a:lvl1pPr>
          </a:lstStyle>
          <a:p>
            <a:r>
              <a:rPr lang="en-US" dirty="0"/>
              <a:t>Click here to insert image via Templafy/Images or click icon to browse for image</a:t>
            </a:r>
          </a:p>
        </p:txBody>
      </p:sp>
      <p:sp>
        <p:nvSpPr>
          <p:cNvPr id="26" name="Text Placeholder 45">
            <a:extLst>
              <a:ext uri="{FF2B5EF4-FFF2-40B4-BE49-F238E27FC236}">
                <a16:creationId xmlns:a16="http://schemas.microsoft.com/office/drawing/2014/main" id="{13613D9B-E7D4-41B5-960C-FBB14FCF0041}"/>
              </a:ext>
            </a:extLst>
          </p:cNvPr>
          <p:cNvSpPr>
            <a:spLocks noGrp="1"/>
          </p:cNvSpPr>
          <p:nvPr>
            <p:ph type="body" sz="quarter" idx="37" hasCustomPrompt="1"/>
          </p:nvPr>
        </p:nvSpPr>
        <p:spPr>
          <a:xfrm>
            <a:off x="6238800" y="2044800"/>
            <a:ext cx="2545200" cy="23580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6780600" y="2493000"/>
            <a:ext cx="1461600" cy="1461600"/>
          </a:xfrm>
          <a:noFill/>
        </p:spPr>
        <p:txBody>
          <a:bodyPr lIns="36000" tIns="36000" rIns="36000"/>
          <a:lstStyle>
            <a:lvl1pPr marL="0" indent="0">
              <a:buNone/>
              <a:defRPr sz="1000" cap="none" baseline="0">
                <a:solidFill>
                  <a:schemeClr val="tx1"/>
                </a:solidFill>
              </a:defRPr>
            </a:lvl1pPr>
          </a:lstStyle>
          <a:p>
            <a:r>
              <a:rPr lang="en-US" dirty="0"/>
              <a:t>Click here to insert image via Templafy/Images or click icon to browse for image</a:t>
            </a:r>
          </a:p>
        </p:txBody>
      </p:sp>
      <p:sp>
        <p:nvSpPr>
          <p:cNvPr id="27" name="Text Placeholder 47">
            <a:extLst>
              <a:ext uri="{FF2B5EF4-FFF2-40B4-BE49-F238E27FC236}">
                <a16:creationId xmlns:a16="http://schemas.microsoft.com/office/drawing/2014/main" id="{7E8146A5-AA25-404E-9064-748536F8126C}"/>
              </a:ext>
            </a:extLst>
          </p:cNvPr>
          <p:cNvSpPr>
            <a:spLocks noGrp="1"/>
          </p:cNvSpPr>
          <p:nvPr>
            <p:ph type="body" sz="quarter" idx="38" hasCustomPrompt="1"/>
          </p:nvPr>
        </p:nvSpPr>
        <p:spPr>
          <a:xfrm>
            <a:off x="9070799" y="2044800"/>
            <a:ext cx="2545200" cy="23580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9612599" y="2493000"/>
            <a:ext cx="1461600" cy="1461600"/>
          </a:xfrm>
          <a:noFill/>
        </p:spPr>
        <p:txBody>
          <a:bodyPr lIns="36000" tIns="36000" rIns="36000"/>
          <a:lstStyle>
            <a:lvl1pPr marL="0" indent="0">
              <a:buNone/>
              <a:defRPr sz="1000" cap="none" baseline="0">
                <a:solidFill>
                  <a:schemeClr val="tx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8" name="Rectangle 27">
            <a:extLst>
              <a:ext uri="{FF2B5EF4-FFF2-40B4-BE49-F238E27FC236}">
                <a16:creationId xmlns:a16="http://schemas.microsoft.com/office/drawing/2014/main" id="{8B3A1990-2581-4674-B709-400D6702E068}"/>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9" name="Rectangle 28">
            <a:extLst>
              <a:ext uri="{FF2B5EF4-FFF2-40B4-BE49-F238E27FC236}">
                <a16:creationId xmlns:a16="http://schemas.microsoft.com/office/drawing/2014/main" id="{69A4501C-B8F8-44F3-8607-C17D10A1D7AC}"/>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0" name="Rectangle 37">
            <a:extLst>
              <a:ext uri="{FF2B5EF4-FFF2-40B4-BE49-F238E27FC236}">
                <a16:creationId xmlns:a16="http://schemas.microsoft.com/office/drawing/2014/main" id="{243CDD53-4A7D-4F8F-BD76-7BAEEF19E715}"/>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428963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ow of 4 Imag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3406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3406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6238800"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6238800"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9070799" y="4482000"/>
            <a:ext cx="25452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9070799" y="4680000"/>
            <a:ext cx="2545200" cy="356400"/>
          </a:xfrm>
        </p:spPr>
        <p:txBody>
          <a:bodyPr/>
          <a:lstStyle>
            <a:lvl1pPr marL="0" indent="0" defTabSz="2505075">
              <a:spcAft>
                <a:spcPts val="0"/>
              </a:spcAft>
              <a:buFont typeface="Arial" panose="020B0604020202020204" pitchFamily="34" charset="0"/>
              <a:buChar char="​"/>
              <a:defRPr sz="1000" i="0"/>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br>
              <a:rPr lang="en-US" dirty="0"/>
            </a:br>
            <a:r>
              <a:rPr lang="en-US" dirty="0"/>
              <a:t>Edit info line 2, Calibri Italic</a:t>
            </a:r>
          </a:p>
          <a:p>
            <a:pPr lvl="0"/>
            <a:endParaRPr lang="en-US" dirty="0"/>
          </a:p>
        </p:txBody>
      </p:sp>
      <p:sp>
        <p:nvSpPr>
          <p:cNvPr id="20" name="Text Placeholder 41">
            <a:extLst>
              <a:ext uri="{FF2B5EF4-FFF2-40B4-BE49-F238E27FC236}">
                <a16:creationId xmlns:a16="http://schemas.microsoft.com/office/drawing/2014/main" id="{78C99098-565B-4B60-A4DA-68DFD0C0246C}"/>
              </a:ext>
            </a:extLst>
          </p:cNvPr>
          <p:cNvSpPr>
            <a:spLocks noGrp="1"/>
          </p:cNvSpPr>
          <p:nvPr>
            <p:ph type="body" sz="quarter" idx="35" hasCustomPrompt="1"/>
          </p:nvPr>
        </p:nvSpPr>
        <p:spPr bwMode="invGray">
          <a:xfrm>
            <a:off x="576000" y="2044800"/>
            <a:ext cx="2545200" cy="23580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1117800" y="2493000"/>
            <a:ext cx="1461600" cy="1461600"/>
          </a:xfrm>
          <a:noFill/>
        </p:spPr>
        <p:txBody>
          <a:bodyPr lIns="36000" tIns="36000" rIns="36000"/>
          <a:lstStyle>
            <a:lvl1pPr marL="0" indent="0">
              <a:buNone/>
              <a:defRPr sz="1000" cap="none" baseline="0">
                <a:solidFill>
                  <a:schemeClr val="bg1"/>
                </a:solidFill>
              </a:defRPr>
            </a:lvl1pPr>
          </a:lstStyle>
          <a:p>
            <a:r>
              <a:rPr lang="en-US" dirty="0"/>
              <a:t>Click here to insert image via Templafy/Images or click icon to browse for image</a:t>
            </a:r>
          </a:p>
        </p:txBody>
      </p:sp>
      <p:sp>
        <p:nvSpPr>
          <p:cNvPr id="25" name="Text Placeholder 43">
            <a:extLst>
              <a:ext uri="{FF2B5EF4-FFF2-40B4-BE49-F238E27FC236}">
                <a16:creationId xmlns:a16="http://schemas.microsoft.com/office/drawing/2014/main" id="{C038752E-CA34-4A4B-A4A1-E9EF39F32C73}"/>
              </a:ext>
            </a:extLst>
          </p:cNvPr>
          <p:cNvSpPr>
            <a:spLocks noGrp="1"/>
          </p:cNvSpPr>
          <p:nvPr>
            <p:ph type="body" sz="quarter" idx="36" hasCustomPrompt="1"/>
          </p:nvPr>
        </p:nvSpPr>
        <p:spPr bwMode="invGray">
          <a:xfrm>
            <a:off x="3406800" y="2044800"/>
            <a:ext cx="2545200" cy="2358000"/>
          </a:xfrm>
          <a:solidFill>
            <a:schemeClr val="bg2"/>
          </a:solidFill>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3948600" y="2493000"/>
            <a:ext cx="1461600" cy="1461600"/>
          </a:xfrm>
          <a:noFill/>
        </p:spPr>
        <p:txBody>
          <a:bodyPr lIns="36000" tIns="36000" rIns="36000"/>
          <a:lstStyle>
            <a:lvl1pPr marL="0" indent="0">
              <a:buNone/>
              <a:defRPr sz="1000" cap="none" baseline="0">
                <a:solidFill>
                  <a:schemeClr val="bg1"/>
                </a:solidFill>
              </a:defRPr>
            </a:lvl1pPr>
          </a:lstStyle>
          <a:p>
            <a:r>
              <a:rPr lang="en-US" dirty="0"/>
              <a:t>Click here to insert image via Templafy/Images or click icon to browse for image</a:t>
            </a:r>
          </a:p>
        </p:txBody>
      </p:sp>
      <p:sp>
        <p:nvSpPr>
          <p:cNvPr id="26" name="Text Placeholder 45">
            <a:extLst>
              <a:ext uri="{FF2B5EF4-FFF2-40B4-BE49-F238E27FC236}">
                <a16:creationId xmlns:a16="http://schemas.microsoft.com/office/drawing/2014/main" id="{13613D9B-E7D4-41B5-960C-FBB14FCF0041}"/>
              </a:ext>
            </a:extLst>
          </p:cNvPr>
          <p:cNvSpPr>
            <a:spLocks noGrp="1"/>
          </p:cNvSpPr>
          <p:nvPr>
            <p:ph type="body" sz="quarter" idx="37" hasCustomPrompt="1"/>
          </p:nvPr>
        </p:nvSpPr>
        <p:spPr bwMode="invGray">
          <a:xfrm>
            <a:off x="6238800" y="2044800"/>
            <a:ext cx="2545200" cy="23580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6780600" y="2493000"/>
            <a:ext cx="1461600" cy="1461600"/>
          </a:xfrm>
          <a:noFill/>
        </p:spPr>
        <p:txBody>
          <a:bodyPr lIns="36000" tIns="36000" rIns="36000"/>
          <a:lstStyle>
            <a:lvl1pPr marL="0" indent="0">
              <a:buNone/>
              <a:defRPr sz="1000" cap="none" baseline="0">
                <a:solidFill>
                  <a:schemeClr val="bg1"/>
                </a:solidFill>
              </a:defRPr>
            </a:lvl1pPr>
          </a:lstStyle>
          <a:p>
            <a:r>
              <a:rPr lang="en-US" dirty="0"/>
              <a:t>Click here to insert image via Templafy/Images or click icon to browse for image</a:t>
            </a:r>
          </a:p>
        </p:txBody>
      </p:sp>
      <p:sp>
        <p:nvSpPr>
          <p:cNvPr id="27" name="Text Placeholder 47">
            <a:extLst>
              <a:ext uri="{FF2B5EF4-FFF2-40B4-BE49-F238E27FC236}">
                <a16:creationId xmlns:a16="http://schemas.microsoft.com/office/drawing/2014/main" id="{7E8146A5-AA25-404E-9064-748536F8126C}"/>
              </a:ext>
            </a:extLst>
          </p:cNvPr>
          <p:cNvSpPr>
            <a:spLocks noGrp="1"/>
          </p:cNvSpPr>
          <p:nvPr>
            <p:ph type="body" sz="quarter" idx="38" hasCustomPrompt="1"/>
          </p:nvPr>
        </p:nvSpPr>
        <p:spPr bwMode="invGray">
          <a:xfrm>
            <a:off x="9070799" y="2044800"/>
            <a:ext cx="2545200" cy="2358000"/>
          </a:xfrm>
          <a:solidFill>
            <a:schemeClr val="bg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9612599" y="2493000"/>
            <a:ext cx="1461600" cy="1461600"/>
          </a:xfrm>
          <a:noFill/>
        </p:spPr>
        <p:txBody>
          <a:bodyPr lIns="36000" tIns="36000" rIns="36000"/>
          <a:lstStyle>
            <a:lvl1pPr marL="0" indent="0">
              <a:buNone/>
              <a:defRPr sz="1000" cap="none" baseline="0">
                <a:solidFill>
                  <a:schemeClr val="bg1"/>
                </a:solidFill>
              </a:defRPr>
            </a:lvl1pPr>
          </a:lstStyle>
          <a:p>
            <a:r>
              <a:rPr lang="en-US" dirty="0"/>
              <a:t>Click here to insert image via Templafy/Images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28" name="Rectangle 27">
            <a:extLst>
              <a:ext uri="{FF2B5EF4-FFF2-40B4-BE49-F238E27FC236}">
                <a16:creationId xmlns:a16="http://schemas.microsoft.com/office/drawing/2014/main" id="{93D5B207-BD56-4355-AF93-E1615A855E5A}"/>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9" name="Rectangle 28">
            <a:extLst>
              <a:ext uri="{FF2B5EF4-FFF2-40B4-BE49-F238E27FC236}">
                <a16:creationId xmlns:a16="http://schemas.microsoft.com/office/drawing/2014/main" id="{25547499-2494-4033-B96E-4520867DAA50}"/>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99825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amp;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71C31B-D51A-413A-8F41-0C181F398207}"/>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6" name="Text Placeholder 8">
            <a:extLst>
              <a:ext uri="{FF2B5EF4-FFF2-40B4-BE49-F238E27FC236}">
                <a16:creationId xmlns:a16="http://schemas.microsoft.com/office/drawing/2014/main" id="{94E67140-1211-43BA-B2C2-B26686A25F0B}"/>
              </a:ext>
            </a:extLst>
          </p:cNvPr>
          <p:cNvSpPr>
            <a:spLocks noGrp="1"/>
          </p:cNvSpPr>
          <p:nvPr>
            <p:ph type="body" sz="quarter" idx="13" hasCustomPrompt="1"/>
          </p:nvPr>
        </p:nvSpPr>
        <p:spPr>
          <a:xfrm>
            <a:off x="574676" y="576000"/>
            <a:ext cx="5376862" cy="3830400"/>
          </a:xfrm>
        </p:spPr>
        <p:txBody>
          <a:bodyPr/>
          <a:lstStyle>
            <a:lvl1pPr marL="0" indent="0">
              <a:lnSpc>
                <a:spcPct val="92000"/>
              </a:lnSpc>
              <a:spcAft>
                <a:spcPts val="0"/>
              </a:spcAft>
              <a:buNone/>
              <a:defRPr sz="3800" b="0"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here to enter quote text. Enter the first quote mark and then the text, remember to add the last quote mark.”</a:t>
            </a:r>
          </a:p>
        </p:txBody>
      </p:sp>
      <p:sp>
        <p:nvSpPr>
          <p:cNvPr id="7" name="Text Placeholder 10">
            <a:extLst>
              <a:ext uri="{FF2B5EF4-FFF2-40B4-BE49-F238E27FC236}">
                <a16:creationId xmlns:a16="http://schemas.microsoft.com/office/drawing/2014/main" id="{0CAAAE25-6A39-4964-A3B3-A138CD24BDB0}"/>
              </a:ext>
            </a:extLst>
          </p:cNvPr>
          <p:cNvSpPr>
            <a:spLocks noGrp="1"/>
          </p:cNvSpPr>
          <p:nvPr>
            <p:ph type="body" sz="quarter" idx="14" hasCustomPrompt="1"/>
          </p:nvPr>
        </p:nvSpPr>
        <p:spPr>
          <a:xfrm>
            <a:off x="574676" y="5011200"/>
            <a:ext cx="5375538" cy="219600"/>
          </a:xfrm>
        </p:spPr>
        <p:txBody>
          <a:bodyPr/>
          <a:lstStyle>
            <a:lvl1pPr marL="0" indent="0" defTabSz="3494088">
              <a:spcAft>
                <a:spcPts val="0"/>
              </a:spcAft>
              <a:buFont typeface="Arial" panose="020B0604020202020204" pitchFamily="34" charset="0"/>
              <a:buNone/>
              <a:defRPr sz="1400" b="1"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Source Name</a:t>
            </a:r>
          </a:p>
        </p:txBody>
      </p:sp>
      <p:sp>
        <p:nvSpPr>
          <p:cNvPr id="8" name="Text Placeholder 12">
            <a:extLst>
              <a:ext uri="{FF2B5EF4-FFF2-40B4-BE49-F238E27FC236}">
                <a16:creationId xmlns:a16="http://schemas.microsoft.com/office/drawing/2014/main" id="{268AFDC2-1ED4-4EBC-920C-D1FA4C74A41E}"/>
              </a:ext>
            </a:extLst>
          </p:cNvPr>
          <p:cNvSpPr>
            <a:spLocks noGrp="1"/>
          </p:cNvSpPr>
          <p:nvPr>
            <p:ph type="body" sz="quarter" idx="15" hasCustomPrompt="1"/>
          </p:nvPr>
        </p:nvSpPr>
        <p:spPr>
          <a:xfrm>
            <a:off x="576000" y="5220000"/>
            <a:ext cx="5375538" cy="727200"/>
          </a:xfrm>
        </p:spPr>
        <p:txBody>
          <a:bodyPr/>
          <a:lstStyle>
            <a:lvl1pPr marL="0" indent="0">
              <a:spcAft>
                <a:spcPts val="0"/>
              </a:spcAft>
              <a:buNone/>
              <a:defRPr sz="1400" b="0" i="1">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9" name="Picture Placeholder 13">
            <a:extLst>
              <a:ext uri="{FF2B5EF4-FFF2-40B4-BE49-F238E27FC236}">
                <a16:creationId xmlns:a16="http://schemas.microsoft.com/office/drawing/2014/main" id="{577F7B79-2D45-459C-A146-BA14BACDCDE9}"/>
              </a:ext>
            </a:extLst>
          </p:cNvPr>
          <p:cNvSpPr>
            <a:spLocks noGrp="1"/>
          </p:cNvSpPr>
          <p:nvPr>
            <p:ph type="pic" sz="quarter" idx="24" hasCustomPrompt="1"/>
          </p:nvPr>
        </p:nvSpPr>
        <p:spPr>
          <a:xfrm>
            <a:off x="6238874" y="0"/>
            <a:ext cx="5953126" cy="6281738"/>
          </a:xfrm>
          <a:solidFill>
            <a:srgbClr val="AAAAAA"/>
          </a:solidFill>
        </p:spPr>
        <p:txBody>
          <a:bodyPr lIns="576000" tIns="36000" rIns="1296000"/>
          <a:lstStyle>
            <a:lvl1pPr marL="0" indent="0" algn="l">
              <a:spcAft>
                <a:spcPts val="0"/>
              </a:spcAft>
              <a:buNone/>
              <a:defRPr sz="1600" b="0" cap="none" baseline="0">
                <a:solidFill>
                  <a:schemeClr val="bg1"/>
                </a:solidFill>
              </a:defRPr>
            </a:lvl1pPr>
          </a:lstStyle>
          <a:p>
            <a:r>
              <a:rPr lang="en-US" dirty="0"/>
              <a:t>Click here to insert image via Templafy/Images or click icon to browse for image</a:t>
            </a:r>
          </a:p>
        </p:txBody>
      </p:sp>
      <p:sp>
        <p:nvSpPr>
          <p:cNvPr id="4" name="Date Placeholder 3">
            <a:extLst>
              <a:ext uri="{FF2B5EF4-FFF2-40B4-BE49-F238E27FC236}">
                <a16:creationId xmlns:a16="http://schemas.microsoft.com/office/drawing/2014/main" id="{4C43212D-7EAD-447C-A5DF-1BC3BAFBBED4}"/>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6A0ACAE0-739A-47E2-BBAA-4DDC81A8F1D0}"/>
              </a:ext>
            </a:extLst>
          </p:cNvPr>
          <p:cNvSpPr>
            <a:spLocks noGrp="1"/>
          </p:cNvSpPr>
          <p:nvPr>
            <p:ph type="ftr" sz="quarter" idx="12"/>
          </p:nvPr>
        </p:nvSpPr>
        <p:spPr/>
        <p:txBody>
          <a:bodyPr/>
          <a:lstStyle/>
          <a:p>
            <a:endParaRPr lang="en-US" dirty="0"/>
          </a:p>
        </p:txBody>
      </p:sp>
      <p:sp>
        <p:nvSpPr>
          <p:cNvPr id="10" name="Rectangle 9">
            <a:extLst>
              <a:ext uri="{FF2B5EF4-FFF2-40B4-BE49-F238E27FC236}">
                <a16:creationId xmlns:a16="http://schemas.microsoft.com/office/drawing/2014/main" id="{D0133A96-3E91-41D9-AD53-66591E2E48C7}"/>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10">
            <a:extLst>
              <a:ext uri="{FF2B5EF4-FFF2-40B4-BE49-F238E27FC236}">
                <a16:creationId xmlns:a16="http://schemas.microsoft.com/office/drawing/2014/main" id="{58E838A7-1C61-478E-BFB6-BC6A66BA37CE}"/>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37">
            <a:extLst>
              <a:ext uri="{FF2B5EF4-FFF2-40B4-BE49-F238E27FC236}">
                <a16:creationId xmlns:a16="http://schemas.microsoft.com/office/drawing/2014/main" id="{992E3CFF-2E5E-4633-9E96-19FBB005E3CA}"/>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904690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ow of 6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2463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2463800"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43524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43524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6238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62388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15" name="Text Placeholder 33">
            <a:extLst>
              <a:ext uri="{FF2B5EF4-FFF2-40B4-BE49-F238E27FC236}">
                <a16:creationId xmlns:a16="http://schemas.microsoft.com/office/drawing/2014/main" id="{3F06D382-AD1F-4A8C-815E-51DDD40C5BFE}"/>
              </a:ext>
            </a:extLst>
          </p:cNvPr>
          <p:cNvSpPr>
            <a:spLocks noGrp="1"/>
          </p:cNvSpPr>
          <p:nvPr>
            <p:ph type="body" sz="quarter" idx="24" hasCustomPrompt="1"/>
          </p:nvPr>
        </p:nvSpPr>
        <p:spPr>
          <a:xfrm>
            <a:off x="8127999"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latin typeface="+mj-lt"/>
              </a:defRPr>
            </a:lvl2pPr>
            <a:lvl3pPr marL="0" indent="0">
              <a:spcAft>
                <a:spcPts val="0"/>
              </a:spcAft>
              <a:buNone/>
              <a:defRPr sz="1000" b="1">
                <a:latin typeface="+mj-lt"/>
              </a:defRPr>
            </a:lvl3pPr>
            <a:lvl4pPr marL="0" indent="0">
              <a:spcAft>
                <a:spcPts val="0"/>
              </a:spcAft>
              <a:buNone/>
              <a:defRPr sz="1000" b="1">
                <a:latin typeface="+mj-lt"/>
              </a:defRPr>
            </a:lvl4pPr>
            <a:lvl5pPr marL="0" indent="0">
              <a:spcAft>
                <a:spcPts val="0"/>
              </a:spcAft>
              <a:buNone/>
              <a:defRPr sz="1000" b="1">
                <a:latin typeface="+mj-lt"/>
              </a:defRPr>
            </a:lvl5pPr>
          </a:lstStyle>
          <a:p>
            <a:pPr lvl="0"/>
            <a:r>
              <a:rPr lang="en-US" dirty="0"/>
              <a:t>Edit title, Georgia Bold</a:t>
            </a:r>
          </a:p>
        </p:txBody>
      </p:sp>
      <p:sp>
        <p:nvSpPr>
          <p:cNvPr id="16" name="Text Placeholder 35">
            <a:extLst>
              <a:ext uri="{FF2B5EF4-FFF2-40B4-BE49-F238E27FC236}">
                <a16:creationId xmlns:a16="http://schemas.microsoft.com/office/drawing/2014/main" id="{C5DD87D7-5840-4314-A274-162CD4821040}"/>
              </a:ext>
            </a:extLst>
          </p:cNvPr>
          <p:cNvSpPr>
            <a:spLocks noGrp="1"/>
          </p:cNvSpPr>
          <p:nvPr>
            <p:ph type="body" sz="quarter" idx="25" hasCustomPrompt="1"/>
          </p:nvPr>
        </p:nvSpPr>
        <p:spPr>
          <a:xfrm>
            <a:off x="812799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17" name="Text Placeholder 37">
            <a:extLst>
              <a:ext uri="{FF2B5EF4-FFF2-40B4-BE49-F238E27FC236}">
                <a16:creationId xmlns:a16="http://schemas.microsoft.com/office/drawing/2014/main" id="{8365A501-921D-4D45-929B-42461F5BA0BA}"/>
              </a:ext>
            </a:extLst>
          </p:cNvPr>
          <p:cNvSpPr>
            <a:spLocks noGrp="1"/>
          </p:cNvSpPr>
          <p:nvPr>
            <p:ph type="body" sz="quarter" idx="26" hasCustomPrompt="1"/>
          </p:nvPr>
        </p:nvSpPr>
        <p:spPr>
          <a:xfrm>
            <a:off x="10016000"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solidFill>
                  <a:schemeClr val="accent1"/>
                </a:solidFill>
                <a:latin typeface="+mj-lt"/>
              </a:defRPr>
            </a:lvl2pPr>
            <a:lvl3pPr marL="0" indent="0">
              <a:spcAft>
                <a:spcPts val="0"/>
              </a:spcAft>
              <a:buNone/>
              <a:defRPr sz="1000" b="1">
                <a:solidFill>
                  <a:schemeClr val="accent1"/>
                </a:solidFill>
                <a:latin typeface="+mj-lt"/>
              </a:defRPr>
            </a:lvl3pPr>
            <a:lvl4pPr marL="0" indent="0">
              <a:spcAft>
                <a:spcPts val="0"/>
              </a:spcAft>
              <a:buNone/>
              <a:defRPr sz="1000" b="1">
                <a:solidFill>
                  <a:schemeClr val="accent1"/>
                </a:solidFill>
                <a:latin typeface="+mj-lt"/>
              </a:defRPr>
            </a:lvl4pPr>
            <a:lvl5pPr marL="0" indent="0">
              <a:spcAft>
                <a:spcPts val="0"/>
              </a:spcAft>
              <a:buNone/>
              <a:defRPr sz="1000" b="1">
                <a:solidFill>
                  <a:schemeClr val="accent1"/>
                </a:solidFill>
                <a:latin typeface="+mj-lt"/>
              </a:defRPr>
            </a:lvl5pPr>
          </a:lstStyle>
          <a:p>
            <a:pPr lvl="0"/>
            <a:r>
              <a:rPr lang="en-US" dirty="0"/>
              <a:t>Edit title, Georgia Bold</a:t>
            </a:r>
          </a:p>
        </p:txBody>
      </p:sp>
      <p:sp>
        <p:nvSpPr>
          <p:cNvPr id="18" name="Text Placeholder 39">
            <a:extLst>
              <a:ext uri="{FF2B5EF4-FFF2-40B4-BE49-F238E27FC236}">
                <a16:creationId xmlns:a16="http://schemas.microsoft.com/office/drawing/2014/main" id="{36AC0E3F-F4AF-40DE-BE16-46B47FA42291}"/>
              </a:ext>
            </a:extLst>
          </p:cNvPr>
          <p:cNvSpPr>
            <a:spLocks noGrp="1"/>
          </p:cNvSpPr>
          <p:nvPr>
            <p:ph type="body" sz="quarter" idx="27" hasCustomPrompt="1"/>
          </p:nvPr>
        </p:nvSpPr>
        <p:spPr>
          <a:xfrm>
            <a:off x="1001553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27" name="Text Placeholder 41">
            <a:extLst>
              <a:ext uri="{FF2B5EF4-FFF2-40B4-BE49-F238E27FC236}">
                <a16:creationId xmlns:a16="http://schemas.microsoft.com/office/drawing/2014/main" id="{DF5CA93B-7DD9-435B-9D73-CE8A3F0C3A06}"/>
              </a:ext>
            </a:extLst>
          </p:cNvPr>
          <p:cNvSpPr>
            <a:spLocks noGrp="1"/>
          </p:cNvSpPr>
          <p:nvPr>
            <p:ph type="body" sz="quarter" idx="35" hasCustomPrompt="1"/>
          </p:nvPr>
        </p:nvSpPr>
        <p:spPr>
          <a:xfrm>
            <a:off x="576000" y="2044800"/>
            <a:ext cx="1598400" cy="15156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826200"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28" name="Text Placeholder 43">
            <a:extLst>
              <a:ext uri="{FF2B5EF4-FFF2-40B4-BE49-F238E27FC236}">
                <a16:creationId xmlns:a16="http://schemas.microsoft.com/office/drawing/2014/main" id="{199CA171-9E85-4583-9E8A-1C803E3674FE}"/>
              </a:ext>
            </a:extLst>
          </p:cNvPr>
          <p:cNvSpPr>
            <a:spLocks noGrp="1"/>
          </p:cNvSpPr>
          <p:nvPr>
            <p:ph type="body" sz="quarter" idx="36" hasCustomPrompt="1"/>
          </p:nvPr>
        </p:nvSpPr>
        <p:spPr>
          <a:xfrm>
            <a:off x="2464000" y="2044800"/>
            <a:ext cx="1598400" cy="1515600"/>
          </a:xfrm>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2714200"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29" name="Text Placeholder 45">
            <a:extLst>
              <a:ext uri="{FF2B5EF4-FFF2-40B4-BE49-F238E27FC236}">
                <a16:creationId xmlns:a16="http://schemas.microsoft.com/office/drawing/2014/main" id="{D3917915-6156-4DD2-A449-C8B968584052}"/>
              </a:ext>
            </a:extLst>
          </p:cNvPr>
          <p:cNvSpPr>
            <a:spLocks noGrp="1"/>
          </p:cNvSpPr>
          <p:nvPr>
            <p:ph type="body" sz="quarter" idx="37" hasCustomPrompt="1"/>
          </p:nvPr>
        </p:nvSpPr>
        <p:spPr>
          <a:xfrm>
            <a:off x="4352000" y="2044800"/>
            <a:ext cx="1598400" cy="15156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4602200"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30" name="Text Placeholder 47">
            <a:extLst>
              <a:ext uri="{FF2B5EF4-FFF2-40B4-BE49-F238E27FC236}">
                <a16:creationId xmlns:a16="http://schemas.microsoft.com/office/drawing/2014/main" id="{92135663-7131-4075-BA26-1C30E6A8F954}"/>
              </a:ext>
            </a:extLst>
          </p:cNvPr>
          <p:cNvSpPr>
            <a:spLocks noGrp="1"/>
          </p:cNvSpPr>
          <p:nvPr>
            <p:ph type="body" sz="quarter" idx="38" hasCustomPrompt="1"/>
          </p:nvPr>
        </p:nvSpPr>
        <p:spPr>
          <a:xfrm>
            <a:off x="6240000" y="2044800"/>
            <a:ext cx="1598400" cy="1515600"/>
          </a:xfrm>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6490200"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31" name="Text Placeholder 49">
            <a:extLst>
              <a:ext uri="{FF2B5EF4-FFF2-40B4-BE49-F238E27FC236}">
                <a16:creationId xmlns:a16="http://schemas.microsoft.com/office/drawing/2014/main" id="{2220948D-AF9D-443D-A840-6D8C7B640CA4}"/>
              </a:ext>
            </a:extLst>
          </p:cNvPr>
          <p:cNvSpPr>
            <a:spLocks noGrp="1"/>
          </p:cNvSpPr>
          <p:nvPr>
            <p:ph type="body" sz="quarter" idx="39" hasCustomPrompt="1"/>
          </p:nvPr>
        </p:nvSpPr>
        <p:spPr>
          <a:xfrm>
            <a:off x="8127999" y="2044800"/>
            <a:ext cx="1598400" cy="1515600"/>
          </a:xfrm>
        </p:spPr>
        <p:txBody>
          <a:bodyPr anchor="ctr" anchorCtr="0"/>
          <a:lstStyle>
            <a:lvl1pPr marL="0" indent="0" algn="ctr">
              <a:buNone/>
              <a:defRPr sz="100">
                <a:noFill/>
              </a:defRPr>
            </a:lvl1pPr>
            <a:lvl2pPr marL="183600" indent="0">
              <a:buNone/>
              <a:defRPr sz="100"/>
            </a:lvl2pPr>
            <a:lvl3pPr marL="367200" indent="0">
              <a:buNone/>
              <a:defRPr sz="100"/>
            </a:lvl3pPr>
            <a:lvl4pPr marL="540000" indent="0">
              <a:buNone/>
              <a:defRPr sz="100"/>
            </a:lvl4pPr>
            <a:lvl5pPr marL="712800" indent="0">
              <a:buNone/>
              <a:defRPr sz="100"/>
            </a:lvl5pPr>
          </a:lstStyle>
          <a:p>
            <a:pPr lvl="0"/>
            <a:r>
              <a:rPr lang="en-US" dirty="0"/>
              <a:t> </a:t>
            </a:r>
          </a:p>
        </p:txBody>
      </p:sp>
      <p:sp>
        <p:nvSpPr>
          <p:cNvPr id="25" name="Picture Placeholder 5">
            <a:extLst>
              <a:ext uri="{FF2B5EF4-FFF2-40B4-BE49-F238E27FC236}">
                <a16:creationId xmlns:a16="http://schemas.microsoft.com/office/drawing/2014/main" id="{4BCB2C5B-C859-498F-A199-C0C474638CE3}"/>
              </a:ext>
            </a:extLst>
          </p:cNvPr>
          <p:cNvSpPr>
            <a:spLocks noGrp="1"/>
          </p:cNvSpPr>
          <p:nvPr>
            <p:ph type="pic" sz="quarter" idx="33" hasCustomPrompt="1"/>
          </p:nvPr>
        </p:nvSpPr>
        <p:spPr>
          <a:xfrm>
            <a:off x="8378199"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32" name="Text Placeholder 51">
            <a:extLst>
              <a:ext uri="{FF2B5EF4-FFF2-40B4-BE49-F238E27FC236}">
                <a16:creationId xmlns:a16="http://schemas.microsoft.com/office/drawing/2014/main" id="{DC6FDBF7-0059-4104-8EE2-0DE6961F431F}"/>
              </a:ext>
            </a:extLst>
          </p:cNvPr>
          <p:cNvSpPr>
            <a:spLocks noGrp="1"/>
          </p:cNvSpPr>
          <p:nvPr>
            <p:ph type="body" sz="quarter" idx="40" hasCustomPrompt="1"/>
          </p:nvPr>
        </p:nvSpPr>
        <p:spPr>
          <a:xfrm>
            <a:off x="10016000" y="2044800"/>
            <a:ext cx="1598400" cy="1515600"/>
          </a:xfrm>
        </p:spPr>
        <p:txBody>
          <a:bodyPr anchor="ctr" anchorCtr="0"/>
          <a:lstStyle>
            <a:lvl1pPr marL="0" indent="0" algn="ctr">
              <a:buNone/>
              <a:defRPr sz="100">
                <a:noFill/>
              </a:defRPr>
            </a:lvl1pPr>
            <a:lvl2pPr marL="183600" indent="0">
              <a:buNone/>
              <a:defRPr sz="100"/>
            </a:lvl2pPr>
            <a:lvl3pPr marL="367200" indent="0">
              <a:buNone/>
              <a:defRPr sz="100"/>
            </a:lvl3pPr>
            <a:lvl4pPr marL="540000" indent="0">
              <a:buNone/>
              <a:defRPr sz="100"/>
            </a:lvl4pPr>
            <a:lvl5pPr marL="712800" indent="0">
              <a:buNone/>
              <a:defRPr sz="100"/>
            </a:lvl5pPr>
          </a:lstStyle>
          <a:p>
            <a:pPr lvl="0"/>
            <a:r>
              <a:rPr lang="en-US" dirty="0"/>
              <a:t> </a:t>
            </a:r>
          </a:p>
        </p:txBody>
      </p:sp>
      <p:sp>
        <p:nvSpPr>
          <p:cNvPr id="26" name="Picture Placeholder 6">
            <a:extLst>
              <a:ext uri="{FF2B5EF4-FFF2-40B4-BE49-F238E27FC236}">
                <a16:creationId xmlns:a16="http://schemas.microsoft.com/office/drawing/2014/main" id="{2AE4E71B-9D90-45AB-BB1C-4A548C15DBD4}"/>
              </a:ext>
            </a:extLst>
          </p:cNvPr>
          <p:cNvSpPr>
            <a:spLocks noGrp="1"/>
          </p:cNvSpPr>
          <p:nvPr>
            <p:ph type="pic" sz="quarter" idx="34" hasCustomPrompt="1"/>
          </p:nvPr>
        </p:nvSpPr>
        <p:spPr>
          <a:xfrm>
            <a:off x="10266200" y="2253600"/>
            <a:ext cx="1098000" cy="1098000"/>
          </a:xfrm>
          <a:noFill/>
        </p:spPr>
        <p:txBody>
          <a:bodyPr lIns="36000" tIns="0" rIns="36000"/>
          <a:lstStyle>
            <a:lvl1pPr marL="0" indent="0">
              <a:buNone/>
              <a:defRPr sz="800" cap="none" baseline="0">
                <a:solidFill>
                  <a:schemeClr val="tx1"/>
                </a:solidFill>
              </a:defRPr>
            </a:lvl1pPr>
          </a:lstStyle>
          <a:p>
            <a:r>
              <a:rPr lang="en-US" dirty="0"/>
              <a:t>Click here to insert image via Templafy/ 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33" name="Rectangle 32">
            <a:extLst>
              <a:ext uri="{FF2B5EF4-FFF2-40B4-BE49-F238E27FC236}">
                <a16:creationId xmlns:a16="http://schemas.microsoft.com/office/drawing/2014/main" id="{EE23647B-DA81-4089-84AA-54E50F25AF5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4" name="Rectangle 33">
            <a:extLst>
              <a:ext uri="{FF2B5EF4-FFF2-40B4-BE49-F238E27FC236}">
                <a16:creationId xmlns:a16="http://schemas.microsoft.com/office/drawing/2014/main" id="{06406835-D1CC-43ED-82B6-F251778482D4}"/>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5" name="Rectangle 37">
            <a:extLst>
              <a:ext uri="{FF2B5EF4-FFF2-40B4-BE49-F238E27FC236}">
                <a16:creationId xmlns:a16="http://schemas.microsoft.com/office/drawing/2014/main" id="{1DE4F6C0-66A2-49F4-94FD-CB767FBC1C0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501994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ow of 6 Imag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p:txBody>
          <a:bodyPr/>
          <a:lstStyle>
            <a:lvl1pPr>
              <a:defRPr/>
            </a:lvl1pPr>
          </a:lstStyle>
          <a:p>
            <a:r>
              <a:rPr lang="en-US" dirty="0"/>
              <a:t>Click to enter title</a:t>
            </a:r>
          </a:p>
        </p:txBody>
      </p:sp>
      <p:sp>
        <p:nvSpPr>
          <p:cNvPr id="19" name="Subtitle 2">
            <a:extLst>
              <a:ext uri="{FF2B5EF4-FFF2-40B4-BE49-F238E27FC236}">
                <a16:creationId xmlns:a16="http://schemas.microsoft.com/office/drawing/2014/main" id="{8A17B857-635E-4C72-9097-2EC04C5D183E}"/>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2463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2463800" y="3963600"/>
            <a:ext cx="1598400" cy="356400"/>
          </a:xfrm>
        </p:spPr>
        <p:txBody>
          <a:bodyPr/>
          <a:lstStyle>
            <a:lvl1pPr marL="0" indent="0" defTabSz="1616075">
              <a:spcAft>
                <a:spcPts val="0"/>
              </a:spcAft>
              <a:buFont typeface="Arial" panose="020B0604020202020204" pitchFamily="34" charset="0"/>
              <a:buChar char="​"/>
              <a:defRPr sz="1000" i="0"/>
            </a:lvl1pPr>
            <a:lvl2pPr marL="0" indent="0" defTabSz="1616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43524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Edit title, Georgia Bold</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43524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Edit info line 1, Calibri Regular</a:t>
            </a:r>
          </a:p>
          <a:p>
            <a:pPr lvl="1"/>
            <a:r>
              <a:rPr lang="en-US" dirty="0"/>
              <a:t>Edit info line 2, Calibri Italic</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6238800" y="3765600"/>
            <a:ext cx="1598400" cy="183600"/>
          </a:xfrm>
        </p:spPr>
        <p:txBody>
          <a:bodyPr/>
          <a:lstStyle>
            <a:lvl1pPr marL="0" indent="0">
              <a:spcAft>
                <a:spcPts val="0"/>
              </a:spcAft>
              <a:buNone/>
              <a:defRPr sz="1000" b="1"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Edit title, Georgia Bold</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6238800" y="3963600"/>
            <a:ext cx="1598400" cy="356400"/>
          </a:xfrm>
        </p:spPr>
        <p:txBody>
          <a:bodyPr/>
          <a:lstStyle>
            <a:lvl1pPr marL="0" indent="0" defTabSz="1528763">
              <a:spcAft>
                <a:spcPts val="0"/>
              </a:spcAft>
              <a:buFont typeface="Arial" panose="020B0604020202020204" pitchFamily="34" charset="0"/>
              <a:buChar char="​"/>
              <a:defRPr sz="1000" i="0"/>
            </a:lvl1pPr>
            <a:lvl2pPr marL="0" indent="0" defTabSz="1528763">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Edit info line 1, Calibri Regular</a:t>
            </a:r>
          </a:p>
          <a:p>
            <a:pPr lvl="1"/>
            <a:r>
              <a:rPr lang="en-US" dirty="0"/>
              <a:t>Edit info line 2, Calibri Italic</a:t>
            </a:r>
          </a:p>
        </p:txBody>
      </p:sp>
      <p:sp>
        <p:nvSpPr>
          <p:cNvPr id="15" name="Text Placeholder 33">
            <a:extLst>
              <a:ext uri="{FF2B5EF4-FFF2-40B4-BE49-F238E27FC236}">
                <a16:creationId xmlns:a16="http://schemas.microsoft.com/office/drawing/2014/main" id="{3F06D382-AD1F-4A8C-815E-51DDD40C5BFE}"/>
              </a:ext>
            </a:extLst>
          </p:cNvPr>
          <p:cNvSpPr>
            <a:spLocks noGrp="1"/>
          </p:cNvSpPr>
          <p:nvPr>
            <p:ph type="body" sz="quarter" idx="24" hasCustomPrompt="1"/>
          </p:nvPr>
        </p:nvSpPr>
        <p:spPr>
          <a:xfrm>
            <a:off x="8127999"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latin typeface="+mj-lt"/>
              </a:defRPr>
            </a:lvl2pPr>
            <a:lvl3pPr marL="0" indent="0">
              <a:spcAft>
                <a:spcPts val="0"/>
              </a:spcAft>
              <a:buNone/>
              <a:defRPr sz="1000" b="1">
                <a:latin typeface="+mj-lt"/>
              </a:defRPr>
            </a:lvl3pPr>
            <a:lvl4pPr marL="0" indent="0">
              <a:spcAft>
                <a:spcPts val="0"/>
              </a:spcAft>
              <a:buNone/>
              <a:defRPr sz="1000" b="1">
                <a:latin typeface="+mj-lt"/>
              </a:defRPr>
            </a:lvl4pPr>
            <a:lvl5pPr marL="0" indent="0">
              <a:spcAft>
                <a:spcPts val="0"/>
              </a:spcAft>
              <a:buNone/>
              <a:defRPr sz="1000" b="1">
                <a:latin typeface="+mj-lt"/>
              </a:defRPr>
            </a:lvl5pPr>
          </a:lstStyle>
          <a:p>
            <a:pPr lvl="0"/>
            <a:r>
              <a:rPr lang="en-US" dirty="0"/>
              <a:t>Edit title, Georgia Bold</a:t>
            </a:r>
          </a:p>
        </p:txBody>
      </p:sp>
      <p:sp>
        <p:nvSpPr>
          <p:cNvPr id="16" name="Text Placeholder 35">
            <a:extLst>
              <a:ext uri="{FF2B5EF4-FFF2-40B4-BE49-F238E27FC236}">
                <a16:creationId xmlns:a16="http://schemas.microsoft.com/office/drawing/2014/main" id="{C5DD87D7-5840-4314-A274-162CD4821040}"/>
              </a:ext>
            </a:extLst>
          </p:cNvPr>
          <p:cNvSpPr>
            <a:spLocks noGrp="1"/>
          </p:cNvSpPr>
          <p:nvPr>
            <p:ph type="body" sz="quarter" idx="25" hasCustomPrompt="1"/>
          </p:nvPr>
        </p:nvSpPr>
        <p:spPr>
          <a:xfrm>
            <a:off x="812799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17" name="Text Placeholder 37">
            <a:extLst>
              <a:ext uri="{FF2B5EF4-FFF2-40B4-BE49-F238E27FC236}">
                <a16:creationId xmlns:a16="http://schemas.microsoft.com/office/drawing/2014/main" id="{8365A501-921D-4D45-929B-42461F5BA0BA}"/>
              </a:ext>
            </a:extLst>
          </p:cNvPr>
          <p:cNvSpPr>
            <a:spLocks noGrp="1"/>
          </p:cNvSpPr>
          <p:nvPr>
            <p:ph type="body" sz="quarter" idx="26" hasCustomPrompt="1"/>
          </p:nvPr>
        </p:nvSpPr>
        <p:spPr>
          <a:xfrm>
            <a:off x="10016000" y="3765600"/>
            <a:ext cx="1598400" cy="183600"/>
          </a:xfrm>
        </p:spPr>
        <p:txBody>
          <a:bodyPr/>
          <a:lstStyle>
            <a:lvl1pPr marL="0" indent="0">
              <a:spcAft>
                <a:spcPts val="0"/>
              </a:spcAft>
              <a:buNone/>
              <a:defRPr sz="1000" b="1">
                <a:solidFill>
                  <a:schemeClr val="accent1"/>
                </a:solidFill>
                <a:latin typeface="+mj-lt"/>
              </a:defRPr>
            </a:lvl1pPr>
            <a:lvl2pPr marL="0" indent="0">
              <a:spcAft>
                <a:spcPts val="0"/>
              </a:spcAft>
              <a:buNone/>
              <a:defRPr sz="1000" b="1">
                <a:solidFill>
                  <a:schemeClr val="accent1"/>
                </a:solidFill>
                <a:latin typeface="+mj-lt"/>
              </a:defRPr>
            </a:lvl2pPr>
            <a:lvl3pPr marL="0" indent="0">
              <a:spcAft>
                <a:spcPts val="0"/>
              </a:spcAft>
              <a:buNone/>
              <a:defRPr sz="1000" b="1">
                <a:solidFill>
                  <a:schemeClr val="accent1"/>
                </a:solidFill>
                <a:latin typeface="+mj-lt"/>
              </a:defRPr>
            </a:lvl3pPr>
            <a:lvl4pPr marL="0" indent="0">
              <a:spcAft>
                <a:spcPts val="0"/>
              </a:spcAft>
              <a:buNone/>
              <a:defRPr sz="1000" b="1">
                <a:solidFill>
                  <a:schemeClr val="accent1"/>
                </a:solidFill>
                <a:latin typeface="+mj-lt"/>
              </a:defRPr>
            </a:lvl4pPr>
            <a:lvl5pPr marL="0" indent="0">
              <a:spcAft>
                <a:spcPts val="0"/>
              </a:spcAft>
              <a:buNone/>
              <a:defRPr sz="1000" b="1">
                <a:solidFill>
                  <a:schemeClr val="accent1"/>
                </a:solidFill>
                <a:latin typeface="+mj-lt"/>
              </a:defRPr>
            </a:lvl5pPr>
          </a:lstStyle>
          <a:p>
            <a:pPr lvl="0"/>
            <a:r>
              <a:rPr lang="en-US" dirty="0"/>
              <a:t>Edit title, Georgia Bold</a:t>
            </a:r>
          </a:p>
        </p:txBody>
      </p:sp>
      <p:sp>
        <p:nvSpPr>
          <p:cNvPr id="18" name="Text Placeholder 39">
            <a:extLst>
              <a:ext uri="{FF2B5EF4-FFF2-40B4-BE49-F238E27FC236}">
                <a16:creationId xmlns:a16="http://schemas.microsoft.com/office/drawing/2014/main" id="{36AC0E3F-F4AF-40DE-BE16-46B47FA42291}"/>
              </a:ext>
            </a:extLst>
          </p:cNvPr>
          <p:cNvSpPr>
            <a:spLocks noGrp="1"/>
          </p:cNvSpPr>
          <p:nvPr>
            <p:ph type="body" sz="quarter" idx="27" hasCustomPrompt="1"/>
          </p:nvPr>
        </p:nvSpPr>
        <p:spPr>
          <a:xfrm>
            <a:off x="10015538" y="3963600"/>
            <a:ext cx="1598400" cy="356400"/>
          </a:xfrm>
        </p:spPr>
        <p:txBody>
          <a:bodyPr/>
          <a:lstStyle>
            <a:lvl1pPr marL="0" indent="0" defTabSz="1616075">
              <a:spcAft>
                <a:spcPts val="0"/>
              </a:spcAft>
              <a:buFont typeface="Arial" panose="020B0604020202020204" pitchFamily="34" charset="0"/>
              <a:buChar char="​"/>
              <a:defRPr sz="1000"/>
            </a:lvl1pPr>
            <a:lvl2pPr marL="0" indent="0" defTabSz="1616075">
              <a:spcAft>
                <a:spcPts val="0"/>
              </a:spcAft>
              <a:buFont typeface="Arial" panose="020B0604020202020204" pitchFamily="34" charset="0"/>
              <a:buChar char="​"/>
              <a:defRPr sz="1000" i="1"/>
            </a:lvl2pPr>
            <a:lvl3pPr marL="0" indent="0">
              <a:spcAft>
                <a:spcPts val="0"/>
              </a:spcAft>
              <a:buFont typeface="Arial" panose="020B0604020202020204" pitchFamily="34" charset="0"/>
              <a:buChar char="​"/>
              <a:defRPr sz="1000"/>
            </a:lvl3pPr>
            <a:lvl4pPr marL="0" indent="0">
              <a:spcAft>
                <a:spcPts val="0"/>
              </a:spcAft>
              <a:buFont typeface="Arial" panose="020B0604020202020204" pitchFamily="34" charset="0"/>
              <a:buChar char="​"/>
              <a:defRPr sz="1000"/>
            </a:lvl4pPr>
            <a:lvl5pPr marL="0" indent="0">
              <a:spcAft>
                <a:spcPts val="0"/>
              </a:spcAft>
              <a:buFont typeface="Arial" panose="020B0604020202020204" pitchFamily="34" charset="0"/>
              <a:buChar char="​"/>
              <a:defRPr sz="1000"/>
            </a:lvl5pPr>
          </a:lstStyle>
          <a:p>
            <a:pPr lvl="0"/>
            <a:r>
              <a:rPr lang="en-US" dirty="0"/>
              <a:t>Edit info line 1, Calibri Regular</a:t>
            </a:r>
          </a:p>
          <a:p>
            <a:pPr lvl="1"/>
            <a:r>
              <a:rPr lang="en-US" dirty="0"/>
              <a:t>Edit info line 2, Calibri Italic</a:t>
            </a:r>
          </a:p>
        </p:txBody>
      </p:sp>
      <p:sp>
        <p:nvSpPr>
          <p:cNvPr id="27" name="Text Placeholder 41">
            <a:extLst>
              <a:ext uri="{FF2B5EF4-FFF2-40B4-BE49-F238E27FC236}">
                <a16:creationId xmlns:a16="http://schemas.microsoft.com/office/drawing/2014/main" id="{DF5CA93B-7DD9-435B-9D73-CE8A3F0C3A06}"/>
              </a:ext>
            </a:extLst>
          </p:cNvPr>
          <p:cNvSpPr>
            <a:spLocks noGrp="1"/>
          </p:cNvSpPr>
          <p:nvPr>
            <p:ph type="body" sz="quarter" idx="35" hasCustomPrompt="1"/>
          </p:nvPr>
        </p:nvSpPr>
        <p:spPr bwMode="invGray">
          <a:xfrm>
            <a:off x="576000" y="2044800"/>
            <a:ext cx="1598400" cy="15156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1" name="Picture Placeholder 1">
            <a:extLst>
              <a:ext uri="{FF2B5EF4-FFF2-40B4-BE49-F238E27FC236}">
                <a16:creationId xmlns:a16="http://schemas.microsoft.com/office/drawing/2014/main" id="{AB90D85F-E30F-4F6E-9896-66796908B7C6}"/>
              </a:ext>
            </a:extLst>
          </p:cNvPr>
          <p:cNvSpPr>
            <a:spLocks noGrp="1"/>
          </p:cNvSpPr>
          <p:nvPr>
            <p:ph type="pic" sz="quarter" idx="29" hasCustomPrompt="1"/>
          </p:nvPr>
        </p:nvSpPr>
        <p:spPr>
          <a:xfrm>
            <a:off x="826200"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28" name="Text Placeholder 43">
            <a:extLst>
              <a:ext uri="{FF2B5EF4-FFF2-40B4-BE49-F238E27FC236}">
                <a16:creationId xmlns:a16="http://schemas.microsoft.com/office/drawing/2014/main" id="{199CA171-9E85-4583-9E8A-1C803E3674FE}"/>
              </a:ext>
            </a:extLst>
          </p:cNvPr>
          <p:cNvSpPr>
            <a:spLocks noGrp="1"/>
          </p:cNvSpPr>
          <p:nvPr>
            <p:ph type="body" sz="quarter" idx="36" hasCustomPrompt="1"/>
          </p:nvPr>
        </p:nvSpPr>
        <p:spPr bwMode="invGray">
          <a:xfrm>
            <a:off x="2464000" y="2044800"/>
            <a:ext cx="1598400" cy="1515600"/>
          </a:xfrm>
          <a:solidFill>
            <a:schemeClr val="bg2"/>
          </a:solidFill>
        </p:spPr>
        <p:txBody>
          <a:bodyPr anchor="ctr" anchorCtr="0"/>
          <a:lstStyle>
            <a:lvl1pPr marL="0" indent="0" algn="ctr">
              <a:buNone/>
              <a:defRPr sz="100">
                <a:solidFill>
                  <a:schemeClr val="tx1"/>
                </a:solidFill>
              </a:defRPr>
            </a:lvl1pPr>
            <a:lvl2pPr>
              <a:defRPr sz="100"/>
            </a:lvl2pPr>
            <a:lvl3pPr>
              <a:defRPr sz="100"/>
            </a:lvl3pPr>
            <a:lvl4pPr>
              <a:defRPr sz="100"/>
            </a:lvl4pPr>
            <a:lvl5pPr>
              <a:defRPr sz="100"/>
            </a:lvl5pPr>
          </a:lstStyle>
          <a:p>
            <a:pPr lvl="0"/>
            <a:r>
              <a:rPr lang="en-US" dirty="0"/>
              <a:t> </a:t>
            </a:r>
          </a:p>
        </p:txBody>
      </p:sp>
      <p:sp>
        <p:nvSpPr>
          <p:cNvPr id="22" name="Picture Placeholder 2">
            <a:extLst>
              <a:ext uri="{FF2B5EF4-FFF2-40B4-BE49-F238E27FC236}">
                <a16:creationId xmlns:a16="http://schemas.microsoft.com/office/drawing/2014/main" id="{4D6464B6-AF2C-47AD-94B7-D7272CD6260F}"/>
              </a:ext>
            </a:extLst>
          </p:cNvPr>
          <p:cNvSpPr>
            <a:spLocks noGrp="1"/>
          </p:cNvSpPr>
          <p:nvPr>
            <p:ph type="pic" sz="quarter" idx="30" hasCustomPrompt="1"/>
          </p:nvPr>
        </p:nvSpPr>
        <p:spPr>
          <a:xfrm>
            <a:off x="2714200"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29" name="Text Placeholder 45">
            <a:extLst>
              <a:ext uri="{FF2B5EF4-FFF2-40B4-BE49-F238E27FC236}">
                <a16:creationId xmlns:a16="http://schemas.microsoft.com/office/drawing/2014/main" id="{D3917915-6156-4DD2-A449-C8B968584052}"/>
              </a:ext>
            </a:extLst>
          </p:cNvPr>
          <p:cNvSpPr>
            <a:spLocks noGrp="1"/>
          </p:cNvSpPr>
          <p:nvPr>
            <p:ph type="body" sz="quarter" idx="37" hasCustomPrompt="1"/>
          </p:nvPr>
        </p:nvSpPr>
        <p:spPr bwMode="invGray">
          <a:xfrm>
            <a:off x="4352000" y="2044800"/>
            <a:ext cx="1598400" cy="1515600"/>
          </a:xfrm>
          <a:solidFill>
            <a:schemeClr val="tx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3" name="Picture Placeholder 3">
            <a:extLst>
              <a:ext uri="{FF2B5EF4-FFF2-40B4-BE49-F238E27FC236}">
                <a16:creationId xmlns:a16="http://schemas.microsoft.com/office/drawing/2014/main" id="{E916ADD2-EE25-4032-BDE7-2C28C0B62F4A}"/>
              </a:ext>
            </a:extLst>
          </p:cNvPr>
          <p:cNvSpPr>
            <a:spLocks noGrp="1"/>
          </p:cNvSpPr>
          <p:nvPr>
            <p:ph type="pic" sz="quarter" idx="31" hasCustomPrompt="1"/>
          </p:nvPr>
        </p:nvSpPr>
        <p:spPr>
          <a:xfrm>
            <a:off x="4602200"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30" name="Text Placeholder 47">
            <a:extLst>
              <a:ext uri="{FF2B5EF4-FFF2-40B4-BE49-F238E27FC236}">
                <a16:creationId xmlns:a16="http://schemas.microsoft.com/office/drawing/2014/main" id="{92135663-7131-4075-BA26-1C30E6A8F954}"/>
              </a:ext>
            </a:extLst>
          </p:cNvPr>
          <p:cNvSpPr>
            <a:spLocks noGrp="1"/>
          </p:cNvSpPr>
          <p:nvPr>
            <p:ph type="body" sz="quarter" idx="38" hasCustomPrompt="1"/>
          </p:nvPr>
        </p:nvSpPr>
        <p:spPr bwMode="invGray">
          <a:xfrm>
            <a:off x="6240000" y="2044800"/>
            <a:ext cx="1598400" cy="1515600"/>
          </a:xfrm>
          <a:solidFill>
            <a:schemeClr val="bg2"/>
          </a:solidFill>
        </p:spPr>
        <p:txBody>
          <a:bodyPr anchor="ctr" anchorCtr="0"/>
          <a:lstStyle>
            <a:lvl1pPr marL="0" indent="0" algn="ctr">
              <a:buNone/>
              <a:defRPr sz="100">
                <a:noFill/>
              </a:defRPr>
            </a:lvl1pPr>
            <a:lvl2pPr>
              <a:defRPr sz="100"/>
            </a:lvl2pPr>
            <a:lvl3pPr>
              <a:defRPr sz="100"/>
            </a:lvl3pPr>
            <a:lvl4pPr>
              <a:defRPr sz="100"/>
            </a:lvl4pPr>
            <a:lvl5pPr>
              <a:defRPr sz="100"/>
            </a:lvl5pPr>
          </a:lstStyle>
          <a:p>
            <a:pPr lvl="0"/>
            <a:r>
              <a:rPr lang="en-US" dirty="0"/>
              <a:t> </a:t>
            </a:r>
          </a:p>
        </p:txBody>
      </p:sp>
      <p:sp>
        <p:nvSpPr>
          <p:cNvPr id="24" name="Picture Placeholder 4">
            <a:extLst>
              <a:ext uri="{FF2B5EF4-FFF2-40B4-BE49-F238E27FC236}">
                <a16:creationId xmlns:a16="http://schemas.microsoft.com/office/drawing/2014/main" id="{91E1867F-B065-401F-9C2A-F16CBA6EDB12}"/>
              </a:ext>
            </a:extLst>
          </p:cNvPr>
          <p:cNvSpPr>
            <a:spLocks noGrp="1"/>
          </p:cNvSpPr>
          <p:nvPr>
            <p:ph type="pic" sz="quarter" idx="32" hasCustomPrompt="1"/>
          </p:nvPr>
        </p:nvSpPr>
        <p:spPr>
          <a:xfrm>
            <a:off x="6490200"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31" name="Text Placeholder 49">
            <a:extLst>
              <a:ext uri="{FF2B5EF4-FFF2-40B4-BE49-F238E27FC236}">
                <a16:creationId xmlns:a16="http://schemas.microsoft.com/office/drawing/2014/main" id="{2220948D-AF9D-443D-A840-6D8C7B640CA4}"/>
              </a:ext>
            </a:extLst>
          </p:cNvPr>
          <p:cNvSpPr>
            <a:spLocks noGrp="1"/>
          </p:cNvSpPr>
          <p:nvPr>
            <p:ph type="body" sz="quarter" idx="39" hasCustomPrompt="1"/>
          </p:nvPr>
        </p:nvSpPr>
        <p:spPr bwMode="invGray">
          <a:xfrm>
            <a:off x="8127999" y="2044800"/>
            <a:ext cx="1598400" cy="1515600"/>
          </a:xfrm>
          <a:solidFill>
            <a:schemeClr val="tx2"/>
          </a:solidFill>
        </p:spPr>
        <p:txBody>
          <a:bodyPr anchor="ctr" anchorCtr="0"/>
          <a:lstStyle>
            <a:lvl1pPr marL="0" indent="0" algn="ctr">
              <a:buNone/>
              <a:defRPr sz="100">
                <a:noFill/>
              </a:defRPr>
            </a:lvl1pPr>
            <a:lvl2pPr marL="183600" indent="0">
              <a:buNone/>
              <a:defRPr sz="100"/>
            </a:lvl2pPr>
            <a:lvl3pPr marL="367200" indent="0">
              <a:buNone/>
              <a:defRPr sz="100"/>
            </a:lvl3pPr>
            <a:lvl4pPr marL="540000" indent="0">
              <a:buNone/>
              <a:defRPr sz="100"/>
            </a:lvl4pPr>
            <a:lvl5pPr marL="712800" indent="0">
              <a:buNone/>
              <a:defRPr sz="100"/>
            </a:lvl5pPr>
          </a:lstStyle>
          <a:p>
            <a:pPr lvl="0"/>
            <a:r>
              <a:rPr lang="en-US" dirty="0"/>
              <a:t> </a:t>
            </a:r>
          </a:p>
        </p:txBody>
      </p:sp>
      <p:sp>
        <p:nvSpPr>
          <p:cNvPr id="25" name="Picture Placeholder 5">
            <a:extLst>
              <a:ext uri="{FF2B5EF4-FFF2-40B4-BE49-F238E27FC236}">
                <a16:creationId xmlns:a16="http://schemas.microsoft.com/office/drawing/2014/main" id="{4BCB2C5B-C859-498F-A199-C0C474638CE3}"/>
              </a:ext>
            </a:extLst>
          </p:cNvPr>
          <p:cNvSpPr>
            <a:spLocks noGrp="1"/>
          </p:cNvSpPr>
          <p:nvPr>
            <p:ph type="pic" sz="quarter" idx="33" hasCustomPrompt="1"/>
          </p:nvPr>
        </p:nvSpPr>
        <p:spPr>
          <a:xfrm>
            <a:off x="8378199"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32" name="Text Placeholder 51">
            <a:extLst>
              <a:ext uri="{FF2B5EF4-FFF2-40B4-BE49-F238E27FC236}">
                <a16:creationId xmlns:a16="http://schemas.microsoft.com/office/drawing/2014/main" id="{DC6FDBF7-0059-4104-8EE2-0DE6961F431F}"/>
              </a:ext>
            </a:extLst>
          </p:cNvPr>
          <p:cNvSpPr>
            <a:spLocks noGrp="1"/>
          </p:cNvSpPr>
          <p:nvPr>
            <p:ph type="body" sz="quarter" idx="40" hasCustomPrompt="1"/>
          </p:nvPr>
        </p:nvSpPr>
        <p:spPr bwMode="invGray">
          <a:xfrm>
            <a:off x="10016000" y="2044800"/>
            <a:ext cx="1598400" cy="1515600"/>
          </a:xfrm>
          <a:solidFill>
            <a:schemeClr val="bg2"/>
          </a:solidFill>
        </p:spPr>
        <p:txBody>
          <a:bodyPr anchor="ctr" anchorCtr="0"/>
          <a:lstStyle>
            <a:lvl1pPr marL="0" indent="0" algn="ctr">
              <a:buNone/>
              <a:defRPr sz="100">
                <a:noFill/>
              </a:defRPr>
            </a:lvl1pPr>
            <a:lvl2pPr marL="183600" indent="0">
              <a:buNone/>
              <a:defRPr sz="100"/>
            </a:lvl2pPr>
            <a:lvl3pPr marL="367200" indent="0">
              <a:buNone/>
              <a:defRPr sz="100"/>
            </a:lvl3pPr>
            <a:lvl4pPr marL="540000" indent="0">
              <a:buNone/>
              <a:defRPr sz="100"/>
            </a:lvl4pPr>
            <a:lvl5pPr marL="712800" indent="0">
              <a:buNone/>
              <a:defRPr sz="100"/>
            </a:lvl5pPr>
          </a:lstStyle>
          <a:p>
            <a:pPr lvl="0"/>
            <a:r>
              <a:rPr lang="en-US" dirty="0"/>
              <a:t> </a:t>
            </a:r>
          </a:p>
        </p:txBody>
      </p:sp>
      <p:sp>
        <p:nvSpPr>
          <p:cNvPr id="26" name="Picture Placeholder 6">
            <a:extLst>
              <a:ext uri="{FF2B5EF4-FFF2-40B4-BE49-F238E27FC236}">
                <a16:creationId xmlns:a16="http://schemas.microsoft.com/office/drawing/2014/main" id="{2AE4E71B-9D90-45AB-BB1C-4A548C15DBD4}"/>
              </a:ext>
            </a:extLst>
          </p:cNvPr>
          <p:cNvSpPr>
            <a:spLocks noGrp="1"/>
          </p:cNvSpPr>
          <p:nvPr>
            <p:ph type="pic" sz="quarter" idx="34" hasCustomPrompt="1"/>
          </p:nvPr>
        </p:nvSpPr>
        <p:spPr>
          <a:xfrm>
            <a:off x="10266200" y="2253600"/>
            <a:ext cx="1098000" cy="1098000"/>
          </a:xfrm>
          <a:no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33" name="Rectangle 32">
            <a:extLst>
              <a:ext uri="{FF2B5EF4-FFF2-40B4-BE49-F238E27FC236}">
                <a16:creationId xmlns:a16="http://schemas.microsoft.com/office/drawing/2014/main" id="{267BC6F5-D726-49CC-932C-C2A7E910634E}"/>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34" name="Rectangle 33">
            <a:extLst>
              <a:ext uri="{FF2B5EF4-FFF2-40B4-BE49-F238E27FC236}">
                <a16:creationId xmlns:a16="http://schemas.microsoft.com/office/drawing/2014/main" id="{CCF5823A-3563-48EF-B9F1-6ECB965588F4}"/>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353486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BC1CC235-13AB-4719-AE3C-0AC04ABC91C2}"/>
              </a:ext>
            </a:extLst>
          </p:cNvPr>
          <p:cNvSpPr>
            <a:spLocks noGrp="1"/>
          </p:cNvSpPr>
          <p:nvPr>
            <p:ph type="dt" sz="half" idx="14"/>
          </p:nvPr>
        </p:nvSpPr>
        <p:spPr/>
        <p:txBody>
          <a:bodyPr/>
          <a:lstStyle/>
          <a:p>
            <a:endParaRPr lang="en-US" dirty="0"/>
          </a:p>
        </p:txBody>
      </p:sp>
      <p:sp>
        <p:nvSpPr>
          <p:cNvPr id="9" name="Footer Placeholder 8">
            <a:extLst>
              <a:ext uri="{FF2B5EF4-FFF2-40B4-BE49-F238E27FC236}">
                <a16:creationId xmlns:a16="http://schemas.microsoft.com/office/drawing/2014/main" id="{69EE575D-9925-435A-A892-0516AF5ED232}"/>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205D09F2-DE2B-4063-ACAC-C180974C0575}"/>
              </a:ext>
            </a:extLst>
          </p:cNvPr>
          <p:cNvSpPr>
            <a:spLocks noGrp="1"/>
          </p:cNvSpPr>
          <p:nvPr>
            <p:ph type="sldNum" sz="quarter" idx="16"/>
          </p:nvPr>
        </p:nvSpPr>
        <p:spPr/>
        <p:txBody>
          <a:bodyPr/>
          <a:lstStyle/>
          <a:p>
            <a:fld id="{24C8C45C-947F-4981-8B3F-4F32E973C901}" type="slidenum">
              <a:rPr lang="en-US" smtClean="0"/>
              <a:pPr/>
              <a:t>‹#›</a:t>
            </a:fld>
            <a:endParaRPr lang="en-US" dirty="0"/>
          </a:p>
        </p:txBody>
      </p:sp>
      <p:sp>
        <p:nvSpPr>
          <p:cNvPr id="7" name="Text Placeholder 8">
            <a:extLst>
              <a:ext uri="{FF2B5EF4-FFF2-40B4-BE49-F238E27FC236}">
                <a16:creationId xmlns:a16="http://schemas.microsoft.com/office/drawing/2014/main" id="{049B6D0C-C87D-4AFA-9CAE-E39D135C5DA7}"/>
              </a:ext>
            </a:extLst>
          </p:cNvPr>
          <p:cNvSpPr>
            <a:spLocks noGrp="1"/>
          </p:cNvSpPr>
          <p:nvPr>
            <p:ph type="body" sz="quarter" idx="13" hasCustomPrompt="1"/>
          </p:nvPr>
        </p:nvSpPr>
        <p:spPr>
          <a:xfrm>
            <a:off x="5953126" y="489600"/>
            <a:ext cx="5662612" cy="273600"/>
          </a:xfrm>
        </p:spPr>
        <p:txBody>
          <a:bodyPr anchor="b" anchorCtr="0"/>
          <a:lstStyle>
            <a:lvl1pPr marL="0" indent="0">
              <a:spcAft>
                <a:spcPts val="0"/>
              </a:spcAft>
              <a:buNone/>
              <a:defRPr sz="15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Name</a:t>
            </a:r>
          </a:p>
        </p:txBody>
      </p:sp>
      <p:sp>
        <p:nvSpPr>
          <p:cNvPr id="13" name="Text Placeholder 10">
            <a:extLst>
              <a:ext uri="{FF2B5EF4-FFF2-40B4-BE49-F238E27FC236}">
                <a16:creationId xmlns:a16="http://schemas.microsoft.com/office/drawing/2014/main" id="{5530DE93-91A8-44E6-BB31-0D438134A1A2}"/>
              </a:ext>
            </a:extLst>
          </p:cNvPr>
          <p:cNvSpPr>
            <a:spLocks noGrp="1"/>
          </p:cNvSpPr>
          <p:nvPr>
            <p:ph type="body" sz="quarter" idx="29" hasCustomPrompt="1"/>
          </p:nvPr>
        </p:nvSpPr>
        <p:spPr>
          <a:xfrm>
            <a:off x="5953126" y="856800"/>
            <a:ext cx="5662612" cy="428400"/>
          </a:xfrm>
        </p:spPr>
        <p:txBody>
          <a:bodyPr/>
          <a:lstStyle>
            <a:lvl1pPr marL="0" indent="0" defTabSz="1616075">
              <a:spcAft>
                <a:spcPts val="0"/>
              </a:spcAft>
              <a:buFont typeface="Arial" panose="020B0604020202020204" pitchFamily="34" charset="0"/>
              <a:buChar char="​"/>
              <a:defRPr sz="1200" b="1" i="0">
                <a:solidFill>
                  <a:schemeClr val="accent1"/>
                </a:solidFill>
                <a:latin typeface="+mn-lt"/>
              </a:defRPr>
            </a:lvl1pPr>
            <a:lvl2pPr marL="0" indent="0" defTabSz="1616075">
              <a:spcAft>
                <a:spcPts val="0"/>
              </a:spcAft>
              <a:buFont typeface="Arial" panose="020B0604020202020204" pitchFamily="34" charset="0"/>
              <a:buChar char="​"/>
              <a:defRPr sz="1200" i="1">
                <a:solidFill>
                  <a:schemeClr val="accent1"/>
                </a:solidFill>
                <a:latin typeface="+mn-lt"/>
              </a:defRPr>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Position, Division (Bold Italic),</a:t>
            </a:r>
            <a:br>
              <a:rPr lang="en-US" dirty="0"/>
            </a:br>
            <a:r>
              <a:rPr lang="en-US" dirty="0"/>
              <a:t>Click to enter Location, State | Lincoln Financial Group (Bold Non-Italic)</a:t>
            </a:r>
          </a:p>
        </p:txBody>
      </p:sp>
      <p:sp>
        <p:nvSpPr>
          <p:cNvPr id="14" name="Text Placeholder 12">
            <a:extLst>
              <a:ext uri="{FF2B5EF4-FFF2-40B4-BE49-F238E27FC236}">
                <a16:creationId xmlns:a16="http://schemas.microsoft.com/office/drawing/2014/main" id="{EB79B74A-5C9D-49B4-9AE9-EE90FFE69CE3}"/>
              </a:ext>
            </a:extLst>
          </p:cNvPr>
          <p:cNvSpPr>
            <a:spLocks noGrp="1"/>
          </p:cNvSpPr>
          <p:nvPr>
            <p:ph type="body" sz="quarter" idx="30" hasCustomPrompt="1"/>
          </p:nvPr>
        </p:nvSpPr>
        <p:spPr>
          <a:xfrm>
            <a:off x="5953126" y="1537461"/>
            <a:ext cx="5662612" cy="4744277"/>
          </a:xfrm>
        </p:spPr>
        <p:txBody>
          <a:bodyPr numCol="1" spcCol="216000"/>
          <a:lstStyle>
            <a:lvl1pPr marL="0" indent="0">
              <a:spcAft>
                <a:spcPts val="1000"/>
              </a:spcAft>
              <a:buFont typeface="Georgia" panose="02040502050405020303" pitchFamily="18" charset="0"/>
              <a:buNone/>
              <a:defRPr sz="1500" b="0" i="0">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Enter biography text here in one column. </a:t>
            </a:r>
          </a:p>
        </p:txBody>
      </p:sp>
      <p:sp>
        <p:nvSpPr>
          <p:cNvPr id="15" name="Picture Placeholder 1">
            <a:extLst>
              <a:ext uri="{FF2B5EF4-FFF2-40B4-BE49-F238E27FC236}">
                <a16:creationId xmlns:a16="http://schemas.microsoft.com/office/drawing/2014/main" id="{B827E16C-0573-43DF-A46E-E20148B4A206}"/>
              </a:ext>
            </a:extLst>
          </p:cNvPr>
          <p:cNvSpPr>
            <a:spLocks noGrp="1"/>
          </p:cNvSpPr>
          <p:nvPr>
            <p:ph type="pic" sz="quarter" idx="31" hasCustomPrompt="1"/>
          </p:nvPr>
        </p:nvSpPr>
        <p:spPr>
          <a:xfrm>
            <a:off x="576262" y="576262"/>
            <a:ext cx="4432300" cy="5705476"/>
          </a:xfrm>
          <a:solidFill>
            <a:srgbClr val="AAAAAA"/>
          </a:solidFill>
        </p:spPr>
        <p:txBody>
          <a:bodyPr lIns="72000" tIns="36000" rIns="72000"/>
          <a:lstStyle>
            <a:lvl1pPr marL="0" indent="0">
              <a:buNone/>
              <a:defRPr sz="1200" cap="none" baseline="0">
                <a:solidFill>
                  <a:schemeClr val="bg1"/>
                </a:solidFill>
              </a:defRPr>
            </a:lvl1pPr>
          </a:lstStyle>
          <a:p>
            <a:r>
              <a:rPr lang="en-US" dirty="0"/>
              <a:t>Click here to insert image via Templafy/ Images or click icon to browse for image</a:t>
            </a:r>
          </a:p>
        </p:txBody>
      </p:sp>
      <p:sp>
        <p:nvSpPr>
          <p:cNvPr id="11" name="Rectangle 10">
            <a:extLst>
              <a:ext uri="{FF2B5EF4-FFF2-40B4-BE49-F238E27FC236}">
                <a16:creationId xmlns:a16="http://schemas.microsoft.com/office/drawing/2014/main" id="{6644AA1E-68ED-4171-9069-778572F93667}"/>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CF092BE4-0006-4E92-B89C-404E96E10551}"/>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6" name="Rectangle 37">
            <a:extLst>
              <a:ext uri="{FF2B5EF4-FFF2-40B4-BE49-F238E27FC236}">
                <a16:creationId xmlns:a16="http://schemas.microsoft.com/office/drawing/2014/main" id="{141189AE-535F-4564-A90C-932C5579E1BD}"/>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11258513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BC1CC235-13AB-4719-AE3C-0AC04ABC91C2}"/>
              </a:ext>
            </a:extLst>
          </p:cNvPr>
          <p:cNvSpPr>
            <a:spLocks noGrp="1"/>
          </p:cNvSpPr>
          <p:nvPr>
            <p:ph type="dt" sz="half" idx="14"/>
          </p:nvPr>
        </p:nvSpPr>
        <p:spPr/>
        <p:txBody>
          <a:bodyPr/>
          <a:lstStyle/>
          <a:p>
            <a:endParaRPr lang="en-US" dirty="0"/>
          </a:p>
        </p:txBody>
      </p:sp>
      <p:sp>
        <p:nvSpPr>
          <p:cNvPr id="9" name="Footer Placeholder 8">
            <a:extLst>
              <a:ext uri="{FF2B5EF4-FFF2-40B4-BE49-F238E27FC236}">
                <a16:creationId xmlns:a16="http://schemas.microsoft.com/office/drawing/2014/main" id="{69EE575D-9925-435A-A892-0516AF5ED232}"/>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205D09F2-DE2B-4063-ACAC-C180974C0575}"/>
              </a:ext>
            </a:extLst>
          </p:cNvPr>
          <p:cNvSpPr>
            <a:spLocks noGrp="1"/>
          </p:cNvSpPr>
          <p:nvPr>
            <p:ph type="sldNum" sz="quarter" idx="16"/>
          </p:nvPr>
        </p:nvSpPr>
        <p:spPr/>
        <p:txBody>
          <a:bodyPr/>
          <a:lstStyle/>
          <a:p>
            <a:fld id="{24C8C45C-947F-4981-8B3F-4F32E973C901}" type="slidenum">
              <a:rPr lang="en-US" smtClean="0"/>
              <a:pPr/>
              <a:t>‹#›</a:t>
            </a:fld>
            <a:endParaRPr lang="en-US" dirty="0"/>
          </a:p>
        </p:txBody>
      </p:sp>
      <p:sp>
        <p:nvSpPr>
          <p:cNvPr id="7" name="Text Placeholder 8">
            <a:extLst>
              <a:ext uri="{FF2B5EF4-FFF2-40B4-BE49-F238E27FC236}">
                <a16:creationId xmlns:a16="http://schemas.microsoft.com/office/drawing/2014/main" id="{049B6D0C-C87D-4AFA-9CAE-E39D135C5DA7}"/>
              </a:ext>
            </a:extLst>
          </p:cNvPr>
          <p:cNvSpPr>
            <a:spLocks noGrp="1"/>
          </p:cNvSpPr>
          <p:nvPr>
            <p:ph type="body" sz="quarter" idx="13" hasCustomPrompt="1"/>
          </p:nvPr>
        </p:nvSpPr>
        <p:spPr>
          <a:xfrm>
            <a:off x="576262" y="489600"/>
            <a:ext cx="5662612" cy="273600"/>
          </a:xfrm>
        </p:spPr>
        <p:txBody>
          <a:bodyPr anchor="b" anchorCtr="0"/>
          <a:lstStyle>
            <a:lvl1pPr marL="0" indent="0">
              <a:spcAft>
                <a:spcPts val="0"/>
              </a:spcAft>
              <a:buNone/>
              <a:defRPr sz="15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Name</a:t>
            </a:r>
          </a:p>
        </p:txBody>
      </p:sp>
      <p:sp>
        <p:nvSpPr>
          <p:cNvPr id="13" name="Text Placeholder 10">
            <a:extLst>
              <a:ext uri="{FF2B5EF4-FFF2-40B4-BE49-F238E27FC236}">
                <a16:creationId xmlns:a16="http://schemas.microsoft.com/office/drawing/2014/main" id="{5530DE93-91A8-44E6-BB31-0D438134A1A2}"/>
              </a:ext>
            </a:extLst>
          </p:cNvPr>
          <p:cNvSpPr>
            <a:spLocks noGrp="1"/>
          </p:cNvSpPr>
          <p:nvPr>
            <p:ph type="body" sz="quarter" idx="29" hasCustomPrompt="1"/>
          </p:nvPr>
        </p:nvSpPr>
        <p:spPr>
          <a:xfrm>
            <a:off x="576262" y="856800"/>
            <a:ext cx="5662612" cy="428400"/>
          </a:xfrm>
        </p:spPr>
        <p:txBody>
          <a:bodyPr/>
          <a:lstStyle>
            <a:lvl1pPr marL="0" indent="0" defTabSz="1616075">
              <a:spcAft>
                <a:spcPts val="0"/>
              </a:spcAft>
              <a:buFont typeface="Arial" panose="020B0604020202020204" pitchFamily="34" charset="0"/>
              <a:buChar char="​"/>
              <a:defRPr sz="1200" b="1" i="0">
                <a:solidFill>
                  <a:schemeClr val="accent1"/>
                </a:solidFill>
                <a:latin typeface="+mn-lt"/>
              </a:defRPr>
            </a:lvl1pPr>
            <a:lvl2pPr marL="0" indent="0" defTabSz="1616075">
              <a:spcAft>
                <a:spcPts val="0"/>
              </a:spcAft>
              <a:buFont typeface="Arial" panose="020B0604020202020204" pitchFamily="34" charset="0"/>
              <a:buChar char="​"/>
              <a:defRPr sz="1200" i="1">
                <a:solidFill>
                  <a:schemeClr val="accent1"/>
                </a:solidFill>
                <a:latin typeface="+mn-lt"/>
              </a:defRPr>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Position, Division (Bold Italic),</a:t>
            </a:r>
            <a:br>
              <a:rPr lang="en-US" dirty="0"/>
            </a:br>
            <a:r>
              <a:rPr lang="en-US" dirty="0"/>
              <a:t>Click to enter Location, State | Lincoln Financial Group (Bold Non-Italic)</a:t>
            </a:r>
          </a:p>
        </p:txBody>
      </p:sp>
      <p:sp>
        <p:nvSpPr>
          <p:cNvPr id="14" name="Text Placeholder 12">
            <a:extLst>
              <a:ext uri="{FF2B5EF4-FFF2-40B4-BE49-F238E27FC236}">
                <a16:creationId xmlns:a16="http://schemas.microsoft.com/office/drawing/2014/main" id="{EB79B74A-5C9D-49B4-9AE9-EE90FFE69CE3}"/>
              </a:ext>
            </a:extLst>
          </p:cNvPr>
          <p:cNvSpPr>
            <a:spLocks noGrp="1"/>
          </p:cNvSpPr>
          <p:nvPr>
            <p:ph type="body" sz="quarter" idx="30" hasCustomPrompt="1"/>
          </p:nvPr>
        </p:nvSpPr>
        <p:spPr>
          <a:xfrm>
            <a:off x="576263" y="1537461"/>
            <a:ext cx="5662612" cy="4744277"/>
          </a:xfrm>
        </p:spPr>
        <p:txBody>
          <a:bodyPr numCol="1" spcCol="216000"/>
          <a:lstStyle>
            <a:lvl1pPr marL="0" indent="0">
              <a:spcAft>
                <a:spcPts val="1000"/>
              </a:spcAft>
              <a:buFont typeface="Georgia" panose="02040502050405020303" pitchFamily="18" charset="0"/>
              <a:buNone/>
              <a:defRPr sz="1500" b="0" i="0">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Enter biography text here in one column. </a:t>
            </a:r>
          </a:p>
        </p:txBody>
      </p:sp>
      <p:sp>
        <p:nvSpPr>
          <p:cNvPr id="15" name="Picture Placeholder 1">
            <a:extLst>
              <a:ext uri="{FF2B5EF4-FFF2-40B4-BE49-F238E27FC236}">
                <a16:creationId xmlns:a16="http://schemas.microsoft.com/office/drawing/2014/main" id="{B827E16C-0573-43DF-A46E-E20148B4A206}"/>
              </a:ext>
            </a:extLst>
          </p:cNvPr>
          <p:cNvSpPr>
            <a:spLocks noGrp="1"/>
          </p:cNvSpPr>
          <p:nvPr>
            <p:ph type="pic" sz="quarter" idx="31" hasCustomPrompt="1"/>
          </p:nvPr>
        </p:nvSpPr>
        <p:spPr>
          <a:xfrm>
            <a:off x="7183438" y="576262"/>
            <a:ext cx="4432300" cy="5705476"/>
          </a:xfrm>
          <a:solidFill>
            <a:srgbClr val="AAAAAA"/>
          </a:solid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11" name="Rectangle 10">
            <a:extLst>
              <a:ext uri="{FF2B5EF4-FFF2-40B4-BE49-F238E27FC236}">
                <a16:creationId xmlns:a16="http://schemas.microsoft.com/office/drawing/2014/main" id="{306CC9F1-3D65-4CEA-A576-D436249A52A7}"/>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F35AAA1D-4972-423D-AADC-4D6290C34F30}"/>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6" name="Rectangle 37">
            <a:extLst>
              <a:ext uri="{FF2B5EF4-FFF2-40B4-BE49-F238E27FC236}">
                <a16:creationId xmlns:a16="http://schemas.microsoft.com/office/drawing/2014/main" id="{00B9EF26-072D-4644-A99E-CE57496881EC}"/>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8590326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BC1CC235-13AB-4719-AE3C-0AC04ABC91C2}"/>
              </a:ext>
            </a:extLst>
          </p:cNvPr>
          <p:cNvSpPr>
            <a:spLocks noGrp="1"/>
          </p:cNvSpPr>
          <p:nvPr>
            <p:ph type="dt" sz="half" idx="14"/>
          </p:nvPr>
        </p:nvSpPr>
        <p:spPr/>
        <p:txBody>
          <a:bodyPr/>
          <a:lstStyle/>
          <a:p>
            <a:endParaRPr lang="en-US" dirty="0"/>
          </a:p>
        </p:txBody>
      </p:sp>
      <p:sp>
        <p:nvSpPr>
          <p:cNvPr id="9" name="Footer Placeholder 8">
            <a:extLst>
              <a:ext uri="{FF2B5EF4-FFF2-40B4-BE49-F238E27FC236}">
                <a16:creationId xmlns:a16="http://schemas.microsoft.com/office/drawing/2014/main" id="{69EE575D-9925-435A-A892-0516AF5ED232}"/>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205D09F2-DE2B-4063-ACAC-C180974C0575}"/>
              </a:ext>
            </a:extLst>
          </p:cNvPr>
          <p:cNvSpPr>
            <a:spLocks noGrp="1"/>
          </p:cNvSpPr>
          <p:nvPr>
            <p:ph type="sldNum" sz="quarter" idx="16"/>
          </p:nvPr>
        </p:nvSpPr>
        <p:spPr/>
        <p:txBody>
          <a:bodyPr/>
          <a:lstStyle/>
          <a:p>
            <a:fld id="{24C8C45C-947F-4981-8B3F-4F32E973C901}" type="slidenum">
              <a:rPr lang="en-US" smtClean="0"/>
              <a:pPr/>
              <a:t>‹#›</a:t>
            </a:fld>
            <a:endParaRPr lang="en-US" dirty="0"/>
          </a:p>
        </p:txBody>
      </p:sp>
      <p:sp>
        <p:nvSpPr>
          <p:cNvPr id="11" name="Title 10">
            <a:extLst>
              <a:ext uri="{FF2B5EF4-FFF2-40B4-BE49-F238E27FC236}">
                <a16:creationId xmlns:a16="http://schemas.microsoft.com/office/drawing/2014/main" id="{756BBA15-B3F8-4CF3-AF72-510ADFE05551}"/>
              </a:ext>
            </a:extLst>
          </p:cNvPr>
          <p:cNvSpPr>
            <a:spLocks noGrp="1"/>
          </p:cNvSpPr>
          <p:nvPr>
            <p:ph type="title"/>
          </p:nvPr>
        </p:nvSpPr>
        <p:spPr/>
        <p:txBody>
          <a:bodyPr/>
          <a:lstStyle/>
          <a:p>
            <a:r>
              <a:rPr lang="en-US" dirty="0"/>
              <a:t>Click to edit Master title style</a:t>
            </a:r>
          </a:p>
        </p:txBody>
      </p:sp>
      <p:sp>
        <p:nvSpPr>
          <p:cNvPr id="12" name="Subtitle 2">
            <a:extLst>
              <a:ext uri="{FF2B5EF4-FFF2-40B4-BE49-F238E27FC236}">
                <a16:creationId xmlns:a16="http://schemas.microsoft.com/office/drawing/2014/main" id="{885DF893-FC54-49BE-87E0-744B604E84BA}"/>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dirty="0"/>
              <a:t>Click to enter subtitle</a:t>
            </a:r>
          </a:p>
        </p:txBody>
      </p:sp>
      <p:sp>
        <p:nvSpPr>
          <p:cNvPr id="7" name="Text Placeholder 8">
            <a:extLst>
              <a:ext uri="{FF2B5EF4-FFF2-40B4-BE49-F238E27FC236}">
                <a16:creationId xmlns:a16="http://schemas.microsoft.com/office/drawing/2014/main" id="{049B6D0C-C87D-4AFA-9CAE-E39D135C5DA7}"/>
              </a:ext>
            </a:extLst>
          </p:cNvPr>
          <p:cNvSpPr>
            <a:spLocks noGrp="1"/>
          </p:cNvSpPr>
          <p:nvPr>
            <p:ph type="body" sz="quarter" idx="13" hasCustomPrompt="1"/>
          </p:nvPr>
        </p:nvSpPr>
        <p:spPr>
          <a:xfrm>
            <a:off x="2463800" y="1962000"/>
            <a:ext cx="4719638" cy="273600"/>
          </a:xfrm>
        </p:spPr>
        <p:txBody>
          <a:bodyPr anchor="b" anchorCtr="0"/>
          <a:lstStyle>
            <a:lvl1pPr marL="0" indent="0">
              <a:spcAft>
                <a:spcPts val="0"/>
              </a:spcAft>
              <a:buNone/>
              <a:defRPr sz="15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Name</a:t>
            </a:r>
          </a:p>
        </p:txBody>
      </p:sp>
      <p:sp>
        <p:nvSpPr>
          <p:cNvPr id="13" name="Text Placeholder 10">
            <a:extLst>
              <a:ext uri="{FF2B5EF4-FFF2-40B4-BE49-F238E27FC236}">
                <a16:creationId xmlns:a16="http://schemas.microsoft.com/office/drawing/2014/main" id="{5530DE93-91A8-44E6-BB31-0D438134A1A2}"/>
              </a:ext>
            </a:extLst>
          </p:cNvPr>
          <p:cNvSpPr>
            <a:spLocks noGrp="1"/>
          </p:cNvSpPr>
          <p:nvPr>
            <p:ph type="body" sz="quarter" idx="29" hasCustomPrompt="1"/>
          </p:nvPr>
        </p:nvSpPr>
        <p:spPr>
          <a:xfrm>
            <a:off x="2463800" y="2329200"/>
            <a:ext cx="4719638" cy="428400"/>
          </a:xfrm>
        </p:spPr>
        <p:txBody>
          <a:bodyPr/>
          <a:lstStyle>
            <a:lvl1pPr marL="0" indent="0" defTabSz="1616075">
              <a:spcAft>
                <a:spcPts val="0"/>
              </a:spcAft>
              <a:buFont typeface="Arial" panose="020B0604020202020204" pitchFamily="34" charset="0"/>
              <a:buChar char="​"/>
              <a:defRPr sz="1200" b="1" i="0">
                <a:solidFill>
                  <a:schemeClr val="accent1"/>
                </a:solidFill>
                <a:latin typeface="+mn-lt"/>
              </a:defRPr>
            </a:lvl1pPr>
            <a:lvl2pPr marL="0" indent="0" defTabSz="1616075">
              <a:spcAft>
                <a:spcPts val="0"/>
              </a:spcAft>
              <a:buFont typeface="Arial" panose="020B0604020202020204" pitchFamily="34" charset="0"/>
              <a:buChar char="​"/>
              <a:defRPr sz="1200" i="1">
                <a:solidFill>
                  <a:schemeClr val="accent1"/>
                </a:solidFill>
                <a:latin typeface="+mn-lt"/>
              </a:defRPr>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Position, Division (Bold Italic),</a:t>
            </a:r>
            <a:br>
              <a:rPr lang="en-US" dirty="0"/>
            </a:br>
            <a:r>
              <a:rPr lang="en-US" dirty="0"/>
              <a:t>Click to enter Location, State | Lincoln Financial Group (Bold Non-Italic)</a:t>
            </a:r>
          </a:p>
        </p:txBody>
      </p:sp>
      <p:sp>
        <p:nvSpPr>
          <p:cNvPr id="14" name="Text Placeholder 12">
            <a:extLst>
              <a:ext uri="{FF2B5EF4-FFF2-40B4-BE49-F238E27FC236}">
                <a16:creationId xmlns:a16="http://schemas.microsoft.com/office/drawing/2014/main" id="{EB79B74A-5C9D-49B4-9AE9-EE90FFE69CE3}"/>
              </a:ext>
            </a:extLst>
          </p:cNvPr>
          <p:cNvSpPr>
            <a:spLocks noGrp="1"/>
          </p:cNvSpPr>
          <p:nvPr>
            <p:ph type="body" sz="quarter" idx="30" hasCustomPrompt="1"/>
          </p:nvPr>
        </p:nvSpPr>
        <p:spPr>
          <a:xfrm>
            <a:off x="2463799" y="3005999"/>
            <a:ext cx="9151939" cy="3275739"/>
          </a:xfrm>
        </p:spPr>
        <p:txBody>
          <a:bodyPr numCol="2" spcCol="288000"/>
          <a:lstStyle>
            <a:lvl1pPr marL="0" indent="0">
              <a:spcAft>
                <a:spcPts val="1000"/>
              </a:spcAft>
              <a:buFont typeface="Georgia" panose="02040502050405020303" pitchFamily="18" charset="0"/>
              <a:buNone/>
              <a:defRPr sz="1500" b="0" i="0">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endParaRPr lang="en-US" dirty="0"/>
          </a:p>
          <a:p>
            <a:pPr lvl="0"/>
            <a:endParaRPr lang="en-US" dirty="0"/>
          </a:p>
          <a:p>
            <a:pPr lvl="0"/>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a:t>
            </a:r>
          </a:p>
          <a:p>
            <a:pPr lvl="0"/>
            <a:endParaRPr lang="en-US" dirty="0"/>
          </a:p>
        </p:txBody>
      </p:sp>
      <p:sp>
        <p:nvSpPr>
          <p:cNvPr id="15" name="Picture Placeholder 1">
            <a:extLst>
              <a:ext uri="{FF2B5EF4-FFF2-40B4-BE49-F238E27FC236}">
                <a16:creationId xmlns:a16="http://schemas.microsoft.com/office/drawing/2014/main" id="{B827E16C-0573-43DF-A46E-E20148B4A206}"/>
              </a:ext>
            </a:extLst>
          </p:cNvPr>
          <p:cNvSpPr>
            <a:spLocks noGrp="1"/>
          </p:cNvSpPr>
          <p:nvPr>
            <p:ph type="pic" sz="quarter" idx="31" hasCustomPrompt="1"/>
          </p:nvPr>
        </p:nvSpPr>
        <p:spPr>
          <a:xfrm>
            <a:off x="576000" y="2034000"/>
            <a:ext cx="1597076" cy="1597076"/>
          </a:xfrm>
          <a:solidFill>
            <a:srgbClr val="AAAAAA"/>
          </a:solidFill>
        </p:spPr>
        <p:txBody>
          <a:bodyPr lIns="36000" tIns="0" rIns="36000"/>
          <a:lstStyle>
            <a:lvl1pPr marL="0" indent="0">
              <a:buNone/>
              <a:defRPr sz="800" cap="none" baseline="0">
                <a:solidFill>
                  <a:schemeClr val="bg1"/>
                </a:solidFill>
              </a:defRPr>
            </a:lvl1pPr>
          </a:lstStyle>
          <a:p>
            <a:r>
              <a:rPr lang="en-US" dirty="0"/>
              <a:t>Click here to insert image via Templafy/ Images or click icon to browse for image</a:t>
            </a:r>
          </a:p>
        </p:txBody>
      </p:sp>
      <p:sp>
        <p:nvSpPr>
          <p:cNvPr id="16" name="Rectangle 15">
            <a:extLst>
              <a:ext uri="{FF2B5EF4-FFF2-40B4-BE49-F238E27FC236}">
                <a16:creationId xmlns:a16="http://schemas.microsoft.com/office/drawing/2014/main" id="{68F1CDA2-7BFE-49A9-9B65-215BA0931EAE}"/>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7" name="Rectangle 16">
            <a:extLst>
              <a:ext uri="{FF2B5EF4-FFF2-40B4-BE49-F238E27FC236}">
                <a16:creationId xmlns:a16="http://schemas.microsoft.com/office/drawing/2014/main" id="{5AE95AC8-3690-4402-BE2E-B0A046C5DFCC}"/>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8" name="Rectangle 37">
            <a:extLst>
              <a:ext uri="{FF2B5EF4-FFF2-40B4-BE49-F238E27FC236}">
                <a16:creationId xmlns:a16="http://schemas.microsoft.com/office/drawing/2014/main" id="{11F193F6-2FB3-4070-930A-DB588078DB5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32407530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55D899-1E44-4682-8659-DE16808D852C}"/>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06735B1F-7CAB-41A9-A8FF-4ED537A9D0ED}"/>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726B5AE2-14B4-43B3-890D-AD63E80E87AB}"/>
              </a:ext>
            </a:extLst>
          </p:cNvPr>
          <p:cNvSpPr>
            <a:spLocks noGrp="1"/>
          </p:cNvSpPr>
          <p:nvPr>
            <p:ph type="ftr" sz="quarter" idx="12"/>
          </p:nvPr>
        </p:nvSpPr>
        <p:spPr/>
        <p:txBody>
          <a:bodyPr/>
          <a:lstStyle/>
          <a:p>
            <a:endParaRPr lang="en-US" dirty="0"/>
          </a:p>
        </p:txBody>
      </p:sp>
      <p:sp>
        <p:nvSpPr>
          <p:cNvPr id="6" name="Rectangle 5">
            <a:extLst>
              <a:ext uri="{FF2B5EF4-FFF2-40B4-BE49-F238E27FC236}">
                <a16:creationId xmlns:a16="http://schemas.microsoft.com/office/drawing/2014/main" id="{DB7C69D0-67F1-412B-967D-04F26AFA9BF2}"/>
              </a:ext>
            </a:extLst>
          </p:cNvPr>
          <p:cNvSpPr/>
          <p:nvPr userDrawn="1"/>
        </p:nvSpPr>
        <p:spPr bwMode="invGray">
          <a:xfrm>
            <a:off x="5295901" y="574674"/>
            <a:ext cx="6319838" cy="5707064"/>
          </a:xfrm>
          <a:prstGeom prst="rect">
            <a:avLst/>
          </a:prstGeom>
          <a:solidFill>
            <a:srgbClr val="AD112B"/>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7" name="Title 1">
            <a:extLst>
              <a:ext uri="{FF2B5EF4-FFF2-40B4-BE49-F238E27FC236}">
                <a16:creationId xmlns:a16="http://schemas.microsoft.com/office/drawing/2014/main" id="{B24D53D5-A860-4B9F-9B0F-1AF4491BEBBC}"/>
              </a:ext>
            </a:extLst>
          </p:cNvPr>
          <p:cNvSpPr>
            <a:spLocks noGrp="1"/>
          </p:cNvSpPr>
          <p:nvPr>
            <p:ph type="ctrTitle" hasCustomPrompt="1"/>
          </p:nvPr>
        </p:nvSpPr>
        <p:spPr>
          <a:xfrm>
            <a:off x="5951537" y="1508400"/>
            <a:ext cx="5006975" cy="1436400"/>
          </a:xfrm>
        </p:spPr>
        <p:txBody>
          <a:bodyPr anchor="t" anchorCtr="0"/>
          <a:lstStyle>
            <a:lvl1pPr algn="l">
              <a:lnSpc>
                <a:spcPct val="83000"/>
              </a:lnSpc>
              <a:defRPr sz="5400">
                <a:solidFill>
                  <a:schemeClr val="bg1"/>
                </a:solidFill>
              </a:defRPr>
            </a:lvl1pPr>
          </a:lstStyle>
          <a:p>
            <a:r>
              <a:rPr lang="en-US" dirty="0"/>
              <a:t>Click to enter title</a:t>
            </a:r>
          </a:p>
        </p:txBody>
      </p:sp>
      <p:sp>
        <p:nvSpPr>
          <p:cNvPr id="8" name="Text Placeholder 8">
            <a:extLst>
              <a:ext uri="{FF2B5EF4-FFF2-40B4-BE49-F238E27FC236}">
                <a16:creationId xmlns:a16="http://schemas.microsoft.com/office/drawing/2014/main" id="{5766B41B-9085-49CB-ADC6-782290E50CF1}"/>
              </a:ext>
            </a:extLst>
          </p:cNvPr>
          <p:cNvSpPr>
            <a:spLocks noGrp="1"/>
          </p:cNvSpPr>
          <p:nvPr>
            <p:ph type="body" sz="quarter" idx="13" hasCustomPrompt="1"/>
          </p:nvPr>
        </p:nvSpPr>
        <p:spPr>
          <a:xfrm>
            <a:off x="5951537"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9" name="Text Placeholder 10">
            <a:extLst>
              <a:ext uri="{FF2B5EF4-FFF2-40B4-BE49-F238E27FC236}">
                <a16:creationId xmlns:a16="http://schemas.microsoft.com/office/drawing/2014/main" id="{C5B7F10B-0F98-4346-9739-01925522A416}"/>
              </a:ext>
            </a:extLst>
          </p:cNvPr>
          <p:cNvSpPr>
            <a:spLocks noGrp="1"/>
          </p:cNvSpPr>
          <p:nvPr>
            <p:ph type="body" sz="quarter" idx="14" hasCustomPrompt="1"/>
          </p:nvPr>
        </p:nvSpPr>
        <p:spPr>
          <a:xfrm>
            <a:off x="5951537" y="4075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10" name="Text Placeholder 12">
            <a:extLst>
              <a:ext uri="{FF2B5EF4-FFF2-40B4-BE49-F238E27FC236}">
                <a16:creationId xmlns:a16="http://schemas.microsoft.com/office/drawing/2014/main" id="{80E9E54A-8E99-4664-8E57-2D2FB84D182B}"/>
              </a:ext>
            </a:extLst>
          </p:cNvPr>
          <p:cNvSpPr>
            <a:spLocks noGrp="1"/>
          </p:cNvSpPr>
          <p:nvPr>
            <p:ph type="body" sz="quarter" idx="15" hasCustomPrompt="1"/>
          </p:nvPr>
        </p:nvSpPr>
        <p:spPr>
          <a:xfrm>
            <a:off x="8528513"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1" name="Text Placeholder 14">
            <a:extLst>
              <a:ext uri="{FF2B5EF4-FFF2-40B4-BE49-F238E27FC236}">
                <a16:creationId xmlns:a16="http://schemas.microsoft.com/office/drawing/2014/main" id="{4054F8F7-B4D7-4024-B6BA-2CF3C91C8127}"/>
              </a:ext>
            </a:extLst>
          </p:cNvPr>
          <p:cNvSpPr>
            <a:spLocks noGrp="1"/>
          </p:cNvSpPr>
          <p:nvPr>
            <p:ph type="body" sz="quarter" idx="16" hasCustomPrompt="1"/>
          </p:nvPr>
        </p:nvSpPr>
        <p:spPr>
          <a:xfrm>
            <a:off x="8528513" y="4075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2" name="Text Placeholder 16">
            <a:extLst>
              <a:ext uri="{FF2B5EF4-FFF2-40B4-BE49-F238E27FC236}">
                <a16:creationId xmlns:a16="http://schemas.microsoft.com/office/drawing/2014/main" id="{0EA67C30-EBF5-4E02-B829-14E869695C44}"/>
              </a:ext>
            </a:extLst>
          </p:cNvPr>
          <p:cNvSpPr>
            <a:spLocks noGrp="1"/>
          </p:cNvSpPr>
          <p:nvPr>
            <p:ph type="body" sz="quarter" idx="17" hasCustomPrompt="1"/>
          </p:nvPr>
        </p:nvSpPr>
        <p:spPr>
          <a:xfrm>
            <a:off x="5951537"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3" name="Text Placeholder 18">
            <a:extLst>
              <a:ext uri="{FF2B5EF4-FFF2-40B4-BE49-F238E27FC236}">
                <a16:creationId xmlns:a16="http://schemas.microsoft.com/office/drawing/2014/main" id="{13850F01-965F-48F9-AD58-A8B178EA5C76}"/>
              </a:ext>
            </a:extLst>
          </p:cNvPr>
          <p:cNvSpPr>
            <a:spLocks noGrp="1"/>
          </p:cNvSpPr>
          <p:nvPr>
            <p:ph type="body" sz="quarter" idx="18" hasCustomPrompt="1"/>
          </p:nvPr>
        </p:nvSpPr>
        <p:spPr>
          <a:xfrm>
            <a:off x="5951537" y="4633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4" name="Text Placeholder 20">
            <a:extLst>
              <a:ext uri="{FF2B5EF4-FFF2-40B4-BE49-F238E27FC236}">
                <a16:creationId xmlns:a16="http://schemas.microsoft.com/office/drawing/2014/main" id="{96054833-99D2-4290-8ED3-DE0B0D38695D}"/>
              </a:ext>
            </a:extLst>
          </p:cNvPr>
          <p:cNvSpPr>
            <a:spLocks noGrp="1"/>
          </p:cNvSpPr>
          <p:nvPr>
            <p:ph type="body" sz="quarter" idx="19" hasCustomPrompt="1"/>
          </p:nvPr>
        </p:nvSpPr>
        <p:spPr>
          <a:xfrm>
            <a:off x="8528513"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Presenter Name</a:t>
            </a:r>
          </a:p>
        </p:txBody>
      </p:sp>
      <p:sp>
        <p:nvSpPr>
          <p:cNvPr id="15" name="Text Placeholder 22">
            <a:extLst>
              <a:ext uri="{FF2B5EF4-FFF2-40B4-BE49-F238E27FC236}">
                <a16:creationId xmlns:a16="http://schemas.microsoft.com/office/drawing/2014/main" id="{C196A084-1E21-43FC-B7D2-73DBDFD91E7A}"/>
              </a:ext>
            </a:extLst>
          </p:cNvPr>
          <p:cNvSpPr>
            <a:spLocks noGrp="1"/>
          </p:cNvSpPr>
          <p:nvPr>
            <p:ph type="body" sz="quarter" idx="20" hasCustomPrompt="1"/>
          </p:nvPr>
        </p:nvSpPr>
        <p:spPr>
          <a:xfrm>
            <a:off x="8528513" y="4633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16" name="Rectangle 15">
            <a:extLst>
              <a:ext uri="{FF2B5EF4-FFF2-40B4-BE49-F238E27FC236}">
                <a16:creationId xmlns:a16="http://schemas.microsoft.com/office/drawing/2014/main" id="{E65FC40E-9B06-42FB-A882-694989BBAF87}"/>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8" name="Rectangle 17">
            <a:extLst>
              <a:ext uri="{FF2B5EF4-FFF2-40B4-BE49-F238E27FC236}">
                <a16:creationId xmlns:a16="http://schemas.microsoft.com/office/drawing/2014/main" id="{6139B81E-A884-4C88-BF5F-CB7256FF6311}"/>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9" name="Rectangle 18">
            <a:extLst>
              <a:ext uri="{FF2B5EF4-FFF2-40B4-BE49-F238E27FC236}">
                <a16:creationId xmlns:a16="http://schemas.microsoft.com/office/drawing/2014/main" id="{9327B48D-3888-4603-83F5-A255A97BE63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pic>
        <p:nvPicPr>
          <p:cNvPr id="1237025821" name="Rectangle 1" descr="{&quot;templafy&quot;:{&quot;id&quot;:&quot;a4c2c5e5-500b-4a9c-b266-991e95a0b3ea&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64" y="567844"/>
            <a:ext cx="1605600" cy="619200"/>
          </a:xfrm>
          <a:prstGeom prst="rect">
            <a:avLst/>
          </a:prstGeom>
        </p:spPr>
      </p:pic>
    </p:spTree>
    <p:extLst>
      <p:ext uri="{BB962C8B-B14F-4D97-AF65-F5344CB8AC3E}">
        <p14:creationId xmlns:p14="http://schemas.microsoft.com/office/powerpoint/2010/main" val="536421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hank You w/ Backgnd Color 1">
    <p:bg>
      <p:bgPr>
        <a:solidFill>
          <a:schemeClr val="accent1"/>
        </a:solidFill>
        <a:effectLst/>
      </p:bgPr>
    </p:bg>
    <p:spTree>
      <p:nvGrpSpPr>
        <p:cNvPr id="1" name=""/>
        <p:cNvGrpSpPr/>
        <p:nvPr/>
      </p:nvGrpSpPr>
      <p:grpSpPr>
        <a:xfrm>
          <a:off x="0" y="0"/>
          <a:ext cx="0" cy="0"/>
          <a:chOff x="0" y="0"/>
          <a:chExt cx="0" cy="0"/>
        </a:xfrm>
      </p:grpSpPr>
      <p:sp>
        <p:nvSpPr>
          <p:cNvPr id="23" name="Background">
            <a:extLst>
              <a:ext uri="{FF2B5EF4-FFF2-40B4-BE49-F238E27FC236}">
                <a16:creationId xmlns:a16="http://schemas.microsoft.com/office/drawing/2014/main" id="{DAC2D76D-E3FB-4B31-A949-4F547126D427}"/>
              </a:ext>
            </a:extLst>
          </p:cNvPr>
          <p:cNvSpPr/>
          <p:nvPr userDrawn="1"/>
        </p:nvSpPr>
        <p:spPr bwMode="invGray">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3" name="Slide Number Placeholder 2">
            <a:extLst>
              <a:ext uri="{FF2B5EF4-FFF2-40B4-BE49-F238E27FC236}">
                <a16:creationId xmlns:a16="http://schemas.microsoft.com/office/drawing/2014/main" id="{2755D899-1E44-4682-8659-DE16808D852C}"/>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06735B1F-7CAB-41A9-A8FF-4ED537A9D0ED}"/>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726B5AE2-14B4-43B3-890D-AD63E80E87AB}"/>
              </a:ext>
            </a:extLst>
          </p:cNvPr>
          <p:cNvSpPr>
            <a:spLocks noGrp="1"/>
          </p:cNvSpPr>
          <p:nvPr>
            <p:ph type="ftr" sz="quarter" idx="12"/>
          </p:nvPr>
        </p:nvSpPr>
        <p:spPr/>
        <p:txBody>
          <a:bodyPr/>
          <a:lstStyle/>
          <a:p>
            <a:endParaRPr lang="en-US" dirty="0"/>
          </a:p>
        </p:txBody>
      </p:sp>
      <p:sp>
        <p:nvSpPr>
          <p:cNvPr id="6" name="Rectangle 5">
            <a:extLst>
              <a:ext uri="{FF2B5EF4-FFF2-40B4-BE49-F238E27FC236}">
                <a16:creationId xmlns:a16="http://schemas.microsoft.com/office/drawing/2014/main" id="{DB7C69D0-67F1-412B-967D-04F26AFA9BF2}"/>
              </a:ext>
            </a:extLst>
          </p:cNvPr>
          <p:cNvSpPr/>
          <p:nvPr userDrawn="1"/>
        </p:nvSpPr>
        <p:spPr>
          <a:xfrm>
            <a:off x="5295901" y="574674"/>
            <a:ext cx="6319838" cy="5707064"/>
          </a:xfrm>
          <a:prstGeom prst="rect">
            <a:avLst/>
          </a:prstGeom>
          <a:solidFill>
            <a:schemeClr val="tx1"/>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7" name="Title 1">
            <a:extLst>
              <a:ext uri="{FF2B5EF4-FFF2-40B4-BE49-F238E27FC236}">
                <a16:creationId xmlns:a16="http://schemas.microsoft.com/office/drawing/2014/main" id="{B24D53D5-A860-4B9F-9B0F-1AF4491BEBBC}"/>
              </a:ext>
            </a:extLst>
          </p:cNvPr>
          <p:cNvSpPr>
            <a:spLocks noGrp="1"/>
          </p:cNvSpPr>
          <p:nvPr>
            <p:ph type="ctrTitle" hasCustomPrompt="1"/>
          </p:nvPr>
        </p:nvSpPr>
        <p:spPr>
          <a:xfrm>
            <a:off x="5951537" y="1508400"/>
            <a:ext cx="5006975" cy="1436400"/>
          </a:xfrm>
        </p:spPr>
        <p:txBody>
          <a:bodyPr anchor="t" anchorCtr="0"/>
          <a:lstStyle>
            <a:lvl1pPr algn="l">
              <a:lnSpc>
                <a:spcPct val="83000"/>
              </a:lnSpc>
              <a:defRPr sz="5400">
                <a:solidFill>
                  <a:schemeClr val="bg1"/>
                </a:solidFill>
              </a:defRPr>
            </a:lvl1pPr>
          </a:lstStyle>
          <a:p>
            <a:r>
              <a:rPr lang="en-US" dirty="0"/>
              <a:t>Click to enter title</a:t>
            </a:r>
          </a:p>
        </p:txBody>
      </p:sp>
      <p:sp>
        <p:nvSpPr>
          <p:cNvPr id="8" name="Text Placeholder 8">
            <a:extLst>
              <a:ext uri="{FF2B5EF4-FFF2-40B4-BE49-F238E27FC236}">
                <a16:creationId xmlns:a16="http://schemas.microsoft.com/office/drawing/2014/main" id="{5766B41B-9085-49CB-ADC6-782290E50CF1}"/>
              </a:ext>
            </a:extLst>
          </p:cNvPr>
          <p:cNvSpPr>
            <a:spLocks noGrp="1"/>
          </p:cNvSpPr>
          <p:nvPr>
            <p:ph type="body" sz="quarter" idx="13" hasCustomPrompt="1"/>
          </p:nvPr>
        </p:nvSpPr>
        <p:spPr>
          <a:xfrm>
            <a:off x="5951537"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9" name="Text Placeholder 10">
            <a:extLst>
              <a:ext uri="{FF2B5EF4-FFF2-40B4-BE49-F238E27FC236}">
                <a16:creationId xmlns:a16="http://schemas.microsoft.com/office/drawing/2014/main" id="{C5B7F10B-0F98-4346-9739-01925522A416}"/>
              </a:ext>
            </a:extLst>
          </p:cNvPr>
          <p:cNvSpPr>
            <a:spLocks noGrp="1"/>
          </p:cNvSpPr>
          <p:nvPr>
            <p:ph type="body" sz="quarter" idx="14" hasCustomPrompt="1"/>
          </p:nvPr>
        </p:nvSpPr>
        <p:spPr>
          <a:xfrm>
            <a:off x="5951537" y="4075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10" name="Text Placeholder 12">
            <a:extLst>
              <a:ext uri="{FF2B5EF4-FFF2-40B4-BE49-F238E27FC236}">
                <a16:creationId xmlns:a16="http://schemas.microsoft.com/office/drawing/2014/main" id="{80E9E54A-8E99-4664-8E57-2D2FB84D182B}"/>
              </a:ext>
            </a:extLst>
          </p:cNvPr>
          <p:cNvSpPr>
            <a:spLocks noGrp="1"/>
          </p:cNvSpPr>
          <p:nvPr>
            <p:ph type="body" sz="quarter" idx="15" hasCustomPrompt="1"/>
          </p:nvPr>
        </p:nvSpPr>
        <p:spPr>
          <a:xfrm>
            <a:off x="8528513" y="3913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1" name="Text Placeholder 14">
            <a:extLst>
              <a:ext uri="{FF2B5EF4-FFF2-40B4-BE49-F238E27FC236}">
                <a16:creationId xmlns:a16="http://schemas.microsoft.com/office/drawing/2014/main" id="{4054F8F7-B4D7-4024-B6BA-2CF3C91C8127}"/>
              </a:ext>
            </a:extLst>
          </p:cNvPr>
          <p:cNvSpPr>
            <a:spLocks noGrp="1"/>
          </p:cNvSpPr>
          <p:nvPr>
            <p:ph type="body" sz="quarter" idx="16" hasCustomPrompt="1"/>
          </p:nvPr>
        </p:nvSpPr>
        <p:spPr>
          <a:xfrm>
            <a:off x="8528513" y="4075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2" name="Text Placeholder 16">
            <a:extLst>
              <a:ext uri="{FF2B5EF4-FFF2-40B4-BE49-F238E27FC236}">
                <a16:creationId xmlns:a16="http://schemas.microsoft.com/office/drawing/2014/main" id="{0EA67C30-EBF5-4E02-B829-14E869695C44}"/>
              </a:ext>
            </a:extLst>
          </p:cNvPr>
          <p:cNvSpPr>
            <a:spLocks noGrp="1"/>
          </p:cNvSpPr>
          <p:nvPr>
            <p:ph type="body" sz="quarter" idx="17" hasCustomPrompt="1"/>
          </p:nvPr>
        </p:nvSpPr>
        <p:spPr>
          <a:xfrm>
            <a:off x="5951537"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Presenter Name</a:t>
            </a:r>
          </a:p>
        </p:txBody>
      </p:sp>
      <p:sp>
        <p:nvSpPr>
          <p:cNvPr id="13" name="Text Placeholder 18">
            <a:extLst>
              <a:ext uri="{FF2B5EF4-FFF2-40B4-BE49-F238E27FC236}">
                <a16:creationId xmlns:a16="http://schemas.microsoft.com/office/drawing/2014/main" id="{13850F01-965F-48F9-AD58-A8B178EA5C76}"/>
              </a:ext>
            </a:extLst>
          </p:cNvPr>
          <p:cNvSpPr>
            <a:spLocks noGrp="1"/>
          </p:cNvSpPr>
          <p:nvPr>
            <p:ph type="body" sz="quarter" idx="18" hasCustomPrompt="1"/>
          </p:nvPr>
        </p:nvSpPr>
        <p:spPr>
          <a:xfrm>
            <a:off x="5951537" y="4633200"/>
            <a:ext cx="2430000" cy="320400"/>
          </a:xfrm>
        </p:spPr>
        <p:txBody>
          <a:bodyPr/>
          <a:lstStyle>
            <a:lvl1pPr marL="0" indent="0">
              <a:spcAft>
                <a:spcPts val="0"/>
              </a:spcAft>
              <a:buNone/>
              <a:defRPr sz="1000" i="1">
                <a:solidFill>
                  <a:schemeClr val="bg1"/>
                </a:solidFill>
              </a:defRPr>
            </a:lvl1pPr>
            <a:lvl2pPr marL="0" indent="0">
              <a:spcAft>
                <a:spcPts val="0"/>
              </a:spcAft>
              <a:buNone/>
              <a:defRPr sz="1000"/>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Presenter Title Line 1</a:t>
            </a:r>
            <a:br>
              <a:rPr lang="en-US" dirty="0"/>
            </a:br>
            <a:r>
              <a:rPr lang="en-US" dirty="0"/>
              <a:t>Presenter Title Line 2</a:t>
            </a:r>
          </a:p>
        </p:txBody>
      </p:sp>
      <p:sp>
        <p:nvSpPr>
          <p:cNvPr id="14" name="Text Placeholder 20">
            <a:extLst>
              <a:ext uri="{FF2B5EF4-FFF2-40B4-BE49-F238E27FC236}">
                <a16:creationId xmlns:a16="http://schemas.microsoft.com/office/drawing/2014/main" id="{96054833-99D2-4290-8ED3-DE0B0D38695D}"/>
              </a:ext>
            </a:extLst>
          </p:cNvPr>
          <p:cNvSpPr>
            <a:spLocks noGrp="1"/>
          </p:cNvSpPr>
          <p:nvPr>
            <p:ph type="body" sz="quarter" idx="19" hasCustomPrompt="1"/>
          </p:nvPr>
        </p:nvSpPr>
        <p:spPr>
          <a:xfrm>
            <a:off x="8528513" y="4471200"/>
            <a:ext cx="24300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Presenter Name</a:t>
            </a:r>
          </a:p>
        </p:txBody>
      </p:sp>
      <p:sp>
        <p:nvSpPr>
          <p:cNvPr id="15" name="Text Placeholder 22">
            <a:extLst>
              <a:ext uri="{FF2B5EF4-FFF2-40B4-BE49-F238E27FC236}">
                <a16:creationId xmlns:a16="http://schemas.microsoft.com/office/drawing/2014/main" id="{C196A084-1E21-43FC-B7D2-73DBDFD91E7A}"/>
              </a:ext>
            </a:extLst>
          </p:cNvPr>
          <p:cNvSpPr>
            <a:spLocks noGrp="1"/>
          </p:cNvSpPr>
          <p:nvPr>
            <p:ph type="body" sz="quarter" idx="20" hasCustomPrompt="1"/>
          </p:nvPr>
        </p:nvSpPr>
        <p:spPr>
          <a:xfrm>
            <a:off x="8528513" y="4633200"/>
            <a:ext cx="2430000" cy="320400"/>
          </a:xfrm>
        </p:spPr>
        <p:txBody>
          <a:bodyPr/>
          <a:lstStyle>
            <a:lvl1pPr marL="0" indent="0" defTabSz="895350">
              <a:spcAft>
                <a:spcPts val="0"/>
              </a:spcAft>
              <a:buNone/>
              <a:defRPr sz="1000" i="1">
                <a:solidFill>
                  <a:schemeClr val="bg1"/>
                </a:solidFill>
              </a:defRPr>
            </a:lvl1pPr>
            <a:lvl2pPr marL="0" indent="0" defTabSz="179388">
              <a:spcAft>
                <a:spcPts val="0"/>
              </a:spcAft>
              <a:buNone/>
              <a:defRPr sz="1000"/>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Presenter Title Line 1</a:t>
            </a:r>
            <a:br>
              <a:rPr lang="en-US" dirty="0"/>
            </a:br>
            <a:r>
              <a:rPr lang="en-US" dirty="0"/>
              <a:t>Presenter Title Line 2</a:t>
            </a:r>
          </a:p>
        </p:txBody>
      </p:sp>
      <p:sp>
        <p:nvSpPr>
          <p:cNvPr id="22" name="TextBox 21">
            <a:extLst>
              <a:ext uri="{FF2B5EF4-FFF2-40B4-BE49-F238E27FC236}">
                <a16:creationId xmlns:a16="http://schemas.microsoft.com/office/drawing/2014/main" id="{D564A7B0-9F41-4DC2-9941-6F725FBF50FD}"/>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24" name="Rectangle 23">
            <a:extLst>
              <a:ext uri="{FF2B5EF4-FFF2-40B4-BE49-F238E27FC236}">
                <a16:creationId xmlns:a16="http://schemas.microsoft.com/office/drawing/2014/main" id="{62E5F44A-69AB-43CE-BD80-5C936C937C40}"/>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5" name="Rectangle 24">
            <a:extLst>
              <a:ext uri="{FF2B5EF4-FFF2-40B4-BE49-F238E27FC236}">
                <a16:creationId xmlns:a16="http://schemas.microsoft.com/office/drawing/2014/main" id="{3399D323-54EA-40AA-A3C3-A3D8C30E1353}"/>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 name="text" descr="{&quot;templafy&quot;:{&quot;id&quot;:&quot;bc666404-3388-4e94-9485-6051cf496ea7&quot;}}" title="Form.Lcn">
            <a:extLst>
              <a:ext uri="{FF2B5EF4-FFF2-40B4-BE49-F238E27FC236}">
                <a16:creationId xmlns:a16="http://schemas.microsoft.com/office/drawing/2014/main" id="{DFF2B1D3-B7CA-88F9-00CC-EE715E9DF654}"/>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LCN-5763756-062123</a:t>
            </a:r>
          </a:p>
        </p:txBody>
      </p:sp>
      <p:sp>
        <p:nvSpPr>
          <p:cNvPr id="17" name="text" descr="{&quot;templafy&quot;:{&quot;id&quot;:&quot;8922c93a-4b4c-4319-8dca-f53530923986&quot;}}" title="Form.AudienceDisclosure">
            <a:extLst>
              <a:ext uri="{FF2B5EF4-FFF2-40B4-BE49-F238E27FC236}">
                <a16:creationId xmlns:a16="http://schemas.microsoft.com/office/drawing/2014/main" id="{10D53480-566D-C444-9FE8-C98B6CC1397E}"/>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8" name="text" descr="{&quot;templafy&quot;:{&quot;id&quot;:&quot;016bb479-4802-48ec-9d93-d12ec0c86d8f&quot;}}" title="UserProfile.Address.Copyright">
            <a:extLst>
              <a:ext uri="{FF2B5EF4-FFF2-40B4-BE49-F238E27FC236}">
                <a16:creationId xmlns:a16="http://schemas.microsoft.com/office/drawing/2014/main" id="{357A272F-C513-2AE8-11B0-B1F19F738BC1}"/>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2023 Lincoln National Corporation</a:t>
            </a:r>
          </a:p>
        </p:txBody>
      </p:sp>
      <p:pic>
        <p:nvPicPr>
          <p:cNvPr id="873042586" name="Rectangle 18" descr="{&quot;templafy&quot;:{&quot;id&quot;:&quot;4eb71eb4-89a4-4f78-88eb-18506ccb4964&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64" y="567844"/>
            <a:ext cx="1605600" cy="619200"/>
          </a:xfrm>
          <a:prstGeom prst="rect">
            <a:avLst/>
          </a:prstGeom>
        </p:spPr>
      </p:pic>
    </p:spTree>
    <p:extLst>
      <p:ext uri="{BB962C8B-B14F-4D97-AF65-F5344CB8AC3E}">
        <p14:creationId xmlns:p14="http://schemas.microsoft.com/office/powerpoint/2010/main" val="1609361661"/>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losing w/ Contact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a:xfrm>
            <a:off x="576000" y="1407600"/>
            <a:ext cx="11041200" cy="824400"/>
          </a:xfrm>
        </p:spPr>
        <p:txBody>
          <a:bodyPr/>
          <a:lstStyle>
            <a:lvl1pPr>
              <a:defRPr sz="5400">
                <a:solidFill>
                  <a:schemeClr val="bg1"/>
                </a:solidFill>
              </a:defRPr>
            </a:lvl1pPr>
          </a:lstStyle>
          <a:p>
            <a:r>
              <a:rPr lang="en-US" dirty="0"/>
              <a:t>Click to enter 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939200"/>
            <a:ext cx="25452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1</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094000"/>
            <a:ext cx="2545200" cy="320400"/>
          </a:xfrm>
        </p:spPr>
        <p:txBody>
          <a:bodyPr/>
          <a:lstStyle>
            <a:lvl1pPr marL="0" indent="0" defTabSz="2505075">
              <a:spcAft>
                <a:spcPts val="0"/>
              </a:spcAft>
              <a:buFont typeface="Arial" panose="020B0604020202020204" pitchFamily="34" charset="0"/>
              <a:buChar char="​"/>
              <a:defRPr sz="1000" i="1">
                <a:solidFill>
                  <a:schemeClr val="bg1"/>
                </a:solidFill>
              </a:defRPr>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Contact person info 1</a:t>
            </a:r>
            <a:br>
              <a:rPr lang="en-US" dirty="0"/>
            </a:br>
            <a:r>
              <a:rPr lang="en-US" dirty="0"/>
              <a:t>Contact person info 2</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576000" y="5551200"/>
            <a:ext cx="2543438"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2</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576000" y="5716800"/>
            <a:ext cx="2543438" cy="320400"/>
          </a:xfrm>
        </p:spPr>
        <p:txBody>
          <a:bodyPr/>
          <a:lstStyle>
            <a:lvl1pPr marL="0" indent="0" defTabSz="2505075">
              <a:spcAft>
                <a:spcPts val="0"/>
              </a:spcAft>
              <a:buFont typeface="Arial" panose="020B0604020202020204" pitchFamily="34" charset="0"/>
              <a:buChar char="​"/>
              <a:defRPr sz="1000" i="1">
                <a:solidFill>
                  <a:schemeClr val="bg1"/>
                </a:solidFill>
              </a:defRPr>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Contact person info 1</a:t>
            </a:r>
            <a:br>
              <a:rPr lang="en-US" dirty="0"/>
            </a:br>
            <a:r>
              <a:rPr lang="en-US" dirty="0"/>
              <a:t>Contact person info 2</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3406775" y="4939200"/>
            <a:ext cx="25452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3</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3406775" y="5094000"/>
            <a:ext cx="2545200" cy="320400"/>
          </a:xfrm>
        </p:spPr>
        <p:txBody>
          <a:bodyPr/>
          <a:lstStyle>
            <a:lvl1pPr marL="0" indent="0" defTabSz="2505075">
              <a:spcAft>
                <a:spcPts val="0"/>
              </a:spcAft>
              <a:buFont typeface="Arial" panose="020B0604020202020204" pitchFamily="34" charset="0"/>
              <a:buChar char="​"/>
              <a:defRPr sz="1000" i="1">
                <a:solidFill>
                  <a:schemeClr val="bg1"/>
                </a:solidFill>
              </a:defRPr>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Contact person info 1</a:t>
            </a:r>
            <a:br>
              <a:rPr lang="en-US" dirty="0"/>
            </a:br>
            <a:r>
              <a:rPr lang="en-US" dirty="0"/>
              <a:t>Contact person info 2</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3406775" y="5551200"/>
            <a:ext cx="2545200" cy="154800"/>
          </a:xfrm>
        </p:spPr>
        <p:txBody>
          <a:bodyPr/>
          <a:lstStyle>
            <a:lvl1pPr marL="0" indent="0">
              <a:spcAft>
                <a:spcPts val="0"/>
              </a:spcAft>
              <a:buNone/>
              <a:defRPr sz="1000" b="1" i="0">
                <a:solidFill>
                  <a:schemeClr val="bg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Contact person name 4</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3406775" y="5716800"/>
            <a:ext cx="2545200" cy="320400"/>
          </a:xfrm>
        </p:spPr>
        <p:txBody>
          <a:bodyPr/>
          <a:lstStyle>
            <a:lvl1pPr marL="0" indent="0" defTabSz="2505075">
              <a:spcAft>
                <a:spcPts val="0"/>
              </a:spcAft>
              <a:buFont typeface="Arial" panose="020B0604020202020204" pitchFamily="34" charset="0"/>
              <a:buChar char="​"/>
              <a:defRPr sz="1000" i="1">
                <a:solidFill>
                  <a:schemeClr val="bg1"/>
                </a:solidFill>
              </a:defRPr>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Contact person info 1</a:t>
            </a:r>
            <a:br>
              <a:rPr lang="en-US" dirty="0"/>
            </a:br>
            <a:r>
              <a:rPr lang="en-US" dirty="0"/>
              <a:t>Contact person info 2</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15" name="Rectangle 14">
            <a:extLst>
              <a:ext uri="{FF2B5EF4-FFF2-40B4-BE49-F238E27FC236}">
                <a16:creationId xmlns:a16="http://schemas.microsoft.com/office/drawing/2014/main" id="{2F673C64-E2D4-49A9-BF0B-4E24684B6589}"/>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6" name="Rectangle 15">
            <a:extLst>
              <a:ext uri="{FF2B5EF4-FFF2-40B4-BE49-F238E27FC236}">
                <a16:creationId xmlns:a16="http://schemas.microsoft.com/office/drawing/2014/main" id="{6243A067-8CC5-48EE-A897-A8BD88850BCF}"/>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7" name="Rectangle 37">
            <a:extLst>
              <a:ext uri="{FF2B5EF4-FFF2-40B4-BE49-F238E27FC236}">
                <a16:creationId xmlns:a16="http://schemas.microsoft.com/office/drawing/2014/main" id="{665805E1-7747-4C06-A45C-5A08CD5AAFFB}"/>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70231301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losing w/ Contacts1">
    <p:bg>
      <p:bgPr>
        <a:solidFill>
          <a:schemeClr val="accent1"/>
        </a:solidFill>
        <a:effectLst/>
      </p:bgPr>
    </p:bg>
    <p:spTree>
      <p:nvGrpSpPr>
        <p:cNvPr id="1" name=""/>
        <p:cNvGrpSpPr/>
        <p:nvPr/>
      </p:nvGrpSpPr>
      <p:grpSpPr>
        <a:xfrm>
          <a:off x="0" y="0"/>
          <a:ext cx="0" cy="0"/>
          <a:chOff x="0" y="0"/>
          <a:chExt cx="0" cy="0"/>
        </a:xfrm>
      </p:grpSpPr>
      <p:sp>
        <p:nvSpPr>
          <p:cNvPr id="18" name="Background">
            <a:extLst>
              <a:ext uri="{FF2B5EF4-FFF2-40B4-BE49-F238E27FC236}">
                <a16:creationId xmlns:a16="http://schemas.microsoft.com/office/drawing/2014/main" id="{9DC5526B-D46C-42F3-B050-F303E177ADC0}"/>
              </a:ext>
            </a:extLst>
          </p:cNvPr>
          <p:cNvSpPr/>
          <p:nvPr userDrawn="1"/>
        </p:nvSpPr>
        <p:spPr bwMode="invGray">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a:extLst>
              <a:ext uri="{FF2B5EF4-FFF2-40B4-BE49-F238E27FC236}">
                <a16:creationId xmlns:a16="http://schemas.microsoft.com/office/drawing/2014/main" id="{DD9955FB-530C-4F6C-BE4B-22177AEC9582}"/>
              </a:ext>
            </a:extLst>
          </p:cNvPr>
          <p:cNvSpPr>
            <a:spLocks noGrp="1"/>
          </p:cNvSpPr>
          <p:nvPr>
            <p:ph type="title" hasCustomPrompt="1"/>
          </p:nvPr>
        </p:nvSpPr>
        <p:spPr>
          <a:xfrm>
            <a:off x="576000" y="1407600"/>
            <a:ext cx="11041200" cy="824400"/>
          </a:xfrm>
        </p:spPr>
        <p:txBody>
          <a:bodyPr/>
          <a:lstStyle>
            <a:lvl1pPr>
              <a:defRPr sz="5400"/>
            </a:lvl1pPr>
          </a:lstStyle>
          <a:p>
            <a:r>
              <a:rPr lang="en-US" dirty="0"/>
              <a:t>Click to enter title</a:t>
            </a:r>
          </a:p>
        </p:txBody>
      </p:sp>
      <p:sp>
        <p:nvSpPr>
          <p:cNvPr id="7" name="Text Placeholder 8">
            <a:extLst>
              <a:ext uri="{FF2B5EF4-FFF2-40B4-BE49-F238E27FC236}">
                <a16:creationId xmlns:a16="http://schemas.microsoft.com/office/drawing/2014/main" id="{98D199BA-5436-4F9F-BDDE-952EB4F337C6}"/>
              </a:ext>
            </a:extLst>
          </p:cNvPr>
          <p:cNvSpPr>
            <a:spLocks noGrp="1"/>
          </p:cNvSpPr>
          <p:nvPr>
            <p:ph type="body" sz="quarter" idx="13" hasCustomPrompt="1"/>
          </p:nvPr>
        </p:nvSpPr>
        <p:spPr>
          <a:xfrm>
            <a:off x="574676" y="4939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1</a:t>
            </a:r>
          </a:p>
        </p:txBody>
      </p:sp>
      <p:sp>
        <p:nvSpPr>
          <p:cNvPr id="8" name="Text Placeholder 10">
            <a:extLst>
              <a:ext uri="{FF2B5EF4-FFF2-40B4-BE49-F238E27FC236}">
                <a16:creationId xmlns:a16="http://schemas.microsoft.com/office/drawing/2014/main" id="{0A5B995D-0CEB-4CDD-879B-261EDBDD8A6B}"/>
              </a:ext>
            </a:extLst>
          </p:cNvPr>
          <p:cNvSpPr>
            <a:spLocks noGrp="1"/>
          </p:cNvSpPr>
          <p:nvPr>
            <p:ph type="body" sz="quarter" idx="14" hasCustomPrompt="1"/>
          </p:nvPr>
        </p:nvSpPr>
        <p:spPr>
          <a:xfrm>
            <a:off x="574676" y="50940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Contact person info 1</a:t>
            </a:r>
            <a:br>
              <a:rPr lang="en-US" dirty="0"/>
            </a:br>
            <a:r>
              <a:rPr lang="en-US" dirty="0"/>
              <a:t>Contact person info 2</a:t>
            </a:r>
          </a:p>
        </p:txBody>
      </p:sp>
      <p:sp>
        <p:nvSpPr>
          <p:cNvPr id="9" name="Text Placeholder 12">
            <a:extLst>
              <a:ext uri="{FF2B5EF4-FFF2-40B4-BE49-F238E27FC236}">
                <a16:creationId xmlns:a16="http://schemas.microsoft.com/office/drawing/2014/main" id="{B938A694-0E4C-43A7-A681-A02E88D7AE17}"/>
              </a:ext>
            </a:extLst>
          </p:cNvPr>
          <p:cNvSpPr>
            <a:spLocks noGrp="1"/>
          </p:cNvSpPr>
          <p:nvPr>
            <p:ph type="body" sz="quarter" idx="15" hasCustomPrompt="1"/>
          </p:nvPr>
        </p:nvSpPr>
        <p:spPr>
          <a:xfrm>
            <a:off x="576000" y="5551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2</a:t>
            </a:r>
          </a:p>
        </p:txBody>
      </p:sp>
      <p:sp>
        <p:nvSpPr>
          <p:cNvPr id="10" name="Text Placeholder 14">
            <a:extLst>
              <a:ext uri="{FF2B5EF4-FFF2-40B4-BE49-F238E27FC236}">
                <a16:creationId xmlns:a16="http://schemas.microsoft.com/office/drawing/2014/main" id="{D057B92E-818E-46E9-9084-8500341433E7}"/>
              </a:ext>
            </a:extLst>
          </p:cNvPr>
          <p:cNvSpPr>
            <a:spLocks noGrp="1"/>
          </p:cNvSpPr>
          <p:nvPr>
            <p:ph type="body" sz="quarter" idx="16" hasCustomPrompt="1"/>
          </p:nvPr>
        </p:nvSpPr>
        <p:spPr>
          <a:xfrm>
            <a:off x="576000" y="57168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Font typeface="Arial" panose="020B0604020202020204" pitchFamily="34" charset="0"/>
              <a:buChar char="​"/>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Contact person info 1</a:t>
            </a:r>
            <a:br>
              <a:rPr lang="en-US" dirty="0"/>
            </a:br>
            <a:r>
              <a:rPr lang="en-US" dirty="0"/>
              <a:t>Contact person info 2</a:t>
            </a:r>
          </a:p>
        </p:txBody>
      </p:sp>
      <p:sp>
        <p:nvSpPr>
          <p:cNvPr id="11" name="Text Placeholder 16">
            <a:extLst>
              <a:ext uri="{FF2B5EF4-FFF2-40B4-BE49-F238E27FC236}">
                <a16:creationId xmlns:a16="http://schemas.microsoft.com/office/drawing/2014/main" id="{AE1C0A6F-70BA-4D83-8A94-77BEF82C51AE}"/>
              </a:ext>
            </a:extLst>
          </p:cNvPr>
          <p:cNvSpPr>
            <a:spLocks noGrp="1"/>
          </p:cNvSpPr>
          <p:nvPr>
            <p:ph type="body" sz="quarter" idx="17" hasCustomPrompt="1"/>
          </p:nvPr>
        </p:nvSpPr>
        <p:spPr>
          <a:xfrm>
            <a:off x="3406775" y="4939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Contact person name 3</a:t>
            </a:r>
          </a:p>
        </p:txBody>
      </p:sp>
      <p:sp>
        <p:nvSpPr>
          <p:cNvPr id="12" name="Text Placeholder 18">
            <a:extLst>
              <a:ext uri="{FF2B5EF4-FFF2-40B4-BE49-F238E27FC236}">
                <a16:creationId xmlns:a16="http://schemas.microsoft.com/office/drawing/2014/main" id="{D864F99F-C680-4618-B2B8-6D95E633F6F3}"/>
              </a:ext>
            </a:extLst>
          </p:cNvPr>
          <p:cNvSpPr>
            <a:spLocks noGrp="1"/>
          </p:cNvSpPr>
          <p:nvPr>
            <p:ph type="body" sz="quarter" idx="18" hasCustomPrompt="1"/>
          </p:nvPr>
        </p:nvSpPr>
        <p:spPr>
          <a:xfrm>
            <a:off x="3406775" y="50940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None/>
              <a:defRPr sz="1000" i="1"/>
            </a:lvl2pPr>
            <a:lvl3pPr marL="0" indent="0">
              <a:spcAft>
                <a:spcPts val="0"/>
              </a:spcAft>
              <a:buNone/>
              <a:defRPr sz="1000"/>
            </a:lvl3pPr>
            <a:lvl4pPr marL="0" indent="0">
              <a:spcAft>
                <a:spcPts val="0"/>
              </a:spcAft>
              <a:buNone/>
              <a:defRPr sz="1000"/>
            </a:lvl4pPr>
            <a:lvl5pPr marL="0" indent="0">
              <a:spcAft>
                <a:spcPts val="0"/>
              </a:spcAft>
              <a:buNone/>
              <a:defRPr sz="1000"/>
            </a:lvl5pPr>
          </a:lstStyle>
          <a:p>
            <a:pPr lvl="0"/>
            <a:r>
              <a:rPr lang="en-US" dirty="0"/>
              <a:t>Contact person info 1</a:t>
            </a:r>
            <a:br>
              <a:rPr lang="en-US" dirty="0"/>
            </a:br>
            <a:r>
              <a:rPr lang="en-US" dirty="0"/>
              <a:t>Contact person info 2</a:t>
            </a:r>
          </a:p>
        </p:txBody>
      </p:sp>
      <p:sp>
        <p:nvSpPr>
          <p:cNvPr id="13" name="Text Placeholder 20">
            <a:extLst>
              <a:ext uri="{FF2B5EF4-FFF2-40B4-BE49-F238E27FC236}">
                <a16:creationId xmlns:a16="http://schemas.microsoft.com/office/drawing/2014/main" id="{ED95C7E9-F04E-4587-B40D-E257332EFD63}"/>
              </a:ext>
            </a:extLst>
          </p:cNvPr>
          <p:cNvSpPr>
            <a:spLocks noGrp="1"/>
          </p:cNvSpPr>
          <p:nvPr>
            <p:ph type="body" sz="quarter" idx="19" hasCustomPrompt="1"/>
          </p:nvPr>
        </p:nvSpPr>
        <p:spPr>
          <a:xfrm>
            <a:off x="3406775" y="5551200"/>
            <a:ext cx="2545200" cy="154800"/>
          </a:xfrm>
        </p:spPr>
        <p:txBody>
          <a:bodyPr/>
          <a:lstStyle>
            <a:lvl1pPr marL="0" indent="0">
              <a:spcAft>
                <a:spcPts val="0"/>
              </a:spcAft>
              <a:buNone/>
              <a:defRPr sz="1000" b="1" i="0">
                <a:solidFill>
                  <a:schemeClr val="tx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lnSpc>
                <a:spcPct val="100000"/>
              </a:lnSpc>
              <a:spcAft>
                <a:spcPts val="0"/>
              </a:spcAft>
              <a:buNone/>
              <a:defRPr sz="1000" b="1" i="0">
                <a:latin typeface="+mj-lt"/>
              </a:defRPr>
            </a:lvl5pPr>
          </a:lstStyle>
          <a:p>
            <a:pPr lvl="0"/>
            <a:r>
              <a:rPr lang="en-US" dirty="0"/>
              <a:t>Contact person name 4</a:t>
            </a:r>
          </a:p>
        </p:txBody>
      </p:sp>
      <p:sp>
        <p:nvSpPr>
          <p:cNvPr id="14" name="Text Placeholder 22">
            <a:extLst>
              <a:ext uri="{FF2B5EF4-FFF2-40B4-BE49-F238E27FC236}">
                <a16:creationId xmlns:a16="http://schemas.microsoft.com/office/drawing/2014/main" id="{D05CADF9-2D11-438A-92BF-C41D57D63B4C}"/>
              </a:ext>
            </a:extLst>
          </p:cNvPr>
          <p:cNvSpPr>
            <a:spLocks noGrp="1"/>
          </p:cNvSpPr>
          <p:nvPr>
            <p:ph type="body" sz="quarter" idx="20" hasCustomPrompt="1"/>
          </p:nvPr>
        </p:nvSpPr>
        <p:spPr>
          <a:xfrm>
            <a:off x="3406775" y="5716800"/>
            <a:ext cx="2545200" cy="320400"/>
          </a:xfrm>
        </p:spPr>
        <p:txBody>
          <a:bodyPr/>
          <a:lstStyle>
            <a:lvl1pPr marL="0" indent="0" defTabSz="2505075">
              <a:spcAft>
                <a:spcPts val="0"/>
              </a:spcAft>
              <a:buFont typeface="Arial" panose="020B0604020202020204" pitchFamily="34" charset="0"/>
              <a:buChar char="​"/>
              <a:defRPr sz="1000" i="1"/>
            </a:lvl1pPr>
            <a:lvl2pPr marL="0" indent="0" defTabSz="2505075">
              <a:spcAft>
                <a:spcPts val="0"/>
              </a:spcAft>
              <a:buNone/>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Contact person info 1</a:t>
            </a:r>
            <a:br>
              <a:rPr lang="en-US" dirty="0"/>
            </a:br>
            <a:r>
              <a:rPr lang="en-US" dirty="0"/>
              <a:t>Contact person info 2</a:t>
            </a:r>
          </a:p>
        </p:txBody>
      </p:sp>
      <p:sp>
        <p:nvSpPr>
          <p:cNvPr id="3" name="Slide Number Placeholder 2">
            <a:extLst>
              <a:ext uri="{FF2B5EF4-FFF2-40B4-BE49-F238E27FC236}">
                <a16:creationId xmlns:a16="http://schemas.microsoft.com/office/drawing/2014/main" id="{2C5CB2EA-FF34-4FED-AF76-758A8524B763}"/>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89E91349-8EA7-4F17-87E9-3E74DB5E320E}"/>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0FF5D6B8-428B-4992-8AE2-C3930349A8A6}"/>
              </a:ext>
            </a:extLst>
          </p:cNvPr>
          <p:cNvSpPr>
            <a:spLocks noGrp="1"/>
          </p:cNvSpPr>
          <p:nvPr>
            <p:ph type="ftr" sz="quarter" idx="12"/>
          </p:nvPr>
        </p:nvSpPr>
        <p:spPr/>
        <p:txBody>
          <a:bodyPr/>
          <a:lstStyle/>
          <a:p>
            <a:endParaRPr lang="en-US" dirty="0"/>
          </a:p>
        </p:txBody>
      </p:sp>
      <p:sp>
        <p:nvSpPr>
          <p:cNvPr id="19" name="Rectangle 18">
            <a:extLst>
              <a:ext uri="{FF2B5EF4-FFF2-40B4-BE49-F238E27FC236}">
                <a16:creationId xmlns:a16="http://schemas.microsoft.com/office/drawing/2014/main" id="{7E7B0E28-CC74-40FB-AAD4-97B46B71339C}"/>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7EDBA005-7C8A-40DF-8B41-908159954706}"/>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21" name="TextBox 20">
            <a:extLst>
              <a:ext uri="{FF2B5EF4-FFF2-40B4-BE49-F238E27FC236}">
                <a16:creationId xmlns:a16="http://schemas.microsoft.com/office/drawing/2014/main" id="{A9AB94AE-1F30-4759-820E-0777D6DA8B21}"/>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6" name="text" descr="{&quot;templafy&quot;:{&quot;id&quot;:&quot;0213fe0f-f508-410a-b9ad-7f01320ecb9a&quot;}}" title="Form.Lcn">
            <a:extLst>
              <a:ext uri="{FF2B5EF4-FFF2-40B4-BE49-F238E27FC236}">
                <a16:creationId xmlns:a16="http://schemas.microsoft.com/office/drawing/2014/main" id="{EFA050D2-8D2E-5846-25A6-8B90202D33B2}"/>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15" name="text" descr="{&quot;templafy&quot;:{&quot;id&quot;:&quot;cf1ace10-67bc-4e94-9c85-17b8a8daada6&quot;}}" title="Form.AudienceDisclosure">
            <a:extLst>
              <a:ext uri="{FF2B5EF4-FFF2-40B4-BE49-F238E27FC236}">
                <a16:creationId xmlns:a16="http://schemas.microsoft.com/office/drawing/2014/main" id="{0B373066-248A-F1F1-50A6-3F193FBE0A00}"/>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6" name="text" descr="{&quot;templafy&quot;:{&quot;id&quot;:&quot;4c867fa5-20ad-4676-b0ea-47156b5bdebd&quot;}}" title="UserProfile.Address.Copyright">
            <a:extLst>
              <a:ext uri="{FF2B5EF4-FFF2-40B4-BE49-F238E27FC236}">
                <a16:creationId xmlns:a16="http://schemas.microsoft.com/office/drawing/2014/main" id="{F0F94018-BF97-8EBE-3687-E57FF32E678A}"/>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2024 Lincoln National Corporation</a:t>
            </a:r>
          </a:p>
        </p:txBody>
      </p:sp>
    </p:spTree>
    <p:extLst>
      <p:ext uri="{BB962C8B-B14F-4D97-AF65-F5344CB8AC3E}">
        <p14:creationId xmlns:p14="http://schemas.microsoft.com/office/powerpoint/2010/main" val="4093075886"/>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E920-6A94-47FC-8339-F598CE758A38}"/>
              </a:ext>
            </a:extLst>
          </p:cNvPr>
          <p:cNvSpPr>
            <a:spLocks noGrp="1"/>
          </p:cNvSpPr>
          <p:nvPr>
            <p:ph type="title" hasCustomPrompt="1"/>
          </p:nvPr>
        </p:nvSpPr>
        <p:spPr>
          <a:xfrm>
            <a:off x="576000" y="490275"/>
            <a:ext cx="7275597" cy="522000"/>
          </a:xfrm>
        </p:spPr>
        <p:txBody>
          <a:bodyPr/>
          <a:lstStyle>
            <a:lvl1pPr>
              <a:defRPr/>
            </a:lvl1pPr>
          </a:lstStyle>
          <a:p>
            <a:r>
              <a:rPr lang="en-US" dirty="0"/>
              <a:t>Click to enter title</a:t>
            </a:r>
          </a:p>
        </p:txBody>
      </p:sp>
      <p:sp>
        <p:nvSpPr>
          <p:cNvPr id="3" name="Slide Number Placeholder 2">
            <a:extLst>
              <a:ext uri="{FF2B5EF4-FFF2-40B4-BE49-F238E27FC236}">
                <a16:creationId xmlns:a16="http://schemas.microsoft.com/office/drawing/2014/main" id="{B2679A31-3F57-4A08-B284-B1EFD9D24DCC}"/>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6591BDC2-0BDC-4FBD-9A89-F413B5F27B65}"/>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594EE2EB-EBCF-4CEA-9CD8-21FE45C5EE86}"/>
              </a:ext>
            </a:extLst>
          </p:cNvPr>
          <p:cNvSpPr>
            <a:spLocks noGrp="1"/>
          </p:cNvSpPr>
          <p:nvPr>
            <p:ph type="ftr" sz="quarter" idx="12"/>
          </p:nvPr>
        </p:nvSpPr>
        <p:spPr/>
        <p:txBody>
          <a:bodyPr/>
          <a:lstStyle/>
          <a:p>
            <a:endParaRPr lang="en-US" dirty="0"/>
          </a:p>
        </p:txBody>
      </p:sp>
      <p:sp>
        <p:nvSpPr>
          <p:cNvPr id="8" name="TextBox 7">
            <a:extLst>
              <a:ext uri="{FF2B5EF4-FFF2-40B4-BE49-F238E27FC236}">
                <a16:creationId xmlns:a16="http://schemas.microsoft.com/office/drawing/2014/main" id="{8B13C2D2-130A-4E22-8109-BA0B92544771}"/>
              </a:ext>
            </a:extLst>
          </p:cNvPr>
          <p:cNvSpPr txBox="1"/>
          <p:nvPr userDrawn="1"/>
        </p:nvSpPr>
        <p:spPr>
          <a:xfrm>
            <a:off x="10015539" y="4227376"/>
            <a:ext cx="1487242" cy="1395254"/>
          </a:xfrm>
          <a:prstGeom prst="rect">
            <a:avLst/>
          </a:prstGeom>
          <a:noFill/>
        </p:spPr>
        <p:txBody>
          <a:bodyPr wrap="square" lIns="0" tIns="0" rIns="0" bIns="0" rtlCol="0">
            <a:spAutoFit/>
          </a:bodyPr>
          <a:lstStyle/>
          <a:p>
            <a:r>
              <a:rPr lang="en-US" sz="700" b="0" kern="1200" dirty="0">
                <a:solidFill>
                  <a:schemeClr val="tx1"/>
                </a:solidFill>
                <a:effectLst/>
                <a:latin typeface="+mn-lt"/>
                <a:ea typeface="+mn-ea"/>
                <a:cs typeface="+mn-cs"/>
              </a:rPr>
              <a:t>Lincoln Financial Group is the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marketing name for Lincoln National Corporation and its affiliates. </a:t>
            </a:r>
            <a:br>
              <a:rPr lang="en-US" sz="700" b="0" kern="1200" dirty="0">
                <a:solidFill>
                  <a:schemeClr val="tx1"/>
                </a:solidFill>
                <a:effectLst/>
                <a:latin typeface="+mn-lt"/>
                <a:ea typeface="+mn-ea"/>
                <a:cs typeface="+mn-cs"/>
              </a:rPr>
            </a:b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Affiliates are separately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responsible for their own financial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and contractual obligations.</a:t>
            </a:r>
          </a:p>
          <a:p>
            <a:endParaRPr lang="en-US" sz="800" dirty="0">
              <a:cs typeface="Arial" panose="020B0604020202020204" pitchFamily="34" charset="0"/>
            </a:endParaRPr>
          </a:p>
          <a:p>
            <a:pPr algn="l">
              <a:lnSpc>
                <a:spcPct val="100000"/>
              </a:lnSpc>
              <a:spcAft>
                <a:spcPts val="200"/>
              </a:spcAft>
            </a:pPr>
            <a:endParaRPr lang="en-US" sz="800" dirty="0">
              <a:cs typeface="Arial" panose="020B0604020202020204" pitchFamily="34" charset="0"/>
            </a:endParaRPr>
          </a:p>
          <a:p>
            <a:pPr algn="l">
              <a:lnSpc>
                <a:spcPct val="100000"/>
              </a:lnSpc>
              <a:spcAft>
                <a:spcPts val="0"/>
              </a:spcAft>
            </a:pPr>
            <a:endParaRPr lang="en-US" sz="800" b="1" dirty="0">
              <a:cs typeface="Arial" panose="020B0604020202020204" pitchFamily="34" charset="0"/>
            </a:endParaRPr>
          </a:p>
          <a:p>
            <a:pPr algn="l">
              <a:lnSpc>
                <a:spcPct val="100000"/>
              </a:lnSpc>
              <a:spcAft>
                <a:spcPts val="0"/>
              </a:spcAft>
            </a:pPr>
            <a:r>
              <a:rPr lang="en-US" sz="800" b="1" dirty="0">
                <a:cs typeface="Arial" panose="020B0604020202020204" pitchFamily="34" charset="0"/>
              </a:rPr>
              <a:t>LincolnFinancial.com</a:t>
            </a:r>
          </a:p>
          <a:p>
            <a:endParaRPr lang="en-US" sz="800" b="1" dirty="0">
              <a:cs typeface="Arial" panose="020B0604020202020204" pitchFamily="34" charset="0"/>
            </a:endParaRPr>
          </a:p>
        </p:txBody>
      </p:sp>
      <p:graphicFrame>
        <p:nvGraphicFramePr>
          <p:cNvPr id="9" name="Table 8">
            <a:extLst>
              <a:ext uri="{FF2B5EF4-FFF2-40B4-BE49-F238E27FC236}">
                <a16:creationId xmlns:a16="http://schemas.microsoft.com/office/drawing/2014/main" id="{0C275C33-A7CD-48B4-ABCE-C1EFE7B511BD}"/>
              </a:ext>
            </a:extLst>
          </p:cNvPr>
          <p:cNvGraphicFramePr>
            <a:graphicFrameLocks noGrp="1"/>
          </p:cNvGraphicFramePr>
          <p:nvPr userDrawn="1">
            <p:extLst>
              <p:ext uri="{D42A27DB-BD31-4B8C-83A1-F6EECF244321}">
                <p14:modId xmlns:p14="http://schemas.microsoft.com/office/powerpoint/2010/main" val="2237857069"/>
              </p:ext>
            </p:extLst>
          </p:nvPr>
        </p:nvGraphicFramePr>
        <p:xfrm>
          <a:off x="10015538" y="3124200"/>
          <a:ext cx="1487242" cy="929640"/>
        </p:xfrm>
        <a:graphic>
          <a:graphicData uri="http://schemas.openxmlformats.org/drawingml/2006/table">
            <a:tbl>
              <a:tblPr firstRow="1" bandRow="1">
                <a:tableStyleId>{5C22544A-7EE6-4342-B048-85BDC9FD1C3A}</a:tableStyleId>
              </a:tblPr>
              <a:tblGrid>
                <a:gridCol w="14872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 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10" name="Text Placeholder 2">
            <a:extLst>
              <a:ext uri="{FF2B5EF4-FFF2-40B4-BE49-F238E27FC236}">
                <a16:creationId xmlns:a16="http://schemas.microsoft.com/office/drawing/2014/main" id="{70FF1139-85E6-4AE3-A486-4F4C9ED49969}"/>
              </a:ext>
            </a:extLst>
          </p:cNvPr>
          <p:cNvSpPr>
            <a:spLocks noGrp="1"/>
          </p:cNvSpPr>
          <p:nvPr>
            <p:ph type="body" sz="quarter" idx="13" hasCustomPrompt="1"/>
          </p:nvPr>
        </p:nvSpPr>
        <p:spPr>
          <a:xfrm>
            <a:off x="575997" y="1515600"/>
            <a:ext cx="7275600" cy="4766138"/>
          </a:xfrm>
        </p:spPr>
        <p:txBody>
          <a:bodyPr numCol="2" spcCol="288000"/>
          <a:lstStyle>
            <a:lvl1pPr marL="0" indent="0">
              <a:lnSpc>
                <a:spcPct val="125000"/>
              </a:lnSpc>
              <a:spcBef>
                <a:spcPts val="0"/>
              </a:spcBef>
              <a:spcAft>
                <a:spcPts val="1000"/>
              </a:spcAft>
              <a:buClr>
                <a:schemeClr val="accent1"/>
              </a:buClr>
              <a:buFontTx/>
              <a:buNone/>
              <a:defRPr sz="800" b="0" spc="0" baseline="0"/>
            </a:lvl1pPr>
            <a:lvl2pPr marL="0" indent="0">
              <a:lnSpc>
                <a:spcPct val="125000"/>
              </a:lnSpc>
              <a:spcBef>
                <a:spcPts val="0"/>
              </a:spcBef>
              <a:spcAft>
                <a:spcPts val="1000"/>
              </a:spcAft>
              <a:buFontTx/>
              <a:buNone/>
              <a:defRPr sz="800" b="0"/>
            </a:lvl2pPr>
            <a:lvl3pPr marL="0" indent="0">
              <a:spcBef>
                <a:spcPts val="1200"/>
              </a:spcBef>
              <a:buFont typeface="Arial" panose="020B0604020202020204" pitchFamily="34" charset="0"/>
              <a:buChar char="​"/>
              <a:defRPr sz="1200" b="0"/>
            </a:lvl3pPr>
            <a:lvl4pPr marL="0" indent="0">
              <a:spcBef>
                <a:spcPts val="1200"/>
              </a:spcBef>
              <a:buFont typeface="Arial" panose="020B0604020202020204" pitchFamily="34" charset="0"/>
              <a:buChar char="​"/>
              <a:defRPr sz="1200" b="0"/>
            </a:lvl4pPr>
            <a:lvl5pPr marL="0" indent="0">
              <a:spcBef>
                <a:spcPts val="1200"/>
              </a:spcBef>
              <a:buFont typeface="Arial" panose="020B0604020202020204" pitchFamily="34" charset="0"/>
              <a:buChar char="​"/>
              <a:defRPr sz="1200" b="0"/>
            </a:lvl5pPr>
            <a:lvl6pPr marL="0" indent="0">
              <a:spcBef>
                <a:spcPts val="1200"/>
              </a:spcBef>
              <a:buFont typeface="Arial" panose="020B0604020202020204" pitchFamily="34" charset="0"/>
              <a:buChar char="​"/>
              <a:defRPr sz="1200" b="0"/>
            </a:lvl6pPr>
            <a:lvl7pPr marL="0" indent="0">
              <a:spcBef>
                <a:spcPts val="1200"/>
              </a:spcBef>
              <a:buFont typeface="Arial" panose="020B0604020202020204" pitchFamily="34" charset="0"/>
              <a:buChar char="​"/>
              <a:defRPr sz="1200" b="0"/>
            </a:lvl7pPr>
            <a:lvl8pPr marL="0" indent="0">
              <a:spcBef>
                <a:spcPts val="1200"/>
              </a:spcBef>
              <a:buFont typeface="Arial" panose="020B0604020202020204" pitchFamily="34" charset="0"/>
              <a:buChar char="​"/>
              <a:defRPr sz="1200" b="0"/>
            </a:lvl8pPr>
            <a:lvl9pPr marL="0" indent="0">
              <a:spcBef>
                <a:spcPts val="1200"/>
              </a:spcBef>
              <a:buFont typeface="Arial" panose="020B0604020202020204" pitchFamily="34" charset="0"/>
              <a:buChar char="​"/>
              <a:defRPr sz="1200" b="0"/>
            </a:lvl9pPr>
          </a:lstStyle>
          <a:p>
            <a:r>
              <a:rPr lang="en-US" dirty="0"/>
              <a:t>Enter disclosure text here. Text will automatically flow to the second column. </a:t>
            </a:r>
            <a:br>
              <a:rPr lang="en-US" dirty="0"/>
            </a:b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noProof="0" dirty="0" err="1"/>
              <a:t>Risus</a:t>
            </a:r>
            <a:r>
              <a:rPr lang="en-US" noProof="0" dirty="0"/>
              <a:t> </a:t>
            </a:r>
            <a:r>
              <a:rPr lang="en-US" noProof="0" dirty="0" err="1"/>
              <a:t>pretium</a:t>
            </a:r>
            <a:r>
              <a:rPr lang="en-US" noProof="0" dirty="0"/>
              <a:t> </a:t>
            </a:r>
            <a:r>
              <a:rPr lang="en-US" noProof="0" dirty="0" err="1"/>
              <a:t>quam</a:t>
            </a:r>
            <a:r>
              <a:rPr lang="en-US" noProof="0" dirty="0"/>
              <a:t> </a:t>
            </a:r>
            <a:r>
              <a:rPr lang="en-US" noProof="0" dirty="0" err="1"/>
              <a:t>vulputate</a:t>
            </a:r>
            <a:r>
              <a:rPr lang="en-US" noProof="0" dirty="0"/>
              <a:t> </a:t>
            </a:r>
            <a:r>
              <a:rPr lang="en-US" noProof="0" dirty="0" err="1"/>
              <a:t>dignissim</a:t>
            </a:r>
            <a:r>
              <a:rPr lang="en-US" noProof="0" dirty="0"/>
              <a:t>. </a:t>
            </a:r>
            <a:r>
              <a:rPr lang="en-US" noProof="0" dirty="0" err="1"/>
              <a:t>Lectus</a:t>
            </a:r>
            <a:r>
              <a:rPr lang="en-US" noProof="0" dirty="0"/>
              <a:t> </a:t>
            </a:r>
            <a:r>
              <a:rPr lang="en-US" noProof="0" dirty="0" err="1"/>
              <a:t>quam</a:t>
            </a:r>
            <a:r>
              <a:rPr lang="en-US" noProof="0" dirty="0"/>
              <a:t> id </a:t>
            </a:r>
            <a:r>
              <a:rPr lang="en-US" noProof="0" dirty="0" err="1"/>
              <a:t>leo</a:t>
            </a:r>
            <a:r>
              <a:rPr lang="en-US" noProof="0" dirty="0"/>
              <a:t> in vitae </a:t>
            </a:r>
            <a:r>
              <a:rPr lang="en-US" noProof="0" dirty="0" err="1"/>
              <a:t>turpis</a:t>
            </a:r>
            <a:r>
              <a:rPr lang="en-US" noProof="0" dirty="0"/>
              <a:t> </a:t>
            </a:r>
            <a:r>
              <a:rPr lang="en-US" noProof="0" dirty="0" err="1"/>
              <a:t>massa</a:t>
            </a:r>
            <a:r>
              <a:rPr lang="en-US" noProof="0" dirty="0"/>
              <a:t> sed. Sed libero </a:t>
            </a:r>
            <a:r>
              <a:rPr lang="en-US" noProof="0" dirty="0" err="1"/>
              <a:t>enim</a:t>
            </a:r>
            <a:r>
              <a:rPr lang="en-US" noProof="0" dirty="0"/>
              <a:t> sed </a:t>
            </a:r>
            <a:r>
              <a:rPr lang="en-US" noProof="0" dirty="0" err="1"/>
              <a:t>faucibus</a:t>
            </a:r>
            <a:r>
              <a:rPr lang="en-US" noProof="0" dirty="0"/>
              <a:t> </a:t>
            </a:r>
            <a:r>
              <a:rPr lang="en-US" noProof="0" dirty="0" err="1"/>
              <a:t>turpis</a:t>
            </a:r>
            <a:r>
              <a:rPr lang="en-US" noProof="0" dirty="0"/>
              <a:t>.</a:t>
            </a:r>
          </a:p>
          <a:p>
            <a:pPr lvl="0"/>
            <a:r>
              <a:rPr lang="en-US" noProof="0" dirty="0"/>
              <a:t>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eiciendem</a:t>
            </a:r>
            <a:r>
              <a:rPr lang="en-US" noProof="0" dirty="0"/>
              <a:t> et </a:t>
            </a:r>
            <a:r>
              <a:rPr lang="en-US" noProof="0" dirty="0" err="1"/>
              <a:t>quati</a:t>
            </a:r>
            <a:r>
              <a:rPr lang="en-US" noProof="0" dirty="0"/>
              <a:t> </a:t>
            </a:r>
            <a:r>
              <a:rPr lang="en-US" noProof="0" dirty="0" err="1"/>
              <a:t>blaboreiusam</a:t>
            </a:r>
            <a:r>
              <a:rPr lang="en-US" noProof="0" dirty="0"/>
              <a:t> </a:t>
            </a:r>
            <a:r>
              <a:rPr lang="en-US" noProof="0" dirty="0" err="1"/>
              <a:t>ut</a:t>
            </a:r>
            <a:r>
              <a:rPr lang="en-US" noProof="0" dirty="0"/>
              <a:t> et </a:t>
            </a:r>
            <a:r>
              <a:rPr lang="en-US" noProof="0" dirty="0" err="1"/>
              <a:t>voluptatur</a:t>
            </a:r>
            <a:r>
              <a:rPr lang="en-US" noProof="0" dirty="0"/>
              <a:t>, </a:t>
            </a:r>
            <a:r>
              <a:rPr lang="en-US" noProof="0" dirty="0" err="1"/>
              <a:t>tem</a:t>
            </a:r>
            <a:r>
              <a:rPr lang="en-US" noProof="0" dirty="0"/>
              <a:t> que </a:t>
            </a:r>
            <a:r>
              <a:rPr lang="en-US" noProof="0" dirty="0" err="1"/>
              <a:t>si</a:t>
            </a:r>
            <a:r>
              <a:rPr lang="en-US" noProof="0" dirty="0"/>
              <a:t> </a:t>
            </a:r>
            <a:r>
              <a:rPr lang="en-US" noProof="0" dirty="0" err="1"/>
              <a:t>ut</a:t>
            </a:r>
            <a:r>
              <a:rPr lang="en-US" noProof="0" dirty="0"/>
              <a:t> as </a:t>
            </a:r>
            <a:r>
              <a:rPr lang="en-US" noProof="0" dirty="0" err="1"/>
              <a:t>etam</a:t>
            </a:r>
            <a:r>
              <a:rPr lang="en-US" noProof="0" dirty="0"/>
              <a:t>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venit</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Nam </a:t>
            </a:r>
            <a:r>
              <a:rPr lang="en-US" noProof="0" dirty="0" err="1"/>
              <a:t>ut</a:t>
            </a:r>
            <a:r>
              <a:rPr lang="en-US" noProof="0" dirty="0"/>
              <a:t> </a:t>
            </a:r>
            <a:r>
              <a:rPr lang="en-US" noProof="0" dirty="0" err="1"/>
              <a:t>delic</a:t>
            </a:r>
            <a:r>
              <a:rPr lang="en-US" noProof="0" dirty="0"/>
              <a:t> </a:t>
            </a:r>
            <a:r>
              <a:rPr lang="en-US" noProof="0" dirty="0" err="1"/>
              <a:t>torehen</a:t>
            </a:r>
            <a:r>
              <a:rPr lang="en-US" noProof="0" dirty="0"/>
              <a:t>. 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eiciendem</a:t>
            </a:r>
            <a:r>
              <a:rPr lang="en-US" noProof="0" dirty="0"/>
              <a:t> et </a:t>
            </a:r>
            <a:r>
              <a:rPr lang="en-US" noProof="0" dirty="0" err="1"/>
              <a:t>quati</a:t>
            </a:r>
            <a:r>
              <a:rPr lang="en-US" noProof="0" dirty="0"/>
              <a:t> </a:t>
            </a:r>
            <a:r>
              <a:rPr lang="en-US" noProof="0" dirty="0" err="1"/>
              <a:t>blaboreiusam</a:t>
            </a:r>
            <a:r>
              <a:rPr lang="en-US" noProof="0" dirty="0"/>
              <a:t> </a:t>
            </a:r>
            <a:r>
              <a:rPr lang="en-US" noProof="0" dirty="0" err="1"/>
              <a:t>ut</a:t>
            </a:r>
            <a:r>
              <a:rPr lang="en-US" noProof="0" dirty="0"/>
              <a:t> et </a:t>
            </a:r>
            <a:r>
              <a:rPr lang="en-US" noProof="0" dirty="0" err="1"/>
              <a:t>voluptatur</a:t>
            </a:r>
            <a:r>
              <a:rPr lang="en-US" noProof="0" dirty="0"/>
              <a:t>, </a:t>
            </a:r>
            <a:r>
              <a:rPr lang="en-US" noProof="0" dirty="0" err="1"/>
              <a:t>tem</a:t>
            </a:r>
            <a:r>
              <a:rPr lang="en-US" noProof="0" dirty="0"/>
              <a:t> que </a:t>
            </a:r>
            <a:r>
              <a:rPr lang="en-US" noProof="0" dirty="0" err="1"/>
              <a:t>si</a:t>
            </a:r>
            <a:r>
              <a:rPr lang="en-US" noProof="0" dirty="0"/>
              <a:t> </a:t>
            </a:r>
            <a:r>
              <a:rPr lang="en-US" noProof="0" dirty="0" err="1"/>
              <a:t>ut</a:t>
            </a:r>
            <a:r>
              <a:rPr lang="en-US" noProof="0" dirty="0"/>
              <a:t> as </a:t>
            </a:r>
            <a:r>
              <a:rPr lang="en-US" noProof="0" dirty="0" err="1"/>
              <a:t>etam</a:t>
            </a:r>
            <a:r>
              <a:rPr lang="en-US" noProof="0" dirty="0"/>
              <a:t>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a:t>
            </a:r>
            <a:r>
              <a:rPr lang="en-US" noProof="0" dirty="0"/>
              <a:t> </a:t>
            </a:r>
            <a:r>
              <a:rPr lang="en-US" noProof="0" dirty="0" err="1"/>
              <a:t>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venit</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a:t>
            </a:r>
            <a:r>
              <a:rPr lang="en-US" noProof="0" dirty="0" err="1"/>
              <a:t>ommodi</a:t>
            </a:r>
            <a:r>
              <a:rPr lang="en-US" noProof="0" dirty="0"/>
              <a:t> </a:t>
            </a:r>
            <a:r>
              <a:rPr lang="en-US" noProof="0" dirty="0" err="1"/>
              <a:t>tem</a:t>
            </a:r>
            <a:r>
              <a:rPr lang="en-US" noProof="0" dirty="0"/>
              <a:t>. </a:t>
            </a:r>
            <a:r>
              <a:rPr lang="en-US" noProof="0" dirty="0" err="1"/>
              <a:t>Apid</a:t>
            </a:r>
            <a:r>
              <a:rPr lang="en-US" noProof="0" dirty="0"/>
              <a:t> </a:t>
            </a:r>
            <a:r>
              <a:rPr lang="en-US" noProof="0" dirty="0" err="1"/>
              <a:t>ullaccum</a:t>
            </a:r>
            <a:r>
              <a:rPr lang="en-US" noProof="0" dirty="0"/>
              <a:t>, </a:t>
            </a:r>
            <a:r>
              <a:rPr lang="en-US" noProof="0" dirty="0" err="1"/>
              <a:t>occumquo</a:t>
            </a:r>
            <a:r>
              <a:rPr lang="en-US" noProof="0" dirty="0"/>
              <a:t> dem qui </a:t>
            </a:r>
            <a:r>
              <a:rPr lang="en-US" noProof="0" dirty="0" err="1"/>
              <a:t>ditem</a:t>
            </a:r>
            <a:r>
              <a:rPr lang="en-US" noProof="0" dirty="0"/>
              <a:t> </a:t>
            </a:r>
            <a:r>
              <a:rPr lang="en-US" noProof="0" dirty="0" err="1"/>
              <a:t>sima</a:t>
            </a:r>
            <a:r>
              <a:rPr lang="en-US" noProof="0" dirty="0"/>
              <a:t> </a:t>
            </a:r>
            <a:r>
              <a:rPr lang="en-US" noProof="0" dirty="0" err="1"/>
              <a:t>nullamenis</a:t>
            </a:r>
            <a:r>
              <a:rPr lang="en-US" noProof="0" dirty="0"/>
              <a:t> ra nihil </a:t>
            </a:r>
            <a:r>
              <a:rPr lang="en-US" noProof="0" dirty="0" err="1"/>
              <a:t>magnitatem</a:t>
            </a:r>
            <a:r>
              <a:rPr lang="en-US" noProof="0" dirty="0"/>
              <a:t>. </a:t>
            </a:r>
            <a:r>
              <a:rPr lang="en-US" noProof="0" dirty="0" err="1"/>
              <a:t>Itate</a:t>
            </a:r>
            <a:r>
              <a:rPr lang="en-US" noProof="0" dirty="0"/>
              <a:t> </a:t>
            </a:r>
            <a:r>
              <a:rPr lang="en-US" noProof="0" dirty="0" err="1"/>
              <a:t>nihillutet</a:t>
            </a:r>
            <a:r>
              <a:rPr lang="en-US" noProof="0" dirty="0"/>
              <a:t> </a:t>
            </a:r>
            <a:r>
              <a:rPr lang="en-US" noProof="0" dirty="0" err="1"/>
              <a:t>audandi</a:t>
            </a:r>
            <a:r>
              <a:rPr lang="en-US" noProof="0" dirty="0"/>
              <a:t> </a:t>
            </a:r>
            <a:r>
              <a:rPr lang="en-US" noProof="0" dirty="0" err="1"/>
              <a:t>cullaut</a:t>
            </a:r>
            <a:r>
              <a:rPr lang="en-US" noProof="0" dirty="0"/>
              <a:t> fugit qui </a:t>
            </a:r>
            <a:r>
              <a:rPr lang="en-US" noProof="0" dirty="0" err="1"/>
              <a:t>nis</a:t>
            </a:r>
            <a:r>
              <a:rPr lang="en-US" noProof="0" dirty="0"/>
              <a:t> </a:t>
            </a:r>
            <a:r>
              <a:rPr lang="en-US" noProof="0" dirty="0" err="1"/>
              <a:t>il</a:t>
            </a:r>
            <a:r>
              <a:rPr lang="en-US" noProof="0" dirty="0"/>
              <a:t> </a:t>
            </a:r>
            <a:r>
              <a:rPr lang="en-US" noProof="0" dirty="0" err="1"/>
              <a:t>maionsedit</a:t>
            </a:r>
            <a:r>
              <a:rPr lang="en-US" noProof="0" dirty="0"/>
              <a:t> re </a:t>
            </a:r>
            <a:r>
              <a:rPr lang="en-US" noProof="0" dirty="0" err="1"/>
              <a:t>netur</a:t>
            </a:r>
            <a:r>
              <a:rPr lang="en-US" noProof="0" dirty="0"/>
              <a:t> </a:t>
            </a:r>
            <a:r>
              <a:rPr lang="en-US" noProof="0" dirty="0" err="1"/>
              <a:t>maio</a:t>
            </a:r>
            <a:r>
              <a:rPr lang="en-US" noProof="0" dirty="0"/>
              <a:t> </a:t>
            </a:r>
            <a:r>
              <a:rPr lang="en-US" noProof="0" dirty="0" err="1"/>
              <a:t>eos</a:t>
            </a:r>
            <a:r>
              <a:rPr lang="en-US" noProof="0" dirty="0"/>
              <a:t> </a:t>
            </a:r>
            <a:r>
              <a:rPr lang="en-US" noProof="0" dirty="0" err="1"/>
              <a:t>ullatem</a:t>
            </a:r>
            <a:r>
              <a:rPr lang="en-US" noProof="0" dirty="0"/>
              <a:t> </a:t>
            </a:r>
            <a:r>
              <a:rPr lang="en-US" noProof="0" dirty="0" err="1"/>
              <a:t>quae</a:t>
            </a:r>
            <a:r>
              <a:rPr lang="en-US" noProof="0" dirty="0"/>
              <a:t>. Vit quos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velluptus</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a:t>
            </a:r>
            <a:r>
              <a:rPr lang="en-US" noProof="0" dirty="0" err="1"/>
              <a:t>si</a:t>
            </a:r>
            <a:r>
              <a:rPr lang="en-US" noProof="0" dirty="0"/>
              <a:t> </a:t>
            </a:r>
            <a:r>
              <a:rPr lang="en-US" noProof="0" dirty="0" err="1"/>
              <a:t>doluptatur</a:t>
            </a:r>
            <a:r>
              <a:rPr lang="en-US" noProof="0" dirty="0"/>
              <a:t> </a:t>
            </a:r>
            <a:r>
              <a:rPr lang="en-US" noProof="0" dirty="0" err="1"/>
              <a:t>accae</a:t>
            </a:r>
            <a:r>
              <a:rPr lang="en-US" noProof="0" dirty="0"/>
              <a:t> </a:t>
            </a:r>
            <a:r>
              <a:rPr lang="en-US" noProof="0" dirty="0" err="1"/>
              <a:t>vellam</a:t>
            </a:r>
            <a:r>
              <a:rPr lang="en-US" noProof="0" dirty="0"/>
              <a:t> </a:t>
            </a:r>
            <a:r>
              <a:rPr lang="en-US" noProof="0" dirty="0" err="1"/>
              <a:t>aut</a:t>
            </a:r>
            <a:r>
              <a:rPr lang="en-US" noProof="0" dirty="0"/>
              <a:t> pe </a:t>
            </a:r>
            <a:r>
              <a:rPr lang="en-US" noProof="0" dirty="0" err="1"/>
              <a:t>sunto</a:t>
            </a:r>
            <a:r>
              <a:rPr lang="en-US" noProof="0" dirty="0"/>
              <a:t> </a:t>
            </a:r>
            <a:r>
              <a:rPr lang="en-US" noProof="0" dirty="0" err="1"/>
              <a:t>dolupta</a:t>
            </a:r>
            <a:r>
              <a:rPr lang="en-US" noProof="0" dirty="0"/>
              <a:t> </a:t>
            </a:r>
            <a:r>
              <a:rPr lang="en-US" noProof="0" dirty="0" err="1"/>
              <a:t>temporem</a:t>
            </a:r>
            <a:r>
              <a:rPr lang="en-US" noProof="0" dirty="0"/>
              <a:t>.</a:t>
            </a:r>
          </a:p>
          <a:p>
            <a:pPr lvl="0"/>
            <a:r>
              <a:rPr lang="en-US" noProof="0" dirty="0"/>
              <a:t>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eiciendem</a:t>
            </a:r>
            <a:r>
              <a:rPr lang="en-US" noProof="0" dirty="0"/>
              <a:t> et </a:t>
            </a:r>
            <a:r>
              <a:rPr lang="en-US" noProof="0" dirty="0" err="1"/>
              <a:t>quati</a:t>
            </a:r>
            <a:r>
              <a:rPr lang="en-US" noProof="0" dirty="0"/>
              <a:t> </a:t>
            </a:r>
            <a:r>
              <a:rPr lang="en-US" noProof="0" dirty="0" err="1"/>
              <a:t>blaboreiusam</a:t>
            </a:r>
            <a:r>
              <a:rPr lang="en-US" noProof="0" dirty="0"/>
              <a:t> </a:t>
            </a:r>
            <a:r>
              <a:rPr lang="en-US" noProof="0" dirty="0" err="1"/>
              <a:t>ut</a:t>
            </a:r>
            <a:r>
              <a:rPr lang="en-US" noProof="0" dirty="0"/>
              <a:t> et </a:t>
            </a:r>
            <a:r>
              <a:rPr lang="en-US" noProof="0" dirty="0" err="1"/>
              <a:t>voluptatur</a:t>
            </a:r>
            <a:r>
              <a:rPr lang="en-US" noProof="0" dirty="0"/>
              <a:t>, </a:t>
            </a:r>
            <a:r>
              <a:rPr lang="en-US" noProof="0" dirty="0" err="1"/>
              <a:t>tem</a:t>
            </a:r>
            <a:r>
              <a:rPr lang="en-US" noProof="0" dirty="0"/>
              <a:t> que </a:t>
            </a:r>
            <a:r>
              <a:rPr lang="en-US" noProof="0" dirty="0" err="1"/>
              <a:t>si</a:t>
            </a:r>
            <a:r>
              <a:rPr lang="en-US" noProof="0" dirty="0"/>
              <a:t> </a:t>
            </a:r>
            <a:r>
              <a:rPr lang="en-US" noProof="0" dirty="0" err="1"/>
              <a:t>ut</a:t>
            </a:r>
            <a:r>
              <a:rPr lang="en-US" noProof="0" dirty="0"/>
              <a:t> as </a:t>
            </a:r>
            <a:r>
              <a:rPr lang="en-US" noProof="0" dirty="0" err="1"/>
              <a:t>etam</a:t>
            </a:r>
            <a:r>
              <a:rPr lang="en-US" noProof="0" dirty="0"/>
              <a:t>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venit</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Nam </a:t>
            </a:r>
            <a:r>
              <a:rPr lang="en-US" noProof="0" dirty="0" err="1"/>
              <a:t>ut</a:t>
            </a:r>
            <a:r>
              <a:rPr lang="en-US" noProof="0" dirty="0"/>
              <a:t> </a:t>
            </a:r>
            <a:r>
              <a:rPr lang="en-US" noProof="0" dirty="0" err="1"/>
              <a:t>delic</a:t>
            </a:r>
            <a:r>
              <a:rPr lang="en-US" noProof="0" dirty="0"/>
              <a:t> </a:t>
            </a:r>
            <a:r>
              <a:rPr lang="en-US" noProof="0" dirty="0" err="1"/>
              <a:t>torehen</a:t>
            </a:r>
            <a:r>
              <a:rPr lang="en-US" noProof="0" dirty="0"/>
              <a:t>. 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eiciendem</a:t>
            </a:r>
            <a:r>
              <a:rPr lang="en-US" noProof="0" dirty="0"/>
              <a:t> et </a:t>
            </a:r>
            <a:r>
              <a:rPr lang="en-US" noProof="0" dirty="0" err="1"/>
              <a:t>quati</a:t>
            </a:r>
            <a:r>
              <a:rPr lang="en-US" noProof="0" dirty="0"/>
              <a:t> </a:t>
            </a:r>
            <a:r>
              <a:rPr lang="en-US" noProof="0" dirty="0" err="1"/>
              <a:t>blaboreiusam</a:t>
            </a:r>
            <a:r>
              <a:rPr lang="en-US" noProof="0" dirty="0"/>
              <a:t> </a:t>
            </a:r>
            <a:r>
              <a:rPr lang="en-US" noProof="0" dirty="0" err="1"/>
              <a:t>ut</a:t>
            </a:r>
            <a:r>
              <a:rPr lang="en-US" noProof="0" dirty="0"/>
              <a:t> et </a:t>
            </a:r>
            <a:r>
              <a:rPr lang="en-US" noProof="0" dirty="0" err="1"/>
              <a:t>voluptatur</a:t>
            </a:r>
            <a:r>
              <a:rPr lang="en-US" noProof="0" dirty="0"/>
              <a:t>, </a:t>
            </a:r>
            <a:r>
              <a:rPr lang="en-US" noProof="0" dirty="0" err="1"/>
              <a:t>tem</a:t>
            </a:r>
            <a:r>
              <a:rPr lang="en-US" noProof="0" dirty="0"/>
              <a:t> que </a:t>
            </a:r>
            <a:r>
              <a:rPr lang="en-US" noProof="0" dirty="0" err="1"/>
              <a:t>si</a:t>
            </a:r>
            <a:r>
              <a:rPr lang="en-US" noProof="0" dirty="0"/>
              <a:t> </a:t>
            </a:r>
            <a:r>
              <a:rPr lang="en-US" noProof="0" dirty="0" err="1"/>
              <a:t>ut</a:t>
            </a:r>
            <a:r>
              <a:rPr lang="en-US" noProof="0" dirty="0"/>
              <a:t> as </a:t>
            </a:r>
            <a:r>
              <a:rPr lang="en-US" noProof="0" dirty="0" err="1"/>
              <a:t>etam</a:t>
            </a:r>
            <a:r>
              <a:rPr lang="en-US" noProof="0" dirty="0"/>
              <a:t>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a:t>
            </a:r>
            <a:r>
              <a:rPr lang="en-US" noProof="0" dirty="0"/>
              <a:t> </a:t>
            </a:r>
            <a:r>
              <a:rPr lang="en-US" noProof="0" dirty="0" err="1"/>
              <a:t>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venit</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a:t>
            </a:r>
          </a:p>
          <a:p>
            <a:pPr lvl="0"/>
            <a:r>
              <a:rPr lang="en-US" noProof="0" dirty="0" err="1"/>
              <a:t>ommodi</a:t>
            </a:r>
            <a:r>
              <a:rPr lang="en-US" noProof="0" dirty="0"/>
              <a:t> </a:t>
            </a:r>
            <a:r>
              <a:rPr lang="en-US" noProof="0" dirty="0" err="1"/>
              <a:t>tem</a:t>
            </a:r>
            <a:r>
              <a:rPr lang="en-US" noProof="0" dirty="0"/>
              <a:t>. </a:t>
            </a:r>
            <a:r>
              <a:rPr lang="en-US" noProof="0" dirty="0" err="1"/>
              <a:t>Apid</a:t>
            </a:r>
            <a:r>
              <a:rPr lang="en-US" noProof="0" dirty="0"/>
              <a:t> </a:t>
            </a:r>
            <a:r>
              <a:rPr lang="en-US" noProof="0" dirty="0" err="1"/>
              <a:t>ullaccum</a:t>
            </a:r>
            <a:r>
              <a:rPr lang="en-US" noProof="0" dirty="0"/>
              <a:t>, </a:t>
            </a:r>
            <a:r>
              <a:rPr lang="en-US" noProof="0" dirty="0" err="1"/>
              <a:t>occumquo</a:t>
            </a:r>
            <a:r>
              <a:rPr lang="en-US" noProof="0" dirty="0"/>
              <a:t> dem qui </a:t>
            </a:r>
            <a:r>
              <a:rPr lang="en-US" noProof="0" dirty="0" err="1"/>
              <a:t>ditem</a:t>
            </a:r>
            <a:r>
              <a:rPr lang="en-US" noProof="0" dirty="0"/>
              <a:t> </a:t>
            </a:r>
            <a:r>
              <a:rPr lang="en-US" noProof="0" dirty="0" err="1"/>
              <a:t>sima</a:t>
            </a:r>
            <a:r>
              <a:rPr lang="en-US" noProof="0" dirty="0"/>
              <a:t> </a:t>
            </a:r>
            <a:r>
              <a:rPr lang="en-US" noProof="0" dirty="0" err="1"/>
              <a:t>nullamenis</a:t>
            </a:r>
            <a:r>
              <a:rPr lang="en-US" noProof="0" dirty="0"/>
              <a:t> ra nihil </a:t>
            </a:r>
            <a:r>
              <a:rPr lang="en-US" noProof="0" dirty="0" err="1"/>
              <a:t>magnitatem</a:t>
            </a:r>
            <a:r>
              <a:rPr lang="en-US" noProof="0" dirty="0"/>
              <a:t>. </a:t>
            </a:r>
            <a:r>
              <a:rPr lang="en-US" noProof="0" dirty="0" err="1"/>
              <a:t>Itate</a:t>
            </a:r>
            <a:r>
              <a:rPr lang="en-US" noProof="0" dirty="0"/>
              <a:t> </a:t>
            </a:r>
            <a:r>
              <a:rPr lang="en-US" noProof="0" dirty="0" err="1"/>
              <a:t>nihillutet</a:t>
            </a:r>
            <a:r>
              <a:rPr lang="en-US" noProof="0" dirty="0"/>
              <a:t> </a:t>
            </a:r>
            <a:r>
              <a:rPr lang="en-US" noProof="0" dirty="0" err="1"/>
              <a:t>audandi</a:t>
            </a:r>
            <a:r>
              <a:rPr lang="en-US" noProof="0" dirty="0"/>
              <a:t> </a:t>
            </a:r>
            <a:r>
              <a:rPr lang="en-US" noProof="0" dirty="0" err="1"/>
              <a:t>cullaut</a:t>
            </a:r>
            <a:r>
              <a:rPr lang="en-US" noProof="0" dirty="0"/>
              <a:t> fugit qui </a:t>
            </a:r>
            <a:r>
              <a:rPr lang="en-US" noProof="0" dirty="0" err="1"/>
              <a:t>nis</a:t>
            </a:r>
            <a:r>
              <a:rPr lang="en-US" noProof="0" dirty="0"/>
              <a:t> </a:t>
            </a:r>
            <a:r>
              <a:rPr lang="en-US" noProof="0" dirty="0" err="1"/>
              <a:t>il</a:t>
            </a:r>
            <a:r>
              <a:rPr lang="en-US" noProof="0" dirty="0"/>
              <a:t> </a:t>
            </a:r>
            <a:r>
              <a:rPr lang="en-US" noProof="0" dirty="0" err="1"/>
              <a:t>maionsedit</a:t>
            </a:r>
            <a:r>
              <a:rPr lang="en-US" noProof="0" dirty="0"/>
              <a:t> re </a:t>
            </a:r>
            <a:r>
              <a:rPr lang="en-US" noProof="0" dirty="0" err="1"/>
              <a:t>netur</a:t>
            </a:r>
            <a:r>
              <a:rPr lang="en-US" noProof="0" dirty="0"/>
              <a:t> </a:t>
            </a:r>
            <a:r>
              <a:rPr lang="en-US" noProof="0" dirty="0" err="1"/>
              <a:t>maio</a:t>
            </a:r>
            <a:r>
              <a:rPr lang="en-US" noProof="0" dirty="0"/>
              <a:t> </a:t>
            </a:r>
            <a:r>
              <a:rPr lang="en-US" noProof="0" dirty="0" err="1"/>
              <a:t>eos</a:t>
            </a:r>
            <a:r>
              <a:rPr lang="en-US" noProof="0" dirty="0"/>
              <a:t> </a:t>
            </a:r>
            <a:r>
              <a:rPr lang="en-US" noProof="0" dirty="0" err="1"/>
              <a:t>ullatem</a:t>
            </a:r>
            <a:r>
              <a:rPr lang="en-US" noProof="0" dirty="0"/>
              <a:t> </a:t>
            </a:r>
            <a:r>
              <a:rPr lang="en-US" noProof="0" dirty="0" err="1"/>
              <a:t>quae</a:t>
            </a:r>
            <a:r>
              <a:rPr lang="en-US" noProof="0" dirty="0"/>
              <a:t>. Vit quos </a:t>
            </a:r>
            <a:r>
              <a:rPr lang="en-US" noProof="0" dirty="0" err="1"/>
              <a:t>doloribus</a:t>
            </a:r>
            <a:r>
              <a:rPr lang="en-US" noProof="0" dirty="0"/>
              <a:t> </a:t>
            </a:r>
            <a:r>
              <a:rPr lang="en-US" noProof="0" dirty="0" err="1"/>
              <a:t>inctias</a:t>
            </a:r>
            <a:r>
              <a:rPr lang="en-US" noProof="0" dirty="0"/>
              <a:t> </a:t>
            </a:r>
            <a:r>
              <a:rPr lang="en-US" noProof="0" dirty="0" err="1"/>
              <a:t>estotatiur</a:t>
            </a:r>
            <a:r>
              <a:rPr lang="en-US" noProof="0" dirty="0"/>
              <a:t> </a:t>
            </a:r>
            <a:r>
              <a:rPr lang="en-US" noProof="0" dirty="0" err="1"/>
              <a:t>aliquam</a:t>
            </a:r>
            <a:r>
              <a:rPr lang="en-US" noProof="0" dirty="0"/>
              <a:t> et </a:t>
            </a:r>
            <a:r>
              <a:rPr lang="en-US" noProof="0" dirty="0" err="1"/>
              <a:t>quae</a:t>
            </a:r>
            <a:r>
              <a:rPr lang="en-US" noProof="0" dirty="0"/>
              <a:t>. Nam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a:t>
            </a:r>
            <a:r>
              <a:rPr lang="en-US" noProof="0" dirty="0"/>
              <a:t> </a:t>
            </a:r>
            <a:r>
              <a:rPr lang="en-US" noProof="0" dirty="0" err="1"/>
              <a:t>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velluptus</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a:t>
            </a:r>
            <a:r>
              <a:rPr lang="en-US" noProof="0" dirty="0" err="1"/>
              <a:t>si</a:t>
            </a:r>
            <a:r>
              <a:rPr lang="en-US" noProof="0" dirty="0"/>
              <a:t> </a:t>
            </a:r>
            <a:r>
              <a:rPr lang="en-US" noProof="0" dirty="0" err="1"/>
              <a:t>doluptatur</a:t>
            </a:r>
            <a:r>
              <a:rPr lang="en-US" noProof="0" dirty="0"/>
              <a:t> </a:t>
            </a:r>
            <a:r>
              <a:rPr lang="en-US" noProof="0" dirty="0" err="1"/>
              <a:t>accae</a:t>
            </a:r>
            <a:r>
              <a:rPr lang="en-US" noProof="0" dirty="0"/>
              <a:t> </a:t>
            </a:r>
            <a:r>
              <a:rPr lang="en-US" noProof="0" dirty="0" err="1"/>
              <a:t>vellam</a:t>
            </a:r>
            <a:r>
              <a:rPr lang="en-US" noProof="0" dirty="0"/>
              <a:t> </a:t>
            </a:r>
            <a:r>
              <a:rPr lang="en-US" noProof="0" dirty="0" err="1"/>
              <a:t>aut</a:t>
            </a:r>
            <a:r>
              <a:rPr lang="en-US" noProof="0" dirty="0"/>
              <a:t> pe </a:t>
            </a:r>
            <a:r>
              <a:rPr lang="en-US" noProof="0" dirty="0" err="1"/>
              <a:t>sunto</a:t>
            </a:r>
            <a:r>
              <a:rPr lang="en-US" noProof="0" dirty="0"/>
              <a:t> </a:t>
            </a:r>
            <a:r>
              <a:rPr lang="en-US" noProof="0" dirty="0" err="1"/>
              <a:t>dolupta</a:t>
            </a:r>
            <a:r>
              <a:rPr lang="en-US" noProof="0" dirty="0"/>
              <a:t> </a:t>
            </a:r>
            <a:r>
              <a:rPr lang="en-US" noProof="0" dirty="0" err="1"/>
              <a:t>temporem</a:t>
            </a:r>
            <a:r>
              <a:rPr lang="en-US" noProof="0" dirty="0"/>
              <a:t>.</a:t>
            </a:r>
          </a:p>
          <a:p>
            <a:pPr lvl="0"/>
            <a:r>
              <a:rPr lang="en-US" noProof="0" dirty="0"/>
              <a:t>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eiciendem</a:t>
            </a:r>
            <a:r>
              <a:rPr lang="en-US" noProof="0" dirty="0"/>
              <a:t> et </a:t>
            </a:r>
            <a:r>
              <a:rPr lang="en-US" noProof="0" dirty="0" err="1"/>
              <a:t>quati</a:t>
            </a:r>
            <a:r>
              <a:rPr lang="en-US" noProof="0" dirty="0"/>
              <a:t> </a:t>
            </a:r>
            <a:r>
              <a:rPr lang="en-US" noProof="0" dirty="0" err="1"/>
              <a:t>blaboreiusam</a:t>
            </a:r>
            <a:r>
              <a:rPr lang="en-US" noProof="0" dirty="0"/>
              <a:t> </a:t>
            </a:r>
            <a:r>
              <a:rPr lang="en-US" noProof="0" dirty="0" err="1"/>
              <a:t>ut</a:t>
            </a:r>
            <a:r>
              <a:rPr lang="en-US" noProof="0" dirty="0"/>
              <a:t> et </a:t>
            </a:r>
            <a:r>
              <a:rPr lang="en-US" noProof="0" dirty="0" err="1"/>
              <a:t>voluptatur</a:t>
            </a:r>
            <a:r>
              <a:rPr lang="en-US" noProof="0" dirty="0"/>
              <a:t>, </a:t>
            </a:r>
            <a:r>
              <a:rPr lang="en-US" noProof="0" dirty="0" err="1"/>
              <a:t>tem</a:t>
            </a:r>
            <a:r>
              <a:rPr lang="en-US" noProof="0" dirty="0"/>
              <a:t> que </a:t>
            </a:r>
            <a:r>
              <a:rPr lang="en-US" noProof="0" dirty="0" err="1"/>
              <a:t>si</a:t>
            </a:r>
            <a:r>
              <a:rPr lang="en-US" noProof="0" dirty="0"/>
              <a:t> </a:t>
            </a:r>
            <a:r>
              <a:rPr lang="en-US" noProof="0" dirty="0" err="1"/>
              <a:t>ut</a:t>
            </a:r>
            <a:r>
              <a:rPr lang="en-US" noProof="0" dirty="0"/>
              <a:t> as </a:t>
            </a:r>
            <a:r>
              <a:rPr lang="en-US" noProof="0" dirty="0" err="1"/>
              <a:t>etam</a:t>
            </a:r>
            <a:r>
              <a:rPr lang="en-US" noProof="0" dirty="0"/>
              <a:t> </a:t>
            </a:r>
            <a:r>
              <a:rPr lang="en-US" noProof="0" dirty="0" err="1"/>
              <a:t>ut</a:t>
            </a:r>
            <a:r>
              <a:rPr lang="en-US" noProof="0" dirty="0"/>
              <a:t> </a:t>
            </a:r>
            <a:r>
              <a:rPr lang="en-US" noProof="0" dirty="0" err="1"/>
              <a:t>delic</a:t>
            </a:r>
            <a:r>
              <a:rPr lang="en-US" noProof="0" dirty="0"/>
              <a:t>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 </a:t>
            </a:r>
            <a:r>
              <a:rPr lang="en-US" noProof="0" dirty="0" err="1"/>
              <a:t>quodiatis</a:t>
            </a:r>
            <a:r>
              <a:rPr lang="en-US" noProof="0" dirty="0"/>
              <a:t> </a:t>
            </a:r>
            <a:r>
              <a:rPr lang="en-US" noProof="0" dirty="0" err="1"/>
              <a:t>praturia</a:t>
            </a:r>
            <a:r>
              <a:rPr lang="en-US" noProof="0" dirty="0"/>
              <a:t> que </a:t>
            </a:r>
            <a:r>
              <a:rPr lang="en-US" noProof="0" dirty="0" err="1"/>
              <a:t>volupta</a:t>
            </a:r>
            <a:r>
              <a:rPr lang="en-US" noProof="0" dirty="0"/>
              <a:t> vel </a:t>
            </a:r>
            <a:r>
              <a:rPr lang="en-US" noProof="0" dirty="0" err="1"/>
              <a:t>mo</a:t>
            </a:r>
            <a:r>
              <a:rPr lang="en-US" noProof="0" dirty="0"/>
              <a:t> </a:t>
            </a:r>
            <a:r>
              <a:rPr lang="en-US" noProof="0" dirty="0" err="1"/>
              <a:t>odit</a:t>
            </a:r>
            <a:r>
              <a:rPr lang="en-US" noProof="0" dirty="0"/>
              <a:t>, que </a:t>
            </a:r>
            <a:r>
              <a:rPr lang="en-US" noProof="0" dirty="0" err="1"/>
              <a:t>nimpos</a:t>
            </a:r>
            <a:r>
              <a:rPr lang="en-US" noProof="0" dirty="0"/>
              <a:t> doles </a:t>
            </a:r>
            <a:r>
              <a:rPr lang="en-US" noProof="0" dirty="0" err="1"/>
              <a:t>arioccaeperatem</a:t>
            </a:r>
            <a:r>
              <a:rPr lang="en-US" noProof="0" dirty="0"/>
              <a:t> </a:t>
            </a:r>
            <a:r>
              <a:rPr lang="en-US" noProof="0" dirty="0" err="1"/>
              <a:t>nis</a:t>
            </a:r>
            <a:r>
              <a:rPr lang="en-US" noProof="0" dirty="0"/>
              <a:t> </a:t>
            </a:r>
            <a:r>
              <a:rPr lang="en-US" noProof="0" dirty="0" err="1"/>
              <a:t>dionem</a:t>
            </a:r>
            <a:r>
              <a:rPr lang="en-US" noProof="0" dirty="0"/>
              <a:t>. </a:t>
            </a:r>
            <a:r>
              <a:rPr lang="en-US" noProof="0" dirty="0" err="1"/>
              <a:t>ius</a:t>
            </a:r>
            <a:r>
              <a:rPr lang="en-US" noProof="0" dirty="0"/>
              <a:t> </a:t>
            </a:r>
            <a:r>
              <a:rPr lang="en-US" noProof="0" dirty="0" err="1"/>
              <a:t>si</a:t>
            </a:r>
            <a:r>
              <a:rPr lang="en-US" noProof="0" dirty="0"/>
              <a:t> </a:t>
            </a:r>
            <a:r>
              <a:rPr lang="en-US" noProof="0" dirty="0" err="1"/>
              <a:t>cupta</a:t>
            </a:r>
            <a:r>
              <a:rPr lang="en-US" noProof="0" dirty="0"/>
              <a:t> que </a:t>
            </a:r>
            <a:r>
              <a:rPr lang="en-US" noProof="0" dirty="0" err="1"/>
              <a:t>nusapit</a:t>
            </a:r>
            <a:r>
              <a:rPr lang="en-US" noProof="0" dirty="0"/>
              <a:t> </a:t>
            </a:r>
            <a:r>
              <a:rPr lang="en-US" noProof="0" dirty="0" err="1"/>
              <a:t>venit</a:t>
            </a:r>
            <a:r>
              <a:rPr lang="en-US" noProof="0" dirty="0"/>
              <a:t>, sin </a:t>
            </a:r>
            <a:r>
              <a:rPr lang="en-US" noProof="0" dirty="0" err="1"/>
              <a:t>expla</a:t>
            </a:r>
            <a:r>
              <a:rPr lang="en-US" noProof="0" dirty="0"/>
              <a:t> quo </a:t>
            </a:r>
            <a:r>
              <a:rPr lang="en-US" noProof="0" dirty="0" err="1"/>
              <a:t>quia</a:t>
            </a:r>
            <a:r>
              <a:rPr lang="en-US" noProof="0" dirty="0"/>
              <a:t> quo </a:t>
            </a:r>
            <a:r>
              <a:rPr lang="en-US" noProof="0" dirty="0" err="1"/>
              <a:t>odi</a:t>
            </a:r>
            <a:r>
              <a:rPr lang="en-US" noProof="0" dirty="0"/>
              <a:t> </a:t>
            </a:r>
            <a:r>
              <a:rPr lang="en-US" noProof="0" dirty="0" err="1"/>
              <a:t>volupit</a:t>
            </a:r>
            <a:r>
              <a:rPr lang="en-US" noProof="0" dirty="0"/>
              <a:t> </a:t>
            </a:r>
            <a:r>
              <a:rPr lang="en-US" noProof="0" dirty="0" err="1"/>
              <a:t>fugiatem</a:t>
            </a:r>
            <a:r>
              <a:rPr lang="en-US" noProof="0" dirty="0"/>
              <a:t> rent in </a:t>
            </a:r>
            <a:r>
              <a:rPr lang="en-US" noProof="0" dirty="0" err="1"/>
              <a:t>exerunto</a:t>
            </a:r>
            <a:r>
              <a:rPr lang="en-US" noProof="0" dirty="0"/>
              <a:t>. </a:t>
            </a:r>
            <a:r>
              <a:rPr lang="en-US" noProof="0" dirty="0" err="1"/>
              <a:t>Debis</a:t>
            </a:r>
            <a:r>
              <a:rPr lang="en-US" noProof="0" dirty="0"/>
              <a:t> </a:t>
            </a:r>
            <a:r>
              <a:rPr lang="en-US" noProof="0" dirty="0" err="1"/>
              <a:t>unti</a:t>
            </a:r>
            <a:r>
              <a:rPr lang="en-US" noProof="0" dirty="0"/>
              <a:t> </a:t>
            </a:r>
            <a:r>
              <a:rPr lang="en-US" noProof="0" dirty="0" err="1"/>
              <a:t>aute</a:t>
            </a:r>
            <a:r>
              <a:rPr lang="en-US" noProof="0" dirty="0"/>
              <a:t> </a:t>
            </a:r>
            <a:r>
              <a:rPr lang="en-US" noProof="0" dirty="0" err="1"/>
              <a:t>vollab</a:t>
            </a:r>
            <a:r>
              <a:rPr lang="en-US" noProof="0" dirty="0"/>
              <a:t> in </a:t>
            </a:r>
            <a:r>
              <a:rPr lang="en-US" noProof="0" dirty="0" err="1"/>
              <a:t>nes</a:t>
            </a:r>
            <a:r>
              <a:rPr lang="en-US" noProof="0" dirty="0"/>
              <a:t> </a:t>
            </a:r>
            <a:r>
              <a:rPr lang="en-US" noProof="0" dirty="0" err="1"/>
              <a:t>eosaere</a:t>
            </a:r>
            <a:r>
              <a:rPr lang="en-US" noProof="0" dirty="0"/>
              <a:t>. Nam </a:t>
            </a:r>
            <a:r>
              <a:rPr lang="en-US" noProof="0" dirty="0" err="1"/>
              <a:t>ut</a:t>
            </a:r>
            <a:r>
              <a:rPr lang="en-US" noProof="0" dirty="0"/>
              <a:t> </a:t>
            </a:r>
            <a:r>
              <a:rPr lang="en-US" noProof="0" dirty="0" err="1"/>
              <a:t>delic</a:t>
            </a:r>
            <a:r>
              <a:rPr lang="en-US" noProof="0" dirty="0"/>
              <a:t> </a:t>
            </a:r>
            <a:r>
              <a:rPr lang="en-US" noProof="0" dirty="0" err="1"/>
              <a:t>torehen</a:t>
            </a:r>
            <a:r>
              <a:rPr lang="en-US" noProof="0" dirty="0"/>
              <a:t>. Ed ma </a:t>
            </a:r>
            <a:r>
              <a:rPr lang="en-US" noProof="0" dirty="0" err="1"/>
              <a:t>sint</a:t>
            </a:r>
            <a:r>
              <a:rPr lang="en-US" noProof="0" dirty="0"/>
              <a:t> de </a:t>
            </a:r>
            <a:r>
              <a:rPr lang="en-US" noProof="0" dirty="0" err="1"/>
              <a:t>quosseria</a:t>
            </a:r>
            <a:r>
              <a:rPr lang="en-US" noProof="0" dirty="0"/>
              <a:t> </a:t>
            </a:r>
            <a:r>
              <a:rPr lang="en-US" noProof="0" dirty="0" err="1"/>
              <a:t>dolum</a:t>
            </a:r>
            <a:r>
              <a:rPr lang="en-US" noProof="0" dirty="0"/>
              <a:t> </a:t>
            </a:r>
            <a:r>
              <a:rPr lang="en-US" noProof="0" dirty="0" err="1"/>
              <a:t>volor</a:t>
            </a:r>
            <a:r>
              <a:rPr lang="en-US" noProof="0" dirty="0"/>
              <a:t> </a:t>
            </a:r>
            <a:r>
              <a:rPr lang="en-US" noProof="0" dirty="0" err="1"/>
              <a:t>aditius</a:t>
            </a:r>
            <a:r>
              <a:rPr lang="en-US" noProof="0" dirty="0"/>
              <a:t> </a:t>
            </a:r>
            <a:r>
              <a:rPr lang="en-US" noProof="0" dirty="0" err="1"/>
              <a:t>dunt</a:t>
            </a:r>
            <a:r>
              <a:rPr lang="en-US" noProof="0" dirty="0"/>
              <a:t> as et quos </a:t>
            </a:r>
            <a:r>
              <a:rPr lang="en-US" noProof="0" dirty="0" err="1"/>
              <a:t>reptaquat</a:t>
            </a:r>
            <a:r>
              <a:rPr lang="en-US" noProof="0" dirty="0"/>
              <a:t> </a:t>
            </a:r>
            <a:r>
              <a:rPr lang="en-US" noProof="0" dirty="0" err="1"/>
              <a:t>minusdam</a:t>
            </a:r>
            <a:r>
              <a:rPr lang="en-US" noProof="0" dirty="0"/>
              <a:t> </a:t>
            </a:r>
            <a:r>
              <a:rPr lang="en-US" noProof="0" dirty="0" err="1"/>
              <a:t>quiam</a:t>
            </a:r>
            <a:r>
              <a:rPr lang="en-US" noProof="0" dirty="0"/>
              <a:t> a </a:t>
            </a:r>
            <a:r>
              <a:rPr lang="en-US" noProof="0" dirty="0" err="1"/>
              <a:t>torehen</a:t>
            </a:r>
            <a:r>
              <a:rPr lang="en-US" noProof="0" dirty="0"/>
              <a:t> </a:t>
            </a:r>
            <a:r>
              <a:rPr lang="en-US" noProof="0" dirty="0" err="1"/>
              <a:t>ditatur</a:t>
            </a:r>
            <a:r>
              <a:rPr lang="en-US" noProof="0" dirty="0"/>
              <a:t>, quid </a:t>
            </a:r>
            <a:r>
              <a:rPr lang="en-US" noProof="0" dirty="0" err="1"/>
              <a:t>experuptus</a:t>
            </a:r>
            <a:r>
              <a:rPr lang="en-US" noProof="0" dirty="0"/>
              <a:t> </a:t>
            </a:r>
            <a:r>
              <a:rPr lang="en-US" noProof="0" dirty="0" err="1"/>
              <a:t>nonsequi</a:t>
            </a:r>
            <a:r>
              <a:rPr lang="en-US" noProof="0" dirty="0"/>
              <a:t> </a:t>
            </a:r>
            <a:r>
              <a:rPr lang="en-US" noProof="0" dirty="0" err="1"/>
              <a:t>officiis</a:t>
            </a:r>
            <a:r>
              <a:rPr lang="en-US" noProof="0" dirty="0"/>
              <a:t> </a:t>
            </a:r>
            <a:r>
              <a:rPr lang="en-US" noProof="0" dirty="0" err="1"/>
              <a:t>si</a:t>
            </a:r>
            <a:r>
              <a:rPr lang="en-US" noProof="0" dirty="0"/>
              <a:t> </a:t>
            </a:r>
            <a:r>
              <a:rPr lang="en-US" noProof="0" dirty="0" err="1"/>
              <a:t>consecaborro</a:t>
            </a:r>
            <a:r>
              <a:rPr lang="en-US" noProof="0" dirty="0"/>
              <a:t> </a:t>
            </a:r>
            <a:r>
              <a:rPr lang="en-US" noProof="0" dirty="0" err="1"/>
              <a:t>mos</a:t>
            </a:r>
            <a:r>
              <a:rPr lang="en-US" noProof="0" dirty="0"/>
              <a:t> de </a:t>
            </a:r>
            <a:r>
              <a:rPr lang="en-US" noProof="0" dirty="0" err="1"/>
              <a:t>venist</a:t>
            </a:r>
            <a:r>
              <a:rPr lang="en-US" noProof="0" dirty="0"/>
              <a:t>.</a:t>
            </a:r>
          </a:p>
        </p:txBody>
      </p:sp>
      <p:sp>
        <p:nvSpPr>
          <p:cNvPr id="11" name="Rectangle 10">
            <a:extLst>
              <a:ext uri="{FF2B5EF4-FFF2-40B4-BE49-F238E27FC236}">
                <a16:creationId xmlns:a16="http://schemas.microsoft.com/office/drawing/2014/main" id="{8181888C-7D3B-4082-89D8-20DD66A0B393}"/>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73FEAC46-F541-4D11-8274-783BD4AE92F8}"/>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E6CEA08E-D274-4323-9667-96B5BB0DDEBD}"/>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
        <p:nvSpPr>
          <p:cNvPr id="7" name="text" descr="{&quot;templafy&quot;:{&quot;id&quot;:&quot;2ce4aec5-fac5-4a0c-8eaf-d24a6c078407&quot;}}" title="Form.OrderCode">
            <a:extLst>
              <a:ext uri="{FF2B5EF4-FFF2-40B4-BE49-F238E27FC236}">
                <a16:creationId xmlns:a16="http://schemas.microsoft.com/office/drawing/2014/main" id="{4A6905D4-3160-3F05-DE53-F6CD3FB1DB24}"/>
              </a:ext>
            </a:extLst>
          </p:cNvPr>
          <p:cNvSpPr/>
          <p:nvPr userDrawn="1"/>
        </p:nvSpPr>
        <p:spPr>
          <a:xfrm>
            <a:off x="10015539" y="5096758"/>
            <a:ext cx="1487242" cy="238812"/>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lgn="l"/>
            <a:r>
              <a:rPr lang="en-US" sz="800" dirty="0">
                <a:solidFill>
                  <a:schemeClr val="tx1"/>
                </a:solidFill>
                <a:latin typeface="+mn-lt"/>
                <a:cs typeface="Arial" panose="020B0604020202020204" pitchFamily="34" charset="0"/>
              </a:rPr>
              <a:t>Order code: FMM-CASHC-PPT001 6/22 Z01</a:t>
            </a:r>
          </a:p>
        </p:txBody>
      </p:sp>
      <p:pic>
        <p:nvPicPr>
          <p:cNvPr id="1000626577" name="Rectangle 13" descr="{&quot;templafy&quot;:{&quot;id&quot;:&quot;251b55de-dee6-4cb8-9a29-c8d8cbb235d1&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5537" y="5747264"/>
            <a:ext cx="1231200" cy="475200"/>
          </a:xfrm>
          <a:prstGeom prst="rect">
            <a:avLst/>
          </a:prstGeom>
        </p:spPr>
      </p:pic>
    </p:spTree>
    <p:extLst>
      <p:ext uri="{BB962C8B-B14F-4D97-AF65-F5344CB8AC3E}">
        <p14:creationId xmlns:p14="http://schemas.microsoft.com/office/powerpoint/2010/main" val="168897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71C31B-D51A-413A-8F41-0C181F398207}"/>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6" name="Text Placeholder 8">
            <a:extLst>
              <a:ext uri="{FF2B5EF4-FFF2-40B4-BE49-F238E27FC236}">
                <a16:creationId xmlns:a16="http://schemas.microsoft.com/office/drawing/2014/main" id="{94E67140-1211-43BA-B2C2-B26686A25F0B}"/>
              </a:ext>
            </a:extLst>
          </p:cNvPr>
          <p:cNvSpPr>
            <a:spLocks noGrp="1"/>
          </p:cNvSpPr>
          <p:nvPr>
            <p:ph type="body" sz="quarter" idx="13" hasCustomPrompt="1"/>
          </p:nvPr>
        </p:nvSpPr>
        <p:spPr>
          <a:xfrm>
            <a:off x="574674" y="576000"/>
            <a:ext cx="8496301" cy="3506400"/>
          </a:xfrm>
        </p:spPr>
        <p:txBody>
          <a:bodyPr/>
          <a:lstStyle>
            <a:lvl1pPr marL="0" indent="0">
              <a:lnSpc>
                <a:spcPct val="97000"/>
              </a:lnSpc>
              <a:spcAft>
                <a:spcPts val="0"/>
              </a:spcAft>
              <a:buNone/>
              <a:defRPr sz="4600" b="0" i="0">
                <a:solidFill>
                  <a:schemeClr val="accent1"/>
                </a:solidFill>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here to enter quote text. Enter the first quote mark and then the text, remember to add the last quote mark.”</a:t>
            </a:r>
          </a:p>
        </p:txBody>
      </p:sp>
      <p:sp>
        <p:nvSpPr>
          <p:cNvPr id="7" name="Text Placeholder 10">
            <a:extLst>
              <a:ext uri="{FF2B5EF4-FFF2-40B4-BE49-F238E27FC236}">
                <a16:creationId xmlns:a16="http://schemas.microsoft.com/office/drawing/2014/main" id="{0CAAAE25-6A39-4964-A3B3-A138CD24BDB0}"/>
              </a:ext>
            </a:extLst>
          </p:cNvPr>
          <p:cNvSpPr>
            <a:spLocks noGrp="1"/>
          </p:cNvSpPr>
          <p:nvPr>
            <p:ph type="body" sz="quarter" idx="14" hasCustomPrompt="1"/>
          </p:nvPr>
        </p:nvSpPr>
        <p:spPr>
          <a:xfrm>
            <a:off x="576000" y="4546800"/>
            <a:ext cx="5375538" cy="219600"/>
          </a:xfrm>
        </p:spPr>
        <p:txBody>
          <a:bodyPr/>
          <a:lstStyle>
            <a:lvl1pPr marL="0" indent="0" defTabSz="3494088">
              <a:spcAft>
                <a:spcPts val="0"/>
              </a:spcAft>
              <a:buFont typeface="Arial" panose="020B0604020202020204" pitchFamily="34" charset="0"/>
              <a:buNone/>
              <a:defRPr sz="1400" b="1" i="0"/>
            </a:lvl1pPr>
            <a:lvl2pPr marL="0" indent="0" defTabSz="3494088">
              <a:spcAft>
                <a:spcPts val="0"/>
              </a:spcAft>
              <a:buFont typeface="Arial" panose="020B0604020202020204" pitchFamily="34" charset="0"/>
              <a:buChar char="​"/>
              <a:defRPr sz="1000" i="1"/>
            </a:lvl2pPr>
            <a:lvl3pPr marL="0" indent="0" defTabSz="179388">
              <a:spcAft>
                <a:spcPts val="0"/>
              </a:spcAft>
              <a:buNone/>
              <a:defRPr sz="1000"/>
            </a:lvl3pPr>
            <a:lvl4pPr marL="0" indent="0" defTabSz="179388">
              <a:spcAft>
                <a:spcPts val="0"/>
              </a:spcAft>
              <a:buNone/>
              <a:defRPr sz="1000"/>
            </a:lvl4pPr>
            <a:lvl5pPr marL="0" indent="0" defTabSz="179388">
              <a:spcAft>
                <a:spcPts val="0"/>
              </a:spcAft>
              <a:buNone/>
              <a:defRPr sz="1000"/>
            </a:lvl5pPr>
          </a:lstStyle>
          <a:p>
            <a:pPr lvl="0"/>
            <a:r>
              <a:rPr lang="en-US" dirty="0"/>
              <a:t>Click to enter Source Name</a:t>
            </a:r>
          </a:p>
        </p:txBody>
      </p:sp>
      <p:sp>
        <p:nvSpPr>
          <p:cNvPr id="8" name="Text Placeholder 12">
            <a:extLst>
              <a:ext uri="{FF2B5EF4-FFF2-40B4-BE49-F238E27FC236}">
                <a16:creationId xmlns:a16="http://schemas.microsoft.com/office/drawing/2014/main" id="{268AFDC2-1ED4-4EBC-920C-D1FA4C74A41E}"/>
              </a:ext>
            </a:extLst>
          </p:cNvPr>
          <p:cNvSpPr>
            <a:spLocks noGrp="1"/>
          </p:cNvSpPr>
          <p:nvPr>
            <p:ph type="body" sz="quarter" idx="15" hasCustomPrompt="1"/>
          </p:nvPr>
        </p:nvSpPr>
        <p:spPr>
          <a:xfrm>
            <a:off x="576000" y="4755600"/>
            <a:ext cx="5375538" cy="727200"/>
          </a:xfrm>
        </p:spPr>
        <p:txBody>
          <a:bodyPr/>
          <a:lstStyle>
            <a:lvl1pPr marL="0" indent="0">
              <a:spcAft>
                <a:spcPts val="0"/>
              </a:spcAft>
              <a:buNone/>
              <a:defRPr sz="1400" b="0" i="1">
                <a:solidFill>
                  <a:schemeClr val="tx1"/>
                </a:solidFill>
                <a:latin typeface="+mn-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4" name="Date Placeholder 3">
            <a:extLst>
              <a:ext uri="{FF2B5EF4-FFF2-40B4-BE49-F238E27FC236}">
                <a16:creationId xmlns:a16="http://schemas.microsoft.com/office/drawing/2014/main" id="{4C43212D-7EAD-447C-A5DF-1BC3BAFBBED4}"/>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6A0ACAE0-739A-47E2-BBAA-4DDC81A8F1D0}"/>
              </a:ext>
            </a:extLst>
          </p:cNvPr>
          <p:cNvSpPr>
            <a:spLocks noGrp="1"/>
          </p:cNvSpPr>
          <p:nvPr>
            <p:ph type="ftr" sz="quarter" idx="12"/>
          </p:nvPr>
        </p:nvSpPr>
        <p:spPr/>
        <p:txBody>
          <a:bodyPr/>
          <a:lstStyle/>
          <a:p>
            <a:endParaRPr lang="en-US" dirty="0"/>
          </a:p>
        </p:txBody>
      </p:sp>
      <p:sp>
        <p:nvSpPr>
          <p:cNvPr id="9" name="Rectangle 8">
            <a:extLst>
              <a:ext uri="{FF2B5EF4-FFF2-40B4-BE49-F238E27FC236}">
                <a16:creationId xmlns:a16="http://schemas.microsoft.com/office/drawing/2014/main" id="{ECB30ADB-DC32-4DE5-ADE3-D74EF6C8C9E3}"/>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CB1FB912-513F-42DA-B012-2EFE09EDCF2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37">
            <a:extLst>
              <a:ext uri="{FF2B5EF4-FFF2-40B4-BE49-F238E27FC236}">
                <a16:creationId xmlns:a16="http://schemas.microsoft.com/office/drawing/2014/main" id="{BA1F2271-EC62-431C-855E-4E7D77FE5734}"/>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4379627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Slide, White">
    <p:spTree>
      <p:nvGrpSpPr>
        <p:cNvPr id="1" name=""/>
        <p:cNvGrpSpPr/>
        <p:nvPr/>
      </p:nvGrpSpPr>
      <p:grpSpPr>
        <a:xfrm>
          <a:off x="0" y="0"/>
          <a:ext cx="0" cy="0"/>
          <a:chOff x="0" y="0"/>
          <a:chExt cx="0" cy="0"/>
        </a:xfrm>
      </p:grpSpPr>
      <p:sp>
        <p:nvSpPr>
          <p:cNvPr id="7" name="LincolnFinancial.com">
            <a:extLst>
              <a:ext uri="{FF2B5EF4-FFF2-40B4-BE49-F238E27FC236}">
                <a16:creationId xmlns:a16="http://schemas.microsoft.com/office/drawing/2014/main" id="{1F4CF2C8-3D1A-4D96-B8C0-2915032B85D4}"/>
              </a:ext>
            </a:extLst>
          </p:cNvPr>
          <p:cNvSpPr txBox="1"/>
          <p:nvPr userDrawn="1"/>
        </p:nvSpPr>
        <p:spPr>
          <a:xfrm>
            <a:off x="576000"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
        <p:nvSpPr>
          <p:cNvPr id="3" name="Slide Number Placeholder 2">
            <a:extLst>
              <a:ext uri="{FF2B5EF4-FFF2-40B4-BE49-F238E27FC236}">
                <a16:creationId xmlns:a16="http://schemas.microsoft.com/office/drawing/2014/main" id="{421E089F-5318-4F21-8078-458C1A09CEDA}"/>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5DDC0645-D80A-442E-B694-F3673E6AF16B}"/>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175B1AD6-62B2-4D96-BDCA-7DFADE3B75F3}"/>
              </a:ext>
            </a:extLst>
          </p:cNvPr>
          <p:cNvSpPr>
            <a:spLocks noGrp="1"/>
          </p:cNvSpPr>
          <p:nvPr>
            <p:ph type="ftr" sz="quarter" idx="12"/>
          </p:nvPr>
        </p:nvSpPr>
        <p:spPr/>
        <p:txBody>
          <a:bodyPr/>
          <a:lstStyle/>
          <a:p>
            <a:endParaRPr lang="en-US" dirty="0"/>
          </a:p>
        </p:txBody>
      </p:sp>
      <p:sp>
        <p:nvSpPr>
          <p:cNvPr id="8" name="Rectangle 7">
            <a:extLst>
              <a:ext uri="{FF2B5EF4-FFF2-40B4-BE49-F238E27FC236}">
                <a16:creationId xmlns:a16="http://schemas.microsoft.com/office/drawing/2014/main" id="{8A7C019E-CCA9-40D5-BB41-85D98D2E16A5}"/>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142C7650-C378-41D4-AAFB-F7F2F7463F8F}"/>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37">
            <a:extLst>
              <a:ext uri="{FF2B5EF4-FFF2-40B4-BE49-F238E27FC236}">
                <a16:creationId xmlns:a16="http://schemas.microsoft.com/office/drawing/2014/main" id="{5C980AFA-F43D-401E-8205-F8F9BD18A1F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tx1"/>
                </a:solidFill>
                <a:latin typeface="+mn-lt"/>
                <a:cs typeface="Arial" panose="020B0604020202020204" pitchFamily="34" charset="0"/>
              </a:rPr>
              <a:t>This slide has no elements that change color</a:t>
            </a:r>
          </a:p>
        </p:txBody>
      </p:sp>
      <p:pic>
        <p:nvPicPr>
          <p:cNvPr id="1730297961" name="Rectangle 1" descr="{&quot;templafy&quot;:{&quot;id&quot;:&quot;2756e637-ece8-412e-a3a7-c037026d39ad&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674" y="5562000"/>
            <a:ext cx="1940400" cy="748800"/>
          </a:xfrm>
          <a:prstGeom prst="rect">
            <a:avLst/>
          </a:prstGeom>
        </p:spPr>
      </p:pic>
    </p:spTree>
    <p:extLst>
      <p:ext uri="{BB962C8B-B14F-4D97-AF65-F5344CB8AC3E}">
        <p14:creationId xmlns:p14="http://schemas.microsoft.com/office/powerpoint/2010/main" val="6722093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losing Slide, Burgundy">
    <p:bg>
      <p:bgPr>
        <a:solidFill>
          <a:schemeClr val="accent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2BE06085-C933-4A6E-A734-4F293CE7AE14}"/>
              </a:ext>
            </a:extLst>
          </p:cNvPr>
          <p:cNvSpPr/>
          <p:nvPr userDrawn="1"/>
        </p:nvSpPr>
        <p:spPr bwMode="invGray">
          <a:xfrm>
            <a:off x="0" y="0"/>
            <a:ext cx="12193200" cy="6861600"/>
          </a:xfrm>
          <a:prstGeom prst="rect">
            <a:avLst/>
          </a:prstGeom>
          <a:solidFill>
            <a:srgbClr val="AD1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7" name="LincolnFinancial.com">
            <a:extLst>
              <a:ext uri="{FF2B5EF4-FFF2-40B4-BE49-F238E27FC236}">
                <a16:creationId xmlns:a16="http://schemas.microsoft.com/office/drawing/2014/main" id="{1F4CF2C8-3D1A-4D96-B8C0-2915032B85D4}"/>
              </a:ext>
            </a:extLst>
          </p:cNvPr>
          <p:cNvSpPr txBox="1"/>
          <p:nvPr userDrawn="1"/>
        </p:nvSpPr>
        <p:spPr>
          <a:xfrm>
            <a:off x="576000"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
        <p:nvSpPr>
          <p:cNvPr id="3" name="Slide Number Placeholder 2">
            <a:extLst>
              <a:ext uri="{FF2B5EF4-FFF2-40B4-BE49-F238E27FC236}">
                <a16:creationId xmlns:a16="http://schemas.microsoft.com/office/drawing/2014/main" id="{421E089F-5318-4F21-8078-458C1A09CEDA}"/>
              </a:ext>
            </a:extLst>
          </p:cNvPr>
          <p:cNvSpPr>
            <a:spLocks noGrp="1"/>
          </p:cNvSpPr>
          <p:nvPr>
            <p:ph type="sldNum" sz="quarter" idx="10"/>
          </p:nvPr>
        </p:nvSpPr>
        <p:spPr/>
        <p:txBody>
          <a:bodyPr/>
          <a:lstStyle/>
          <a:p>
            <a:fld id="{24C8C45C-947F-4981-8B3F-4F32E973C901}" type="slidenum">
              <a:rPr lang="en-US" smtClean="0"/>
              <a:pPr/>
              <a:t>‹#›</a:t>
            </a:fld>
            <a:endParaRPr lang="en-US" dirty="0"/>
          </a:p>
        </p:txBody>
      </p:sp>
      <p:sp>
        <p:nvSpPr>
          <p:cNvPr id="4" name="Date Placeholder 3">
            <a:extLst>
              <a:ext uri="{FF2B5EF4-FFF2-40B4-BE49-F238E27FC236}">
                <a16:creationId xmlns:a16="http://schemas.microsoft.com/office/drawing/2014/main" id="{5DDC0645-D80A-442E-B694-F3673E6AF16B}"/>
              </a:ext>
            </a:extLst>
          </p:cNvPr>
          <p:cNvSpPr>
            <a:spLocks noGrp="1"/>
          </p:cNvSpPr>
          <p:nvPr>
            <p:ph type="dt" sz="half" idx="11"/>
          </p:nvPr>
        </p:nvSpPr>
        <p:spPr/>
        <p:txBody>
          <a:bodyPr/>
          <a:lstStyle/>
          <a:p>
            <a:endParaRPr lang="en-US" dirty="0"/>
          </a:p>
        </p:txBody>
      </p:sp>
      <p:sp>
        <p:nvSpPr>
          <p:cNvPr id="5" name="Footer Placeholder 4">
            <a:extLst>
              <a:ext uri="{FF2B5EF4-FFF2-40B4-BE49-F238E27FC236}">
                <a16:creationId xmlns:a16="http://schemas.microsoft.com/office/drawing/2014/main" id="{175B1AD6-62B2-4D96-BDCA-7DFADE3B75F3}"/>
              </a:ext>
            </a:extLst>
          </p:cNvPr>
          <p:cNvSpPr>
            <a:spLocks noGrp="1"/>
          </p:cNvSpPr>
          <p:nvPr>
            <p:ph type="ftr" sz="quarter" idx="12"/>
          </p:nvPr>
        </p:nvSpPr>
        <p:spPr/>
        <p:txBody>
          <a:bodyPr/>
          <a:lstStyle/>
          <a:p>
            <a:endParaRPr lang="en-US" dirty="0"/>
          </a:p>
        </p:txBody>
      </p:sp>
      <p:sp>
        <p:nvSpPr>
          <p:cNvPr id="10" name="Rectangle 9">
            <a:extLst>
              <a:ext uri="{FF2B5EF4-FFF2-40B4-BE49-F238E27FC236}">
                <a16:creationId xmlns:a16="http://schemas.microsoft.com/office/drawing/2014/main" id="{B6B9440F-082A-4A7D-881F-6A38D8A44342}"/>
              </a:ext>
            </a:extLst>
          </p:cNvPr>
          <p:cNvSpPr/>
          <p:nvPr userDrawn="1"/>
        </p:nvSpPr>
        <p:spPr>
          <a:xfrm>
            <a:off x="-4" y="-651767"/>
            <a:ext cx="576000" cy="574677"/>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1" name="Rectangle 10">
            <a:extLst>
              <a:ext uri="{FF2B5EF4-FFF2-40B4-BE49-F238E27FC236}">
                <a16:creationId xmlns:a16="http://schemas.microsoft.com/office/drawing/2014/main" id="{94B0836E-BFC5-412D-A6A4-83D3B7DEE57F}"/>
              </a:ext>
            </a:extLst>
          </p:cNvPr>
          <p:cNvSpPr/>
          <p:nvPr userDrawn="1"/>
        </p:nvSpPr>
        <p:spPr>
          <a:xfrm>
            <a:off x="655900" y="-651767"/>
            <a:ext cx="576000" cy="574675"/>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dirty="0">
              <a:solidFill>
                <a:schemeClr val="tx1"/>
              </a:solidFill>
              <a:latin typeface="+mn-lt"/>
              <a:cs typeface="Arial" panose="020B0604020202020204" pitchFamily="34" charset="0"/>
            </a:endParaRPr>
          </a:p>
        </p:txBody>
      </p:sp>
      <p:sp>
        <p:nvSpPr>
          <p:cNvPr id="12" name="Rectangle 11">
            <a:extLst>
              <a:ext uri="{FF2B5EF4-FFF2-40B4-BE49-F238E27FC236}">
                <a16:creationId xmlns:a16="http://schemas.microsoft.com/office/drawing/2014/main" id="{0C5F0DB2-9474-47EE-8DA5-40CA8DF3C25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dirty="0">
                <a:solidFill>
                  <a:schemeClr val="bg1"/>
                </a:solidFill>
                <a:latin typeface="+mn-lt"/>
                <a:cs typeface="Arial" panose="020B0604020202020204" pitchFamily="34" charset="0"/>
              </a:rPr>
              <a:t>This slide has no elements that change color</a:t>
            </a:r>
          </a:p>
        </p:txBody>
      </p:sp>
      <p:sp>
        <p:nvSpPr>
          <p:cNvPr id="13" name="TextBox 12">
            <a:extLst>
              <a:ext uri="{FF2B5EF4-FFF2-40B4-BE49-F238E27FC236}">
                <a16:creationId xmlns:a16="http://schemas.microsoft.com/office/drawing/2014/main" id="{6A650BDC-07E9-4F9B-BCA9-5F7703E1AE90}"/>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pic>
        <p:nvPicPr>
          <p:cNvPr id="1537859063" name="Rectangle 1" descr="{&quot;templafy&quot;:{&quot;id&quot;:&quot;1dd7430f-61e6-4817-acc1-2ec71360d944&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674" y="5562000"/>
            <a:ext cx="1940400" cy="748800"/>
          </a:xfrm>
          <a:prstGeom prst="rect">
            <a:avLst/>
          </a:prstGeom>
        </p:spPr>
      </p:pic>
      <p:sp>
        <p:nvSpPr>
          <p:cNvPr id="6" name="text" descr="{&quot;templafy&quot;:{&quot;id&quot;:&quot;1abc529f-5cb5-4034-9aae-f9ff272f9049&quot;}}" title="Form.Lcn">
            <a:extLst>
              <a:ext uri="{FF2B5EF4-FFF2-40B4-BE49-F238E27FC236}">
                <a16:creationId xmlns:a16="http://schemas.microsoft.com/office/drawing/2014/main" id="{C242CA4B-FB83-2739-8BA8-7D312C35FA4E}"/>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 XXXXXXX-XXXXXX</a:t>
            </a:r>
          </a:p>
        </p:txBody>
      </p:sp>
      <p:sp>
        <p:nvSpPr>
          <p:cNvPr id="9" name="text" descr="{&quot;templafy&quot;:{&quot;id&quot;:&quot;a169c5ee-e572-42ec-8ab3-e40a5eed9291&quot;}}" title="Form.AudienceDisclosure">
            <a:extLst>
              <a:ext uri="{FF2B5EF4-FFF2-40B4-BE49-F238E27FC236}">
                <a16:creationId xmlns:a16="http://schemas.microsoft.com/office/drawing/2014/main" id="{F7F54B1D-5C94-7CAB-7CC7-B9755AFF0252}"/>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14" name="text" descr="{&quot;templafy&quot;:{&quot;id&quot;:&quot;8fd1cd62-137f-4837-9766-695864e424d5&quot;}}" title="UserProfile.Address.Copyright">
            <a:extLst>
              <a:ext uri="{FF2B5EF4-FFF2-40B4-BE49-F238E27FC236}">
                <a16:creationId xmlns:a16="http://schemas.microsoft.com/office/drawing/2014/main" id="{D06E17E3-54DC-D1AB-5A41-478D30A65E3A}"/>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2024 Lincoln National Corporation</a:t>
            </a:r>
          </a:p>
        </p:txBody>
      </p:sp>
    </p:spTree>
    <p:extLst>
      <p:ext uri="{BB962C8B-B14F-4D97-AF65-F5344CB8AC3E}">
        <p14:creationId xmlns:p14="http://schemas.microsoft.com/office/powerpoint/2010/main" val="4277093626"/>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3617015" y="1261174"/>
            <a:ext cx="2036938"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Arial" panose="020B0604020202020204" pitchFamily="34" charset="0"/>
                <a:cs typeface="Arial" panose="020B0604020202020204" pitchFamily="34" charset="0"/>
              </a:rPr>
              <a:t>PICTURES</a:t>
            </a:r>
            <a:br>
              <a:rPr lang="en-US" sz="900" dirty="0">
                <a:latin typeface="Arial" panose="020B0604020202020204" pitchFamily="34" charset="0"/>
                <a:cs typeface="Arial" panose="020B0604020202020204" pitchFamily="34" charset="0"/>
              </a:rPr>
            </a:br>
            <a:r>
              <a:rPr lang="en-US" sz="900" b="1" noProof="1">
                <a:solidFill>
                  <a:schemeClr val="tx1"/>
                </a:solidFill>
                <a:latin typeface="Arial" panose="020B0604020202020204" pitchFamily="34" charset="0"/>
                <a:cs typeface="Arial" panose="020B0604020202020204" pitchFamily="34" charset="0"/>
              </a:rPr>
              <a:t>Insert corporate picture from Templafy</a:t>
            </a:r>
            <a:endParaRPr lang="en-US"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Click on the placeholder where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the picture should be inserted </a:t>
            </a:r>
            <a:endParaRPr lang="en-US" alt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Arial" panose="020B0604020202020204" pitchFamily="34" charset="0"/>
                <a:cs typeface="Arial" panose="020B0604020202020204" pitchFamily="34" charset="0"/>
              </a:rPr>
              <a:t>2.</a:t>
            </a:r>
            <a:r>
              <a:rPr lang="en-US" altLang="da-DK" sz="900" b="0" noProof="1">
                <a:solidFill>
                  <a:schemeClr val="tx1"/>
                </a:solidFill>
                <a:latin typeface="Arial" panose="020B0604020202020204" pitchFamily="34" charset="0"/>
                <a:cs typeface="Arial" panose="020B0604020202020204" pitchFamily="34" charset="0"/>
              </a:rPr>
              <a:t> Click the blue </a:t>
            </a:r>
            <a:r>
              <a:rPr lang="en-US" altLang="da-DK" sz="900" b="1" baseline="0" noProof="1">
                <a:solidFill>
                  <a:schemeClr val="tx1"/>
                </a:solidFill>
                <a:latin typeface="Arial" panose="020B0604020202020204" pitchFamily="34" charset="0"/>
                <a:cs typeface="Arial" panose="020B0604020202020204" pitchFamily="34" charset="0"/>
              </a:rPr>
              <a:t>Templafy </a:t>
            </a:r>
            <a:r>
              <a:rPr lang="en-US" altLang="da-DK" sz="900" b="0" baseline="0" noProof="1">
                <a:solidFill>
                  <a:schemeClr val="tx1"/>
                </a:solidFill>
                <a:latin typeface="Arial" panose="020B0604020202020204" pitchFamily="34" charset="0"/>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Arial" panose="020B0604020202020204" pitchFamily="34" charset="0"/>
                <a:cs typeface="Arial" panose="020B0604020202020204" pitchFamily="34" charset="0"/>
              </a:rPr>
              <a:t>3. </a:t>
            </a:r>
            <a:r>
              <a:rPr lang="en-US" altLang="da-DK" sz="900" b="0" baseline="0" noProof="1">
                <a:solidFill>
                  <a:schemeClr val="tx1"/>
                </a:solidFill>
                <a:latin typeface="Arial" panose="020B0604020202020204" pitchFamily="34" charset="0"/>
                <a:cs typeface="Arial" panose="020B0604020202020204" pitchFamily="34" charset="0"/>
              </a:rPr>
              <a:t>In the dropdown, click </a:t>
            </a:r>
            <a:r>
              <a:rPr lang="en-US" altLang="da-DK" sz="900" b="1" baseline="0" noProof="1">
                <a:solidFill>
                  <a:schemeClr val="tx1"/>
                </a:solidFill>
                <a:latin typeface="Arial" panose="020B0604020202020204" pitchFamily="34" charset="0"/>
                <a:cs typeface="Arial" panose="020B0604020202020204" pitchFamily="34" charset="0"/>
              </a:rPr>
              <a:t>Images</a:t>
            </a:r>
            <a:r>
              <a:rPr lang="en-US" altLang="da-DK" sz="900" b="0" baseline="0" noProof="1">
                <a:solidFill>
                  <a:schemeClr val="tx1"/>
                </a:solidFill>
                <a:latin typeface="Arial" panose="020B0604020202020204" pitchFamily="34" charset="0"/>
                <a:cs typeface="Arial" panose="020B0604020202020204" pitchFamily="34" charset="0"/>
              </a:rPr>
              <a:t>, </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or click the </a:t>
            </a:r>
            <a:r>
              <a:rPr lang="en-US" altLang="da-DK" sz="900" b="1" baseline="0" noProof="1">
                <a:solidFill>
                  <a:schemeClr val="tx1"/>
                </a:solidFill>
                <a:latin typeface="Arial" panose="020B0604020202020204" pitchFamily="34" charset="0"/>
                <a:cs typeface="Arial" panose="020B0604020202020204" pitchFamily="34" charset="0"/>
              </a:rPr>
              <a:t>Images </a:t>
            </a:r>
            <a:r>
              <a:rPr lang="en-US" altLang="da-DK" sz="900" b="0" i="0" baseline="0" noProof="1">
                <a:solidFill>
                  <a:schemeClr val="tx1"/>
                </a:solidFill>
                <a:latin typeface="Arial" panose="020B0604020202020204" pitchFamily="34" charset="0"/>
                <a:cs typeface="Arial" panose="020B0604020202020204" pitchFamily="34" charset="0"/>
              </a:rPr>
              <a:t>button</a:t>
            </a:r>
            <a:r>
              <a:rPr lang="en-US" altLang="da-DK" sz="900" b="0" baseline="0" noProof="1">
                <a:solidFill>
                  <a:schemeClr val="tx1"/>
                </a:solidFill>
                <a:latin typeface="Arial" panose="020B0604020202020204" pitchFamily="34" charset="0"/>
                <a:cs typeface="Arial" panose="020B0604020202020204" pitchFamily="34" charset="0"/>
              </a:rPr>
              <a:t> in the Templafy pane on the right side of the screen</a:t>
            </a:r>
            <a:endParaRPr lang="en-US"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Arial" panose="020B0604020202020204" pitchFamily="34" charset="0"/>
                <a:cs typeface="Arial" panose="020B0604020202020204" pitchFamily="34" charset="0"/>
              </a:rPr>
              <a:t>Browse and insert picture</a:t>
            </a: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U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Click </a:t>
            </a:r>
            <a:r>
              <a:rPr lang="en-US" altLang="da-DK" sz="900" b="1" noProof="1">
                <a:solidFill>
                  <a:schemeClr val="tx1"/>
                </a:solidFill>
                <a:latin typeface="Arial" panose="020B0604020202020204" pitchFamily="34" charset="0"/>
                <a:cs typeface="Arial" panose="020B0604020202020204" pitchFamily="34" charset="0"/>
              </a:rPr>
              <a:t>Crop</a:t>
            </a:r>
            <a:r>
              <a:rPr lang="en-US" altLang="da-DK" sz="900" b="0" noProof="1">
                <a:solidFill>
                  <a:schemeClr val="tx1"/>
                </a:solidFill>
                <a:latin typeface="Arial" panose="020B0604020202020204" pitchFamily="34" charset="0"/>
                <a:cs typeface="Arial" panose="020B0604020202020204" pitchFamily="34" charset="0"/>
              </a:rPr>
              <a:t> to change size or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If you want to scale the picture,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hold </a:t>
            </a:r>
            <a:r>
              <a:rPr lang="en-US" altLang="da-DK" sz="900" b="1" noProof="1">
                <a:solidFill>
                  <a:schemeClr val="tx1"/>
                </a:solidFill>
                <a:latin typeface="Arial" panose="020B0604020202020204" pitchFamily="34" charset="0"/>
                <a:cs typeface="Arial" panose="020B0604020202020204" pitchFamily="34" charset="0"/>
              </a:rPr>
              <a:t>SHIFT</a:t>
            </a:r>
            <a:r>
              <a:rPr lang="en-US" altLang="da-DK" sz="900" b="0" noProof="1">
                <a:solidFill>
                  <a:schemeClr val="tx1"/>
                </a:solidFill>
                <a:latin typeface="Arial" panose="020B0604020202020204" pitchFamily="34" charset="0"/>
                <a:cs typeface="Arial" panose="020B0604020202020204" pitchFamily="34" charset="0"/>
              </a:rPr>
              <a:t>-key down while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dragging the corners of the picture</a:t>
            </a:r>
            <a:br>
              <a:rPr lang="en-US" altLang="da-DK" sz="900" b="0" noProof="1">
                <a:solidFill>
                  <a:schemeClr val="tx1"/>
                </a:solidFill>
                <a:latin typeface="Arial" panose="020B0604020202020204" pitchFamily="34" charset="0"/>
                <a:cs typeface="Arial" panose="020B0604020202020204" pitchFamily="34" charset="0"/>
              </a:rPr>
            </a:br>
            <a:endParaRPr lang="en-U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HINT: </a:t>
            </a:r>
            <a:r>
              <a:rPr lang="en-US" altLang="da-DK" sz="900" b="0" noProof="1">
                <a:solidFill>
                  <a:schemeClr val="tx1"/>
                </a:solidFill>
                <a:latin typeface="Arial" panose="020B0604020202020204" pitchFamily="34" charset="0"/>
                <a:cs typeface="Arial" panose="020B0604020202020204" pitchFamily="34" charset="0"/>
              </a:rPr>
              <a:t>If you delete the picture and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insert a new one, the picture may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lie in front of the text or graphic.</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If this happens, select the picture,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right-click and choose </a:t>
            </a:r>
            <a:r>
              <a:rPr lang="en-US" altLang="da-DK" sz="900" b="1" noProof="1">
                <a:solidFill>
                  <a:schemeClr val="tx1"/>
                </a:solidFill>
                <a:latin typeface="Arial" panose="020B0604020202020204" pitchFamily="34" charset="0"/>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5528046" y="1529255"/>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574674" y="1261174"/>
            <a:ext cx="224543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Arial" panose="020B0604020202020204" pitchFamily="34" charset="0"/>
                <a:cs typeface="Arial" panose="020B0604020202020204" pitchFamily="34" charset="0"/>
              </a:rPr>
              <a:t>TEXT STYLES</a:t>
            </a:r>
            <a:endParaRPr lang="en-US"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Use the </a:t>
            </a:r>
            <a:r>
              <a:rPr lang="en-US" altLang="da-DK" sz="900" b="1" noProof="1">
                <a:solidFill>
                  <a:schemeClr val="tx1"/>
                </a:solidFill>
                <a:latin typeface="Arial" panose="020B0604020202020204" pitchFamily="34" charset="0"/>
                <a:cs typeface="Arial" panose="020B0604020202020204" pitchFamily="34" charset="0"/>
              </a:rPr>
              <a:t>TAB</a:t>
            </a:r>
            <a:r>
              <a:rPr lang="en-US" altLang="da-DK" sz="900" b="0" noProof="1">
                <a:solidFill>
                  <a:schemeClr val="tx1"/>
                </a:solidFill>
                <a:latin typeface="Arial" panose="020B0604020202020204" pitchFamily="34" charset="0"/>
                <a:cs typeface="Arial" panose="020B0604020202020204" pitchFamily="34" charset="0"/>
              </a:rPr>
              <a:t>-key</a:t>
            </a:r>
            <a:r>
              <a:rPr lang="en-US" altLang="da-DK" sz="900" b="0" baseline="0" noProof="1">
                <a:solidFill>
                  <a:schemeClr val="tx1"/>
                </a:solidFill>
                <a:latin typeface="Arial" panose="020B0604020202020204" pitchFamily="34" charset="0"/>
                <a:cs typeface="Arial" panose="020B0604020202020204" pitchFamily="34" charset="0"/>
              </a:rPr>
              <a:t> to jump through levels. Click </a:t>
            </a:r>
            <a:r>
              <a:rPr lang="en-US" altLang="da-DK" sz="900" b="1" baseline="0" noProof="1">
                <a:solidFill>
                  <a:schemeClr val="tx1"/>
                </a:solidFill>
                <a:latin typeface="Arial" panose="020B0604020202020204" pitchFamily="34" charset="0"/>
                <a:cs typeface="Arial" panose="020B0604020202020204" pitchFamily="34" charset="0"/>
              </a:rPr>
              <a:t>ENTER</a:t>
            </a:r>
            <a:r>
              <a:rPr lang="en-US" altLang="da-DK" sz="900" b="0" baseline="0" noProof="1">
                <a:solidFill>
                  <a:schemeClr val="tx1"/>
                </a:solidFill>
                <a:latin typeface="Arial" panose="020B0604020202020204" pitchFamily="34" charset="0"/>
                <a:cs typeface="Arial" panose="020B0604020202020204" pitchFamily="34" charset="0"/>
              </a:rPr>
              <a:t>, then </a:t>
            </a:r>
            <a:r>
              <a:rPr lang="en-US" altLang="da-DK" sz="900" b="1" baseline="0" noProof="1">
                <a:solidFill>
                  <a:schemeClr val="tx1"/>
                </a:solidFill>
                <a:latin typeface="Arial" panose="020B0604020202020204" pitchFamily="34" charset="0"/>
                <a:cs typeface="Arial" panose="020B0604020202020204" pitchFamily="34" charset="0"/>
              </a:rPr>
              <a:t>TAB</a:t>
            </a:r>
            <a:r>
              <a:rPr lang="en-U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Arial" panose="020B0604020202020204" pitchFamily="34" charset="0"/>
                <a:cs typeface="Arial" panose="020B0604020202020204" pitchFamily="34" charset="0"/>
              </a:rPr>
              <a:t>To go back in levels use </a:t>
            </a:r>
            <a:r>
              <a:rPr lang="en-US" altLang="da-DK" sz="900" b="1" baseline="0" noProof="1">
                <a:solidFill>
                  <a:schemeClr val="tx1"/>
                </a:solidFill>
                <a:latin typeface="Arial" panose="020B0604020202020204" pitchFamily="34" charset="0"/>
                <a:cs typeface="Arial" panose="020B0604020202020204" pitchFamily="34" charset="0"/>
              </a:rPr>
              <a:t>SHIFT-TAB</a:t>
            </a:r>
            <a:endParaRPr lang="en-U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sz="900" noProof="1">
                <a:solidFill>
                  <a:schemeClr val="tx1"/>
                </a:solidFill>
                <a:latin typeface="Arial" panose="020B0604020202020204" pitchFamily="34" charset="0"/>
                <a:cs typeface="Arial" panose="020B0604020202020204" pitchFamily="34" charset="0"/>
              </a:rPr>
              <a:t>Alternatively, </a:t>
            </a:r>
            <a:r>
              <a:rPr lang="en-US" sz="900" b="1" noProof="1">
                <a:solidFill>
                  <a:schemeClr val="tx1"/>
                </a:solidFill>
                <a:latin typeface="Arial" panose="020B0604020202020204" pitchFamily="34" charset="0"/>
                <a:cs typeface="Arial" panose="020B0604020202020204" pitchFamily="34" charset="0"/>
              </a:rPr>
              <a:t>Increase</a:t>
            </a:r>
            <a:r>
              <a:rPr lang="en-US" sz="900" baseline="0" noProof="1">
                <a:solidFill>
                  <a:schemeClr val="tx1"/>
                </a:solidFill>
                <a:latin typeface="Arial" panose="020B0604020202020204" pitchFamily="34" charset="0"/>
                <a:cs typeface="Arial" panose="020B0604020202020204" pitchFamily="34" charset="0"/>
              </a:rPr>
              <a:t> and </a:t>
            </a:r>
            <a:r>
              <a:rPr lang="en-US" sz="900" b="1" baseline="0" noProof="1">
                <a:solidFill>
                  <a:schemeClr val="tx1"/>
                </a:solidFill>
                <a:latin typeface="Arial" panose="020B0604020202020204" pitchFamily="34" charset="0"/>
                <a:cs typeface="Arial" panose="020B0604020202020204" pitchFamily="34" charset="0"/>
              </a:rPr>
              <a:t>Decrease</a:t>
            </a:r>
            <a:br>
              <a:rPr lang="en-US" sz="900" b="1" baseline="0" noProof="1">
                <a:solidFill>
                  <a:schemeClr val="tx1"/>
                </a:solidFill>
                <a:latin typeface="Arial" panose="020B0604020202020204" pitchFamily="34" charset="0"/>
                <a:cs typeface="Arial" panose="020B0604020202020204" pitchFamily="34" charset="0"/>
              </a:rPr>
            </a:br>
            <a:r>
              <a:rPr lang="en-US" sz="900" baseline="0" noProof="1">
                <a:solidFill>
                  <a:schemeClr val="tx1"/>
                </a:solidFill>
                <a:latin typeface="Arial" panose="020B0604020202020204" pitchFamily="34" charset="0"/>
                <a:cs typeface="Arial" panose="020B0604020202020204" pitchFamily="34" charset="0"/>
              </a:rPr>
              <a:t>list level can be used</a:t>
            </a:r>
          </a:p>
          <a:p>
            <a:pPr eaLnBrk="1" hangingPunct="1">
              <a:spcAft>
                <a:spcPts val="600"/>
              </a:spcAft>
              <a:defRPr/>
            </a:pPr>
            <a:endParaRPr lang="en-US" sz="900" baseline="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HINT: </a:t>
            </a:r>
            <a:r>
              <a:rPr lang="en-US" sz="9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Arial" panose="020B0604020202020204" pitchFamily="34" charset="0"/>
                <a:cs typeface="Arial" panose="020B0604020202020204" pitchFamily="34" charset="0"/>
              </a:rPr>
              <a:t>Delete bullet for regular text.</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Click on the bullet button to reapply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SLIDES &amp; LAYOUTS</a:t>
            </a:r>
            <a:br>
              <a:rPr lang="en-US" altLang="da-DK" sz="900" b="1" noProof="1">
                <a:solidFill>
                  <a:schemeClr val="tx1"/>
                </a:solidFill>
                <a:latin typeface="Arial" panose="020B0604020202020204" pitchFamily="34" charset="0"/>
                <a:cs typeface="Arial" panose="020B0604020202020204" pitchFamily="34" charset="0"/>
              </a:rPr>
            </a:br>
            <a:br>
              <a:rPr lang="en-US" altLang="da-DK" sz="900" b="1"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Click on the menu </a:t>
            </a:r>
            <a:r>
              <a:rPr lang="en-US" altLang="da-DK" sz="900" b="1" noProof="1">
                <a:solidFill>
                  <a:schemeClr val="tx1"/>
                </a:solidFill>
                <a:latin typeface="Arial" panose="020B0604020202020204" pitchFamily="34" charset="0"/>
                <a:cs typeface="Arial" panose="020B0604020202020204" pitchFamily="34" charset="0"/>
              </a:rPr>
              <a:t>New Slide </a:t>
            </a:r>
            <a:r>
              <a:rPr lang="en-US" altLang="da-DK" sz="900" b="0" noProof="1">
                <a:solidFill>
                  <a:schemeClr val="tx1"/>
                </a:solidFill>
                <a:latin typeface="Arial" panose="020B0604020202020204" pitchFamily="34" charset="0"/>
                <a:cs typeface="Arial" panose="020B0604020202020204" pitchFamily="34" charset="0"/>
              </a:rPr>
              <a:t>in the </a:t>
            </a:r>
            <a:r>
              <a:rPr lang="en-US" altLang="da-DK" sz="900" b="1" noProof="1">
                <a:solidFill>
                  <a:schemeClr val="tx1"/>
                </a:solidFill>
                <a:latin typeface="Arial" panose="020B0604020202020204" pitchFamily="34" charset="0"/>
                <a:cs typeface="Arial" panose="020B0604020202020204" pitchFamily="34" charset="0"/>
              </a:rPr>
              <a:t>Home</a:t>
            </a:r>
            <a:r>
              <a:rPr lang="en-US" altLang="da-DK" sz="900" b="0" noProof="1">
                <a:solidFill>
                  <a:schemeClr val="tx1"/>
                </a:solidFill>
                <a:latin typeface="Arial" panose="020B0604020202020204" pitchFamily="34" charset="0"/>
                <a:cs typeface="Arial" panose="020B0604020202020204" pitchFamily="34" charset="0"/>
              </a:rPr>
              <a:t> tab to insert a new slide</a:t>
            </a:r>
            <a:br>
              <a:rPr lang="en-US" altLang="da-DK" sz="900" b="0" noProof="1">
                <a:solidFill>
                  <a:schemeClr val="tx1"/>
                </a:solidFill>
                <a:latin typeface="Arial" panose="020B0604020202020204" pitchFamily="34" charset="0"/>
                <a:cs typeface="Arial" panose="020B0604020202020204" pitchFamily="34" charset="0"/>
              </a:rPr>
            </a:br>
            <a:br>
              <a:rPr lang="en-US" altLang="da-DK" sz="900" b="0" noProof="1">
                <a:solidFill>
                  <a:schemeClr val="tx1"/>
                </a:solidFill>
                <a:latin typeface="Arial" panose="020B0604020202020204" pitchFamily="34" charset="0"/>
                <a:cs typeface="Arial" panose="020B0604020202020204" pitchFamily="34" charset="0"/>
              </a:rPr>
            </a:br>
            <a:r>
              <a:rPr lang="en-US" altLang="da-DK" sz="900" b="1" noProof="1">
                <a:solidFill>
                  <a:schemeClr val="tx1"/>
                </a:solidFill>
                <a:latin typeface="Arial" panose="020B0604020202020204" pitchFamily="34" charset="0"/>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Click on the arrow next to </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Layout</a:t>
            </a:r>
            <a:b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to view a dropdown menu of possible slide layouts</a:t>
            </a:r>
            <a:br>
              <a:rPr lang="en-US" altLang="da-DK" sz="900" b="0" baseline="0" noProof="1">
                <a:solidFill>
                  <a:schemeClr val="tx1"/>
                </a:solidFill>
                <a:latin typeface="Arial" panose="020B0604020202020204" pitchFamily="34" charset="0"/>
                <a:cs typeface="Arial" panose="020B0604020202020204" pitchFamily="34" charset="0"/>
              </a:rPr>
            </a:br>
            <a:br>
              <a:rPr lang="en-US" altLang="da-DK" sz="900" b="0" baseline="0" noProof="1">
                <a:solidFill>
                  <a:schemeClr val="tx1"/>
                </a:solidFill>
                <a:latin typeface="Arial" panose="020B0604020202020204" pitchFamily="34" charset="0"/>
                <a:cs typeface="Arial" panose="020B0604020202020204" pitchFamily="34" charset="0"/>
              </a:rPr>
            </a:br>
            <a:r>
              <a:rPr lang="en-U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Arial" panose="020B0604020202020204" pitchFamily="34" charset="0"/>
                <a:cs typeface="Arial" panose="020B0604020202020204" pitchFamily="34" charset="0"/>
              </a:rPr>
              <a:t>Click the </a:t>
            </a:r>
            <a:r>
              <a:rPr lang="en-US" altLang="da-DK" sz="900" b="1" baseline="0" noProof="1">
                <a:solidFill>
                  <a:schemeClr val="tx1"/>
                </a:solidFill>
                <a:latin typeface="Arial" panose="020B0604020202020204" pitchFamily="34" charset="0"/>
                <a:cs typeface="Arial" panose="020B0604020202020204" pitchFamily="34" charset="0"/>
              </a:rPr>
              <a:t>Reset </a:t>
            </a:r>
            <a:r>
              <a:rPr lang="en-US" altLang="da-DK" sz="900" noProof="1">
                <a:solidFill>
                  <a:schemeClr val="tx1"/>
                </a:solidFill>
                <a:latin typeface="Arial" panose="020B0604020202020204" pitchFamily="34" charset="0"/>
                <a:cs typeface="Arial" panose="020B0604020202020204" pitchFamily="34" charset="0"/>
              </a:rPr>
              <a:t>menu to reset position, size</a:t>
            </a:r>
            <a:r>
              <a:rPr lang="en-US" altLang="da-DK" sz="9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endParaRPr lang="en-U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en-US" altLang="da-DK" sz="900" b="0" noProof="1">
              <a:solidFill>
                <a:schemeClr val="tx1"/>
              </a:solidFill>
              <a:latin typeface="Arial" panose="020B0604020202020204" pitchFamily="34" charset="0"/>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647663" y="2976008"/>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648204" y="2252825"/>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5528046" y="3081702"/>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654085" y="3966560"/>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654085" y="5294713"/>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5584067" y="3891442"/>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6726445" y="1261174"/>
            <a:ext cx="183564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Arial" panose="020B0604020202020204" pitchFamily="34" charset="0"/>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Insert predefined slides and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elements from the Templafy button. Choose </a:t>
            </a:r>
            <a:r>
              <a:rPr lang="en-US" sz="900" b="1" dirty="0">
                <a:latin typeface="Arial" panose="020B0604020202020204" pitchFamily="34" charset="0"/>
                <a:cs typeface="Arial" panose="020B0604020202020204" pitchFamily="34" charset="0"/>
              </a:rPr>
              <a:t>Slides</a:t>
            </a:r>
            <a:r>
              <a:rPr lang="en-US" sz="900" dirty="0">
                <a:latin typeface="Arial" panose="020B0604020202020204" pitchFamily="34" charset="0"/>
                <a:cs typeface="Arial" panose="020B0604020202020204" pitchFamily="34" charset="0"/>
              </a:rPr>
              <a:t> and </a:t>
            </a:r>
            <a:r>
              <a:rPr lang="en-US" sz="900" b="1" dirty="0">
                <a:latin typeface="Arial" panose="020B0604020202020204" pitchFamily="34" charset="0"/>
                <a:cs typeface="Arial" panose="020B0604020202020204" pitchFamily="34" charset="0"/>
              </a:rPr>
              <a:t>Slide elements </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from the dropdown menu or from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the buttons in the Templafy pane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on the right side of the screen</a:t>
            </a:r>
            <a:endParaRPr lang="en-US"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cap="all" baseline="0" dirty="0">
                <a:latin typeface="Arial" panose="020B0604020202020204" pitchFamily="34" charset="0"/>
                <a:cs typeface="Arial" panose="020B0604020202020204" pitchFamily="34" charset="0"/>
              </a:rPr>
              <a:t>Change 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Use the two buttons in Templafy ribbon to change color on element(s) and background color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on single slide, several or the entire presentation.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Internal </a:t>
            </a:r>
            <a:r>
              <a:rPr lang="en-US" sz="900" dirty="0">
                <a:latin typeface="Arial" panose="020B0604020202020204" pitchFamily="34" charset="0"/>
                <a:cs typeface="Arial" panose="020B0604020202020204" pitchFamily="34" charset="0"/>
              </a:rPr>
              <a:t>and </a:t>
            </a:r>
            <a:r>
              <a:rPr lang="en-US" sz="900" b="1" dirty="0">
                <a:latin typeface="Arial" panose="020B0604020202020204" pitchFamily="34" charset="0"/>
                <a:cs typeface="Arial" panose="020B0604020202020204" pitchFamily="34" charset="0"/>
              </a:rPr>
              <a:t>Consultative</a:t>
            </a:r>
            <a:r>
              <a:rPr lang="en-US" sz="900" dirty="0">
                <a:latin typeface="Arial" panose="020B0604020202020204" pitchFamily="34" charset="0"/>
                <a:cs typeface="Arial" panose="020B0604020202020204" pitchFamily="34" charset="0"/>
              </a:rPr>
              <a:t> presentations can change between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all colors.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Core </a:t>
            </a:r>
            <a:r>
              <a:rPr lang="en-US" sz="900" dirty="0">
                <a:latin typeface="Arial" panose="020B0604020202020204" pitchFamily="34" charset="0"/>
                <a:cs typeface="Arial" panose="020B0604020202020204" pitchFamily="34" charset="0"/>
              </a:rPr>
              <a:t>presentations can change between Burgundy, Orange and Gold.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External </a:t>
            </a:r>
            <a:r>
              <a:rPr lang="en-US" sz="900" b="0" dirty="0">
                <a:latin typeface="Arial" panose="020B0604020202020204" pitchFamily="34" charset="0"/>
                <a:cs typeface="Arial" panose="020B0604020202020204" pitchFamily="34" charset="0"/>
              </a:rPr>
              <a:t>presentations do </a:t>
            </a:r>
            <a:r>
              <a:rPr lang="en-US" sz="900" dirty="0">
                <a:latin typeface="Arial" panose="020B0604020202020204" pitchFamily="34" charset="0"/>
                <a:cs typeface="Arial" panose="020B0604020202020204" pitchFamily="34" charset="0"/>
              </a:rPr>
              <a:t>not change 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Layouts named </a:t>
            </a:r>
            <a:r>
              <a:rPr lang="en-US" sz="900" b="1" dirty="0">
                <a:latin typeface="Arial" panose="020B0604020202020204" pitchFamily="34" charset="0"/>
                <a:cs typeface="Arial" panose="020B0604020202020204" pitchFamily="34" charset="0"/>
              </a:rPr>
              <a:t>Burgundy</a:t>
            </a:r>
            <a:r>
              <a:rPr lang="en-US" sz="900" dirty="0">
                <a:latin typeface="Arial" panose="020B0604020202020204" pitchFamily="34" charset="0"/>
                <a:cs typeface="Arial" panose="020B0604020202020204" pitchFamily="34" charset="0"/>
              </a:rPr>
              <a:t> do not change 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The two boxes at the top of every slide indicates what the current color theme is, even though no actual elements on the slide changes colors.</a:t>
            </a: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39752" y="486813"/>
            <a:ext cx="11109321" cy="650171"/>
          </a:xfrm>
          <a:prstGeom prst="rect">
            <a:avLst/>
          </a:prstGeom>
          <a:noFill/>
        </p:spPr>
        <p:txBody>
          <a:bodyPr wrap="square" lIns="0" tIns="0" rIns="0" bIns="0" rtlCol="0" anchor="t" anchorCtr="0">
            <a:noAutofit/>
          </a:bodyPr>
          <a:lstStyle/>
          <a:p>
            <a:r>
              <a:rPr lang="en-US" sz="2800" b="0" noProof="1">
                <a:solidFill>
                  <a:schemeClr val="tx1"/>
                </a:solidFill>
                <a:latin typeface="Arial" panose="020B0604020202020204" pitchFamily="34" charset="0"/>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8693108" y="1529255"/>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654084" y="4730172"/>
            <a:ext cx="475428" cy="176762"/>
          </a:xfrm>
          <a:prstGeom prst="rect">
            <a:avLst/>
          </a:prstGeom>
        </p:spPr>
      </p:pic>
      <p:grpSp>
        <p:nvGrpSpPr>
          <p:cNvPr id="5" name="Group 4">
            <a:extLst>
              <a:ext uri="{FF2B5EF4-FFF2-40B4-BE49-F238E27FC236}">
                <a16:creationId xmlns:a16="http://schemas.microsoft.com/office/drawing/2014/main" id="{399D7B48-3E45-4CCC-83B4-0CBA1869E82A}"/>
              </a:ext>
            </a:extLst>
          </p:cNvPr>
          <p:cNvGrpSpPr/>
          <p:nvPr userDrawn="1"/>
        </p:nvGrpSpPr>
        <p:grpSpPr>
          <a:xfrm>
            <a:off x="8667898" y="2980115"/>
            <a:ext cx="650850" cy="778586"/>
            <a:chOff x="6673914" y="-1117540"/>
            <a:chExt cx="1019048" cy="1219048"/>
          </a:xfrm>
        </p:grpSpPr>
        <p:pic>
          <p:nvPicPr>
            <p:cNvPr id="3" name="Picture 2">
              <a:extLst>
                <a:ext uri="{FF2B5EF4-FFF2-40B4-BE49-F238E27FC236}">
                  <a16:creationId xmlns:a16="http://schemas.microsoft.com/office/drawing/2014/main" id="{58EE510C-241B-4F6E-8EB4-218B2FD58538}"/>
                </a:ext>
              </a:extLst>
            </p:cNvPr>
            <p:cNvPicPr>
              <a:picLocks noChangeAspect="1"/>
            </p:cNvPicPr>
            <p:nvPr userDrawn="1"/>
          </p:nvPicPr>
          <p:blipFill>
            <a:blip r:embed="rId12"/>
            <a:stretch>
              <a:fillRect/>
            </a:stretch>
          </p:blipFill>
          <p:spPr>
            <a:xfrm>
              <a:off x="6673914" y="-803254"/>
              <a:ext cx="1019048" cy="904762"/>
            </a:xfrm>
            <a:prstGeom prst="rect">
              <a:avLst/>
            </a:prstGeom>
          </p:spPr>
        </p:pic>
        <p:pic>
          <p:nvPicPr>
            <p:cNvPr id="4" name="Picture 3">
              <a:extLst>
                <a:ext uri="{FF2B5EF4-FFF2-40B4-BE49-F238E27FC236}">
                  <a16:creationId xmlns:a16="http://schemas.microsoft.com/office/drawing/2014/main" id="{3EBDEBB0-81D6-4C62-9483-E8D16EE07537}"/>
                </a:ext>
              </a:extLst>
            </p:cNvPr>
            <p:cNvPicPr>
              <a:picLocks noChangeAspect="1"/>
            </p:cNvPicPr>
            <p:nvPr userDrawn="1"/>
          </p:nvPicPr>
          <p:blipFill>
            <a:blip r:embed="rId13"/>
            <a:stretch>
              <a:fillRect/>
            </a:stretch>
          </p:blipFill>
          <p:spPr>
            <a:xfrm>
              <a:off x="6845343" y="-1117540"/>
              <a:ext cx="847619" cy="314286"/>
            </a:xfrm>
            <a:prstGeom prst="rect">
              <a:avLst/>
            </a:prstGeom>
          </p:spPr>
        </p:pic>
      </p:grpSp>
      <p:grpSp>
        <p:nvGrpSpPr>
          <p:cNvPr id="8" name="Group 7">
            <a:extLst>
              <a:ext uri="{FF2B5EF4-FFF2-40B4-BE49-F238E27FC236}">
                <a16:creationId xmlns:a16="http://schemas.microsoft.com/office/drawing/2014/main" id="{E67F9CF5-05B4-4598-896D-10425611A3B4}"/>
              </a:ext>
            </a:extLst>
          </p:cNvPr>
          <p:cNvGrpSpPr/>
          <p:nvPr userDrawn="1"/>
        </p:nvGrpSpPr>
        <p:grpSpPr>
          <a:xfrm>
            <a:off x="8688320" y="5094435"/>
            <a:ext cx="680391" cy="1272680"/>
            <a:chOff x="8832880" y="-872508"/>
            <a:chExt cx="1104762" cy="2066471"/>
          </a:xfrm>
        </p:grpSpPr>
        <p:pic>
          <p:nvPicPr>
            <p:cNvPr id="6" name="Picture 5">
              <a:extLst>
                <a:ext uri="{FF2B5EF4-FFF2-40B4-BE49-F238E27FC236}">
                  <a16:creationId xmlns:a16="http://schemas.microsoft.com/office/drawing/2014/main" id="{3C94A838-92E4-4F11-9940-AE27D154C86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832880" y="-872508"/>
              <a:ext cx="476190" cy="695238"/>
            </a:xfrm>
            <a:prstGeom prst="rect">
              <a:avLst/>
            </a:prstGeom>
          </p:spPr>
        </p:pic>
        <p:pic>
          <p:nvPicPr>
            <p:cNvPr id="7" name="Picture 6">
              <a:extLst>
                <a:ext uri="{FF2B5EF4-FFF2-40B4-BE49-F238E27FC236}">
                  <a16:creationId xmlns:a16="http://schemas.microsoft.com/office/drawing/2014/main" id="{382C5B4E-A0CA-40C8-98BD-3DF841D7BC73}"/>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832880" y="-177466"/>
              <a:ext cx="1104762" cy="1371429"/>
            </a:xfrm>
            <a:prstGeom prst="rect">
              <a:avLst/>
            </a:prstGeom>
          </p:spPr>
        </p:pic>
      </p:grpSp>
      <p:grpSp>
        <p:nvGrpSpPr>
          <p:cNvPr id="11" name="Group 10">
            <a:extLst>
              <a:ext uri="{FF2B5EF4-FFF2-40B4-BE49-F238E27FC236}">
                <a16:creationId xmlns:a16="http://schemas.microsoft.com/office/drawing/2014/main" id="{6ED16DED-A446-4613-AFEB-3A0B7CFB39C9}"/>
              </a:ext>
            </a:extLst>
          </p:cNvPr>
          <p:cNvGrpSpPr/>
          <p:nvPr userDrawn="1"/>
        </p:nvGrpSpPr>
        <p:grpSpPr>
          <a:xfrm>
            <a:off x="8688320" y="3804807"/>
            <a:ext cx="680391" cy="1261069"/>
            <a:chOff x="10423556" y="-951829"/>
            <a:chExt cx="1104762" cy="2047619"/>
          </a:xfrm>
        </p:grpSpPr>
        <p:pic>
          <p:nvPicPr>
            <p:cNvPr id="9" name="Picture 8">
              <a:extLst>
                <a:ext uri="{FF2B5EF4-FFF2-40B4-BE49-F238E27FC236}">
                  <a16:creationId xmlns:a16="http://schemas.microsoft.com/office/drawing/2014/main" id="{780ADC66-2DED-4233-B34B-7B59CF5EDA21}"/>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423556" y="-951829"/>
              <a:ext cx="495238" cy="676190"/>
            </a:xfrm>
            <a:prstGeom prst="rect">
              <a:avLst/>
            </a:prstGeom>
          </p:spPr>
        </p:pic>
        <p:pic>
          <p:nvPicPr>
            <p:cNvPr id="10" name="Picture 9">
              <a:extLst>
                <a:ext uri="{FF2B5EF4-FFF2-40B4-BE49-F238E27FC236}">
                  <a16:creationId xmlns:a16="http://schemas.microsoft.com/office/drawing/2014/main" id="{BB9EB260-AA08-46D4-839D-D978D9B4EA6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423556" y="-275639"/>
              <a:ext cx="1104762" cy="1371429"/>
            </a:xfrm>
            <a:prstGeom prst="rect">
              <a:avLst/>
            </a:prstGeom>
          </p:spPr>
        </p:pic>
      </p:grpSp>
      <p:sp>
        <p:nvSpPr>
          <p:cNvPr id="30" name="Text Box 4">
            <a:extLst>
              <a:ext uri="{FF2B5EF4-FFF2-40B4-BE49-F238E27FC236}">
                <a16:creationId xmlns:a16="http://schemas.microsoft.com/office/drawing/2014/main" id="{8CD4A4F0-0126-4CFF-B551-56FAF9D2F51A}"/>
              </a:ext>
            </a:extLst>
          </p:cNvPr>
          <p:cNvSpPr txBox="1">
            <a:spLocks noChangeArrowheads="1"/>
          </p:cNvSpPr>
          <p:nvPr userDrawn="1"/>
        </p:nvSpPr>
        <p:spPr bwMode="auto">
          <a:xfrm>
            <a:off x="9726613" y="1261174"/>
            <a:ext cx="19618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cap="all" baseline="0" dirty="0">
                <a:latin typeface="Arial" panose="020B0604020202020204" pitchFamily="34" charset="0"/>
                <a:cs typeface="Arial" panose="020B0604020202020204" pitchFamily="34" charset="0"/>
              </a:rPr>
              <a:t>Printing in Black and White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Select </a:t>
            </a:r>
            <a:r>
              <a:rPr lang="en-US" sz="900" b="1" dirty="0">
                <a:latin typeface="Arial" panose="020B0604020202020204" pitchFamily="34" charset="0"/>
                <a:cs typeface="Arial" panose="020B0604020202020204" pitchFamily="34" charset="0"/>
              </a:rPr>
              <a:t>Print </a:t>
            </a:r>
            <a:r>
              <a:rPr lang="en-US" sz="900" dirty="0">
                <a:latin typeface="Arial" panose="020B0604020202020204" pitchFamily="34" charset="0"/>
                <a:cs typeface="Arial" panose="020B0604020202020204" pitchFamily="34" charset="0"/>
              </a:rPr>
              <a:t>from PowerPoint’s </a:t>
            </a:r>
            <a:r>
              <a:rPr lang="en-US" sz="900" b="1" dirty="0">
                <a:latin typeface="Arial" panose="020B0604020202020204" pitchFamily="34" charset="0"/>
                <a:cs typeface="Arial" panose="020B0604020202020204" pitchFamily="34" charset="0"/>
              </a:rPr>
              <a:t>File</a:t>
            </a:r>
            <a:r>
              <a:rPr lang="en-US" sz="900" dirty="0">
                <a:latin typeface="Arial" panose="020B0604020202020204" pitchFamily="34" charset="0"/>
                <a:cs typeface="Arial" panose="020B0604020202020204" pitchFamily="34" charset="0"/>
              </a:rPr>
              <a:t> menu and select the </a:t>
            </a:r>
            <a:r>
              <a:rPr lang="en-US" sz="900" b="1" dirty="0">
                <a:latin typeface="Arial" panose="020B0604020202020204" pitchFamily="34" charset="0"/>
                <a:cs typeface="Arial" panose="020B0604020202020204" pitchFamily="34" charset="0"/>
              </a:rPr>
              <a:t>Color</a:t>
            </a:r>
            <a:r>
              <a:rPr lang="en-US" sz="900" dirty="0">
                <a:latin typeface="Arial" panose="020B0604020202020204" pitchFamily="34" charset="0"/>
                <a:cs typeface="Arial" panose="020B0604020202020204" pitchFamily="34" charset="0"/>
              </a:rPr>
              <a:t> setting even when printing to a Black and White printer.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 known bug causes artifacts such as borders around tables and text boxes when </a:t>
            </a:r>
            <a:r>
              <a:rPr lang="en-US" sz="900" b="1" dirty="0">
                <a:latin typeface="Arial" panose="020B0604020202020204" pitchFamily="34" charset="0"/>
                <a:cs typeface="Arial" panose="020B0604020202020204" pitchFamily="34" charset="0"/>
              </a:rPr>
              <a:t>Grayscale</a:t>
            </a:r>
            <a:r>
              <a:rPr lang="en-US" sz="900" dirty="0">
                <a:latin typeface="Arial" panose="020B0604020202020204" pitchFamily="34" charset="0"/>
                <a:cs typeface="Arial" panose="020B0604020202020204" pitchFamily="34" charset="0"/>
              </a:rPr>
              <a:t> and </a:t>
            </a:r>
            <a:r>
              <a:rPr lang="en-US" sz="900" b="1" dirty="0">
                <a:latin typeface="Arial" panose="020B0604020202020204" pitchFamily="34" charset="0"/>
                <a:cs typeface="Arial" panose="020B0604020202020204" pitchFamily="34" charset="0"/>
              </a:rPr>
              <a:t>Pure Black and White</a:t>
            </a:r>
            <a:r>
              <a:rPr lang="en-US" sz="900" dirty="0">
                <a:latin typeface="Arial" panose="020B0604020202020204" pitchFamily="34" charset="0"/>
                <a:cs typeface="Arial" panose="020B0604020202020204" pitchFamily="34" charset="0"/>
              </a:rPr>
              <a:t> is selected </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Arial" panose="020B0604020202020204" pitchFamily="34" charset="0"/>
                <a:cs typeface="Arial" panose="020B0604020202020204" pitchFamily="34" charset="0"/>
              </a:rPr>
              <a:t>GRIDLINES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latin typeface="Arial" panose="020B0604020202020204" pitchFamily="34" charset="0"/>
                <a:cs typeface="Arial" panose="020B0604020202020204" pitchFamily="34" charset="0"/>
              </a:rPr>
              <a:t>Click the </a:t>
            </a:r>
            <a:r>
              <a:rPr lang="en-US" sz="900" b="1" dirty="0">
                <a:latin typeface="Arial" panose="020B0604020202020204" pitchFamily="34" charset="0"/>
                <a:cs typeface="Arial" panose="020B0604020202020204" pitchFamily="34" charset="0"/>
              </a:rPr>
              <a:t>View</a:t>
            </a:r>
            <a:r>
              <a:rPr lang="en-US" sz="900" dirty="0">
                <a:latin typeface="Arial" panose="020B0604020202020204" pitchFamily="34" charset="0"/>
                <a:cs typeface="Arial" panose="020B0604020202020204" pitchFamily="34" charset="0"/>
              </a:rPr>
              <a:t> tab and set tick mark next to Guides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HINT: Alt + F9 </a:t>
            </a:r>
            <a:r>
              <a:rPr lang="en-US" sz="900" dirty="0">
                <a:latin typeface="Arial" panose="020B0604020202020204" pitchFamily="34" charset="0"/>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5145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gray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29631181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Lincoln Graph - Left 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4675" y="1097280"/>
            <a:ext cx="11039738" cy="457200"/>
          </a:xfrm>
        </p:spPr>
        <p:txBody>
          <a:bodyPr/>
          <a:lstStyle>
            <a:lvl1pPr>
              <a:defRPr u="none"/>
            </a:lvl1pPr>
          </a:lstStyle>
          <a:p>
            <a:r>
              <a:rPr lang="en-US" noProof="0"/>
              <a:t>Click to enter title</a:t>
            </a:r>
          </a:p>
        </p:txBody>
      </p:sp>
      <p:sp>
        <p:nvSpPr>
          <p:cNvPr id="3" name="Content Placeholder 2"/>
          <p:cNvSpPr>
            <a:spLocks noGrp="1"/>
          </p:cNvSpPr>
          <p:nvPr>
            <p:ph idx="1" hasCustomPrompt="1"/>
          </p:nvPr>
        </p:nvSpPr>
        <p:spPr>
          <a:xfrm>
            <a:off x="8783638" y="1810323"/>
            <a:ext cx="2830774" cy="4280138"/>
          </a:xfrm>
        </p:spPr>
        <p:txBody>
          <a:bodyPr/>
          <a:lstStyle>
            <a:lvl1pPr marL="0" indent="0">
              <a:buNone/>
              <a:defRPr sz="1400">
                <a:solidFill>
                  <a:schemeClr val="tx2"/>
                </a:solidFill>
                <a:latin typeface="+mj-lt"/>
              </a:defRPr>
            </a:lvl1pPr>
            <a:lvl2pPr marL="0" indent="0">
              <a:buNone/>
              <a:tabLst/>
              <a:defRPr sz="1000"/>
            </a:lvl2pPr>
            <a:lvl3pPr marL="0" indent="0">
              <a:buNone/>
              <a:tabLst/>
              <a:defRPr sz="800"/>
            </a:lvl3pPr>
            <a:lvl4pPr marL="0" indent="0">
              <a:buNone/>
              <a:tabLst/>
              <a:defRPr sz="800"/>
            </a:lvl4pPr>
            <a:lvl5pPr marL="0" indent="0">
              <a:buNone/>
              <a:tabLst/>
              <a:defRPr sz="800"/>
            </a:lvl5pPr>
          </a:lstStyle>
          <a:p>
            <a:pPr lvl="0"/>
            <a:r>
              <a:rPr lang="en-US" noProof="0"/>
              <a:t>Subhead (First level)</a:t>
            </a:r>
          </a:p>
          <a:p>
            <a:pPr lvl="1"/>
            <a:r>
              <a:rPr lang="en-US" noProof="0"/>
              <a:t>Text (Second level)</a:t>
            </a:r>
          </a:p>
          <a:p>
            <a:pPr lvl="2"/>
            <a:r>
              <a:rPr lang="en-US" noProof="0"/>
              <a:t>Disclosure (Third level)</a:t>
            </a:r>
          </a:p>
        </p:txBody>
      </p:sp>
      <p:sp>
        <p:nvSpPr>
          <p:cNvPr id="10" name="Date Placeholder 9">
            <a:extLst>
              <a:ext uri="{FF2B5EF4-FFF2-40B4-BE49-F238E27FC236}">
                <a16:creationId xmlns:a16="http://schemas.microsoft.com/office/drawing/2014/main" id="{B7D8883A-C81E-4C2F-BCB2-E092D8103621}"/>
              </a:ext>
            </a:extLst>
          </p:cNvPr>
          <p:cNvSpPr>
            <a:spLocks noGrp="1"/>
          </p:cNvSpPr>
          <p:nvPr>
            <p:ph type="dt" sz="half" idx="29"/>
          </p:nvPr>
        </p:nvSpPr>
        <p:spPr/>
        <p:txBody>
          <a:bodyPr/>
          <a:lstStyle/>
          <a:p>
            <a:endParaRPr lang="en-GB"/>
          </a:p>
        </p:txBody>
      </p:sp>
      <p:sp>
        <p:nvSpPr>
          <p:cNvPr id="11" name="Footer Placeholder 10">
            <a:extLst>
              <a:ext uri="{FF2B5EF4-FFF2-40B4-BE49-F238E27FC236}">
                <a16:creationId xmlns:a16="http://schemas.microsoft.com/office/drawing/2014/main" id="{ED2795BB-E7A6-4B60-821F-A874072AE502}"/>
              </a:ext>
            </a:extLst>
          </p:cNvPr>
          <p:cNvSpPr>
            <a:spLocks noGrp="1"/>
          </p:cNvSpPr>
          <p:nvPr>
            <p:ph type="ftr" sz="quarter" idx="30"/>
          </p:nvPr>
        </p:nvSpPr>
        <p:spPr/>
        <p:txBody>
          <a:bodyPr/>
          <a:lstStyle/>
          <a:p>
            <a:endParaRPr lang="en-GB"/>
          </a:p>
        </p:txBody>
      </p:sp>
      <p:sp>
        <p:nvSpPr>
          <p:cNvPr id="12" name="Slide Number Placeholder 11">
            <a:extLst>
              <a:ext uri="{FF2B5EF4-FFF2-40B4-BE49-F238E27FC236}">
                <a16:creationId xmlns:a16="http://schemas.microsoft.com/office/drawing/2014/main" id="{B2729E24-EF2E-4F07-93A3-5F2862B2FF75}"/>
              </a:ext>
            </a:extLst>
          </p:cNvPr>
          <p:cNvSpPr>
            <a:spLocks noGrp="1"/>
          </p:cNvSpPr>
          <p:nvPr>
            <p:ph type="sldNum" sz="quarter" idx="31"/>
          </p:nvPr>
        </p:nvSpPr>
        <p:spPr/>
        <p:txBody>
          <a:bodyPr/>
          <a:lstStyle/>
          <a:p>
            <a:fld id="{24C8C45C-947F-4981-8B3F-4F32E973C901}" type="slidenum">
              <a:rPr lang="en-US" smtClean="0"/>
              <a:pPr/>
              <a:t>‹#›</a:t>
            </a:fld>
            <a:endParaRPr lang="en-US"/>
          </a:p>
        </p:txBody>
      </p:sp>
      <p:sp>
        <p:nvSpPr>
          <p:cNvPr id="8" name="Rectangle 7">
            <a:extLst>
              <a:ext uri="{FF2B5EF4-FFF2-40B4-BE49-F238E27FC236}">
                <a16:creationId xmlns:a16="http://schemas.microsoft.com/office/drawing/2014/main" id="{209A5025-9344-45E5-8B67-AA5FC226EE31}"/>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9" name="Rectangle 8">
            <a:extLst>
              <a:ext uri="{FF2B5EF4-FFF2-40B4-BE49-F238E27FC236}">
                <a16:creationId xmlns:a16="http://schemas.microsoft.com/office/drawing/2014/main" id="{4078F036-6D6D-4E63-BB4D-654CF4701C2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37">
            <a:extLst>
              <a:ext uri="{FF2B5EF4-FFF2-40B4-BE49-F238E27FC236}">
                <a16:creationId xmlns:a16="http://schemas.microsoft.com/office/drawing/2014/main" id="{87489BDF-0479-4257-8159-D1C5DC7FC3D1}"/>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pic>
        <p:nvPicPr>
          <p:cNvPr id="14" name="Picture 13">
            <a:extLst>
              <a:ext uri="{FF2B5EF4-FFF2-40B4-BE49-F238E27FC236}">
                <a16:creationId xmlns:a16="http://schemas.microsoft.com/office/drawing/2014/main" id="{08813F10-597B-4F46-A5AD-BC4814D1F8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95" r="395"/>
          <a:stretch/>
        </p:blipFill>
        <p:spPr>
          <a:xfrm>
            <a:off x="574675" y="301941"/>
            <a:ext cx="1702490" cy="548640"/>
          </a:xfrm>
          <a:prstGeom prst="rect">
            <a:avLst/>
          </a:prstGeom>
        </p:spPr>
      </p:pic>
      <p:cxnSp>
        <p:nvCxnSpPr>
          <p:cNvPr id="5" name="Straight Connector 4">
            <a:extLst>
              <a:ext uri="{FF2B5EF4-FFF2-40B4-BE49-F238E27FC236}">
                <a16:creationId xmlns:a16="http://schemas.microsoft.com/office/drawing/2014/main" id="{695CCD82-E63A-CF4A-8122-B88CF4CD5FC5}"/>
              </a:ext>
            </a:extLst>
          </p:cNvPr>
          <p:cNvCxnSpPr/>
          <p:nvPr userDrawn="1"/>
        </p:nvCxnSpPr>
        <p:spPr>
          <a:xfrm>
            <a:off x="574675" y="1554480"/>
            <a:ext cx="11039738" cy="0"/>
          </a:xfrm>
          <a:prstGeom prst="line">
            <a:avLst/>
          </a:prstGeom>
          <a:ln w="12700">
            <a:solidFill>
              <a:schemeClr val="accent6">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338DB4A3-88A5-2543-9CFE-6E5735569B32}"/>
              </a:ext>
            </a:extLst>
          </p:cNvPr>
          <p:cNvSpPr>
            <a:spLocks noGrp="1"/>
          </p:cNvSpPr>
          <p:nvPr>
            <p:ph idx="32" hasCustomPrompt="1"/>
          </p:nvPr>
        </p:nvSpPr>
        <p:spPr>
          <a:xfrm>
            <a:off x="575055" y="1810324"/>
            <a:ext cx="7264020" cy="128204"/>
          </a:xfrm>
        </p:spPr>
        <p:txBody>
          <a:bodyPr/>
          <a:lstStyle>
            <a:lvl1pPr marL="0" indent="0">
              <a:buNone/>
              <a:defRPr sz="950" b="1">
                <a:solidFill>
                  <a:schemeClr val="tx1"/>
                </a:solidFill>
                <a:latin typeface="+mn-lt"/>
              </a:defRPr>
            </a:lvl1pPr>
            <a:lvl2pPr marL="0" indent="0">
              <a:buNone/>
              <a:tabLst/>
              <a:defRPr sz="950" b="1">
                <a:solidFill>
                  <a:schemeClr val="tx1"/>
                </a:solidFill>
              </a:defRPr>
            </a:lvl2pPr>
            <a:lvl3pPr marL="0" indent="0">
              <a:buNone/>
              <a:tabLst/>
              <a:defRPr sz="950" b="1">
                <a:solidFill>
                  <a:schemeClr val="tx1"/>
                </a:solidFill>
              </a:defRPr>
            </a:lvl3pPr>
            <a:lvl4pPr marL="0" indent="0">
              <a:buNone/>
              <a:tabLst/>
              <a:defRPr sz="950" b="1">
                <a:solidFill>
                  <a:schemeClr val="tx1"/>
                </a:solidFill>
              </a:defRPr>
            </a:lvl4pPr>
            <a:lvl5pPr marL="0" indent="0">
              <a:buNone/>
              <a:tabLst/>
              <a:defRPr sz="950" b="1">
                <a:solidFill>
                  <a:schemeClr val="tx1"/>
                </a:solidFill>
              </a:defRPr>
            </a:lvl5pPr>
          </a:lstStyle>
          <a:p>
            <a:pPr lvl="0"/>
            <a:r>
              <a:rPr lang="en-US" noProof="0"/>
              <a:t>Click to add graph title if needed, or delete</a:t>
            </a:r>
          </a:p>
        </p:txBody>
      </p:sp>
      <p:sp>
        <p:nvSpPr>
          <p:cNvPr id="16" name="Chart Placeholder 15">
            <a:extLst>
              <a:ext uri="{FF2B5EF4-FFF2-40B4-BE49-F238E27FC236}">
                <a16:creationId xmlns:a16="http://schemas.microsoft.com/office/drawing/2014/main" id="{2E703445-C5F6-9A4C-8F15-D423AAF6495D}"/>
              </a:ext>
            </a:extLst>
          </p:cNvPr>
          <p:cNvSpPr>
            <a:spLocks noGrp="1"/>
          </p:cNvSpPr>
          <p:nvPr>
            <p:ph type="chart" sz="quarter" idx="33" hasCustomPrompt="1"/>
          </p:nvPr>
        </p:nvSpPr>
        <p:spPr>
          <a:xfrm>
            <a:off x="574675" y="2120900"/>
            <a:ext cx="7264400" cy="3713140"/>
          </a:xfrm>
        </p:spPr>
        <p:txBody>
          <a:bodyPr/>
          <a:lstStyle>
            <a:lvl1pPr marL="0" indent="0">
              <a:buNone/>
              <a:defRPr/>
            </a:lvl1pPr>
          </a:lstStyle>
          <a:p>
            <a:r>
              <a:rPr lang="en-US"/>
              <a:t>Click to add chart</a:t>
            </a:r>
          </a:p>
        </p:txBody>
      </p:sp>
      <p:sp>
        <p:nvSpPr>
          <p:cNvPr id="18" name="Text Placeholder 17">
            <a:extLst>
              <a:ext uri="{FF2B5EF4-FFF2-40B4-BE49-F238E27FC236}">
                <a16:creationId xmlns:a16="http://schemas.microsoft.com/office/drawing/2014/main" id="{3BFC45A0-9397-E84E-9FC0-66B79C01B600}"/>
              </a:ext>
            </a:extLst>
          </p:cNvPr>
          <p:cNvSpPr>
            <a:spLocks noGrp="1"/>
          </p:cNvSpPr>
          <p:nvPr>
            <p:ph type="body" sz="quarter" idx="34" hasCustomPrompt="1"/>
          </p:nvPr>
        </p:nvSpPr>
        <p:spPr>
          <a:xfrm>
            <a:off x="574675" y="5834063"/>
            <a:ext cx="7264400" cy="447675"/>
          </a:xfrm>
        </p:spPr>
        <p:txBody>
          <a:bodyPr anchor="b" anchorCtr="0"/>
          <a:lstStyle>
            <a:lvl1pPr marL="7938" indent="0">
              <a:lnSpc>
                <a:spcPts val="860"/>
              </a:lnSpc>
              <a:spcAft>
                <a:spcPts val="300"/>
              </a:spcAft>
              <a:buNone/>
              <a:tabLst/>
              <a:defRPr sz="800"/>
            </a:lvl1pPr>
            <a:lvl2pPr marL="7938" indent="0">
              <a:lnSpc>
                <a:spcPts val="860"/>
              </a:lnSpc>
              <a:spcAft>
                <a:spcPts val="300"/>
              </a:spcAft>
              <a:buNone/>
              <a:tabLst/>
              <a:defRPr sz="800"/>
            </a:lvl2pPr>
            <a:lvl3pPr marL="7938" indent="0">
              <a:lnSpc>
                <a:spcPts val="860"/>
              </a:lnSpc>
              <a:spcAft>
                <a:spcPts val="300"/>
              </a:spcAft>
              <a:buNone/>
              <a:tabLst/>
              <a:defRPr sz="800"/>
            </a:lvl3pPr>
            <a:lvl4pPr marL="7938" indent="0">
              <a:lnSpc>
                <a:spcPts val="860"/>
              </a:lnSpc>
              <a:spcAft>
                <a:spcPts val="300"/>
              </a:spcAft>
              <a:buNone/>
              <a:tabLst/>
              <a:defRPr sz="800"/>
            </a:lvl4pPr>
            <a:lvl5pPr marL="7938" indent="0">
              <a:lnSpc>
                <a:spcPts val="860"/>
              </a:lnSpc>
              <a:spcAft>
                <a:spcPts val="300"/>
              </a:spcAft>
              <a:buNone/>
              <a:tabLst/>
              <a:defRPr sz="800"/>
            </a:lvl5pPr>
          </a:lstStyle>
          <a:p>
            <a:pPr lvl="0"/>
            <a:r>
              <a:rPr lang="en-US"/>
              <a:t>Click to add disclosure</a:t>
            </a:r>
          </a:p>
        </p:txBody>
      </p:sp>
    </p:spTree>
    <p:extLst>
      <p:ext uri="{BB962C8B-B14F-4D97-AF65-F5344CB8AC3E}">
        <p14:creationId xmlns:p14="http://schemas.microsoft.com/office/powerpoint/2010/main" val="3719890688"/>
      </p:ext>
    </p:extLst>
  </p:cSld>
  <p:clrMapOvr>
    <a:masterClrMapping/>
  </p:clrMapOvr>
  <p:extLst>
    <p:ext uri="{DCECCB84-F9BA-43D5-87BE-67443E8EF086}">
      <p15:sldGuideLst xmlns:p15="http://schemas.microsoft.com/office/powerpoint/2012/main">
        <p15:guide id="1" orient="horz" pos="720">
          <p15:clr>
            <a:srgbClr val="FBAE40"/>
          </p15:clr>
        </p15:guide>
        <p15:guide id="2" orient="horz" pos="115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ver MIE">
    <p:spTree>
      <p:nvGrpSpPr>
        <p:cNvPr id="1" name=""/>
        <p:cNvGrpSpPr/>
        <p:nvPr/>
      </p:nvGrpSpPr>
      <p:grpSpPr>
        <a:xfrm>
          <a:off x="0" y="0"/>
          <a:ext cx="0" cy="0"/>
          <a:chOff x="0" y="0"/>
          <a:chExt cx="0" cy="0"/>
        </a:xfrm>
      </p:grpSpPr>
      <p:pic>
        <p:nvPicPr>
          <p:cNvPr id="5" name="Picture 4" descr="A picture containing text, stationary&#10;&#10;Description automatically generated">
            <a:extLst>
              <a:ext uri="{FF2B5EF4-FFF2-40B4-BE49-F238E27FC236}">
                <a16:creationId xmlns:a16="http://schemas.microsoft.com/office/drawing/2014/main" id="{34CA0EF5-EE1D-0148-98F5-406E0AFD8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21058" y="203200"/>
            <a:ext cx="6694941" cy="6057900"/>
          </a:xfrm>
          <a:prstGeom prst="rect">
            <a:avLst/>
          </a:prstGeom>
        </p:spPr>
      </p:pic>
      <p:sp>
        <p:nvSpPr>
          <p:cNvPr id="2" name="Title 1"/>
          <p:cNvSpPr>
            <a:spLocks noGrp="1"/>
          </p:cNvSpPr>
          <p:nvPr>
            <p:ph type="ctrTitle" hasCustomPrompt="1"/>
          </p:nvPr>
        </p:nvSpPr>
        <p:spPr>
          <a:xfrm>
            <a:off x="574675" y="1602000"/>
            <a:ext cx="4052189" cy="1087200"/>
          </a:xfrm>
        </p:spPr>
        <p:txBody>
          <a:bodyPr anchor="b"/>
          <a:lstStyle>
            <a:lvl1pPr algn="l">
              <a:lnSpc>
                <a:spcPct val="83000"/>
              </a:lnSpc>
              <a:defRPr sz="4200"/>
            </a:lvl1pPr>
          </a:lstStyle>
          <a:p>
            <a:r>
              <a:rPr lang="en-GB"/>
              <a:t>Click to enter presentation title</a:t>
            </a:r>
          </a:p>
        </p:txBody>
      </p:sp>
      <p:sp>
        <p:nvSpPr>
          <p:cNvPr id="3" name="Subtitle 2"/>
          <p:cNvSpPr>
            <a:spLocks noGrp="1"/>
          </p:cNvSpPr>
          <p:nvPr>
            <p:ph type="subTitle" idx="1" hasCustomPrompt="1"/>
          </p:nvPr>
        </p:nvSpPr>
        <p:spPr>
          <a:xfrm>
            <a:off x="574676" y="2811600"/>
            <a:ext cx="4052189" cy="543600"/>
          </a:xfrm>
        </p:spPr>
        <p:txBody>
          <a:bodyPr/>
          <a:lstStyle>
            <a:lvl1pPr marL="0" indent="0" algn="l">
              <a:lnSpc>
                <a:spcPct val="100000"/>
              </a:lnSpc>
              <a:spcBef>
                <a:spcPts val="0"/>
              </a:spcBef>
              <a:spcAft>
                <a:spcPts val="0"/>
              </a:spcAft>
              <a:buFont typeface="Arial" panose="020B0604020202020204" pitchFamily="34" charset="0"/>
              <a:buChar char="​"/>
              <a:defRPr sz="1700" b="0">
                <a:latin typeface="+mj-lt"/>
              </a:defRPr>
            </a:lvl1pPr>
            <a:lvl2pPr marL="0" indent="0" algn="l">
              <a:lnSpc>
                <a:spcPct val="100000"/>
              </a:lnSpc>
              <a:spcAft>
                <a:spcPts val="0"/>
              </a:spcAft>
              <a:buFont typeface="Arial" panose="020B0604020202020204" pitchFamily="34" charset="0"/>
              <a:buChar char="​"/>
              <a:defRPr sz="1700" b="1">
                <a:latin typeface="+mj-lt"/>
              </a:defRPr>
            </a:lvl2pPr>
            <a:lvl3pPr marL="0" indent="0" algn="l">
              <a:lnSpc>
                <a:spcPct val="100000"/>
              </a:lnSpc>
              <a:spcAft>
                <a:spcPts val="0"/>
              </a:spcAft>
              <a:buFont typeface="Arial" panose="020B0604020202020204" pitchFamily="34" charset="0"/>
              <a:buChar char="​"/>
              <a:defRPr sz="1700" b="1">
                <a:latin typeface="+mj-lt"/>
              </a:defRPr>
            </a:lvl3pPr>
            <a:lvl4pPr marL="0" indent="0" algn="l">
              <a:lnSpc>
                <a:spcPct val="100000"/>
              </a:lnSpc>
              <a:spcAft>
                <a:spcPts val="0"/>
              </a:spcAft>
              <a:buFont typeface="Arial" panose="020B0604020202020204" pitchFamily="34" charset="0"/>
              <a:buChar char="​"/>
              <a:defRPr sz="1700" b="1">
                <a:latin typeface="+mj-lt"/>
              </a:defRPr>
            </a:lvl4pPr>
            <a:lvl5pPr marL="0" indent="0" algn="l">
              <a:lnSpc>
                <a:spcPct val="100000"/>
              </a:lnSpc>
              <a:spcAft>
                <a:spcPts val="0"/>
              </a:spcAft>
              <a:buFont typeface="Arial" panose="020B0604020202020204" pitchFamily="34" charset="0"/>
              <a:buChar char="​"/>
              <a:defRPr sz="1700" b="1">
                <a:latin typeface="+mj-lt"/>
              </a:defRPr>
            </a:lvl5pPr>
            <a:lvl6pPr marL="0" indent="0" algn="l">
              <a:lnSpc>
                <a:spcPct val="100000"/>
              </a:lnSpc>
              <a:spcAft>
                <a:spcPts val="0"/>
              </a:spcAft>
              <a:buFont typeface="Arial" panose="020B0604020202020204" pitchFamily="34" charset="0"/>
              <a:buChar char="​"/>
              <a:defRPr sz="1700" b="1">
                <a:latin typeface="+mj-lt"/>
              </a:defRPr>
            </a:lvl6pPr>
            <a:lvl7pPr marL="0" indent="0" algn="l">
              <a:lnSpc>
                <a:spcPct val="100000"/>
              </a:lnSpc>
              <a:buFont typeface="Arial" panose="020B0604020202020204" pitchFamily="34" charset="0"/>
              <a:buChar char="​"/>
              <a:defRPr sz="1700" b="1">
                <a:latin typeface="+mj-lt"/>
              </a:defRPr>
            </a:lvl7pPr>
            <a:lvl8pPr marL="0" indent="0" algn="l">
              <a:lnSpc>
                <a:spcPct val="100000"/>
              </a:lnSpc>
              <a:spcAft>
                <a:spcPts val="0"/>
              </a:spcAft>
              <a:buFont typeface="Arial" panose="020B0604020202020204" pitchFamily="34" charset="0"/>
              <a:buChar char="​"/>
              <a:defRPr sz="1700" b="1">
                <a:latin typeface="+mj-lt"/>
              </a:defRPr>
            </a:lvl8pPr>
            <a:lvl9pPr marL="0" indent="0" algn="l">
              <a:lnSpc>
                <a:spcPct val="100000"/>
              </a:lnSpc>
              <a:buFont typeface="Arial" panose="020B0604020202020204" pitchFamily="34" charset="0"/>
              <a:buChar char="​"/>
              <a:defRPr sz="1700" b="1">
                <a:latin typeface="+mj-lt"/>
              </a:defRPr>
            </a:lvl9pPr>
          </a:lstStyle>
          <a:p>
            <a:r>
              <a:rPr lang="en-US"/>
              <a:t>Click to enter subtitle</a:t>
            </a:r>
          </a:p>
        </p:txBody>
      </p:sp>
      <p:sp>
        <p:nvSpPr>
          <p:cNvPr id="15" name="Text Placeholder 16">
            <a:extLst>
              <a:ext uri="{FF2B5EF4-FFF2-40B4-BE49-F238E27FC236}">
                <a16:creationId xmlns:a16="http://schemas.microsoft.com/office/drawing/2014/main" id="{6F3FFACE-30AA-4B0B-9785-25B0E1766921}"/>
              </a:ext>
            </a:extLst>
          </p:cNvPr>
          <p:cNvSpPr>
            <a:spLocks noGrp="1"/>
          </p:cNvSpPr>
          <p:nvPr>
            <p:ph type="body" sz="quarter" idx="17" hasCustomPrompt="1"/>
          </p:nvPr>
        </p:nvSpPr>
        <p:spPr>
          <a:xfrm>
            <a:off x="574676" y="3909950"/>
            <a:ext cx="2221200" cy="154800"/>
          </a:xfrm>
        </p:spPr>
        <p:txBody>
          <a:bodyPr/>
          <a:lstStyle>
            <a:lvl1pPr marL="0" indent="0">
              <a:spcAft>
                <a:spcPts val="0"/>
              </a:spcAft>
              <a:buNone/>
              <a:defRPr sz="1000" b="0"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a:t>As of [MM/DD/YYYY]</a:t>
            </a:r>
          </a:p>
        </p:txBody>
      </p:sp>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GB"/>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GB"/>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a:p>
        </p:txBody>
      </p:sp>
      <p:sp>
        <p:nvSpPr>
          <p:cNvPr id="28" name="Rectangle 27">
            <a:extLst>
              <a:ext uri="{FF2B5EF4-FFF2-40B4-BE49-F238E27FC236}">
                <a16:creationId xmlns:a16="http://schemas.microsoft.com/office/drawing/2014/main" id="{4F30F65B-CC4D-4335-B000-0B8D4A161DA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32" name="Rectangle 31">
            <a:extLst>
              <a:ext uri="{FF2B5EF4-FFF2-40B4-BE49-F238E27FC236}">
                <a16:creationId xmlns:a16="http://schemas.microsoft.com/office/drawing/2014/main" id="{EDD06914-D46B-44B6-AA0D-AE0F458F7B0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37" name="Rectangle 36">
            <a:extLst>
              <a:ext uri="{FF2B5EF4-FFF2-40B4-BE49-F238E27FC236}">
                <a16:creationId xmlns:a16="http://schemas.microsoft.com/office/drawing/2014/main" id="{B77EDFD8-1956-47A9-BF26-37B915478F1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graphicFrame>
        <p:nvGraphicFramePr>
          <p:cNvPr id="34" name="object 147">
            <a:extLst>
              <a:ext uri="{FF2B5EF4-FFF2-40B4-BE49-F238E27FC236}">
                <a16:creationId xmlns:a16="http://schemas.microsoft.com/office/drawing/2014/main" id="{6D0181B8-D895-6B4D-9E0F-FA5DF003D13E}"/>
              </a:ext>
            </a:extLst>
          </p:cNvPr>
          <p:cNvGraphicFramePr>
            <a:graphicFrameLocks noGrp="1"/>
          </p:cNvGraphicFramePr>
          <p:nvPr userDrawn="1">
            <p:extLst>
              <p:ext uri="{D42A27DB-BD31-4B8C-83A1-F6EECF244321}">
                <p14:modId xmlns:p14="http://schemas.microsoft.com/office/powerpoint/2010/main" val="2510449900"/>
              </p:ext>
            </p:extLst>
          </p:nvPr>
        </p:nvGraphicFramePr>
        <p:xfrm>
          <a:off x="568764" y="4764510"/>
          <a:ext cx="1209236" cy="957580"/>
        </p:xfrm>
        <a:graphic>
          <a:graphicData uri="http://schemas.openxmlformats.org/drawingml/2006/table">
            <a:tbl>
              <a:tblPr firstRow="1" bandRow="1">
                <a:tableStyleId>{2D5ABB26-0587-4C30-8999-92F81FD0307C}</a:tableStyleId>
              </a:tblPr>
              <a:tblGrid>
                <a:gridCol w="1209236">
                  <a:extLst>
                    <a:ext uri="{9D8B030D-6E8A-4147-A177-3AD203B41FA5}">
                      <a16:colId xmlns:a16="http://schemas.microsoft.com/office/drawing/2014/main" val="20000"/>
                    </a:ext>
                  </a:extLst>
                </a:gridCol>
              </a:tblGrid>
              <a:tr h="133568">
                <a:tc>
                  <a:txBody>
                    <a:bodyPr/>
                    <a:lstStyle/>
                    <a:p>
                      <a:pPr marL="38100">
                        <a:lnSpc>
                          <a:spcPts val="860"/>
                        </a:lnSpc>
                        <a:spcBef>
                          <a:spcPts val="160"/>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a:latin typeface="+mn-lt"/>
                          <a:cs typeface="RobotoCondensed-Light"/>
                        </a:rPr>
                        <a:t>a</a:t>
                      </a:r>
                      <a:r>
                        <a:rPr sz="700" spc="-40">
                          <a:latin typeface="+mn-lt"/>
                          <a:cs typeface="RobotoCondensed-Light"/>
                        </a:rPr>
                        <a:t> </a:t>
                      </a:r>
                      <a:r>
                        <a:rPr sz="700" spc="-10">
                          <a:latin typeface="+mn-lt"/>
                          <a:cs typeface="RobotoCondensed-Light"/>
                        </a:rPr>
                        <a:t>dep</a:t>
                      </a:r>
                      <a:r>
                        <a:rPr sz="700" spc="-15">
                          <a:latin typeface="+mn-lt"/>
                          <a:cs typeface="RobotoCondensed-Light"/>
                        </a:rPr>
                        <a:t>o</a:t>
                      </a:r>
                      <a:r>
                        <a:rPr sz="700" spc="-20">
                          <a:latin typeface="+mn-lt"/>
                          <a:cs typeface="RobotoCondensed-Light"/>
                        </a:rPr>
                        <a:t>s</a:t>
                      </a:r>
                      <a:r>
                        <a:rPr sz="700" spc="-5">
                          <a:latin typeface="+mn-lt"/>
                          <a:cs typeface="RobotoCondensed-Light"/>
                        </a:rPr>
                        <a:t>i</a:t>
                      </a:r>
                      <a:r>
                        <a:rPr sz="700">
                          <a:latin typeface="+mn-lt"/>
                          <a:cs typeface="RobotoCondensed-Light"/>
                        </a:rPr>
                        <a:t>t</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33568">
                <a:tc>
                  <a:txBody>
                    <a:bodyPr/>
                    <a:lstStyle/>
                    <a:p>
                      <a:pPr marL="38100">
                        <a:lnSpc>
                          <a:spcPts val="860"/>
                        </a:lnSpc>
                        <a:spcBef>
                          <a:spcPts val="160"/>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spc="-5">
                          <a:latin typeface="+mn-lt"/>
                          <a:cs typeface="RobotoCondensed-Light"/>
                        </a:rPr>
                        <a:t>F</a:t>
                      </a:r>
                      <a:r>
                        <a:rPr sz="700" spc="-20">
                          <a:latin typeface="+mn-lt"/>
                          <a:cs typeface="RobotoCondensed-Light"/>
                        </a:rPr>
                        <a:t>D</a:t>
                      </a:r>
                      <a:r>
                        <a:rPr sz="700" spc="-15">
                          <a:latin typeface="+mn-lt"/>
                          <a:cs typeface="RobotoCondensed-Light"/>
                        </a:rPr>
                        <a:t>I</a:t>
                      </a:r>
                      <a:r>
                        <a:rPr sz="700" spc="-5">
                          <a:latin typeface="+mn-lt"/>
                          <a:cs typeface="RobotoCondensed-Light"/>
                        </a:rPr>
                        <a:t>C</a:t>
                      </a:r>
                      <a:r>
                        <a:rPr sz="700">
                          <a:latin typeface="+mn-lt"/>
                          <a:cs typeface="RobotoCondensed-Light"/>
                        </a:rPr>
                        <a:t>-</a:t>
                      </a:r>
                      <a:r>
                        <a:rPr sz="700" spc="-20">
                          <a:latin typeface="+mn-lt"/>
                          <a:cs typeface="RobotoCondensed-Light"/>
                        </a:rPr>
                        <a:t>ins</a:t>
                      </a:r>
                      <a:r>
                        <a:rPr sz="700" spc="-15">
                          <a:latin typeface="+mn-lt"/>
                          <a:cs typeface="RobotoCondensed-Light"/>
                        </a:rPr>
                        <a:t>ur</a:t>
                      </a:r>
                      <a:r>
                        <a:rPr sz="700" spc="-5">
                          <a:latin typeface="+mn-lt"/>
                          <a:cs typeface="RobotoCondensed-Light"/>
                        </a:rPr>
                        <a:t>e</a:t>
                      </a:r>
                      <a:r>
                        <a:rPr sz="700">
                          <a:latin typeface="+mn-lt"/>
                          <a:cs typeface="RobotoCondensed-Light"/>
                        </a:rPr>
                        <a:t>d</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30870">
                <a:tc>
                  <a:txBody>
                    <a:bodyPr/>
                    <a:lstStyle/>
                    <a:p>
                      <a:pPr marL="38100" marR="136525">
                        <a:lnSpc>
                          <a:spcPts val="860"/>
                        </a:lnSpc>
                        <a:spcBef>
                          <a:spcPts val="229"/>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spc="-20">
                          <a:latin typeface="+mn-lt"/>
                          <a:cs typeface="RobotoCondensed-Light"/>
                        </a:rPr>
                        <a:t>ins</a:t>
                      </a:r>
                      <a:r>
                        <a:rPr sz="700" spc="-15">
                          <a:latin typeface="+mn-lt"/>
                          <a:cs typeface="RobotoCondensed-Light"/>
                        </a:rPr>
                        <a:t>ur</a:t>
                      </a:r>
                      <a:r>
                        <a:rPr sz="700" spc="-5">
                          <a:latin typeface="+mn-lt"/>
                          <a:cs typeface="RobotoCondensed-Light"/>
                        </a:rPr>
                        <a:t>e</a:t>
                      </a:r>
                      <a:r>
                        <a:rPr sz="700">
                          <a:latin typeface="+mn-lt"/>
                          <a:cs typeface="RobotoCondensed-Light"/>
                        </a:rPr>
                        <a:t>d</a:t>
                      </a:r>
                      <a:r>
                        <a:rPr sz="700" spc="-40">
                          <a:latin typeface="+mn-lt"/>
                          <a:cs typeface="RobotoCondensed-Light"/>
                        </a:rPr>
                        <a:t> </a:t>
                      </a:r>
                      <a:r>
                        <a:rPr sz="700" spc="-15">
                          <a:latin typeface="+mn-lt"/>
                          <a:cs typeface="RobotoCondensed-Light"/>
                        </a:rPr>
                        <a:t>b</a:t>
                      </a:r>
                      <a:r>
                        <a:rPr sz="700">
                          <a:latin typeface="+mn-lt"/>
                          <a:cs typeface="RobotoCondensed-Light"/>
                        </a:rPr>
                        <a:t>y</a:t>
                      </a:r>
                      <a:r>
                        <a:rPr sz="700" spc="-40">
                          <a:latin typeface="+mn-lt"/>
                          <a:cs typeface="RobotoCondensed-Light"/>
                        </a:rPr>
                        <a:t> </a:t>
                      </a:r>
                      <a:r>
                        <a:rPr sz="700" spc="-15">
                          <a:latin typeface="+mn-lt"/>
                          <a:cs typeface="RobotoCondensed-Light"/>
                        </a:rPr>
                        <a:t>a</a:t>
                      </a:r>
                      <a:r>
                        <a:rPr sz="700" spc="-20">
                          <a:latin typeface="+mn-lt"/>
                          <a:cs typeface="RobotoCondensed-Light"/>
                        </a:rPr>
                        <a:t>n</a:t>
                      </a:r>
                      <a:r>
                        <a:rPr sz="700">
                          <a:latin typeface="+mn-lt"/>
                          <a:cs typeface="RobotoCondensed-Light"/>
                        </a:rPr>
                        <a:t>y</a:t>
                      </a:r>
                      <a:r>
                        <a:rPr sz="700" spc="-40">
                          <a:latin typeface="+mn-lt"/>
                          <a:cs typeface="RobotoCondensed-Light"/>
                        </a:rPr>
                        <a:t> </a:t>
                      </a:r>
                      <a:r>
                        <a:rPr sz="700" spc="-20">
                          <a:latin typeface="+mn-lt"/>
                          <a:cs typeface="RobotoCondensed-Light"/>
                        </a:rPr>
                        <a:t>f</a:t>
                      </a:r>
                      <a:r>
                        <a:rPr sz="700" spc="-5">
                          <a:latin typeface="+mn-lt"/>
                          <a:cs typeface="RobotoCondensed-Light"/>
                        </a:rPr>
                        <a:t>e</a:t>
                      </a:r>
                      <a:r>
                        <a:rPr sz="700" spc="-10">
                          <a:latin typeface="+mn-lt"/>
                          <a:cs typeface="RobotoCondensed-Light"/>
                        </a:rPr>
                        <a:t>der</a:t>
                      </a:r>
                      <a:r>
                        <a:rPr sz="700" spc="-20">
                          <a:latin typeface="+mn-lt"/>
                          <a:cs typeface="RobotoCondensed-Light"/>
                        </a:rPr>
                        <a:t>a</a:t>
                      </a:r>
                      <a:r>
                        <a:rPr sz="700">
                          <a:latin typeface="+mn-lt"/>
                          <a:cs typeface="RobotoCondensed-Light"/>
                        </a:rPr>
                        <a:t>l</a:t>
                      </a:r>
                      <a:r>
                        <a:rPr lang="en-US" sz="700">
                          <a:latin typeface="+mn-lt"/>
                          <a:cs typeface="RobotoCondensed-Light"/>
                        </a:rPr>
                        <a:t> </a:t>
                      </a:r>
                      <a:r>
                        <a:rPr sz="700" spc="-10">
                          <a:latin typeface="+mn-lt"/>
                          <a:cs typeface="RobotoCondensed-Light"/>
                        </a:rPr>
                        <a:t>g</a:t>
                      </a:r>
                      <a:r>
                        <a:rPr sz="700" spc="-20">
                          <a:latin typeface="+mn-lt"/>
                          <a:cs typeface="RobotoCondensed-Light"/>
                        </a:rPr>
                        <a:t>ov</a:t>
                      </a:r>
                      <a:r>
                        <a:rPr sz="700" spc="-10">
                          <a:latin typeface="+mn-lt"/>
                          <a:cs typeface="RobotoCondensed-Light"/>
                        </a:rPr>
                        <a:t>e</a:t>
                      </a:r>
                      <a:r>
                        <a:rPr sz="700" spc="-5">
                          <a:latin typeface="+mn-lt"/>
                          <a:cs typeface="RobotoCondensed-Light"/>
                        </a:rPr>
                        <a:t>r</a:t>
                      </a:r>
                      <a:r>
                        <a:rPr sz="700" spc="-15">
                          <a:latin typeface="+mn-lt"/>
                          <a:cs typeface="RobotoCondensed-Light"/>
                        </a:rPr>
                        <a:t>n</a:t>
                      </a:r>
                      <a:r>
                        <a:rPr sz="700" spc="-10">
                          <a:latin typeface="+mn-lt"/>
                          <a:cs typeface="RobotoCondensed-Light"/>
                        </a:rPr>
                        <a:t>men</a:t>
                      </a:r>
                      <a:r>
                        <a:rPr sz="700">
                          <a:latin typeface="+mn-lt"/>
                          <a:cs typeface="RobotoCondensed-Light"/>
                        </a:rPr>
                        <a:t>t</a:t>
                      </a:r>
                      <a:r>
                        <a:rPr sz="700" spc="-40">
                          <a:latin typeface="+mn-lt"/>
                          <a:cs typeface="RobotoCondensed-Light"/>
                        </a:rPr>
                        <a:t> </a:t>
                      </a:r>
                      <a:r>
                        <a:rPr sz="700" spc="-15">
                          <a:latin typeface="+mn-lt"/>
                          <a:cs typeface="RobotoCondensed-Light"/>
                        </a:rPr>
                        <a:t>a</a:t>
                      </a:r>
                      <a:r>
                        <a:rPr sz="700" spc="-10">
                          <a:latin typeface="+mn-lt"/>
                          <a:cs typeface="RobotoCondensed-Light"/>
                        </a:rPr>
                        <a:t>genc</a:t>
                      </a:r>
                      <a:r>
                        <a:rPr sz="700">
                          <a:latin typeface="+mn-lt"/>
                          <a:cs typeface="RobotoCondensed-Light"/>
                        </a:rPr>
                        <a:t>y</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30870">
                <a:tc>
                  <a:txBody>
                    <a:bodyPr/>
                    <a:lstStyle/>
                    <a:p>
                      <a:pPr marL="38100" marR="59055">
                        <a:lnSpc>
                          <a:spcPts val="860"/>
                        </a:lnSpc>
                        <a:spcBef>
                          <a:spcPts val="229"/>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spc="-15">
                          <a:latin typeface="+mn-lt"/>
                          <a:cs typeface="RobotoCondensed-Light"/>
                        </a:rPr>
                        <a:t>gua</a:t>
                      </a:r>
                      <a:r>
                        <a:rPr sz="700" spc="-10">
                          <a:latin typeface="+mn-lt"/>
                          <a:cs typeface="RobotoCondensed-Light"/>
                        </a:rPr>
                        <a:t>r</a:t>
                      </a:r>
                      <a:r>
                        <a:rPr sz="700" spc="-15">
                          <a:latin typeface="+mn-lt"/>
                          <a:cs typeface="RobotoCondensed-Light"/>
                        </a:rPr>
                        <a:t>an</a:t>
                      </a:r>
                      <a:r>
                        <a:rPr sz="700" spc="-25">
                          <a:latin typeface="+mn-lt"/>
                          <a:cs typeface="RobotoCondensed-Light"/>
                        </a:rPr>
                        <a:t>t</a:t>
                      </a:r>
                      <a:r>
                        <a:rPr sz="700" spc="-5">
                          <a:latin typeface="+mn-lt"/>
                          <a:cs typeface="RobotoCondensed-Light"/>
                        </a:rPr>
                        <a:t>ee</a:t>
                      </a:r>
                      <a:r>
                        <a:rPr sz="700">
                          <a:latin typeface="+mn-lt"/>
                          <a:cs typeface="RobotoCondensed-Light"/>
                        </a:rPr>
                        <a:t>d</a:t>
                      </a:r>
                      <a:r>
                        <a:rPr sz="700" spc="-40">
                          <a:latin typeface="+mn-lt"/>
                          <a:cs typeface="RobotoCondensed-Light"/>
                        </a:rPr>
                        <a:t> </a:t>
                      </a:r>
                      <a:r>
                        <a:rPr sz="700" spc="-15">
                          <a:latin typeface="+mn-lt"/>
                          <a:cs typeface="RobotoCondensed-Light"/>
                        </a:rPr>
                        <a:t>b</a:t>
                      </a:r>
                      <a:r>
                        <a:rPr sz="700">
                          <a:latin typeface="+mn-lt"/>
                          <a:cs typeface="RobotoCondensed-Light"/>
                        </a:rPr>
                        <a:t>y</a:t>
                      </a:r>
                      <a:r>
                        <a:rPr sz="700" spc="-40">
                          <a:latin typeface="+mn-lt"/>
                          <a:cs typeface="RobotoCondensed-Light"/>
                        </a:rPr>
                        <a:t> </a:t>
                      </a:r>
                      <a:r>
                        <a:rPr sz="700" spc="-15">
                          <a:latin typeface="+mn-lt"/>
                          <a:cs typeface="RobotoCondensed-Light"/>
                        </a:rPr>
                        <a:t>a</a:t>
                      </a:r>
                      <a:r>
                        <a:rPr sz="700" spc="-20">
                          <a:latin typeface="+mn-lt"/>
                          <a:cs typeface="RobotoCondensed-Light"/>
                        </a:rPr>
                        <a:t>n</a:t>
                      </a:r>
                      <a:r>
                        <a:rPr sz="700">
                          <a:latin typeface="+mn-lt"/>
                          <a:cs typeface="RobotoCondensed-Light"/>
                        </a:rPr>
                        <a:t>y</a:t>
                      </a:r>
                      <a:r>
                        <a:rPr lang="en-US" sz="700">
                          <a:latin typeface="+mn-lt"/>
                          <a:cs typeface="RobotoCondensed-Light"/>
                        </a:rPr>
                        <a:t> </a:t>
                      </a:r>
                      <a:br>
                        <a:rPr lang="en-US" sz="700">
                          <a:latin typeface="+mn-lt"/>
                          <a:cs typeface="RobotoCondensed-Light"/>
                        </a:rPr>
                      </a:br>
                      <a:r>
                        <a:rPr sz="700" spc="-10">
                          <a:latin typeface="+mn-lt"/>
                          <a:cs typeface="RobotoCondensed-Light"/>
                        </a:rPr>
                        <a:t>b</a:t>
                      </a:r>
                      <a:r>
                        <a:rPr sz="700" spc="-15">
                          <a:latin typeface="+mn-lt"/>
                          <a:cs typeface="RobotoCondensed-Light"/>
                        </a:rPr>
                        <a:t>an</a:t>
                      </a:r>
                      <a:r>
                        <a:rPr sz="700">
                          <a:latin typeface="+mn-lt"/>
                          <a:cs typeface="RobotoCondensed-Light"/>
                        </a:rPr>
                        <a:t>k</a:t>
                      </a:r>
                      <a:r>
                        <a:rPr sz="700" spc="-40">
                          <a:latin typeface="+mn-lt"/>
                          <a:cs typeface="RobotoCondensed-Light"/>
                        </a:rPr>
                        <a:t> </a:t>
                      </a:r>
                      <a:r>
                        <a:rPr sz="700" spc="-15">
                          <a:latin typeface="+mn-lt"/>
                          <a:cs typeface="RobotoCondensed-Light"/>
                        </a:rPr>
                        <a:t>o</a:t>
                      </a:r>
                      <a:r>
                        <a:rPr sz="700">
                          <a:latin typeface="+mn-lt"/>
                          <a:cs typeface="RobotoCondensed-Light"/>
                        </a:rPr>
                        <a:t>r</a:t>
                      </a:r>
                      <a:r>
                        <a:rPr sz="700" spc="-40">
                          <a:latin typeface="+mn-lt"/>
                          <a:cs typeface="RobotoCondensed-Light"/>
                        </a:rPr>
                        <a:t> </a:t>
                      </a:r>
                      <a:r>
                        <a:rPr sz="700" spc="-10">
                          <a:latin typeface="+mn-lt"/>
                          <a:cs typeface="RobotoCondensed-Light"/>
                        </a:rPr>
                        <a:t>s</a:t>
                      </a:r>
                      <a:r>
                        <a:rPr sz="700" spc="-20">
                          <a:latin typeface="+mn-lt"/>
                          <a:cs typeface="RobotoCondensed-Light"/>
                        </a:rPr>
                        <a:t>a</a:t>
                      </a:r>
                      <a:r>
                        <a:rPr sz="700" spc="-10">
                          <a:latin typeface="+mn-lt"/>
                          <a:cs typeface="RobotoCondensed-Light"/>
                        </a:rPr>
                        <a:t>v</a:t>
                      </a:r>
                      <a:r>
                        <a:rPr sz="700" spc="-20">
                          <a:latin typeface="+mn-lt"/>
                          <a:cs typeface="RobotoCondensed-Light"/>
                        </a:rPr>
                        <a:t>i</a:t>
                      </a:r>
                      <a:r>
                        <a:rPr sz="700" spc="-15">
                          <a:latin typeface="+mn-lt"/>
                          <a:cs typeface="RobotoCondensed-Light"/>
                        </a:rPr>
                        <a:t>n</a:t>
                      </a:r>
                      <a:r>
                        <a:rPr sz="700" spc="-20">
                          <a:latin typeface="+mn-lt"/>
                          <a:cs typeface="RobotoCondensed-Light"/>
                        </a:rPr>
                        <a:t>g</a:t>
                      </a:r>
                      <a:r>
                        <a:rPr sz="700">
                          <a:latin typeface="+mn-lt"/>
                          <a:cs typeface="RobotoCondensed-Light"/>
                        </a:rPr>
                        <a:t>s</a:t>
                      </a:r>
                      <a:r>
                        <a:rPr sz="700" spc="-40">
                          <a:latin typeface="+mn-lt"/>
                          <a:cs typeface="RobotoCondensed-Light"/>
                        </a:rPr>
                        <a:t> </a:t>
                      </a:r>
                      <a:r>
                        <a:rPr sz="700" spc="-20">
                          <a:latin typeface="+mn-lt"/>
                          <a:cs typeface="RobotoCondensed-Light"/>
                        </a:rPr>
                        <a:t>a</a:t>
                      </a:r>
                      <a:r>
                        <a:rPr sz="700" spc="-10">
                          <a:latin typeface="+mn-lt"/>
                          <a:cs typeface="RobotoCondensed-Light"/>
                        </a:rPr>
                        <a:t>s</a:t>
                      </a:r>
                      <a:r>
                        <a:rPr sz="700" spc="-15">
                          <a:latin typeface="+mn-lt"/>
                          <a:cs typeface="RobotoCondensed-Light"/>
                        </a:rPr>
                        <a:t>s</a:t>
                      </a:r>
                      <a:r>
                        <a:rPr sz="700" spc="-10">
                          <a:latin typeface="+mn-lt"/>
                          <a:cs typeface="RobotoCondensed-Light"/>
                        </a:rPr>
                        <a:t>o</a:t>
                      </a:r>
                      <a:r>
                        <a:rPr sz="700" spc="-15">
                          <a:latin typeface="+mn-lt"/>
                          <a:cs typeface="RobotoCondensed-Light"/>
                        </a:rPr>
                        <a:t>c</a:t>
                      </a:r>
                      <a:r>
                        <a:rPr sz="700" spc="-20">
                          <a:latin typeface="+mn-lt"/>
                          <a:cs typeface="RobotoCondensed-Light"/>
                        </a:rPr>
                        <a:t>i</a:t>
                      </a:r>
                      <a:r>
                        <a:rPr sz="700" spc="-10">
                          <a:latin typeface="+mn-lt"/>
                          <a:cs typeface="RobotoCondensed-Light"/>
                        </a:rPr>
                        <a:t>a</a:t>
                      </a:r>
                      <a:r>
                        <a:rPr sz="700" spc="-15">
                          <a:latin typeface="+mn-lt"/>
                          <a:cs typeface="RobotoCondensed-Light"/>
                        </a:rPr>
                        <a:t>tio</a:t>
                      </a:r>
                      <a:r>
                        <a:rPr sz="700">
                          <a:latin typeface="+mn-lt"/>
                          <a:cs typeface="RobotoCondensed-Light"/>
                        </a:rPr>
                        <a:t>n</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33568">
                <a:tc>
                  <a:txBody>
                    <a:bodyPr/>
                    <a:lstStyle/>
                    <a:p>
                      <a:pPr marL="38100">
                        <a:lnSpc>
                          <a:spcPts val="860"/>
                        </a:lnSpc>
                        <a:spcBef>
                          <a:spcPts val="160"/>
                        </a:spcBef>
                      </a:pPr>
                      <a:r>
                        <a:rPr sz="700" spc="-15">
                          <a:latin typeface="+mn-lt"/>
                          <a:cs typeface="RobotoCondensed-Light"/>
                        </a:rPr>
                        <a:t>M</a:t>
                      </a:r>
                      <a:r>
                        <a:rPr sz="700" spc="-20">
                          <a:latin typeface="+mn-lt"/>
                          <a:cs typeface="RobotoCondensed-Light"/>
                        </a:rPr>
                        <a:t>a</a:t>
                      </a:r>
                      <a:r>
                        <a:rPr sz="700">
                          <a:latin typeface="+mn-lt"/>
                          <a:cs typeface="RobotoCondensed-Light"/>
                        </a:rPr>
                        <a:t>y</a:t>
                      </a:r>
                      <a:r>
                        <a:rPr sz="700" spc="-40">
                          <a:latin typeface="+mn-lt"/>
                          <a:cs typeface="RobotoCondensed-Light"/>
                        </a:rPr>
                        <a:t> </a:t>
                      </a:r>
                      <a:r>
                        <a:rPr sz="700" spc="-10">
                          <a:latin typeface="+mn-lt"/>
                          <a:cs typeface="RobotoCondensed-Light"/>
                        </a:rPr>
                        <a:t>g</a:t>
                      </a:r>
                      <a:r>
                        <a:rPr sz="700">
                          <a:latin typeface="+mn-lt"/>
                          <a:cs typeface="RobotoCondensed-Light"/>
                        </a:rPr>
                        <a:t>o</a:t>
                      </a:r>
                      <a:r>
                        <a:rPr sz="700" spc="-40">
                          <a:latin typeface="+mn-lt"/>
                          <a:cs typeface="RobotoCondensed-Light"/>
                        </a:rPr>
                        <a:t> </a:t>
                      </a:r>
                      <a:r>
                        <a:rPr sz="700" spc="-15">
                          <a:latin typeface="+mn-lt"/>
                          <a:cs typeface="RobotoCondensed-Light"/>
                        </a:rPr>
                        <a:t>d</a:t>
                      </a:r>
                      <a:r>
                        <a:rPr sz="700" spc="-20">
                          <a:latin typeface="+mn-lt"/>
                          <a:cs typeface="RobotoCondensed-Light"/>
                        </a:rPr>
                        <a:t>o</a:t>
                      </a:r>
                      <a:r>
                        <a:rPr sz="700" spc="-10">
                          <a:latin typeface="+mn-lt"/>
                          <a:cs typeface="RobotoCondensed-Light"/>
                        </a:rPr>
                        <a:t>w</a:t>
                      </a:r>
                      <a:r>
                        <a:rPr sz="700">
                          <a:latin typeface="+mn-lt"/>
                          <a:cs typeface="RobotoCondensed-Light"/>
                        </a:rPr>
                        <a:t>n</a:t>
                      </a:r>
                      <a:r>
                        <a:rPr sz="700" spc="-40">
                          <a:latin typeface="+mn-lt"/>
                          <a:cs typeface="RobotoCondensed-Light"/>
                        </a:rPr>
                        <a:t> </a:t>
                      </a:r>
                      <a:r>
                        <a:rPr sz="700" spc="-20">
                          <a:latin typeface="+mn-lt"/>
                          <a:cs typeface="RobotoCondensed-Light"/>
                        </a:rPr>
                        <a:t>i</a:t>
                      </a:r>
                      <a:r>
                        <a:rPr sz="700">
                          <a:latin typeface="+mn-lt"/>
                          <a:cs typeface="RobotoCondensed-Light"/>
                        </a:rPr>
                        <a:t>n</a:t>
                      </a:r>
                      <a:r>
                        <a:rPr sz="700" spc="-40">
                          <a:latin typeface="+mn-lt"/>
                          <a:cs typeface="RobotoCondensed-Light"/>
                        </a:rPr>
                        <a:t> </a:t>
                      </a:r>
                      <a:r>
                        <a:rPr sz="700" spc="-20">
                          <a:latin typeface="+mn-lt"/>
                          <a:cs typeface="RobotoCondensed-Light"/>
                        </a:rPr>
                        <a:t>val</a:t>
                      </a:r>
                      <a:r>
                        <a:rPr sz="700" spc="-10">
                          <a:latin typeface="+mn-lt"/>
                          <a:cs typeface="RobotoCondensed-Light"/>
                        </a:rPr>
                        <a:t>u</a:t>
                      </a:r>
                      <a:r>
                        <a:rPr sz="700">
                          <a:latin typeface="+mn-lt"/>
                          <a:cs typeface="RobotoCondensed-Light"/>
                        </a:rPr>
                        <a:t>e</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pic>
        <p:nvPicPr>
          <p:cNvPr id="7" name="Picture 6">
            <a:extLst>
              <a:ext uri="{FF2B5EF4-FFF2-40B4-BE49-F238E27FC236}">
                <a16:creationId xmlns:a16="http://schemas.microsoft.com/office/drawing/2014/main" id="{F5370618-4DA0-6C4B-9371-9B8EA6B9CFA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95" r="395"/>
          <a:stretch/>
        </p:blipFill>
        <p:spPr>
          <a:xfrm>
            <a:off x="568764" y="561550"/>
            <a:ext cx="1702490" cy="548640"/>
          </a:xfrm>
          <a:prstGeom prst="rect">
            <a:avLst/>
          </a:prstGeom>
        </p:spPr>
      </p:pic>
    </p:spTree>
    <p:extLst>
      <p:ext uri="{BB962C8B-B14F-4D97-AF65-F5344CB8AC3E}">
        <p14:creationId xmlns:p14="http://schemas.microsoft.com/office/powerpoint/2010/main" val="3276578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ver MIE_ChaseBankBox">
    <p:spTree>
      <p:nvGrpSpPr>
        <p:cNvPr id="1" name=""/>
        <p:cNvGrpSpPr/>
        <p:nvPr/>
      </p:nvGrpSpPr>
      <p:grpSpPr>
        <a:xfrm>
          <a:off x="0" y="0"/>
          <a:ext cx="0" cy="0"/>
          <a:chOff x="0" y="0"/>
          <a:chExt cx="0" cy="0"/>
        </a:xfrm>
      </p:grpSpPr>
      <p:pic>
        <p:nvPicPr>
          <p:cNvPr id="5" name="Picture 4" descr="A picture containing text, stationary&#10;&#10;Description automatically generated">
            <a:extLst>
              <a:ext uri="{FF2B5EF4-FFF2-40B4-BE49-F238E27FC236}">
                <a16:creationId xmlns:a16="http://schemas.microsoft.com/office/drawing/2014/main" id="{34CA0EF5-EE1D-0148-98F5-406E0AFD8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21058" y="203200"/>
            <a:ext cx="6694941" cy="6057900"/>
          </a:xfrm>
          <a:prstGeom prst="rect">
            <a:avLst/>
          </a:prstGeom>
        </p:spPr>
      </p:pic>
      <p:sp>
        <p:nvSpPr>
          <p:cNvPr id="2" name="Title 1"/>
          <p:cNvSpPr>
            <a:spLocks noGrp="1"/>
          </p:cNvSpPr>
          <p:nvPr>
            <p:ph type="ctrTitle" hasCustomPrompt="1"/>
          </p:nvPr>
        </p:nvSpPr>
        <p:spPr>
          <a:xfrm>
            <a:off x="574675" y="1602000"/>
            <a:ext cx="4052189" cy="1087200"/>
          </a:xfrm>
        </p:spPr>
        <p:txBody>
          <a:bodyPr anchor="b"/>
          <a:lstStyle>
            <a:lvl1pPr algn="l">
              <a:lnSpc>
                <a:spcPct val="83000"/>
              </a:lnSpc>
              <a:defRPr sz="4200"/>
            </a:lvl1pPr>
          </a:lstStyle>
          <a:p>
            <a:r>
              <a:rPr lang="en-GB"/>
              <a:t>Click to enter presentation title</a:t>
            </a:r>
          </a:p>
        </p:txBody>
      </p:sp>
      <p:sp>
        <p:nvSpPr>
          <p:cNvPr id="3" name="Subtitle 2"/>
          <p:cNvSpPr>
            <a:spLocks noGrp="1"/>
          </p:cNvSpPr>
          <p:nvPr>
            <p:ph type="subTitle" idx="1" hasCustomPrompt="1"/>
          </p:nvPr>
        </p:nvSpPr>
        <p:spPr>
          <a:xfrm>
            <a:off x="574676" y="2811600"/>
            <a:ext cx="4052189" cy="543600"/>
          </a:xfrm>
        </p:spPr>
        <p:txBody>
          <a:bodyPr/>
          <a:lstStyle>
            <a:lvl1pPr marL="0" indent="0" algn="l">
              <a:lnSpc>
                <a:spcPct val="100000"/>
              </a:lnSpc>
              <a:spcBef>
                <a:spcPts val="0"/>
              </a:spcBef>
              <a:spcAft>
                <a:spcPts val="0"/>
              </a:spcAft>
              <a:buFont typeface="Arial" panose="020B0604020202020204" pitchFamily="34" charset="0"/>
              <a:buChar char="​"/>
              <a:defRPr sz="1700" b="0">
                <a:latin typeface="+mj-lt"/>
              </a:defRPr>
            </a:lvl1pPr>
            <a:lvl2pPr marL="0" indent="0" algn="l">
              <a:lnSpc>
                <a:spcPct val="100000"/>
              </a:lnSpc>
              <a:spcAft>
                <a:spcPts val="0"/>
              </a:spcAft>
              <a:buFont typeface="Arial" panose="020B0604020202020204" pitchFamily="34" charset="0"/>
              <a:buChar char="​"/>
              <a:defRPr sz="1700" b="1">
                <a:latin typeface="+mj-lt"/>
              </a:defRPr>
            </a:lvl2pPr>
            <a:lvl3pPr marL="0" indent="0" algn="l">
              <a:lnSpc>
                <a:spcPct val="100000"/>
              </a:lnSpc>
              <a:spcAft>
                <a:spcPts val="0"/>
              </a:spcAft>
              <a:buFont typeface="Arial" panose="020B0604020202020204" pitchFamily="34" charset="0"/>
              <a:buChar char="​"/>
              <a:defRPr sz="1700" b="1">
                <a:latin typeface="+mj-lt"/>
              </a:defRPr>
            </a:lvl3pPr>
            <a:lvl4pPr marL="0" indent="0" algn="l">
              <a:lnSpc>
                <a:spcPct val="100000"/>
              </a:lnSpc>
              <a:spcAft>
                <a:spcPts val="0"/>
              </a:spcAft>
              <a:buFont typeface="Arial" panose="020B0604020202020204" pitchFamily="34" charset="0"/>
              <a:buChar char="​"/>
              <a:defRPr sz="1700" b="1">
                <a:latin typeface="+mj-lt"/>
              </a:defRPr>
            </a:lvl4pPr>
            <a:lvl5pPr marL="0" indent="0" algn="l">
              <a:lnSpc>
                <a:spcPct val="100000"/>
              </a:lnSpc>
              <a:spcAft>
                <a:spcPts val="0"/>
              </a:spcAft>
              <a:buFont typeface="Arial" panose="020B0604020202020204" pitchFamily="34" charset="0"/>
              <a:buChar char="​"/>
              <a:defRPr sz="1700" b="1">
                <a:latin typeface="+mj-lt"/>
              </a:defRPr>
            </a:lvl5pPr>
            <a:lvl6pPr marL="0" indent="0" algn="l">
              <a:lnSpc>
                <a:spcPct val="100000"/>
              </a:lnSpc>
              <a:spcAft>
                <a:spcPts val="0"/>
              </a:spcAft>
              <a:buFont typeface="Arial" panose="020B0604020202020204" pitchFamily="34" charset="0"/>
              <a:buChar char="​"/>
              <a:defRPr sz="1700" b="1">
                <a:latin typeface="+mj-lt"/>
              </a:defRPr>
            </a:lvl6pPr>
            <a:lvl7pPr marL="0" indent="0" algn="l">
              <a:lnSpc>
                <a:spcPct val="100000"/>
              </a:lnSpc>
              <a:buFont typeface="Arial" panose="020B0604020202020204" pitchFamily="34" charset="0"/>
              <a:buChar char="​"/>
              <a:defRPr sz="1700" b="1">
                <a:latin typeface="+mj-lt"/>
              </a:defRPr>
            </a:lvl7pPr>
            <a:lvl8pPr marL="0" indent="0" algn="l">
              <a:lnSpc>
                <a:spcPct val="100000"/>
              </a:lnSpc>
              <a:spcAft>
                <a:spcPts val="0"/>
              </a:spcAft>
              <a:buFont typeface="Arial" panose="020B0604020202020204" pitchFamily="34" charset="0"/>
              <a:buChar char="​"/>
              <a:defRPr sz="1700" b="1">
                <a:latin typeface="+mj-lt"/>
              </a:defRPr>
            </a:lvl8pPr>
            <a:lvl9pPr marL="0" indent="0" algn="l">
              <a:lnSpc>
                <a:spcPct val="100000"/>
              </a:lnSpc>
              <a:buFont typeface="Arial" panose="020B0604020202020204" pitchFamily="34" charset="0"/>
              <a:buChar char="​"/>
              <a:defRPr sz="1700" b="1">
                <a:latin typeface="+mj-lt"/>
              </a:defRPr>
            </a:lvl9pPr>
          </a:lstStyle>
          <a:p>
            <a:r>
              <a:rPr lang="en-US"/>
              <a:t>Click to enter subtitle</a:t>
            </a:r>
          </a:p>
        </p:txBody>
      </p:sp>
      <p:sp>
        <p:nvSpPr>
          <p:cNvPr id="15" name="Text Placeholder 16">
            <a:extLst>
              <a:ext uri="{FF2B5EF4-FFF2-40B4-BE49-F238E27FC236}">
                <a16:creationId xmlns:a16="http://schemas.microsoft.com/office/drawing/2014/main" id="{6F3FFACE-30AA-4B0B-9785-25B0E1766921}"/>
              </a:ext>
            </a:extLst>
          </p:cNvPr>
          <p:cNvSpPr>
            <a:spLocks noGrp="1"/>
          </p:cNvSpPr>
          <p:nvPr>
            <p:ph type="body" sz="quarter" idx="17" hasCustomPrompt="1"/>
          </p:nvPr>
        </p:nvSpPr>
        <p:spPr>
          <a:xfrm>
            <a:off x="574676" y="3909950"/>
            <a:ext cx="2221200" cy="154800"/>
          </a:xfrm>
        </p:spPr>
        <p:txBody>
          <a:bodyPr/>
          <a:lstStyle>
            <a:lvl1pPr marL="0" indent="0">
              <a:spcAft>
                <a:spcPts val="0"/>
              </a:spcAft>
              <a:buNone/>
              <a:defRPr sz="1000" b="0"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a:t>As of [MM/DD/YYYY]</a:t>
            </a:r>
          </a:p>
        </p:txBody>
      </p:sp>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GB"/>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GB"/>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a:p>
        </p:txBody>
      </p:sp>
      <p:sp>
        <p:nvSpPr>
          <p:cNvPr id="28" name="Rectangle 27">
            <a:extLst>
              <a:ext uri="{FF2B5EF4-FFF2-40B4-BE49-F238E27FC236}">
                <a16:creationId xmlns:a16="http://schemas.microsoft.com/office/drawing/2014/main" id="{4F30F65B-CC4D-4335-B000-0B8D4A161DA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32" name="Rectangle 31">
            <a:extLst>
              <a:ext uri="{FF2B5EF4-FFF2-40B4-BE49-F238E27FC236}">
                <a16:creationId xmlns:a16="http://schemas.microsoft.com/office/drawing/2014/main" id="{EDD06914-D46B-44B6-AA0D-AE0F458F7B0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37" name="Rectangle 36">
            <a:extLst>
              <a:ext uri="{FF2B5EF4-FFF2-40B4-BE49-F238E27FC236}">
                <a16:creationId xmlns:a16="http://schemas.microsoft.com/office/drawing/2014/main" id="{B77EDFD8-1956-47A9-BF26-37B915478F1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pic>
        <p:nvPicPr>
          <p:cNvPr id="7" name="Picture 6">
            <a:extLst>
              <a:ext uri="{FF2B5EF4-FFF2-40B4-BE49-F238E27FC236}">
                <a16:creationId xmlns:a16="http://schemas.microsoft.com/office/drawing/2014/main" id="{F5370618-4DA0-6C4B-9371-9B8EA6B9CFA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95" r="395"/>
          <a:stretch/>
        </p:blipFill>
        <p:spPr>
          <a:xfrm>
            <a:off x="568764" y="561550"/>
            <a:ext cx="1702490" cy="548640"/>
          </a:xfrm>
          <a:prstGeom prst="rect">
            <a:avLst/>
          </a:prstGeom>
        </p:spPr>
      </p:pic>
      <p:sp>
        <p:nvSpPr>
          <p:cNvPr id="9" name="object 149">
            <a:extLst>
              <a:ext uri="{FF2B5EF4-FFF2-40B4-BE49-F238E27FC236}">
                <a16:creationId xmlns:a16="http://schemas.microsoft.com/office/drawing/2014/main" id="{D12ED35E-8BEF-4806-2D93-33F16CFFFC1E}"/>
              </a:ext>
            </a:extLst>
          </p:cNvPr>
          <p:cNvSpPr txBox="1"/>
          <p:nvPr userDrawn="1"/>
        </p:nvSpPr>
        <p:spPr>
          <a:xfrm>
            <a:off x="577265" y="5710320"/>
            <a:ext cx="2027555" cy="417615"/>
          </a:xfrm>
          <a:prstGeom prst="rect">
            <a:avLst/>
          </a:prstGeom>
        </p:spPr>
        <p:txBody>
          <a:bodyPr vert="horz" wrap="square" lIns="0" tIns="27940" rIns="0" bIns="0" rtlCol="0">
            <a:spAutoFit/>
          </a:bodyPr>
          <a:lstStyle/>
          <a:p>
            <a:pPr marL="12700">
              <a:lnSpc>
                <a:spcPct val="100000"/>
              </a:lnSpc>
              <a:spcBef>
                <a:spcPts val="220"/>
              </a:spcBef>
            </a:pPr>
            <a:r>
              <a:rPr sz="800" spc="-5">
                <a:latin typeface="+mn-lt"/>
                <a:cs typeface="RobotoCondensed-Light"/>
              </a:rPr>
              <a:t>Insurance</a:t>
            </a:r>
            <a:r>
              <a:rPr sz="800" spc="-15">
                <a:latin typeface="+mn-lt"/>
                <a:cs typeface="RobotoCondensed-Light"/>
              </a:rPr>
              <a:t> </a:t>
            </a:r>
            <a:r>
              <a:rPr sz="800" spc="-5">
                <a:latin typeface="+mn-lt"/>
                <a:cs typeface="RobotoCondensed-Light"/>
              </a:rPr>
              <a:t>products</a:t>
            </a:r>
            <a:r>
              <a:rPr sz="800" spc="-15">
                <a:latin typeface="+mn-lt"/>
                <a:cs typeface="RobotoCondensed-Light"/>
              </a:rPr>
              <a:t> </a:t>
            </a:r>
            <a:r>
              <a:rPr sz="800" spc="-5">
                <a:latin typeface="+mn-lt"/>
                <a:cs typeface="RobotoCondensed-Light"/>
              </a:rPr>
              <a:t>issued</a:t>
            </a:r>
            <a:r>
              <a:rPr sz="800" spc="-20">
                <a:latin typeface="+mn-lt"/>
                <a:cs typeface="RobotoCondensed-Light"/>
              </a:rPr>
              <a:t> </a:t>
            </a:r>
            <a:r>
              <a:rPr sz="800" spc="-5">
                <a:latin typeface="+mn-lt"/>
                <a:cs typeface="RobotoCondensed-Light"/>
              </a:rPr>
              <a:t>by:</a:t>
            </a:r>
            <a:endParaRPr sz="800">
              <a:latin typeface="+mn-lt"/>
              <a:cs typeface="RobotoCondensed-Light"/>
            </a:endParaRPr>
          </a:p>
          <a:p>
            <a:pPr marL="12700" marR="5080">
              <a:lnSpc>
                <a:spcPct val="111100"/>
              </a:lnSpc>
            </a:pPr>
            <a:r>
              <a:rPr sz="800">
                <a:latin typeface="+mn-lt"/>
                <a:cs typeface="RobotoCondensed-Light"/>
              </a:rPr>
              <a:t>The Lincoln </a:t>
            </a:r>
            <a:r>
              <a:rPr sz="800" spc="-5">
                <a:latin typeface="+mn-lt"/>
                <a:cs typeface="RobotoCondensed-Light"/>
              </a:rPr>
              <a:t>National Life Insurance Company</a:t>
            </a:r>
            <a:r>
              <a:rPr lang="en-US" sz="800" spc="-5">
                <a:latin typeface="+mn-lt"/>
                <a:cs typeface="RobotoCondensed-Light"/>
              </a:rPr>
              <a:t> </a:t>
            </a:r>
            <a:r>
              <a:rPr sz="800">
                <a:latin typeface="+mn-lt"/>
                <a:cs typeface="RobotoCondensed-Light"/>
              </a:rPr>
              <a:t>Lincoln</a:t>
            </a:r>
            <a:r>
              <a:rPr sz="800" spc="-10">
                <a:latin typeface="+mn-lt"/>
                <a:cs typeface="RobotoCondensed-Light"/>
              </a:rPr>
              <a:t> </a:t>
            </a:r>
            <a:r>
              <a:rPr sz="800" spc="-5">
                <a:latin typeface="+mn-lt"/>
                <a:cs typeface="RobotoCondensed-Light"/>
              </a:rPr>
              <a:t>Life </a:t>
            </a:r>
            <a:r>
              <a:rPr sz="800">
                <a:latin typeface="+mn-lt"/>
                <a:cs typeface="RobotoCondensed-Light"/>
              </a:rPr>
              <a:t>&amp;</a:t>
            </a:r>
            <a:r>
              <a:rPr sz="800" spc="-10">
                <a:latin typeface="+mn-lt"/>
                <a:cs typeface="RobotoCondensed-Light"/>
              </a:rPr>
              <a:t> </a:t>
            </a:r>
            <a:r>
              <a:rPr sz="800" spc="-5">
                <a:latin typeface="+mn-lt"/>
                <a:cs typeface="RobotoCondensed-Light"/>
              </a:rPr>
              <a:t>Annuity</a:t>
            </a:r>
            <a:r>
              <a:rPr sz="800" spc="-10">
                <a:latin typeface="+mn-lt"/>
                <a:cs typeface="RobotoCondensed-Light"/>
              </a:rPr>
              <a:t> </a:t>
            </a:r>
            <a:r>
              <a:rPr sz="800" spc="-5">
                <a:latin typeface="+mn-lt"/>
                <a:cs typeface="RobotoCondensed-Light"/>
              </a:rPr>
              <a:t>Company</a:t>
            </a:r>
            <a:r>
              <a:rPr sz="800" spc="-15">
                <a:latin typeface="+mn-lt"/>
                <a:cs typeface="RobotoCondensed-Light"/>
              </a:rPr>
              <a:t> </a:t>
            </a:r>
            <a:r>
              <a:rPr sz="800">
                <a:latin typeface="+mn-lt"/>
                <a:cs typeface="RobotoCondensed-Light"/>
              </a:rPr>
              <a:t>of</a:t>
            </a:r>
            <a:r>
              <a:rPr sz="800" spc="-5">
                <a:latin typeface="+mn-lt"/>
                <a:cs typeface="RobotoCondensed-Light"/>
              </a:rPr>
              <a:t> New </a:t>
            </a:r>
            <a:r>
              <a:rPr sz="800" spc="-10">
                <a:latin typeface="+mn-lt"/>
                <a:cs typeface="RobotoCondensed-Light"/>
              </a:rPr>
              <a:t>York</a:t>
            </a:r>
            <a:endParaRPr sz="800">
              <a:latin typeface="+mn-lt"/>
              <a:cs typeface="RobotoCondensed-Light"/>
            </a:endParaRPr>
          </a:p>
        </p:txBody>
      </p:sp>
      <p:graphicFrame>
        <p:nvGraphicFramePr>
          <p:cNvPr id="10" name="object 147">
            <a:extLst>
              <a:ext uri="{FF2B5EF4-FFF2-40B4-BE49-F238E27FC236}">
                <a16:creationId xmlns:a16="http://schemas.microsoft.com/office/drawing/2014/main" id="{2B5513FC-4B3A-E279-D696-4FC4C6557FAC}"/>
              </a:ext>
            </a:extLst>
          </p:cNvPr>
          <p:cNvGraphicFramePr>
            <a:graphicFrameLocks noGrp="1"/>
          </p:cNvGraphicFramePr>
          <p:nvPr userDrawn="1">
            <p:extLst>
              <p:ext uri="{D42A27DB-BD31-4B8C-83A1-F6EECF244321}">
                <p14:modId xmlns:p14="http://schemas.microsoft.com/office/powerpoint/2010/main" val="4212904588"/>
              </p:ext>
            </p:extLst>
          </p:nvPr>
        </p:nvGraphicFramePr>
        <p:xfrm>
          <a:off x="575996" y="4521980"/>
          <a:ext cx="1209236" cy="957580"/>
        </p:xfrm>
        <a:graphic>
          <a:graphicData uri="http://schemas.openxmlformats.org/drawingml/2006/table">
            <a:tbl>
              <a:tblPr firstRow="1" bandRow="1">
                <a:tableStyleId>{2D5ABB26-0587-4C30-8999-92F81FD0307C}</a:tableStyleId>
              </a:tblPr>
              <a:tblGrid>
                <a:gridCol w="1209236">
                  <a:extLst>
                    <a:ext uri="{9D8B030D-6E8A-4147-A177-3AD203B41FA5}">
                      <a16:colId xmlns:a16="http://schemas.microsoft.com/office/drawing/2014/main" val="20000"/>
                    </a:ext>
                  </a:extLst>
                </a:gridCol>
              </a:tblGrid>
              <a:tr h="133568">
                <a:tc>
                  <a:txBody>
                    <a:bodyPr/>
                    <a:lstStyle/>
                    <a:p>
                      <a:pPr marL="38100">
                        <a:lnSpc>
                          <a:spcPts val="860"/>
                        </a:lnSpc>
                        <a:spcBef>
                          <a:spcPts val="160"/>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a:latin typeface="+mn-lt"/>
                          <a:cs typeface="RobotoCondensed-Light"/>
                        </a:rPr>
                        <a:t>a</a:t>
                      </a:r>
                      <a:r>
                        <a:rPr sz="700" spc="-40">
                          <a:latin typeface="+mn-lt"/>
                          <a:cs typeface="RobotoCondensed-Light"/>
                        </a:rPr>
                        <a:t> </a:t>
                      </a:r>
                      <a:r>
                        <a:rPr sz="700" spc="-10">
                          <a:latin typeface="+mn-lt"/>
                          <a:cs typeface="RobotoCondensed-Light"/>
                        </a:rPr>
                        <a:t>dep</a:t>
                      </a:r>
                      <a:r>
                        <a:rPr sz="700" spc="-15">
                          <a:latin typeface="+mn-lt"/>
                          <a:cs typeface="RobotoCondensed-Light"/>
                        </a:rPr>
                        <a:t>o</a:t>
                      </a:r>
                      <a:r>
                        <a:rPr sz="700" spc="-20">
                          <a:latin typeface="+mn-lt"/>
                          <a:cs typeface="RobotoCondensed-Light"/>
                        </a:rPr>
                        <a:t>s</a:t>
                      </a:r>
                      <a:r>
                        <a:rPr sz="700" spc="-5">
                          <a:latin typeface="+mn-lt"/>
                          <a:cs typeface="RobotoCondensed-Light"/>
                        </a:rPr>
                        <a:t>i</a:t>
                      </a:r>
                      <a:r>
                        <a:rPr sz="700">
                          <a:latin typeface="+mn-lt"/>
                          <a:cs typeface="RobotoCondensed-Light"/>
                        </a:rPr>
                        <a:t>t</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33568">
                <a:tc>
                  <a:txBody>
                    <a:bodyPr/>
                    <a:lstStyle/>
                    <a:p>
                      <a:pPr marL="38100">
                        <a:lnSpc>
                          <a:spcPts val="860"/>
                        </a:lnSpc>
                        <a:spcBef>
                          <a:spcPts val="160"/>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spc="-5">
                          <a:latin typeface="+mn-lt"/>
                          <a:cs typeface="RobotoCondensed-Light"/>
                        </a:rPr>
                        <a:t>F</a:t>
                      </a:r>
                      <a:r>
                        <a:rPr sz="700" spc="-20">
                          <a:latin typeface="+mn-lt"/>
                          <a:cs typeface="RobotoCondensed-Light"/>
                        </a:rPr>
                        <a:t>D</a:t>
                      </a:r>
                      <a:r>
                        <a:rPr sz="700" spc="-15">
                          <a:latin typeface="+mn-lt"/>
                          <a:cs typeface="RobotoCondensed-Light"/>
                        </a:rPr>
                        <a:t>I</a:t>
                      </a:r>
                      <a:r>
                        <a:rPr sz="700" spc="-5">
                          <a:latin typeface="+mn-lt"/>
                          <a:cs typeface="RobotoCondensed-Light"/>
                        </a:rPr>
                        <a:t>C</a:t>
                      </a:r>
                      <a:r>
                        <a:rPr sz="700">
                          <a:latin typeface="+mn-lt"/>
                          <a:cs typeface="RobotoCondensed-Light"/>
                        </a:rPr>
                        <a:t>-</a:t>
                      </a:r>
                      <a:r>
                        <a:rPr sz="700" spc="-20">
                          <a:latin typeface="+mn-lt"/>
                          <a:cs typeface="RobotoCondensed-Light"/>
                        </a:rPr>
                        <a:t>ins</a:t>
                      </a:r>
                      <a:r>
                        <a:rPr sz="700" spc="-15">
                          <a:latin typeface="+mn-lt"/>
                          <a:cs typeface="RobotoCondensed-Light"/>
                        </a:rPr>
                        <a:t>ur</a:t>
                      </a:r>
                      <a:r>
                        <a:rPr sz="700" spc="-5">
                          <a:latin typeface="+mn-lt"/>
                          <a:cs typeface="RobotoCondensed-Light"/>
                        </a:rPr>
                        <a:t>e</a:t>
                      </a:r>
                      <a:r>
                        <a:rPr sz="700">
                          <a:latin typeface="+mn-lt"/>
                          <a:cs typeface="RobotoCondensed-Light"/>
                        </a:rPr>
                        <a:t>d</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30870">
                <a:tc>
                  <a:txBody>
                    <a:bodyPr/>
                    <a:lstStyle/>
                    <a:p>
                      <a:pPr marL="38100" marR="136525">
                        <a:lnSpc>
                          <a:spcPts val="860"/>
                        </a:lnSpc>
                        <a:spcBef>
                          <a:spcPts val="229"/>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spc="-20">
                          <a:latin typeface="+mn-lt"/>
                          <a:cs typeface="RobotoCondensed-Light"/>
                        </a:rPr>
                        <a:t>ins</a:t>
                      </a:r>
                      <a:r>
                        <a:rPr sz="700" spc="-15">
                          <a:latin typeface="+mn-lt"/>
                          <a:cs typeface="RobotoCondensed-Light"/>
                        </a:rPr>
                        <a:t>ur</a:t>
                      </a:r>
                      <a:r>
                        <a:rPr sz="700" spc="-5">
                          <a:latin typeface="+mn-lt"/>
                          <a:cs typeface="RobotoCondensed-Light"/>
                        </a:rPr>
                        <a:t>e</a:t>
                      </a:r>
                      <a:r>
                        <a:rPr sz="700">
                          <a:latin typeface="+mn-lt"/>
                          <a:cs typeface="RobotoCondensed-Light"/>
                        </a:rPr>
                        <a:t>d</a:t>
                      </a:r>
                      <a:r>
                        <a:rPr sz="700" spc="-40">
                          <a:latin typeface="+mn-lt"/>
                          <a:cs typeface="RobotoCondensed-Light"/>
                        </a:rPr>
                        <a:t> </a:t>
                      </a:r>
                      <a:r>
                        <a:rPr sz="700" spc="-15">
                          <a:latin typeface="+mn-lt"/>
                          <a:cs typeface="RobotoCondensed-Light"/>
                        </a:rPr>
                        <a:t>b</a:t>
                      </a:r>
                      <a:r>
                        <a:rPr sz="700">
                          <a:latin typeface="+mn-lt"/>
                          <a:cs typeface="RobotoCondensed-Light"/>
                        </a:rPr>
                        <a:t>y</a:t>
                      </a:r>
                      <a:r>
                        <a:rPr sz="700" spc="-40">
                          <a:latin typeface="+mn-lt"/>
                          <a:cs typeface="RobotoCondensed-Light"/>
                        </a:rPr>
                        <a:t> </a:t>
                      </a:r>
                      <a:r>
                        <a:rPr sz="700" spc="-15">
                          <a:latin typeface="+mn-lt"/>
                          <a:cs typeface="RobotoCondensed-Light"/>
                        </a:rPr>
                        <a:t>a</a:t>
                      </a:r>
                      <a:r>
                        <a:rPr sz="700" spc="-20">
                          <a:latin typeface="+mn-lt"/>
                          <a:cs typeface="RobotoCondensed-Light"/>
                        </a:rPr>
                        <a:t>n</a:t>
                      </a:r>
                      <a:r>
                        <a:rPr sz="700">
                          <a:latin typeface="+mn-lt"/>
                          <a:cs typeface="RobotoCondensed-Light"/>
                        </a:rPr>
                        <a:t>y</a:t>
                      </a:r>
                      <a:r>
                        <a:rPr sz="700" spc="-40">
                          <a:latin typeface="+mn-lt"/>
                          <a:cs typeface="RobotoCondensed-Light"/>
                        </a:rPr>
                        <a:t> </a:t>
                      </a:r>
                      <a:r>
                        <a:rPr sz="700" spc="-20">
                          <a:latin typeface="+mn-lt"/>
                          <a:cs typeface="RobotoCondensed-Light"/>
                        </a:rPr>
                        <a:t>f</a:t>
                      </a:r>
                      <a:r>
                        <a:rPr sz="700" spc="-5">
                          <a:latin typeface="+mn-lt"/>
                          <a:cs typeface="RobotoCondensed-Light"/>
                        </a:rPr>
                        <a:t>e</a:t>
                      </a:r>
                      <a:r>
                        <a:rPr sz="700" spc="-10">
                          <a:latin typeface="+mn-lt"/>
                          <a:cs typeface="RobotoCondensed-Light"/>
                        </a:rPr>
                        <a:t>der</a:t>
                      </a:r>
                      <a:r>
                        <a:rPr sz="700" spc="-20">
                          <a:latin typeface="+mn-lt"/>
                          <a:cs typeface="RobotoCondensed-Light"/>
                        </a:rPr>
                        <a:t>a</a:t>
                      </a:r>
                      <a:r>
                        <a:rPr sz="700">
                          <a:latin typeface="+mn-lt"/>
                          <a:cs typeface="RobotoCondensed-Light"/>
                        </a:rPr>
                        <a:t>l</a:t>
                      </a:r>
                      <a:r>
                        <a:rPr lang="en-US" sz="700">
                          <a:latin typeface="+mn-lt"/>
                          <a:cs typeface="RobotoCondensed-Light"/>
                        </a:rPr>
                        <a:t> </a:t>
                      </a:r>
                      <a:r>
                        <a:rPr sz="700" spc="-10">
                          <a:latin typeface="+mn-lt"/>
                          <a:cs typeface="RobotoCondensed-Light"/>
                        </a:rPr>
                        <a:t>g</a:t>
                      </a:r>
                      <a:r>
                        <a:rPr sz="700" spc="-20">
                          <a:latin typeface="+mn-lt"/>
                          <a:cs typeface="RobotoCondensed-Light"/>
                        </a:rPr>
                        <a:t>ov</a:t>
                      </a:r>
                      <a:r>
                        <a:rPr sz="700" spc="-10">
                          <a:latin typeface="+mn-lt"/>
                          <a:cs typeface="RobotoCondensed-Light"/>
                        </a:rPr>
                        <a:t>e</a:t>
                      </a:r>
                      <a:r>
                        <a:rPr sz="700" spc="-5">
                          <a:latin typeface="+mn-lt"/>
                          <a:cs typeface="RobotoCondensed-Light"/>
                        </a:rPr>
                        <a:t>r</a:t>
                      </a:r>
                      <a:r>
                        <a:rPr sz="700" spc="-15">
                          <a:latin typeface="+mn-lt"/>
                          <a:cs typeface="RobotoCondensed-Light"/>
                        </a:rPr>
                        <a:t>n</a:t>
                      </a:r>
                      <a:r>
                        <a:rPr sz="700" spc="-10">
                          <a:latin typeface="+mn-lt"/>
                          <a:cs typeface="RobotoCondensed-Light"/>
                        </a:rPr>
                        <a:t>men</a:t>
                      </a:r>
                      <a:r>
                        <a:rPr sz="700">
                          <a:latin typeface="+mn-lt"/>
                          <a:cs typeface="RobotoCondensed-Light"/>
                        </a:rPr>
                        <a:t>t</a:t>
                      </a:r>
                      <a:r>
                        <a:rPr sz="700" spc="-40">
                          <a:latin typeface="+mn-lt"/>
                          <a:cs typeface="RobotoCondensed-Light"/>
                        </a:rPr>
                        <a:t> </a:t>
                      </a:r>
                      <a:r>
                        <a:rPr sz="700" spc="-15">
                          <a:latin typeface="+mn-lt"/>
                          <a:cs typeface="RobotoCondensed-Light"/>
                        </a:rPr>
                        <a:t>a</a:t>
                      </a:r>
                      <a:r>
                        <a:rPr sz="700" spc="-10">
                          <a:latin typeface="+mn-lt"/>
                          <a:cs typeface="RobotoCondensed-Light"/>
                        </a:rPr>
                        <a:t>genc</a:t>
                      </a:r>
                      <a:r>
                        <a:rPr sz="700">
                          <a:latin typeface="+mn-lt"/>
                          <a:cs typeface="RobotoCondensed-Light"/>
                        </a:rPr>
                        <a:t>y</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30870">
                <a:tc>
                  <a:txBody>
                    <a:bodyPr/>
                    <a:lstStyle/>
                    <a:p>
                      <a:pPr marL="38100" marR="59055">
                        <a:lnSpc>
                          <a:spcPts val="860"/>
                        </a:lnSpc>
                        <a:spcBef>
                          <a:spcPts val="229"/>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spc="-15">
                          <a:latin typeface="+mn-lt"/>
                          <a:cs typeface="RobotoCondensed-Light"/>
                        </a:rPr>
                        <a:t>gua</a:t>
                      </a:r>
                      <a:r>
                        <a:rPr sz="700" spc="-10">
                          <a:latin typeface="+mn-lt"/>
                          <a:cs typeface="RobotoCondensed-Light"/>
                        </a:rPr>
                        <a:t>r</a:t>
                      </a:r>
                      <a:r>
                        <a:rPr sz="700" spc="-15">
                          <a:latin typeface="+mn-lt"/>
                          <a:cs typeface="RobotoCondensed-Light"/>
                        </a:rPr>
                        <a:t>an</a:t>
                      </a:r>
                      <a:r>
                        <a:rPr sz="700" spc="-25">
                          <a:latin typeface="+mn-lt"/>
                          <a:cs typeface="RobotoCondensed-Light"/>
                        </a:rPr>
                        <a:t>t</a:t>
                      </a:r>
                      <a:r>
                        <a:rPr sz="700" spc="-5">
                          <a:latin typeface="+mn-lt"/>
                          <a:cs typeface="RobotoCondensed-Light"/>
                        </a:rPr>
                        <a:t>ee</a:t>
                      </a:r>
                      <a:r>
                        <a:rPr sz="700">
                          <a:latin typeface="+mn-lt"/>
                          <a:cs typeface="RobotoCondensed-Light"/>
                        </a:rPr>
                        <a:t>d</a:t>
                      </a:r>
                      <a:r>
                        <a:rPr sz="700" spc="-40">
                          <a:latin typeface="+mn-lt"/>
                          <a:cs typeface="RobotoCondensed-Light"/>
                        </a:rPr>
                        <a:t> </a:t>
                      </a:r>
                      <a:r>
                        <a:rPr sz="700" spc="-15">
                          <a:latin typeface="+mn-lt"/>
                          <a:cs typeface="RobotoCondensed-Light"/>
                        </a:rPr>
                        <a:t>b</a:t>
                      </a:r>
                      <a:r>
                        <a:rPr sz="700">
                          <a:latin typeface="+mn-lt"/>
                          <a:cs typeface="RobotoCondensed-Light"/>
                        </a:rPr>
                        <a:t>y</a:t>
                      </a:r>
                      <a:r>
                        <a:rPr sz="700" spc="-40">
                          <a:latin typeface="+mn-lt"/>
                          <a:cs typeface="RobotoCondensed-Light"/>
                        </a:rPr>
                        <a:t> </a:t>
                      </a:r>
                      <a:r>
                        <a:rPr sz="700" spc="-15">
                          <a:latin typeface="+mn-lt"/>
                          <a:cs typeface="RobotoCondensed-Light"/>
                        </a:rPr>
                        <a:t>a</a:t>
                      </a:r>
                      <a:r>
                        <a:rPr sz="700" spc="-20">
                          <a:latin typeface="+mn-lt"/>
                          <a:cs typeface="RobotoCondensed-Light"/>
                        </a:rPr>
                        <a:t>n</a:t>
                      </a:r>
                      <a:r>
                        <a:rPr sz="700">
                          <a:latin typeface="+mn-lt"/>
                          <a:cs typeface="RobotoCondensed-Light"/>
                        </a:rPr>
                        <a:t>y</a:t>
                      </a:r>
                      <a:r>
                        <a:rPr lang="en-US" sz="700">
                          <a:latin typeface="+mn-lt"/>
                          <a:cs typeface="RobotoCondensed-Light"/>
                        </a:rPr>
                        <a:t> </a:t>
                      </a:r>
                      <a:br>
                        <a:rPr lang="en-US" sz="700">
                          <a:latin typeface="+mn-lt"/>
                          <a:cs typeface="RobotoCondensed-Light"/>
                        </a:rPr>
                      </a:br>
                      <a:r>
                        <a:rPr sz="700" spc="-10">
                          <a:latin typeface="+mn-lt"/>
                          <a:cs typeface="RobotoCondensed-Light"/>
                        </a:rPr>
                        <a:t>b</a:t>
                      </a:r>
                      <a:r>
                        <a:rPr sz="700" spc="-15">
                          <a:latin typeface="+mn-lt"/>
                          <a:cs typeface="RobotoCondensed-Light"/>
                        </a:rPr>
                        <a:t>an</a:t>
                      </a:r>
                      <a:r>
                        <a:rPr sz="700">
                          <a:latin typeface="+mn-lt"/>
                          <a:cs typeface="RobotoCondensed-Light"/>
                        </a:rPr>
                        <a:t>k</a:t>
                      </a:r>
                      <a:r>
                        <a:rPr sz="700" spc="-40">
                          <a:latin typeface="+mn-lt"/>
                          <a:cs typeface="RobotoCondensed-Light"/>
                        </a:rPr>
                        <a:t> </a:t>
                      </a:r>
                      <a:r>
                        <a:rPr sz="700" spc="-15">
                          <a:latin typeface="+mn-lt"/>
                          <a:cs typeface="RobotoCondensed-Light"/>
                        </a:rPr>
                        <a:t>o</a:t>
                      </a:r>
                      <a:r>
                        <a:rPr sz="700">
                          <a:latin typeface="+mn-lt"/>
                          <a:cs typeface="RobotoCondensed-Light"/>
                        </a:rPr>
                        <a:t>r</a:t>
                      </a:r>
                      <a:r>
                        <a:rPr sz="700" spc="-40">
                          <a:latin typeface="+mn-lt"/>
                          <a:cs typeface="RobotoCondensed-Light"/>
                        </a:rPr>
                        <a:t> </a:t>
                      </a:r>
                      <a:r>
                        <a:rPr sz="700" spc="-10">
                          <a:latin typeface="+mn-lt"/>
                          <a:cs typeface="RobotoCondensed-Light"/>
                        </a:rPr>
                        <a:t>s</a:t>
                      </a:r>
                      <a:r>
                        <a:rPr sz="700" spc="-20">
                          <a:latin typeface="+mn-lt"/>
                          <a:cs typeface="RobotoCondensed-Light"/>
                        </a:rPr>
                        <a:t>a</a:t>
                      </a:r>
                      <a:r>
                        <a:rPr sz="700" spc="-10">
                          <a:latin typeface="+mn-lt"/>
                          <a:cs typeface="RobotoCondensed-Light"/>
                        </a:rPr>
                        <a:t>v</a:t>
                      </a:r>
                      <a:r>
                        <a:rPr sz="700" spc="-20">
                          <a:latin typeface="+mn-lt"/>
                          <a:cs typeface="RobotoCondensed-Light"/>
                        </a:rPr>
                        <a:t>i</a:t>
                      </a:r>
                      <a:r>
                        <a:rPr sz="700" spc="-15">
                          <a:latin typeface="+mn-lt"/>
                          <a:cs typeface="RobotoCondensed-Light"/>
                        </a:rPr>
                        <a:t>n</a:t>
                      </a:r>
                      <a:r>
                        <a:rPr sz="700" spc="-20">
                          <a:latin typeface="+mn-lt"/>
                          <a:cs typeface="RobotoCondensed-Light"/>
                        </a:rPr>
                        <a:t>g</a:t>
                      </a:r>
                      <a:r>
                        <a:rPr sz="700">
                          <a:latin typeface="+mn-lt"/>
                          <a:cs typeface="RobotoCondensed-Light"/>
                        </a:rPr>
                        <a:t>s</a:t>
                      </a:r>
                      <a:r>
                        <a:rPr sz="700" spc="-40">
                          <a:latin typeface="+mn-lt"/>
                          <a:cs typeface="RobotoCondensed-Light"/>
                        </a:rPr>
                        <a:t> </a:t>
                      </a:r>
                      <a:r>
                        <a:rPr sz="700" spc="-20">
                          <a:latin typeface="+mn-lt"/>
                          <a:cs typeface="RobotoCondensed-Light"/>
                        </a:rPr>
                        <a:t>a</a:t>
                      </a:r>
                      <a:r>
                        <a:rPr sz="700" spc="-10">
                          <a:latin typeface="+mn-lt"/>
                          <a:cs typeface="RobotoCondensed-Light"/>
                        </a:rPr>
                        <a:t>s</a:t>
                      </a:r>
                      <a:r>
                        <a:rPr sz="700" spc="-15">
                          <a:latin typeface="+mn-lt"/>
                          <a:cs typeface="RobotoCondensed-Light"/>
                        </a:rPr>
                        <a:t>s</a:t>
                      </a:r>
                      <a:r>
                        <a:rPr sz="700" spc="-10">
                          <a:latin typeface="+mn-lt"/>
                          <a:cs typeface="RobotoCondensed-Light"/>
                        </a:rPr>
                        <a:t>o</a:t>
                      </a:r>
                      <a:r>
                        <a:rPr sz="700" spc="-15">
                          <a:latin typeface="+mn-lt"/>
                          <a:cs typeface="RobotoCondensed-Light"/>
                        </a:rPr>
                        <a:t>c</a:t>
                      </a:r>
                      <a:r>
                        <a:rPr sz="700" spc="-20">
                          <a:latin typeface="+mn-lt"/>
                          <a:cs typeface="RobotoCondensed-Light"/>
                        </a:rPr>
                        <a:t>i</a:t>
                      </a:r>
                      <a:r>
                        <a:rPr sz="700" spc="-10">
                          <a:latin typeface="+mn-lt"/>
                          <a:cs typeface="RobotoCondensed-Light"/>
                        </a:rPr>
                        <a:t>a</a:t>
                      </a:r>
                      <a:r>
                        <a:rPr sz="700" spc="-15">
                          <a:latin typeface="+mn-lt"/>
                          <a:cs typeface="RobotoCondensed-Light"/>
                        </a:rPr>
                        <a:t>tio</a:t>
                      </a:r>
                      <a:r>
                        <a:rPr sz="700">
                          <a:latin typeface="+mn-lt"/>
                          <a:cs typeface="RobotoCondensed-Light"/>
                        </a:rPr>
                        <a:t>n</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33568">
                <a:tc>
                  <a:txBody>
                    <a:bodyPr/>
                    <a:lstStyle/>
                    <a:p>
                      <a:pPr marL="38100">
                        <a:lnSpc>
                          <a:spcPts val="860"/>
                        </a:lnSpc>
                        <a:spcBef>
                          <a:spcPts val="160"/>
                        </a:spcBef>
                      </a:pPr>
                      <a:r>
                        <a:rPr sz="700" spc="-15">
                          <a:latin typeface="+mn-lt"/>
                          <a:cs typeface="RobotoCondensed-Light"/>
                        </a:rPr>
                        <a:t>M</a:t>
                      </a:r>
                      <a:r>
                        <a:rPr sz="700" spc="-20">
                          <a:latin typeface="+mn-lt"/>
                          <a:cs typeface="RobotoCondensed-Light"/>
                        </a:rPr>
                        <a:t>a</a:t>
                      </a:r>
                      <a:r>
                        <a:rPr sz="700">
                          <a:latin typeface="+mn-lt"/>
                          <a:cs typeface="RobotoCondensed-Light"/>
                        </a:rPr>
                        <a:t>y</a:t>
                      </a:r>
                      <a:r>
                        <a:rPr sz="700" spc="-40">
                          <a:latin typeface="+mn-lt"/>
                          <a:cs typeface="RobotoCondensed-Light"/>
                        </a:rPr>
                        <a:t> </a:t>
                      </a:r>
                      <a:r>
                        <a:rPr sz="700" spc="-10">
                          <a:latin typeface="+mn-lt"/>
                          <a:cs typeface="RobotoCondensed-Light"/>
                        </a:rPr>
                        <a:t>g</a:t>
                      </a:r>
                      <a:r>
                        <a:rPr sz="700">
                          <a:latin typeface="+mn-lt"/>
                          <a:cs typeface="RobotoCondensed-Light"/>
                        </a:rPr>
                        <a:t>o</a:t>
                      </a:r>
                      <a:r>
                        <a:rPr sz="700" spc="-40">
                          <a:latin typeface="+mn-lt"/>
                          <a:cs typeface="RobotoCondensed-Light"/>
                        </a:rPr>
                        <a:t> </a:t>
                      </a:r>
                      <a:r>
                        <a:rPr sz="700" spc="-15">
                          <a:latin typeface="+mn-lt"/>
                          <a:cs typeface="RobotoCondensed-Light"/>
                        </a:rPr>
                        <a:t>d</a:t>
                      </a:r>
                      <a:r>
                        <a:rPr sz="700" spc="-20">
                          <a:latin typeface="+mn-lt"/>
                          <a:cs typeface="RobotoCondensed-Light"/>
                        </a:rPr>
                        <a:t>o</a:t>
                      </a:r>
                      <a:r>
                        <a:rPr sz="700" spc="-10">
                          <a:latin typeface="+mn-lt"/>
                          <a:cs typeface="RobotoCondensed-Light"/>
                        </a:rPr>
                        <a:t>w</a:t>
                      </a:r>
                      <a:r>
                        <a:rPr sz="700">
                          <a:latin typeface="+mn-lt"/>
                          <a:cs typeface="RobotoCondensed-Light"/>
                        </a:rPr>
                        <a:t>n</a:t>
                      </a:r>
                      <a:r>
                        <a:rPr sz="700" spc="-40">
                          <a:latin typeface="+mn-lt"/>
                          <a:cs typeface="RobotoCondensed-Light"/>
                        </a:rPr>
                        <a:t> </a:t>
                      </a:r>
                      <a:r>
                        <a:rPr sz="700" spc="-20">
                          <a:latin typeface="+mn-lt"/>
                          <a:cs typeface="RobotoCondensed-Light"/>
                        </a:rPr>
                        <a:t>i</a:t>
                      </a:r>
                      <a:r>
                        <a:rPr sz="700">
                          <a:latin typeface="+mn-lt"/>
                          <a:cs typeface="RobotoCondensed-Light"/>
                        </a:rPr>
                        <a:t>n</a:t>
                      </a:r>
                      <a:r>
                        <a:rPr sz="700" spc="-40">
                          <a:latin typeface="+mn-lt"/>
                          <a:cs typeface="RobotoCondensed-Light"/>
                        </a:rPr>
                        <a:t> </a:t>
                      </a:r>
                      <a:r>
                        <a:rPr sz="700" spc="-20">
                          <a:latin typeface="+mn-lt"/>
                          <a:cs typeface="RobotoCondensed-Light"/>
                        </a:rPr>
                        <a:t>val</a:t>
                      </a:r>
                      <a:r>
                        <a:rPr sz="700" spc="-10">
                          <a:latin typeface="+mn-lt"/>
                          <a:cs typeface="RobotoCondensed-Light"/>
                        </a:rPr>
                        <a:t>u</a:t>
                      </a:r>
                      <a:r>
                        <a:rPr sz="700">
                          <a:latin typeface="+mn-lt"/>
                          <a:cs typeface="RobotoCondensed-Light"/>
                        </a:rPr>
                        <a:t>e</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19947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over MIE_ChaseBankBox">
    <p:spTree>
      <p:nvGrpSpPr>
        <p:cNvPr id="1" name=""/>
        <p:cNvGrpSpPr/>
        <p:nvPr/>
      </p:nvGrpSpPr>
      <p:grpSpPr>
        <a:xfrm>
          <a:off x="0" y="0"/>
          <a:ext cx="0" cy="0"/>
          <a:chOff x="0" y="0"/>
          <a:chExt cx="0" cy="0"/>
        </a:xfrm>
      </p:grpSpPr>
      <p:pic>
        <p:nvPicPr>
          <p:cNvPr id="5" name="Picture 4" descr="A picture containing text, stationary&#10;&#10;Description automatically generated">
            <a:extLst>
              <a:ext uri="{FF2B5EF4-FFF2-40B4-BE49-F238E27FC236}">
                <a16:creationId xmlns:a16="http://schemas.microsoft.com/office/drawing/2014/main" id="{34CA0EF5-EE1D-0148-98F5-406E0AFD8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21058" y="203200"/>
            <a:ext cx="6694941" cy="6057900"/>
          </a:xfrm>
          <a:prstGeom prst="rect">
            <a:avLst/>
          </a:prstGeom>
        </p:spPr>
      </p:pic>
      <p:sp>
        <p:nvSpPr>
          <p:cNvPr id="2" name="Title 1"/>
          <p:cNvSpPr>
            <a:spLocks noGrp="1"/>
          </p:cNvSpPr>
          <p:nvPr>
            <p:ph type="ctrTitle" hasCustomPrompt="1"/>
          </p:nvPr>
        </p:nvSpPr>
        <p:spPr>
          <a:xfrm>
            <a:off x="574675" y="1602000"/>
            <a:ext cx="4052189" cy="1087200"/>
          </a:xfrm>
        </p:spPr>
        <p:txBody>
          <a:bodyPr anchor="b"/>
          <a:lstStyle>
            <a:lvl1pPr algn="l">
              <a:lnSpc>
                <a:spcPct val="83000"/>
              </a:lnSpc>
              <a:defRPr sz="4200"/>
            </a:lvl1pPr>
          </a:lstStyle>
          <a:p>
            <a:r>
              <a:rPr lang="en-GB"/>
              <a:t>Click to enter presentation title</a:t>
            </a:r>
          </a:p>
        </p:txBody>
      </p:sp>
      <p:sp>
        <p:nvSpPr>
          <p:cNvPr id="3" name="Subtitle 2"/>
          <p:cNvSpPr>
            <a:spLocks noGrp="1"/>
          </p:cNvSpPr>
          <p:nvPr>
            <p:ph type="subTitle" idx="1" hasCustomPrompt="1"/>
          </p:nvPr>
        </p:nvSpPr>
        <p:spPr>
          <a:xfrm>
            <a:off x="574676" y="2811600"/>
            <a:ext cx="4052189" cy="543600"/>
          </a:xfrm>
        </p:spPr>
        <p:txBody>
          <a:bodyPr/>
          <a:lstStyle>
            <a:lvl1pPr marL="0" indent="0" algn="l">
              <a:lnSpc>
                <a:spcPct val="100000"/>
              </a:lnSpc>
              <a:spcBef>
                <a:spcPts val="0"/>
              </a:spcBef>
              <a:spcAft>
                <a:spcPts val="0"/>
              </a:spcAft>
              <a:buFont typeface="Arial" panose="020B0604020202020204" pitchFamily="34" charset="0"/>
              <a:buChar char="​"/>
              <a:defRPr sz="1700" b="0">
                <a:latin typeface="+mj-lt"/>
              </a:defRPr>
            </a:lvl1pPr>
            <a:lvl2pPr marL="0" indent="0" algn="l">
              <a:lnSpc>
                <a:spcPct val="100000"/>
              </a:lnSpc>
              <a:spcAft>
                <a:spcPts val="0"/>
              </a:spcAft>
              <a:buFont typeface="Arial" panose="020B0604020202020204" pitchFamily="34" charset="0"/>
              <a:buChar char="​"/>
              <a:defRPr sz="1700" b="1">
                <a:latin typeface="+mj-lt"/>
              </a:defRPr>
            </a:lvl2pPr>
            <a:lvl3pPr marL="0" indent="0" algn="l">
              <a:lnSpc>
                <a:spcPct val="100000"/>
              </a:lnSpc>
              <a:spcAft>
                <a:spcPts val="0"/>
              </a:spcAft>
              <a:buFont typeface="Arial" panose="020B0604020202020204" pitchFamily="34" charset="0"/>
              <a:buChar char="​"/>
              <a:defRPr sz="1700" b="1">
                <a:latin typeface="+mj-lt"/>
              </a:defRPr>
            </a:lvl3pPr>
            <a:lvl4pPr marL="0" indent="0" algn="l">
              <a:lnSpc>
                <a:spcPct val="100000"/>
              </a:lnSpc>
              <a:spcAft>
                <a:spcPts val="0"/>
              </a:spcAft>
              <a:buFont typeface="Arial" panose="020B0604020202020204" pitchFamily="34" charset="0"/>
              <a:buChar char="​"/>
              <a:defRPr sz="1700" b="1">
                <a:latin typeface="+mj-lt"/>
              </a:defRPr>
            </a:lvl4pPr>
            <a:lvl5pPr marL="0" indent="0" algn="l">
              <a:lnSpc>
                <a:spcPct val="100000"/>
              </a:lnSpc>
              <a:spcAft>
                <a:spcPts val="0"/>
              </a:spcAft>
              <a:buFont typeface="Arial" panose="020B0604020202020204" pitchFamily="34" charset="0"/>
              <a:buChar char="​"/>
              <a:defRPr sz="1700" b="1">
                <a:latin typeface="+mj-lt"/>
              </a:defRPr>
            </a:lvl5pPr>
            <a:lvl6pPr marL="0" indent="0" algn="l">
              <a:lnSpc>
                <a:spcPct val="100000"/>
              </a:lnSpc>
              <a:spcAft>
                <a:spcPts val="0"/>
              </a:spcAft>
              <a:buFont typeface="Arial" panose="020B0604020202020204" pitchFamily="34" charset="0"/>
              <a:buChar char="​"/>
              <a:defRPr sz="1700" b="1">
                <a:latin typeface="+mj-lt"/>
              </a:defRPr>
            </a:lvl6pPr>
            <a:lvl7pPr marL="0" indent="0" algn="l">
              <a:lnSpc>
                <a:spcPct val="100000"/>
              </a:lnSpc>
              <a:buFont typeface="Arial" panose="020B0604020202020204" pitchFamily="34" charset="0"/>
              <a:buChar char="​"/>
              <a:defRPr sz="1700" b="1">
                <a:latin typeface="+mj-lt"/>
              </a:defRPr>
            </a:lvl7pPr>
            <a:lvl8pPr marL="0" indent="0" algn="l">
              <a:lnSpc>
                <a:spcPct val="100000"/>
              </a:lnSpc>
              <a:spcAft>
                <a:spcPts val="0"/>
              </a:spcAft>
              <a:buFont typeface="Arial" panose="020B0604020202020204" pitchFamily="34" charset="0"/>
              <a:buChar char="​"/>
              <a:defRPr sz="1700" b="1">
                <a:latin typeface="+mj-lt"/>
              </a:defRPr>
            </a:lvl8pPr>
            <a:lvl9pPr marL="0" indent="0" algn="l">
              <a:lnSpc>
                <a:spcPct val="100000"/>
              </a:lnSpc>
              <a:buFont typeface="Arial" panose="020B0604020202020204" pitchFamily="34" charset="0"/>
              <a:buChar char="​"/>
              <a:defRPr sz="1700" b="1">
                <a:latin typeface="+mj-lt"/>
              </a:defRPr>
            </a:lvl9pPr>
          </a:lstStyle>
          <a:p>
            <a:r>
              <a:rPr lang="en-US"/>
              <a:t>Click to enter subtitle</a:t>
            </a:r>
          </a:p>
        </p:txBody>
      </p:sp>
      <p:sp>
        <p:nvSpPr>
          <p:cNvPr id="15" name="Text Placeholder 16">
            <a:extLst>
              <a:ext uri="{FF2B5EF4-FFF2-40B4-BE49-F238E27FC236}">
                <a16:creationId xmlns:a16="http://schemas.microsoft.com/office/drawing/2014/main" id="{6F3FFACE-30AA-4B0B-9785-25B0E1766921}"/>
              </a:ext>
            </a:extLst>
          </p:cNvPr>
          <p:cNvSpPr>
            <a:spLocks noGrp="1"/>
          </p:cNvSpPr>
          <p:nvPr>
            <p:ph type="body" sz="quarter" idx="17" hasCustomPrompt="1"/>
          </p:nvPr>
        </p:nvSpPr>
        <p:spPr>
          <a:xfrm>
            <a:off x="574676" y="3909950"/>
            <a:ext cx="2221200" cy="154800"/>
          </a:xfrm>
        </p:spPr>
        <p:txBody>
          <a:bodyPr/>
          <a:lstStyle>
            <a:lvl1pPr marL="0" indent="0">
              <a:spcAft>
                <a:spcPts val="0"/>
              </a:spcAft>
              <a:buNone/>
              <a:defRPr sz="1000" b="0"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a:t>As of [MM/DD/YYYY]</a:t>
            </a:r>
          </a:p>
        </p:txBody>
      </p:sp>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GB"/>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GB"/>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a:p>
        </p:txBody>
      </p:sp>
      <p:sp>
        <p:nvSpPr>
          <p:cNvPr id="28" name="Rectangle 27">
            <a:extLst>
              <a:ext uri="{FF2B5EF4-FFF2-40B4-BE49-F238E27FC236}">
                <a16:creationId xmlns:a16="http://schemas.microsoft.com/office/drawing/2014/main" id="{4F30F65B-CC4D-4335-B000-0B8D4A161DA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32" name="Rectangle 31">
            <a:extLst>
              <a:ext uri="{FF2B5EF4-FFF2-40B4-BE49-F238E27FC236}">
                <a16:creationId xmlns:a16="http://schemas.microsoft.com/office/drawing/2014/main" id="{EDD06914-D46B-44B6-AA0D-AE0F458F7B0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37" name="Rectangle 36">
            <a:extLst>
              <a:ext uri="{FF2B5EF4-FFF2-40B4-BE49-F238E27FC236}">
                <a16:creationId xmlns:a16="http://schemas.microsoft.com/office/drawing/2014/main" id="{B77EDFD8-1956-47A9-BF26-37B915478F1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pic>
        <p:nvPicPr>
          <p:cNvPr id="7" name="Picture 6">
            <a:extLst>
              <a:ext uri="{FF2B5EF4-FFF2-40B4-BE49-F238E27FC236}">
                <a16:creationId xmlns:a16="http://schemas.microsoft.com/office/drawing/2014/main" id="{F5370618-4DA0-6C4B-9371-9B8EA6B9CFA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95" r="395"/>
          <a:stretch/>
        </p:blipFill>
        <p:spPr>
          <a:xfrm>
            <a:off x="568764" y="561550"/>
            <a:ext cx="1702490" cy="548640"/>
          </a:xfrm>
          <a:prstGeom prst="rect">
            <a:avLst/>
          </a:prstGeom>
        </p:spPr>
      </p:pic>
      <p:sp>
        <p:nvSpPr>
          <p:cNvPr id="4" name="object 12">
            <a:extLst>
              <a:ext uri="{FF2B5EF4-FFF2-40B4-BE49-F238E27FC236}">
                <a16:creationId xmlns:a16="http://schemas.microsoft.com/office/drawing/2014/main" id="{DD2431AE-BBAE-AA38-5BCF-E774563E2637}"/>
              </a:ext>
            </a:extLst>
          </p:cNvPr>
          <p:cNvSpPr txBox="1"/>
          <p:nvPr userDrawn="1"/>
        </p:nvSpPr>
        <p:spPr>
          <a:xfrm>
            <a:off x="568764" y="4764510"/>
            <a:ext cx="3102610" cy="1206500"/>
          </a:xfrm>
          <a:prstGeom prst="rect">
            <a:avLst/>
          </a:prstGeom>
          <a:ln w="6350">
            <a:solidFill>
              <a:srgbClr val="000000"/>
            </a:solidFill>
          </a:ln>
        </p:spPr>
        <p:txBody>
          <a:bodyPr vert="horz" wrap="square" lIns="0" tIns="47625" rIns="0" bIns="0" rtlCol="0">
            <a:spAutoFit/>
          </a:bodyPr>
          <a:lstStyle/>
          <a:p>
            <a:pPr marL="119380">
              <a:lnSpc>
                <a:spcPct val="100000"/>
              </a:lnSpc>
              <a:spcBef>
                <a:spcPts val="375"/>
              </a:spcBef>
            </a:pPr>
            <a:r>
              <a:rPr sz="1000" b="1">
                <a:cs typeface="Roboto Condensed"/>
              </a:rPr>
              <a:t>INVESTMENT</a:t>
            </a:r>
            <a:r>
              <a:rPr sz="1000" b="1" spc="-20">
                <a:cs typeface="Roboto Condensed"/>
              </a:rPr>
              <a:t> </a:t>
            </a:r>
            <a:r>
              <a:rPr sz="1000" b="1">
                <a:cs typeface="Roboto Condensed"/>
              </a:rPr>
              <a:t>AND</a:t>
            </a:r>
            <a:r>
              <a:rPr sz="1000" b="1" spc="-15">
                <a:cs typeface="Roboto Condensed"/>
              </a:rPr>
              <a:t> </a:t>
            </a:r>
            <a:r>
              <a:rPr sz="1000" b="1">
                <a:cs typeface="Roboto Condensed"/>
              </a:rPr>
              <a:t>INSURANCE</a:t>
            </a:r>
            <a:r>
              <a:rPr sz="1000" b="1" spc="-20">
                <a:cs typeface="Roboto Condensed"/>
              </a:rPr>
              <a:t> </a:t>
            </a:r>
            <a:r>
              <a:rPr sz="1000" b="1" spc="-10">
                <a:cs typeface="Roboto Condensed"/>
              </a:rPr>
              <a:t>PRODUCTS</a:t>
            </a:r>
            <a:r>
              <a:rPr sz="1000" b="1" spc="-15">
                <a:cs typeface="Roboto Condensed"/>
              </a:rPr>
              <a:t> </a:t>
            </a:r>
            <a:r>
              <a:rPr sz="1000" b="1" spc="-20">
                <a:cs typeface="Roboto Condensed"/>
              </a:rPr>
              <a:t>ARE:</a:t>
            </a:r>
            <a:endParaRPr sz="1000">
              <a:cs typeface="Roboto Condensed"/>
            </a:endParaRPr>
          </a:p>
          <a:p>
            <a:pPr marL="182880" indent="-66040">
              <a:lnSpc>
                <a:spcPct val="100000"/>
              </a:lnSpc>
              <a:spcBef>
                <a:spcPts val="200"/>
              </a:spcBef>
              <a:buChar char="•"/>
              <a:tabLst>
                <a:tab pos="183515" algn="l"/>
              </a:tabLst>
            </a:pPr>
            <a:r>
              <a:rPr sz="1000" b="1" spc="-10">
                <a:cs typeface="Roboto Condensed"/>
              </a:rPr>
              <a:t>NOT</a:t>
            </a:r>
            <a:r>
              <a:rPr sz="1000" b="1" spc="-35">
                <a:cs typeface="Roboto Condensed"/>
              </a:rPr>
              <a:t> </a:t>
            </a:r>
            <a:r>
              <a:rPr sz="1000" b="1" spc="-10">
                <a:cs typeface="Roboto Condensed"/>
              </a:rPr>
              <a:t>FDIC-INSURED</a:t>
            </a:r>
            <a:endParaRPr sz="1000">
              <a:cs typeface="Roboto Condensed"/>
            </a:endParaRPr>
          </a:p>
          <a:p>
            <a:pPr marL="182880" indent="-66040">
              <a:lnSpc>
                <a:spcPct val="100000"/>
              </a:lnSpc>
              <a:spcBef>
                <a:spcPts val="100"/>
              </a:spcBef>
              <a:buChar char="•"/>
              <a:tabLst>
                <a:tab pos="183515" algn="l"/>
              </a:tabLst>
            </a:pPr>
            <a:r>
              <a:rPr sz="1000" b="1" spc="-10">
                <a:cs typeface="Roboto Condensed"/>
              </a:rPr>
              <a:t>NOT</a:t>
            </a:r>
            <a:r>
              <a:rPr sz="1000" b="1" spc="-40">
                <a:cs typeface="Roboto Condensed"/>
              </a:rPr>
              <a:t> </a:t>
            </a:r>
            <a:r>
              <a:rPr sz="1000" b="1">
                <a:cs typeface="Roboto Condensed"/>
              </a:rPr>
              <a:t>INSURED</a:t>
            </a:r>
            <a:r>
              <a:rPr sz="1000" b="1" spc="-35">
                <a:cs typeface="Roboto Condensed"/>
              </a:rPr>
              <a:t> </a:t>
            </a:r>
            <a:r>
              <a:rPr sz="1000" b="1" spc="-10">
                <a:cs typeface="Roboto Condensed"/>
              </a:rPr>
              <a:t>BY</a:t>
            </a:r>
            <a:r>
              <a:rPr sz="1000" b="1" spc="-45">
                <a:cs typeface="Roboto Condensed"/>
              </a:rPr>
              <a:t> </a:t>
            </a:r>
            <a:r>
              <a:rPr sz="1000" b="1">
                <a:cs typeface="Roboto Condensed"/>
              </a:rPr>
              <a:t>ANY</a:t>
            </a:r>
            <a:r>
              <a:rPr sz="1000" b="1" spc="-45">
                <a:cs typeface="Roboto Condensed"/>
              </a:rPr>
              <a:t> </a:t>
            </a:r>
            <a:r>
              <a:rPr sz="1000" b="1">
                <a:cs typeface="Roboto Condensed"/>
              </a:rPr>
              <a:t>FEDERAL</a:t>
            </a:r>
            <a:r>
              <a:rPr sz="1000" b="1" spc="-35">
                <a:cs typeface="Roboto Condensed"/>
              </a:rPr>
              <a:t> </a:t>
            </a:r>
            <a:r>
              <a:rPr sz="1000" b="1">
                <a:cs typeface="Roboto Condensed"/>
              </a:rPr>
              <a:t>GOVERNMENT</a:t>
            </a:r>
            <a:r>
              <a:rPr sz="1000" b="1" spc="-35">
                <a:cs typeface="Roboto Condensed"/>
              </a:rPr>
              <a:t> </a:t>
            </a:r>
            <a:r>
              <a:rPr sz="1000" b="1" spc="-10">
                <a:cs typeface="Roboto Condensed"/>
              </a:rPr>
              <a:t>AGENCY</a:t>
            </a:r>
            <a:endParaRPr sz="1000">
              <a:cs typeface="Roboto Condensed"/>
            </a:endParaRPr>
          </a:p>
          <a:p>
            <a:pPr marL="185420" marR="73660" indent="-68580">
              <a:lnSpc>
                <a:spcPts val="1050"/>
              </a:lnSpc>
              <a:spcBef>
                <a:spcPts val="309"/>
              </a:spcBef>
              <a:buChar char="•"/>
              <a:tabLst>
                <a:tab pos="183515" algn="l"/>
              </a:tabLst>
            </a:pPr>
            <a:r>
              <a:rPr sz="1000" b="1" spc="-10">
                <a:cs typeface="Roboto Condensed"/>
              </a:rPr>
              <a:t>NOT</a:t>
            </a:r>
            <a:r>
              <a:rPr sz="1000" b="1" spc="-40">
                <a:cs typeface="Roboto Condensed"/>
              </a:rPr>
              <a:t> </a:t>
            </a:r>
            <a:r>
              <a:rPr sz="1000" b="1">
                <a:cs typeface="Roboto Condensed"/>
              </a:rPr>
              <a:t>A</a:t>
            </a:r>
            <a:r>
              <a:rPr sz="1000" b="1" spc="-40">
                <a:cs typeface="Roboto Condensed"/>
              </a:rPr>
              <a:t> </a:t>
            </a:r>
            <a:r>
              <a:rPr sz="1000" b="1">
                <a:cs typeface="Roboto Condensed"/>
              </a:rPr>
              <a:t>DEPOSIT</a:t>
            </a:r>
            <a:r>
              <a:rPr sz="1000" b="1" spc="-35">
                <a:cs typeface="Roboto Condensed"/>
              </a:rPr>
              <a:t> </a:t>
            </a:r>
            <a:r>
              <a:rPr sz="1000" b="1">
                <a:cs typeface="Roboto Condensed"/>
              </a:rPr>
              <a:t>OR</a:t>
            </a:r>
            <a:r>
              <a:rPr sz="1000" b="1" spc="-40">
                <a:cs typeface="Roboto Condensed"/>
              </a:rPr>
              <a:t> </a:t>
            </a:r>
            <a:r>
              <a:rPr sz="1000" b="1" spc="-10">
                <a:cs typeface="Roboto Condensed"/>
              </a:rPr>
              <a:t>OTHER</a:t>
            </a:r>
            <a:r>
              <a:rPr sz="1000" b="1" spc="-35">
                <a:cs typeface="Roboto Condensed"/>
              </a:rPr>
              <a:t> </a:t>
            </a:r>
            <a:r>
              <a:rPr sz="1000" b="1" spc="-10">
                <a:cs typeface="Roboto Condensed"/>
              </a:rPr>
              <a:t>OBLIGATION</a:t>
            </a:r>
            <a:r>
              <a:rPr sz="1000" b="1" spc="-40">
                <a:cs typeface="Roboto Condensed"/>
              </a:rPr>
              <a:t> OF,</a:t>
            </a:r>
            <a:r>
              <a:rPr sz="1000" b="1" spc="-55">
                <a:cs typeface="Roboto Condensed"/>
              </a:rPr>
              <a:t> </a:t>
            </a:r>
            <a:r>
              <a:rPr sz="1000" b="1" spc="-25">
                <a:cs typeface="Roboto Condensed"/>
              </a:rPr>
              <a:t>OR </a:t>
            </a:r>
            <a:r>
              <a:rPr sz="1000" b="1">
                <a:cs typeface="Roboto Condensed"/>
              </a:rPr>
              <a:t>GUARANTEED</a:t>
            </a:r>
            <a:r>
              <a:rPr sz="1000" b="1" spc="-60">
                <a:cs typeface="Roboto Condensed"/>
              </a:rPr>
              <a:t> </a:t>
            </a:r>
            <a:r>
              <a:rPr sz="1000" b="1" spc="-35">
                <a:cs typeface="Roboto Condensed"/>
              </a:rPr>
              <a:t>BY,</a:t>
            </a:r>
            <a:r>
              <a:rPr sz="1000" b="1" spc="-70">
                <a:cs typeface="Roboto Condensed"/>
              </a:rPr>
              <a:t> </a:t>
            </a:r>
            <a:r>
              <a:rPr sz="1000" b="1">
                <a:cs typeface="Roboto Condensed"/>
              </a:rPr>
              <a:t>THE</a:t>
            </a:r>
            <a:r>
              <a:rPr sz="1000" b="1" spc="-60">
                <a:cs typeface="Roboto Condensed"/>
              </a:rPr>
              <a:t> </a:t>
            </a:r>
            <a:r>
              <a:rPr sz="1000" b="1">
                <a:cs typeface="Roboto Condensed"/>
              </a:rPr>
              <a:t>BANK</a:t>
            </a:r>
            <a:r>
              <a:rPr sz="1000" b="1" spc="-55">
                <a:cs typeface="Roboto Condensed"/>
              </a:rPr>
              <a:t> </a:t>
            </a:r>
            <a:r>
              <a:rPr sz="1000" b="1">
                <a:cs typeface="Roboto Condensed"/>
              </a:rPr>
              <a:t>OR</a:t>
            </a:r>
            <a:r>
              <a:rPr sz="1000" b="1" spc="-55">
                <a:cs typeface="Roboto Condensed"/>
              </a:rPr>
              <a:t> </a:t>
            </a:r>
            <a:r>
              <a:rPr sz="1000" b="1">
                <a:cs typeface="Roboto Condensed"/>
              </a:rPr>
              <a:t>ANY</a:t>
            </a:r>
            <a:r>
              <a:rPr sz="1000" b="1" spc="-60">
                <a:cs typeface="Roboto Condensed"/>
              </a:rPr>
              <a:t> </a:t>
            </a:r>
            <a:r>
              <a:rPr sz="1000" b="1">
                <a:cs typeface="Roboto Condensed"/>
              </a:rPr>
              <a:t>OF</a:t>
            </a:r>
            <a:r>
              <a:rPr sz="1000" b="1" spc="-55">
                <a:cs typeface="Roboto Condensed"/>
              </a:rPr>
              <a:t> </a:t>
            </a:r>
            <a:r>
              <a:rPr sz="1000" b="1">
                <a:cs typeface="Roboto Condensed"/>
              </a:rPr>
              <a:t>ITS</a:t>
            </a:r>
            <a:r>
              <a:rPr sz="1000" b="1" spc="-55">
                <a:cs typeface="Roboto Condensed"/>
              </a:rPr>
              <a:t> </a:t>
            </a:r>
            <a:r>
              <a:rPr sz="1000" b="1" spc="-10">
                <a:cs typeface="Roboto Condensed"/>
              </a:rPr>
              <a:t>AFFILIATES</a:t>
            </a:r>
            <a:endParaRPr sz="1000">
              <a:cs typeface="Roboto Condensed"/>
            </a:endParaRPr>
          </a:p>
          <a:p>
            <a:pPr marL="185420" marR="73660" indent="-68580">
              <a:lnSpc>
                <a:spcPts val="1050"/>
              </a:lnSpc>
              <a:spcBef>
                <a:spcPts val="300"/>
              </a:spcBef>
              <a:buChar char="•"/>
              <a:tabLst>
                <a:tab pos="183515" algn="l"/>
              </a:tabLst>
            </a:pPr>
            <a:r>
              <a:rPr sz="1000" b="1">
                <a:cs typeface="Roboto Condensed"/>
              </a:rPr>
              <a:t>SUBJECT</a:t>
            </a:r>
            <a:r>
              <a:rPr sz="1000" b="1" spc="-40">
                <a:cs typeface="Roboto Condensed"/>
              </a:rPr>
              <a:t> </a:t>
            </a:r>
            <a:r>
              <a:rPr sz="1000" b="1" spc="-10">
                <a:cs typeface="Roboto Condensed"/>
              </a:rPr>
              <a:t>TO</a:t>
            </a:r>
            <a:r>
              <a:rPr sz="1000" b="1" spc="-35">
                <a:cs typeface="Roboto Condensed"/>
              </a:rPr>
              <a:t> </a:t>
            </a:r>
            <a:r>
              <a:rPr sz="1000" b="1">
                <a:cs typeface="Roboto Condensed"/>
              </a:rPr>
              <a:t>INVESTMENT</a:t>
            </a:r>
            <a:r>
              <a:rPr sz="1000" b="1" spc="-40">
                <a:cs typeface="Roboto Condensed"/>
              </a:rPr>
              <a:t> </a:t>
            </a:r>
            <a:r>
              <a:rPr sz="1000" b="1" spc="-10">
                <a:cs typeface="Roboto Condensed"/>
              </a:rPr>
              <a:t>RISKS,</a:t>
            </a:r>
            <a:r>
              <a:rPr sz="1000" b="1" spc="-55">
                <a:cs typeface="Roboto Condensed"/>
              </a:rPr>
              <a:t> </a:t>
            </a:r>
            <a:r>
              <a:rPr sz="1000" b="1" spc="-10">
                <a:cs typeface="Roboto Condensed"/>
              </a:rPr>
              <a:t>INCLUDING</a:t>
            </a:r>
            <a:r>
              <a:rPr sz="1000" b="1" spc="500">
                <a:cs typeface="Roboto Condensed"/>
              </a:rPr>
              <a:t> </a:t>
            </a:r>
            <a:r>
              <a:rPr sz="1000" b="1">
                <a:cs typeface="Roboto Condensed"/>
              </a:rPr>
              <a:t>POSSIBLE</a:t>
            </a:r>
            <a:r>
              <a:rPr sz="1000" b="1" spc="-40">
                <a:cs typeface="Roboto Condensed"/>
              </a:rPr>
              <a:t> </a:t>
            </a:r>
            <a:r>
              <a:rPr sz="1000" b="1" spc="-10">
                <a:cs typeface="Roboto Condensed"/>
              </a:rPr>
              <a:t>LOSS</a:t>
            </a:r>
            <a:r>
              <a:rPr sz="1000" b="1" spc="-45">
                <a:cs typeface="Roboto Condensed"/>
              </a:rPr>
              <a:t> </a:t>
            </a:r>
            <a:r>
              <a:rPr sz="1000" b="1">
                <a:cs typeface="Roboto Condensed"/>
              </a:rPr>
              <a:t>OF</a:t>
            </a:r>
            <a:r>
              <a:rPr sz="1000" b="1" spc="-40">
                <a:cs typeface="Roboto Condensed"/>
              </a:rPr>
              <a:t> </a:t>
            </a:r>
            <a:r>
              <a:rPr sz="1000" b="1">
                <a:cs typeface="Roboto Condensed"/>
              </a:rPr>
              <a:t>THE</a:t>
            </a:r>
            <a:r>
              <a:rPr sz="1000" b="1" spc="-45">
                <a:cs typeface="Roboto Condensed"/>
              </a:rPr>
              <a:t> </a:t>
            </a:r>
            <a:r>
              <a:rPr sz="1000" b="1" spc="-10">
                <a:cs typeface="Roboto Condensed"/>
              </a:rPr>
              <a:t>PRINCIPAL</a:t>
            </a:r>
            <a:r>
              <a:rPr sz="1000" b="1" spc="-45">
                <a:cs typeface="Roboto Condensed"/>
              </a:rPr>
              <a:t> </a:t>
            </a:r>
            <a:r>
              <a:rPr sz="1000" b="1">
                <a:cs typeface="Roboto Condensed"/>
              </a:rPr>
              <a:t>AMOUNT</a:t>
            </a:r>
            <a:r>
              <a:rPr sz="1000" b="1" spc="-40">
                <a:cs typeface="Roboto Condensed"/>
              </a:rPr>
              <a:t> </a:t>
            </a:r>
            <a:r>
              <a:rPr sz="1000" b="1" spc="-10">
                <a:cs typeface="Roboto Condensed"/>
              </a:rPr>
              <a:t>INVESTED</a:t>
            </a:r>
            <a:endParaRPr sz="1000">
              <a:cs typeface="Roboto Condensed"/>
            </a:endParaRPr>
          </a:p>
        </p:txBody>
      </p:sp>
    </p:spTree>
    <p:extLst>
      <p:ext uri="{BB962C8B-B14F-4D97-AF65-F5344CB8AC3E}">
        <p14:creationId xmlns:p14="http://schemas.microsoft.com/office/powerpoint/2010/main" val="2724018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ver MIE - Cobrand">
    <p:spTree>
      <p:nvGrpSpPr>
        <p:cNvPr id="1" name=""/>
        <p:cNvGrpSpPr/>
        <p:nvPr/>
      </p:nvGrpSpPr>
      <p:grpSpPr>
        <a:xfrm>
          <a:off x="0" y="0"/>
          <a:ext cx="0" cy="0"/>
          <a:chOff x="0" y="0"/>
          <a:chExt cx="0" cy="0"/>
        </a:xfrm>
      </p:grpSpPr>
      <p:pic>
        <p:nvPicPr>
          <p:cNvPr id="5" name="Picture 4" descr="A picture containing text, stationary&#10;&#10;Description automatically generated">
            <a:extLst>
              <a:ext uri="{FF2B5EF4-FFF2-40B4-BE49-F238E27FC236}">
                <a16:creationId xmlns:a16="http://schemas.microsoft.com/office/drawing/2014/main" id="{34CA0EF5-EE1D-0148-98F5-406E0AFD8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21058" y="203200"/>
            <a:ext cx="6694941" cy="6057900"/>
          </a:xfrm>
          <a:prstGeom prst="rect">
            <a:avLst/>
          </a:prstGeom>
        </p:spPr>
      </p:pic>
      <p:sp>
        <p:nvSpPr>
          <p:cNvPr id="2" name="Title 1"/>
          <p:cNvSpPr>
            <a:spLocks noGrp="1"/>
          </p:cNvSpPr>
          <p:nvPr>
            <p:ph type="ctrTitle" hasCustomPrompt="1"/>
          </p:nvPr>
        </p:nvSpPr>
        <p:spPr>
          <a:xfrm>
            <a:off x="574675" y="1602000"/>
            <a:ext cx="4432300" cy="1087200"/>
          </a:xfrm>
        </p:spPr>
        <p:txBody>
          <a:bodyPr anchor="b"/>
          <a:lstStyle>
            <a:lvl1pPr algn="l">
              <a:lnSpc>
                <a:spcPct val="83000"/>
              </a:lnSpc>
              <a:defRPr sz="4200"/>
            </a:lvl1pPr>
          </a:lstStyle>
          <a:p>
            <a:r>
              <a:rPr lang="en-GB"/>
              <a:t>Click to enter presentation title</a:t>
            </a:r>
          </a:p>
        </p:txBody>
      </p:sp>
      <p:sp>
        <p:nvSpPr>
          <p:cNvPr id="3" name="Subtitle 2"/>
          <p:cNvSpPr>
            <a:spLocks noGrp="1"/>
          </p:cNvSpPr>
          <p:nvPr>
            <p:ph type="subTitle" idx="1" hasCustomPrompt="1"/>
          </p:nvPr>
        </p:nvSpPr>
        <p:spPr>
          <a:xfrm>
            <a:off x="574676" y="2811600"/>
            <a:ext cx="4432300" cy="543600"/>
          </a:xfrm>
        </p:spPr>
        <p:txBody>
          <a:bodyPr/>
          <a:lstStyle>
            <a:lvl1pPr marL="0" indent="0" algn="l">
              <a:lnSpc>
                <a:spcPct val="100000"/>
              </a:lnSpc>
              <a:spcBef>
                <a:spcPts val="0"/>
              </a:spcBef>
              <a:spcAft>
                <a:spcPts val="0"/>
              </a:spcAft>
              <a:buFont typeface="Arial" panose="020B0604020202020204" pitchFamily="34" charset="0"/>
              <a:buChar char="​"/>
              <a:defRPr sz="1700" b="1">
                <a:latin typeface="+mj-lt"/>
              </a:defRPr>
            </a:lvl1pPr>
            <a:lvl2pPr marL="0" indent="0" algn="l">
              <a:lnSpc>
                <a:spcPct val="100000"/>
              </a:lnSpc>
              <a:spcAft>
                <a:spcPts val="0"/>
              </a:spcAft>
              <a:buFont typeface="Arial" panose="020B0604020202020204" pitchFamily="34" charset="0"/>
              <a:buChar char="​"/>
              <a:defRPr sz="1700" b="1">
                <a:latin typeface="+mj-lt"/>
              </a:defRPr>
            </a:lvl2pPr>
            <a:lvl3pPr marL="0" indent="0" algn="l">
              <a:lnSpc>
                <a:spcPct val="100000"/>
              </a:lnSpc>
              <a:spcAft>
                <a:spcPts val="0"/>
              </a:spcAft>
              <a:buFont typeface="Arial" panose="020B0604020202020204" pitchFamily="34" charset="0"/>
              <a:buChar char="​"/>
              <a:defRPr sz="1700" b="1">
                <a:latin typeface="+mj-lt"/>
              </a:defRPr>
            </a:lvl3pPr>
            <a:lvl4pPr marL="0" indent="0" algn="l">
              <a:lnSpc>
                <a:spcPct val="100000"/>
              </a:lnSpc>
              <a:spcAft>
                <a:spcPts val="0"/>
              </a:spcAft>
              <a:buFont typeface="Arial" panose="020B0604020202020204" pitchFamily="34" charset="0"/>
              <a:buChar char="​"/>
              <a:defRPr sz="1700" b="1">
                <a:latin typeface="+mj-lt"/>
              </a:defRPr>
            </a:lvl4pPr>
            <a:lvl5pPr marL="0" indent="0" algn="l">
              <a:lnSpc>
                <a:spcPct val="100000"/>
              </a:lnSpc>
              <a:spcAft>
                <a:spcPts val="0"/>
              </a:spcAft>
              <a:buFont typeface="Arial" panose="020B0604020202020204" pitchFamily="34" charset="0"/>
              <a:buChar char="​"/>
              <a:defRPr sz="1700" b="1">
                <a:latin typeface="+mj-lt"/>
              </a:defRPr>
            </a:lvl5pPr>
            <a:lvl6pPr marL="0" indent="0" algn="l">
              <a:lnSpc>
                <a:spcPct val="100000"/>
              </a:lnSpc>
              <a:spcAft>
                <a:spcPts val="0"/>
              </a:spcAft>
              <a:buFont typeface="Arial" panose="020B0604020202020204" pitchFamily="34" charset="0"/>
              <a:buChar char="​"/>
              <a:defRPr sz="1700" b="1">
                <a:latin typeface="+mj-lt"/>
              </a:defRPr>
            </a:lvl6pPr>
            <a:lvl7pPr marL="0" indent="0" algn="l">
              <a:lnSpc>
                <a:spcPct val="100000"/>
              </a:lnSpc>
              <a:buFont typeface="Arial" panose="020B0604020202020204" pitchFamily="34" charset="0"/>
              <a:buChar char="​"/>
              <a:defRPr sz="1700" b="1">
                <a:latin typeface="+mj-lt"/>
              </a:defRPr>
            </a:lvl7pPr>
            <a:lvl8pPr marL="0" indent="0" algn="l">
              <a:lnSpc>
                <a:spcPct val="100000"/>
              </a:lnSpc>
              <a:spcAft>
                <a:spcPts val="0"/>
              </a:spcAft>
              <a:buFont typeface="Arial" panose="020B0604020202020204" pitchFamily="34" charset="0"/>
              <a:buChar char="​"/>
              <a:defRPr sz="1700" b="1">
                <a:latin typeface="+mj-lt"/>
              </a:defRPr>
            </a:lvl8pPr>
            <a:lvl9pPr marL="0" indent="0" algn="l">
              <a:lnSpc>
                <a:spcPct val="100000"/>
              </a:lnSpc>
              <a:buFont typeface="Arial" panose="020B0604020202020204" pitchFamily="34" charset="0"/>
              <a:buChar char="​"/>
              <a:defRPr sz="1700" b="1">
                <a:latin typeface="+mj-lt"/>
              </a:defRPr>
            </a:lvl9pPr>
          </a:lstStyle>
          <a:p>
            <a:r>
              <a:rPr lang="en-US"/>
              <a:t>Click to enter subtitle</a:t>
            </a:r>
          </a:p>
        </p:txBody>
      </p:sp>
      <p:sp>
        <p:nvSpPr>
          <p:cNvPr id="15" name="Text Placeholder 16">
            <a:extLst>
              <a:ext uri="{FF2B5EF4-FFF2-40B4-BE49-F238E27FC236}">
                <a16:creationId xmlns:a16="http://schemas.microsoft.com/office/drawing/2014/main" id="{6F3FFACE-30AA-4B0B-9785-25B0E1766921}"/>
              </a:ext>
            </a:extLst>
          </p:cNvPr>
          <p:cNvSpPr>
            <a:spLocks noGrp="1"/>
          </p:cNvSpPr>
          <p:nvPr>
            <p:ph type="body" sz="quarter" idx="17" hasCustomPrompt="1"/>
          </p:nvPr>
        </p:nvSpPr>
        <p:spPr>
          <a:xfrm>
            <a:off x="574676" y="3909950"/>
            <a:ext cx="2221200" cy="154800"/>
          </a:xfrm>
        </p:spPr>
        <p:txBody>
          <a:bodyPr/>
          <a:lstStyle>
            <a:lvl1pPr marL="0" indent="0">
              <a:spcAft>
                <a:spcPts val="0"/>
              </a:spcAft>
              <a:buNone/>
              <a:defRPr sz="1000" b="1" i="0">
                <a:latin typeface="+mj-lt"/>
              </a:defRPr>
            </a:lvl1pPr>
            <a:lvl2pPr marL="0" indent="0">
              <a:spcAft>
                <a:spcPts val="0"/>
              </a:spcAft>
              <a:buNone/>
              <a:defRPr sz="1000" b="1" i="0">
                <a:latin typeface="+mj-lt"/>
              </a:defRPr>
            </a:lvl2pPr>
            <a:lvl3pPr marL="0" indent="0">
              <a:spcAft>
                <a:spcPts val="0"/>
              </a:spcAft>
              <a:buNone/>
              <a:defRPr sz="1000" b="1" i="0">
                <a:latin typeface="+mj-lt"/>
              </a:defRPr>
            </a:lvl3pPr>
            <a:lvl4pPr marL="0" indent="0">
              <a:spcAft>
                <a:spcPts val="0"/>
              </a:spcAft>
              <a:buNone/>
              <a:defRPr sz="1000" b="1" i="0">
                <a:latin typeface="+mj-lt"/>
              </a:defRPr>
            </a:lvl4pPr>
            <a:lvl5pPr marL="0" indent="0">
              <a:spcAft>
                <a:spcPts val="0"/>
              </a:spcAft>
              <a:buNone/>
              <a:defRPr sz="1000" b="1" i="0">
                <a:latin typeface="+mj-lt"/>
              </a:defRPr>
            </a:lvl5pPr>
          </a:lstStyle>
          <a:p>
            <a:pPr lvl="0"/>
            <a:r>
              <a:rPr lang="en-US"/>
              <a:t>As of [MM/DD/YYYY]</a:t>
            </a:r>
          </a:p>
        </p:txBody>
      </p:sp>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GB"/>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GB"/>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a:p>
        </p:txBody>
      </p:sp>
      <p:sp>
        <p:nvSpPr>
          <p:cNvPr id="28" name="Rectangle 27">
            <a:extLst>
              <a:ext uri="{FF2B5EF4-FFF2-40B4-BE49-F238E27FC236}">
                <a16:creationId xmlns:a16="http://schemas.microsoft.com/office/drawing/2014/main" id="{4F30F65B-CC4D-4335-B000-0B8D4A161DA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32" name="Rectangle 31">
            <a:extLst>
              <a:ext uri="{FF2B5EF4-FFF2-40B4-BE49-F238E27FC236}">
                <a16:creationId xmlns:a16="http://schemas.microsoft.com/office/drawing/2014/main" id="{EDD06914-D46B-44B6-AA0D-AE0F458F7B02}"/>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37" name="Rectangle 36">
            <a:extLst>
              <a:ext uri="{FF2B5EF4-FFF2-40B4-BE49-F238E27FC236}">
                <a16:creationId xmlns:a16="http://schemas.microsoft.com/office/drawing/2014/main" id="{B77EDFD8-1956-47A9-BF26-37B915478F1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graphicFrame>
        <p:nvGraphicFramePr>
          <p:cNvPr id="34" name="object 147">
            <a:extLst>
              <a:ext uri="{FF2B5EF4-FFF2-40B4-BE49-F238E27FC236}">
                <a16:creationId xmlns:a16="http://schemas.microsoft.com/office/drawing/2014/main" id="{6D0181B8-D895-6B4D-9E0F-FA5DF003D13E}"/>
              </a:ext>
            </a:extLst>
          </p:cNvPr>
          <p:cNvGraphicFramePr>
            <a:graphicFrameLocks noGrp="1"/>
          </p:cNvGraphicFramePr>
          <p:nvPr userDrawn="1">
            <p:extLst>
              <p:ext uri="{D42A27DB-BD31-4B8C-83A1-F6EECF244321}">
                <p14:modId xmlns:p14="http://schemas.microsoft.com/office/powerpoint/2010/main" val="1382717822"/>
              </p:ext>
            </p:extLst>
          </p:nvPr>
        </p:nvGraphicFramePr>
        <p:xfrm>
          <a:off x="568764" y="4764510"/>
          <a:ext cx="1209236" cy="957580"/>
        </p:xfrm>
        <a:graphic>
          <a:graphicData uri="http://schemas.openxmlformats.org/drawingml/2006/table">
            <a:tbl>
              <a:tblPr firstRow="1" bandRow="1">
                <a:tableStyleId>{2D5ABB26-0587-4C30-8999-92F81FD0307C}</a:tableStyleId>
              </a:tblPr>
              <a:tblGrid>
                <a:gridCol w="1209236">
                  <a:extLst>
                    <a:ext uri="{9D8B030D-6E8A-4147-A177-3AD203B41FA5}">
                      <a16:colId xmlns:a16="http://schemas.microsoft.com/office/drawing/2014/main" val="20000"/>
                    </a:ext>
                  </a:extLst>
                </a:gridCol>
              </a:tblGrid>
              <a:tr h="133568">
                <a:tc>
                  <a:txBody>
                    <a:bodyPr/>
                    <a:lstStyle/>
                    <a:p>
                      <a:pPr marL="38100">
                        <a:lnSpc>
                          <a:spcPts val="860"/>
                        </a:lnSpc>
                        <a:spcBef>
                          <a:spcPts val="160"/>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a:latin typeface="+mn-lt"/>
                          <a:cs typeface="RobotoCondensed-Light"/>
                        </a:rPr>
                        <a:t>a</a:t>
                      </a:r>
                      <a:r>
                        <a:rPr sz="700" spc="-40">
                          <a:latin typeface="+mn-lt"/>
                          <a:cs typeface="RobotoCondensed-Light"/>
                        </a:rPr>
                        <a:t> </a:t>
                      </a:r>
                      <a:r>
                        <a:rPr sz="700" spc="-10">
                          <a:latin typeface="+mn-lt"/>
                          <a:cs typeface="RobotoCondensed-Light"/>
                        </a:rPr>
                        <a:t>dep</a:t>
                      </a:r>
                      <a:r>
                        <a:rPr sz="700" spc="-15">
                          <a:latin typeface="+mn-lt"/>
                          <a:cs typeface="RobotoCondensed-Light"/>
                        </a:rPr>
                        <a:t>o</a:t>
                      </a:r>
                      <a:r>
                        <a:rPr sz="700" spc="-20">
                          <a:latin typeface="+mn-lt"/>
                          <a:cs typeface="RobotoCondensed-Light"/>
                        </a:rPr>
                        <a:t>s</a:t>
                      </a:r>
                      <a:r>
                        <a:rPr sz="700" spc="-5">
                          <a:latin typeface="+mn-lt"/>
                          <a:cs typeface="RobotoCondensed-Light"/>
                        </a:rPr>
                        <a:t>i</a:t>
                      </a:r>
                      <a:r>
                        <a:rPr sz="700">
                          <a:latin typeface="+mn-lt"/>
                          <a:cs typeface="RobotoCondensed-Light"/>
                        </a:rPr>
                        <a:t>t</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33568">
                <a:tc>
                  <a:txBody>
                    <a:bodyPr/>
                    <a:lstStyle/>
                    <a:p>
                      <a:pPr marL="38100">
                        <a:lnSpc>
                          <a:spcPts val="860"/>
                        </a:lnSpc>
                        <a:spcBef>
                          <a:spcPts val="160"/>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spc="-5">
                          <a:latin typeface="+mn-lt"/>
                          <a:cs typeface="RobotoCondensed-Light"/>
                        </a:rPr>
                        <a:t>F</a:t>
                      </a:r>
                      <a:r>
                        <a:rPr sz="700" spc="-20">
                          <a:latin typeface="+mn-lt"/>
                          <a:cs typeface="RobotoCondensed-Light"/>
                        </a:rPr>
                        <a:t>D</a:t>
                      </a:r>
                      <a:r>
                        <a:rPr sz="700" spc="-15">
                          <a:latin typeface="+mn-lt"/>
                          <a:cs typeface="RobotoCondensed-Light"/>
                        </a:rPr>
                        <a:t>I</a:t>
                      </a:r>
                      <a:r>
                        <a:rPr sz="700" spc="-5">
                          <a:latin typeface="+mn-lt"/>
                          <a:cs typeface="RobotoCondensed-Light"/>
                        </a:rPr>
                        <a:t>C</a:t>
                      </a:r>
                      <a:r>
                        <a:rPr sz="700">
                          <a:latin typeface="+mn-lt"/>
                          <a:cs typeface="RobotoCondensed-Light"/>
                        </a:rPr>
                        <a:t>-</a:t>
                      </a:r>
                      <a:r>
                        <a:rPr sz="700" spc="-20">
                          <a:latin typeface="+mn-lt"/>
                          <a:cs typeface="RobotoCondensed-Light"/>
                        </a:rPr>
                        <a:t>ins</a:t>
                      </a:r>
                      <a:r>
                        <a:rPr sz="700" spc="-15">
                          <a:latin typeface="+mn-lt"/>
                          <a:cs typeface="RobotoCondensed-Light"/>
                        </a:rPr>
                        <a:t>ur</a:t>
                      </a:r>
                      <a:r>
                        <a:rPr sz="700" spc="-5">
                          <a:latin typeface="+mn-lt"/>
                          <a:cs typeface="RobotoCondensed-Light"/>
                        </a:rPr>
                        <a:t>e</a:t>
                      </a:r>
                      <a:r>
                        <a:rPr sz="700">
                          <a:latin typeface="+mn-lt"/>
                          <a:cs typeface="RobotoCondensed-Light"/>
                        </a:rPr>
                        <a:t>d</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30870">
                <a:tc>
                  <a:txBody>
                    <a:bodyPr/>
                    <a:lstStyle/>
                    <a:p>
                      <a:pPr marL="38100" marR="136525">
                        <a:lnSpc>
                          <a:spcPts val="860"/>
                        </a:lnSpc>
                        <a:spcBef>
                          <a:spcPts val="229"/>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spc="-20">
                          <a:latin typeface="+mn-lt"/>
                          <a:cs typeface="RobotoCondensed-Light"/>
                        </a:rPr>
                        <a:t>ins</a:t>
                      </a:r>
                      <a:r>
                        <a:rPr sz="700" spc="-15">
                          <a:latin typeface="+mn-lt"/>
                          <a:cs typeface="RobotoCondensed-Light"/>
                        </a:rPr>
                        <a:t>ur</a:t>
                      </a:r>
                      <a:r>
                        <a:rPr sz="700" spc="-5">
                          <a:latin typeface="+mn-lt"/>
                          <a:cs typeface="RobotoCondensed-Light"/>
                        </a:rPr>
                        <a:t>e</a:t>
                      </a:r>
                      <a:r>
                        <a:rPr sz="700">
                          <a:latin typeface="+mn-lt"/>
                          <a:cs typeface="RobotoCondensed-Light"/>
                        </a:rPr>
                        <a:t>d</a:t>
                      </a:r>
                      <a:r>
                        <a:rPr sz="700" spc="-40">
                          <a:latin typeface="+mn-lt"/>
                          <a:cs typeface="RobotoCondensed-Light"/>
                        </a:rPr>
                        <a:t> </a:t>
                      </a:r>
                      <a:r>
                        <a:rPr sz="700" spc="-15">
                          <a:latin typeface="+mn-lt"/>
                          <a:cs typeface="RobotoCondensed-Light"/>
                        </a:rPr>
                        <a:t>b</a:t>
                      </a:r>
                      <a:r>
                        <a:rPr sz="700">
                          <a:latin typeface="+mn-lt"/>
                          <a:cs typeface="RobotoCondensed-Light"/>
                        </a:rPr>
                        <a:t>y</a:t>
                      </a:r>
                      <a:r>
                        <a:rPr sz="700" spc="-40">
                          <a:latin typeface="+mn-lt"/>
                          <a:cs typeface="RobotoCondensed-Light"/>
                        </a:rPr>
                        <a:t> </a:t>
                      </a:r>
                      <a:r>
                        <a:rPr sz="700" spc="-15">
                          <a:latin typeface="+mn-lt"/>
                          <a:cs typeface="RobotoCondensed-Light"/>
                        </a:rPr>
                        <a:t>a</a:t>
                      </a:r>
                      <a:r>
                        <a:rPr sz="700" spc="-20">
                          <a:latin typeface="+mn-lt"/>
                          <a:cs typeface="RobotoCondensed-Light"/>
                        </a:rPr>
                        <a:t>n</a:t>
                      </a:r>
                      <a:r>
                        <a:rPr sz="700">
                          <a:latin typeface="+mn-lt"/>
                          <a:cs typeface="RobotoCondensed-Light"/>
                        </a:rPr>
                        <a:t>y</a:t>
                      </a:r>
                      <a:r>
                        <a:rPr sz="700" spc="-40">
                          <a:latin typeface="+mn-lt"/>
                          <a:cs typeface="RobotoCondensed-Light"/>
                        </a:rPr>
                        <a:t> </a:t>
                      </a:r>
                      <a:r>
                        <a:rPr sz="700" spc="-20">
                          <a:latin typeface="+mn-lt"/>
                          <a:cs typeface="RobotoCondensed-Light"/>
                        </a:rPr>
                        <a:t>f</a:t>
                      </a:r>
                      <a:r>
                        <a:rPr sz="700" spc="-5">
                          <a:latin typeface="+mn-lt"/>
                          <a:cs typeface="RobotoCondensed-Light"/>
                        </a:rPr>
                        <a:t>e</a:t>
                      </a:r>
                      <a:r>
                        <a:rPr sz="700" spc="-10">
                          <a:latin typeface="+mn-lt"/>
                          <a:cs typeface="RobotoCondensed-Light"/>
                        </a:rPr>
                        <a:t>der</a:t>
                      </a:r>
                      <a:r>
                        <a:rPr sz="700" spc="-20">
                          <a:latin typeface="+mn-lt"/>
                          <a:cs typeface="RobotoCondensed-Light"/>
                        </a:rPr>
                        <a:t>a</a:t>
                      </a:r>
                      <a:r>
                        <a:rPr sz="700">
                          <a:latin typeface="+mn-lt"/>
                          <a:cs typeface="RobotoCondensed-Light"/>
                        </a:rPr>
                        <a:t>l</a:t>
                      </a:r>
                      <a:r>
                        <a:rPr lang="en-US" sz="700">
                          <a:latin typeface="+mn-lt"/>
                          <a:cs typeface="RobotoCondensed-Light"/>
                        </a:rPr>
                        <a:t> </a:t>
                      </a:r>
                      <a:r>
                        <a:rPr sz="700" spc="-10">
                          <a:latin typeface="+mn-lt"/>
                          <a:cs typeface="RobotoCondensed-Light"/>
                        </a:rPr>
                        <a:t>g</a:t>
                      </a:r>
                      <a:r>
                        <a:rPr sz="700" spc="-20">
                          <a:latin typeface="+mn-lt"/>
                          <a:cs typeface="RobotoCondensed-Light"/>
                        </a:rPr>
                        <a:t>ov</a:t>
                      </a:r>
                      <a:r>
                        <a:rPr sz="700" spc="-10">
                          <a:latin typeface="+mn-lt"/>
                          <a:cs typeface="RobotoCondensed-Light"/>
                        </a:rPr>
                        <a:t>e</a:t>
                      </a:r>
                      <a:r>
                        <a:rPr sz="700" spc="-5">
                          <a:latin typeface="+mn-lt"/>
                          <a:cs typeface="RobotoCondensed-Light"/>
                        </a:rPr>
                        <a:t>r</a:t>
                      </a:r>
                      <a:r>
                        <a:rPr sz="700" spc="-15">
                          <a:latin typeface="+mn-lt"/>
                          <a:cs typeface="RobotoCondensed-Light"/>
                        </a:rPr>
                        <a:t>n</a:t>
                      </a:r>
                      <a:r>
                        <a:rPr sz="700" spc="-10">
                          <a:latin typeface="+mn-lt"/>
                          <a:cs typeface="RobotoCondensed-Light"/>
                        </a:rPr>
                        <a:t>men</a:t>
                      </a:r>
                      <a:r>
                        <a:rPr sz="700">
                          <a:latin typeface="+mn-lt"/>
                          <a:cs typeface="RobotoCondensed-Light"/>
                        </a:rPr>
                        <a:t>t</a:t>
                      </a:r>
                      <a:r>
                        <a:rPr sz="700" spc="-40">
                          <a:latin typeface="+mn-lt"/>
                          <a:cs typeface="RobotoCondensed-Light"/>
                        </a:rPr>
                        <a:t> </a:t>
                      </a:r>
                      <a:r>
                        <a:rPr sz="700" spc="-15">
                          <a:latin typeface="+mn-lt"/>
                          <a:cs typeface="RobotoCondensed-Light"/>
                        </a:rPr>
                        <a:t>a</a:t>
                      </a:r>
                      <a:r>
                        <a:rPr sz="700" spc="-10">
                          <a:latin typeface="+mn-lt"/>
                          <a:cs typeface="RobotoCondensed-Light"/>
                        </a:rPr>
                        <a:t>genc</a:t>
                      </a:r>
                      <a:r>
                        <a:rPr sz="700">
                          <a:latin typeface="+mn-lt"/>
                          <a:cs typeface="RobotoCondensed-Light"/>
                        </a:rPr>
                        <a:t>y</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30870">
                <a:tc>
                  <a:txBody>
                    <a:bodyPr/>
                    <a:lstStyle/>
                    <a:p>
                      <a:pPr marL="38100" marR="59055">
                        <a:lnSpc>
                          <a:spcPts val="860"/>
                        </a:lnSpc>
                        <a:spcBef>
                          <a:spcPts val="229"/>
                        </a:spcBef>
                      </a:pPr>
                      <a:r>
                        <a:rPr sz="700" spc="-15">
                          <a:latin typeface="+mn-lt"/>
                          <a:cs typeface="RobotoCondensed-Light"/>
                        </a:rPr>
                        <a:t>No</a:t>
                      </a:r>
                      <a:r>
                        <a:rPr sz="700">
                          <a:latin typeface="+mn-lt"/>
                          <a:cs typeface="RobotoCondensed-Light"/>
                        </a:rPr>
                        <a:t>t</a:t>
                      </a:r>
                      <a:r>
                        <a:rPr sz="700" spc="-40">
                          <a:latin typeface="+mn-lt"/>
                          <a:cs typeface="RobotoCondensed-Light"/>
                        </a:rPr>
                        <a:t> </a:t>
                      </a:r>
                      <a:r>
                        <a:rPr sz="700" spc="-15">
                          <a:latin typeface="+mn-lt"/>
                          <a:cs typeface="RobotoCondensed-Light"/>
                        </a:rPr>
                        <a:t>gua</a:t>
                      </a:r>
                      <a:r>
                        <a:rPr sz="700" spc="-10">
                          <a:latin typeface="+mn-lt"/>
                          <a:cs typeface="RobotoCondensed-Light"/>
                        </a:rPr>
                        <a:t>r</a:t>
                      </a:r>
                      <a:r>
                        <a:rPr sz="700" spc="-15">
                          <a:latin typeface="+mn-lt"/>
                          <a:cs typeface="RobotoCondensed-Light"/>
                        </a:rPr>
                        <a:t>an</a:t>
                      </a:r>
                      <a:r>
                        <a:rPr sz="700" spc="-25">
                          <a:latin typeface="+mn-lt"/>
                          <a:cs typeface="RobotoCondensed-Light"/>
                        </a:rPr>
                        <a:t>t</a:t>
                      </a:r>
                      <a:r>
                        <a:rPr sz="700" spc="-5">
                          <a:latin typeface="+mn-lt"/>
                          <a:cs typeface="RobotoCondensed-Light"/>
                        </a:rPr>
                        <a:t>ee</a:t>
                      </a:r>
                      <a:r>
                        <a:rPr sz="700">
                          <a:latin typeface="+mn-lt"/>
                          <a:cs typeface="RobotoCondensed-Light"/>
                        </a:rPr>
                        <a:t>d</a:t>
                      </a:r>
                      <a:r>
                        <a:rPr sz="700" spc="-40">
                          <a:latin typeface="+mn-lt"/>
                          <a:cs typeface="RobotoCondensed-Light"/>
                        </a:rPr>
                        <a:t> </a:t>
                      </a:r>
                      <a:r>
                        <a:rPr sz="700" spc="-15">
                          <a:latin typeface="+mn-lt"/>
                          <a:cs typeface="RobotoCondensed-Light"/>
                        </a:rPr>
                        <a:t>b</a:t>
                      </a:r>
                      <a:r>
                        <a:rPr sz="700">
                          <a:latin typeface="+mn-lt"/>
                          <a:cs typeface="RobotoCondensed-Light"/>
                        </a:rPr>
                        <a:t>y</a:t>
                      </a:r>
                      <a:r>
                        <a:rPr sz="700" spc="-40">
                          <a:latin typeface="+mn-lt"/>
                          <a:cs typeface="RobotoCondensed-Light"/>
                        </a:rPr>
                        <a:t> </a:t>
                      </a:r>
                      <a:r>
                        <a:rPr sz="700" spc="-15">
                          <a:latin typeface="+mn-lt"/>
                          <a:cs typeface="RobotoCondensed-Light"/>
                        </a:rPr>
                        <a:t>a</a:t>
                      </a:r>
                      <a:r>
                        <a:rPr sz="700" spc="-20">
                          <a:latin typeface="+mn-lt"/>
                          <a:cs typeface="RobotoCondensed-Light"/>
                        </a:rPr>
                        <a:t>n</a:t>
                      </a:r>
                      <a:r>
                        <a:rPr sz="700">
                          <a:latin typeface="+mn-lt"/>
                          <a:cs typeface="RobotoCondensed-Light"/>
                        </a:rPr>
                        <a:t>y</a:t>
                      </a:r>
                      <a:r>
                        <a:rPr lang="en-US" sz="700">
                          <a:latin typeface="+mn-lt"/>
                          <a:cs typeface="RobotoCondensed-Light"/>
                        </a:rPr>
                        <a:t> </a:t>
                      </a:r>
                      <a:br>
                        <a:rPr lang="en-US" sz="700">
                          <a:latin typeface="+mn-lt"/>
                          <a:cs typeface="RobotoCondensed-Light"/>
                        </a:rPr>
                      </a:br>
                      <a:r>
                        <a:rPr sz="700" spc="-10">
                          <a:latin typeface="+mn-lt"/>
                          <a:cs typeface="RobotoCondensed-Light"/>
                        </a:rPr>
                        <a:t>b</a:t>
                      </a:r>
                      <a:r>
                        <a:rPr sz="700" spc="-15">
                          <a:latin typeface="+mn-lt"/>
                          <a:cs typeface="RobotoCondensed-Light"/>
                        </a:rPr>
                        <a:t>an</a:t>
                      </a:r>
                      <a:r>
                        <a:rPr sz="700">
                          <a:latin typeface="+mn-lt"/>
                          <a:cs typeface="RobotoCondensed-Light"/>
                        </a:rPr>
                        <a:t>k</a:t>
                      </a:r>
                      <a:r>
                        <a:rPr sz="700" spc="-40">
                          <a:latin typeface="+mn-lt"/>
                          <a:cs typeface="RobotoCondensed-Light"/>
                        </a:rPr>
                        <a:t> </a:t>
                      </a:r>
                      <a:r>
                        <a:rPr sz="700" spc="-15">
                          <a:latin typeface="+mn-lt"/>
                          <a:cs typeface="RobotoCondensed-Light"/>
                        </a:rPr>
                        <a:t>o</a:t>
                      </a:r>
                      <a:r>
                        <a:rPr sz="700">
                          <a:latin typeface="+mn-lt"/>
                          <a:cs typeface="RobotoCondensed-Light"/>
                        </a:rPr>
                        <a:t>r</a:t>
                      </a:r>
                      <a:r>
                        <a:rPr sz="700" spc="-40">
                          <a:latin typeface="+mn-lt"/>
                          <a:cs typeface="RobotoCondensed-Light"/>
                        </a:rPr>
                        <a:t> </a:t>
                      </a:r>
                      <a:r>
                        <a:rPr sz="700" spc="-10">
                          <a:latin typeface="+mn-lt"/>
                          <a:cs typeface="RobotoCondensed-Light"/>
                        </a:rPr>
                        <a:t>s</a:t>
                      </a:r>
                      <a:r>
                        <a:rPr sz="700" spc="-20">
                          <a:latin typeface="+mn-lt"/>
                          <a:cs typeface="RobotoCondensed-Light"/>
                        </a:rPr>
                        <a:t>a</a:t>
                      </a:r>
                      <a:r>
                        <a:rPr sz="700" spc="-10">
                          <a:latin typeface="+mn-lt"/>
                          <a:cs typeface="RobotoCondensed-Light"/>
                        </a:rPr>
                        <a:t>v</a:t>
                      </a:r>
                      <a:r>
                        <a:rPr sz="700" spc="-20">
                          <a:latin typeface="+mn-lt"/>
                          <a:cs typeface="RobotoCondensed-Light"/>
                        </a:rPr>
                        <a:t>i</a:t>
                      </a:r>
                      <a:r>
                        <a:rPr sz="700" spc="-15">
                          <a:latin typeface="+mn-lt"/>
                          <a:cs typeface="RobotoCondensed-Light"/>
                        </a:rPr>
                        <a:t>n</a:t>
                      </a:r>
                      <a:r>
                        <a:rPr sz="700" spc="-20">
                          <a:latin typeface="+mn-lt"/>
                          <a:cs typeface="RobotoCondensed-Light"/>
                        </a:rPr>
                        <a:t>g</a:t>
                      </a:r>
                      <a:r>
                        <a:rPr sz="700">
                          <a:latin typeface="+mn-lt"/>
                          <a:cs typeface="RobotoCondensed-Light"/>
                        </a:rPr>
                        <a:t>s</a:t>
                      </a:r>
                      <a:r>
                        <a:rPr sz="700" spc="-40">
                          <a:latin typeface="+mn-lt"/>
                          <a:cs typeface="RobotoCondensed-Light"/>
                        </a:rPr>
                        <a:t> </a:t>
                      </a:r>
                      <a:r>
                        <a:rPr sz="700" spc="-20">
                          <a:latin typeface="+mn-lt"/>
                          <a:cs typeface="RobotoCondensed-Light"/>
                        </a:rPr>
                        <a:t>a</a:t>
                      </a:r>
                      <a:r>
                        <a:rPr sz="700" spc="-10">
                          <a:latin typeface="+mn-lt"/>
                          <a:cs typeface="RobotoCondensed-Light"/>
                        </a:rPr>
                        <a:t>s</a:t>
                      </a:r>
                      <a:r>
                        <a:rPr sz="700" spc="-15">
                          <a:latin typeface="+mn-lt"/>
                          <a:cs typeface="RobotoCondensed-Light"/>
                        </a:rPr>
                        <a:t>s</a:t>
                      </a:r>
                      <a:r>
                        <a:rPr sz="700" spc="-10">
                          <a:latin typeface="+mn-lt"/>
                          <a:cs typeface="RobotoCondensed-Light"/>
                        </a:rPr>
                        <a:t>o</a:t>
                      </a:r>
                      <a:r>
                        <a:rPr sz="700" spc="-15">
                          <a:latin typeface="+mn-lt"/>
                          <a:cs typeface="RobotoCondensed-Light"/>
                        </a:rPr>
                        <a:t>c</a:t>
                      </a:r>
                      <a:r>
                        <a:rPr sz="700" spc="-20">
                          <a:latin typeface="+mn-lt"/>
                          <a:cs typeface="RobotoCondensed-Light"/>
                        </a:rPr>
                        <a:t>i</a:t>
                      </a:r>
                      <a:r>
                        <a:rPr sz="700" spc="-10">
                          <a:latin typeface="+mn-lt"/>
                          <a:cs typeface="RobotoCondensed-Light"/>
                        </a:rPr>
                        <a:t>a</a:t>
                      </a:r>
                      <a:r>
                        <a:rPr sz="700" spc="-15">
                          <a:latin typeface="+mn-lt"/>
                          <a:cs typeface="RobotoCondensed-Light"/>
                        </a:rPr>
                        <a:t>tio</a:t>
                      </a:r>
                      <a:r>
                        <a:rPr sz="700">
                          <a:latin typeface="+mn-lt"/>
                          <a:cs typeface="RobotoCondensed-Light"/>
                        </a:rPr>
                        <a:t>n</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33568">
                <a:tc>
                  <a:txBody>
                    <a:bodyPr/>
                    <a:lstStyle/>
                    <a:p>
                      <a:pPr marL="38100">
                        <a:lnSpc>
                          <a:spcPts val="860"/>
                        </a:lnSpc>
                        <a:spcBef>
                          <a:spcPts val="160"/>
                        </a:spcBef>
                      </a:pPr>
                      <a:r>
                        <a:rPr sz="700" spc="-15">
                          <a:latin typeface="+mn-lt"/>
                          <a:cs typeface="RobotoCondensed-Light"/>
                        </a:rPr>
                        <a:t>M</a:t>
                      </a:r>
                      <a:r>
                        <a:rPr sz="700" spc="-20">
                          <a:latin typeface="+mn-lt"/>
                          <a:cs typeface="RobotoCondensed-Light"/>
                        </a:rPr>
                        <a:t>a</a:t>
                      </a:r>
                      <a:r>
                        <a:rPr sz="700">
                          <a:latin typeface="+mn-lt"/>
                          <a:cs typeface="RobotoCondensed-Light"/>
                        </a:rPr>
                        <a:t>y</a:t>
                      </a:r>
                      <a:r>
                        <a:rPr sz="700" spc="-40">
                          <a:latin typeface="+mn-lt"/>
                          <a:cs typeface="RobotoCondensed-Light"/>
                        </a:rPr>
                        <a:t> </a:t>
                      </a:r>
                      <a:r>
                        <a:rPr sz="700" spc="-10">
                          <a:latin typeface="+mn-lt"/>
                          <a:cs typeface="RobotoCondensed-Light"/>
                        </a:rPr>
                        <a:t>g</a:t>
                      </a:r>
                      <a:r>
                        <a:rPr sz="700">
                          <a:latin typeface="+mn-lt"/>
                          <a:cs typeface="RobotoCondensed-Light"/>
                        </a:rPr>
                        <a:t>o</a:t>
                      </a:r>
                      <a:r>
                        <a:rPr sz="700" spc="-40">
                          <a:latin typeface="+mn-lt"/>
                          <a:cs typeface="RobotoCondensed-Light"/>
                        </a:rPr>
                        <a:t> </a:t>
                      </a:r>
                      <a:r>
                        <a:rPr sz="700" spc="-15">
                          <a:latin typeface="+mn-lt"/>
                          <a:cs typeface="RobotoCondensed-Light"/>
                        </a:rPr>
                        <a:t>d</a:t>
                      </a:r>
                      <a:r>
                        <a:rPr sz="700" spc="-20">
                          <a:latin typeface="+mn-lt"/>
                          <a:cs typeface="RobotoCondensed-Light"/>
                        </a:rPr>
                        <a:t>o</a:t>
                      </a:r>
                      <a:r>
                        <a:rPr sz="700" spc="-10">
                          <a:latin typeface="+mn-lt"/>
                          <a:cs typeface="RobotoCondensed-Light"/>
                        </a:rPr>
                        <a:t>w</a:t>
                      </a:r>
                      <a:r>
                        <a:rPr sz="700">
                          <a:latin typeface="+mn-lt"/>
                          <a:cs typeface="RobotoCondensed-Light"/>
                        </a:rPr>
                        <a:t>n</a:t>
                      </a:r>
                      <a:r>
                        <a:rPr sz="700" spc="-40">
                          <a:latin typeface="+mn-lt"/>
                          <a:cs typeface="RobotoCondensed-Light"/>
                        </a:rPr>
                        <a:t> </a:t>
                      </a:r>
                      <a:r>
                        <a:rPr sz="700" spc="-20">
                          <a:latin typeface="+mn-lt"/>
                          <a:cs typeface="RobotoCondensed-Light"/>
                        </a:rPr>
                        <a:t>i</a:t>
                      </a:r>
                      <a:r>
                        <a:rPr sz="700">
                          <a:latin typeface="+mn-lt"/>
                          <a:cs typeface="RobotoCondensed-Light"/>
                        </a:rPr>
                        <a:t>n</a:t>
                      </a:r>
                      <a:r>
                        <a:rPr sz="700" spc="-40">
                          <a:latin typeface="+mn-lt"/>
                          <a:cs typeface="RobotoCondensed-Light"/>
                        </a:rPr>
                        <a:t> </a:t>
                      </a:r>
                      <a:r>
                        <a:rPr sz="700" spc="-20">
                          <a:latin typeface="+mn-lt"/>
                          <a:cs typeface="RobotoCondensed-Light"/>
                        </a:rPr>
                        <a:t>val</a:t>
                      </a:r>
                      <a:r>
                        <a:rPr sz="700" spc="-10">
                          <a:latin typeface="+mn-lt"/>
                          <a:cs typeface="RobotoCondensed-Light"/>
                        </a:rPr>
                        <a:t>u</a:t>
                      </a:r>
                      <a:r>
                        <a:rPr sz="700">
                          <a:latin typeface="+mn-lt"/>
                          <a:cs typeface="RobotoCondensed-Light"/>
                        </a:rPr>
                        <a:t>e</a:t>
                      </a:r>
                    </a:p>
                  </a:txBody>
                  <a:tcPr marL="18288" marR="18288" marT="18288" marB="18288">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39" name="object 149">
            <a:extLst>
              <a:ext uri="{FF2B5EF4-FFF2-40B4-BE49-F238E27FC236}">
                <a16:creationId xmlns:a16="http://schemas.microsoft.com/office/drawing/2014/main" id="{3B3A3115-8F08-9E4D-B0CD-8FD12DFFD580}"/>
              </a:ext>
            </a:extLst>
          </p:cNvPr>
          <p:cNvSpPr txBox="1"/>
          <p:nvPr userDrawn="1"/>
        </p:nvSpPr>
        <p:spPr>
          <a:xfrm>
            <a:off x="556064" y="5843485"/>
            <a:ext cx="2027555" cy="417615"/>
          </a:xfrm>
          <a:prstGeom prst="rect">
            <a:avLst/>
          </a:prstGeom>
        </p:spPr>
        <p:txBody>
          <a:bodyPr vert="horz" wrap="square" lIns="0" tIns="27940" rIns="0" bIns="0" rtlCol="0">
            <a:spAutoFit/>
          </a:bodyPr>
          <a:lstStyle/>
          <a:p>
            <a:pPr marL="12700">
              <a:lnSpc>
                <a:spcPct val="100000"/>
              </a:lnSpc>
              <a:spcBef>
                <a:spcPts val="220"/>
              </a:spcBef>
            </a:pPr>
            <a:r>
              <a:rPr sz="800" spc="-5">
                <a:latin typeface="+mn-lt"/>
                <a:cs typeface="RobotoCondensed-Light"/>
              </a:rPr>
              <a:t>Insurance</a:t>
            </a:r>
            <a:r>
              <a:rPr sz="800" spc="-15">
                <a:latin typeface="+mn-lt"/>
                <a:cs typeface="RobotoCondensed-Light"/>
              </a:rPr>
              <a:t> </a:t>
            </a:r>
            <a:r>
              <a:rPr sz="800" spc="-5">
                <a:latin typeface="+mn-lt"/>
                <a:cs typeface="RobotoCondensed-Light"/>
              </a:rPr>
              <a:t>products</a:t>
            </a:r>
            <a:r>
              <a:rPr sz="800" spc="-15">
                <a:latin typeface="+mn-lt"/>
                <a:cs typeface="RobotoCondensed-Light"/>
              </a:rPr>
              <a:t> </a:t>
            </a:r>
            <a:r>
              <a:rPr sz="800" spc="-5">
                <a:latin typeface="+mn-lt"/>
                <a:cs typeface="RobotoCondensed-Light"/>
              </a:rPr>
              <a:t>issued</a:t>
            </a:r>
            <a:r>
              <a:rPr sz="800" spc="-20">
                <a:latin typeface="+mn-lt"/>
                <a:cs typeface="RobotoCondensed-Light"/>
              </a:rPr>
              <a:t> </a:t>
            </a:r>
            <a:r>
              <a:rPr sz="800" spc="-5">
                <a:latin typeface="+mn-lt"/>
                <a:cs typeface="RobotoCondensed-Light"/>
              </a:rPr>
              <a:t>by:</a:t>
            </a:r>
            <a:endParaRPr sz="800">
              <a:latin typeface="+mn-lt"/>
              <a:cs typeface="RobotoCondensed-Light"/>
            </a:endParaRPr>
          </a:p>
          <a:p>
            <a:pPr marL="12700" marR="5080">
              <a:lnSpc>
                <a:spcPct val="111100"/>
              </a:lnSpc>
            </a:pPr>
            <a:r>
              <a:rPr sz="800">
                <a:latin typeface="+mn-lt"/>
                <a:cs typeface="RobotoCondensed-Light"/>
              </a:rPr>
              <a:t>The Lincoln </a:t>
            </a:r>
            <a:r>
              <a:rPr sz="800" spc="-5">
                <a:latin typeface="+mn-lt"/>
                <a:cs typeface="RobotoCondensed-Light"/>
              </a:rPr>
              <a:t>National Life Insurance Company</a:t>
            </a:r>
            <a:r>
              <a:rPr lang="en-US" sz="800" spc="-5">
                <a:latin typeface="+mn-lt"/>
                <a:cs typeface="RobotoCondensed-Light"/>
              </a:rPr>
              <a:t> </a:t>
            </a:r>
            <a:r>
              <a:rPr sz="800">
                <a:latin typeface="+mn-lt"/>
                <a:cs typeface="RobotoCondensed-Light"/>
              </a:rPr>
              <a:t>Lincoln</a:t>
            </a:r>
            <a:r>
              <a:rPr sz="800" spc="-10">
                <a:latin typeface="+mn-lt"/>
                <a:cs typeface="RobotoCondensed-Light"/>
              </a:rPr>
              <a:t> </a:t>
            </a:r>
            <a:r>
              <a:rPr sz="800" spc="-5">
                <a:latin typeface="+mn-lt"/>
                <a:cs typeface="RobotoCondensed-Light"/>
              </a:rPr>
              <a:t>Life </a:t>
            </a:r>
            <a:r>
              <a:rPr sz="800">
                <a:latin typeface="+mn-lt"/>
                <a:cs typeface="RobotoCondensed-Light"/>
              </a:rPr>
              <a:t>&amp;</a:t>
            </a:r>
            <a:r>
              <a:rPr sz="800" spc="-10">
                <a:latin typeface="+mn-lt"/>
                <a:cs typeface="RobotoCondensed-Light"/>
              </a:rPr>
              <a:t> </a:t>
            </a:r>
            <a:r>
              <a:rPr sz="800" spc="-5">
                <a:latin typeface="+mn-lt"/>
                <a:cs typeface="RobotoCondensed-Light"/>
              </a:rPr>
              <a:t>Annuity</a:t>
            </a:r>
            <a:r>
              <a:rPr sz="800" spc="-10">
                <a:latin typeface="+mn-lt"/>
                <a:cs typeface="RobotoCondensed-Light"/>
              </a:rPr>
              <a:t> </a:t>
            </a:r>
            <a:r>
              <a:rPr sz="800" spc="-5">
                <a:latin typeface="+mn-lt"/>
                <a:cs typeface="RobotoCondensed-Light"/>
              </a:rPr>
              <a:t>Company</a:t>
            </a:r>
            <a:r>
              <a:rPr sz="800" spc="-15">
                <a:latin typeface="+mn-lt"/>
                <a:cs typeface="RobotoCondensed-Light"/>
              </a:rPr>
              <a:t> </a:t>
            </a:r>
            <a:r>
              <a:rPr sz="800">
                <a:latin typeface="+mn-lt"/>
                <a:cs typeface="RobotoCondensed-Light"/>
              </a:rPr>
              <a:t>of</a:t>
            </a:r>
            <a:r>
              <a:rPr sz="800" spc="-5">
                <a:latin typeface="+mn-lt"/>
                <a:cs typeface="RobotoCondensed-Light"/>
              </a:rPr>
              <a:t> New </a:t>
            </a:r>
            <a:r>
              <a:rPr sz="800" spc="-10">
                <a:latin typeface="+mn-lt"/>
                <a:cs typeface="RobotoCondensed-Light"/>
              </a:rPr>
              <a:t>York</a:t>
            </a:r>
            <a:endParaRPr sz="800">
              <a:latin typeface="+mn-lt"/>
              <a:cs typeface="RobotoCondensed-Light"/>
            </a:endParaRPr>
          </a:p>
        </p:txBody>
      </p:sp>
      <p:sp>
        <p:nvSpPr>
          <p:cNvPr id="16" name="Content Placeholder 4">
            <a:extLst>
              <a:ext uri="{FF2B5EF4-FFF2-40B4-BE49-F238E27FC236}">
                <a16:creationId xmlns:a16="http://schemas.microsoft.com/office/drawing/2014/main" id="{CE1F5AD3-DEED-6648-B494-A85B549E1741}"/>
              </a:ext>
            </a:extLst>
          </p:cNvPr>
          <p:cNvSpPr>
            <a:spLocks noGrp="1"/>
          </p:cNvSpPr>
          <p:nvPr>
            <p:ph sz="quarter" idx="24" hasCustomPrompt="1"/>
          </p:nvPr>
        </p:nvSpPr>
        <p:spPr>
          <a:xfrm>
            <a:off x="2745738" y="577472"/>
            <a:ext cx="1605600" cy="504803"/>
          </a:xfrm>
        </p:spPr>
        <p:txBody>
          <a:bodyPr wrap="square" bIns="0" anchor="b" anchorCtr="0"/>
          <a:lstStyle>
            <a:lvl1pPr marL="0" indent="0">
              <a:lnSpc>
                <a:spcPct val="95000"/>
              </a:lnSpc>
              <a:buNone/>
              <a:defRPr sz="1000" i="0"/>
            </a:lvl1pPr>
            <a:lvl2pPr>
              <a:defRPr i="1"/>
            </a:lvl2pPr>
            <a:lvl3pPr>
              <a:defRPr i="1"/>
            </a:lvl3pPr>
            <a:lvl4pPr>
              <a:defRPr i="1"/>
            </a:lvl4pPr>
            <a:lvl5pPr>
              <a:defRPr i="1"/>
            </a:lvl5pPr>
          </a:lstStyle>
          <a:p>
            <a:pPr lvl="0"/>
            <a:r>
              <a:rPr lang="en-US"/>
              <a:t>Insert </a:t>
            </a:r>
            <a:r>
              <a:rPr lang="en-US" err="1"/>
              <a:t>CoBrand</a:t>
            </a:r>
            <a:r>
              <a:rPr lang="en-US"/>
              <a:t> logo if needed: Click placeholder/Click Insert/ Pictures/Find </a:t>
            </a:r>
            <a:r>
              <a:rPr lang="en-US" err="1"/>
              <a:t>CoBrand</a:t>
            </a:r>
            <a:r>
              <a:rPr lang="en-US"/>
              <a:t> logo/ Insert </a:t>
            </a:r>
            <a:endParaRPr lang="da-DK"/>
          </a:p>
        </p:txBody>
      </p:sp>
      <p:cxnSp>
        <p:nvCxnSpPr>
          <p:cNvPr id="17" name="Straight Connector 16">
            <a:extLst>
              <a:ext uri="{FF2B5EF4-FFF2-40B4-BE49-F238E27FC236}">
                <a16:creationId xmlns:a16="http://schemas.microsoft.com/office/drawing/2014/main" id="{C0808609-B1B5-D243-AC0D-201C0A35092D}"/>
              </a:ext>
            </a:extLst>
          </p:cNvPr>
          <p:cNvCxnSpPr>
            <a:cxnSpLocks/>
          </p:cNvCxnSpPr>
          <p:nvPr userDrawn="1"/>
        </p:nvCxnSpPr>
        <p:spPr>
          <a:xfrm>
            <a:off x="2491738" y="536448"/>
            <a:ext cx="0" cy="535115"/>
          </a:xfrm>
          <a:prstGeom prst="line">
            <a:avLst/>
          </a:prstGeom>
          <a:ln w="3175">
            <a:solidFill>
              <a:srgbClr val="AAAAAA"/>
            </a:solidFill>
            <a:miter lim="800000"/>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89F6007-EC44-444B-80B0-D69A864C4E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95" r="395"/>
          <a:stretch/>
        </p:blipFill>
        <p:spPr>
          <a:xfrm>
            <a:off x="568764" y="561550"/>
            <a:ext cx="1702490" cy="548640"/>
          </a:xfrm>
          <a:prstGeom prst="rect">
            <a:avLst/>
          </a:prstGeom>
        </p:spPr>
      </p:pic>
    </p:spTree>
    <p:extLst>
      <p:ext uri="{BB962C8B-B14F-4D97-AF65-F5344CB8AC3E}">
        <p14:creationId xmlns:p14="http://schemas.microsoft.com/office/powerpoint/2010/main" val="269669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490275"/>
            <a:ext cx="8207638" cy="522000"/>
          </a:xfrm>
        </p:spPr>
        <p:txBody>
          <a:bodyPr/>
          <a:lstStyle>
            <a:lvl1pPr>
              <a:defRPr sz="4600"/>
            </a:lvl1pPr>
          </a:lstStyle>
          <a:p>
            <a:r>
              <a:rPr lang="en-US" noProof="0"/>
              <a:t>Click to enter title</a:t>
            </a:r>
          </a:p>
        </p:txBody>
      </p:sp>
      <p:sp>
        <p:nvSpPr>
          <p:cNvPr id="10" name="Date Placeholder 9">
            <a:extLst>
              <a:ext uri="{FF2B5EF4-FFF2-40B4-BE49-F238E27FC236}">
                <a16:creationId xmlns:a16="http://schemas.microsoft.com/office/drawing/2014/main" id="{E6E84DA0-FCFA-4A01-BF01-3D71C3B1BD25}"/>
              </a:ext>
            </a:extLst>
          </p:cNvPr>
          <p:cNvSpPr>
            <a:spLocks noGrp="1"/>
          </p:cNvSpPr>
          <p:nvPr>
            <p:ph type="dt" sz="half" idx="15"/>
          </p:nvPr>
        </p:nvSpPr>
        <p:spPr/>
        <p:txBody>
          <a:bodyPr/>
          <a:lstStyle/>
          <a:p>
            <a:endParaRPr lang="en-GB"/>
          </a:p>
        </p:txBody>
      </p:sp>
      <p:sp>
        <p:nvSpPr>
          <p:cNvPr id="11" name="Footer Placeholder 10">
            <a:extLst>
              <a:ext uri="{FF2B5EF4-FFF2-40B4-BE49-F238E27FC236}">
                <a16:creationId xmlns:a16="http://schemas.microsoft.com/office/drawing/2014/main" id="{5EE970EA-6047-4C7D-AFBD-4652B7BA7B07}"/>
              </a:ext>
            </a:extLst>
          </p:cNvPr>
          <p:cNvSpPr>
            <a:spLocks noGrp="1"/>
          </p:cNvSpPr>
          <p:nvPr>
            <p:ph type="ftr" sz="quarter" idx="16"/>
          </p:nvPr>
        </p:nvSpPr>
        <p:spPr/>
        <p:txBody>
          <a:bodyPr/>
          <a:lstStyle/>
          <a:p>
            <a:endParaRPr lang="en-GB"/>
          </a:p>
        </p:txBody>
      </p:sp>
      <p:sp>
        <p:nvSpPr>
          <p:cNvPr id="12" name="Slide Number Placeholder 11">
            <a:extLst>
              <a:ext uri="{FF2B5EF4-FFF2-40B4-BE49-F238E27FC236}">
                <a16:creationId xmlns:a16="http://schemas.microsoft.com/office/drawing/2014/main" id="{8FAA5F44-5462-46C1-BCCE-7CC3501A52E5}"/>
              </a:ext>
            </a:extLst>
          </p:cNvPr>
          <p:cNvSpPr>
            <a:spLocks noGrp="1"/>
          </p:cNvSpPr>
          <p:nvPr>
            <p:ph type="sldNum" sz="quarter" idx="17"/>
          </p:nvPr>
        </p:nvSpPr>
        <p:spPr/>
        <p:txBody>
          <a:bodyPr/>
          <a:lstStyle/>
          <a:p>
            <a:fld id="{24C8C45C-947F-4981-8B3F-4F32E973C901}" type="slidenum">
              <a:rPr lang="en-US" smtClean="0"/>
              <a:pPr/>
              <a:t>‹#›</a:t>
            </a:fld>
            <a:endParaRPr lang="en-US"/>
          </a:p>
        </p:txBody>
      </p:sp>
      <p:sp>
        <p:nvSpPr>
          <p:cNvPr id="8" name="Rectangle 7">
            <a:extLst>
              <a:ext uri="{FF2B5EF4-FFF2-40B4-BE49-F238E27FC236}">
                <a16:creationId xmlns:a16="http://schemas.microsoft.com/office/drawing/2014/main" id="{5E3C77CD-5F22-4B75-BBCA-56F29286454D}"/>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3696EB42-0ED5-4AD7-B4CB-732B3E491673}"/>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4" name="Rectangle 37">
            <a:extLst>
              <a:ext uri="{FF2B5EF4-FFF2-40B4-BE49-F238E27FC236}">
                <a16:creationId xmlns:a16="http://schemas.microsoft.com/office/drawing/2014/main" id="{E672C7AA-8990-48C7-AE39-779922D0CCB7}"/>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6" name="Text Placeholder 5">
            <a:extLst>
              <a:ext uri="{FF2B5EF4-FFF2-40B4-BE49-F238E27FC236}">
                <a16:creationId xmlns:a16="http://schemas.microsoft.com/office/drawing/2014/main" id="{9C88D01B-B097-F24F-9E37-7FB8091DEF81}"/>
              </a:ext>
            </a:extLst>
          </p:cNvPr>
          <p:cNvSpPr>
            <a:spLocks noGrp="1"/>
          </p:cNvSpPr>
          <p:nvPr>
            <p:ph type="body" sz="quarter" idx="18" hasCustomPrompt="1"/>
          </p:nvPr>
        </p:nvSpPr>
        <p:spPr>
          <a:xfrm>
            <a:off x="576263" y="1371600"/>
            <a:ext cx="3487737" cy="2286000"/>
          </a:xfrm>
          <a:ln w="12700">
            <a:solidFill>
              <a:schemeClr val="tx2"/>
            </a:solidFill>
          </a:ln>
        </p:spPr>
        <p:txBody>
          <a:bodyPr lIns="91440" tIns="91440" rIns="91440" bIns="91440"/>
          <a:lstStyle>
            <a:lvl1pPr marL="7938" marR="0" indent="-7938"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u="none" baseline="0">
                <a:latin typeface="Georgia" panose="02040502050405020303" pitchFamily="18" charset="0"/>
              </a:defRPr>
            </a:lvl1pPr>
            <a:lvl2pPr marL="0" marR="0" indent="0" algn="l" defTabSz="914400" rtl="0" eaLnBrk="1" fontAlgn="auto" latinLnBrk="0" hangingPunct="1">
              <a:lnSpc>
                <a:spcPts val="900"/>
              </a:lnSpc>
              <a:spcBef>
                <a:spcPts val="0"/>
              </a:spcBef>
              <a:spcAft>
                <a:spcPts val="400"/>
              </a:spcAft>
              <a:buClrTx/>
              <a:buSzTx/>
              <a:buFont typeface="+mj-lt"/>
              <a:buNone/>
              <a:tabLst>
                <a:tab pos="3291840" algn="r"/>
              </a:tabLst>
              <a:defRPr sz="850"/>
            </a:lvl2pPr>
            <a:lvl3pPr marL="367200" indent="0">
              <a:buNone/>
              <a:defRPr sz="850"/>
            </a:lvl3pPr>
            <a:lvl4pPr marL="540000" indent="0">
              <a:buNone/>
              <a:defRPr sz="850"/>
            </a:lvl4pPr>
            <a:lvl5pPr marL="712800" indent="0">
              <a:buNone/>
              <a:defRPr sz="850"/>
            </a:lvl5pPr>
          </a:lstStyle>
          <a:p>
            <a:pPr lvl="0"/>
            <a:r>
              <a:rPr lang="en-US" noProof="0"/>
              <a:t>Subhead (First level)</a:t>
            </a:r>
          </a:p>
          <a:p>
            <a:pPr lvl="1"/>
            <a:r>
              <a:rPr lang="en-US" noProof="0"/>
              <a:t>Page title (Second level) . . . . . . . . . . . . . . . . . . . . . . . . . . . . . . . . . . . . . . . . . 	xx</a:t>
            </a:r>
          </a:p>
        </p:txBody>
      </p:sp>
      <p:sp>
        <p:nvSpPr>
          <p:cNvPr id="20" name="object 7">
            <a:extLst>
              <a:ext uri="{FF2B5EF4-FFF2-40B4-BE49-F238E27FC236}">
                <a16:creationId xmlns:a16="http://schemas.microsoft.com/office/drawing/2014/main" id="{7C4B5336-584F-E447-81FC-B5613D49C876}"/>
              </a:ext>
            </a:extLst>
          </p:cNvPr>
          <p:cNvSpPr txBox="1"/>
          <p:nvPr userDrawn="1"/>
        </p:nvSpPr>
        <p:spPr>
          <a:xfrm>
            <a:off x="574675" y="316928"/>
            <a:ext cx="1071245" cy="143629"/>
          </a:xfrm>
          <a:prstGeom prst="rect">
            <a:avLst/>
          </a:prstGeom>
        </p:spPr>
        <p:txBody>
          <a:bodyPr vert="horz" wrap="square" lIns="0" tIns="12700" rIns="0" bIns="0" rtlCol="0">
            <a:spAutoFit/>
          </a:bodyPr>
          <a:lstStyle/>
          <a:p>
            <a:pPr marL="12700">
              <a:lnSpc>
                <a:spcPct val="100000"/>
              </a:lnSpc>
              <a:spcBef>
                <a:spcPts val="100"/>
              </a:spcBef>
            </a:pPr>
            <a:r>
              <a:rPr sz="850" spc="-5">
                <a:latin typeface="+mn-lt"/>
                <a:cs typeface="Roboto-Light"/>
              </a:rPr>
              <a:t>Market</a:t>
            </a:r>
            <a:r>
              <a:rPr sz="850" spc="-35">
                <a:latin typeface="+mn-lt"/>
                <a:cs typeface="Roboto-Light"/>
              </a:rPr>
              <a:t> </a:t>
            </a:r>
            <a:r>
              <a:rPr sz="850" spc="-5">
                <a:latin typeface="+mn-lt"/>
                <a:cs typeface="Roboto-Light"/>
              </a:rPr>
              <a:t>Intel</a:t>
            </a:r>
            <a:r>
              <a:rPr sz="850" spc="-35">
                <a:latin typeface="+mn-lt"/>
                <a:cs typeface="Roboto-Light"/>
              </a:rPr>
              <a:t> </a:t>
            </a:r>
            <a:r>
              <a:rPr sz="850" spc="-5">
                <a:latin typeface="+mn-lt"/>
                <a:cs typeface="Roboto-Light"/>
              </a:rPr>
              <a:t>Exchange</a:t>
            </a:r>
            <a:endParaRPr sz="850">
              <a:latin typeface="+mn-lt"/>
              <a:cs typeface="Roboto-Light"/>
            </a:endParaRPr>
          </a:p>
        </p:txBody>
      </p:sp>
      <p:sp>
        <p:nvSpPr>
          <p:cNvPr id="22" name="Text Placeholder 5">
            <a:extLst>
              <a:ext uri="{FF2B5EF4-FFF2-40B4-BE49-F238E27FC236}">
                <a16:creationId xmlns:a16="http://schemas.microsoft.com/office/drawing/2014/main" id="{44CF8D92-A79F-7744-9D43-434F73AA6290}"/>
              </a:ext>
            </a:extLst>
          </p:cNvPr>
          <p:cNvSpPr>
            <a:spLocks noGrp="1"/>
          </p:cNvSpPr>
          <p:nvPr>
            <p:ph type="body" sz="quarter" idx="19" hasCustomPrompt="1"/>
          </p:nvPr>
        </p:nvSpPr>
        <p:spPr>
          <a:xfrm>
            <a:off x="4355398" y="1371600"/>
            <a:ext cx="3487737" cy="2286000"/>
          </a:xfrm>
          <a:ln w="12700">
            <a:solidFill>
              <a:schemeClr val="accent2"/>
            </a:solidFill>
          </a:ln>
        </p:spPr>
        <p:txBody>
          <a:bodyPr lIns="91440" tIns="91440" rIns="91440" bIns="91440"/>
          <a:lstStyle>
            <a:lvl1pPr marL="7938" marR="0" indent="-7938"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u="none" baseline="0">
                <a:latin typeface="Georgia" panose="02040502050405020303" pitchFamily="18" charset="0"/>
              </a:defRPr>
            </a:lvl1pPr>
            <a:lvl2pPr marL="0" marR="0" indent="0" algn="l" defTabSz="914400" rtl="0" eaLnBrk="1" fontAlgn="auto" latinLnBrk="0" hangingPunct="1">
              <a:lnSpc>
                <a:spcPts val="900"/>
              </a:lnSpc>
              <a:spcBef>
                <a:spcPts val="0"/>
              </a:spcBef>
              <a:spcAft>
                <a:spcPts val="400"/>
              </a:spcAft>
              <a:buClrTx/>
              <a:buSzTx/>
              <a:buFont typeface="+mj-lt"/>
              <a:buNone/>
              <a:tabLst>
                <a:tab pos="3291840" algn="r"/>
              </a:tabLst>
              <a:defRPr sz="850"/>
            </a:lvl2pPr>
            <a:lvl3pPr marL="367200" indent="0">
              <a:buNone/>
              <a:defRPr sz="850"/>
            </a:lvl3pPr>
            <a:lvl4pPr marL="540000" indent="0">
              <a:buNone/>
              <a:defRPr sz="850"/>
            </a:lvl4pPr>
            <a:lvl5pPr marL="712800" indent="0">
              <a:buNone/>
              <a:defRPr sz="850"/>
            </a:lvl5pPr>
          </a:lstStyle>
          <a:p>
            <a:pPr lvl="0"/>
            <a:r>
              <a:rPr lang="en-US" noProof="0"/>
              <a:t>Subhead (First level)</a:t>
            </a:r>
          </a:p>
          <a:p>
            <a:pPr lvl="1"/>
            <a:r>
              <a:rPr lang="en-US" noProof="0"/>
              <a:t>Page title (Second level) . . . . . . . . . . . . . . . . . . . . . . . . . . . . . . . . . . . . . . . . . 	xx</a:t>
            </a:r>
          </a:p>
        </p:txBody>
      </p:sp>
      <p:sp>
        <p:nvSpPr>
          <p:cNvPr id="23" name="Text Placeholder 5">
            <a:extLst>
              <a:ext uri="{FF2B5EF4-FFF2-40B4-BE49-F238E27FC236}">
                <a16:creationId xmlns:a16="http://schemas.microsoft.com/office/drawing/2014/main" id="{C3A24A62-399B-E44C-9FB5-A3F995D14161}"/>
              </a:ext>
            </a:extLst>
          </p:cNvPr>
          <p:cNvSpPr>
            <a:spLocks noGrp="1"/>
          </p:cNvSpPr>
          <p:nvPr>
            <p:ph type="body" sz="quarter" idx="20" hasCustomPrompt="1"/>
          </p:nvPr>
        </p:nvSpPr>
        <p:spPr>
          <a:xfrm>
            <a:off x="8128744" y="1371600"/>
            <a:ext cx="3487737" cy="2286000"/>
          </a:xfrm>
          <a:ln w="12700">
            <a:solidFill>
              <a:schemeClr val="accent3"/>
            </a:solidFill>
          </a:ln>
        </p:spPr>
        <p:txBody>
          <a:bodyPr lIns="91440" tIns="91440" rIns="91440" bIns="91440"/>
          <a:lstStyle>
            <a:lvl1pPr marL="7938" marR="0" indent="-7938"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u="none" baseline="0">
                <a:latin typeface="Georgia" panose="02040502050405020303" pitchFamily="18" charset="0"/>
              </a:defRPr>
            </a:lvl1pPr>
            <a:lvl2pPr marL="0" marR="0" indent="0" algn="l" defTabSz="914400" rtl="0" eaLnBrk="1" fontAlgn="auto" latinLnBrk="0" hangingPunct="1">
              <a:lnSpc>
                <a:spcPts val="900"/>
              </a:lnSpc>
              <a:spcBef>
                <a:spcPts val="0"/>
              </a:spcBef>
              <a:spcAft>
                <a:spcPts val="400"/>
              </a:spcAft>
              <a:buClrTx/>
              <a:buSzTx/>
              <a:buFont typeface="+mj-lt"/>
              <a:buNone/>
              <a:tabLst>
                <a:tab pos="3291840" algn="r"/>
              </a:tabLst>
              <a:defRPr sz="850"/>
            </a:lvl2pPr>
            <a:lvl3pPr marL="367200" indent="0">
              <a:buNone/>
              <a:defRPr sz="850"/>
            </a:lvl3pPr>
            <a:lvl4pPr marL="540000" indent="0">
              <a:buNone/>
              <a:defRPr sz="850"/>
            </a:lvl4pPr>
            <a:lvl5pPr marL="712800" indent="0">
              <a:buNone/>
              <a:defRPr sz="850"/>
            </a:lvl5pPr>
          </a:lstStyle>
          <a:p>
            <a:pPr lvl="0"/>
            <a:r>
              <a:rPr lang="en-US" noProof="0"/>
              <a:t>Subhead (First level)</a:t>
            </a:r>
          </a:p>
          <a:p>
            <a:pPr lvl="1"/>
            <a:r>
              <a:rPr lang="en-US" noProof="0"/>
              <a:t>Page title (Second level) . . . . . . . . . . . . . . . . . . . . . . . . . . . . . . . . . . . . . . . . . 	xx</a:t>
            </a:r>
          </a:p>
        </p:txBody>
      </p:sp>
      <p:sp>
        <p:nvSpPr>
          <p:cNvPr id="24" name="Text Placeholder 5">
            <a:extLst>
              <a:ext uri="{FF2B5EF4-FFF2-40B4-BE49-F238E27FC236}">
                <a16:creationId xmlns:a16="http://schemas.microsoft.com/office/drawing/2014/main" id="{89D9F536-A234-ED4D-B2A8-F159AB6A2E3D}"/>
              </a:ext>
            </a:extLst>
          </p:cNvPr>
          <p:cNvSpPr>
            <a:spLocks noGrp="1"/>
          </p:cNvSpPr>
          <p:nvPr>
            <p:ph type="body" sz="quarter" idx="21" hasCustomPrompt="1"/>
          </p:nvPr>
        </p:nvSpPr>
        <p:spPr>
          <a:xfrm>
            <a:off x="576263" y="3941180"/>
            <a:ext cx="3487737" cy="2286000"/>
          </a:xfrm>
          <a:ln w="12700">
            <a:solidFill>
              <a:srgbClr val="00747B"/>
            </a:solidFill>
          </a:ln>
        </p:spPr>
        <p:txBody>
          <a:bodyPr lIns="91440" tIns="91440" rIns="91440" bIns="91440"/>
          <a:lstStyle>
            <a:lvl1pPr marL="7938" marR="0" indent="-7938"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u="none" baseline="0">
                <a:latin typeface="Georgia" panose="02040502050405020303" pitchFamily="18" charset="0"/>
              </a:defRPr>
            </a:lvl1pPr>
            <a:lvl2pPr marL="0" marR="0" indent="0" algn="l" defTabSz="914400" rtl="0" eaLnBrk="1" fontAlgn="auto" latinLnBrk="0" hangingPunct="1">
              <a:lnSpc>
                <a:spcPts val="900"/>
              </a:lnSpc>
              <a:spcBef>
                <a:spcPts val="0"/>
              </a:spcBef>
              <a:spcAft>
                <a:spcPts val="400"/>
              </a:spcAft>
              <a:buClrTx/>
              <a:buSzTx/>
              <a:buFont typeface="+mj-lt"/>
              <a:buNone/>
              <a:tabLst>
                <a:tab pos="3291840" algn="r"/>
              </a:tabLst>
              <a:defRPr sz="850"/>
            </a:lvl2pPr>
            <a:lvl3pPr marL="367200" indent="0">
              <a:buNone/>
              <a:defRPr sz="850"/>
            </a:lvl3pPr>
            <a:lvl4pPr marL="540000" indent="0">
              <a:buNone/>
              <a:defRPr sz="850"/>
            </a:lvl4pPr>
            <a:lvl5pPr marL="712800" indent="0">
              <a:buNone/>
              <a:defRPr sz="850"/>
            </a:lvl5pPr>
          </a:lstStyle>
          <a:p>
            <a:pPr lvl="0"/>
            <a:r>
              <a:rPr lang="en-US" noProof="0"/>
              <a:t>Subhead (First level)</a:t>
            </a:r>
          </a:p>
          <a:p>
            <a:pPr lvl="1"/>
            <a:r>
              <a:rPr lang="en-US" noProof="0"/>
              <a:t>Page title (Second level) . . . . . . . . . . . . . . . . . . . . . . . . . . . . . . . . . . . . . . . . . 	xx</a:t>
            </a:r>
          </a:p>
        </p:txBody>
      </p:sp>
      <p:sp>
        <p:nvSpPr>
          <p:cNvPr id="25" name="Text Placeholder 5">
            <a:extLst>
              <a:ext uri="{FF2B5EF4-FFF2-40B4-BE49-F238E27FC236}">
                <a16:creationId xmlns:a16="http://schemas.microsoft.com/office/drawing/2014/main" id="{7898CE8C-2C8E-AF45-8A92-1C8F9BE5BB46}"/>
              </a:ext>
            </a:extLst>
          </p:cNvPr>
          <p:cNvSpPr>
            <a:spLocks noGrp="1"/>
          </p:cNvSpPr>
          <p:nvPr>
            <p:ph type="body" sz="quarter" idx="22" hasCustomPrompt="1"/>
          </p:nvPr>
        </p:nvSpPr>
        <p:spPr>
          <a:xfrm>
            <a:off x="4355398" y="3941180"/>
            <a:ext cx="3487737" cy="2286000"/>
          </a:xfrm>
          <a:ln w="12700">
            <a:solidFill>
              <a:srgbClr val="00B5B4"/>
            </a:solidFill>
          </a:ln>
        </p:spPr>
        <p:txBody>
          <a:bodyPr lIns="91440" tIns="91440" rIns="91440" bIns="91440"/>
          <a:lstStyle>
            <a:lvl1pPr marL="7938" marR="0" indent="-7938"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u="none" baseline="0">
                <a:latin typeface="Georgia" panose="02040502050405020303" pitchFamily="18" charset="0"/>
              </a:defRPr>
            </a:lvl1pPr>
            <a:lvl2pPr marL="0" marR="0" indent="0" algn="l" defTabSz="914400" rtl="0" eaLnBrk="1" fontAlgn="auto" latinLnBrk="0" hangingPunct="1">
              <a:lnSpc>
                <a:spcPts val="900"/>
              </a:lnSpc>
              <a:spcBef>
                <a:spcPts val="0"/>
              </a:spcBef>
              <a:spcAft>
                <a:spcPts val="400"/>
              </a:spcAft>
              <a:buClrTx/>
              <a:buSzTx/>
              <a:buFont typeface="+mj-lt"/>
              <a:buNone/>
              <a:tabLst>
                <a:tab pos="3291840" algn="r"/>
              </a:tabLst>
              <a:defRPr sz="850"/>
            </a:lvl2pPr>
            <a:lvl3pPr marL="367200" indent="0">
              <a:buNone/>
              <a:defRPr sz="850"/>
            </a:lvl3pPr>
            <a:lvl4pPr marL="540000" indent="0">
              <a:buNone/>
              <a:defRPr sz="850"/>
            </a:lvl4pPr>
            <a:lvl5pPr marL="712800" indent="0">
              <a:buNone/>
              <a:defRPr sz="850"/>
            </a:lvl5pPr>
          </a:lstStyle>
          <a:p>
            <a:pPr lvl="0"/>
            <a:r>
              <a:rPr lang="en-US" noProof="0"/>
              <a:t>Subhead (First level)</a:t>
            </a:r>
          </a:p>
          <a:p>
            <a:pPr lvl="1"/>
            <a:r>
              <a:rPr lang="en-US" noProof="0"/>
              <a:t>Page title (Second level) . . . . . . . . . . . . . . . . . . . . . . . . . . . . . . . . . . . . . . . . . 	xx</a:t>
            </a:r>
          </a:p>
        </p:txBody>
      </p:sp>
      <p:sp>
        <p:nvSpPr>
          <p:cNvPr id="26" name="Text Placeholder 5">
            <a:extLst>
              <a:ext uri="{FF2B5EF4-FFF2-40B4-BE49-F238E27FC236}">
                <a16:creationId xmlns:a16="http://schemas.microsoft.com/office/drawing/2014/main" id="{C4E4DB00-C9F3-974D-9ED2-6618DCA3E0B2}"/>
              </a:ext>
            </a:extLst>
          </p:cNvPr>
          <p:cNvSpPr>
            <a:spLocks noGrp="1"/>
          </p:cNvSpPr>
          <p:nvPr>
            <p:ph type="body" sz="quarter" idx="23" hasCustomPrompt="1"/>
          </p:nvPr>
        </p:nvSpPr>
        <p:spPr>
          <a:xfrm>
            <a:off x="8128744" y="3941180"/>
            <a:ext cx="3487737" cy="2286000"/>
          </a:xfrm>
          <a:ln w="12700">
            <a:solidFill>
              <a:srgbClr val="2591CF"/>
            </a:solidFill>
          </a:ln>
        </p:spPr>
        <p:txBody>
          <a:bodyPr lIns="91440" tIns="91440" rIns="91440" bIns="91440"/>
          <a:lstStyle>
            <a:lvl1pPr marL="7938" marR="0" indent="-7938"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u="none" baseline="0">
                <a:latin typeface="Georgia" panose="02040502050405020303" pitchFamily="18" charset="0"/>
              </a:defRPr>
            </a:lvl1pPr>
            <a:lvl2pPr marL="0" marR="0" indent="0" algn="l" defTabSz="914400" rtl="0" eaLnBrk="1" fontAlgn="auto" latinLnBrk="0" hangingPunct="1">
              <a:lnSpc>
                <a:spcPts val="900"/>
              </a:lnSpc>
              <a:spcBef>
                <a:spcPts val="0"/>
              </a:spcBef>
              <a:spcAft>
                <a:spcPts val="400"/>
              </a:spcAft>
              <a:buClrTx/>
              <a:buSzTx/>
              <a:buFont typeface="+mj-lt"/>
              <a:buNone/>
              <a:tabLst>
                <a:tab pos="3291840" algn="r"/>
              </a:tabLst>
              <a:defRPr sz="850"/>
            </a:lvl2pPr>
            <a:lvl3pPr marL="367200" indent="0">
              <a:buNone/>
              <a:defRPr sz="850"/>
            </a:lvl3pPr>
            <a:lvl4pPr marL="540000" indent="0">
              <a:buNone/>
              <a:defRPr sz="850"/>
            </a:lvl4pPr>
            <a:lvl5pPr marL="712800" indent="0">
              <a:buNone/>
              <a:defRPr sz="850"/>
            </a:lvl5pPr>
          </a:lstStyle>
          <a:p>
            <a:pPr lvl="0"/>
            <a:r>
              <a:rPr lang="en-US" noProof="0"/>
              <a:t>Subhead (First level)</a:t>
            </a:r>
          </a:p>
          <a:p>
            <a:pPr lvl="1"/>
            <a:r>
              <a:rPr lang="en-US" noProof="0"/>
              <a:t>Page title (Second level) . . . . . . . . . . . . . . . . . . . . . . . . . . . . . . . . . . . . . . . . . 	xx</a:t>
            </a:r>
          </a:p>
        </p:txBody>
      </p:sp>
    </p:spTree>
    <p:extLst>
      <p:ext uri="{BB962C8B-B14F-4D97-AF65-F5344CB8AC3E}">
        <p14:creationId xmlns:p14="http://schemas.microsoft.com/office/powerpoint/2010/main" val="2494544808"/>
      </p:ext>
    </p:extLst>
  </p:cSld>
  <p:clrMapOvr>
    <a:masterClrMapping/>
  </p:clrMapOvr>
  <p:extLst>
    <p:ext uri="{DCECCB84-F9BA-43D5-87BE-67443E8EF086}">
      <p15:sldGuideLst xmlns:p15="http://schemas.microsoft.com/office/powerpoint/2012/main">
        <p15:guide id="1" orient="horz" pos="864">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tags" Target="../tags/tag15.xml"/><Relationship Id="rId68" Type="http://schemas.openxmlformats.org/officeDocument/2006/relationships/tags" Target="../tags/tag20.xml"/><Relationship Id="rId7" Type="http://schemas.openxmlformats.org/officeDocument/2006/relationships/slideLayout" Target="../slideLayouts/slideLayout7.xml"/><Relationship Id="rId71" Type="http://schemas.openxmlformats.org/officeDocument/2006/relationships/tags" Target="../tags/tag2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5.xml"/><Relationship Id="rId58" Type="http://schemas.openxmlformats.org/officeDocument/2006/relationships/tags" Target="../tags/tag10.xml"/><Relationship Id="rId66" Type="http://schemas.openxmlformats.org/officeDocument/2006/relationships/tags" Target="../tags/tag18.xml"/><Relationship Id="rId5" Type="http://schemas.openxmlformats.org/officeDocument/2006/relationships/slideLayout" Target="../slideLayouts/slideLayout5.xml"/><Relationship Id="rId61" Type="http://schemas.openxmlformats.org/officeDocument/2006/relationships/tags" Target="../tags/tag1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56" Type="http://schemas.openxmlformats.org/officeDocument/2006/relationships/tags" Target="../tags/tag8.xml"/><Relationship Id="rId64" Type="http://schemas.openxmlformats.org/officeDocument/2006/relationships/tags" Target="../tags/tag16.xml"/><Relationship Id="rId69" Type="http://schemas.openxmlformats.org/officeDocument/2006/relationships/tags" Target="../tags/tag21.xml"/><Relationship Id="rId8" Type="http://schemas.openxmlformats.org/officeDocument/2006/relationships/slideLayout" Target="../slideLayouts/slideLayout8.xml"/><Relationship Id="rId51" Type="http://schemas.openxmlformats.org/officeDocument/2006/relationships/tags" Target="../tags/tag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11.xml"/><Relationship Id="rId67" Type="http://schemas.openxmlformats.org/officeDocument/2006/relationships/tags" Target="../tags/tag1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6.xml"/><Relationship Id="rId62" Type="http://schemas.openxmlformats.org/officeDocument/2006/relationships/tags" Target="../tags/tag14.xml"/><Relationship Id="rId70" Type="http://schemas.openxmlformats.org/officeDocument/2006/relationships/tags" Target="../tags/tag2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xml"/><Relationship Id="rId57" Type="http://schemas.openxmlformats.org/officeDocument/2006/relationships/tags" Target="../tags/tag9.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4.xml"/><Relationship Id="rId60" Type="http://schemas.openxmlformats.org/officeDocument/2006/relationships/tags" Target="../tags/tag12.xml"/><Relationship Id="rId65"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tags" Target="../tags/tag2.xml"/><Relationship Id="rId55"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73.xml"/><Relationship Id="rId21" Type="http://schemas.openxmlformats.org/officeDocument/2006/relationships/slideLayout" Target="../slideLayouts/slideLayout68.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63" Type="http://schemas.openxmlformats.org/officeDocument/2006/relationships/tags" Target="../tags/tag38.xml"/><Relationship Id="rId68" Type="http://schemas.openxmlformats.org/officeDocument/2006/relationships/tags" Target="../tags/tag43.xml"/><Relationship Id="rId7" Type="http://schemas.openxmlformats.org/officeDocument/2006/relationships/slideLayout" Target="../slideLayouts/slideLayout54.xml"/><Relationship Id="rId71" Type="http://schemas.openxmlformats.org/officeDocument/2006/relationships/tags" Target="../tags/tag46.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9" Type="http://schemas.openxmlformats.org/officeDocument/2006/relationships/slideLayout" Target="../slideLayouts/slideLayout76.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3" Type="http://schemas.openxmlformats.org/officeDocument/2006/relationships/tags" Target="../tags/tag28.xml"/><Relationship Id="rId58" Type="http://schemas.openxmlformats.org/officeDocument/2006/relationships/tags" Target="../tags/tag33.xml"/><Relationship Id="rId66" Type="http://schemas.openxmlformats.org/officeDocument/2006/relationships/tags" Target="../tags/tag41.xml"/><Relationship Id="rId5" Type="http://schemas.openxmlformats.org/officeDocument/2006/relationships/slideLayout" Target="../slideLayouts/slideLayout52.xml"/><Relationship Id="rId61" Type="http://schemas.openxmlformats.org/officeDocument/2006/relationships/tags" Target="../tags/tag36.xml"/><Relationship Id="rId19" Type="http://schemas.openxmlformats.org/officeDocument/2006/relationships/slideLayout" Target="../slideLayouts/slideLayout6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theme" Target="../theme/theme2.xml"/><Relationship Id="rId56" Type="http://schemas.openxmlformats.org/officeDocument/2006/relationships/tags" Target="../tags/tag31.xml"/><Relationship Id="rId64" Type="http://schemas.openxmlformats.org/officeDocument/2006/relationships/tags" Target="../tags/tag39.xml"/><Relationship Id="rId69" Type="http://schemas.openxmlformats.org/officeDocument/2006/relationships/tags" Target="../tags/tag44.xml"/><Relationship Id="rId8" Type="http://schemas.openxmlformats.org/officeDocument/2006/relationships/slideLayout" Target="../slideLayouts/slideLayout55.xml"/><Relationship Id="rId51" Type="http://schemas.openxmlformats.org/officeDocument/2006/relationships/tags" Target="../tags/tag26.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59" Type="http://schemas.openxmlformats.org/officeDocument/2006/relationships/tags" Target="../tags/tag34.xml"/><Relationship Id="rId67" Type="http://schemas.openxmlformats.org/officeDocument/2006/relationships/tags" Target="../tags/tag42.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54" Type="http://schemas.openxmlformats.org/officeDocument/2006/relationships/tags" Target="../tags/tag29.xml"/><Relationship Id="rId62" Type="http://schemas.openxmlformats.org/officeDocument/2006/relationships/tags" Target="../tags/tag37.xml"/><Relationship Id="rId70" Type="http://schemas.openxmlformats.org/officeDocument/2006/relationships/tags" Target="../tags/tag4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tags" Target="../tags/tag24.xml"/><Relationship Id="rId57" Type="http://schemas.openxmlformats.org/officeDocument/2006/relationships/tags" Target="../tags/tag32.xml"/><Relationship Id="rId10" Type="http://schemas.openxmlformats.org/officeDocument/2006/relationships/slideLayout" Target="../slideLayouts/slideLayout57.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52" Type="http://schemas.openxmlformats.org/officeDocument/2006/relationships/tags" Target="../tags/tag27.xml"/><Relationship Id="rId60" Type="http://schemas.openxmlformats.org/officeDocument/2006/relationships/tags" Target="../tags/tag35.xml"/><Relationship Id="rId65" Type="http://schemas.openxmlformats.org/officeDocument/2006/relationships/tags" Target="../tags/tag4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9" Type="http://schemas.openxmlformats.org/officeDocument/2006/relationships/slideLayout" Target="../slideLayouts/slideLayout86.xml"/><Relationship Id="rId34" Type="http://schemas.openxmlformats.org/officeDocument/2006/relationships/slideLayout" Target="../slideLayouts/slideLayout81.xml"/><Relationship Id="rId50" Type="http://schemas.openxmlformats.org/officeDocument/2006/relationships/tags" Target="../tags/tag25.xml"/><Relationship Id="rId55" Type="http://schemas.openxmlformats.org/officeDocument/2006/relationships/tags" Target="../tags/tag3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tags" Target="../tags/tag57.xml"/><Relationship Id="rId21" Type="http://schemas.openxmlformats.org/officeDocument/2006/relationships/slideLayout" Target="../slideLayouts/slideLayout115.xml"/><Relationship Id="rId34" Type="http://schemas.openxmlformats.org/officeDocument/2006/relationships/tags" Target="../tags/tag52.xml"/><Relationship Id="rId42" Type="http://schemas.openxmlformats.org/officeDocument/2006/relationships/tags" Target="../tags/tag60.xml"/><Relationship Id="rId47" Type="http://schemas.openxmlformats.org/officeDocument/2006/relationships/tags" Target="../tags/tag65.xml"/><Relationship Id="rId50" Type="http://schemas.openxmlformats.org/officeDocument/2006/relationships/tags" Target="../tags/tag68.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tags" Target="../tags/tag47.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tags" Target="../tags/tag50.xml"/><Relationship Id="rId37" Type="http://schemas.openxmlformats.org/officeDocument/2006/relationships/tags" Target="../tags/tag55.xml"/><Relationship Id="rId40" Type="http://schemas.openxmlformats.org/officeDocument/2006/relationships/tags" Target="../tags/tag58.xml"/><Relationship Id="rId45" Type="http://schemas.openxmlformats.org/officeDocument/2006/relationships/tags" Target="../tags/tag63.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theme" Target="../theme/theme3.xml"/><Relationship Id="rId36" Type="http://schemas.openxmlformats.org/officeDocument/2006/relationships/tags" Target="../tags/tag54.xml"/><Relationship Id="rId49" Type="http://schemas.openxmlformats.org/officeDocument/2006/relationships/tags" Target="../tags/tag67.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tags" Target="../tags/tag49.xml"/><Relationship Id="rId44" Type="http://schemas.openxmlformats.org/officeDocument/2006/relationships/tags" Target="../tags/tag62.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tags" Target="../tags/tag48.xml"/><Relationship Id="rId35" Type="http://schemas.openxmlformats.org/officeDocument/2006/relationships/tags" Target="../tags/tag53.xml"/><Relationship Id="rId43" Type="http://schemas.openxmlformats.org/officeDocument/2006/relationships/tags" Target="../tags/tag61.xml"/><Relationship Id="rId48" Type="http://schemas.openxmlformats.org/officeDocument/2006/relationships/tags" Target="../tags/tag66.xml"/><Relationship Id="rId8" Type="http://schemas.openxmlformats.org/officeDocument/2006/relationships/slideLayout" Target="../slideLayouts/slideLayout102.xml"/><Relationship Id="rId51" Type="http://schemas.openxmlformats.org/officeDocument/2006/relationships/tags" Target="../tags/tag69.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tags" Target="../tags/tag51.xml"/><Relationship Id="rId38" Type="http://schemas.openxmlformats.org/officeDocument/2006/relationships/tags" Target="../tags/tag56.xml"/><Relationship Id="rId46" Type="http://schemas.openxmlformats.org/officeDocument/2006/relationships/tags" Target="../tags/tag64.xml"/><Relationship Id="rId20" Type="http://schemas.openxmlformats.org/officeDocument/2006/relationships/slideLayout" Target="../slideLayouts/slideLayout114.xml"/><Relationship Id="rId41" Type="http://schemas.openxmlformats.org/officeDocument/2006/relationships/tags" Target="../tags/tag59.xml"/><Relationship Id="rId1" Type="http://schemas.openxmlformats.org/officeDocument/2006/relationships/slideLayout" Target="../slideLayouts/slideLayout95.xml"/><Relationship Id="rId6"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WorkArea]" descr="&lt;?xml version=&quot;1.0&quot; encoding=&quot;utf-16&quot;?&gt;&#10;&lt;GridTheme xmlns:xsi=&quot;http://www.w3.org/2001/XMLSchema-instance&quot; xmlns:xsd=&quot;http://www.w3.org/2001/XMLSchema&quot;&gt;&#10;  &lt;GuideLines /&gt;&#10;  &lt;SubGrids&gt;&#10;    &lt;SubGrid&gt;&#10;      &lt;Left&gt;45.354332&lt;/Left&gt;&#10;      &lt;Top&gt;45.354332&lt;/Top&gt;&#10;      &lt;Width&gt;51.65354&lt;/Width&gt;&#10;      &lt;Height&gt;449.291351&lt;/Height&gt;&#10;    &lt;/SubGrid&gt;&#10;    &lt;SubGrid&gt;&#10;      &lt;Left&gt;97.00787&lt;/Left&gt;&#10;      &lt;Top&gt;45.354332&lt;/Top&gt;&#10;      &lt;Width&gt;22.677166&lt;/Width&gt;&#10;      &lt;Height&gt;449.291351&lt;/Height&gt;&#10;    &lt;/SubGrid&gt;&#10;    &lt;SubGrid&gt;&#10;      &lt;Left&gt;119.685036&lt;/Left&gt;&#10;      &lt;Top&gt;45.354332&lt;/Top&gt;&#10;      &lt;Width&gt;51.65354&lt;/Width&gt;&#10;      &lt;Height&gt;449.291351&lt;/Height&gt;&#10;    &lt;/SubGrid&gt;&#10;    &lt;SubGrid&gt;&#10;      &lt;Left&gt;171.338577&lt;/Left&gt;&#10;      &lt;Top&gt;45.354332&lt;/Top&gt;&#10;      &lt;Width&gt;22.677166&lt;/Width&gt;&#10;      &lt;Height&gt;449.291351&lt;/Height&gt;&#10;    &lt;/SubGrid&gt;&#10;    &lt;SubGrid&gt;&#10;      &lt;Left&gt;194.015747&lt;/Left&gt;&#10;      &lt;Top&gt;45.354332&lt;/Top&gt;&#10;      &lt;Width&gt;51.65354&lt;/Width&gt;&#10;      &lt;Height&gt;449.291351&lt;/Height&gt;&#10;    &lt;/SubGrid&gt;&#10;    &lt;SubGrid&gt;&#10;      &lt;Left&gt;245.6693&lt;/Left&gt;&#10;      &lt;Top&gt;45.354332&lt;/Top&gt;&#10;      &lt;Width&gt;22.677166&lt;/Width&gt;&#10;      &lt;Height&gt;449.291351&lt;/Height&gt;&#10;    &lt;/SubGrid&gt;&#10;    &lt;SubGrid&gt;&#10;      &lt;Left&gt;268.346466&lt;/Left&gt;&#10;      &lt;Top&gt;45.354332&lt;/Top&gt;&#10;      &lt;Width&gt;51.65354&lt;/Width&gt;&#10;      &lt;Height&gt;449.291351&lt;/Height&gt;&#10;    &lt;/SubGrid&gt;&#10;    &lt;SubGrid&gt;&#10;      &lt;Left&gt;320&lt;/Left&gt;&#10;      &lt;Top&gt;45.354332&lt;/Top&gt;&#10;      &lt;Width&gt;22.677166&lt;/Width&gt;&#10;      &lt;Height&gt;449.291351&lt;/Height&gt;&#10;    &lt;/SubGrid&gt;&#10;    &lt;SubGrid&gt;&#10;      &lt;Left&gt;342.677155&lt;/Left&gt;&#10;      &lt;Top&gt;45.354332&lt;/Top&gt;&#10;      &lt;Width&gt;51.65354&lt;/Width&gt;&#10;      &lt;Height&gt;449.291351&lt;/Height&gt;&#10;    &lt;/SubGrid&gt;&#10;    &lt;SubGrid&gt;&#10;      &lt;Left&gt;394.330719&lt;/Left&gt;&#10;      &lt;Top&gt;45.354332&lt;/Top&gt;&#10;      &lt;Width&gt;22.677166&lt;/Width&gt;&#10;      &lt;Height&gt;449.291351&lt;/Height&gt;&#10;    &lt;/SubGrid&gt;&#10;    &lt;SubGrid&gt;&#10;      &lt;Left&gt;417.007874&lt;/Left&gt;&#10;      &lt;Top&gt;45.354332&lt;/Top&gt;&#10;      &lt;Width&gt;51.65354&lt;/Width&gt;&#10;      &lt;Height&gt;449.291351&lt;/Height&gt;&#10;    &lt;/SubGrid&gt;&#10;    &lt;SubGrid&gt;&#10;      &lt;Left&gt;468.6614&lt;/Left&gt;&#10;      &lt;Top&gt;45.354332&lt;/Top&gt;&#10;      &lt;Width&gt;22.677166&lt;/Width&gt;&#10;      &lt;Height&gt;449.291351&lt;/Height&gt;&#10;    &lt;/SubGrid&gt;&#10;    &lt;SubGrid&gt;&#10;      &lt;Left&gt;491.3386&lt;/Left&gt;&#10;      &lt;Top&gt;45.354332&lt;/Top&gt;&#10;      &lt;Width&gt;51.65354&lt;/Width&gt;&#10;      &lt;Height&gt;449.291351&lt;/Height&gt;&#10;    &lt;/SubGrid&gt;&#10;    &lt;SubGrid&gt;&#10;      &lt;Left&gt;542.9921&lt;/Left&gt;&#10;      &lt;Top&gt;45.354332&lt;/Top&gt;&#10;      &lt;Width&gt;22.677166&lt;/Width&gt;&#10;      &lt;Height&gt;449.291351&lt;/Height&gt;&#10;    &lt;/SubGrid&gt;&#10;    &lt;SubGrid&gt;&#10;      &lt;Left&gt;565.6693&lt;/Left&gt;&#10;      &lt;Top&gt;45.354332&lt;/Top&gt;&#10;      &lt;Width&gt;51.65354&lt;/Width&gt;&#10;      &lt;Height&gt;449.291351&lt;/Height&gt;&#10;    &lt;/SubGrid&gt;&#10;    &lt;SubGrid&gt;&#10;      &lt;Left&gt;617.3228&lt;/Left&gt;&#10;      &lt;Top&gt;45.354332&lt;/Top&gt;&#10;      &lt;Width&gt;22.677166&lt;/Width&gt;&#10;      &lt;Height&gt;449.291351&lt;/Height&gt;&#10;    &lt;/SubGrid&gt;&#10;    &lt;SubGrid&gt;&#10;      &lt;Left&gt;640&lt;/Left&gt;&#10;      &lt;Top&gt;45.354332&lt;/Top&gt;&#10;      &lt;Width&gt;51.65354&lt;/Width&gt;&#10;      &lt;Height&gt;449.291351&lt;/Height&gt;&#10;    &lt;/SubGrid&gt;&#10;    &lt;SubGrid&gt;&#10;      &lt;Left&gt;691.653564&lt;/Left&gt;&#10;      &lt;Top&gt;45.354332&lt;/Top&gt;&#10;      &lt;Width&gt;22.677166&lt;/Width&gt;&#10;      &lt;Height&gt;449.291351&lt;/Height&gt;&#10;    &lt;/SubGrid&gt;&#10;    &lt;SubGrid&gt;&#10;      &lt;Left&gt;714.3307&lt;/Left&gt;&#10;      &lt;Top&gt;45.354332&lt;/Top&gt;&#10;      &lt;Width&gt;51.65354&lt;/Width&gt;&#10;      &lt;Height&gt;449.291351&lt;/Height&gt;&#10;    &lt;/SubGrid&gt;&#10;    &lt;SubGrid&gt;&#10;      &lt;Left&gt;765.984253&lt;/Left&gt;&#10;      &lt;Top&gt;45.354332&lt;/Top&gt;&#10;      &lt;Width&gt;22.677166&lt;/Width&gt;&#10;      &lt;Height&gt;449.291351&lt;/Height&gt;&#10;    &lt;/SubGrid&gt;&#10;    &lt;SubGrid&gt;&#10;      &lt;Left&gt;788.661438&lt;/Left&gt;&#10;      &lt;Top&gt;45.354332&lt;/Top&gt;&#10;      &lt;Width&gt;51.65354&lt;/Width&gt;&#10;      &lt;Height&gt;449.291351&lt;/Height&gt;&#10;    &lt;/SubGrid&gt;&#10;    &lt;SubGrid&gt;&#10;      &lt;Left&gt;840.314941&lt;/Left&gt;&#10;      &lt;Top&gt;45.354332&lt;/Top&gt;&#10;      &lt;Width&gt;22.677166&lt;/Width&gt;&#10;      &lt;Height&gt;449.291351&lt;/Height&gt;&#10;    &lt;/SubGrid&gt;&#10;    &lt;SubGrid&gt;&#10;      &lt;Left&gt;862.9921&lt;/Left&gt;&#10;      &lt;Top&gt;45.354332&lt;/Top&gt;&#10;      &lt;Width&gt;51.6534424&lt;/Width&gt;&#10;      &lt;Height&gt;449.291351&lt;/Height&gt;&#10;    &lt;/SubGrid&gt;&#10;  &lt;/SubGrids&gt;&#10;  &lt;WorkArea&gt;&#10;    &lt;Top&gt;45.354332&lt;/Top&gt;&#10;    &lt;Left&gt;45.354332&lt;/Left&gt;&#10;    &lt;Width&gt;869.29126&lt;/Width&gt;&#10;    &lt;Height&gt;449.29135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88552703-992B-4047-B28A-D137DE896EA7}"/>
              </a:ext>
            </a:extLst>
          </p:cNvPr>
          <p:cNvSpPr/>
          <p:nvPr userDrawn="1"/>
        </p:nvSpPr>
        <p:spPr>
          <a:xfrm>
            <a:off x="576000" y="576000"/>
            <a:ext cx="11039999" cy="5706000"/>
          </a:xfrm>
          <a:prstGeom prst="rect">
            <a:avLst/>
          </a:prstGeom>
          <a:no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 name="Rektangel 9" hidden="1">
            <a:extLst>
              <a:ext uri="{FF2B5EF4-FFF2-40B4-BE49-F238E27FC236}">
                <a16:creationId xmlns:a16="http://schemas.microsoft.com/office/drawing/2014/main" id="{8EF965AE-5723-4F50-BBAB-831DEDA23E8E}"/>
              </a:ext>
            </a:extLst>
          </p:cNvPr>
          <p:cNvSpPr/>
          <p:nvPr userDrawn="1">
            <p:custDataLst>
              <p:tags r:id="rId49"/>
            </p:custDataLst>
          </p:nvPr>
        </p:nvSpPr>
        <p:spPr>
          <a:xfrm>
            <a:off x="576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 name="Rektangel 10" hidden="1">
            <a:extLst>
              <a:ext uri="{FF2B5EF4-FFF2-40B4-BE49-F238E27FC236}">
                <a16:creationId xmlns:a16="http://schemas.microsoft.com/office/drawing/2014/main" id="{9100B9FD-7C67-4C67-AA09-2740554336AE}"/>
              </a:ext>
            </a:extLst>
          </p:cNvPr>
          <p:cNvSpPr/>
          <p:nvPr userDrawn="1">
            <p:custDataLst>
              <p:tags r:id="rId50"/>
            </p:custDataLst>
          </p:nvPr>
        </p:nvSpPr>
        <p:spPr>
          <a:xfrm>
            <a:off x="123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ktangel 11" hidden="1">
            <a:extLst>
              <a:ext uri="{FF2B5EF4-FFF2-40B4-BE49-F238E27FC236}">
                <a16:creationId xmlns:a16="http://schemas.microsoft.com/office/drawing/2014/main" id="{57782E00-42BB-4159-983C-2E3008F5C02C}"/>
              </a:ext>
            </a:extLst>
          </p:cNvPr>
          <p:cNvSpPr/>
          <p:nvPr userDrawn="1">
            <p:custDataLst>
              <p:tags r:id="rId51"/>
            </p:custDataLst>
          </p:nvPr>
        </p:nvSpPr>
        <p:spPr>
          <a:xfrm>
            <a:off x="1520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ktangel 12" hidden="1">
            <a:extLst>
              <a:ext uri="{FF2B5EF4-FFF2-40B4-BE49-F238E27FC236}">
                <a16:creationId xmlns:a16="http://schemas.microsoft.com/office/drawing/2014/main" id="{8EF7F991-A5F8-40BF-BAA5-2AFC0C5214E3}"/>
              </a:ext>
            </a:extLst>
          </p:cNvPr>
          <p:cNvSpPr/>
          <p:nvPr userDrawn="1">
            <p:custDataLst>
              <p:tags r:id="rId52"/>
            </p:custDataLst>
          </p:nvPr>
        </p:nvSpPr>
        <p:spPr>
          <a:xfrm>
            <a:off x="2176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ktangel 13" hidden="1">
            <a:extLst>
              <a:ext uri="{FF2B5EF4-FFF2-40B4-BE49-F238E27FC236}">
                <a16:creationId xmlns:a16="http://schemas.microsoft.com/office/drawing/2014/main" id="{A79A0A94-45DF-4C90-B903-DFD23A6202F7}"/>
              </a:ext>
            </a:extLst>
          </p:cNvPr>
          <p:cNvSpPr/>
          <p:nvPr userDrawn="1">
            <p:custDataLst>
              <p:tags r:id="rId53"/>
            </p:custDataLst>
          </p:nvPr>
        </p:nvSpPr>
        <p:spPr>
          <a:xfrm>
            <a:off x="2464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ktangel 14" hidden="1">
            <a:extLst>
              <a:ext uri="{FF2B5EF4-FFF2-40B4-BE49-F238E27FC236}">
                <a16:creationId xmlns:a16="http://schemas.microsoft.com/office/drawing/2014/main" id="{8146D393-FF09-4131-B7AD-65DCF8D140FB}"/>
              </a:ext>
            </a:extLst>
          </p:cNvPr>
          <p:cNvSpPr/>
          <p:nvPr userDrawn="1">
            <p:custDataLst>
              <p:tags r:id="rId54"/>
            </p:custDataLst>
          </p:nvPr>
        </p:nvSpPr>
        <p:spPr>
          <a:xfrm>
            <a:off x="3120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ktangel 15" hidden="1">
            <a:extLst>
              <a:ext uri="{FF2B5EF4-FFF2-40B4-BE49-F238E27FC236}">
                <a16:creationId xmlns:a16="http://schemas.microsoft.com/office/drawing/2014/main" id="{A6E0E920-E707-4C90-8204-74AEE50231D0}"/>
              </a:ext>
            </a:extLst>
          </p:cNvPr>
          <p:cNvSpPr/>
          <p:nvPr userDrawn="1">
            <p:custDataLst>
              <p:tags r:id="rId55"/>
            </p:custDataLst>
          </p:nvPr>
        </p:nvSpPr>
        <p:spPr>
          <a:xfrm>
            <a:off x="3408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ktangel 16" hidden="1">
            <a:extLst>
              <a:ext uri="{FF2B5EF4-FFF2-40B4-BE49-F238E27FC236}">
                <a16:creationId xmlns:a16="http://schemas.microsoft.com/office/drawing/2014/main" id="{096DD2B5-9689-4418-87B9-1D026CE10A40}"/>
              </a:ext>
            </a:extLst>
          </p:cNvPr>
          <p:cNvSpPr/>
          <p:nvPr userDrawn="1">
            <p:custDataLst>
              <p:tags r:id="rId56"/>
            </p:custDataLst>
          </p:nvPr>
        </p:nvSpPr>
        <p:spPr>
          <a:xfrm>
            <a:off x="4064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ktangel 17" hidden="1">
            <a:extLst>
              <a:ext uri="{FF2B5EF4-FFF2-40B4-BE49-F238E27FC236}">
                <a16:creationId xmlns:a16="http://schemas.microsoft.com/office/drawing/2014/main" id="{A56C8832-8FF9-44A8-88C5-50D17A48F317}"/>
              </a:ext>
            </a:extLst>
          </p:cNvPr>
          <p:cNvSpPr/>
          <p:nvPr userDrawn="1">
            <p:custDataLst>
              <p:tags r:id="rId57"/>
            </p:custDataLst>
          </p:nvPr>
        </p:nvSpPr>
        <p:spPr>
          <a:xfrm>
            <a:off x="4352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ktangel 18" hidden="1">
            <a:extLst>
              <a:ext uri="{FF2B5EF4-FFF2-40B4-BE49-F238E27FC236}">
                <a16:creationId xmlns:a16="http://schemas.microsoft.com/office/drawing/2014/main" id="{99C77DA0-C3B9-41DD-8800-C82C559304E3}"/>
              </a:ext>
            </a:extLst>
          </p:cNvPr>
          <p:cNvSpPr/>
          <p:nvPr userDrawn="1">
            <p:custDataLst>
              <p:tags r:id="rId58"/>
            </p:custDataLst>
          </p:nvPr>
        </p:nvSpPr>
        <p:spPr>
          <a:xfrm>
            <a:off x="5008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ktangel 19" hidden="1">
            <a:extLst>
              <a:ext uri="{FF2B5EF4-FFF2-40B4-BE49-F238E27FC236}">
                <a16:creationId xmlns:a16="http://schemas.microsoft.com/office/drawing/2014/main" id="{97561521-4785-482A-8E25-352E5EDF5AE4}"/>
              </a:ext>
            </a:extLst>
          </p:cNvPr>
          <p:cNvSpPr/>
          <p:nvPr userDrawn="1">
            <p:custDataLst>
              <p:tags r:id="rId59"/>
            </p:custDataLst>
          </p:nvPr>
        </p:nvSpPr>
        <p:spPr>
          <a:xfrm>
            <a:off x="5296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ktangel 20" hidden="1">
            <a:extLst>
              <a:ext uri="{FF2B5EF4-FFF2-40B4-BE49-F238E27FC236}">
                <a16:creationId xmlns:a16="http://schemas.microsoft.com/office/drawing/2014/main" id="{B4148CBC-C15D-49A9-98C9-1B31B5D7077A}"/>
              </a:ext>
            </a:extLst>
          </p:cNvPr>
          <p:cNvSpPr/>
          <p:nvPr userDrawn="1">
            <p:custDataLst>
              <p:tags r:id="rId60"/>
            </p:custDataLst>
          </p:nvPr>
        </p:nvSpPr>
        <p:spPr>
          <a:xfrm>
            <a:off x="595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2" name="Rektangel 21" hidden="1">
            <a:extLst>
              <a:ext uri="{FF2B5EF4-FFF2-40B4-BE49-F238E27FC236}">
                <a16:creationId xmlns:a16="http://schemas.microsoft.com/office/drawing/2014/main" id="{CD8CD924-AF39-4756-8FC6-5EF6ADE8CC16}"/>
              </a:ext>
            </a:extLst>
          </p:cNvPr>
          <p:cNvSpPr/>
          <p:nvPr userDrawn="1">
            <p:custDataLst>
              <p:tags r:id="rId61"/>
            </p:custDataLst>
          </p:nvPr>
        </p:nvSpPr>
        <p:spPr>
          <a:xfrm>
            <a:off x="6240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3" name="Rektangel 22" hidden="1">
            <a:extLst>
              <a:ext uri="{FF2B5EF4-FFF2-40B4-BE49-F238E27FC236}">
                <a16:creationId xmlns:a16="http://schemas.microsoft.com/office/drawing/2014/main" id="{524103FE-1684-40F5-9C6E-72F4DD91C170}"/>
              </a:ext>
            </a:extLst>
          </p:cNvPr>
          <p:cNvSpPr/>
          <p:nvPr userDrawn="1">
            <p:custDataLst>
              <p:tags r:id="rId62"/>
            </p:custDataLst>
          </p:nvPr>
        </p:nvSpPr>
        <p:spPr>
          <a:xfrm>
            <a:off x="6896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4" name="Rektangel 23" hidden="1">
            <a:extLst>
              <a:ext uri="{FF2B5EF4-FFF2-40B4-BE49-F238E27FC236}">
                <a16:creationId xmlns:a16="http://schemas.microsoft.com/office/drawing/2014/main" id="{201CBF69-86F7-4B8E-8BAE-C0AF3B367549}"/>
              </a:ext>
            </a:extLst>
          </p:cNvPr>
          <p:cNvSpPr/>
          <p:nvPr userDrawn="1">
            <p:custDataLst>
              <p:tags r:id="rId63"/>
            </p:custDataLst>
          </p:nvPr>
        </p:nvSpPr>
        <p:spPr>
          <a:xfrm>
            <a:off x="7184000" y="576000"/>
            <a:ext cx="656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Rektangel 24" hidden="1">
            <a:extLst>
              <a:ext uri="{FF2B5EF4-FFF2-40B4-BE49-F238E27FC236}">
                <a16:creationId xmlns:a16="http://schemas.microsoft.com/office/drawing/2014/main" id="{E5168DB0-55EA-4B3C-B3A3-1E5EEBAD9533}"/>
              </a:ext>
            </a:extLst>
          </p:cNvPr>
          <p:cNvSpPr/>
          <p:nvPr userDrawn="1">
            <p:custDataLst>
              <p:tags r:id="rId64"/>
            </p:custDataLst>
          </p:nvPr>
        </p:nvSpPr>
        <p:spPr>
          <a:xfrm>
            <a:off x="7840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6" name="Rektangel 25" hidden="1">
            <a:extLst>
              <a:ext uri="{FF2B5EF4-FFF2-40B4-BE49-F238E27FC236}">
                <a16:creationId xmlns:a16="http://schemas.microsoft.com/office/drawing/2014/main" id="{722AB2E3-DF8F-4F99-9697-75199A678799}"/>
              </a:ext>
            </a:extLst>
          </p:cNvPr>
          <p:cNvSpPr/>
          <p:nvPr userDrawn="1">
            <p:custDataLst>
              <p:tags r:id="rId65"/>
            </p:custDataLst>
          </p:nvPr>
        </p:nvSpPr>
        <p:spPr>
          <a:xfrm>
            <a:off x="8128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7" name="Rektangel 26" hidden="1">
            <a:extLst>
              <a:ext uri="{FF2B5EF4-FFF2-40B4-BE49-F238E27FC236}">
                <a16:creationId xmlns:a16="http://schemas.microsoft.com/office/drawing/2014/main" id="{E4D370EF-A586-4930-BBF6-B0DBB2C7E55D}"/>
              </a:ext>
            </a:extLst>
          </p:cNvPr>
          <p:cNvSpPr/>
          <p:nvPr userDrawn="1">
            <p:custDataLst>
              <p:tags r:id="rId66"/>
            </p:custDataLst>
          </p:nvPr>
        </p:nvSpPr>
        <p:spPr>
          <a:xfrm>
            <a:off x="8784000" y="576000"/>
            <a:ext cx="288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8" name="Rektangel 27" hidden="1">
            <a:extLst>
              <a:ext uri="{FF2B5EF4-FFF2-40B4-BE49-F238E27FC236}">
                <a16:creationId xmlns:a16="http://schemas.microsoft.com/office/drawing/2014/main" id="{20F03CC0-84A1-4E07-B0A3-E9CD17A87DC4}"/>
              </a:ext>
            </a:extLst>
          </p:cNvPr>
          <p:cNvSpPr/>
          <p:nvPr userDrawn="1">
            <p:custDataLst>
              <p:tags r:id="rId67"/>
            </p:custDataLst>
          </p:nvPr>
        </p:nvSpPr>
        <p:spPr>
          <a:xfrm>
            <a:off x="9072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9" name="Rektangel 28" hidden="1">
            <a:extLst>
              <a:ext uri="{FF2B5EF4-FFF2-40B4-BE49-F238E27FC236}">
                <a16:creationId xmlns:a16="http://schemas.microsoft.com/office/drawing/2014/main" id="{B7FA3DEC-F472-4D05-B193-6BE03AD77013}"/>
              </a:ext>
            </a:extLst>
          </p:cNvPr>
          <p:cNvSpPr/>
          <p:nvPr userDrawn="1">
            <p:custDataLst>
              <p:tags r:id="rId68"/>
            </p:custDataLst>
          </p:nvPr>
        </p:nvSpPr>
        <p:spPr>
          <a:xfrm>
            <a:off x="9728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0" name="Rektangel 29" hidden="1">
            <a:extLst>
              <a:ext uri="{FF2B5EF4-FFF2-40B4-BE49-F238E27FC236}">
                <a16:creationId xmlns:a16="http://schemas.microsoft.com/office/drawing/2014/main" id="{B7E4E087-C5DA-4118-BF8C-21055CE5EA4F}"/>
              </a:ext>
            </a:extLst>
          </p:cNvPr>
          <p:cNvSpPr/>
          <p:nvPr userDrawn="1">
            <p:custDataLst>
              <p:tags r:id="rId69"/>
            </p:custDataLst>
          </p:nvPr>
        </p:nvSpPr>
        <p:spPr>
          <a:xfrm>
            <a:off x="10016000" y="576000"/>
            <a:ext cx="656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1" name="Rektangel 30" hidden="1">
            <a:extLst>
              <a:ext uri="{FF2B5EF4-FFF2-40B4-BE49-F238E27FC236}">
                <a16:creationId xmlns:a16="http://schemas.microsoft.com/office/drawing/2014/main" id="{947A881C-FD57-44DF-B9B8-5B0F5B49DE58}"/>
              </a:ext>
            </a:extLst>
          </p:cNvPr>
          <p:cNvSpPr/>
          <p:nvPr userDrawn="1">
            <p:custDataLst>
              <p:tags r:id="rId70"/>
            </p:custDataLst>
          </p:nvPr>
        </p:nvSpPr>
        <p:spPr>
          <a:xfrm>
            <a:off x="1067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2" name="Rektangel 31" hidden="1">
            <a:extLst>
              <a:ext uri="{FF2B5EF4-FFF2-40B4-BE49-F238E27FC236}">
                <a16:creationId xmlns:a16="http://schemas.microsoft.com/office/drawing/2014/main" id="{CCE4ADD9-7B31-42C6-8FB2-1FE61057EF0E}"/>
              </a:ext>
            </a:extLst>
          </p:cNvPr>
          <p:cNvSpPr/>
          <p:nvPr userDrawn="1">
            <p:custDataLst>
              <p:tags r:id="rId71"/>
            </p:custDataLst>
          </p:nvPr>
        </p:nvSpPr>
        <p:spPr>
          <a:xfrm>
            <a:off x="10960000" y="576000"/>
            <a:ext cx="655999"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Text Placeholder 2"/>
          <p:cNvSpPr>
            <a:spLocks noGrp="1"/>
          </p:cNvSpPr>
          <p:nvPr>
            <p:ph type="body" idx="1"/>
          </p:nvPr>
        </p:nvSpPr>
        <p:spPr>
          <a:xfrm>
            <a:off x="575998" y="2001601"/>
            <a:ext cx="11040001" cy="4280138"/>
          </a:xfrm>
          <a:prstGeom prst="rect">
            <a:avLst/>
          </a:prstGeom>
        </p:spPr>
        <p:txBody>
          <a:bodyPr vert="horz" lIns="0" tIns="0" rIns="0" bIns="0" rtlCol="0">
            <a:noAutofit/>
          </a:bodyPr>
          <a:lstStyle/>
          <a:p>
            <a:pPr lvl="0"/>
            <a:r>
              <a:rPr lang="en-US" noProof="0" dirty="0"/>
              <a:t>Level 1, Body Calibri 16 </a:t>
            </a:r>
            <a:r>
              <a:rPr lang="en-US" noProof="0" dirty="0" err="1"/>
              <a:t>pt</a:t>
            </a:r>
            <a:endParaRPr lang="en-US" noProof="0" dirty="0"/>
          </a:p>
          <a:p>
            <a:pPr lvl="1"/>
            <a:r>
              <a:rPr lang="en-US" noProof="0" dirty="0"/>
              <a:t>Level 2, Body Calibri 16 </a:t>
            </a:r>
            <a:r>
              <a:rPr lang="en-US" noProof="0" dirty="0" err="1"/>
              <a:t>pt</a:t>
            </a:r>
            <a:endParaRPr lang="en-US" noProof="0" dirty="0"/>
          </a:p>
          <a:p>
            <a:pPr lvl="2"/>
            <a:r>
              <a:rPr lang="en-US" noProof="0" dirty="0"/>
              <a:t>Level 3, Body Calibri 16 </a:t>
            </a:r>
            <a:r>
              <a:rPr lang="en-US" noProof="0" dirty="0" err="1"/>
              <a:t>pt</a:t>
            </a:r>
            <a:endParaRPr lang="en-US" noProof="0" dirty="0"/>
          </a:p>
          <a:p>
            <a:pPr lvl="3"/>
            <a:r>
              <a:rPr lang="en-US" noProof="0" dirty="0"/>
              <a:t>Level 4, Body Calibri 16 </a:t>
            </a:r>
            <a:r>
              <a:rPr lang="en-US" noProof="0" dirty="0" err="1"/>
              <a:t>pt</a:t>
            </a:r>
            <a:r>
              <a:rPr lang="en-US" noProof="0" dirty="0"/>
              <a:t> </a:t>
            </a:r>
          </a:p>
          <a:p>
            <a:pPr lvl="4"/>
            <a:r>
              <a:rPr lang="en-US" noProof="0" dirty="0"/>
              <a:t>Level 5, Body Calibri 16 </a:t>
            </a:r>
            <a:r>
              <a:rPr lang="en-US" noProof="0" dirty="0" err="1"/>
              <a:t>pt</a:t>
            </a:r>
            <a:endParaRPr lang="en-US" noProof="0" dirty="0"/>
          </a:p>
          <a:p>
            <a:pPr lvl="5"/>
            <a:r>
              <a:rPr lang="en-US" noProof="0" dirty="0"/>
              <a:t>Level 6, Body Calibri 16 </a:t>
            </a:r>
            <a:r>
              <a:rPr lang="en-US" noProof="0" dirty="0" err="1"/>
              <a:t>pt</a:t>
            </a:r>
            <a:endParaRPr lang="en-US" noProof="0" dirty="0"/>
          </a:p>
          <a:p>
            <a:pPr lvl="6"/>
            <a:r>
              <a:rPr lang="en-US" noProof="0" dirty="0"/>
              <a:t>Level 7, Header Calibri Bold 16 </a:t>
            </a:r>
            <a:r>
              <a:rPr lang="en-US" noProof="0" dirty="0" err="1"/>
              <a:t>pt</a:t>
            </a:r>
            <a:endParaRPr lang="en-US" noProof="0" dirty="0"/>
          </a:p>
          <a:p>
            <a:pPr lvl="7"/>
            <a:r>
              <a:rPr lang="en-US" noProof="0" dirty="0"/>
              <a:t>Level 8, Body Report / Note Calibri 12 </a:t>
            </a:r>
            <a:r>
              <a:rPr lang="en-US" noProof="0" dirty="0" err="1"/>
              <a:t>pt</a:t>
            </a:r>
            <a:endParaRPr lang="en-US" noProof="0" dirty="0"/>
          </a:p>
          <a:p>
            <a:pPr lvl="8"/>
            <a:r>
              <a:rPr lang="en-US" noProof="0" dirty="0"/>
              <a:t>Level 9, Header Report / Note  Calibri Bold 12 </a:t>
            </a:r>
            <a:r>
              <a:rPr lang="en-US" noProof="0" dirty="0" err="1"/>
              <a:t>pt</a:t>
            </a:r>
            <a:endParaRPr lang="en-US" noProof="0"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490275"/>
            <a:ext cx="11041200" cy="522000"/>
          </a:xfrm>
          <a:prstGeom prst="rect">
            <a:avLst/>
          </a:prstGeom>
        </p:spPr>
        <p:txBody>
          <a:bodyPr vert="horz" lIns="0" tIns="0" rIns="0" bIns="0" rtlCol="0" anchor="t" anchorCtr="0">
            <a:noAutofit/>
          </a:bodyPr>
          <a:lstStyle/>
          <a:p>
            <a:r>
              <a:rPr lang="en-US" dirty="0"/>
              <a:t>Click to edit Master title style</a:t>
            </a:r>
          </a:p>
        </p:txBody>
      </p:sp>
      <p:sp>
        <p:nvSpPr>
          <p:cNvPr id="39" name="TextBox 38">
            <a:extLst>
              <a:ext uri="{FF2B5EF4-FFF2-40B4-BE49-F238E27FC236}">
                <a16:creationId xmlns:a16="http://schemas.microsoft.com/office/drawing/2014/main" id="{A61D1E65-56D8-4C6A-835D-2DC3D9127394}"/>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6" name="Slide Number Placeholder 5"/>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37" name="Date Placeholder 3">
            <a:extLst>
              <a:ext uri="{FF2B5EF4-FFF2-40B4-BE49-F238E27FC236}">
                <a16:creationId xmlns:a16="http://schemas.microsoft.com/office/drawing/2014/main" id="{D25BFB54-FADF-4204-9957-A697861BF28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US" dirty="0"/>
          </a:p>
        </p:txBody>
      </p:sp>
      <p:sp>
        <p:nvSpPr>
          <p:cNvPr id="38" name="Footer Placeholder 4">
            <a:extLst>
              <a:ext uri="{FF2B5EF4-FFF2-40B4-BE49-F238E27FC236}">
                <a16:creationId xmlns:a16="http://schemas.microsoft.com/office/drawing/2014/main" id="{95B4A747-63D9-47C2-B242-E0FD8FF7DA89}"/>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2" name="text" descr="{&quot;templafy&quot;:{&quot;id&quot;:&quot;366ea0c5-a4d0-4bfe-8f73-359b9eb38777&quot;}}" title="Form.Lcn">
            <a:extLst>
              <a:ext uri="{FF2B5EF4-FFF2-40B4-BE49-F238E27FC236}">
                <a16:creationId xmlns:a16="http://schemas.microsoft.com/office/drawing/2014/main" id="{B6F68179-FAF2-1917-47E8-6581F3C9C205}"/>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LCN-5763756-062123</a:t>
            </a:r>
          </a:p>
        </p:txBody>
      </p:sp>
      <p:sp>
        <p:nvSpPr>
          <p:cNvPr id="4" name="text" descr="{&quot;templafy&quot;:{&quot;id&quot;:&quot;25be6658-f3aa-4aac-ba48-783f7cf44d13&quot;}}" title="Form.AudienceDisclosure">
            <a:extLst>
              <a:ext uri="{FF2B5EF4-FFF2-40B4-BE49-F238E27FC236}">
                <a16:creationId xmlns:a16="http://schemas.microsoft.com/office/drawing/2014/main" id="{ABC0C2A2-32BE-ED59-34D0-4740477915E5}"/>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5" name="text" descr="{&quot;templafy&quot;:{&quot;id&quot;:&quot;c5ab6fd3-f717-4ce7-a39a-b598aa045a40&quot;}}" title="UserProfile.Address.Copyright">
            <a:extLst>
              <a:ext uri="{FF2B5EF4-FFF2-40B4-BE49-F238E27FC236}">
                <a16:creationId xmlns:a16="http://schemas.microsoft.com/office/drawing/2014/main" id="{0804727A-90BA-B584-3AF1-5AFD48B52D38}"/>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2024 Lincoln National Corporation</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765" r:id="rId4"/>
    <p:sldLayoutId id="2147483737" r:id="rId5"/>
    <p:sldLayoutId id="2147483731" r:id="rId6"/>
    <p:sldLayoutId id="2147483766" r:id="rId7"/>
    <p:sldLayoutId id="2147483823" r:id="rId8"/>
    <p:sldLayoutId id="2147483824" r:id="rId9"/>
    <p:sldLayoutId id="2147483825" r:id="rId10"/>
    <p:sldLayoutId id="2147483856" r:id="rId11"/>
    <p:sldLayoutId id="2147483859" r:id="rId12"/>
    <p:sldLayoutId id="2147483732" r:id="rId13"/>
    <p:sldLayoutId id="2147483755" r:id="rId14"/>
    <p:sldLayoutId id="2147483775" r:id="rId15"/>
    <p:sldLayoutId id="2147483776" r:id="rId16"/>
    <p:sldLayoutId id="2147483777" r:id="rId17"/>
    <p:sldLayoutId id="2147483778" r:id="rId18"/>
    <p:sldLayoutId id="2147483774" r:id="rId19"/>
    <p:sldLayoutId id="2147483773" r:id="rId20"/>
    <p:sldLayoutId id="2147483772" r:id="rId21"/>
    <p:sldLayoutId id="2147483779" r:id="rId22"/>
    <p:sldLayoutId id="2147483853" r:id="rId23"/>
    <p:sldLayoutId id="2147483786" r:id="rId24"/>
    <p:sldLayoutId id="2147483787" r:id="rId25"/>
    <p:sldLayoutId id="2147483788" r:id="rId26"/>
    <p:sldLayoutId id="2147483789" r:id="rId27"/>
    <p:sldLayoutId id="2147483849" r:id="rId28"/>
    <p:sldLayoutId id="2147483804" r:id="rId29"/>
    <p:sldLayoutId id="2147483805" r:id="rId30"/>
    <p:sldLayoutId id="2147483794" r:id="rId31"/>
    <p:sldLayoutId id="2147483800" r:id="rId32"/>
    <p:sldLayoutId id="2147483795" r:id="rId33"/>
    <p:sldLayoutId id="2147483796" r:id="rId34"/>
    <p:sldLayoutId id="2147483811" r:id="rId35"/>
    <p:sldLayoutId id="2147483810" r:id="rId36"/>
    <p:sldLayoutId id="2147483809" r:id="rId37"/>
    <p:sldLayoutId id="2147483831" r:id="rId38"/>
    <p:sldLayoutId id="2147483832" r:id="rId39"/>
    <p:sldLayoutId id="2147483848" r:id="rId40"/>
    <p:sldLayoutId id="2147483812" r:id="rId41"/>
    <p:sldLayoutId id="2147483817" r:id="rId42"/>
    <p:sldLayoutId id="2147483818" r:id="rId43"/>
    <p:sldLayoutId id="2147483819" r:id="rId44"/>
    <p:sldLayoutId id="2147483857" r:id="rId45"/>
    <p:sldLayoutId id="2147483751" r:id="rId46"/>
    <p:sldLayoutId id="2147483858" r:id="rId47"/>
  </p:sldLayoutIdLst>
  <p:hf sldNum="0" hdr="0" ftr="0" dt="0"/>
  <p:txStyles>
    <p:titleStyle>
      <a:lvl1pPr algn="l" defTabSz="914400" rtl="0" eaLnBrk="1" latinLnBrk="0" hangingPunct="1">
        <a:lnSpc>
          <a:spcPct val="100000"/>
        </a:lnSpc>
        <a:spcBef>
          <a:spcPct val="0"/>
        </a:spcBef>
        <a:buNone/>
        <a:defRPr sz="3400" b="0" kern="1200">
          <a:solidFill>
            <a:schemeClr val="tx1"/>
          </a:solidFill>
          <a:latin typeface="+mj-lt"/>
          <a:ea typeface="+mj-ea"/>
          <a:cs typeface="+mj-cs"/>
        </a:defRPr>
      </a:lvl1pPr>
    </p:titleStyle>
    <p:bodyStyle>
      <a:lvl1pPr marL="183600" indent="-1836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1pPr>
      <a:lvl2pPr marL="367200" indent="-1836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2pPr>
      <a:lvl3pPr marL="540000" indent="-1728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3pPr>
      <a:lvl4pPr marL="712800" indent="-172800" algn="l" defTabSz="914400" rtl="0" eaLnBrk="1" latinLnBrk="0" hangingPunct="1">
        <a:lnSpc>
          <a:spcPct val="100000"/>
        </a:lnSpc>
        <a:spcBef>
          <a:spcPts val="0"/>
        </a:spcBef>
        <a:spcAft>
          <a:spcPts val="800"/>
        </a:spcAft>
        <a:buFont typeface="Arial" panose="020B0604020202020204" pitchFamily="34" charset="0"/>
        <a:buChar char="◦"/>
        <a:defRPr sz="1600" b="0" kern="1200">
          <a:solidFill>
            <a:schemeClr val="tx1"/>
          </a:solidFill>
          <a:latin typeface="+mn-lt"/>
          <a:ea typeface="+mn-ea"/>
          <a:cs typeface="+mn-cs"/>
        </a:defRPr>
      </a:lvl4pPr>
      <a:lvl5pPr marL="885600" indent="-172800" algn="l" defTabSz="914400" rtl="0" eaLnBrk="1" latinLnBrk="0" hangingPunct="1">
        <a:lnSpc>
          <a:spcPct val="100000"/>
        </a:lnSpc>
        <a:spcBef>
          <a:spcPts val="0"/>
        </a:spcBef>
        <a:spcAft>
          <a:spcPts val="800"/>
        </a:spcAft>
        <a:buFont typeface="Arial" panose="020B0604020202020204" pitchFamily="34" charset="0"/>
        <a:buChar char="»"/>
        <a:tabLst/>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800"/>
        </a:spcAft>
        <a:buFont typeface="Arial" panose="020B0604020202020204" pitchFamily="34" charset="0"/>
        <a:buChar char="​"/>
        <a:defRPr sz="16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 userDrawn="1">
          <p15:clr>
            <a:srgbClr val="F26B43"/>
          </p15:clr>
        </p15:guide>
        <p15:guide id="2" pos="776" userDrawn="1">
          <p15:clr>
            <a:srgbClr val="F26B43"/>
          </p15:clr>
        </p15:guide>
        <p15:guide id="3" orient="horz" pos="362" userDrawn="1">
          <p15:clr>
            <a:srgbClr val="F26B43"/>
          </p15:clr>
        </p15:guide>
        <p15:guide id="4" orient="horz" pos="3957" userDrawn="1">
          <p15:clr>
            <a:srgbClr val="F26B43"/>
          </p15:clr>
        </p15:guide>
        <p15:guide id="5" pos="957" userDrawn="1">
          <p15:clr>
            <a:srgbClr val="F26B43"/>
          </p15:clr>
        </p15:guide>
        <p15:guide id="6" pos="1370" userDrawn="1">
          <p15:clr>
            <a:srgbClr val="F26B43"/>
          </p15:clr>
        </p15:guide>
        <p15:guide id="7" pos="1552" userDrawn="1">
          <p15:clr>
            <a:srgbClr val="F26B43"/>
          </p15:clr>
        </p15:guide>
        <p15:guide id="8" pos="1965" userDrawn="1">
          <p15:clr>
            <a:srgbClr val="F26B43"/>
          </p15:clr>
        </p15:guide>
        <p15:guide id="9" pos="2146" userDrawn="1">
          <p15:clr>
            <a:srgbClr val="F26B43"/>
          </p15:clr>
        </p15:guide>
        <p15:guide id="10" pos="2560" userDrawn="1">
          <p15:clr>
            <a:srgbClr val="F26B43"/>
          </p15:clr>
        </p15:guide>
        <p15:guide id="11" pos="2741" userDrawn="1">
          <p15:clr>
            <a:srgbClr val="F26B43"/>
          </p15:clr>
        </p15:guide>
        <p15:guide id="12" pos="3154" userDrawn="1">
          <p15:clr>
            <a:srgbClr val="F26B43"/>
          </p15:clr>
        </p15:guide>
        <p15:guide id="13" pos="3336" userDrawn="1">
          <p15:clr>
            <a:srgbClr val="F26B43"/>
          </p15:clr>
        </p15:guide>
        <p15:guide id="14" pos="3749" userDrawn="1">
          <p15:clr>
            <a:srgbClr val="F26B43"/>
          </p15:clr>
        </p15:guide>
        <p15:guide id="15" pos="3930" userDrawn="1">
          <p15:clr>
            <a:srgbClr val="F26B43"/>
          </p15:clr>
        </p15:guide>
        <p15:guide id="16" pos="4343" userDrawn="1">
          <p15:clr>
            <a:srgbClr val="F26B43"/>
          </p15:clr>
        </p15:guide>
        <p15:guide id="17" pos="4525" userDrawn="1">
          <p15:clr>
            <a:srgbClr val="F26B43"/>
          </p15:clr>
        </p15:guide>
        <p15:guide id="18" pos="4938" userDrawn="1">
          <p15:clr>
            <a:srgbClr val="F26B43"/>
          </p15:clr>
        </p15:guide>
        <p15:guide id="19" pos="5120" userDrawn="1">
          <p15:clr>
            <a:srgbClr val="F26B43"/>
          </p15:clr>
        </p15:guide>
        <p15:guide id="20" pos="5533" userDrawn="1">
          <p15:clr>
            <a:srgbClr val="F26B43"/>
          </p15:clr>
        </p15:guide>
        <p15:guide id="21" pos="5714" userDrawn="1">
          <p15:clr>
            <a:srgbClr val="F26B43"/>
          </p15:clr>
        </p15:guide>
        <p15:guide id="22" pos="6127" userDrawn="1">
          <p15:clr>
            <a:srgbClr val="F26B43"/>
          </p15:clr>
        </p15:guide>
        <p15:guide id="23" pos="6309" userDrawn="1">
          <p15:clr>
            <a:srgbClr val="F26B43"/>
          </p15:clr>
        </p15:guide>
        <p15:guide id="24" pos="6722" userDrawn="1">
          <p15:clr>
            <a:srgbClr val="F26B43"/>
          </p15:clr>
        </p15:guide>
        <p15:guide id="25" pos="6903" userDrawn="1">
          <p15:clr>
            <a:srgbClr val="F26B43"/>
          </p15:clr>
        </p15:guide>
        <p15:guide id="26" pos="7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WorkArea]" descr="&lt;?xml version=&quot;1.0&quot; encoding=&quot;utf-16&quot;?&gt;&#10;&lt;GridTheme xmlns:xsi=&quot;http://www.w3.org/2001/XMLSchema-instance&quot; xmlns:xsd=&quot;http://www.w3.org/2001/XMLSchema&quot;&gt;&#10;  &lt;GuideLines /&gt;&#10;  &lt;SubGrids&gt;&#10;    &lt;SubGrid&gt;&#10;      &lt;Left&gt;45.354332&lt;/Left&gt;&#10;      &lt;Top&gt;45.354332&lt;/Top&gt;&#10;      &lt;Width&gt;51.65354&lt;/Width&gt;&#10;      &lt;Height&gt;449.291351&lt;/Height&gt;&#10;    &lt;/SubGrid&gt;&#10;    &lt;SubGrid&gt;&#10;      &lt;Left&gt;97.00787&lt;/Left&gt;&#10;      &lt;Top&gt;45.354332&lt;/Top&gt;&#10;      &lt;Width&gt;22.677166&lt;/Width&gt;&#10;      &lt;Height&gt;449.291351&lt;/Height&gt;&#10;    &lt;/SubGrid&gt;&#10;    &lt;SubGrid&gt;&#10;      &lt;Left&gt;119.685036&lt;/Left&gt;&#10;      &lt;Top&gt;45.354332&lt;/Top&gt;&#10;      &lt;Width&gt;51.65354&lt;/Width&gt;&#10;      &lt;Height&gt;449.291351&lt;/Height&gt;&#10;    &lt;/SubGrid&gt;&#10;    &lt;SubGrid&gt;&#10;      &lt;Left&gt;171.338577&lt;/Left&gt;&#10;      &lt;Top&gt;45.354332&lt;/Top&gt;&#10;      &lt;Width&gt;22.677166&lt;/Width&gt;&#10;      &lt;Height&gt;449.291351&lt;/Height&gt;&#10;    &lt;/SubGrid&gt;&#10;    &lt;SubGrid&gt;&#10;      &lt;Left&gt;194.015747&lt;/Left&gt;&#10;      &lt;Top&gt;45.354332&lt;/Top&gt;&#10;      &lt;Width&gt;51.65354&lt;/Width&gt;&#10;      &lt;Height&gt;449.291351&lt;/Height&gt;&#10;    &lt;/SubGrid&gt;&#10;    &lt;SubGrid&gt;&#10;      &lt;Left&gt;245.6693&lt;/Left&gt;&#10;      &lt;Top&gt;45.354332&lt;/Top&gt;&#10;      &lt;Width&gt;22.677166&lt;/Width&gt;&#10;      &lt;Height&gt;449.291351&lt;/Height&gt;&#10;    &lt;/SubGrid&gt;&#10;    &lt;SubGrid&gt;&#10;      &lt;Left&gt;268.346466&lt;/Left&gt;&#10;      &lt;Top&gt;45.354332&lt;/Top&gt;&#10;      &lt;Width&gt;51.65354&lt;/Width&gt;&#10;      &lt;Height&gt;449.291351&lt;/Height&gt;&#10;    &lt;/SubGrid&gt;&#10;    &lt;SubGrid&gt;&#10;      &lt;Left&gt;320&lt;/Left&gt;&#10;      &lt;Top&gt;45.354332&lt;/Top&gt;&#10;      &lt;Width&gt;22.677166&lt;/Width&gt;&#10;      &lt;Height&gt;449.291351&lt;/Height&gt;&#10;    &lt;/SubGrid&gt;&#10;    &lt;SubGrid&gt;&#10;      &lt;Left&gt;342.677155&lt;/Left&gt;&#10;      &lt;Top&gt;45.354332&lt;/Top&gt;&#10;      &lt;Width&gt;51.65354&lt;/Width&gt;&#10;      &lt;Height&gt;449.291351&lt;/Height&gt;&#10;    &lt;/SubGrid&gt;&#10;    &lt;SubGrid&gt;&#10;      &lt;Left&gt;394.330719&lt;/Left&gt;&#10;      &lt;Top&gt;45.354332&lt;/Top&gt;&#10;      &lt;Width&gt;22.677166&lt;/Width&gt;&#10;      &lt;Height&gt;449.291351&lt;/Height&gt;&#10;    &lt;/SubGrid&gt;&#10;    &lt;SubGrid&gt;&#10;      &lt;Left&gt;417.007874&lt;/Left&gt;&#10;      &lt;Top&gt;45.354332&lt;/Top&gt;&#10;      &lt;Width&gt;51.65354&lt;/Width&gt;&#10;      &lt;Height&gt;449.291351&lt;/Height&gt;&#10;    &lt;/SubGrid&gt;&#10;    &lt;SubGrid&gt;&#10;      &lt;Left&gt;468.6614&lt;/Left&gt;&#10;      &lt;Top&gt;45.354332&lt;/Top&gt;&#10;      &lt;Width&gt;22.677166&lt;/Width&gt;&#10;      &lt;Height&gt;449.291351&lt;/Height&gt;&#10;    &lt;/SubGrid&gt;&#10;    &lt;SubGrid&gt;&#10;      &lt;Left&gt;491.3386&lt;/Left&gt;&#10;      &lt;Top&gt;45.354332&lt;/Top&gt;&#10;      &lt;Width&gt;51.65354&lt;/Width&gt;&#10;      &lt;Height&gt;449.291351&lt;/Height&gt;&#10;    &lt;/SubGrid&gt;&#10;    &lt;SubGrid&gt;&#10;      &lt;Left&gt;542.9921&lt;/Left&gt;&#10;      &lt;Top&gt;45.354332&lt;/Top&gt;&#10;      &lt;Width&gt;22.677166&lt;/Width&gt;&#10;      &lt;Height&gt;449.291351&lt;/Height&gt;&#10;    &lt;/SubGrid&gt;&#10;    &lt;SubGrid&gt;&#10;      &lt;Left&gt;565.6693&lt;/Left&gt;&#10;      &lt;Top&gt;45.354332&lt;/Top&gt;&#10;      &lt;Width&gt;51.65354&lt;/Width&gt;&#10;      &lt;Height&gt;449.291351&lt;/Height&gt;&#10;    &lt;/SubGrid&gt;&#10;    &lt;SubGrid&gt;&#10;      &lt;Left&gt;617.3228&lt;/Left&gt;&#10;      &lt;Top&gt;45.354332&lt;/Top&gt;&#10;      &lt;Width&gt;22.677166&lt;/Width&gt;&#10;      &lt;Height&gt;449.291351&lt;/Height&gt;&#10;    &lt;/SubGrid&gt;&#10;    &lt;SubGrid&gt;&#10;      &lt;Left&gt;640&lt;/Left&gt;&#10;      &lt;Top&gt;45.354332&lt;/Top&gt;&#10;      &lt;Width&gt;51.65354&lt;/Width&gt;&#10;      &lt;Height&gt;449.291351&lt;/Height&gt;&#10;    &lt;/SubGrid&gt;&#10;    &lt;SubGrid&gt;&#10;      &lt;Left&gt;691.653564&lt;/Left&gt;&#10;      &lt;Top&gt;45.354332&lt;/Top&gt;&#10;      &lt;Width&gt;22.677166&lt;/Width&gt;&#10;      &lt;Height&gt;449.291351&lt;/Height&gt;&#10;    &lt;/SubGrid&gt;&#10;    &lt;SubGrid&gt;&#10;      &lt;Left&gt;714.3307&lt;/Left&gt;&#10;      &lt;Top&gt;45.354332&lt;/Top&gt;&#10;      &lt;Width&gt;51.65354&lt;/Width&gt;&#10;      &lt;Height&gt;449.291351&lt;/Height&gt;&#10;    &lt;/SubGrid&gt;&#10;    &lt;SubGrid&gt;&#10;      &lt;Left&gt;765.984253&lt;/Left&gt;&#10;      &lt;Top&gt;45.354332&lt;/Top&gt;&#10;      &lt;Width&gt;22.677166&lt;/Width&gt;&#10;      &lt;Height&gt;449.291351&lt;/Height&gt;&#10;    &lt;/SubGrid&gt;&#10;    &lt;SubGrid&gt;&#10;      &lt;Left&gt;788.661438&lt;/Left&gt;&#10;      &lt;Top&gt;45.354332&lt;/Top&gt;&#10;      &lt;Width&gt;51.65354&lt;/Width&gt;&#10;      &lt;Height&gt;449.291351&lt;/Height&gt;&#10;    &lt;/SubGrid&gt;&#10;    &lt;SubGrid&gt;&#10;      &lt;Left&gt;840.314941&lt;/Left&gt;&#10;      &lt;Top&gt;45.354332&lt;/Top&gt;&#10;      &lt;Width&gt;22.677166&lt;/Width&gt;&#10;      &lt;Height&gt;449.291351&lt;/Height&gt;&#10;    &lt;/SubGrid&gt;&#10;    &lt;SubGrid&gt;&#10;      &lt;Left&gt;862.9921&lt;/Left&gt;&#10;      &lt;Top&gt;45.354332&lt;/Top&gt;&#10;      &lt;Width&gt;51.6534424&lt;/Width&gt;&#10;      &lt;Height&gt;449.291351&lt;/Height&gt;&#10;    &lt;/SubGrid&gt;&#10;  &lt;/SubGrids&gt;&#10;  &lt;WorkArea&gt;&#10;    &lt;Top&gt;45.354332&lt;/Top&gt;&#10;    &lt;Left&gt;45.354332&lt;/Left&gt;&#10;    &lt;Width&gt;869.29126&lt;/Width&gt;&#10;    &lt;Height&gt;449.29135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88552703-992B-4047-B28A-D137DE896EA7}"/>
              </a:ext>
            </a:extLst>
          </p:cNvPr>
          <p:cNvSpPr/>
          <p:nvPr userDrawn="1"/>
        </p:nvSpPr>
        <p:spPr>
          <a:xfrm>
            <a:off x="576000" y="576000"/>
            <a:ext cx="11039999" cy="5706000"/>
          </a:xfrm>
          <a:prstGeom prst="rect">
            <a:avLst/>
          </a:prstGeom>
          <a:no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 name="Rektangel 9" hidden="1">
            <a:extLst>
              <a:ext uri="{FF2B5EF4-FFF2-40B4-BE49-F238E27FC236}">
                <a16:creationId xmlns:a16="http://schemas.microsoft.com/office/drawing/2014/main" id="{8EF965AE-5723-4F50-BBAB-831DEDA23E8E}"/>
              </a:ext>
            </a:extLst>
          </p:cNvPr>
          <p:cNvSpPr/>
          <p:nvPr userDrawn="1">
            <p:custDataLst>
              <p:tags r:id="rId49"/>
            </p:custDataLst>
          </p:nvPr>
        </p:nvSpPr>
        <p:spPr>
          <a:xfrm>
            <a:off x="576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 name="Rektangel 10" hidden="1">
            <a:extLst>
              <a:ext uri="{FF2B5EF4-FFF2-40B4-BE49-F238E27FC236}">
                <a16:creationId xmlns:a16="http://schemas.microsoft.com/office/drawing/2014/main" id="{9100B9FD-7C67-4C67-AA09-2740554336AE}"/>
              </a:ext>
            </a:extLst>
          </p:cNvPr>
          <p:cNvSpPr/>
          <p:nvPr userDrawn="1">
            <p:custDataLst>
              <p:tags r:id="rId50"/>
            </p:custDataLst>
          </p:nvPr>
        </p:nvSpPr>
        <p:spPr>
          <a:xfrm>
            <a:off x="123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ktangel 11" hidden="1">
            <a:extLst>
              <a:ext uri="{FF2B5EF4-FFF2-40B4-BE49-F238E27FC236}">
                <a16:creationId xmlns:a16="http://schemas.microsoft.com/office/drawing/2014/main" id="{57782E00-42BB-4159-983C-2E3008F5C02C}"/>
              </a:ext>
            </a:extLst>
          </p:cNvPr>
          <p:cNvSpPr/>
          <p:nvPr userDrawn="1">
            <p:custDataLst>
              <p:tags r:id="rId51"/>
            </p:custDataLst>
          </p:nvPr>
        </p:nvSpPr>
        <p:spPr>
          <a:xfrm>
            <a:off x="1520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ktangel 12" hidden="1">
            <a:extLst>
              <a:ext uri="{FF2B5EF4-FFF2-40B4-BE49-F238E27FC236}">
                <a16:creationId xmlns:a16="http://schemas.microsoft.com/office/drawing/2014/main" id="{8EF7F991-A5F8-40BF-BAA5-2AFC0C5214E3}"/>
              </a:ext>
            </a:extLst>
          </p:cNvPr>
          <p:cNvSpPr/>
          <p:nvPr userDrawn="1">
            <p:custDataLst>
              <p:tags r:id="rId52"/>
            </p:custDataLst>
          </p:nvPr>
        </p:nvSpPr>
        <p:spPr>
          <a:xfrm>
            <a:off x="2176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ktangel 13" hidden="1">
            <a:extLst>
              <a:ext uri="{FF2B5EF4-FFF2-40B4-BE49-F238E27FC236}">
                <a16:creationId xmlns:a16="http://schemas.microsoft.com/office/drawing/2014/main" id="{A79A0A94-45DF-4C90-B903-DFD23A6202F7}"/>
              </a:ext>
            </a:extLst>
          </p:cNvPr>
          <p:cNvSpPr/>
          <p:nvPr userDrawn="1">
            <p:custDataLst>
              <p:tags r:id="rId53"/>
            </p:custDataLst>
          </p:nvPr>
        </p:nvSpPr>
        <p:spPr>
          <a:xfrm>
            <a:off x="2464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ktangel 14" hidden="1">
            <a:extLst>
              <a:ext uri="{FF2B5EF4-FFF2-40B4-BE49-F238E27FC236}">
                <a16:creationId xmlns:a16="http://schemas.microsoft.com/office/drawing/2014/main" id="{8146D393-FF09-4131-B7AD-65DCF8D140FB}"/>
              </a:ext>
            </a:extLst>
          </p:cNvPr>
          <p:cNvSpPr/>
          <p:nvPr userDrawn="1">
            <p:custDataLst>
              <p:tags r:id="rId54"/>
            </p:custDataLst>
          </p:nvPr>
        </p:nvSpPr>
        <p:spPr>
          <a:xfrm>
            <a:off x="3120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ktangel 15" hidden="1">
            <a:extLst>
              <a:ext uri="{FF2B5EF4-FFF2-40B4-BE49-F238E27FC236}">
                <a16:creationId xmlns:a16="http://schemas.microsoft.com/office/drawing/2014/main" id="{A6E0E920-E707-4C90-8204-74AEE50231D0}"/>
              </a:ext>
            </a:extLst>
          </p:cNvPr>
          <p:cNvSpPr/>
          <p:nvPr userDrawn="1">
            <p:custDataLst>
              <p:tags r:id="rId55"/>
            </p:custDataLst>
          </p:nvPr>
        </p:nvSpPr>
        <p:spPr>
          <a:xfrm>
            <a:off x="3408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ktangel 16" hidden="1">
            <a:extLst>
              <a:ext uri="{FF2B5EF4-FFF2-40B4-BE49-F238E27FC236}">
                <a16:creationId xmlns:a16="http://schemas.microsoft.com/office/drawing/2014/main" id="{096DD2B5-9689-4418-87B9-1D026CE10A40}"/>
              </a:ext>
            </a:extLst>
          </p:cNvPr>
          <p:cNvSpPr/>
          <p:nvPr userDrawn="1">
            <p:custDataLst>
              <p:tags r:id="rId56"/>
            </p:custDataLst>
          </p:nvPr>
        </p:nvSpPr>
        <p:spPr>
          <a:xfrm>
            <a:off x="4064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ktangel 17" hidden="1">
            <a:extLst>
              <a:ext uri="{FF2B5EF4-FFF2-40B4-BE49-F238E27FC236}">
                <a16:creationId xmlns:a16="http://schemas.microsoft.com/office/drawing/2014/main" id="{A56C8832-8FF9-44A8-88C5-50D17A48F317}"/>
              </a:ext>
            </a:extLst>
          </p:cNvPr>
          <p:cNvSpPr/>
          <p:nvPr userDrawn="1">
            <p:custDataLst>
              <p:tags r:id="rId57"/>
            </p:custDataLst>
          </p:nvPr>
        </p:nvSpPr>
        <p:spPr>
          <a:xfrm>
            <a:off x="4352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ktangel 18" hidden="1">
            <a:extLst>
              <a:ext uri="{FF2B5EF4-FFF2-40B4-BE49-F238E27FC236}">
                <a16:creationId xmlns:a16="http://schemas.microsoft.com/office/drawing/2014/main" id="{99C77DA0-C3B9-41DD-8800-C82C559304E3}"/>
              </a:ext>
            </a:extLst>
          </p:cNvPr>
          <p:cNvSpPr/>
          <p:nvPr userDrawn="1">
            <p:custDataLst>
              <p:tags r:id="rId58"/>
            </p:custDataLst>
          </p:nvPr>
        </p:nvSpPr>
        <p:spPr>
          <a:xfrm>
            <a:off x="5008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ktangel 19" hidden="1">
            <a:extLst>
              <a:ext uri="{FF2B5EF4-FFF2-40B4-BE49-F238E27FC236}">
                <a16:creationId xmlns:a16="http://schemas.microsoft.com/office/drawing/2014/main" id="{97561521-4785-482A-8E25-352E5EDF5AE4}"/>
              </a:ext>
            </a:extLst>
          </p:cNvPr>
          <p:cNvSpPr/>
          <p:nvPr userDrawn="1">
            <p:custDataLst>
              <p:tags r:id="rId59"/>
            </p:custDataLst>
          </p:nvPr>
        </p:nvSpPr>
        <p:spPr>
          <a:xfrm>
            <a:off x="5296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ktangel 20" hidden="1">
            <a:extLst>
              <a:ext uri="{FF2B5EF4-FFF2-40B4-BE49-F238E27FC236}">
                <a16:creationId xmlns:a16="http://schemas.microsoft.com/office/drawing/2014/main" id="{B4148CBC-C15D-49A9-98C9-1B31B5D7077A}"/>
              </a:ext>
            </a:extLst>
          </p:cNvPr>
          <p:cNvSpPr/>
          <p:nvPr userDrawn="1">
            <p:custDataLst>
              <p:tags r:id="rId60"/>
            </p:custDataLst>
          </p:nvPr>
        </p:nvSpPr>
        <p:spPr>
          <a:xfrm>
            <a:off x="595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2" name="Rektangel 21" hidden="1">
            <a:extLst>
              <a:ext uri="{FF2B5EF4-FFF2-40B4-BE49-F238E27FC236}">
                <a16:creationId xmlns:a16="http://schemas.microsoft.com/office/drawing/2014/main" id="{CD8CD924-AF39-4756-8FC6-5EF6ADE8CC16}"/>
              </a:ext>
            </a:extLst>
          </p:cNvPr>
          <p:cNvSpPr/>
          <p:nvPr userDrawn="1">
            <p:custDataLst>
              <p:tags r:id="rId61"/>
            </p:custDataLst>
          </p:nvPr>
        </p:nvSpPr>
        <p:spPr>
          <a:xfrm>
            <a:off x="6240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3" name="Rektangel 22" hidden="1">
            <a:extLst>
              <a:ext uri="{FF2B5EF4-FFF2-40B4-BE49-F238E27FC236}">
                <a16:creationId xmlns:a16="http://schemas.microsoft.com/office/drawing/2014/main" id="{524103FE-1684-40F5-9C6E-72F4DD91C170}"/>
              </a:ext>
            </a:extLst>
          </p:cNvPr>
          <p:cNvSpPr/>
          <p:nvPr userDrawn="1">
            <p:custDataLst>
              <p:tags r:id="rId62"/>
            </p:custDataLst>
          </p:nvPr>
        </p:nvSpPr>
        <p:spPr>
          <a:xfrm>
            <a:off x="6896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4" name="Rektangel 23" hidden="1">
            <a:extLst>
              <a:ext uri="{FF2B5EF4-FFF2-40B4-BE49-F238E27FC236}">
                <a16:creationId xmlns:a16="http://schemas.microsoft.com/office/drawing/2014/main" id="{201CBF69-86F7-4B8E-8BAE-C0AF3B367549}"/>
              </a:ext>
            </a:extLst>
          </p:cNvPr>
          <p:cNvSpPr/>
          <p:nvPr userDrawn="1">
            <p:custDataLst>
              <p:tags r:id="rId63"/>
            </p:custDataLst>
          </p:nvPr>
        </p:nvSpPr>
        <p:spPr>
          <a:xfrm>
            <a:off x="7184000" y="576000"/>
            <a:ext cx="656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Rektangel 24" hidden="1">
            <a:extLst>
              <a:ext uri="{FF2B5EF4-FFF2-40B4-BE49-F238E27FC236}">
                <a16:creationId xmlns:a16="http://schemas.microsoft.com/office/drawing/2014/main" id="{E5168DB0-55EA-4B3C-B3A3-1E5EEBAD9533}"/>
              </a:ext>
            </a:extLst>
          </p:cNvPr>
          <p:cNvSpPr/>
          <p:nvPr userDrawn="1">
            <p:custDataLst>
              <p:tags r:id="rId64"/>
            </p:custDataLst>
          </p:nvPr>
        </p:nvSpPr>
        <p:spPr>
          <a:xfrm>
            <a:off x="7840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6" name="Rektangel 25" hidden="1">
            <a:extLst>
              <a:ext uri="{FF2B5EF4-FFF2-40B4-BE49-F238E27FC236}">
                <a16:creationId xmlns:a16="http://schemas.microsoft.com/office/drawing/2014/main" id="{722AB2E3-DF8F-4F99-9697-75199A678799}"/>
              </a:ext>
            </a:extLst>
          </p:cNvPr>
          <p:cNvSpPr/>
          <p:nvPr userDrawn="1">
            <p:custDataLst>
              <p:tags r:id="rId65"/>
            </p:custDataLst>
          </p:nvPr>
        </p:nvSpPr>
        <p:spPr>
          <a:xfrm>
            <a:off x="8128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7" name="Rektangel 26" hidden="1">
            <a:extLst>
              <a:ext uri="{FF2B5EF4-FFF2-40B4-BE49-F238E27FC236}">
                <a16:creationId xmlns:a16="http://schemas.microsoft.com/office/drawing/2014/main" id="{E4D370EF-A586-4930-BBF6-B0DBB2C7E55D}"/>
              </a:ext>
            </a:extLst>
          </p:cNvPr>
          <p:cNvSpPr/>
          <p:nvPr userDrawn="1">
            <p:custDataLst>
              <p:tags r:id="rId66"/>
            </p:custDataLst>
          </p:nvPr>
        </p:nvSpPr>
        <p:spPr>
          <a:xfrm>
            <a:off x="8784000" y="576000"/>
            <a:ext cx="288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8" name="Rektangel 27" hidden="1">
            <a:extLst>
              <a:ext uri="{FF2B5EF4-FFF2-40B4-BE49-F238E27FC236}">
                <a16:creationId xmlns:a16="http://schemas.microsoft.com/office/drawing/2014/main" id="{20F03CC0-84A1-4E07-B0A3-E9CD17A87DC4}"/>
              </a:ext>
            </a:extLst>
          </p:cNvPr>
          <p:cNvSpPr/>
          <p:nvPr userDrawn="1">
            <p:custDataLst>
              <p:tags r:id="rId67"/>
            </p:custDataLst>
          </p:nvPr>
        </p:nvSpPr>
        <p:spPr>
          <a:xfrm>
            <a:off x="9072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9" name="Rektangel 28" hidden="1">
            <a:extLst>
              <a:ext uri="{FF2B5EF4-FFF2-40B4-BE49-F238E27FC236}">
                <a16:creationId xmlns:a16="http://schemas.microsoft.com/office/drawing/2014/main" id="{B7FA3DEC-F472-4D05-B193-6BE03AD77013}"/>
              </a:ext>
            </a:extLst>
          </p:cNvPr>
          <p:cNvSpPr/>
          <p:nvPr userDrawn="1">
            <p:custDataLst>
              <p:tags r:id="rId68"/>
            </p:custDataLst>
          </p:nvPr>
        </p:nvSpPr>
        <p:spPr>
          <a:xfrm>
            <a:off x="9728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0" name="Rektangel 29" hidden="1">
            <a:extLst>
              <a:ext uri="{FF2B5EF4-FFF2-40B4-BE49-F238E27FC236}">
                <a16:creationId xmlns:a16="http://schemas.microsoft.com/office/drawing/2014/main" id="{B7E4E087-C5DA-4118-BF8C-21055CE5EA4F}"/>
              </a:ext>
            </a:extLst>
          </p:cNvPr>
          <p:cNvSpPr/>
          <p:nvPr userDrawn="1">
            <p:custDataLst>
              <p:tags r:id="rId69"/>
            </p:custDataLst>
          </p:nvPr>
        </p:nvSpPr>
        <p:spPr>
          <a:xfrm>
            <a:off x="10016000" y="576000"/>
            <a:ext cx="656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1" name="Rektangel 30" hidden="1">
            <a:extLst>
              <a:ext uri="{FF2B5EF4-FFF2-40B4-BE49-F238E27FC236}">
                <a16:creationId xmlns:a16="http://schemas.microsoft.com/office/drawing/2014/main" id="{947A881C-FD57-44DF-B9B8-5B0F5B49DE58}"/>
              </a:ext>
            </a:extLst>
          </p:cNvPr>
          <p:cNvSpPr/>
          <p:nvPr userDrawn="1">
            <p:custDataLst>
              <p:tags r:id="rId70"/>
            </p:custDataLst>
          </p:nvPr>
        </p:nvSpPr>
        <p:spPr>
          <a:xfrm>
            <a:off x="1067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2" name="Rektangel 31" hidden="1">
            <a:extLst>
              <a:ext uri="{FF2B5EF4-FFF2-40B4-BE49-F238E27FC236}">
                <a16:creationId xmlns:a16="http://schemas.microsoft.com/office/drawing/2014/main" id="{CCE4ADD9-7B31-42C6-8FB2-1FE61057EF0E}"/>
              </a:ext>
            </a:extLst>
          </p:cNvPr>
          <p:cNvSpPr/>
          <p:nvPr userDrawn="1">
            <p:custDataLst>
              <p:tags r:id="rId71"/>
            </p:custDataLst>
          </p:nvPr>
        </p:nvSpPr>
        <p:spPr>
          <a:xfrm>
            <a:off x="10960000" y="576000"/>
            <a:ext cx="655999"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Text Placeholder 2"/>
          <p:cNvSpPr>
            <a:spLocks noGrp="1"/>
          </p:cNvSpPr>
          <p:nvPr>
            <p:ph type="body" idx="1"/>
          </p:nvPr>
        </p:nvSpPr>
        <p:spPr>
          <a:xfrm>
            <a:off x="575998" y="2001601"/>
            <a:ext cx="11040001" cy="4280138"/>
          </a:xfrm>
          <a:prstGeom prst="rect">
            <a:avLst/>
          </a:prstGeom>
        </p:spPr>
        <p:txBody>
          <a:bodyPr vert="horz" lIns="0" tIns="0" rIns="0" bIns="0" rtlCol="0">
            <a:noAutofit/>
          </a:bodyPr>
          <a:lstStyle/>
          <a:p>
            <a:pPr lvl="0"/>
            <a:r>
              <a:rPr lang="en-US" noProof="0" dirty="0"/>
              <a:t>Level 1, Body Calibri 16 </a:t>
            </a:r>
            <a:r>
              <a:rPr lang="en-US" noProof="0" dirty="0" err="1"/>
              <a:t>pt</a:t>
            </a:r>
            <a:endParaRPr lang="en-US" noProof="0" dirty="0"/>
          </a:p>
          <a:p>
            <a:pPr lvl="1"/>
            <a:r>
              <a:rPr lang="en-US" noProof="0" dirty="0"/>
              <a:t>Level 2, Body Calibri 16 </a:t>
            </a:r>
            <a:r>
              <a:rPr lang="en-US" noProof="0" dirty="0" err="1"/>
              <a:t>pt</a:t>
            </a:r>
            <a:endParaRPr lang="en-US" noProof="0" dirty="0"/>
          </a:p>
          <a:p>
            <a:pPr lvl="2"/>
            <a:r>
              <a:rPr lang="en-US" noProof="0" dirty="0"/>
              <a:t>Level 3, Body Calibri 16 </a:t>
            </a:r>
            <a:r>
              <a:rPr lang="en-US" noProof="0" dirty="0" err="1"/>
              <a:t>pt</a:t>
            </a:r>
            <a:endParaRPr lang="en-US" noProof="0" dirty="0"/>
          </a:p>
          <a:p>
            <a:pPr lvl="3"/>
            <a:r>
              <a:rPr lang="en-US" noProof="0" dirty="0"/>
              <a:t>Level 4, Body Calibri 16 </a:t>
            </a:r>
            <a:r>
              <a:rPr lang="en-US" noProof="0" dirty="0" err="1"/>
              <a:t>pt</a:t>
            </a:r>
            <a:r>
              <a:rPr lang="en-US" noProof="0" dirty="0"/>
              <a:t> </a:t>
            </a:r>
          </a:p>
          <a:p>
            <a:pPr lvl="4"/>
            <a:r>
              <a:rPr lang="en-US" noProof="0" dirty="0"/>
              <a:t>Level 5, Body Calibri 16 </a:t>
            </a:r>
            <a:r>
              <a:rPr lang="en-US" noProof="0" dirty="0" err="1"/>
              <a:t>pt</a:t>
            </a:r>
            <a:endParaRPr lang="en-US" noProof="0" dirty="0"/>
          </a:p>
          <a:p>
            <a:pPr lvl="5"/>
            <a:r>
              <a:rPr lang="en-US" noProof="0" dirty="0"/>
              <a:t>Level 6, Body Calibri 16 </a:t>
            </a:r>
            <a:r>
              <a:rPr lang="en-US" noProof="0" dirty="0" err="1"/>
              <a:t>pt</a:t>
            </a:r>
            <a:endParaRPr lang="en-US" noProof="0" dirty="0"/>
          </a:p>
          <a:p>
            <a:pPr lvl="6"/>
            <a:r>
              <a:rPr lang="en-US" noProof="0" dirty="0"/>
              <a:t>Level 7, Header Calibri Bold 16 </a:t>
            </a:r>
            <a:r>
              <a:rPr lang="en-US" noProof="0" dirty="0" err="1"/>
              <a:t>pt</a:t>
            </a:r>
            <a:endParaRPr lang="en-US" noProof="0" dirty="0"/>
          </a:p>
          <a:p>
            <a:pPr lvl="7"/>
            <a:r>
              <a:rPr lang="en-US" noProof="0" dirty="0"/>
              <a:t>Level 8, Body Report / Note Calibri 12 </a:t>
            </a:r>
            <a:r>
              <a:rPr lang="en-US" noProof="0" dirty="0" err="1"/>
              <a:t>pt</a:t>
            </a:r>
            <a:endParaRPr lang="en-US" noProof="0" dirty="0"/>
          </a:p>
          <a:p>
            <a:pPr lvl="8"/>
            <a:r>
              <a:rPr lang="en-US" noProof="0" dirty="0"/>
              <a:t>Level 9, Header Report / Note  Calibri Bold 12 </a:t>
            </a:r>
            <a:r>
              <a:rPr lang="en-US" noProof="0" dirty="0" err="1"/>
              <a:t>pt</a:t>
            </a:r>
            <a:endParaRPr lang="en-US" noProof="0"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490275"/>
            <a:ext cx="11041200" cy="522000"/>
          </a:xfrm>
          <a:prstGeom prst="rect">
            <a:avLst/>
          </a:prstGeom>
        </p:spPr>
        <p:txBody>
          <a:bodyPr vert="horz" lIns="0" tIns="0" rIns="0" bIns="0" rtlCol="0" anchor="t" anchorCtr="0">
            <a:noAutofit/>
          </a:bodyPr>
          <a:lstStyle/>
          <a:p>
            <a:r>
              <a:rPr lang="en-US" dirty="0"/>
              <a:t>Click to edit Master title style</a:t>
            </a:r>
          </a:p>
        </p:txBody>
      </p:sp>
      <p:sp>
        <p:nvSpPr>
          <p:cNvPr id="39" name="TextBox 38">
            <a:extLst>
              <a:ext uri="{FF2B5EF4-FFF2-40B4-BE49-F238E27FC236}">
                <a16:creationId xmlns:a16="http://schemas.microsoft.com/office/drawing/2014/main" id="{A61D1E65-56D8-4C6A-835D-2DC3D9127394}"/>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6" name="Slide Number Placeholder 5"/>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37" name="Date Placeholder 3">
            <a:extLst>
              <a:ext uri="{FF2B5EF4-FFF2-40B4-BE49-F238E27FC236}">
                <a16:creationId xmlns:a16="http://schemas.microsoft.com/office/drawing/2014/main" id="{D25BFB54-FADF-4204-9957-A697861BF28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US" dirty="0"/>
          </a:p>
        </p:txBody>
      </p:sp>
      <p:sp>
        <p:nvSpPr>
          <p:cNvPr id="38" name="Footer Placeholder 4">
            <a:extLst>
              <a:ext uri="{FF2B5EF4-FFF2-40B4-BE49-F238E27FC236}">
                <a16:creationId xmlns:a16="http://schemas.microsoft.com/office/drawing/2014/main" id="{95B4A747-63D9-47C2-B242-E0FD8FF7DA89}"/>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2" name="text" descr="{&quot;templafy&quot;:{&quot;id&quot;:&quot;366ea0c5-a4d0-4bfe-8f73-359b9eb38777&quot;}}" title="Form.Lcn">
            <a:extLst>
              <a:ext uri="{FF2B5EF4-FFF2-40B4-BE49-F238E27FC236}">
                <a16:creationId xmlns:a16="http://schemas.microsoft.com/office/drawing/2014/main" id="{B6F68179-FAF2-1917-47E8-6581F3C9C205}"/>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LCN-5763756-062123</a:t>
            </a:r>
          </a:p>
        </p:txBody>
      </p:sp>
      <p:sp>
        <p:nvSpPr>
          <p:cNvPr id="4" name="text" descr="{&quot;templafy&quot;:{&quot;id&quot;:&quot;25be6658-f3aa-4aac-ba48-783f7cf44d13&quot;}}" title="Form.AudienceDisclosure">
            <a:extLst>
              <a:ext uri="{FF2B5EF4-FFF2-40B4-BE49-F238E27FC236}">
                <a16:creationId xmlns:a16="http://schemas.microsoft.com/office/drawing/2014/main" id="{ABC0C2A2-32BE-ED59-34D0-4740477915E5}"/>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use with the general public</a:t>
            </a:r>
          </a:p>
        </p:txBody>
      </p:sp>
      <p:sp>
        <p:nvSpPr>
          <p:cNvPr id="5" name="text" descr="{&quot;templafy&quot;:{&quot;id&quot;:&quot;c5ab6fd3-f717-4ce7-a39a-b598aa045a40&quot;}}" title="UserProfile.Address.Copyright">
            <a:extLst>
              <a:ext uri="{FF2B5EF4-FFF2-40B4-BE49-F238E27FC236}">
                <a16:creationId xmlns:a16="http://schemas.microsoft.com/office/drawing/2014/main" id="{0804727A-90BA-B584-3AF1-5AFD48B52D38}"/>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 2024 Lincoln National Corporation</a:t>
            </a:r>
          </a:p>
        </p:txBody>
      </p:sp>
    </p:spTree>
    <p:extLst>
      <p:ext uri="{BB962C8B-B14F-4D97-AF65-F5344CB8AC3E}">
        <p14:creationId xmlns:p14="http://schemas.microsoft.com/office/powerpoint/2010/main" val="203277559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 id="2147483892" r:id="rId32"/>
    <p:sldLayoutId id="2147483893" r:id="rId33"/>
    <p:sldLayoutId id="2147483894" r:id="rId34"/>
    <p:sldLayoutId id="2147483895" r:id="rId35"/>
    <p:sldLayoutId id="2147483896" r:id="rId36"/>
    <p:sldLayoutId id="2147483897" r:id="rId37"/>
    <p:sldLayoutId id="2147483898" r:id="rId38"/>
    <p:sldLayoutId id="2147483899" r:id="rId39"/>
    <p:sldLayoutId id="2147483900" r:id="rId40"/>
    <p:sldLayoutId id="2147483901" r:id="rId41"/>
    <p:sldLayoutId id="2147483902" r:id="rId42"/>
    <p:sldLayoutId id="2147483903" r:id="rId43"/>
    <p:sldLayoutId id="2147483904" r:id="rId44"/>
    <p:sldLayoutId id="2147483905" r:id="rId45"/>
    <p:sldLayoutId id="2147483906" r:id="rId46"/>
    <p:sldLayoutId id="2147483907" r:id="rId47"/>
  </p:sldLayoutIdLst>
  <p:hf sldNum="0" hdr="0" ftr="0" dt="0"/>
  <p:txStyles>
    <p:titleStyle>
      <a:lvl1pPr algn="l" defTabSz="914400" rtl="0" eaLnBrk="1" latinLnBrk="0" hangingPunct="1">
        <a:lnSpc>
          <a:spcPct val="100000"/>
        </a:lnSpc>
        <a:spcBef>
          <a:spcPct val="0"/>
        </a:spcBef>
        <a:buNone/>
        <a:defRPr sz="3400" b="0" kern="1200">
          <a:solidFill>
            <a:schemeClr val="tx1"/>
          </a:solidFill>
          <a:latin typeface="+mj-lt"/>
          <a:ea typeface="+mj-ea"/>
          <a:cs typeface="+mj-cs"/>
        </a:defRPr>
      </a:lvl1pPr>
    </p:titleStyle>
    <p:bodyStyle>
      <a:lvl1pPr marL="183600" indent="-1836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1pPr>
      <a:lvl2pPr marL="367200" indent="-1836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2pPr>
      <a:lvl3pPr marL="540000" indent="-1728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3pPr>
      <a:lvl4pPr marL="712800" indent="-172800" algn="l" defTabSz="914400" rtl="0" eaLnBrk="1" latinLnBrk="0" hangingPunct="1">
        <a:lnSpc>
          <a:spcPct val="100000"/>
        </a:lnSpc>
        <a:spcBef>
          <a:spcPts val="0"/>
        </a:spcBef>
        <a:spcAft>
          <a:spcPts val="800"/>
        </a:spcAft>
        <a:buFont typeface="Arial" panose="020B0604020202020204" pitchFamily="34" charset="0"/>
        <a:buChar char="◦"/>
        <a:defRPr sz="1600" b="0" kern="1200">
          <a:solidFill>
            <a:schemeClr val="tx1"/>
          </a:solidFill>
          <a:latin typeface="+mn-lt"/>
          <a:ea typeface="+mn-ea"/>
          <a:cs typeface="+mn-cs"/>
        </a:defRPr>
      </a:lvl4pPr>
      <a:lvl5pPr marL="885600" indent="-172800" algn="l" defTabSz="914400" rtl="0" eaLnBrk="1" latinLnBrk="0" hangingPunct="1">
        <a:lnSpc>
          <a:spcPct val="100000"/>
        </a:lnSpc>
        <a:spcBef>
          <a:spcPts val="0"/>
        </a:spcBef>
        <a:spcAft>
          <a:spcPts val="800"/>
        </a:spcAft>
        <a:buFont typeface="Arial" panose="020B0604020202020204" pitchFamily="34" charset="0"/>
        <a:buChar char="»"/>
        <a:tabLst/>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800"/>
        </a:spcAft>
        <a:buFont typeface="Arial" panose="020B0604020202020204" pitchFamily="34" charset="0"/>
        <a:buChar char="​"/>
        <a:defRPr sz="16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
          <p15:clr>
            <a:srgbClr val="F26B43"/>
          </p15:clr>
        </p15:guide>
        <p15:guide id="2" pos="776">
          <p15:clr>
            <a:srgbClr val="F26B43"/>
          </p15:clr>
        </p15:guide>
        <p15:guide id="3" orient="horz" pos="362">
          <p15:clr>
            <a:srgbClr val="F26B43"/>
          </p15:clr>
        </p15:guide>
        <p15:guide id="4" orient="horz" pos="3957">
          <p15:clr>
            <a:srgbClr val="F26B43"/>
          </p15:clr>
        </p15:guide>
        <p15:guide id="5" pos="957">
          <p15:clr>
            <a:srgbClr val="F26B43"/>
          </p15:clr>
        </p15:guide>
        <p15:guide id="6" pos="1370">
          <p15:clr>
            <a:srgbClr val="F26B43"/>
          </p15:clr>
        </p15:guide>
        <p15:guide id="7" pos="1552">
          <p15:clr>
            <a:srgbClr val="F26B43"/>
          </p15:clr>
        </p15:guide>
        <p15:guide id="8" pos="1965">
          <p15:clr>
            <a:srgbClr val="F26B43"/>
          </p15:clr>
        </p15:guide>
        <p15:guide id="9" pos="2146">
          <p15:clr>
            <a:srgbClr val="F26B43"/>
          </p15:clr>
        </p15:guide>
        <p15:guide id="10" pos="2560">
          <p15:clr>
            <a:srgbClr val="F26B43"/>
          </p15:clr>
        </p15:guide>
        <p15:guide id="11" pos="2741">
          <p15:clr>
            <a:srgbClr val="F26B43"/>
          </p15:clr>
        </p15:guide>
        <p15:guide id="12" pos="3154">
          <p15:clr>
            <a:srgbClr val="F26B43"/>
          </p15:clr>
        </p15:guide>
        <p15:guide id="13" pos="3336">
          <p15:clr>
            <a:srgbClr val="F26B43"/>
          </p15:clr>
        </p15:guide>
        <p15:guide id="14" pos="3749">
          <p15:clr>
            <a:srgbClr val="F26B43"/>
          </p15:clr>
        </p15:guide>
        <p15:guide id="15" pos="3930">
          <p15:clr>
            <a:srgbClr val="F26B43"/>
          </p15:clr>
        </p15:guide>
        <p15:guide id="16" pos="4343">
          <p15:clr>
            <a:srgbClr val="F26B43"/>
          </p15:clr>
        </p15:guide>
        <p15:guide id="17" pos="4525">
          <p15:clr>
            <a:srgbClr val="F26B43"/>
          </p15:clr>
        </p15:guide>
        <p15:guide id="18" pos="4938">
          <p15:clr>
            <a:srgbClr val="F26B43"/>
          </p15:clr>
        </p15:guide>
        <p15:guide id="19" pos="5120">
          <p15:clr>
            <a:srgbClr val="F26B43"/>
          </p15:clr>
        </p15:guide>
        <p15:guide id="20" pos="5533">
          <p15:clr>
            <a:srgbClr val="F26B43"/>
          </p15:clr>
        </p15:guide>
        <p15:guide id="21" pos="5714">
          <p15:clr>
            <a:srgbClr val="F26B43"/>
          </p15:clr>
        </p15:guide>
        <p15:guide id="22" pos="6127">
          <p15:clr>
            <a:srgbClr val="F26B43"/>
          </p15:clr>
        </p15:guide>
        <p15:guide id="23" pos="6309">
          <p15:clr>
            <a:srgbClr val="F26B43"/>
          </p15:clr>
        </p15:guide>
        <p15:guide id="24" pos="6722">
          <p15:clr>
            <a:srgbClr val="F26B43"/>
          </p15:clr>
        </p15:guide>
        <p15:guide id="25" pos="6903">
          <p15:clr>
            <a:srgbClr val="F26B43"/>
          </p15:clr>
        </p15:guide>
        <p15:guide id="26" pos="7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WorkArea]" descr="&lt;?xml version=&quot;1.0&quot; encoding=&quot;utf-16&quot;?&gt;&#10;&lt;GridTheme xmlns:xsi=&quot;http://www.w3.org/2001/XMLSchema-instance&quot; xmlns:xsd=&quot;http://www.w3.org/2001/XMLSchema&quot;&gt;&#10;  &lt;GuideLines /&gt;&#10;  &lt;SubGrids&gt;&#10;    &lt;SubGrid&gt;&#10;      &lt;Left&gt;45.354332&lt;/Left&gt;&#10;      &lt;Top&gt;45.354332&lt;/Top&gt;&#10;      &lt;Width&gt;51.65354&lt;/Width&gt;&#10;      &lt;Height&gt;449.291351&lt;/Height&gt;&#10;    &lt;/SubGrid&gt;&#10;    &lt;SubGrid&gt;&#10;      &lt;Left&gt;97.00787&lt;/Left&gt;&#10;      &lt;Top&gt;45.354332&lt;/Top&gt;&#10;      &lt;Width&gt;22.677166&lt;/Width&gt;&#10;      &lt;Height&gt;449.291351&lt;/Height&gt;&#10;    &lt;/SubGrid&gt;&#10;    &lt;SubGrid&gt;&#10;      &lt;Left&gt;119.685036&lt;/Left&gt;&#10;      &lt;Top&gt;45.354332&lt;/Top&gt;&#10;      &lt;Width&gt;51.65354&lt;/Width&gt;&#10;      &lt;Height&gt;449.291351&lt;/Height&gt;&#10;    &lt;/SubGrid&gt;&#10;    &lt;SubGrid&gt;&#10;      &lt;Left&gt;171.338577&lt;/Left&gt;&#10;      &lt;Top&gt;45.354332&lt;/Top&gt;&#10;      &lt;Width&gt;22.677166&lt;/Width&gt;&#10;      &lt;Height&gt;449.291351&lt;/Height&gt;&#10;    &lt;/SubGrid&gt;&#10;    &lt;SubGrid&gt;&#10;      &lt;Left&gt;194.015747&lt;/Left&gt;&#10;      &lt;Top&gt;45.354332&lt;/Top&gt;&#10;      &lt;Width&gt;51.65354&lt;/Width&gt;&#10;      &lt;Height&gt;449.291351&lt;/Height&gt;&#10;    &lt;/SubGrid&gt;&#10;    &lt;SubGrid&gt;&#10;      &lt;Left&gt;245.6693&lt;/Left&gt;&#10;      &lt;Top&gt;45.354332&lt;/Top&gt;&#10;      &lt;Width&gt;22.677166&lt;/Width&gt;&#10;      &lt;Height&gt;449.291351&lt;/Height&gt;&#10;    &lt;/SubGrid&gt;&#10;    &lt;SubGrid&gt;&#10;      &lt;Left&gt;268.346466&lt;/Left&gt;&#10;      &lt;Top&gt;45.354332&lt;/Top&gt;&#10;      &lt;Width&gt;51.65354&lt;/Width&gt;&#10;      &lt;Height&gt;449.291351&lt;/Height&gt;&#10;    &lt;/SubGrid&gt;&#10;    &lt;SubGrid&gt;&#10;      &lt;Left&gt;320&lt;/Left&gt;&#10;      &lt;Top&gt;45.354332&lt;/Top&gt;&#10;      &lt;Width&gt;22.677166&lt;/Width&gt;&#10;      &lt;Height&gt;449.291351&lt;/Height&gt;&#10;    &lt;/SubGrid&gt;&#10;    &lt;SubGrid&gt;&#10;      &lt;Left&gt;342.677155&lt;/Left&gt;&#10;      &lt;Top&gt;45.354332&lt;/Top&gt;&#10;      &lt;Width&gt;51.65354&lt;/Width&gt;&#10;      &lt;Height&gt;449.291351&lt;/Height&gt;&#10;    &lt;/SubGrid&gt;&#10;    &lt;SubGrid&gt;&#10;      &lt;Left&gt;394.330719&lt;/Left&gt;&#10;      &lt;Top&gt;45.354332&lt;/Top&gt;&#10;      &lt;Width&gt;22.677166&lt;/Width&gt;&#10;      &lt;Height&gt;449.291351&lt;/Height&gt;&#10;    &lt;/SubGrid&gt;&#10;    &lt;SubGrid&gt;&#10;      &lt;Left&gt;417.007874&lt;/Left&gt;&#10;      &lt;Top&gt;45.354332&lt;/Top&gt;&#10;      &lt;Width&gt;51.65354&lt;/Width&gt;&#10;      &lt;Height&gt;449.291351&lt;/Height&gt;&#10;    &lt;/SubGrid&gt;&#10;    &lt;SubGrid&gt;&#10;      &lt;Left&gt;468.6614&lt;/Left&gt;&#10;      &lt;Top&gt;45.354332&lt;/Top&gt;&#10;      &lt;Width&gt;22.677166&lt;/Width&gt;&#10;      &lt;Height&gt;449.291351&lt;/Height&gt;&#10;    &lt;/SubGrid&gt;&#10;    &lt;SubGrid&gt;&#10;      &lt;Left&gt;491.3386&lt;/Left&gt;&#10;      &lt;Top&gt;45.354332&lt;/Top&gt;&#10;      &lt;Width&gt;51.65354&lt;/Width&gt;&#10;      &lt;Height&gt;449.291351&lt;/Height&gt;&#10;    &lt;/SubGrid&gt;&#10;    &lt;SubGrid&gt;&#10;      &lt;Left&gt;542.9921&lt;/Left&gt;&#10;      &lt;Top&gt;45.354332&lt;/Top&gt;&#10;      &lt;Width&gt;22.677166&lt;/Width&gt;&#10;      &lt;Height&gt;449.291351&lt;/Height&gt;&#10;    &lt;/SubGrid&gt;&#10;    &lt;SubGrid&gt;&#10;      &lt;Left&gt;565.6693&lt;/Left&gt;&#10;      &lt;Top&gt;45.354332&lt;/Top&gt;&#10;      &lt;Width&gt;51.65354&lt;/Width&gt;&#10;      &lt;Height&gt;449.291351&lt;/Height&gt;&#10;    &lt;/SubGrid&gt;&#10;    &lt;SubGrid&gt;&#10;      &lt;Left&gt;617.3228&lt;/Left&gt;&#10;      &lt;Top&gt;45.354332&lt;/Top&gt;&#10;      &lt;Width&gt;22.677166&lt;/Width&gt;&#10;      &lt;Height&gt;449.291351&lt;/Height&gt;&#10;    &lt;/SubGrid&gt;&#10;    &lt;SubGrid&gt;&#10;      &lt;Left&gt;640&lt;/Left&gt;&#10;      &lt;Top&gt;45.354332&lt;/Top&gt;&#10;      &lt;Width&gt;51.65354&lt;/Width&gt;&#10;      &lt;Height&gt;449.291351&lt;/Height&gt;&#10;    &lt;/SubGrid&gt;&#10;    &lt;SubGrid&gt;&#10;      &lt;Left&gt;691.653564&lt;/Left&gt;&#10;      &lt;Top&gt;45.354332&lt;/Top&gt;&#10;      &lt;Width&gt;22.677166&lt;/Width&gt;&#10;      &lt;Height&gt;449.291351&lt;/Height&gt;&#10;    &lt;/SubGrid&gt;&#10;    &lt;SubGrid&gt;&#10;      &lt;Left&gt;714.3307&lt;/Left&gt;&#10;      &lt;Top&gt;45.354332&lt;/Top&gt;&#10;      &lt;Width&gt;51.65354&lt;/Width&gt;&#10;      &lt;Height&gt;449.291351&lt;/Height&gt;&#10;    &lt;/SubGrid&gt;&#10;    &lt;SubGrid&gt;&#10;      &lt;Left&gt;765.984253&lt;/Left&gt;&#10;      &lt;Top&gt;45.354332&lt;/Top&gt;&#10;      &lt;Width&gt;22.677166&lt;/Width&gt;&#10;      &lt;Height&gt;449.291351&lt;/Height&gt;&#10;    &lt;/SubGrid&gt;&#10;    &lt;SubGrid&gt;&#10;      &lt;Left&gt;788.661438&lt;/Left&gt;&#10;      &lt;Top&gt;45.354332&lt;/Top&gt;&#10;      &lt;Width&gt;51.65354&lt;/Width&gt;&#10;      &lt;Height&gt;449.291351&lt;/Height&gt;&#10;    &lt;/SubGrid&gt;&#10;    &lt;SubGrid&gt;&#10;      &lt;Left&gt;840.314941&lt;/Left&gt;&#10;      &lt;Top&gt;45.354332&lt;/Top&gt;&#10;      &lt;Width&gt;22.677166&lt;/Width&gt;&#10;      &lt;Height&gt;449.291351&lt;/Height&gt;&#10;    &lt;/SubGrid&gt;&#10;    &lt;SubGrid&gt;&#10;      &lt;Left&gt;862.9921&lt;/Left&gt;&#10;      &lt;Top&gt;45.354332&lt;/Top&gt;&#10;      &lt;Width&gt;51.6534424&lt;/Width&gt;&#10;      &lt;Height&gt;449.291351&lt;/Height&gt;&#10;    &lt;/SubGrid&gt;&#10;  &lt;/SubGrids&gt;&#10;  &lt;WorkArea&gt;&#10;    &lt;Top&gt;45.354332&lt;/Top&gt;&#10;    &lt;Left&gt;45.354332&lt;/Left&gt;&#10;    &lt;Width&gt;869.29126&lt;/Width&gt;&#10;    &lt;Height&gt;449.29135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88552703-992B-4047-B28A-D137DE896EA7}"/>
              </a:ext>
            </a:extLst>
          </p:cNvPr>
          <p:cNvSpPr/>
          <p:nvPr userDrawn="1"/>
        </p:nvSpPr>
        <p:spPr>
          <a:xfrm>
            <a:off x="576000" y="576000"/>
            <a:ext cx="11039999" cy="5706000"/>
          </a:xfrm>
          <a:prstGeom prst="rect">
            <a:avLst/>
          </a:prstGeom>
          <a:no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0" name="Rektangel 9" hidden="1">
            <a:extLst>
              <a:ext uri="{FF2B5EF4-FFF2-40B4-BE49-F238E27FC236}">
                <a16:creationId xmlns:a16="http://schemas.microsoft.com/office/drawing/2014/main" id="{8EF965AE-5723-4F50-BBAB-831DEDA23E8E}"/>
              </a:ext>
            </a:extLst>
          </p:cNvPr>
          <p:cNvSpPr/>
          <p:nvPr userDrawn="1">
            <p:custDataLst>
              <p:tags r:id="rId29"/>
            </p:custDataLst>
          </p:nvPr>
        </p:nvSpPr>
        <p:spPr>
          <a:xfrm>
            <a:off x="576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1" name="Rektangel 10" hidden="1">
            <a:extLst>
              <a:ext uri="{FF2B5EF4-FFF2-40B4-BE49-F238E27FC236}">
                <a16:creationId xmlns:a16="http://schemas.microsoft.com/office/drawing/2014/main" id="{9100B9FD-7C67-4C67-AA09-2740554336AE}"/>
              </a:ext>
            </a:extLst>
          </p:cNvPr>
          <p:cNvSpPr/>
          <p:nvPr userDrawn="1">
            <p:custDataLst>
              <p:tags r:id="rId30"/>
            </p:custDataLst>
          </p:nvPr>
        </p:nvSpPr>
        <p:spPr>
          <a:xfrm>
            <a:off x="123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2" name="Rektangel 11" hidden="1">
            <a:extLst>
              <a:ext uri="{FF2B5EF4-FFF2-40B4-BE49-F238E27FC236}">
                <a16:creationId xmlns:a16="http://schemas.microsoft.com/office/drawing/2014/main" id="{57782E00-42BB-4159-983C-2E3008F5C02C}"/>
              </a:ext>
            </a:extLst>
          </p:cNvPr>
          <p:cNvSpPr/>
          <p:nvPr userDrawn="1">
            <p:custDataLst>
              <p:tags r:id="rId31"/>
            </p:custDataLst>
          </p:nvPr>
        </p:nvSpPr>
        <p:spPr>
          <a:xfrm>
            <a:off x="1520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3" name="Rektangel 12" hidden="1">
            <a:extLst>
              <a:ext uri="{FF2B5EF4-FFF2-40B4-BE49-F238E27FC236}">
                <a16:creationId xmlns:a16="http://schemas.microsoft.com/office/drawing/2014/main" id="{8EF7F991-A5F8-40BF-BAA5-2AFC0C5214E3}"/>
              </a:ext>
            </a:extLst>
          </p:cNvPr>
          <p:cNvSpPr/>
          <p:nvPr userDrawn="1">
            <p:custDataLst>
              <p:tags r:id="rId32"/>
            </p:custDataLst>
          </p:nvPr>
        </p:nvSpPr>
        <p:spPr>
          <a:xfrm>
            <a:off x="2176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4" name="Rektangel 13" hidden="1">
            <a:extLst>
              <a:ext uri="{FF2B5EF4-FFF2-40B4-BE49-F238E27FC236}">
                <a16:creationId xmlns:a16="http://schemas.microsoft.com/office/drawing/2014/main" id="{A79A0A94-45DF-4C90-B903-DFD23A6202F7}"/>
              </a:ext>
            </a:extLst>
          </p:cNvPr>
          <p:cNvSpPr/>
          <p:nvPr userDrawn="1">
            <p:custDataLst>
              <p:tags r:id="rId33"/>
            </p:custDataLst>
          </p:nvPr>
        </p:nvSpPr>
        <p:spPr>
          <a:xfrm>
            <a:off x="2464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5" name="Rektangel 14" hidden="1">
            <a:extLst>
              <a:ext uri="{FF2B5EF4-FFF2-40B4-BE49-F238E27FC236}">
                <a16:creationId xmlns:a16="http://schemas.microsoft.com/office/drawing/2014/main" id="{8146D393-FF09-4131-B7AD-65DCF8D140FB}"/>
              </a:ext>
            </a:extLst>
          </p:cNvPr>
          <p:cNvSpPr/>
          <p:nvPr userDrawn="1">
            <p:custDataLst>
              <p:tags r:id="rId34"/>
            </p:custDataLst>
          </p:nvPr>
        </p:nvSpPr>
        <p:spPr>
          <a:xfrm>
            <a:off x="3120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6" name="Rektangel 15" hidden="1">
            <a:extLst>
              <a:ext uri="{FF2B5EF4-FFF2-40B4-BE49-F238E27FC236}">
                <a16:creationId xmlns:a16="http://schemas.microsoft.com/office/drawing/2014/main" id="{A6E0E920-E707-4C90-8204-74AEE50231D0}"/>
              </a:ext>
            </a:extLst>
          </p:cNvPr>
          <p:cNvSpPr/>
          <p:nvPr userDrawn="1">
            <p:custDataLst>
              <p:tags r:id="rId35"/>
            </p:custDataLst>
          </p:nvPr>
        </p:nvSpPr>
        <p:spPr>
          <a:xfrm>
            <a:off x="3408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7" name="Rektangel 16" hidden="1">
            <a:extLst>
              <a:ext uri="{FF2B5EF4-FFF2-40B4-BE49-F238E27FC236}">
                <a16:creationId xmlns:a16="http://schemas.microsoft.com/office/drawing/2014/main" id="{096DD2B5-9689-4418-87B9-1D026CE10A40}"/>
              </a:ext>
            </a:extLst>
          </p:cNvPr>
          <p:cNvSpPr/>
          <p:nvPr userDrawn="1">
            <p:custDataLst>
              <p:tags r:id="rId36"/>
            </p:custDataLst>
          </p:nvPr>
        </p:nvSpPr>
        <p:spPr>
          <a:xfrm>
            <a:off x="4064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8" name="Rektangel 17" hidden="1">
            <a:extLst>
              <a:ext uri="{FF2B5EF4-FFF2-40B4-BE49-F238E27FC236}">
                <a16:creationId xmlns:a16="http://schemas.microsoft.com/office/drawing/2014/main" id="{A56C8832-8FF9-44A8-88C5-50D17A48F317}"/>
              </a:ext>
            </a:extLst>
          </p:cNvPr>
          <p:cNvSpPr/>
          <p:nvPr userDrawn="1">
            <p:custDataLst>
              <p:tags r:id="rId37"/>
            </p:custDataLst>
          </p:nvPr>
        </p:nvSpPr>
        <p:spPr>
          <a:xfrm>
            <a:off x="4352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9" name="Rektangel 18" hidden="1">
            <a:extLst>
              <a:ext uri="{FF2B5EF4-FFF2-40B4-BE49-F238E27FC236}">
                <a16:creationId xmlns:a16="http://schemas.microsoft.com/office/drawing/2014/main" id="{99C77DA0-C3B9-41DD-8800-C82C559304E3}"/>
              </a:ext>
            </a:extLst>
          </p:cNvPr>
          <p:cNvSpPr/>
          <p:nvPr userDrawn="1">
            <p:custDataLst>
              <p:tags r:id="rId38"/>
            </p:custDataLst>
          </p:nvPr>
        </p:nvSpPr>
        <p:spPr>
          <a:xfrm>
            <a:off x="5008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0" name="Rektangel 19" hidden="1">
            <a:extLst>
              <a:ext uri="{FF2B5EF4-FFF2-40B4-BE49-F238E27FC236}">
                <a16:creationId xmlns:a16="http://schemas.microsoft.com/office/drawing/2014/main" id="{97561521-4785-482A-8E25-352E5EDF5AE4}"/>
              </a:ext>
            </a:extLst>
          </p:cNvPr>
          <p:cNvSpPr/>
          <p:nvPr userDrawn="1">
            <p:custDataLst>
              <p:tags r:id="rId39"/>
            </p:custDataLst>
          </p:nvPr>
        </p:nvSpPr>
        <p:spPr>
          <a:xfrm>
            <a:off x="5296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1" name="Rektangel 20" hidden="1">
            <a:extLst>
              <a:ext uri="{FF2B5EF4-FFF2-40B4-BE49-F238E27FC236}">
                <a16:creationId xmlns:a16="http://schemas.microsoft.com/office/drawing/2014/main" id="{B4148CBC-C15D-49A9-98C9-1B31B5D7077A}"/>
              </a:ext>
            </a:extLst>
          </p:cNvPr>
          <p:cNvSpPr/>
          <p:nvPr userDrawn="1">
            <p:custDataLst>
              <p:tags r:id="rId40"/>
            </p:custDataLst>
          </p:nvPr>
        </p:nvSpPr>
        <p:spPr>
          <a:xfrm>
            <a:off x="595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2" name="Rektangel 21" hidden="1">
            <a:extLst>
              <a:ext uri="{FF2B5EF4-FFF2-40B4-BE49-F238E27FC236}">
                <a16:creationId xmlns:a16="http://schemas.microsoft.com/office/drawing/2014/main" id="{CD8CD924-AF39-4756-8FC6-5EF6ADE8CC16}"/>
              </a:ext>
            </a:extLst>
          </p:cNvPr>
          <p:cNvSpPr/>
          <p:nvPr userDrawn="1">
            <p:custDataLst>
              <p:tags r:id="rId41"/>
            </p:custDataLst>
          </p:nvPr>
        </p:nvSpPr>
        <p:spPr>
          <a:xfrm>
            <a:off x="6240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3" name="Rektangel 22" hidden="1">
            <a:extLst>
              <a:ext uri="{FF2B5EF4-FFF2-40B4-BE49-F238E27FC236}">
                <a16:creationId xmlns:a16="http://schemas.microsoft.com/office/drawing/2014/main" id="{524103FE-1684-40F5-9C6E-72F4DD91C170}"/>
              </a:ext>
            </a:extLst>
          </p:cNvPr>
          <p:cNvSpPr/>
          <p:nvPr userDrawn="1">
            <p:custDataLst>
              <p:tags r:id="rId42"/>
            </p:custDataLst>
          </p:nvPr>
        </p:nvSpPr>
        <p:spPr>
          <a:xfrm>
            <a:off x="6896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4" name="Rektangel 23" hidden="1">
            <a:extLst>
              <a:ext uri="{FF2B5EF4-FFF2-40B4-BE49-F238E27FC236}">
                <a16:creationId xmlns:a16="http://schemas.microsoft.com/office/drawing/2014/main" id="{201CBF69-86F7-4B8E-8BAE-C0AF3B367549}"/>
              </a:ext>
            </a:extLst>
          </p:cNvPr>
          <p:cNvSpPr/>
          <p:nvPr userDrawn="1">
            <p:custDataLst>
              <p:tags r:id="rId43"/>
            </p:custDataLst>
          </p:nvPr>
        </p:nvSpPr>
        <p:spPr>
          <a:xfrm>
            <a:off x="7184000" y="576000"/>
            <a:ext cx="656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5" name="Rektangel 24" hidden="1">
            <a:extLst>
              <a:ext uri="{FF2B5EF4-FFF2-40B4-BE49-F238E27FC236}">
                <a16:creationId xmlns:a16="http://schemas.microsoft.com/office/drawing/2014/main" id="{E5168DB0-55EA-4B3C-B3A3-1E5EEBAD9533}"/>
              </a:ext>
            </a:extLst>
          </p:cNvPr>
          <p:cNvSpPr/>
          <p:nvPr userDrawn="1">
            <p:custDataLst>
              <p:tags r:id="rId44"/>
            </p:custDataLst>
          </p:nvPr>
        </p:nvSpPr>
        <p:spPr>
          <a:xfrm>
            <a:off x="7840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6" name="Rektangel 25" hidden="1">
            <a:extLst>
              <a:ext uri="{FF2B5EF4-FFF2-40B4-BE49-F238E27FC236}">
                <a16:creationId xmlns:a16="http://schemas.microsoft.com/office/drawing/2014/main" id="{722AB2E3-DF8F-4F99-9697-75199A678799}"/>
              </a:ext>
            </a:extLst>
          </p:cNvPr>
          <p:cNvSpPr/>
          <p:nvPr userDrawn="1">
            <p:custDataLst>
              <p:tags r:id="rId45"/>
            </p:custDataLst>
          </p:nvPr>
        </p:nvSpPr>
        <p:spPr>
          <a:xfrm>
            <a:off x="8128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7" name="Rektangel 26" hidden="1">
            <a:extLst>
              <a:ext uri="{FF2B5EF4-FFF2-40B4-BE49-F238E27FC236}">
                <a16:creationId xmlns:a16="http://schemas.microsoft.com/office/drawing/2014/main" id="{E4D370EF-A586-4930-BBF6-B0DBB2C7E55D}"/>
              </a:ext>
            </a:extLst>
          </p:cNvPr>
          <p:cNvSpPr/>
          <p:nvPr userDrawn="1">
            <p:custDataLst>
              <p:tags r:id="rId46"/>
            </p:custDataLst>
          </p:nvPr>
        </p:nvSpPr>
        <p:spPr>
          <a:xfrm>
            <a:off x="8784000" y="576000"/>
            <a:ext cx="288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8" name="Rektangel 27" hidden="1">
            <a:extLst>
              <a:ext uri="{FF2B5EF4-FFF2-40B4-BE49-F238E27FC236}">
                <a16:creationId xmlns:a16="http://schemas.microsoft.com/office/drawing/2014/main" id="{20F03CC0-84A1-4E07-B0A3-E9CD17A87DC4}"/>
              </a:ext>
            </a:extLst>
          </p:cNvPr>
          <p:cNvSpPr/>
          <p:nvPr userDrawn="1">
            <p:custDataLst>
              <p:tags r:id="rId47"/>
            </p:custDataLst>
          </p:nvPr>
        </p:nvSpPr>
        <p:spPr>
          <a:xfrm>
            <a:off x="9072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9" name="Rektangel 28" hidden="1">
            <a:extLst>
              <a:ext uri="{FF2B5EF4-FFF2-40B4-BE49-F238E27FC236}">
                <a16:creationId xmlns:a16="http://schemas.microsoft.com/office/drawing/2014/main" id="{B7FA3DEC-F472-4D05-B193-6BE03AD77013}"/>
              </a:ext>
            </a:extLst>
          </p:cNvPr>
          <p:cNvSpPr/>
          <p:nvPr userDrawn="1">
            <p:custDataLst>
              <p:tags r:id="rId48"/>
            </p:custDataLst>
          </p:nvPr>
        </p:nvSpPr>
        <p:spPr>
          <a:xfrm>
            <a:off x="9728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30" name="Rektangel 29" hidden="1">
            <a:extLst>
              <a:ext uri="{FF2B5EF4-FFF2-40B4-BE49-F238E27FC236}">
                <a16:creationId xmlns:a16="http://schemas.microsoft.com/office/drawing/2014/main" id="{B7E4E087-C5DA-4118-BF8C-21055CE5EA4F}"/>
              </a:ext>
            </a:extLst>
          </p:cNvPr>
          <p:cNvSpPr/>
          <p:nvPr userDrawn="1">
            <p:custDataLst>
              <p:tags r:id="rId49"/>
            </p:custDataLst>
          </p:nvPr>
        </p:nvSpPr>
        <p:spPr>
          <a:xfrm>
            <a:off x="10016000" y="576000"/>
            <a:ext cx="656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31" name="Rektangel 30" hidden="1">
            <a:extLst>
              <a:ext uri="{FF2B5EF4-FFF2-40B4-BE49-F238E27FC236}">
                <a16:creationId xmlns:a16="http://schemas.microsoft.com/office/drawing/2014/main" id="{947A881C-FD57-44DF-B9B8-5B0F5B49DE58}"/>
              </a:ext>
            </a:extLst>
          </p:cNvPr>
          <p:cNvSpPr/>
          <p:nvPr userDrawn="1">
            <p:custDataLst>
              <p:tags r:id="rId50"/>
            </p:custDataLst>
          </p:nvPr>
        </p:nvSpPr>
        <p:spPr>
          <a:xfrm>
            <a:off x="1067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32" name="Rektangel 31" hidden="1">
            <a:extLst>
              <a:ext uri="{FF2B5EF4-FFF2-40B4-BE49-F238E27FC236}">
                <a16:creationId xmlns:a16="http://schemas.microsoft.com/office/drawing/2014/main" id="{CCE4ADD9-7B31-42C6-8FB2-1FE61057EF0E}"/>
              </a:ext>
            </a:extLst>
          </p:cNvPr>
          <p:cNvSpPr/>
          <p:nvPr userDrawn="1">
            <p:custDataLst>
              <p:tags r:id="rId51"/>
            </p:custDataLst>
          </p:nvPr>
        </p:nvSpPr>
        <p:spPr>
          <a:xfrm>
            <a:off x="10960000" y="576000"/>
            <a:ext cx="655999"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3" name="Text Placeholder 2"/>
          <p:cNvSpPr>
            <a:spLocks noGrp="1"/>
          </p:cNvSpPr>
          <p:nvPr>
            <p:ph type="body" idx="1"/>
          </p:nvPr>
        </p:nvSpPr>
        <p:spPr>
          <a:xfrm>
            <a:off x="575998" y="2001601"/>
            <a:ext cx="11040001" cy="4280138"/>
          </a:xfrm>
          <a:prstGeom prst="rect">
            <a:avLst/>
          </a:prstGeom>
        </p:spPr>
        <p:txBody>
          <a:bodyPr vert="horz" lIns="0" tIns="0" rIns="0" bIns="0" rtlCol="0">
            <a:noAutofit/>
          </a:bodyPr>
          <a:lstStyle/>
          <a:p>
            <a:pPr lvl="0"/>
            <a:r>
              <a:rPr lang="en-US" noProof="0"/>
              <a:t>Level 1, Body Calibri 16 </a:t>
            </a:r>
            <a:r>
              <a:rPr lang="en-US" noProof="0" err="1"/>
              <a:t>pt</a:t>
            </a:r>
            <a:endParaRPr lang="en-US" noProof="0"/>
          </a:p>
          <a:p>
            <a:pPr lvl="1"/>
            <a:r>
              <a:rPr lang="en-US" noProof="0"/>
              <a:t>Level 2, Body Calibri 16 </a:t>
            </a:r>
            <a:r>
              <a:rPr lang="en-US" noProof="0" err="1"/>
              <a:t>pt</a:t>
            </a:r>
            <a:endParaRPr lang="en-US" noProof="0"/>
          </a:p>
          <a:p>
            <a:pPr lvl="2"/>
            <a:r>
              <a:rPr lang="en-US" noProof="0"/>
              <a:t>Level 3, Body Calibri 16 </a:t>
            </a:r>
            <a:r>
              <a:rPr lang="en-US" noProof="0" err="1"/>
              <a:t>pt</a:t>
            </a:r>
            <a:endParaRPr lang="en-US" noProof="0"/>
          </a:p>
          <a:p>
            <a:pPr lvl="3"/>
            <a:r>
              <a:rPr lang="en-US" noProof="0"/>
              <a:t>Level 4, Body Calibri 16 </a:t>
            </a:r>
            <a:r>
              <a:rPr lang="en-US" noProof="0" err="1"/>
              <a:t>pt</a:t>
            </a:r>
            <a:r>
              <a:rPr lang="en-US" noProof="0"/>
              <a:t> </a:t>
            </a:r>
          </a:p>
          <a:p>
            <a:pPr lvl="4"/>
            <a:r>
              <a:rPr lang="en-US" noProof="0"/>
              <a:t>Level 5, Body Calibri 16 </a:t>
            </a:r>
            <a:r>
              <a:rPr lang="en-US" noProof="0" err="1"/>
              <a:t>pt</a:t>
            </a:r>
            <a:endParaRPr lang="en-US" noProof="0"/>
          </a:p>
          <a:p>
            <a:pPr lvl="5"/>
            <a:r>
              <a:rPr lang="en-US" noProof="0"/>
              <a:t>Level 6, Body Calibri 16 </a:t>
            </a:r>
            <a:r>
              <a:rPr lang="en-US" noProof="0" err="1"/>
              <a:t>pt</a:t>
            </a:r>
            <a:endParaRPr lang="en-US" noProof="0"/>
          </a:p>
          <a:p>
            <a:pPr lvl="6"/>
            <a:r>
              <a:rPr lang="en-US" noProof="0"/>
              <a:t>Level 7, Header Calibri Bold 16 </a:t>
            </a:r>
            <a:r>
              <a:rPr lang="en-US" noProof="0" err="1"/>
              <a:t>pt</a:t>
            </a:r>
            <a:endParaRPr lang="en-US" noProof="0"/>
          </a:p>
          <a:p>
            <a:pPr lvl="7"/>
            <a:r>
              <a:rPr lang="en-US" noProof="0"/>
              <a:t>Level 8, Body Report / Note Calibri 12 </a:t>
            </a:r>
            <a:r>
              <a:rPr lang="en-US" noProof="0" err="1"/>
              <a:t>pt</a:t>
            </a:r>
            <a:endParaRPr lang="en-US" noProof="0"/>
          </a:p>
          <a:p>
            <a:pPr lvl="8"/>
            <a:r>
              <a:rPr lang="en-US" noProof="0"/>
              <a:t>Level 9, Header Report / Note  Calibri Bold 12 </a:t>
            </a:r>
            <a:r>
              <a:rPr lang="en-US" noProof="0" err="1"/>
              <a:t>pt</a:t>
            </a:r>
            <a:endParaRPr lang="en-US" noProof="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490275"/>
            <a:ext cx="11041200" cy="522000"/>
          </a:xfrm>
          <a:prstGeom prst="rect">
            <a:avLst/>
          </a:prstGeom>
        </p:spPr>
        <p:txBody>
          <a:bodyPr vert="horz" lIns="0" tIns="0" rIns="0" bIns="0" rtlCol="0" anchor="t" anchorCtr="0">
            <a:noAutofit/>
          </a:bodyPr>
          <a:lstStyle/>
          <a:p>
            <a:r>
              <a:rPr lang="en-US"/>
              <a:t>Click to edit Master title style</a:t>
            </a:r>
          </a:p>
        </p:txBody>
      </p:sp>
      <p:sp>
        <p:nvSpPr>
          <p:cNvPr id="39" name="TextBox 38">
            <a:extLst>
              <a:ext uri="{FF2B5EF4-FFF2-40B4-BE49-F238E27FC236}">
                <a16:creationId xmlns:a16="http://schemas.microsoft.com/office/drawing/2014/main" id="{A61D1E65-56D8-4C6A-835D-2DC3D9127394}"/>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a:solidFill>
                <a:schemeClr val="tx1"/>
              </a:solidFill>
              <a:latin typeface="+mn-lt"/>
              <a:cs typeface="Arial" panose="020B0604020202020204" pitchFamily="34" charset="0"/>
            </a:endParaRPr>
          </a:p>
        </p:txBody>
      </p:sp>
      <p:sp>
        <p:nvSpPr>
          <p:cNvPr id="6" name="Slide Number Placeholder 5"/>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a:p>
        </p:txBody>
      </p:sp>
      <p:sp>
        <p:nvSpPr>
          <p:cNvPr id="37" name="Date Placeholder 3">
            <a:extLst>
              <a:ext uri="{FF2B5EF4-FFF2-40B4-BE49-F238E27FC236}">
                <a16:creationId xmlns:a16="http://schemas.microsoft.com/office/drawing/2014/main" id="{D25BFB54-FADF-4204-9957-A697861BF28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a:p>
        </p:txBody>
      </p:sp>
      <p:sp>
        <p:nvSpPr>
          <p:cNvPr id="38" name="Footer Placeholder 4">
            <a:extLst>
              <a:ext uri="{FF2B5EF4-FFF2-40B4-BE49-F238E27FC236}">
                <a16:creationId xmlns:a16="http://schemas.microsoft.com/office/drawing/2014/main" id="{95B4A747-63D9-47C2-B242-E0FD8FF7DA89}"/>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a:p>
        </p:txBody>
      </p:sp>
      <p:sp>
        <p:nvSpPr>
          <p:cNvPr id="41" name="text" descr="{&quot;templafy&quot;:{&quot;id&quot;:&quot;4ffdaaef-0339-48bd-80a6-f7c24c50fd3d&quot;}}" title="UserProfile.Address.Copyright">
            <a:extLst>
              <a:ext uri="{FF2B5EF4-FFF2-40B4-BE49-F238E27FC236}">
                <a16:creationId xmlns:a16="http://schemas.microsoft.com/office/drawing/2014/main" id="{30E69B7C-76C3-4F63-8068-0F2A5F613920}"/>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©2024 Lincoln National Corporation</a:t>
            </a:r>
          </a:p>
        </p:txBody>
      </p:sp>
      <p:sp>
        <p:nvSpPr>
          <p:cNvPr id="34" name="text" descr="{&quot;templafy&quot;:{&quot;id&quot;:&quot;f80ec8ae-d18b-4d71-b0a8-3b4928556fb3&quot;}}" title="Form.AudienceDisclosure">
            <a:extLst>
              <a:ext uri="{FF2B5EF4-FFF2-40B4-BE49-F238E27FC236}">
                <a16:creationId xmlns:a16="http://schemas.microsoft.com/office/drawing/2014/main" id="{B868DA9A-7CCE-4E91-8593-1CC37CE9CC66}"/>
              </a:ext>
            </a:extLst>
          </p:cNvPr>
          <p:cNvSpPr txBox="1"/>
          <p:nvPr userDrawn="1"/>
        </p:nvSpPr>
        <p:spPr>
          <a:xfrm>
            <a:off x="4352132" y="6530400"/>
            <a:ext cx="3487737" cy="107722"/>
          </a:xfrm>
          <a:prstGeom prst="rect">
            <a:avLst/>
          </a:prstGeom>
          <a:noFill/>
        </p:spPr>
        <p:txBody>
          <a:bodyPr wrap="square" lIns="0" tIns="0" rIns="0" bIns="0" rtlCol="0" anchor="b" anchorCtr="0">
            <a:spAutoFit/>
          </a:bodyPr>
          <a:lstStyle/>
          <a:p>
            <a:pPr algn="ctr"/>
            <a:r>
              <a:rPr lang="en-US" sz="700" b="1" kern="400">
                <a:solidFill>
                  <a:schemeClr val="tx1"/>
                </a:solidFill>
                <a:cs typeface="Arial" panose="020B0604020202020204" pitchFamily="34" charset="0"/>
              </a:rPr>
              <a:t>For use with the general public.</a:t>
            </a:r>
          </a:p>
        </p:txBody>
      </p:sp>
      <p:sp>
        <p:nvSpPr>
          <p:cNvPr id="35" name="text" descr="{&quot;templafy&quot;:{&quot;id&quot;:&quot;cd99fae1-c2cc-436f-b2f2-004dcd39d64d&quot;}}" title="Form.Lcn">
            <a:extLst>
              <a:ext uri="{FF2B5EF4-FFF2-40B4-BE49-F238E27FC236}">
                <a16:creationId xmlns:a16="http://schemas.microsoft.com/office/drawing/2014/main" id="{E4378424-EE17-44B0-BF65-3C2467E721F7}"/>
              </a:ext>
            </a:extLst>
          </p:cNvPr>
          <p:cNvSpPr txBox="1"/>
          <p:nvPr userDrawn="1"/>
        </p:nvSpPr>
        <p:spPr>
          <a:xfrm>
            <a:off x="575997" y="6530400"/>
            <a:ext cx="946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LCN-5946781-091323 </a:t>
            </a:r>
          </a:p>
        </p:txBody>
      </p:sp>
    </p:spTree>
    <p:extLst>
      <p:ext uri="{BB962C8B-B14F-4D97-AF65-F5344CB8AC3E}">
        <p14:creationId xmlns:p14="http://schemas.microsoft.com/office/powerpoint/2010/main" val="42629121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Lst>
  <p:hf sldNum="0" hdr="0" ftr="0" dt="0"/>
  <p:txStyles>
    <p:titleStyle>
      <a:lvl1pPr algn="l" defTabSz="914400" rtl="0" eaLnBrk="1" latinLnBrk="0" hangingPunct="1">
        <a:lnSpc>
          <a:spcPct val="100000"/>
        </a:lnSpc>
        <a:spcBef>
          <a:spcPct val="0"/>
        </a:spcBef>
        <a:buNone/>
        <a:defRPr sz="2600" b="0" kern="1200">
          <a:solidFill>
            <a:schemeClr val="tx1"/>
          </a:solidFill>
          <a:latin typeface="+mj-lt"/>
          <a:ea typeface="+mj-ea"/>
          <a:cs typeface="+mj-cs"/>
        </a:defRPr>
      </a:lvl1pPr>
    </p:titleStyle>
    <p:bodyStyle>
      <a:lvl1pPr marL="183600" indent="-183600" algn="l" defTabSz="914400" rtl="0" eaLnBrk="1" latinLnBrk="0" hangingPunct="1">
        <a:lnSpc>
          <a:spcPct val="100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1pPr>
      <a:lvl2pPr marL="367200" indent="-183600" algn="l" defTabSz="914400" rtl="0" eaLnBrk="1" latinLnBrk="0" hangingPunct="1">
        <a:lnSpc>
          <a:spcPct val="100000"/>
        </a:lnSpc>
        <a:spcBef>
          <a:spcPts val="0"/>
        </a:spcBef>
        <a:spcAft>
          <a:spcPts val="600"/>
        </a:spcAft>
        <a:buFont typeface="Calibri" panose="020F0502020204030204" pitchFamily="34" charset="0"/>
        <a:buChar char="‒"/>
        <a:defRPr sz="950" kern="1200">
          <a:solidFill>
            <a:schemeClr val="tx1"/>
          </a:solidFill>
          <a:latin typeface="+mn-lt"/>
          <a:ea typeface="+mn-ea"/>
          <a:cs typeface="+mn-cs"/>
        </a:defRPr>
      </a:lvl2pPr>
      <a:lvl3pPr marL="540000" indent="-172800" algn="l" defTabSz="914400" rtl="0" eaLnBrk="1" latinLnBrk="0" hangingPunct="1">
        <a:lnSpc>
          <a:spcPct val="100000"/>
        </a:lnSpc>
        <a:spcBef>
          <a:spcPts val="0"/>
        </a:spcBef>
        <a:spcAft>
          <a:spcPts val="600"/>
        </a:spcAft>
        <a:buFont typeface="Calibri" panose="020F0502020204030204" pitchFamily="34" charset="0"/>
        <a:buChar char="▫"/>
        <a:defRPr sz="950" kern="1200">
          <a:solidFill>
            <a:schemeClr val="tx1"/>
          </a:solidFill>
          <a:latin typeface="+mn-lt"/>
          <a:ea typeface="+mn-ea"/>
          <a:cs typeface="+mn-cs"/>
        </a:defRPr>
      </a:lvl3pPr>
      <a:lvl4pPr marL="712800" indent="-172800" algn="l" defTabSz="914400" rtl="0" eaLnBrk="1" latinLnBrk="0" hangingPunct="1">
        <a:lnSpc>
          <a:spcPct val="100000"/>
        </a:lnSpc>
        <a:spcBef>
          <a:spcPts val="0"/>
        </a:spcBef>
        <a:spcAft>
          <a:spcPts val="600"/>
        </a:spcAft>
        <a:buFont typeface="Arial" panose="020B0604020202020204" pitchFamily="34" charset="0"/>
        <a:buChar char="◦"/>
        <a:defRPr sz="950" b="0" kern="1200">
          <a:solidFill>
            <a:schemeClr val="tx1"/>
          </a:solidFill>
          <a:latin typeface="+mn-lt"/>
          <a:ea typeface="+mn-ea"/>
          <a:cs typeface="+mn-cs"/>
        </a:defRPr>
      </a:lvl4pPr>
      <a:lvl5pPr marL="885600" indent="-172800" algn="l" defTabSz="914400" rtl="0" eaLnBrk="1" latinLnBrk="0" hangingPunct="1">
        <a:lnSpc>
          <a:spcPct val="100000"/>
        </a:lnSpc>
        <a:spcBef>
          <a:spcPts val="0"/>
        </a:spcBef>
        <a:spcAft>
          <a:spcPts val="600"/>
        </a:spcAft>
        <a:buFont typeface="Arial" panose="020B0604020202020204" pitchFamily="34" charset="0"/>
        <a:buChar char="»"/>
        <a:tabLst/>
        <a:defRPr sz="95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95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950" b="1"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
          <p15:clr>
            <a:srgbClr val="F26B43"/>
          </p15:clr>
        </p15:guide>
        <p15:guide id="2" pos="776">
          <p15:clr>
            <a:srgbClr val="F26B43"/>
          </p15:clr>
        </p15:guide>
        <p15:guide id="3" orient="horz" pos="362">
          <p15:clr>
            <a:srgbClr val="F26B43"/>
          </p15:clr>
        </p15:guide>
        <p15:guide id="4" orient="horz" pos="3957">
          <p15:clr>
            <a:srgbClr val="F26B43"/>
          </p15:clr>
        </p15:guide>
        <p15:guide id="5" pos="957">
          <p15:clr>
            <a:srgbClr val="F26B43"/>
          </p15:clr>
        </p15:guide>
        <p15:guide id="6" pos="1370">
          <p15:clr>
            <a:srgbClr val="F26B43"/>
          </p15:clr>
        </p15:guide>
        <p15:guide id="7" pos="1552">
          <p15:clr>
            <a:srgbClr val="F26B43"/>
          </p15:clr>
        </p15:guide>
        <p15:guide id="8" pos="1965">
          <p15:clr>
            <a:srgbClr val="F26B43"/>
          </p15:clr>
        </p15:guide>
        <p15:guide id="9" pos="2146">
          <p15:clr>
            <a:srgbClr val="F26B43"/>
          </p15:clr>
        </p15:guide>
        <p15:guide id="10" pos="2560">
          <p15:clr>
            <a:srgbClr val="F26B43"/>
          </p15:clr>
        </p15:guide>
        <p15:guide id="11" pos="2741">
          <p15:clr>
            <a:srgbClr val="F26B43"/>
          </p15:clr>
        </p15:guide>
        <p15:guide id="12" pos="3154">
          <p15:clr>
            <a:srgbClr val="F26B43"/>
          </p15:clr>
        </p15:guide>
        <p15:guide id="13" pos="3336">
          <p15:clr>
            <a:srgbClr val="F26B43"/>
          </p15:clr>
        </p15:guide>
        <p15:guide id="14" pos="3749">
          <p15:clr>
            <a:srgbClr val="F26B43"/>
          </p15:clr>
        </p15:guide>
        <p15:guide id="15" pos="3930">
          <p15:clr>
            <a:srgbClr val="F26B43"/>
          </p15:clr>
        </p15:guide>
        <p15:guide id="16" pos="4343">
          <p15:clr>
            <a:srgbClr val="F26B43"/>
          </p15:clr>
        </p15:guide>
        <p15:guide id="17" pos="4525">
          <p15:clr>
            <a:srgbClr val="F26B43"/>
          </p15:clr>
        </p15:guide>
        <p15:guide id="18" pos="4938">
          <p15:clr>
            <a:srgbClr val="F26B43"/>
          </p15:clr>
        </p15:guide>
        <p15:guide id="19" pos="5120">
          <p15:clr>
            <a:srgbClr val="F26B43"/>
          </p15:clr>
        </p15:guide>
        <p15:guide id="20" pos="5533">
          <p15:clr>
            <a:srgbClr val="F26B43"/>
          </p15:clr>
        </p15:guide>
        <p15:guide id="21" pos="5714">
          <p15:clr>
            <a:srgbClr val="F26B43"/>
          </p15:clr>
        </p15:guide>
        <p15:guide id="22" pos="6127">
          <p15:clr>
            <a:srgbClr val="F26B43"/>
          </p15:clr>
        </p15:guide>
        <p15:guide id="23" pos="6309">
          <p15:clr>
            <a:srgbClr val="F26B43"/>
          </p15:clr>
        </p15:guide>
        <p15:guide id="24" pos="6722">
          <p15:clr>
            <a:srgbClr val="F26B43"/>
          </p15:clr>
        </p15:guide>
        <p15:guide id="25" pos="6903">
          <p15:clr>
            <a:srgbClr val="F26B43"/>
          </p15:clr>
        </p15:guide>
        <p15:guide id="26" pos="7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6.xml"/><Relationship Id="rId1" Type="http://schemas.openxmlformats.org/officeDocument/2006/relationships/customXml" Target="../../customXml/item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customXml" Target="../../customXml/item8.xml"/><Relationship Id="rId1" Type="http://schemas.openxmlformats.org/officeDocument/2006/relationships/customXml" Target="../../customXml/item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10.xml"/><Relationship Id="rId1" Type="http://schemas.openxmlformats.org/officeDocument/2006/relationships/customXml" Target="../../customXml/item9.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7EFE-DB3A-2850-B975-F56FDD7A893C}"/>
              </a:ext>
            </a:extLst>
          </p:cNvPr>
          <p:cNvSpPr>
            <a:spLocks noGrp="1"/>
          </p:cNvSpPr>
          <p:nvPr>
            <p:ph type="ctrTitle"/>
          </p:nvPr>
        </p:nvSpPr>
        <p:spPr>
          <a:xfrm>
            <a:off x="574675" y="1602000"/>
            <a:ext cx="4432300" cy="1087200"/>
          </a:xfrm>
        </p:spPr>
        <p:txBody>
          <a:bodyPr/>
          <a:lstStyle/>
          <a:p>
            <a:r>
              <a:rPr lang="en-GB" dirty="0"/>
              <a:t>The Cash Conundrum</a:t>
            </a:r>
          </a:p>
        </p:txBody>
      </p:sp>
      <p:sp>
        <p:nvSpPr>
          <p:cNvPr id="37" name="Subtitle 36">
            <a:extLst>
              <a:ext uri="{FF2B5EF4-FFF2-40B4-BE49-F238E27FC236}">
                <a16:creationId xmlns:a16="http://schemas.microsoft.com/office/drawing/2014/main" id="{C0A494F6-693F-26BC-605D-6015256C29F5}"/>
              </a:ext>
            </a:extLst>
          </p:cNvPr>
          <p:cNvSpPr>
            <a:spLocks noGrp="1"/>
          </p:cNvSpPr>
          <p:nvPr>
            <p:ph type="subTitle" idx="1"/>
          </p:nvPr>
        </p:nvSpPr>
        <p:spPr>
          <a:xfrm>
            <a:off x="574676" y="2811600"/>
            <a:ext cx="4432300" cy="543600"/>
          </a:xfrm>
        </p:spPr>
        <p:txBody>
          <a:bodyPr/>
          <a:lstStyle/>
          <a:p>
            <a:r>
              <a:rPr lang="en-US" dirty="0"/>
              <a:t>Could large cash holdings have sizable impacts on future wealth?</a:t>
            </a:r>
          </a:p>
          <a:p>
            <a:endParaRPr lang="en-US" dirty="0"/>
          </a:p>
        </p:txBody>
      </p:sp>
      <p:sp>
        <p:nvSpPr>
          <p:cNvPr id="19" name="Text Placeholder 18">
            <a:extLst>
              <a:ext uri="{FF2B5EF4-FFF2-40B4-BE49-F238E27FC236}">
                <a16:creationId xmlns:a16="http://schemas.microsoft.com/office/drawing/2014/main" id="{D5AB2C98-3519-23A3-7D81-B4D7F4F3EEE5}"/>
              </a:ext>
            </a:extLst>
          </p:cNvPr>
          <p:cNvSpPr>
            <a:spLocks noGrp="1"/>
          </p:cNvSpPr>
          <p:nvPr>
            <p:ph type="body" sz="quarter" idx="15"/>
          </p:nvPr>
        </p:nvSpPr>
        <p:spPr/>
        <p:txBody>
          <a:bodyPr/>
          <a:lstStyle/>
          <a:p>
            <a:endParaRPr lang="en-US"/>
          </a:p>
        </p:txBody>
      </p:sp>
      <p:sp>
        <p:nvSpPr>
          <p:cNvPr id="20" name="Text Placeholder 19">
            <a:extLst>
              <a:ext uri="{FF2B5EF4-FFF2-40B4-BE49-F238E27FC236}">
                <a16:creationId xmlns:a16="http://schemas.microsoft.com/office/drawing/2014/main" id="{E1E9C147-FEB0-9A3A-67E7-14F086471EA1}"/>
              </a:ext>
            </a:extLst>
          </p:cNvPr>
          <p:cNvSpPr>
            <a:spLocks noGrp="1"/>
          </p:cNvSpPr>
          <p:nvPr>
            <p:ph type="body" sz="quarter" idx="16"/>
          </p:nvPr>
        </p:nvSpPr>
        <p:spPr/>
        <p:txBody>
          <a:bodyPr/>
          <a:lstStyle/>
          <a:p>
            <a:endParaRPr lang="en-US"/>
          </a:p>
        </p:txBody>
      </p:sp>
      <p:sp>
        <p:nvSpPr>
          <p:cNvPr id="23" name="Text Placeholder 22">
            <a:extLst>
              <a:ext uri="{FF2B5EF4-FFF2-40B4-BE49-F238E27FC236}">
                <a16:creationId xmlns:a16="http://schemas.microsoft.com/office/drawing/2014/main" id="{4CBDCCDB-C7FC-CCDF-8E62-5C241689EF79}"/>
              </a:ext>
            </a:extLst>
          </p:cNvPr>
          <p:cNvSpPr>
            <a:spLocks noGrp="1"/>
          </p:cNvSpPr>
          <p:nvPr>
            <p:ph type="body" sz="quarter" idx="19"/>
          </p:nvPr>
        </p:nvSpPr>
        <p:spPr/>
        <p:txBody>
          <a:bodyPr/>
          <a:lstStyle/>
          <a:p>
            <a:endParaRPr lang="en-US"/>
          </a:p>
        </p:txBody>
      </p:sp>
      <p:sp>
        <p:nvSpPr>
          <p:cNvPr id="24" name="Text Placeholder 23">
            <a:extLst>
              <a:ext uri="{FF2B5EF4-FFF2-40B4-BE49-F238E27FC236}">
                <a16:creationId xmlns:a16="http://schemas.microsoft.com/office/drawing/2014/main" id="{132C81B0-CE51-E75A-96AB-AC8427A821C7}"/>
              </a:ext>
            </a:extLst>
          </p:cNvPr>
          <p:cNvSpPr>
            <a:spLocks noGrp="1"/>
          </p:cNvSpPr>
          <p:nvPr>
            <p:ph type="body" sz="quarter" idx="20"/>
          </p:nvPr>
        </p:nvSpPr>
        <p:spPr/>
        <p:txBody>
          <a:bodyPr/>
          <a:lstStyle/>
          <a:p>
            <a:endParaRPr lang="en-US"/>
          </a:p>
        </p:txBody>
      </p:sp>
      <p:sp>
        <p:nvSpPr>
          <p:cNvPr id="36" name="Rectangle 35">
            <a:extLst>
              <a:ext uri="{FF2B5EF4-FFF2-40B4-BE49-F238E27FC236}">
                <a16:creationId xmlns:a16="http://schemas.microsoft.com/office/drawing/2014/main" id="{F305B8C3-7F19-F058-181D-E501162F6DE1}"/>
              </a:ext>
            </a:extLst>
          </p:cNvPr>
          <p:cNvSpPr/>
          <p:nvPr/>
        </p:nvSpPr>
        <p:spPr>
          <a:xfrm>
            <a:off x="6093900" y="688139"/>
            <a:ext cx="3008741" cy="3008741"/>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pic>
        <p:nvPicPr>
          <p:cNvPr id="47" name="Picture Placeholder 28">
            <a:extLst>
              <a:ext uri="{FF2B5EF4-FFF2-40B4-BE49-F238E27FC236}">
                <a16:creationId xmlns:a16="http://schemas.microsoft.com/office/drawing/2014/main" id="{8AADC9F3-812B-5068-B3D6-5E88457C23EE}"/>
              </a:ext>
            </a:extLst>
          </p:cNvPr>
          <p:cNvPicPr>
            <a:picLocks noGrp="1"/>
          </p:cNvPicPr>
          <p:nvPr>
            <p:ph type="pic" sz="quarter" idx="24"/>
          </p:nvPr>
        </p:nvPicPr>
        <p:blipFill rotWithShape="1">
          <a:blip r:embed="rId5" cstate="screen">
            <a:extLst>
              <a:ext uri="{28A0092B-C50C-407E-A947-70E740481C1C}">
                <a14:useLocalDpi xmlns:a14="http://schemas.microsoft.com/office/drawing/2010/main"/>
              </a:ext>
            </a:extLst>
          </a:blip>
          <a:srcRect/>
          <a:stretch/>
        </p:blipFill>
        <p:spPr>
          <a:xfrm>
            <a:off x="9221512" y="3806748"/>
            <a:ext cx="2174666" cy="2174666"/>
          </a:xfrm>
        </p:spPr>
      </p:pic>
      <p:pic>
        <p:nvPicPr>
          <p:cNvPr id="48" name="Picture Placeholder 28">
            <a:extLst>
              <a:ext uri="{FF2B5EF4-FFF2-40B4-BE49-F238E27FC236}">
                <a16:creationId xmlns:a16="http://schemas.microsoft.com/office/drawing/2014/main" id="{4EE0C3D4-E34C-B830-5405-781435CD54F6}"/>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rot="5400000">
            <a:off x="5887452" y="479679"/>
            <a:ext cx="3008741" cy="3425837"/>
          </a:xfrm>
          <a:prstGeom prst="rect">
            <a:avLst/>
          </a:prstGeom>
          <a:noFill/>
        </p:spPr>
      </p:pic>
      <p:sp>
        <p:nvSpPr>
          <p:cNvPr id="49" name="Rectangle 48">
            <a:extLst>
              <a:ext uri="{FF2B5EF4-FFF2-40B4-BE49-F238E27FC236}">
                <a16:creationId xmlns:a16="http://schemas.microsoft.com/office/drawing/2014/main" id="{2AC70208-A892-B2D5-91D7-5EFCE022ABBF}"/>
              </a:ext>
            </a:extLst>
          </p:cNvPr>
          <p:cNvSpPr/>
          <p:nvPr/>
        </p:nvSpPr>
        <p:spPr>
          <a:xfrm>
            <a:off x="9221512" y="2660719"/>
            <a:ext cx="1036161" cy="1036161"/>
          </a:xfrm>
          <a:prstGeom prst="rect">
            <a:avLst/>
          </a:prstGeom>
          <a:solidFill>
            <a:schemeClr val="accent3"/>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50" name="Rectangle 49">
            <a:extLst>
              <a:ext uri="{FF2B5EF4-FFF2-40B4-BE49-F238E27FC236}">
                <a16:creationId xmlns:a16="http://schemas.microsoft.com/office/drawing/2014/main" id="{CB11227F-5BC8-B149-0D57-04E851D588BB}"/>
              </a:ext>
            </a:extLst>
          </p:cNvPr>
          <p:cNvSpPr/>
          <p:nvPr/>
        </p:nvSpPr>
        <p:spPr>
          <a:xfrm>
            <a:off x="7745724" y="3806748"/>
            <a:ext cx="1359018" cy="1359018"/>
          </a:xfrm>
          <a:prstGeom prst="rect">
            <a:avLst/>
          </a:prstGeom>
          <a:solidFill>
            <a:srgbClr val="00747B"/>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51" name="Rectangle 50">
            <a:extLst>
              <a:ext uri="{FF2B5EF4-FFF2-40B4-BE49-F238E27FC236}">
                <a16:creationId xmlns:a16="http://schemas.microsoft.com/office/drawing/2014/main" id="{4F1EFEA5-FD25-B706-4836-6DF9BB390C3D}"/>
              </a:ext>
            </a:extLst>
          </p:cNvPr>
          <p:cNvSpPr/>
          <p:nvPr/>
        </p:nvSpPr>
        <p:spPr>
          <a:xfrm>
            <a:off x="10360800" y="2940606"/>
            <a:ext cx="756273" cy="756273"/>
          </a:xfrm>
          <a:prstGeom prst="rect">
            <a:avLst/>
          </a:prstGeom>
          <a:solidFill>
            <a:srgbClr val="244F8B"/>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err="1">
              <a:solidFill>
                <a:schemeClr val="accent1"/>
              </a:solidFill>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0AC2022B-C930-2391-D07E-227D35617549}"/>
              </a:ext>
            </a:extLst>
          </p:cNvPr>
          <p:cNvSpPr>
            <a:spLocks noGrp="1"/>
          </p:cNvSpPr>
          <p:nvPr>
            <p:ph type="body" sz="quarter" idx="26"/>
          </p:nvPr>
        </p:nvSpPr>
        <p:spPr/>
        <p:txBody>
          <a:bodyPr/>
          <a:lstStyle/>
          <a:p>
            <a:endParaRPr lang="en-US"/>
          </a:p>
        </p:txBody>
      </p:sp>
      <p:sp>
        <p:nvSpPr>
          <p:cNvPr id="8" name="Text Placeholder 7">
            <a:extLst>
              <a:ext uri="{FF2B5EF4-FFF2-40B4-BE49-F238E27FC236}">
                <a16:creationId xmlns:a16="http://schemas.microsoft.com/office/drawing/2014/main" id="{A45C169A-148F-8A5B-9809-594C7C2C5AED}"/>
              </a:ext>
            </a:extLst>
          </p:cNvPr>
          <p:cNvSpPr>
            <a:spLocks noGrp="1"/>
          </p:cNvSpPr>
          <p:nvPr>
            <p:ph type="body" sz="quarter" idx="27"/>
          </p:nvPr>
        </p:nvSpPr>
        <p:spPr/>
        <p:txBody>
          <a:bodyPr/>
          <a:lstStyle/>
          <a:p>
            <a:endParaRPr lang="en-US"/>
          </a:p>
        </p:txBody>
      </p:sp>
    </p:spTree>
    <p:custDataLst>
      <p:custData r:id="rId1"/>
      <p:custData r:id="rId2"/>
    </p:custDataLst>
    <p:extLst>
      <p:ext uri="{BB962C8B-B14F-4D97-AF65-F5344CB8AC3E}">
        <p14:creationId xmlns:p14="http://schemas.microsoft.com/office/powerpoint/2010/main" val="96446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2F3027-7338-634A-8F0A-11E7B07D85EB}"/>
              </a:ext>
            </a:extLst>
          </p:cNvPr>
          <p:cNvSpPr>
            <a:spLocks noGrp="1"/>
          </p:cNvSpPr>
          <p:nvPr>
            <p:ph type="title"/>
          </p:nvPr>
        </p:nvSpPr>
        <p:spPr>
          <a:xfrm>
            <a:off x="576000" y="490275"/>
            <a:ext cx="11041200" cy="522000"/>
          </a:xfrm>
        </p:spPr>
        <p:txBody>
          <a:bodyPr/>
          <a:lstStyle/>
          <a:p>
            <a:pPr lvl="0"/>
            <a:r>
              <a:rPr lang="en-US" dirty="0"/>
              <a:t>Markets lead the economy, so buy and hold is usually best</a:t>
            </a:r>
          </a:p>
        </p:txBody>
      </p:sp>
      <p:sp>
        <p:nvSpPr>
          <p:cNvPr id="9" name="TextBox 8">
            <a:extLst>
              <a:ext uri="{FF2B5EF4-FFF2-40B4-BE49-F238E27FC236}">
                <a16:creationId xmlns:a16="http://schemas.microsoft.com/office/drawing/2014/main" id="{7D76B49C-C163-9A0B-3327-F095A5AC8B54}"/>
              </a:ext>
            </a:extLst>
          </p:cNvPr>
          <p:cNvSpPr txBox="1"/>
          <p:nvPr/>
        </p:nvSpPr>
        <p:spPr>
          <a:xfrm>
            <a:off x="576000" y="6059948"/>
            <a:ext cx="6360716"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Source: Bloomberg, Federal Reserve Bank of St. Louis, Lincoln Financial Group.  S&amp;P 500 Price Return index from 1940-2023.  Does not include dividends.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744C321-2D98-85D7-AD57-9F6C9869EA70}"/>
              </a:ext>
            </a:extLst>
          </p:cNvPr>
          <p:cNvSpPr txBox="1"/>
          <p:nvPr/>
        </p:nvSpPr>
        <p:spPr>
          <a:xfrm>
            <a:off x="369563" y="3726309"/>
            <a:ext cx="95125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Recession Timing Scenarios </a:t>
            </a:r>
            <a:br>
              <a:rPr kumimoji="0" lang="en-US" sz="900" b="0" i="0" u="none" strike="noStrike" kern="1200" cap="none" spc="0" normalizeH="0" baseline="0" noProof="0" dirty="0">
                <a:ln>
                  <a:noFill/>
                </a:ln>
                <a:solidFill>
                  <a:srgbClr val="000000"/>
                </a:solidFill>
                <a:effectLst/>
                <a:uLnTx/>
                <a:uFillTx/>
                <a:latin typeface="Calibri"/>
                <a:ea typeface="+mn-ea"/>
                <a:cs typeface="+mn-cs"/>
              </a:rPr>
            </a:br>
            <a:r>
              <a:rPr kumimoji="0" lang="en-US" sz="900" b="0" i="0" u="none" strike="noStrike" kern="1200" cap="none" spc="0" normalizeH="0" baseline="0" noProof="0" dirty="0">
                <a:ln>
                  <a:noFill/>
                </a:ln>
                <a:solidFill>
                  <a:srgbClr val="000000"/>
                </a:solidFill>
                <a:effectLst/>
                <a:uLnTx/>
                <a:uFillTx/>
                <a:latin typeface="Calibri"/>
                <a:ea typeface="+mn-ea"/>
                <a:cs typeface="+mn-cs"/>
              </a:rPr>
              <a:t>(1940–2023)</a:t>
            </a:r>
          </a:p>
        </p:txBody>
      </p:sp>
      <p:graphicFrame>
        <p:nvGraphicFramePr>
          <p:cNvPr id="15" name="Table 4">
            <a:extLst>
              <a:ext uri="{FF2B5EF4-FFF2-40B4-BE49-F238E27FC236}">
                <a16:creationId xmlns:a16="http://schemas.microsoft.com/office/drawing/2014/main" id="{9981FAD7-40BE-3B71-D117-B5E1A8AB3722}"/>
              </a:ext>
            </a:extLst>
          </p:cNvPr>
          <p:cNvGraphicFramePr>
            <a:graphicFrameLocks noGrp="1"/>
          </p:cNvGraphicFramePr>
          <p:nvPr>
            <p:extLst>
              <p:ext uri="{D42A27DB-BD31-4B8C-83A1-F6EECF244321}">
                <p14:modId xmlns:p14="http://schemas.microsoft.com/office/powerpoint/2010/main" val="1632828142"/>
              </p:ext>
            </p:extLst>
          </p:nvPr>
        </p:nvGraphicFramePr>
        <p:xfrm>
          <a:off x="1361592" y="3356725"/>
          <a:ext cx="1406698" cy="2112263"/>
        </p:xfrm>
        <a:graphic>
          <a:graphicData uri="http://schemas.openxmlformats.org/drawingml/2006/table">
            <a:tbl>
              <a:tblPr firstRow="1" bandRow="1">
                <a:tableStyleId>{68D230F3-CF80-4859-8CE7-A43EE81993B5}</a:tableStyleId>
              </a:tblPr>
              <a:tblGrid>
                <a:gridCol w="1406698">
                  <a:extLst>
                    <a:ext uri="{9D8B030D-6E8A-4147-A177-3AD203B41FA5}">
                      <a16:colId xmlns:a16="http://schemas.microsoft.com/office/drawing/2014/main" val="3976606734"/>
                    </a:ext>
                  </a:extLst>
                </a:gridCol>
              </a:tblGrid>
              <a:tr h="1315644">
                <a:tc>
                  <a:txBody>
                    <a:bodyPr/>
                    <a:lstStyle/>
                    <a:p>
                      <a:pPr algn="ctr"/>
                      <a:r>
                        <a:rPr lang="en-US" sz="1100" dirty="0">
                          <a:solidFill>
                            <a:srgbClr val="000000"/>
                          </a:solidFill>
                        </a:rPr>
                        <a:t>Sold at Start </a:t>
                      </a:r>
                    </a:p>
                    <a:p>
                      <a:pPr algn="ctr"/>
                      <a:r>
                        <a:rPr lang="en-US" sz="1100" dirty="0">
                          <a:solidFill>
                            <a:srgbClr val="000000"/>
                          </a:solidFill>
                        </a:rPr>
                        <a:t>of Each Recession, </a:t>
                      </a:r>
                    </a:p>
                    <a:p>
                      <a:pPr algn="ctr"/>
                      <a:r>
                        <a:rPr lang="en-US" sz="1100" dirty="0">
                          <a:solidFill>
                            <a:srgbClr val="000000"/>
                          </a:solidFill>
                        </a:rPr>
                        <a:t>Bought at End </a:t>
                      </a:r>
                    </a:p>
                    <a:p>
                      <a:pPr algn="ctr"/>
                      <a:r>
                        <a:rPr lang="en-US" sz="1100" dirty="0">
                          <a:solidFill>
                            <a:srgbClr val="000000"/>
                          </a:solidFill>
                        </a:rPr>
                        <a:t>of Each Recession</a:t>
                      </a:r>
                      <a:endParaRPr lang="en-US" sz="1100" dirty="0">
                        <a:solidFill>
                          <a:srgbClr val="000000"/>
                        </a:solidFill>
                        <a:latin typeface="+mn-lt"/>
                      </a:endParaRPr>
                    </a:p>
                  </a:txBody>
                  <a:tcPr marT="182880" marB="18288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0000"/>
                      </a:schemeClr>
                    </a:solidFill>
                  </a:tcPr>
                </a:tc>
                <a:extLst>
                  <a:ext uri="{0D108BD9-81ED-4DB2-BD59-A6C34878D82A}">
                    <a16:rowId xmlns:a16="http://schemas.microsoft.com/office/drawing/2014/main" val="1695223245"/>
                  </a:ext>
                </a:extLst>
              </a:tr>
              <a:tr h="796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a:ea typeface="+mn-ea"/>
                          <a:cs typeface="+mn-cs"/>
                        </a:rPr>
                        <a:t>7.3%</a:t>
                      </a:r>
                    </a:p>
                  </a:txBody>
                  <a:tcPr marT="182880" marB="18288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0017480"/>
                  </a:ext>
                </a:extLst>
              </a:tr>
            </a:tbl>
          </a:graphicData>
        </a:graphic>
      </p:graphicFrame>
      <p:sp>
        <p:nvSpPr>
          <p:cNvPr id="22" name="TextBox 21">
            <a:extLst>
              <a:ext uri="{FF2B5EF4-FFF2-40B4-BE49-F238E27FC236}">
                <a16:creationId xmlns:a16="http://schemas.microsoft.com/office/drawing/2014/main" id="{2DF1B95F-F097-4B06-5E9B-1C40B470E7A1}"/>
              </a:ext>
            </a:extLst>
          </p:cNvPr>
          <p:cNvSpPr txBox="1"/>
          <p:nvPr/>
        </p:nvSpPr>
        <p:spPr>
          <a:xfrm>
            <a:off x="1276497" y="2622923"/>
            <a:ext cx="1715658" cy="67710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Investor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“World’s Best”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Recession Timer</a:t>
            </a:r>
          </a:p>
        </p:txBody>
      </p:sp>
      <p:sp>
        <p:nvSpPr>
          <p:cNvPr id="21" name="TextBox 20">
            <a:extLst>
              <a:ext uri="{FF2B5EF4-FFF2-40B4-BE49-F238E27FC236}">
                <a16:creationId xmlns:a16="http://schemas.microsoft.com/office/drawing/2014/main" id="{DB43231A-6322-285F-C143-EE919CAF00FB}"/>
              </a:ext>
            </a:extLst>
          </p:cNvPr>
          <p:cNvSpPr txBox="1"/>
          <p:nvPr/>
        </p:nvSpPr>
        <p:spPr>
          <a:xfrm>
            <a:off x="2768290" y="2622923"/>
            <a:ext cx="3068750" cy="67710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Investor 2 &amp;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“Close but no Cigar”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Recession Timers</a:t>
            </a:r>
          </a:p>
        </p:txBody>
      </p:sp>
      <p:sp>
        <p:nvSpPr>
          <p:cNvPr id="23" name="TextBox 22">
            <a:extLst>
              <a:ext uri="{FF2B5EF4-FFF2-40B4-BE49-F238E27FC236}">
                <a16:creationId xmlns:a16="http://schemas.microsoft.com/office/drawing/2014/main" id="{B8A534D2-5B1C-FF69-83D1-DA8AF9B87054}"/>
              </a:ext>
            </a:extLst>
          </p:cNvPr>
          <p:cNvSpPr txBox="1"/>
          <p:nvPr/>
        </p:nvSpPr>
        <p:spPr>
          <a:xfrm>
            <a:off x="6502669" y="2622923"/>
            <a:ext cx="1715658" cy="507831"/>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Investor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Buy &amp; Hold Investor</a:t>
            </a:r>
          </a:p>
        </p:txBody>
      </p:sp>
      <p:sp>
        <p:nvSpPr>
          <p:cNvPr id="24" name="Rectangle 23">
            <a:extLst>
              <a:ext uri="{FF2B5EF4-FFF2-40B4-BE49-F238E27FC236}">
                <a16:creationId xmlns:a16="http://schemas.microsoft.com/office/drawing/2014/main" id="{B59D0224-84EF-B4E5-4D07-712AE6AC4C4C}"/>
              </a:ext>
            </a:extLst>
          </p:cNvPr>
          <p:cNvSpPr>
            <a:spLocks noChangeAspect="1"/>
          </p:cNvSpPr>
          <p:nvPr/>
        </p:nvSpPr>
        <p:spPr>
          <a:xfrm>
            <a:off x="9045392" y="2246042"/>
            <a:ext cx="2560320" cy="2560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EC82426-4D67-E80A-88F0-D5367F1F90C6}"/>
              </a:ext>
            </a:extLst>
          </p:cNvPr>
          <p:cNvSpPr>
            <a:spLocks noChangeAspect="1"/>
          </p:cNvSpPr>
          <p:nvPr/>
        </p:nvSpPr>
        <p:spPr>
          <a:xfrm>
            <a:off x="9239853" y="2439840"/>
            <a:ext cx="2560320" cy="2560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eorgia"/>
                <a:ea typeface="+mn-ea"/>
                <a:cs typeface="+mn-cs"/>
              </a:rPr>
              <a:t>The buy and hold investor </a:t>
            </a:r>
            <a:br>
              <a:rPr kumimoji="0" lang="en-US" sz="1400" b="0" i="0" u="none" strike="noStrike" kern="1200" cap="none" spc="0" normalizeH="0" baseline="0" noProof="0" dirty="0">
                <a:ln>
                  <a:noFill/>
                </a:ln>
                <a:solidFill>
                  <a:prstClr val="white"/>
                </a:solidFill>
                <a:effectLst/>
                <a:uLnTx/>
                <a:uFillTx/>
                <a:latin typeface="Georgia"/>
                <a:ea typeface="+mn-ea"/>
                <a:cs typeface="+mn-cs"/>
              </a:rPr>
            </a:br>
            <a:r>
              <a:rPr kumimoji="0" lang="en-US" sz="1400" b="0" i="0" u="none" strike="noStrike" kern="1200" cap="none" spc="0" normalizeH="0" baseline="0" noProof="0" dirty="0">
                <a:ln>
                  <a:noFill/>
                </a:ln>
                <a:solidFill>
                  <a:prstClr val="white"/>
                </a:solidFill>
                <a:effectLst/>
                <a:uLnTx/>
                <a:uFillTx/>
                <a:latin typeface="Georgia"/>
                <a:ea typeface="+mn-ea"/>
                <a:cs typeface="+mn-cs"/>
              </a:rPr>
              <a:t>had the same exact return as </a:t>
            </a:r>
            <a:br>
              <a:rPr kumimoji="0" lang="en-US" sz="1400" b="0" i="0" u="none" strike="noStrike" kern="1200" cap="none" spc="0" normalizeH="0" baseline="0" noProof="0" dirty="0">
                <a:ln>
                  <a:noFill/>
                </a:ln>
                <a:solidFill>
                  <a:prstClr val="white"/>
                </a:solidFill>
                <a:effectLst/>
                <a:uLnTx/>
                <a:uFillTx/>
                <a:latin typeface="Georgia"/>
                <a:ea typeface="+mn-ea"/>
                <a:cs typeface="+mn-cs"/>
              </a:rPr>
            </a:br>
            <a:r>
              <a:rPr kumimoji="0" lang="en-US" sz="1400" b="0" i="0" u="none" strike="noStrike" kern="1200" cap="none" spc="0" normalizeH="0" baseline="0" noProof="0" dirty="0">
                <a:ln>
                  <a:noFill/>
                </a:ln>
                <a:solidFill>
                  <a:prstClr val="white"/>
                </a:solidFill>
                <a:effectLst/>
                <a:uLnTx/>
                <a:uFillTx/>
                <a:latin typeface="Georgia"/>
                <a:ea typeface="+mn-ea"/>
                <a:cs typeface="+mn-cs"/>
              </a:rPr>
              <a:t>the perfect recession timer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a:ea typeface="+mn-ea"/>
                <a:cs typeface="+mn-cs"/>
              </a:rPr>
              <a:t>—</a:t>
            </a:r>
            <a:r>
              <a:rPr kumimoji="0" lang="en-US" sz="1600" b="1" i="0" u="none" strike="noStrike" kern="1200" cap="none" spc="0" normalizeH="0" baseline="0" noProof="0" dirty="0">
                <a:ln>
                  <a:noFill/>
                </a:ln>
                <a:solidFill>
                  <a:prstClr val="white"/>
                </a:solidFill>
                <a:effectLst/>
                <a:uLnTx/>
                <a:uFillTx/>
                <a:latin typeface="Georgia"/>
                <a:ea typeface="+mn-ea"/>
                <a:cs typeface="+mn-cs"/>
              </a:rPr>
              <a:t>and without the anxiety of trying to </a:t>
            </a:r>
            <a:br>
              <a:rPr kumimoji="0" lang="en-US" sz="1600" b="1" i="0" u="none" strike="noStrike" kern="1200" cap="none" spc="0" normalizeH="0" baseline="0" noProof="0" dirty="0">
                <a:ln>
                  <a:noFill/>
                </a:ln>
                <a:solidFill>
                  <a:prstClr val="white"/>
                </a:solidFill>
                <a:effectLst/>
                <a:uLnTx/>
                <a:uFillTx/>
                <a:latin typeface="Georgia"/>
                <a:ea typeface="+mn-ea"/>
                <a:cs typeface="+mn-cs"/>
              </a:rPr>
            </a:br>
            <a:r>
              <a:rPr kumimoji="0" lang="en-US" sz="1600" b="1" i="0" u="none" strike="noStrike" kern="1200" cap="none" spc="0" normalizeH="0" baseline="0" noProof="0" dirty="0">
                <a:ln>
                  <a:noFill/>
                </a:ln>
                <a:solidFill>
                  <a:prstClr val="white"/>
                </a:solidFill>
                <a:effectLst/>
                <a:uLnTx/>
                <a:uFillTx/>
                <a:latin typeface="Georgia"/>
                <a:ea typeface="+mn-ea"/>
                <a:cs typeface="+mn-cs"/>
              </a:rPr>
              <a:t>time the market</a:t>
            </a:r>
            <a:r>
              <a:rPr kumimoji="0" lang="en-US" sz="1600" b="0" i="0" u="none" strike="noStrike" kern="1200" cap="none" spc="0" normalizeH="0" baseline="0" noProof="0" dirty="0">
                <a:ln>
                  <a:noFill/>
                </a:ln>
                <a:solidFill>
                  <a:prstClr val="white"/>
                </a:solidFill>
                <a:effectLst/>
                <a:uLnTx/>
                <a:uFillTx/>
                <a:latin typeface="Georgia"/>
                <a:ea typeface="+mn-ea"/>
                <a:cs typeface="+mn-cs"/>
              </a:rPr>
              <a:t>! </a:t>
            </a:r>
          </a:p>
        </p:txBody>
      </p:sp>
      <p:pic>
        <p:nvPicPr>
          <p:cNvPr id="29" name="Graphic 28" descr="Trophy with solid fill">
            <a:extLst>
              <a:ext uri="{FF2B5EF4-FFF2-40B4-BE49-F238E27FC236}">
                <a16:creationId xmlns:a16="http://schemas.microsoft.com/office/drawing/2014/main" id="{22EE549B-7C75-2A13-19B9-26070C2AC7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91250" y="2604840"/>
            <a:ext cx="660890" cy="660890"/>
          </a:xfrm>
          <a:prstGeom prst="rect">
            <a:avLst/>
          </a:prstGeom>
        </p:spPr>
      </p:pic>
      <p:graphicFrame>
        <p:nvGraphicFramePr>
          <p:cNvPr id="33" name="Table 4">
            <a:extLst>
              <a:ext uri="{FF2B5EF4-FFF2-40B4-BE49-F238E27FC236}">
                <a16:creationId xmlns:a16="http://schemas.microsoft.com/office/drawing/2014/main" id="{BAD7C722-7E6B-C824-B406-EC05FDDB3777}"/>
              </a:ext>
            </a:extLst>
          </p:cNvPr>
          <p:cNvGraphicFramePr>
            <a:graphicFrameLocks noGrp="1"/>
          </p:cNvGraphicFramePr>
          <p:nvPr>
            <p:extLst>
              <p:ext uri="{D42A27DB-BD31-4B8C-83A1-F6EECF244321}">
                <p14:modId xmlns:p14="http://schemas.microsoft.com/office/powerpoint/2010/main" val="3024907668"/>
              </p:ext>
            </p:extLst>
          </p:nvPr>
        </p:nvGraphicFramePr>
        <p:xfrm>
          <a:off x="2895967" y="3356726"/>
          <a:ext cx="1406698" cy="2112264"/>
        </p:xfrm>
        <a:graphic>
          <a:graphicData uri="http://schemas.openxmlformats.org/drawingml/2006/table">
            <a:tbl>
              <a:tblPr firstRow="1" bandRow="1">
                <a:tableStyleId>{68D230F3-CF80-4859-8CE7-A43EE81993B5}</a:tableStyleId>
              </a:tblPr>
              <a:tblGrid>
                <a:gridCol w="1406698">
                  <a:extLst>
                    <a:ext uri="{9D8B030D-6E8A-4147-A177-3AD203B41FA5}">
                      <a16:colId xmlns:a16="http://schemas.microsoft.com/office/drawing/2014/main" val="3976606734"/>
                    </a:ext>
                  </a:extLst>
                </a:gridCol>
              </a:tblGrid>
              <a:tr h="1315645">
                <a:tc>
                  <a:txBody>
                    <a:bodyPr/>
                    <a:lstStyle/>
                    <a:p>
                      <a:pPr algn="ctr"/>
                      <a:r>
                        <a:rPr lang="en-US" sz="1100" dirty="0">
                          <a:solidFill>
                            <a:srgbClr val="000000"/>
                          </a:solidFill>
                          <a:latin typeface="+mn-lt"/>
                        </a:rPr>
                        <a:t>Sold 3-Months </a:t>
                      </a:r>
                    </a:p>
                    <a:p>
                      <a:pPr algn="ctr"/>
                      <a:r>
                        <a:rPr lang="en-US" sz="1100" dirty="0">
                          <a:solidFill>
                            <a:srgbClr val="000000"/>
                          </a:solidFill>
                          <a:latin typeface="+mn-lt"/>
                        </a:rPr>
                        <a:t>Before Each Recession, </a:t>
                      </a:r>
                    </a:p>
                    <a:p>
                      <a:pPr algn="ctr"/>
                      <a:r>
                        <a:rPr lang="en-US" sz="1100" dirty="0">
                          <a:solidFill>
                            <a:srgbClr val="000000"/>
                          </a:solidFill>
                          <a:latin typeface="+mn-lt"/>
                        </a:rPr>
                        <a:t>Bought 3-Months </a:t>
                      </a:r>
                    </a:p>
                    <a:p>
                      <a:pPr algn="ctr"/>
                      <a:r>
                        <a:rPr lang="en-US" sz="1100" dirty="0">
                          <a:solidFill>
                            <a:srgbClr val="000000"/>
                          </a:solidFill>
                          <a:latin typeface="+mn-lt"/>
                        </a:rPr>
                        <a:t>After Each Recession</a:t>
                      </a:r>
                    </a:p>
                  </a:txBody>
                  <a:tcPr marT="182880" marB="18288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0000"/>
                      </a:schemeClr>
                    </a:solidFill>
                  </a:tcPr>
                </a:tc>
                <a:extLst>
                  <a:ext uri="{0D108BD9-81ED-4DB2-BD59-A6C34878D82A}">
                    <a16:rowId xmlns:a16="http://schemas.microsoft.com/office/drawing/2014/main" val="1695223245"/>
                  </a:ext>
                </a:extLst>
              </a:tr>
              <a:tr h="796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a:ea typeface="+mn-ea"/>
                          <a:cs typeface="+mn-cs"/>
                        </a:rPr>
                        <a:t>6.7%</a:t>
                      </a:r>
                    </a:p>
                  </a:txBody>
                  <a:tcPr marT="182880" marB="18288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0017480"/>
                  </a:ext>
                </a:extLst>
              </a:tr>
            </a:tbl>
          </a:graphicData>
        </a:graphic>
      </p:graphicFrame>
      <p:graphicFrame>
        <p:nvGraphicFramePr>
          <p:cNvPr id="34" name="Table 4">
            <a:extLst>
              <a:ext uri="{FF2B5EF4-FFF2-40B4-BE49-F238E27FC236}">
                <a16:creationId xmlns:a16="http://schemas.microsoft.com/office/drawing/2014/main" id="{C92F29D5-925E-B344-EAAC-1AEAE0334225}"/>
              </a:ext>
            </a:extLst>
          </p:cNvPr>
          <p:cNvGraphicFramePr>
            <a:graphicFrameLocks noGrp="1"/>
          </p:cNvGraphicFramePr>
          <p:nvPr>
            <p:extLst>
              <p:ext uri="{D42A27DB-BD31-4B8C-83A1-F6EECF244321}">
                <p14:modId xmlns:p14="http://schemas.microsoft.com/office/powerpoint/2010/main" val="832506460"/>
              </p:ext>
            </p:extLst>
          </p:nvPr>
        </p:nvGraphicFramePr>
        <p:xfrm>
          <a:off x="6354962" y="3356758"/>
          <a:ext cx="2011072" cy="2101269"/>
        </p:xfrm>
        <a:graphic>
          <a:graphicData uri="http://schemas.openxmlformats.org/drawingml/2006/table">
            <a:tbl>
              <a:tblPr firstRow="1" bandRow="1">
                <a:tableStyleId>{68D230F3-CF80-4859-8CE7-A43EE81993B5}</a:tableStyleId>
              </a:tblPr>
              <a:tblGrid>
                <a:gridCol w="2011072">
                  <a:extLst>
                    <a:ext uri="{9D8B030D-6E8A-4147-A177-3AD203B41FA5}">
                      <a16:colId xmlns:a16="http://schemas.microsoft.com/office/drawing/2014/main" val="3976606734"/>
                    </a:ext>
                  </a:extLst>
                </a:gridCol>
              </a:tblGrid>
              <a:tr h="1308789">
                <a:tc>
                  <a:txBody>
                    <a:bodyPr/>
                    <a:lstStyle/>
                    <a:p>
                      <a:pPr algn="ctr"/>
                      <a:r>
                        <a:rPr lang="en-US" sz="1400" dirty="0">
                          <a:solidFill>
                            <a:srgbClr val="000000"/>
                          </a:solidFill>
                          <a:latin typeface="+mn-lt"/>
                        </a:rPr>
                        <a:t>Bought Jan 1, 1940, </a:t>
                      </a:r>
                    </a:p>
                    <a:p>
                      <a:pPr algn="ctr"/>
                      <a:r>
                        <a:rPr lang="en-US" sz="1400" dirty="0">
                          <a:solidFill>
                            <a:srgbClr val="000000"/>
                          </a:solidFill>
                          <a:latin typeface="+mn-lt"/>
                        </a:rPr>
                        <a:t>Held thru Dec 31, 2023</a:t>
                      </a:r>
                    </a:p>
                  </a:txBody>
                  <a:tcPr marT="182880" marB="18288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0000"/>
                      </a:schemeClr>
                    </a:solidFill>
                  </a:tcPr>
                </a:tc>
                <a:extLst>
                  <a:ext uri="{0D108BD9-81ED-4DB2-BD59-A6C34878D82A}">
                    <a16:rowId xmlns:a16="http://schemas.microsoft.com/office/drawing/2014/main" val="1695223245"/>
                  </a:ext>
                </a:extLst>
              </a:tr>
              <a:tr h="785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D112B"/>
                          </a:solidFill>
                          <a:effectLst/>
                          <a:uLnTx/>
                          <a:uFillTx/>
                          <a:latin typeface="Georgia"/>
                          <a:ea typeface="+mn-ea"/>
                          <a:cs typeface="+mn-cs"/>
                        </a:rPr>
                        <a:t>7.3%</a:t>
                      </a:r>
                    </a:p>
                  </a:txBody>
                  <a:tcPr marT="182880" marB="18288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0017480"/>
                  </a:ext>
                </a:extLst>
              </a:tr>
            </a:tbl>
          </a:graphicData>
        </a:graphic>
      </p:graphicFrame>
      <p:sp>
        <p:nvSpPr>
          <p:cNvPr id="35" name="TextBox 34">
            <a:extLst>
              <a:ext uri="{FF2B5EF4-FFF2-40B4-BE49-F238E27FC236}">
                <a16:creationId xmlns:a16="http://schemas.microsoft.com/office/drawing/2014/main" id="{56B8B8C1-D943-BB40-CEB4-1317A4ADBC3C}"/>
              </a:ext>
            </a:extLst>
          </p:cNvPr>
          <p:cNvSpPr txBox="1"/>
          <p:nvPr/>
        </p:nvSpPr>
        <p:spPr>
          <a:xfrm>
            <a:off x="463482" y="4761993"/>
            <a:ext cx="823271" cy="5078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S&amp;P 500 Price Return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 (Annualized)</a:t>
            </a:r>
          </a:p>
        </p:txBody>
      </p:sp>
      <p:sp>
        <p:nvSpPr>
          <p:cNvPr id="38" name="TextBox 37">
            <a:extLst>
              <a:ext uri="{FF2B5EF4-FFF2-40B4-BE49-F238E27FC236}">
                <a16:creationId xmlns:a16="http://schemas.microsoft.com/office/drawing/2014/main" id="{33F21328-16F1-8A00-AC1A-5BB22E297190}"/>
              </a:ext>
            </a:extLst>
          </p:cNvPr>
          <p:cNvSpPr txBox="1"/>
          <p:nvPr/>
        </p:nvSpPr>
        <p:spPr>
          <a:xfrm>
            <a:off x="2918302" y="1933931"/>
            <a:ext cx="142757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62135"/>
                </a:solidFill>
                <a:effectLst/>
                <a:uLnTx/>
                <a:uFillTx/>
                <a:latin typeface="Calibri"/>
                <a:ea typeface="+mn-ea"/>
                <a:cs typeface="+mn-cs"/>
              </a:rPr>
              <a:t>Recession timers</a:t>
            </a:r>
          </a:p>
        </p:txBody>
      </p:sp>
      <p:sp>
        <p:nvSpPr>
          <p:cNvPr id="39" name="TextBox 38">
            <a:extLst>
              <a:ext uri="{FF2B5EF4-FFF2-40B4-BE49-F238E27FC236}">
                <a16:creationId xmlns:a16="http://schemas.microsoft.com/office/drawing/2014/main" id="{7D53E02A-B64F-1D23-5604-3BF0A28555C2}"/>
              </a:ext>
            </a:extLst>
          </p:cNvPr>
          <p:cNvSpPr txBox="1"/>
          <p:nvPr/>
        </p:nvSpPr>
        <p:spPr>
          <a:xfrm>
            <a:off x="6889215" y="1933931"/>
            <a:ext cx="94256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D112B"/>
                </a:solidFill>
                <a:effectLst/>
                <a:uLnTx/>
                <a:uFillTx/>
                <a:latin typeface="Calibri"/>
                <a:ea typeface="+mn-ea"/>
                <a:cs typeface="+mn-cs"/>
              </a:rPr>
              <a:t>Buy &amp; hold</a:t>
            </a:r>
          </a:p>
        </p:txBody>
      </p:sp>
      <p:cxnSp>
        <p:nvCxnSpPr>
          <p:cNvPr id="43" name="Straight Connector 42">
            <a:extLst>
              <a:ext uri="{FF2B5EF4-FFF2-40B4-BE49-F238E27FC236}">
                <a16:creationId xmlns:a16="http://schemas.microsoft.com/office/drawing/2014/main" id="{03B0832D-CB5A-4B77-9289-8FD60AD41AFE}"/>
              </a:ext>
            </a:extLst>
          </p:cNvPr>
          <p:cNvCxnSpPr>
            <a:cxnSpLocks/>
          </p:cNvCxnSpPr>
          <p:nvPr/>
        </p:nvCxnSpPr>
        <p:spPr>
          <a:xfrm>
            <a:off x="1814377" y="2238472"/>
            <a:ext cx="3635420" cy="0"/>
          </a:xfrm>
          <a:prstGeom prst="line">
            <a:avLst/>
          </a:prstGeom>
          <a:ln w="12700">
            <a:solidFill>
              <a:srgbClr val="762135"/>
            </a:solidFill>
            <a:round/>
          </a:ln>
        </p:spPr>
        <p:style>
          <a:lnRef idx="1">
            <a:schemeClr val="accent1"/>
          </a:lnRef>
          <a:fillRef idx="0">
            <a:schemeClr val="accent1"/>
          </a:fillRef>
          <a:effectRef idx="0">
            <a:schemeClr val="accent1"/>
          </a:effectRef>
          <a:fontRef idx="minor">
            <a:schemeClr val="tx1"/>
          </a:fontRef>
        </p:style>
      </p:cxnSp>
      <p:sp>
        <p:nvSpPr>
          <p:cNvPr id="44" name="Isosceles Triangle 43">
            <a:extLst>
              <a:ext uri="{FF2B5EF4-FFF2-40B4-BE49-F238E27FC236}">
                <a16:creationId xmlns:a16="http://schemas.microsoft.com/office/drawing/2014/main" id="{8462E855-F6E7-6208-CC10-7B2769101316}"/>
              </a:ext>
            </a:extLst>
          </p:cNvPr>
          <p:cNvSpPr/>
          <p:nvPr/>
        </p:nvSpPr>
        <p:spPr>
          <a:xfrm rot="10800000">
            <a:off x="3482615" y="2246042"/>
            <a:ext cx="298945" cy="104166"/>
          </a:xfrm>
          <a:prstGeom prst="triangle">
            <a:avLst/>
          </a:prstGeom>
          <a:solidFill>
            <a:srgbClr val="762135"/>
          </a:solidFill>
          <a:ln w="12700">
            <a:solidFill>
              <a:srgbClr val="762135"/>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err="1">
              <a:ln>
                <a:noFill/>
              </a:ln>
              <a:solidFill>
                <a:srgbClr val="AD112B"/>
              </a:solidFill>
              <a:effectLst/>
              <a:uLnTx/>
              <a:uFillTx/>
              <a:latin typeface="Calibri"/>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8C58B285-2FBA-E271-EA6B-55284EAC54FC}"/>
              </a:ext>
            </a:extLst>
          </p:cNvPr>
          <p:cNvCxnSpPr>
            <a:cxnSpLocks/>
          </p:cNvCxnSpPr>
          <p:nvPr/>
        </p:nvCxnSpPr>
        <p:spPr>
          <a:xfrm>
            <a:off x="6697131" y="2238472"/>
            <a:ext cx="1326735" cy="0"/>
          </a:xfrm>
          <a:prstGeom prst="line">
            <a:avLst/>
          </a:prstGeom>
          <a:ln w="12700">
            <a:solidFill>
              <a:srgbClr val="AD112B"/>
            </a:solidFill>
            <a:round/>
          </a:ln>
        </p:spPr>
        <p:style>
          <a:lnRef idx="1">
            <a:schemeClr val="accent1"/>
          </a:lnRef>
          <a:fillRef idx="0">
            <a:schemeClr val="accent1"/>
          </a:fillRef>
          <a:effectRef idx="0">
            <a:schemeClr val="accent1"/>
          </a:effectRef>
          <a:fontRef idx="minor">
            <a:schemeClr val="tx1"/>
          </a:fontRef>
        </p:style>
      </p:cxnSp>
      <p:sp>
        <p:nvSpPr>
          <p:cNvPr id="46" name="Isosceles Triangle 45">
            <a:extLst>
              <a:ext uri="{FF2B5EF4-FFF2-40B4-BE49-F238E27FC236}">
                <a16:creationId xmlns:a16="http://schemas.microsoft.com/office/drawing/2014/main" id="{F36959B6-FACC-DEEC-1432-E89349BB79F9}"/>
              </a:ext>
            </a:extLst>
          </p:cNvPr>
          <p:cNvSpPr/>
          <p:nvPr/>
        </p:nvSpPr>
        <p:spPr>
          <a:xfrm rot="10800000">
            <a:off x="7211026" y="2238472"/>
            <a:ext cx="298945" cy="104166"/>
          </a:xfrm>
          <a:prstGeom prst="triangle">
            <a:avLst/>
          </a:prstGeom>
          <a:solidFill>
            <a:srgbClr val="AD112B"/>
          </a:solidFill>
          <a:ln w="12700">
            <a:solidFill>
              <a:srgbClr val="AD112B"/>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err="1">
              <a:ln>
                <a:noFill/>
              </a:ln>
              <a:solidFill>
                <a:srgbClr val="AD112B"/>
              </a:solidFill>
              <a:effectLst/>
              <a:uLnTx/>
              <a:uFillTx/>
              <a:latin typeface="Calibri"/>
              <a:ea typeface="+mn-ea"/>
              <a:cs typeface="Arial" panose="020B0604020202020204" pitchFamily="34" charset="0"/>
            </a:endParaRPr>
          </a:p>
        </p:txBody>
      </p:sp>
      <p:graphicFrame>
        <p:nvGraphicFramePr>
          <p:cNvPr id="4" name="Table 4">
            <a:extLst>
              <a:ext uri="{FF2B5EF4-FFF2-40B4-BE49-F238E27FC236}">
                <a16:creationId xmlns:a16="http://schemas.microsoft.com/office/drawing/2014/main" id="{316736D7-F6A1-2D33-4D3C-63E550A6DAA2}"/>
              </a:ext>
            </a:extLst>
          </p:cNvPr>
          <p:cNvGraphicFramePr>
            <a:graphicFrameLocks noGrp="1"/>
          </p:cNvGraphicFramePr>
          <p:nvPr>
            <p:extLst>
              <p:ext uri="{D42A27DB-BD31-4B8C-83A1-F6EECF244321}">
                <p14:modId xmlns:p14="http://schemas.microsoft.com/office/powerpoint/2010/main" val="3179239467"/>
              </p:ext>
            </p:extLst>
          </p:nvPr>
        </p:nvGraphicFramePr>
        <p:xfrm>
          <a:off x="4430342" y="3345763"/>
          <a:ext cx="1406698" cy="2112264"/>
        </p:xfrm>
        <a:graphic>
          <a:graphicData uri="http://schemas.openxmlformats.org/drawingml/2006/table">
            <a:tbl>
              <a:tblPr firstRow="1" bandRow="1">
                <a:tableStyleId>{68D230F3-CF80-4859-8CE7-A43EE81993B5}</a:tableStyleId>
              </a:tblPr>
              <a:tblGrid>
                <a:gridCol w="1406698">
                  <a:extLst>
                    <a:ext uri="{9D8B030D-6E8A-4147-A177-3AD203B41FA5}">
                      <a16:colId xmlns:a16="http://schemas.microsoft.com/office/drawing/2014/main" val="3976606734"/>
                    </a:ext>
                  </a:extLst>
                </a:gridCol>
              </a:tblGrid>
              <a:tr h="1315645">
                <a:tc>
                  <a:txBody>
                    <a:bodyPr/>
                    <a:lstStyle/>
                    <a:p>
                      <a:pPr algn="ctr"/>
                      <a:r>
                        <a:rPr lang="en-US" sz="1100" dirty="0">
                          <a:solidFill>
                            <a:srgbClr val="000000"/>
                          </a:solidFill>
                          <a:latin typeface="+mn-lt"/>
                        </a:rPr>
                        <a:t>Sold 1-Year </a:t>
                      </a:r>
                    </a:p>
                    <a:p>
                      <a:pPr algn="ctr"/>
                      <a:r>
                        <a:rPr lang="en-US" sz="1100" dirty="0">
                          <a:solidFill>
                            <a:srgbClr val="000000"/>
                          </a:solidFill>
                          <a:latin typeface="+mn-lt"/>
                        </a:rPr>
                        <a:t>Before Each Recession, </a:t>
                      </a:r>
                    </a:p>
                    <a:p>
                      <a:pPr algn="ctr"/>
                      <a:r>
                        <a:rPr lang="en-US" sz="1100" dirty="0">
                          <a:solidFill>
                            <a:srgbClr val="000000"/>
                          </a:solidFill>
                          <a:latin typeface="+mn-lt"/>
                        </a:rPr>
                        <a:t>Bought 1-Year </a:t>
                      </a:r>
                    </a:p>
                    <a:p>
                      <a:pPr algn="ctr"/>
                      <a:r>
                        <a:rPr lang="en-US" sz="1100" dirty="0">
                          <a:solidFill>
                            <a:srgbClr val="000000"/>
                          </a:solidFill>
                          <a:latin typeface="+mn-lt"/>
                        </a:rPr>
                        <a:t>After Each Recession</a:t>
                      </a:r>
                    </a:p>
                  </a:txBody>
                  <a:tcPr marT="182880" marB="18288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0000"/>
                      </a:schemeClr>
                    </a:solidFill>
                  </a:tcPr>
                </a:tc>
                <a:extLst>
                  <a:ext uri="{0D108BD9-81ED-4DB2-BD59-A6C34878D82A}">
                    <a16:rowId xmlns:a16="http://schemas.microsoft.com/office/drawing/2014/main" val="1695223245"/>
                  </a:ext>
                </a:extLst>
              </a:tr>
              <a:tr h="796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a:ea typeface="+mn-ea"/>
                          <a:cs typeface="+mn-cs"/>
                        </a:rPr>
                        <a:t>5.8%</a:t>
                      </a:r>
                    </a:p>
                  </a:txBody>
                  <a:tcPr marT="182880" marB="18288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0017480"/>
                  </a:ext>
                </a:extLst>
              </a:tr>
            </a:tbl>
          </a:graphicData>
        </a:graphic>
      </p:graphicFrame>
      <p:pic>
        <p:nvPicPr>
          <p:cNvPr id="5" name="Graphic 4">
            <a:extLst>
              <a:ext uri="{FF2B5EF4-FFF2-40B4-BE49-F238E27FC236}">
                <a16:creationId xmlns:a16="http://schemas.microsoft.com/office/drawing/2014/main" id="{BCA1CF87-27AA-E815-003C-CFE36202E1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69142" y="1389008"/>
            <a:ext cx="582711" cy="582711"/>
          </a:xfrm>
          <a:prstGeom prst="rect">
            <a:avLst/>
          </a:prstGeom>
        </p:spPr>
      </p:pic>
      <p:pic>
        <p:nvPicPr>
          <p:cNvPr id="6" name="Graphic 5">
            <a:extLst>
              <a:ext uri="{FF2B5EF4-FFF2-40B4-BE49-F238E27FC236}">
                <a16:creationId xmlns:a16="http://schemas.microsoft.com/office/drawing/2014/main" id="{EA3256DB-69FB-D69F-F12F-D7A2444AB84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40732" y="1389009"/>
            <a:ext cx="582711" cy="582711"/>
          </a:xfrm>
          <a:prstGeom prst="rect">
            <a:avLst/>
          </a:prstGeom>
        </p:spPr>
      </p:pic>
    </p:spTree>
    <p:extLst>
      <p:ext uri="{BB962C8B-B14F-4D97-AF65-F5344CB8AC3E}">
        <p14:creationId xmlns:p14="http://schemas.microsoft.com/office/powerpoint/2010/main" val="230212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DE15849-EE96-791C-92C9-9D3D0CC96C81}"/>
              </a:ext>
            </a:extLst>
          </p:cNvPr>
          <p:cNvSpPr/>
          <p:nvPr/>
        </p:nvSpPr>
        <p:spPr>
          <a:xfrm>
            <a:off x="8133235" y="2063737"/>
            <a:ext cx="2743200" cy="2743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2F3027-7338-634A-8F0A-11E7B07D85EB}"/>
              </a:ext>
            </a:extLst>
          </p:cNvPr>
          <p:cNvSpPr>
            <a:spLocks noGrp="1"/>
          </p:cNvSpPr>
          <p:nvPr>
            <p:ph type="title"/>
          </p:nvPr>
        </p:nvSpPr>
        <p:spPr>
          <a:xfrm>
            <a:off x="576000" y="490275"/>
            <a:ext cx="11041200" cy="522000"/>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a:ln>
                  <a:noFill/>
                </a:ln>
                <a:solidFill>
                  <a:srgbClr val="000000"/>
                </a:solidFill>
                <a:effectLst/>
                <a:uLnTx/>
                <a:uFillTx/>
                <a:latin typeface="Georgia"/>
                <a:ea typeface="+mj-ea"/>
                <a:cs typeface="+mj-cs"/>
              </a:rPr>
              <a:t>Safety Without Avoiding Growth</a:t>
            </a:r>
          </a:p>
        </p:txBody>
      </p:sp>
      <p:sp>
        <p:nvSpPr>
          <p:cNvPr id="4" name="Rectangle 3">
            <a:extLst>
              <a:ext uri="{FF2B5EF4-FFF2-40B4-BE49-F238E27FC236}">
                <a16:creationId xmlns:a16="http://schemas.microsoft.com/office/drawing/2014/main" id="{B0A39550-BA73-9B7C-39ED-29756D26FBC1}"/>
              </a:ext>
            </a:extLst>
          </p:cNvPr>
          <p:cNvSpPr>
            <a:spLocks noChangeArrowheads="1"/>
          </p:cNvSpPr>
          <p:nvPr/>
        </p:nvSpPr>
        <p:spPr bwMode="auto">
          <a:xfrm>
            <a:off x="2400165" y="1502549"/>
            <a:ext cx="1371600" cy="1371600"/>
          </a:xfrm>
          <a:prstGeom prst="rect">
            <a:avLst/>
          </a:prstGeom>
          <a:solidFill>
            <a:srgbClr val="244F8B"/>
          </a:solidFill>
          <a:ln>
            <a:noFill/>
          </a:ln>
        </p:spPr>
        <p:txBody>
          <a:bodyPr lIns="182880" tIns="91440" rIns="0" bIns="91440" anchor="ctr" anchorCtr="0"/>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4213" rtl="0" eaLnBrk="1" fontAlgn="auto" latinLnBrk="0" hangingPunct="1">
              <a:lnSpc>
                <a:spcPct val="100000"/>
              </a:lnSpc>
              <a:spcBef>
                <a:spcPts val="0"/>
              </a:spcBef>
              <a:spcAft>
                <a:spcPts val="1600"/>
              </a:spcAft>
              <a:buClrTx/>
              <a:buSzTx/>
              <a:buFontTx/>
              <a:buNone/>
              <a:tabLst/>
              <a:defRPr/>
            </a:pPr>
            <a:r>
              <a:rPr kumimoji="0" lang="en-US" altLang="en-US" sz="1400" b="1" i="0" u="none" strike="noStrike" kern="0" cap="none" spc="0" normalizeH="0" baseline="0" noProof="0" dirty="0">
                <a:ln>
                  <a:noFill/>
                </a:ln>
                <a:solidFill>
                  <a:srgbClr val="FFFFFF"/>
                </a:solidFill>
                <a:effectLst/>
                <a:uLnTx/>
                <a:uFillTx/>
                <a:latin typeface="+mj-lt"/>
                <a:ea typeface="+mn-ea"/>
                <a:cs typeface="+mn-cs"/>
              </a:rPr>
              <a:t>Cash balances are soaring.</a:t>
            </a:r>
          </a:p>
        </p:txBody>
      </p:sp>
      <p:sp>
        <p:nvSpPr>
          <p:cNvPr id="5" name="Rectangle 4">
            <a:extLst>
              <a:ext uri="{FF2B5EF4-FFF2-40B4-BE49-F238E27FC236}">
                <a16:creationId xmlns:a16="http://schemas.microsoft.com/office/drawing/2014/main" id="{E12E0941-8BA5-73E1-D888-AEDFB7D583A4}"/>
              </a:ext>
            </a:extLst>
          </p:cNvPr>
          <p:cNvSpPr>
            <a:spLocks noChangeArrowheads="1"/>
          </p:cNvSpPr>
          <p:nvPr/>
        </p:nvSpPr>
        <p:spPr bwMode="auto">
          <a:xfrm>
            <a:off x="2400165" y="3054338"/>
            <a:ext cx="1371600" cy="1371600"/>
          </a:xfrm>
          <a:prstGeom prst="rect">
            <a:avLst/>
          </a:prstGeom>
          <a:solidFill>
            <a:srgbClr val="00747B"/>
          </a:solidFill>
          <a:ln>
            <a:noFill/>
          </a:ln>
        </p:spPr>
        <p:txBody>
          <a:bodyPr lIns="182880" tIns="91440" rIns="0" bIns="91440" anchor="ctr" anchorCtr="0"/>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marL="0" marR="0" lvl="0" indent="0" defTabSz="684213" rtl="0" eaLnBrk="1" fontAlgn="auto" latinLnBrk="0" hangingPunct="1">
              <a:lnSpc>
                <a:spcPct val="100000"/>
              </a:lnSpc>
              <a:spcBef>
                <a:spcPts val="0"/>
              </a:spcBef>
              <a:spcAft>
                <a:spcPts val="1600"/>
              </a:spcAft>
              <a:buClrTx/>
              <a:buSzTx/>
              <a:buFontTx/>
              <a:buNone/>
              <a:tabLst/>
              <a:defRPr/>
            </a:pPr>
            <a:r>
              <a:rPr lang="en-US" altLang="en-US" sz="1400" b="1" kern="0" dirty="0">
                <a:solidFill>
                  <a:srgbClr val="FFFFFF"/>
                </a:solidFill>
                <a:latin typeface="+mj-lt"/>
              </a:rPr>
              <a:t>Growth potential is crucial.</a:t>
            </a:r>
          </a:p>
        </p:txBody>
      </p:sp>
      <p:sp>
        <p:nvSpPr>
          <p:cNvPr id="6" name="Rectangle 5">
            <a:extLst>
              <a:ext uri="{FF2B5EF4-FFF2-40B4-BE49-F238E27FC236}">
                <a16:creationId xmlns:a16="http://schemas.microsoft.com/office/drawing/2014/main" id="{51F5CF4B-8702-0353-F081-8DB679E8A933}"/>
              </a:ext>
            </a:extLst>
          </p:cNvPr>
          <p:cNvSpPr>
            <a:spLocks noChangeArrowheads="1"/>
          </p:cNvSpPr>
          <p:nvPr/>
        </p:nvSpPr>
        <p:spPr bwMode="auto">
          <a:xfrm>
            <a:off x="2400165" y="4574568"/>
            <a:ext cx="1371600" cy="1371600"/>
          </a:xfrm>
          <a:prstGeom prst="rect">
            <a:avLst/>
          </a:prstGeom>
          <a:solidFill>
            <a:srgbClr val="762135"/>
          </a:solidFill>
          <a:ln>
            <a:noFill/>
          </a:ln>
        </p:spPr>
        <p:txBody>
          <a:bodyPr lIns="182880" tIns="91440" rIns="0" bIns="91440" anchor="ctr" anchorCtr="0"/>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4213" rtl="0" eaLnBrk="1" fontAlgn="auto" latinLnBrk="0" hangingPunct="1">
              <a:lnSpc>
                <a:spcPct val="100000"/>
              </a:lnSpc>
              <a:spcBef>
                <a:spcPts val="0"/>
              </a:spcBef>
              <a:spcAft>
                <a:spcPts val="1600"/>
              </a:spcAft>
              <a:buClrTx/>
              <a:buSzTx/>
              <a:buFontTx/>
              <a:buNone/>
              <a:tabLst/>
              <a:defRPr/>
            </a:pPr>
            <a:r>
              <a:rPr kumimoji="0" lang="en-US" altLang="en-US" sz="1400" b="1" i="0" u="none" strike="noStrike" kern="0" cap="none" spc="0" normalizeH="0" baseline="0" noProof="0" dirty="0">
                <a:ln>
                  <a:noFill/>
                </a:ln>
                <a:solidFill>
                  <a:srgbClr val="FFFFFF"/>
                </a:solidFill>
                <a:effectLst/>
                <a:uLnTx/>
                <a:uFillTx/>
                <a:latin typeface="+mj-lt"/>
                <a:ea typeface="+mn-ea"/>
                <a:cs typeface="+mn-cs"/>
              </a:rPr>
              <a:t>Protection </a:t>
            </a:r>
            <a:br>
              <a:rPr kumimoji="0" lang="en-US" altLang="en-US" sz="1400" b="1" i="0" u="none" strike="noStrike" kern="0" cap="none" spc="0" normalizeH="0" baseline="0" noProof="0" dirty="0">
                <a:ln>
                  <a:noFill/>
                </a:ln>
                <a:solidFill>
                  <a:srgbClr val="FFFFFF"/>
                </a:solidFill>
                <a:effectLst/>
                <a:uLnTx/>
                <a:uFillTx/>
                <a:latin typeface="+mj-lt"/>
                <a:ea typeface="+mn-ea"/>
                <a:cs typeface="+mn-cs"/>
              </a:rPr>
            </a:br>
            <a:r>
              <a:rPr kumimoji="0" lang="en-US" altLang="en-US" sz="1400" b="1" i="0" u="none" strike="noStrike" kern="0" cap="none" spc="0" normalizeH="0" baseline="0" noProof="0" dirty="0">
                <a:ln>
                  <a:noFill/>
                </a:ln>
                <a:solidFill>
                  <a:srgbClr val="FFFFFF"/>
                </a:solidFill>
                <a:effectLst/>
                <a:uLnTx/>
                <a:uFillTx/>
                <a:latin typeface="+mj-lt"/>
                <a:ea typeface="+mn-ea"/>
                <a:cs typeface="+mn-cs"/>
              </a:rPr>
              <a:t>builds confidence.</a:t>
            </a:r>
          </a:p>
        </p:txBody>
      </p:sp>
      <p:sp>
        <p:nvSpPr>
          <p:cNvPr id="22" name="Rectangle 21">
            <a:extLst>
              <a:ext uri="{FF2B5EF4-FFF2-40B4-BE49-F238E27FC236}">
                <a16:creationId xmlns:a16="http://schemas.microsoft.com/office/drawing/2014/main" id="{47D96A9E-4906-7E11-9833-4C08F49DBA68}"/>
              </a:ext>
            </a:extLst>
          </p:cNvPr>
          <p:cNvSpPr/>
          <p:nvPr/>
        </p:nvSpPr>
        <p:spPr>
          <a:xfrm>
            <a:off x="8420237" y="2344064"/>
            <a:ext cx="27432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j-lt"/>
                <a:ea typeface="+mn-ea"/>
                <a:cs typeface="+mn-cs"/>
              </a:rPr>
              <a:t>It’s all about </a:t>
            </a:r>
            <a:r>
              <a:rPr kumimoji="0" lang="en-US" sz="2000" b="1" i="0" u="none" strike="noStrike" kern="1200" cap="none" spc="0" normalizeH="0" baseline="0" noProof="0" dirty="0">
                <a:ln>
                  <a:noFill/>
                </a:ln>
                <a:solidFill>
                  <a:prstClr val="white"/>
                </a:solidFill>
                <a:effectLst/>
                <a:uLnTx/>
                <a:uFillTx/>
                <a:latin typeface="+mj-lt"/>
                <a:ea typeface="+mn-ea"/>
                <a:cs typeface="+mn-cs"/>
              </a:rPr>
              <a:t>safety</a:t>
            </a:r>
            <a:r>
              <a:rPr kumimoji="0" lang="en-US" sz="2000" b="0" i="0" u="none" strike="noStrike" kern="1200" cap="none" spc="0" normalizeH="0" baseline="0" noProof="0" dirty="0">
                <a:ln>
                  <a:noFill/>
                </a:ln>
                <a:solidFill>
                  <a:prstClr val="white"/>
                </a:solidFill>
                <a:effectLst/>
                <a:uLnTx/>
                <a:uFillTx/>
                <a:latin typeface="+mj-lt"/>
                <a:ea typeface="+mn-ea"/>
                <a:cs typeface="+mn-cs"/>
              </a:rPr>
              <a:t>—</a:t>
            </a:r>
            <a:r>
              <a:rPr kumimoji="0" lang="en-US" sz="2000" b="1" i="0" u="none" strike="noStrike" kern="1200" cap="none" spc="0" normalizeH="0" baseline="0" noProof="0" dirty="0">
                <a:ln>
                  <a:noFill/>
                </a:ln>
                <a:solidFill>
                  <a:prstClr val="white"/>
                </a:solidFill>
                <a:effectLst/>
                <a:uLnTx/>
                <a:uFillTx/>
                <a:latin typeface="+mj-lt"/>
                <a:ea typeface="+mn-ea"/>
                <a:cs typeface="+mn-cs"/>
              </a:rPr>
              <a:t>without</a:t>
            </a:r>
            <a:r>
              <a:rPr kumimoji="0" lang="en-US" sz="2000" b="0" i="0" u="none" strike="noStrike" kern="1200" cap="none" spc="0" normalizeH="0" baseline="0" noProof="0" dirty="0">
                <a:ln>
                  <a:noFill/>
                </a:ln>
                <a:solidFill>
                  <a:prstClr val="white"/>
                </a:solidFill>
                <a:effectLst/>
                <a:uLnTx/>
                <a:uFillTx/>
                <a:latin typeface="+mj-lt"/>
                <a:ea typeface="+mn-ea"/>
                <a:cs typeface="+mn-cs"/>
              </a:rPr>
              <a:t> </a:t>
            </a:r>
            <a:r>
              <a:rPr kumimoji="0" lang="en-US" sz="2000" b="1" i="0" u="none" strike="noStrike" kern="1200" cap="none" spc="0" normalizeH="0" baseline="0" noProof="0" dirty="0">
                <a:ln>
                  <a:noFill/>
                </a:ln>
                <a:solidFill>
                  <a:prstClr val="white"/>
                </a:solidFill>
                <a:effectLst/>
                <a:uLnTx/>
                <a:uFillTx/>
                <a:latin typeface="+mj-lt"/>
                <a:ea typeface="+mn-ea"/>
                <a:cs typeface="+mn-cs"/>
              </a:rPr>
              <a:t>avoiding</a:t>
            </a:r>
            <a:r>
              <a:rPr kumimoji="0" lang="en-US" sz="2000" b="0" i="0" u="none" strike="noStrike" kern="1200" cap="none" spc="0" normalizeH="0" baseline="0" noProof="0" dirty="0">
                <a:ln>
                  <a:noFill/>
                </a:ln>
                <a:solidFill>
                  <a:prstClr val="white"/>
                </a:solidFill>
                <a:effectLst/>
                <a:uLnTx/>
                <a:uFillTx/>
                <a:latin typeface="+mj-lt"/>
                <a:ea typeface="+mn-ea"/>
                <a:cs typeface="+mn-cs"/>
              </a:rPr>
              <a:t> </a:t>
            </a:r>
            <a:r>
              <a:rPr kumimoji="0" lang="en-US" sz="2000" b="1" i="0" u="none" strike="noStrike" kern="1200" cap="none" spc="0" normalizeH="0" baseline="0" noProof="0" dirty="0">
                <a:ln>
                  <a:noFill/>
                </a:ln>
                <a:solidFill>
                  <a:prstClr val="white"/>
                </a:solidFill>
                <a:effectLst/>
                <a:uLnTx/>
                <a:uFillTx/>
                <a:latin typeface="+mj-lt"/>
                <a:ea typeface="+mn-ea"/>
                <a:cs typeface="+mn-cs"/>
              </a:rPr>
              <a:t>growth</a:t>
            </a:r>
            <a:r>
              <a:rPr kumimoji="0" lang="en-US" sz="2000" b="0" i="0" u="none" strike="noStrike" kern="1200" cap="none" spc="0" normalizeH="0" baseline="0" noProof="0" dirty="0">
                <a:ln>
                  <a:noFill/>
                </a:ln>
                <a:solidFill>
                  <a:prstClr val="white"/>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Let’s discuss some options today!</a:t>
            </a:r>
          </a:p>
        </p:txBody>
      </p:sp>
      <p:sp>
        <p:nvSpPr>
          <p:cNvPr id="26" name="TextBox 25">
            <a:extLst>
              <a:ext uri="{FF2B5EF4-FFF2-40B4-BE49-F238E27FC236}">
                <a16:creationId xmlns:a16="http://schemas.microsoft.com/office/drawing/2014/main" id="{7E8FAC80-8B26-6BA8-0E78-5F2CF86A8B1F}"/>
              </a:ext>
            </a:extLst>
          </p:cNvPr>
          <p:cNvSpPr txBox="1"/>
          <p:nvPr/>
        </p:nvSpPr>
        <p:spPr>
          <a:xfrm>
            <a:off x="3771764" y="1502549"/>
            <a:ext cx="3291840" cy="1371600"/>
          </a:xfrm>
          <a:prstGeom prst="rect">
            <a:avLst/>
          </a:prstGeom>
          <a:solidFill>
            <a:srgbClr val="244F8B">
              <a:alpha val="10000"/>
            </a:srgbClr>
          </a:solidFill>
        </p:spPr>
        <p:txBody>
          <a:bodyPr wrap="square" lIns="228600" tIns="91440" rIns="91440" bIns="91440" rtlCol="0" anchor="ctr" anchorCtr="0">
            <a:noAutofit/>
          </a:bodyPr>
          <a:lstStyle/>
          <a:p>
            <a:pPr marL="6350" marR="0" lvl="0" algn="l" defTabSz="914400" rtl="0" eaLnBrk="1" fontAlgn="auto" latinLnBrk="0" hangingPunct="1">
              <a:lnSpc>
                <a:spcPct val="100000"/>
              </a:lnSpc>
              <a:spcBef>
                <a:spcPts val="0"/>
              </a:spcBef>
              <a:spcAft>
                <a:spcPts val="0"/>
              </a:spcAft>
              <a:buClrTx/>
              <a:buSzTx/>
              <a:buFontTx/>
              <a:buNone/>
              <a:defRPr/>
            </a:pPr>
            <a:r>
              <a:rPr lang="en-US" sz="1400" dirty="0">
                <a:solidFill>
                  <a:srgbClr val="000000"/>
                </a:solidFill>
                <a:latin typeface="Calibri" panose="020F0502020204030204" pitchFamily="34" charset="0"/>
                <a:ea typeface="Calibri" panose="020F0502020204030204" pitchFamily="34" charset="0"/>
              </a:rPr>
              <a:t>Investors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seeking the perceived safety of cash could miss most (or all) market growth.</a:t>
            </a:r>
          </a:p>
        </p:txBody>
      </p:sp>
      <p:sp>
        <p:nvSpPr>
          <p:cNvPr id="28" name="TextBox 27">
            <a:extLst>
              <a:ext uri="{FF2B5EF4-FFF2-40B4-BE49-F238E27FC236}">
                <a16:creationId xmlns:a16="http://schemas.microsoft.com/office/drawing/2014/main" id="{333E1985-96C8-2E72-82C3-E7F82EAD6B98}"/>
              </a:ext>
            </a:extLst>
          </p:cNvPr>
          <p:cNvSpPr txBox="1"/>
          <p:nvPr/>
        </p:nvSpPr>
        <p:spPr>
          <a:xfrm>
            <a:off x="3771764" y="3054338"/>
            <a:ext cx="3291840" cy="1371600"/>
          </a:xfrm>
          <a:prstGeom prst="rect">
            <a:avLst/>
          </a:prstGeom>
          <a:solidFill>
            <a:srgbClr val="00747B">
              <a:alpha val="10000"/>
            </a:srgbClr>
          </a:solidFill>
        </p:spPr>
        <p:txBody>
          <a:bodyPr wrap="square" lIns="228600" tIns="91440" rIns="91440" bIns="91440" rtlCol="0" anchor="ctr" anchorCtr="0">
            <a:noAutofit/>
          </a:bodyPr>
          <a:lstStyle/>
          <a:p>
            <a:pPr marL="6350">
              <a:defRPr/>
            </a:pPr>
            <a:r>
              <a:rPr lang="en-US" altLang="en-US" sz="1400" dirty="0">
                <a:solidFill>
                  <a:srgbClr val="000000"/>
                </a:solidFill>
                <a:latin typeface="Calibri" panose="020F0502020204030204" pitchFamily="34" charset="0"/>
              </a:rPr>
              <a:t>Headlines can keep investors on the sidelines, but the odds of cash underperforming are high.</a:t>
            </a:r>
          </a:p>
        </p:txBody>
      </p:sp>
      <p:sp>
        <p:nvSpPr>
          <p:cNvPr id="31" name="TextBox 30">
            <a:extLst>
              <a:ext uri="{FF2B5EF4-FFF2-40B4-BE49-F238E27FC236}">
                <a16:creationId xmlns:a16="http://schemas.microsoft.com/office/drawing/2014/main" id="{B6B28DF1-F505-C8C4-74B7-FF96E2961417}"/>
              </a:ext>
            </a:extLst>
          </p:cNvPr>
          <p:cNvSpPr txBox="1"/>
          <p:nvPr/>
        </p:nvSpPr>
        <p:spPr>
          <a:xfrm>
            <a:off x="3771765" y="4574568"/>
            <a:ext cx="3291840" cy="1371600"/>
          </a:xfrm>
          <a:prstGeom prst="rect">
            <a:avLst/>
          </a:prstGeom>
          <a:solidFill>
            <a:schemeClr val="accent3">
              <a:alpha val="10000"/>
            </a:schemeClr>
          </a:solidFill>
        </p:spPr>
        <p:txBody>
          <a:bodyPr wrap="square" lIns="228600" tIns="91440" rIns="91440" bIns="91440" rtlCol="0" anchor="ctr" anchorCtr="0">
            <a:noAutofit/>
          </a:bodyPr>
          <a:lstStyle/>
          <a:p>
            <a:pPr marL="6350" marR="0" lvl="0" algn="l" defTabSz="914400" rtl="0" eaLnBrk="1" fontAlgn="auto" latinLnBrk="0" hangingPunct="1">
              <a:lnSpc>
                <a:spcPct val="100000"/>
              </a:lnSpc>
              <a:spcBef>
                <a:spcPts val="0"/>
              </a:spcBef>
              <a:spcAft>
                <a:spcPts val="0"/>
              </a:spcAft>
              <a:buClrTx/>
              <a:buSzTx/>
              <a:buFontTx/>
              <a:buNone/>
              <a:defRPr/>
            </a:pPr>
            <a:r>
              <a:rPr lang="en-US" sz="1400" dirty="0">
                <a:solidFill>
                  <a:srgbClr val="000000"/>
                </a:solidFill>
                <a:latin typeface="Calibri" panose="020F0502020204030204" pitchFamily="34" charset="0"/>
                <a:ea typeface="Calibri" panose="020F0502020204030204" pitchFamily="34" charset="0"/>
              </a:rPr>
              <a:t>Adding solutions with built-in protection can help investors remain focused on their long-term goals.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pic>
        <p:nvPicPr>
          <p:cNvPr id="35" name="Picture 34">
            <a:extLst>
              <a:ext uri="{FF2B5EF4-FFF2-40B4-BE49-F238E27FC236}">
                <a16:creationId xmlns:a16="http://schemas.microsoft.com/office/drawing/2014/main" id="{1224E5C7-EA83-8C93-D084-328F869FDDC5}"/>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1028564" y="4574568"/>
            <a:ext cx="1371600" cy="1371600"/>
          </a:xfrm>
          <a:prstGeom prst="rect">
            <a:avLst/>
          </a:prstGeom>
        </p:spPr>
      </p:pic>
      <p:pic>
        <p:nvPicPr>
          <p:cNvPr id="36" name="Picture 35">
            <a:extLst>
              <a:ext uri="{FF2B5EF4-FFF2-40B4-BE49-F238E27FC236}">
                <a16:creationId xmlns:a16="http://schemas.microsoft.com/office/drawing/2014/main" id="{76383F6B-8C05-141D-6704-07AE8CB9F193}"/>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1028564" y="1502549"/>
            <a:ext cx="1371600" cy="1371600"/>
          </a:xfrm>
          <a:prstGeom prst="rect">
            <a:avLst/>
          </a:prstGeom>
        </p:spPr>
      </p:pic>
      <p:pic>
        <p:nvPicPr>
          <p:cNvPr id="37" name="Picture 36">
            <a:extLst>
              <a:ext uri="{FF2B5EF4-FFF2-40B4-BE49-F238E27FC236}">
                <a16:creationId xmlns:a16="http://schemas.microsoft.com/office/drawing/2014/main" id="{7DF40883-F40F-415D-6747-E0F000116ED3}"/>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1028564" y="3054338"/>
            <a:ext cx="1371600" cy="1371600"/>
          </a:xfrm>
          <a:prstGeom prst="rect">
            <a:avLst/>
          </a:prstGeom>
        </p:spPr>
      </p:pic>
    </p:spTree>
    <p:extLst>
      <p:ext uri="{BB962C8B-B14F-4D97-AF65-F5344CB8AC3E}">
        <p14:creationId xmlns:p14="http://schemas.microsoft.com/office/powerpoint/2010/main" val="357845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D04512-A230-4766-ABB1-93AD74B42C9C}"/>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7F758FA9-11FC-4081-AC6F-A6DE577D31EF}"/>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33BEEC2C-4738-4888-8A3B-4C251E98EABA}"/>
              </a:ext>
            </a:extLst>
          </p:cNvPr>
          <p:cNvSpPr>
            <a:spLocks noGrp="1"/>
          </p:cNvSpPr>
          <p:nvPr>
            <p:ph type="body" sz="quarter" idx="14"/>
          </p:nvPr>
        </p:nvSpPr>
        <p:spPr/>
        <p:txBody>
          <a:bodyPr/>
          <a:lstStyle/>
          <a:p>
            <a:endParaRPr lang="en-US" dirty="0"/>
          </a:p>
        </p:txBody>
      </p:sp>
      <p:sp>
        <p:nvSpPr>
          <p:cNvPr id="9" name="Text Placeholder 8">
            <a:extLst>
              <a:ext uri="{FF2B5EF4-FFF2-40B4-BE49-F238E27FC236}">
                <a16:creationId xmlns:a16="http://schemas.microsoft.com/office/drawing/2014/main" id="{E96CE836-A3A5-42B0-AEB1-D6D324948E9E}"/>
              </a:ext>
            </a:extLst>
          </p:cNvPr>
          <p:cNvSpPr>
            <a:spLocks noGrp="1"/>
          </p:cNvSpPr>
          <p:nvPr>
            <p:ph type="body" sz="quarter" idx="15"/>
          </p:nvPr>
        </p:nvSpPr>
        <p:spPr/>
        <p:txBody>
          <a:bodyPr/>
          <a:lstStyle/>
          <a:p>
            <a:endParaRPr lang="en-US" dirty="0"/>
          </a:p>
        </p:txBody>
      </p:sp>
      <p:sp>
        <p:nvSpPr>
          <p:cNvPr id="10" name="Text Placeholder 9">
            <a:extLst>
              <a:ext uri="{FF2B5EF4-FFF2-40B4-BE49-F238E27FC236}">
                <a16:creationId xmlns:a16="http://schemas.microsoft.com/office/drawing/2014/main" id="{A448E9CB-33C9-454E-8119-C8E514F54CB4}"/>
              </a:ext>
            </a:extLst>
          </p:cNvPr>
          <p:cNvSpPr>
            <a:spLocks noGrp="1"/>
          </p:cNvSpPr>
          <p:nvPr>
            <p:ph type="body" sz="quarter" idx="16"/>
          </p:nvPr>
        </p:nvSpPr>
        <p:spPr/>
        <p:txBody>
          <a:bodyPr/>
          <a:lstStyle/>
          <a:p>
            <a:endParaRPr lang="en-US" dirty="0"/>
          </a:p>
        </p:txBody>
      </p:sp>
      <p:sp>
        <p:nvSpPr>
          <p:cNvPr id="11" name="Text Placeholder 10">
            <a:extLst>
              <a:ext uri="{FF2B5EF4-FFF2-40B4-BE49-F238E27FC236}">
                <a16:creationId xmlns:a16="http://schemas.microsoft.com/office/drawing/2014/main" id="{D5DDA8D6-7CF3-47EA-A42A-18B7F21DEE06}"/>
              </a:ext>
            </a:extLst>
          </p:cNvPr>
          <p:cNvSpPr>
            <a:spLocks noGrp="1"/>
          </p:cNvSpPr>
          <p:nvPr>
            <p:ph type="body" sz="quarter" idx="17"/>
          </p:nvPr>
        </p:nvSpPr>
        <p:spPr/>
        <p:txBody>
          <a:bodyPr/>
          <a:lstStyle/>
          <a:p>
            <a:endParaRPr lang="en-US" dirty="0"/>
          </a:p>
        </p:txBody>
      </p:sp>
      <p:sp>
        <p:nvSpPr>
          <p:cNvPr id="12" name="Text Placeholder 11">
            <a:extLst>
              <a:ext uri="{FF2B5EF4-FFF2-40B4-BE49-F238E27FC236}">
                <a16:creationId xmlns:a16="http://schemas.microsoft.com/office/drawing/2014/main" id="{2D2DA996-8A15-4A56-978B-6266CB6A5661}"/>
              </a:ext>
            </a:extLst>
          </p:cNvPr>
          <p:cNvSpPr>
            <a:spLocks noGrp="1"/>
          </p:cNvSpPr>
          <p:nvPr>
            <p:ph type="body" sz="quarter" idx="18"/>
          </p:nvPr>
        </p:nvSpPr>
        <p:spPr/>
        <p:txBody>
          <a:bodyPr/>
          <a:lstStyle/>
          <a:p>
            <a:endParaRPr lang="en-US" dirty="0"/>
          </a:p>
        </p:txBody>
      </p:sp>
      <p:sp>
        <p:nvSpPr>
          <p:cNvPr id="13" name="Text Placeholder 12">
            <a:extLst>
              <a:ext uri="{FF2B5EF4-FFF2-40B4-BE49-F238E27FC236}">
                <a16:creationId xmlns:a16="http://schemas.microsoft.com/office/drawing/2014/main" id="{8F2F0491-F8FB-427F-B56B-2F29B46068E4}"/>
              </a:ext>
            </a:extLst>
          </p:cNvPr>
          <p:cNvSpPr>
            <a:spLocks noGrp="1"/>
          </p:cNvSpPr>
          <p:nvPr>
            <p:ph type="body" sz="quarter" idx="19"/>
          </p:nvPr>
        </p:nvSpPr>
        <p:spPr/>
        <p:txBody>
          <a:bodyPr/>
          <a:lstStyle/>
          <a:p>
            <a:endParaRPr lang="en-US" dirty="0"/>
          </a:p>
        </p:txBody>
      </p:sp>
      <p:sp>
        <p:nvSpPr>
          <p:cNvPr id="14" name="Text Placeholder 13">
            <a:extLst>
              <a:ext uri="{FF2B5EF4-FFF2-40B4-BE49-F238E27FC236}">
                <a16:creationId xmlns:a16="http://schemas.microsoft.com/office/drawing/2014/main" id="{47F995A0-3FE9-4290-A63B-8A344A691834}"/>
              </a:ext>
            </a:extLst>
          </p:cNvPr>
          <p:cNvSpPr>
            <a:spLocks noGrp="1"/>
          </p:cNvSpPr>
          <p:nvPr>
            <p:ph type="body" sz="quarter" idx="20"/>
          </p:nvPr>
        </p:nvSpPr>
        <p:spPr/>
        <p:txBody>
          <a:bodyPr/>
          <a:lstStyle/>
          <a:p>
            <a:endParaRPr lang="en-US" dirty="0"/>
          </a:p>
        </p:txBody>
      </p:sp>
    </p:spTree>
    <p:custDataLst>
      <p:custData r:id="rId1"/>
      <p:custData r:id="rId2"/>
    </p:custDataLst>
    <p:extLst>
      <p:ext uri="{BB962C8B-B14F-4D97-AF65-F5344CB8AC3E}">
        <p14:creationId xmlns:p14="http://schemas.microsoft.com/office/powerpoint/2010/main" val="96357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EF08531-3BA5-46D2-A1EC-432B69E12B01}"/>
              </a:ext>
            </a:extLst>
          </p:cNvPr>
          <p:cNvSpPr>
            <a:spLocks noGrp="1"/>
          </p:cNvSpPr>
          <p:nvPr>
            <p:ph type="title"/>
          </p:nvPr>
        </p:nvSpPr>
        <p:spPr/>
        <p:txBody>
          <a:bodyPr/>
          <a:lstStyle/>
          <a:p>
            <a:r>
              <a:rPr lang="en-US" dirty="0"/>
              <a:t>Disclosures</a:t>
            </a:r>
          </a:p>
        </p:txBody>
      </p:sp>
      <p:sp>
        <p:nvSpPr>
          <p:cNvPr id="12" name="Text Placeholder 11">
            <a:extLst>
              <a:ext uri="{FF2B5EF4-FFF2-40B4-BE49-F238E27FC236}">
                <a16:creationId xmlns:a16="http://schemas.microsoft.com/office/drawing/2014/main" id="{1AC35DF1-F807-4442-8B1E-4F9F48C8C119}"/>
              </a:ext>
            </a:extLst>
          </p:cNvPr>
          <p:cNvSpPr>
            <a:spLocks noGrp="1"/>
          </p:cNvSpPr>
          <p:nvPr>
            <p:ph type="body" sz="quarter" idx="13"/>
          </p:nvPr>
        </p:nvSpPr>
        <p:spPr>
          <a:xfrm>
            <a:off x="575997" y="1515600"/>
            <a:ext cx="7275600" cy="3043700"/>
          </a:xfrm>
        </p:spPr>
        <p:txBody>
          <a:bodyPr/>
          <a:lstStyle/>
          <a:p>
            <a:pPr lvl="0"/>
            <a:r>
              <a:rPr lang="en-US" sz="1000" b="1" dirty="0"/>
              <a:t>Important information:</a:t>
            </a:r>
          </a:p>
          <a:p>
            <a:pPr lvl="0"/>
            <a:r>
              <a:rPr lang="en-US" sz="800" dirty="0"/>
              <a:t>Lincoln Financial Group® affiliates, their distributors, and their respective employees, representatives and/or insurance agents do not provide tax, accounting, or legal advice. Please consult an independent professional as to any tax, accounting or legal statements made herein.</a:t>
            </a:r>
          </a:p>
          <a:p>
            <a:pPr lvl="0"/>
            <a:r>
              <a:rPr lang="en-US" sz="800" dirty="0"/>
              <a:t>Affiliates include broker-dealer/distributor Lincoln Financial Distributors, Inc., Radnor, PA, and insurance company affiliates </a:t>
            </a:r>
            <a:r>
              <a:rPr lang="en-US" dirty="0"/>
              <a:t>T</a:t>
            </a:r>
            <a:r>
              <a:rPr lang="en-US" sz="800" dirty="0"/>
              <a:t>he Lincoln National Life Insurance Company, Fort Wayne, IN, and Lincoln Life &amp; Annuity Company of New York, Syracuse, NY.</a:t>
            </a:r>
          </a:p>
          <a:p>
            <a:pPr lvl="0"/>
            <a:r>
              <a:rPr lang="en-US" sz="800" dirty="0"/>
              <a:t>Past </a:t>
            </a:r>
            <a:r>
              <a:rPr lang="en-US" dirty="0"/>
              <a:t>p</a:t>
            </a:r>
            <a:r>
              <a:rPr lang="en-US" sz="800" dirty="0"/>
              <a:t>erformance is not indicative of future results.  </a:t>
            </a:r>
          </a:p>
          <a:p>
            <a:pPr lvl="0"/>
            <a:endParaRPr lang="en-US" sz="800" dirty="0"/>
          </a:p>
          <a:p>
            <a:pPr lvl="0"/>
            <a:endParaRPr lang="en-US" sz="800" dirty="0"/>
          </a:p>
          <a:p>
            <a:pPr lvl="0"/>
            <a:endParaRPr lang="en-US" sz="800" dirty="0"/>
          </a:p>
          <a:p>
            <a:pPr lvl="0"/>
            <a:r>
              <a:rPr lang="en-US" sz="800" dirty="0"/>
              <a:t>The views expressed are those of the select asset managers only and not necessarily of any Lincoln Financial Group affiliate or the broker-dealer, or any affiliates. These views are not based on any particularized financial situation, or need, and are not intended to be, and should not be construed as, a forecast, research, investment advice or a recommendation for any specific strategy, product or service from any of the participating investment managers.</a:t>
            </a:r>
          </a:p>
          <a:p>
            <a:pPr lvl="0"/>
            <a:r>
              <a:rPr lang="en-US" sz="800" dirty="0"/>
              <a:t>Lincoln Financial Investments Corporation/LFI (formerly Lincoln Investment Advisors Corporation/LIAC) is the subsidiary of The Lincoln National Life Insurance Company responsible for analyzing and reviewing the investment options within Lincoln variable products, providing recommendations regarding these options to Lincoln senior management. LFI also serves as a Registered Investment Adviser, selecting asset managers and constructing model portfolios for use by financial professionals.</a:t>
            </a:r>
          </a:p>
          <a:p>
            <a:endParaRPr lang="en-US" dirty="0"/>
          </a:p>
        </p:txBody>
      </p:sp>
    </p:spTree>
    <p:custDataLst>
      <p:custData r:id="rId1"/>
      <p:custData r:id="rId2"/>
    </p:custDataLst>
    <p:extLst>
      <p:ext uri="{BB962C8B-B14F-4D97-AF65-F5344CB8AC3E}">
        <p14:creationId xmlns:p14="http://schemas.microsoft.com/office/powerpoint/2010/main" val="132640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2F3027-7338-634A-8F0A-11E7B07D85EB}"/>
              </a:ext>
            </a:extLst>
          </p:cNvPr>
          <p:cNvSpPr>
            <a:spLocks noGrp="1"/>
          </p:cNvSpPr>
          <p:nvPr>
            <p:ph type="title"/>
          </p:nvPr>
        </p:nvSpPr>
        <p:spPr/>
        <p:txBody>
          <a:bodyPr/>
          <a:lstStyle/>
          <a:p>
            <a:r>
              <a:rPr lang="en-US" dirty="0"/>
              <a:t>The Cash Conundrum</a:t>
            </a:r>
          </a:p>
        </p:txBody>
      </p:sp>
      <p:sp>
        <p:nvSpPr>
          <p:cNvPr id="6" name="Subtitle 5">
            <a:extLst>
              <a:ext uri="{FF2B5EF4-FFF2-40B4-BE49-F238E27FC236}">
                <a16:creationId xmlns:a16="http://schemas.microsoft.com/office/drawing/2014/main" id="{CB248E1A-44E0-DE63-06DF-0EE02D43B597}"/>
              </a:ext>
            </a:extLst>
          </p:cNvPr>
          <p:cNvSpPr>
            <a:spLocks noGrp="1"/>
          </p:cNvSpPr>
          <p:nvPr>
            <p:ph type="subTitle" idx="28"/>
          </p:nvPr>
        </p:nvSpPr>
        <p:spPr/>
        <p:txBody>
          <a:bodyPr/>
          <a:lstStyle/>
          <a:p>
            <a:pPr marL="0" marR="0" lvl="0" indent="0" algn="l" defTabSz="914400" rtl="0" eaLnBrk="1" fontAlgn="auto" latinLnBrk="0" hangingPunct="1">
              <a:lnSpc>
                <a:spcPct val="97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a:ea typeface="+mn-ea"/>
                <a:cs typeface="+mn-cs"/>
              </a:rPr>
              <a:t>Conundrum: </a:t>
            </a:r>
            <a:r>
              <a:rPr kumimoji="0" lang="en-US" sz="1600" b="0" i="1" u="none" strike="noStrike" kern="1200" cap="none" spc="0" normalizeH="0" baseline="0" noProof="0" dirty="0">
                <a:ln>
                  <a:noFill/>
                </a:ln>
                <a:solidFill>
                  <a:srgbClr val="000000"/>
                </a:solidFill>
                <a:effectLst/>
                <a:uLnTx/>
                <a:uFillTx/>
                <a:latin typeface="Georgia"/>
                <a:ea typeface="+mn-ea"/>
                <a:cs typeface="+mn-cs"/>
              </a:rPr>
              <a:t>“a confusing and difficult problem or question”</a:t>
            </a:r>
            <a:r>
              <a:rPr kumimoji="0" lang="en-US" sz="1600" b="1" i="1" u="none" strike="noStrike" kern="1200" cap="none" spc="0" normalizeH="0" baseline="0" noProof="0" dirty="0">
                <a:ln>
                  <a:noFill/>
                </a:ln>
                <a:solidFill>
                  <a:srgbClr val="000000"/>
                </a:solidFill>
                <a:effectLst/>
                <a:uLnTx/>
                <a:uFillTx/>
                <a:latin typeface="Georgia"/>
                <a:ea typeface="+mn-ea"/>
                <a:cs typeface="+mn-cs"/>
              </a:rPr>
              <a:t> </a:t>
            </a:r>
          </a:p>
        </p:txBody>
      </p:sp>
      <p:sp>
        <p:nvSpPr>
          <p:cNvPr id="27" name="Freeform 26">
            <a:extLst>
              <a:ext uri="{FF2B5EF4-FFF2-40B4-BE49-F238E27FC236}">
                <a16:creationId xmlns:a16="http://schemas.microsoft.com/office/drawing/2014/main" id="{DB7F12BE-6C38-9D2E-0DA7-C582153FA46A}"/>
              </a:ext>
            </a:extLst>
          </p:cNvPr>
          <p:cNvSpPr/>
          <p:nvPr/>
        </p:nvSpPr>
        <p:spPr>
          <a:xfrm>
            <a:off x="574675" y="1951804"/>
            <a:ext cx="2194560" cy="1047146"/>
          </a:xfrm>
          <a:custGeom>
            <a:avLst/>
            <a:gdLst>
              <a:gd name="connsiteX0" fmla="*/ 0 w 2138715"/>
              <a:gd name="connsiteY0" fmla="*/ 0 h 1283229"/>
              <a:gd name="connsiteX1" fmla="*/ 2138715 w 2138715"/>
              <a:gd name="connsiteY1" fmla="*/ 0 h 1283229"/>
              <a:gd name="connsiteX2" fmla="*/ 2138715 w 2138715"/>
              <a:gd name="connsiteY2" fmla="*/ 1283229 h 1283229"/>
              <a:gd name="connsiteX3" fmla="*/ 0 w 2138715"/>
              <a:gd name="connsiteY3" fmla="*/ 1283229 h 1283229"/>
              <a:gd name="connsiteX4" fmla="*/ 0 w 2138715"/>
              <a:gd name="connsiteY4" fmla="*/ 0 h 1283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715" h="1283229">
                <a:moveTo>
                  <a:pt x="0" y="0"/>
                </a:moveTo>
                <a:lnTo>
                  <a:pt x="2138715" y="0"/>
                </a:lnTo>
                <a:lnTo>
                  <a:pt x="2138715" y="1283229"/>
                </a:lnTo>
                <a:lnTo>
                  <a:pt x="0" y="1283229"/>
                </a:lnTo>
                <a:lnTo>
                  <a:pt x="0" y="0"/>
                </a:lnTo>
                <a:close/>
              </a:path>
            </a:pathLst>
          </a:custGeom>
          <a:solidFill>
            <a:srgbClr val="244F8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Cash balances at </a:t>
            </a:r>
            <a:br>
              <a:rPr kumimoji="0" lang="en-US" sz="1400" b="0" i="0" u="none" strike="noStrike" kern="1200" cap="none" spc="0" normalizeH="0" baseline="0" noProof="0" dirty="0">
                <a:ln>
                  <a:noFill/>
                </a:ln>
                <a:solidFill>
                  <a:srgbClr val="FFFFFF"/>
                </a:solidFill>
                <a:effectLst/>
                <a:uLnTx/>
                <a:uFillTx/>
                <a:latin typeface="Calibri"/>
                <a:ea typeface="+mn-ea"/>
                <a:cs typeface="+mn-cs"/>
              </a:rPr>
            </a:br>
            <a:r>
              <a:rPr kumimoji="0" lang="en-US" sz="1400" b="0" i="0" u="none" strike="noStrike" kern="1200" cap="none" spc="0" normalizeH="0" baseline="0" noProof="0" dirty="0">
                <a:ln>
                  <a:noFill/>
                </a:ln>
                <a:solidFill>
                  <a:srgbClr val="FFFFFF"/>
                </a:solidFill>
                <a:effectLst/>
                <a:uLnTx/>
                <a:uFillTx/>
                <a:latin typeface="Calibri"/>
                <a:ea typeface="+mn-ea"/>
                <a:cs typeface="+mn-cs"/>
              </a:rPr>
              <a:t>record high levels since </a:t>
            </a:r>
            <a:br>
              <a:rPr kumimoji="0" lang="en-US" sz="1400" b="0" i="0" u="none" strike="noStrike" kern="1200" cap="none" spc="0" normalizeH="0" baseline="0" noProof="0" dirty="0">
                <a:ln>
                  <a:noFill/>
                </a:ln>
                <a:solidFill>
                  <a:srgbClr val="FFFFFF"/>
                </a:solidFill>
                <a:effectLst/>
                <a:uLnTx/>
                <a:uFillTx/>
                <a:latin typeface="Calibri"/>
                <a:ea typeface="+mn-ea"/>
                <a:cs typeface="+mn-cs"/>
              </a:rPr>
            </a:br>
            <a:r>
              <a:rPr kumimoji="0" lang="en-US" sz="1400" b="0" i="0" u="none" strike="noStrike" kern="1200" cap="none" spc="0" normalizeH="0" baseline="0" noProof="0" dirty="0">
                <a:ln>
                  <a:noFill/>
                </a:ln>
                <a:solidFill>
                  <a:srgbClr val="FFFFFF"/>
                </a:solidFill>
                <a:effectLst/>
                <a:uLnTx/>
                <a:uFillTx/>
                <a:latin typeface="Calibri"/>
                <a:ea typeface="+mn-ea"/>
                <a:cs typeface="+mn-cs"/>
              </a:rPr>
              <a:t>the pandemic</a:t>
            </a:r>
          </a:p>
        </p:txBody>
      </p:sp>
      <p:sp>
        <p:nvSpPr>
          <p:cNvPr id="28" name="Freeform 27">
            <a:extLst>
              <a:ext uri="{FF2B5EF4-FFF2-40B4-BE49-F238E27FC236}">
                <a16:creationId xmlns:a16="http://schemas.microsoft.com/office/drawing/2014/main" id="{C5BF6B49-FED0-2786-010B-58FF144372F2}"/>
              </a:ext>
            </a:extLst>
          </p:cNvPr>
          <p:cNvSpPr/>
          <p:nvPr/>
        </p:nvSpPr>
        <p:spPr>
          <a:xfrm>
            <a:off x="574675" y="3203713"/>
            <a:ext cx="2194560" cy="1047146"/>
          </a:xfrm>
          <a:custGeom>
            <a:avLst/>
            <a:gdLst>
              <a:gd name="connsiteX0" fmla="*/ 0 w 2138715"/>
              <a:gd name="connsiteY0" fmla="*/ 0 h 1283229"/>
              <a:gd name="connsiteX1" fmla="*/ 2138715 w 2138715"/>
              <a:gd name="connsiteY1" fmla="*/ 0 h 1283229"/>
              <a:gd name="connsiteX2" fmla="*/ 2138715 w 2138715"/>
              <a:gd name="connsiteY2" fmla="*/ 1283229 h 1283229"/>
              <a:gd name="connsiteX3" fmla="*/ 0 w 2138715"/>
              <a:gd name="connsiteY3" fmla="*/ 1283229 h 1283229"/>
              <a:gd name="connsiteX4" fmla="*/ 0 w 2138715"/>
              <a:gd name="connsiteY4" fmla="*/ 0 h 1283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715" h="1283229">
                <a:moveTo>
                  <a:pt x="0" y="0"/>
                </a:moveTo>
                <a:lnTo>
                  <a:pt x="2138715" y="0"/>
                </a:lnTo>
                <a:lnTo>
                  <a:pt x="2138715" y="1283229"/>
                </a:lnTo>
                <a:lnTo>
                  <a:pt x="0" y="1283229"/>
                </a:lnTo>
                <a:lnTo>
                  <a:pt x="0" y="0"/>
                </a:lnTo>
                <a:close/>
              </a:path>
            </a:pathLst>
          </a:cu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4–5% yields have </a:t>
            </a:r>
            <a:br>
              <a:rPr kumimoji="0" lang="en-US" sz="1400" b="0" i="0" u="none" strike="noStrike" kern="1200" cap="none" spc="0" normalizeH="0" baseline="0" noProof="0" dirty="0">
                <a:ln>
                  <a:noFill/>
                </a:ln>
                <a:solidFill>
                  <a:srgbClr val="FFFFFF"/>
                </a:solidFill>
                <a:effectLst/>
                <a:uLnTx/>
                <a:uFillTx/>
                <a:latin typeface="Calibri"/>
                <a:ea typeface="+mn-ea"/>
                <a:cs typeface="+mn-cs"/>
              </a:rPr>
            </a:br>
            <a:r>
              <a:rPr kumimoji="0" lang="en-US" sz="1400" b="0" i="0" u="none" strike="noStrike" kern="1200" cap="none" spc="0" normalizeH="0" baseline="0" noProof="0" dirty="0">
                <a:ln>
                  <a:noFill/>
                </a:ln>
                <a:solidFill>
                  <a:srgbClr val="FFFFFF"/>
                </a:solidFill>
                <a:effectLst/>
                <a:uLnTx/>
                <a:uFillTx/>
                <a:latin typeface="Calibri"/>
                <a:ea typeface="+mn-ea"/>
                <a:cs typeface="+mn-cs"/>
              </a:rPr>
              <a:t>lured investors to hold </a:t>
            </a:r>
            <a:br>
              <a:rPr kumimoji="0" lang="en-US" sz="1400" b="0" i="0" u="none" strike="noStrike" kern="1200" cap="none" spc="0" normalizeH="0" baseline="0" noProof="0" dirty="0">
                <a:ln>
                  <a:noFill/>
                </a:ln>
                <a:solidFill>
                  <a:srgbClr val="FFFFFF"/>
                </a:solidFill>
                <a:effectLst/>
                <a:uLnTx/>
                <a:uFillTx/>
                <a:latin typeface="Calibri"/>
                <a:ea typeface="+mn-ea"/>
                <a:cs typeface="+mn-cs"/>
              </a:rPr>
            </a:br>
            <a:r>
              <a:rPr kumimoji="0" lang="en-US" sz="1400" b="1" i="0" u="none" strike="noStrike" kern="1200" cap="none" spc="0" normalizeH="0" baseline="0" noProof="0" dirty="0">
                <a:ln>
                  <a:noFill/>
                </a:ln>
                <a:solidFill>
                  <a:srgbClr val="FFFFFF"/>
                </a:solidFill>
                <a:effectLst/>
                <a:uLnTx/>
                <a:uFillTx/>
                <a:latin typeface="Calibri"/>
                <a:ea typeface="+mn-ea"/>
                <a:cs typeface="+mn-cs"/>
              </a:rPr>
              <a:t>even more </a:t>
            </a:r>
            <a:r>
              <a:rPr kumimoji="0" lang="en-US" sz="1400" b="0" i="0" u="none" strike="noStrike" kern="1200" cap="none" spc="0" normalizeH="0" baseline="0" noProof="0" dirty="0">
                <a:ln>
                  <a:noFill/>
                </a:ln>
                <a:solidFill>
                  <a:srgbClr val="FFFFFF"/>
                </a:solidFill>
                <a:effectLst/>
                <a:uLnTx/>
                <a:uFillTx/>
                <a:latin typeface="Calibri"/>
                <a:ea typeface="+mn-ea"/>
                <a:cs typeface="+mn-cs"/>
              </a:rPr>
              <a:t>cash</a:t>
            </a:r>
          </a:p>
        </p:txBody>
      </p:sp>
      <p:sp>
        <p:nvSpPr>
          <p:cNvPr id="29" name="Freeform 28">
            <a:extLst>
              <a:ext uri="{FF2B5EF4-FFF2-40B4-BE49-F238E27FC236}">
                <a16:creationId xmlns:a16="http://schemas.microsoft.com/office/drawing/2014/main" id="{EFC5228A-8708-335D-BFBB-97826B7232CC}"/>
              </a:ext>
            </a:extLst>
          </p:cNvPr>
          <p:cNvSpPr/>
          <p:nvPr/>
        </p:nvSpPr>
        <p:spPr>
          <a:xfrm>
            <a:off x="574677" y="4425025"/>
            <a:ext cx="2194560" cy="1047146"/>
          </a:xfrm>
          <a:custGeom>
            <a:avLst/>
            <a:gdLst>
              <a:gd name="connsiteX0" fmla="*/ 0 w 2138715"/>
              <a:gd name="connsiteY0" fmla="*/ 0 h 1283229"/>
              <a:gd name="connsiteX1" fmla="*/ 2138715 w 2138715"/>
              <a:gd name="connsiteY1" fmla="*/ 0 h 1283229"/>
              <a:gd name="connsiteX2" fmla="*/ 2138715 w 2138715"/>
              <a:gd name="connsiteY2" fmla="*/ 1283229 h 1283229"/>
              <a:gd name="connsiteX3" fmla="*/ 0 w 2138715"/>
              <a:gd name="connsiteY3" fmla="*/ 1283229 h 1283229"/>
              <a:gd name="connsiteX4" fmla="*/ 0 w 2138715"/>
              <a:gd name="connsiteY4" fmla="*/ 0 h 1283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715" h="1283229">
                <a:moveTo>
                  <a:pt x="0" y="0"/>
                </a:moveTo>
                <a:lnTo>
                  <a:pt x="2138715" y="0"/>
                </a:lnTo>
                <a:lnTo>
                  <a:pt x="2138715" y="1283229"/>
                </a:lnTo>
                <a:lnTo>
                  <a:pt x="0" y="1283229"/>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Holding cash, especially for extended periods of time, can come at a big cost</a:t>
            </a:r>
          </a:p>
        </p:txBody>
      </p:sp>
      <p:sp>
        <p:nvSpPr>
          <p:cNvPr id="14" name="TextBox 13">
            <a:extLst>
              <a:ext uri="{FF2B5EF4-FFF2-40B4-BE49-F238E27FC236}">
                <a16:creationId xmlns:a16="http://schemas.microsoft.com/office/drawing/2014/main" id="{96B077D9-C4B5-2E0D-41A8-71C8FC77DA32}"/>
              </a:ext>
            </a:extLst>
          </p:cNvPr>
          <p:cNvSpPr txBox="1"/>
          <p:nvPr/>
        </p:nvSpPr>
        <p:spPr>
          <a:xfrm>
            <a:off x="574675" y="6305906"/>
            <a:ext cx="6098240" cy="12311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Source: Morningstar. Data as of 12</a:t>
            </a:r>
            <a:r>
              <a:rPr lang="en-US" sz="800" dirty="0">
                <a:solidFill>
                  <a:srgbClr val="000000"/>
                </a:solidFill>
                <a:latin typeface="Calibri"/>
              </a:rPr>
              <a:t>/29/23.</a:t>
            </a: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 name="object 66">
            <a:extLst>
              <a:ext uri="{FF2B5EF4-FFF2-40B4-BE49-F238E27FC236}">
                <a16:creationId xmlns:a16="http://schemas.microsoft.com/office/drawing/2014/main" id="{194200DE-9D1D-21DE-512B-0067A0083406}"/>
              </a:ext>
            </a:extLst>
          </p:cNvPr>
          <p:cNvSpPr txBox="1"/>
          <p:nvPr/>
        </p:nvSpPr>
        <p:spPr>
          <a:xfrm>
            <a:off x="3778924" y="1646833"/>
            <a:ext cx="3245686" cy="232115"/>
          </a:xfrm>
          <a:prstGeom prst="rect">
            <a:avLst/>
          </a:prstGeom>
        </p:spPr>
        <p:txBody>
          <a:bodyPr vert="horz" wrap="square" lIns="0" tIns="1651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0" marR="0" lvl="0" indent="0" algn="l" defTabSz="914400" rtl="0" eaLnBrk="1" fontAlgn="auto" latinLnBrk="0" hangingPunct="1">
              <a:lnSpc>
                <a:spcPct val="100000"/>
              </a:lnSpc>
              <a:spcBef>
                <a:spcPts val="130"/>
              </a:spcBef>
              <a:spcAft>
                <a:spcPts val="0"/>
              </a:spcAft>
              <a:buClrTx/>
              <a:buSzTx/>
              <a:buFontTx/>
              <a:buNone/>
              <a:tabLst/>
              <a:defRPr/>
            </a:pPr>
            <a:r>
              <a:rPr kumimoji="0" sz="1400" b="1" i="0" u="none" strike="noStrike" kern="1200" cap="none" spc="10" normalizeH="0" baseline="0" noProof="0" dirty="0">
                <a:ln>
                  <a:noFill/>
                </a:ln>
                <a:solidFill>
                  <a:srgbClr val="000000"/>
                </a:solidFill>
                <a:effectLst/>
                <a:uLnTx/>
                <a:uFillTx/>
                <a:latin typeface="Georgia" panose="02040502050405020303" pitchFamily="18" charset="0"/>
                <a:ea typeface="+mn-ea"/>
                <a:cs typeface="PublicoHeadline-Roman"/>
              </a:rPr>
              <a:t>Money</a:t>
            </a:r>
            <a:r>
              <a:rPr kumimoji="0" sz="1400" b="1" i="0" u="none" strike="noStrike" kern="1200" cap="none" spc="-25" normalizeH="0" baseline="0" noProof="0" dirty="0">
                <a:ln>
                  <a:noFill/>
                </a:ln>
                <a:solidFill>
                  <a:srgbClr val="000000"/>
                </a:solidFill>
                <a:effectLst/>
                <a:uLnTx/>
                <a:uFillTx/>
                <a:latin typeface="Georgia" panose="02040502050405020303" pitchFamily="18" charset="0"/>
                <a:ea typeface="+mn-ea"/>
                <a:cs typeface="PublicoHeadline-Roman"/>
              </a:rPr>
              <a:t> </a:t>
            </a:r>
            <a:r>
              <a:rPr kumimoji="0" sz="1400" b="1" i="0" u="none" strike="noStrike" kern="1200" cap="none" spc="5" normalizeH="0" baseline="0" noProof="0" dirty="0">
                <a:ln>
                  <a:noFill/>
                </a:ln>
                <a:solidFill>
                  <a:srgbClr val="000000"/>
                </a:solidFill>
                <a:effectLst/>
                <a:uLnTx/>
                <a:uFillTx/>
                <a:latin typeface="Georgia" panose="02040502050405020303" pitchFamily="18" charset="0"/>
                <a:ea typeface="+mn-ea"/>
                <a:cs typeface="PublicoHeadline-Roman"/>
              </a:rPr>
              <a:t>Market</a:t>
            </a:r>
            <a:r>
              <a:rPr kumimoji="0" sz="1400" b="1" i="0" u="none" strike="noStrike" kern="1200" cap="none" spc="-25" normalizeH="0" baseline="0" noProof="0" dirty="0">
                <a:ln>
                  <a:noFill/>
                </a:ln>
                <a:solidFill>
                  <a:srgbClr val="000000"/>
                </a:solidFill>
                <a:effectLst/>
                <a:uLnTx/>
                <a:uFillTx/>
                <a:latin typeface="Georgia" panose="02040502050405020303" pitchFamily="18" charset="0"/>
                <a:ea typeface="+mn-ea"/>
                <a:cs typeface="PublicoHeadline-Roman"/>
              </a:rPr>
              <a:t> </a:t>
            </a:r>
            <a:r>
              <a:rPr kumimoji="0" sz="1400" b="1" i="0" u="none" strike="noStrike" kern="1200" cap="none" spc="15" normalizeH="0" baseline="0" noProof="0" dirty="0">
                <a:ln>
                  <a:noFill/>
                </a:ln>
                <a:solidFill>
                  <a:srgbClr val="000000"/>
                </a:solidFill>
                <a:effectLst/>
                <a:uLnTx/>
                <a:uFillTx/>
                <a:latin typeface="Georgia" panose="02040502050405020303" pitchFamily="18" charset="0"/>
                <a:ea typeface="+mn-ea"/>
                <a:cs typeface="PublicoHeadline-Roman"/>
              </a:rPr>
              <a:t>Assets</a:t>
            </a:r>
            <a:endParaRPr kumimoji="0" lang="en-US" sz="1400" b="1" i="0" u="none" strike="noStrike" kern="1200" cap="none" spc="15" normalizeH="0" baseline="0" noProof="0" dirty="0">
              <a:ln>
                <a:noFill/>
              </a:ln>
              <a:solidFill>
                <a:srgbClr val="000000"/>
              </a:solidFill>
              <a:effectLst/>
              <a:uLnTx/>
              <a:uFillTx/>
              <a:latin typeface="Georgia" panose="02040502050405020303" pitchFamily="18" charset="0"/>
              <a:ea typeface="+mn-ea"/>
              <a:cs typeface="PublicoHeadline-Roman"/>
            </a:endParaRPr>
          </a:p>
        </p:txBody>
      </p:sp>
      <p:graphicFrame>
        <p:nvGraphicFramePr>
          <p:cNvPr id="7" name="Chart 6">
            <a:extLst>
              <a:ext uri="{FF2B5EF4-FFF2-40B4-BE49-F238E27FC236}">
                <a16:creationId xmlns:a16="http://schemas.microsoft.com/office/drawing/2014/main" id="{F630F466-7021-6694-E9B0-818A0BB25A2E}"/>
              </a:ext>
            </a:extLst>
          </p:cNvPr>
          <p:cNvGraphicFramePr/>
          <p:nvPr>
            <p:extLst>
              <p:ext uri="{D42A27DB-BD31-4B8C-83A1-F6EECF244321}">
                <p14:modId xmlns:p14="http://schemas.microsoft.com/office/powerpoint/2010/main" val="3854307865"/>
              </p:ext>
            </p:extLst>
          </p:nvPr>
        </p:nvGraphicFramePr>
        <p:xfrm>
          <a:off x="3325228" y="1670620"/>
          <a:ext cx="8385048" cy="44965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D281B64-D4D1-AAEA-D2C1-22EDBB3B29D1}"/>
              </a:ext>
            </a:extLst>
          </p:cNvPr>
          <p:cNvSpPr txBox="1"/>
          <p:nvPr/>
        </p:nvSpPr>
        <p:spPr>
          <a:xfrm>
            <a:off x="10919025" y="1646833"/>
            <a:ext cx="1044809"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Dec ‘23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a:t>
            </a:r>
            <a:r>
              <a:rPr lang="en-US" sz="1200" b="1" dirty="0">
                <a:solidFill>
                  <a:srgbClr val="000000"/>
                </a:solidFill>
                <a:latin typeface="Calibri"/>
              </a:rPr>
              <a:t>6.0</a:t>
            </a:r>
            <a:r>
              <a:rPr kumimoji="0" lang="en-US" sz="1200" b="1" i="0" u="none" strike="noStrike" kern="1200" cap="none" spc="0" normalizeH="0" baseline="0" noProof="0" dirty="0">
                <a:ln>
                  <a:noFill/>
                </a:ln>
                <a:solidFill>
                  <a:srgbClr val="000000"/>
                </a:solidFill>
                <a:effectLst/>
                <a:uLnTx/>
                <a:uFillTx/>
                <a:latin typeface="Calibri"/>
                <a:ea typeface="+mn-ea"/>
                <a:cs typeface="+mn-cs"/>
              </a:rPr>
              <a:t>T</a:t>
            </a:r>
          </a:p>
        </p:txBody>
      </p:sp>
      <p:sp>
        <p:nvSpPr>
          <p:cNvPr id="22" name="Oval 21">
            <a:extLst>
              <a:ext uri="{FF2B5EF4-FFF2-40B4-BE49-F238E27FC236}">
                <a16:creationId xmlns:a16="http://schemas.microsoft.com/office/drawing/2014/main" id="{0172FD9E-513B-FF1A-E09F-A8CFB45540B6}"/>
              </a:ext>
            </a:extLst>
          </p:cNvPr>
          <p:cNvSpPr/>
          <p:nvPr/>
        </p:nvSpPr>
        <p:spPr>
          <a:xfrm>
            <a:off x="11372850" y="2033246"/>
            <a:ext cx="137160" cy="137160"/>
          </a:xfrm>
          <a:prstGeom prst="ellipse">
            <a:avLst/>
          </a:prstGeom>
          <a:noFill/>
          <a:ln w="50800">
            <a:solidFill>
              <a:srgbClr val="AD112B"/>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AD112B"/>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AF89A85-417F-5F33-8136-2D63D6C8D70E}"/>
              </a:ext>
            </a:extLst>
          </p:cNvPr>
          <p:cNvSpPr txBox="1"/>
          <p:nvPr/>
        </p:nvSpPr>
        <p:spPr>
          <a:xfrm>
            <a:off x="4671238" y="3918870"/>
            <a:ext cx="580392"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Jan ‘03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$2.3T</a:t>
            </a:r>
          </a:p>
        </p:txBody>
      </p:sp>
      <p:sp>
        <p:nvSpPr>
          <p:cNvPr id="11" name="TextBox 10">
            <a:extLst>
              <a:ext uri="{FF2B5EF4-FFF2-40B4-BE49-F238E27FC236}">
                <a16:creationId xmlns:a16="http://schemas.microsoft.com/office/drawing/2014/main" id="{03E128E9-FC1E-408B-AAFE-45FB50E4F750}"/>
              </a:ext>
            </a:extLst>
          </p:cNvPr>
          <p:cNvSpPr txBox="1"/>
          <p:nvPr/>
        </p:nvSpPr>
        <p:spPr>
          <a:xfrm>
            <a:off x="6591635" y="2968247"/>
            <a:ext cx="527629"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Jan ‘09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$3.8T</a:t>
            </a:r>
          </a:p>
        </p:txBody>
      </p:sp>
      <p:sp>
        <p:nvSpPr>
          <p:cNvPr id="16" name="TextBox 15">
            <a:extLst>
              <a:ext uri="{FF2B5EF4-FFF2-40B4-BE49-F238E27FC236}">
                <a16:creationId xmlns:a16="http://schemas.microsoft.com/office/drawing/2014/main" id="{A1FB5620-F28B-995F-8D84-DB6F34D31BEA}"/>
              </a:ext>
            </a:extLst>
          </p:cNvPr>
          <p:cNvSpPr txBox="1"/>
          <p:nvPr/>
        </p:nvSpPr>
        <p:spPr>
          <a:xfrm>
            <a:off x="9993163" y="2475377"/>
            <a:ext cx="61631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May ‘20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$4.8T</a:t>
            </a:r>
          </a:p>
        </p:txBody>
      </p:sp>
    </p:spTree>
    <p:extLst>
      <p:ext uri="{BB962C8B-B14F-4D97-AF65-F5344CB8AC3E}">
        <p14:creationId xmlns:p14="http://schemas.microsoft.com/office/powerpoint/2010/main" val="251206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E607E-173D-A9DE-0307-964FFA11D56F}"/>
              </a:ext>
            </a:extLst>
          </p:cNvPr>
          <p:cNvGraphicFramePr/>
          <p:nvPr>
            <p:extLst>
              <p:ext uri="{D42A27DB-BD31-4B8C-83A1-F6EECF244321}">
                <p14:modId xmlns:p14="http://schemas.microsoft.com/office/powerpoint/2010/main" val="4031944551"/>
              </p:ext>
            </p:extLst>
          </p:nvPr>
        </p:nvGraphicFramePr>
        <p:xfrm>
          <a:off x="4089119" y="2152067"/>
          <a:ext cx="7957129" cy="2186327"/>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2F3027-7338-634A-8F0A-11E7B07D85EB}"/>
              </a:ext>
            </a:extLst>
          </p:cNvPr>
          <p:cNvSpPr>
            <a:spLocks noGrp="1"/>
          </p:cNvSpPr>
          <p:nvPr>
            <p:ph type="title"/>
          </p:nvPr>
        </p:nvSpPr>
        <p:spPr>
          <a:xfrm>
            <a:off x="576000" y="490275"/>
            <a:ext cx="11041200" cy="522000"/>
          </a:xfrm>
        </p:spPr>
        <p:txBody>
          <a:bodyPr/>
          <a:lstStyle/>
          <a:p>
            <a:r>
              <a:rPr lang="en-US"/>
              <a:t>Cash drag can add up quickly</a:t>
            </a:r>
          </a:p>
        </p:txBody>
      </p:sp>
      <p:sp>
        <p:nvSpPr>
          <p:cNvPr id="20" name="TextBox 19">
            <a:extLst>
              <a:ext uri="{FF2B5EF4-FFF2-40B4-BE49-F238E27FC236}">
                <a16:creationId xmlns:a16="http://schemas.microsoft.com/office/drawing/2014/main" id="{770963D5-407B-9436-D7A3-1EDF95EC5612}"/>
              </a:ext>
            </a:extLst>
          </p:cNvPr>
          <p:cNvSpPr txBox="1"/>
          <p:nvPr/>
        </p:nvSpPr>
        <p:spPr>
          <a:xfrm>
            <a:off x="574674" y="6266768"/>
            <a:ext cx="10812055" cy="246221"/>
          </a:xfrm>
          <a:prstGeom prst="rect">
            <a:avLst/>
          </a:prstGeom>
          <a:noFill/>
        </p:spPr>
        <p:txBody>
          <a:bodyPr wrap="square" lIns="0" tIns="0" rIns="0" bIns="0">
            <a:spAutoFit/>
          </a:bodyPr>
          <a:lstStyle/>
          <a:p>
            <a:r>
              <a:rPr lang="en-US" sz="800" dirty="0"/>
              <a:t>Source: Morningstar, Blackrock Student of the Markets, Lincoln Financial Group. 3- year returns calculated from end of peak month listed. US Stocks = S&amp;P 500 TR; Money Market = Morningstar taxable money market category average returns  </a:t>
            </a:r>
            <a:r>
              <a:rPr lang="en-US" sz="800" b="1" dirty="0"/>
              <a:t>Past performance does not guarantee or predict future performance. </a:t>
            </a:r>
          </a:p>
        </p:txBody>
      </p:sp>
      <p:sp>
        <p:nvSpPr>
          <p:cNvPr id="8" name="TextBox 7">
            <a:extLst>
              <a:ext uri="{FF2B5EF4-FFF2-40B4-BE49-F238E27FC236}">
                <a16:creationId xmlns:a16="http://schemas.microsoft.com/office/drawing/2014/main" id="{BD86162D-1782-001E-2B2F-A3DDF15C3726}"/>
              </a:ext>
            </a:extLst>
          </p:cNvPr>
          <p:cNvSpPr txBox="1"/>
          <p:nvPr/>
        </p:nvSpPr>
        <p:spPr>
          <a:xfrm>
            <a:off x="4210670" y="1554779"/>
            <a:ext cx="6084999" cy="400110"/>
          </a:xfrm>
          <a:prstGeom prst="rect">
            <a:avLst/>
          </a:prstGeom>
          <a:noFill/>
        </p:spPr>
        <p:txBody>
          <a:bodyPr wrap="none" lIns="0" tIns="0" rIns="0" bIns="0" rtlCol="0">
            <a:spAutoFit/>
          </a:bodyPr>
          <a:lstStyle/>
          <a:p>
            <a:r>
              <a:rPr lang="en-US" sz="1400" b="1" dirty="0">
                <a:latin typeface="+mj-lt"/>
              </a:rPr>
              <a:t>3-year performance following a peak in money market fund assets</a:t>
            </a:r>
          </a:p>
          <a:p>
            <a:r>
              <a:rPr lang="en-US" sz="1200" i="1" dirty="0"/>
              <a:t>Average annual performance</a:t>
            </a:r>
          </a:p>
        </p:txBody>
      </p:sp>
      <p:sp>
        <p:nvSpPr>
          <p:cNvPr id="12" name="TextBox 11">
            <a:extLst>
              <a:ext uri="{FF2B5EF4-FFF2-40B4-BE49-F238E27FC236}">
                <a16:creationId xmlns:a16="http://schemas.microsoft.com/office/drawing/2014/main" id="{1EE247BB-0996-366D-FA23-72B2EB2774BB}"/>
              </a:ext>
            </a:extLst>
          </p:cNvPr>
          <p:cNvSpPr txBox="1"/>
          <p:nvPr/>
        </p:nvSpPr>
        <p:spPr>
          <a:xfrm>
            <a:off x="3133163" y="2838617"/>
            <a:ext cx="914400" cy="914400"/>
          </a:xfrm>
          <a:prstGeom prst="rect">
            <a:avLst/>
          </a:prstGeom>
          <a:solidFill>
            <a:schemeClr val="accent6">
              <a:lumMod val="20000"/>
              <a:lumOff val="80000"/>
            </a:schemeClr>
          </a:solidFill>
        </p:spPr>
        <p:txBody>
          <a:bodyPr wrap="square" lIns="45720" tIns="45720" rIns="45720" bIns="45720" rtlCol="0">
            <a:noAutofit/>
          </a:bodyPr>
          <a:lstStyle/>
          <a:p>
            <a:pPr algn="ctr"/>
            <a:r>
              <a:rPr lang="en-US" b="1" dirty="0">
                <a:solidFill>
                  <a:schemeClr val="accent3"/>
                </a:solidFill>
                <a:latin typeface="+mj-lt"/>
              </a:rPr>
              <a:t>10.2%</a:t>
            </a:r>
          </a:p>
          <a:p>
            <a:pPr algn="ctr"/>
            <a:r>
              <a:rPr lang="en-US" sz="1100" i="1" dirty="0">
                <a:solidFill>
                  <a:schemeClr val="accent3"/>
                </a:solidFill>
              </a:rPr>
              <a:t>U.S. stocks avg since 1926</a:t>
            </a:r>
          </a:p>
        </p:txBody>
      </p:sp>
      <p:sp>
        <p:nvSpPr>
          <p:cNvPr id="24" name="TextBox 23">
            <a:extLst>
              <a:ext uri="{FF2B5EF4-FFF2-40B4-BE49-F238E27FC236}">
                <a16:creationId xmlns:a16="http://schemas.microsoft.com/office/drawing/2014/main" id="{403B2F49-8B3C-C534-2638-567349E79896}"/>
              </a:ext>
            </a:extLst>
          </p:cNvPr>
          <p:cNvSpPr txBox="1"/>
          <p:nvPr/>
        </p:nvSpPr>
        <p:spPr>
          <a:xfrm>
            <a:off x="5139797" y="3991584"/>
            <a:ext cx="506549" cy="169277"/>
          </a:xfrm>
          <a:prstGeom prst="rect">
            <a:avLst/>
          </a:prstGeom>
          <a:noFill/>
        </p:spPr>
        <p:txBody>
          <a:bodyPr wrap="none" lIns="0" tIns="0" rIns="0" bIns="0" rtlCol="0">
            <a:spAutoFit/>
          </a:bodyPr>
          <a:lstStyle/>
          <a:p>
            <a:pPr algn="l"/>
            <a:r>
              <a:rPr lang="en-US" sz="1100" dirty="0">
                <a:solidFill>
                  <a:schemeClr val="accent6"/>
                </a:solidFill>
              </a:rPr>
              <a:t>Jan 2003</a:t>
            </a:r>
          </a:p>
        </p:txBody>
      </p:sp>
      <p:sp>
        <p:nvSpPr>
          <p:cNvPr id="26" name="TextBox 25">
            <a:extLst>
              <a:ext uri="{FF2B5EF4-FFF2-40B4-BE49-F238E27FC236}">
                <a16:creationId xmlns:a16="http://schemas.microsoft.com/office/drawing/2014/main" id="{F518EEB8-C848-390B-2270-77E74F8DE510}"/>
              </a:ext>
            </a:extLst>
          </p:cNvPr>
          <p:cNvSpPr txBox="1"/>
          <p:nvPr/>
        </p:nvSpPr>
        <p:spPr>
          <a:xfrm>
            <a:off x="7556325" y="3991584"/>
            <a:ext cx="511358" cy="169277"/>
          </a:xfrm>
          <a:prstGeom prst="rect">
            <a:avLst/>
          </a:prstGeom>
          <a:noFill/>
        </p:spPr>
        <p:txBody>
          <a:bodyPr wrap="none" lIns="0" tIns="0" rIns="0" bIns="0" rtlCol="0">
            <a:spAutoFit/>
          </a:bodyPr>
          <a:lstStyle/>
          <a:p>
            <a:pPr algn="l"/>
            <a:r>
              <a:rPr lang="en-US" sz="1100" dirty="0">
                <a:solidFill>
                  <a:schemeClr val="accent6"/>
                </a:solidFill>
              </a:rPr>
              <a:t>Jan 2009</a:t>
            </a:r>
          </a:p>
        </p:txBody>
      </p:sp>
      <p:sp>
        <p:nvSpPr>
          <p:cNvPr id="27" name="TextBox 26">
            <a:extLst>
              <a:ext uri="{FF2B5EF4-FFF2-40B4-BE49-F238E27FC236}">
                <a16:creationId xmlns:a16="http://schemas.microsoft.com/office/drawing/2014/main" id="{D82E9448-40AE-1061-5965-C6C416DCD345}"/>
              </a:ext>
            </a:extLst>
          </p:cNvPr>
          <p:cNvSpPr txBox="1"/>
          <p:nvPr/>
        </p:nvSpPr>
        <p:spPr>
          <a:xfrm>
            <a:off x="9906554" y="4009036"/>
            <a:ext cx="580287" cy="169277"/>
          </a:xfrm>
          <a:prstGeom prst="rect">
            <a:avLst/>
          </a:prstGeom>
          <a:noFill/>
        </p:spPr>
        <p:txBody>
          <a:bodyPr wrap="none" lIns="0" tIns="0" rIns="0" bIns="0" rtlCol="0">
            <a:spAutoFit/>
          </a:bodyPr>
          <a:lstStyle/>
          <a:p>
            <a:pPr algn="l"/>
            <a:r>
              <a:rPr lang="en-US" sz="1100" dirty="0">
                <a:solidFill>
                  <a:schemeClr val="accent6"/>
                </a:solidFill>
              </a:rPr>
              <a:t>May 2020</a:t>
            </a:r>
          </a:p>
        </p:txBody>
      </p:sp>
      <p:sp>
        <p:nvSpPr>
          <p:cNvPr id="29" name="Rectangle 28">
            <a:extLst>
              <a:ext uri="{FF2B5EF4-FFF2-40B4-BE49-F238E27FC236}">
                <a16:creationId xmlns:a16="http://schemas.microsoft.com/office/drawing/2014/main" id="{9C3E5FFF-FA02-730D-93F1-B928ADE4FE63}"/>
              </a:ext>
            </a:extLst>
          </p:cNvPr>
          <p:cNvSpPr/>
          <p:nvPr/>
        </p:nvSpPr>
        <p:spPr>
          <a:xfrm>
            <a:off x="574674" y="1630756"/>
            <a:ext cx="1874850" cy="2526491"/>
          </a:xfrm>
          <a:prstGeom prst="rect">
            <a:avLst/>
          </a:prstGeom>
          <a:solidFill>
            <a:schemeClr val="accent6">
              <a:lumMod val="20000"/>
              <a:lumOff val="80000"/>
            </a:schemeClr>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err="1">
              <a:solidFill>
                <a:schemeClr val="accent1"/>
              </a:solidFill>
              <a:latin typeface="+mn-lt"/>
              <a:cs typeface="Arial" panose="020B0604020202020204" pitchFamily="34" charset="0"/>
            </a:endParaRPr>
          </a:p>
        </p:txBody>
      </p:sp>
      <p:sp>
        <p:nvSpPr>
          <p:cNvPr id="30" name="TextBox 29">
            <a:extLst>
              <a:ext uri="{FF2B5EF4-FFF2-40B4-BE49-F238E27FC236}">
                <a16:creationId xmlns:a16="http://schemas.microsoft.com/office/drawing/2014/main" id="{5F4ED9CB-99F7-9D59-3B63-951099E95534}"/>
              </a:ext>
            </a:extLst>
          </p:cNvPr>
          <p:cNvSpPr txBox="1"/>
          <p:nvPr/>
        </p:nvSpPr>
        <p:spPr>
          <a:xfrm>
            <a:off x="805271" y="1756866"/>
            <a:ext cx="1402609" cy="646331"/>
          </a:xfrm>
          <a:prstGeom prst="rect">
            <a:avLst/>
          </a:prstGeom>
          <a:noFill/>
        </p:spPr>
        <p:txBody>
          <a:bodyPr wrap="square" lIns="0" tIns="0" rIns="0" bIns="0" rtlCol="0">
            <a:spAutoFit/>
          </a:bodyPr>
          <a:lstStyle/>
          <a:p>
            <a:pPr algn="ctr"/>
            <a:r>
              <a:rPr lang="en-US" sz="1400" b="1" dirty="0">
                <a:latin typeface="+mj-lt"/>
              </a:rPr>
              <a:t>Recent peaks in money market assets</a:t>
            </a:r>
          </a:p>
        </p:txBody>
      </p:sp>
      <p:graphicFrame>
        <p:nvGraphicFramePr>
          <p:cNvPr id="31" name="Table 19">
            <a:extLst>
              <a:ext uri="{FF2B5EF4-FFF2-40B4-BE49-F238E27FC236}">
                <a16:creationId xmlns:a16="http://schemas.microsoft.com/office/drawing/2014/main" id="{8B60177D-8179-FB12-6728-C13090350143}"/>
              </a:ext>
            </a:extLst>
          </p:cNvPr>
          <p:cNvGraphicFramePr>
            <a:graphicFrameLocks noGrp="1"/>
          </p:cNvGraphicFramePr>
          <p:nvPr>
            <p:extLst>
              <p:ext uri="{D42A27DB-BD31-4B8C-83A1-F6EECF244321}">
                <p14:modId xmlns:p14="http://schemas.microsoft.com/office/powerpoint/2010/main" val="366029737"/>
              </p:ext>
            </p:extLst>
          </p:nvPr>
        </p:nvGraphicFramePr>
        <p:xfrm>
          <a:off x="653121" y="2486868"/>
          <a:ext cx="1706910" cy="1543072"/>
        </p:xfrm>
        <a:graphic>
          <a:graphicData uri="http://schemas.openxmlformats.org/drawingml/2006/table">
            <a:tbl>
              <a:tblPr firstRow="1" bandRow="1">
                <a:tableStyleId>{5C22544A-7EE6-4342-B048-85BDC9FD1C3A}</a:tableStyleId>
              </a:tblPr>
              <a:tblGrid>
                <a:gridCol w="853455">
                  <a:extLst>
                    <a:ext uri="{9D8B030D-6E8A-4147-A177-3AD203B41FA5}">
                      <a16:colId xmlns:a16="http://schemas.microsoft.com/office/drawing/2014/main" val="4177351286"/>
                    </a:ext>
                  </a:extLst>
                </a:gridCol>
                <a:gridCol w="853455">
                  <a:extLst>
                    <a:ext uri="{9D8B030D-6E8A-4147-A177-3AD203B41FA5}">
                      <a16:colId xmlns:a16="http://schemas.microsoft.com/office/drawing/2014/main" val="1940665019"/>
                    </a:ext>
                  </a:extLst>
                </a:gridCol>
              </a:tblGrid>
              <a:tr h="385768">
                <a:tc>
                  <a:txBody>
                    <a:bodyPr/>
                    <a:lstStyle/>
                    <a:p>
                      <a:pPr algn="ctr"/>
                      <a:r>
                        <a:rPr lang="en-US" sz="1200" b="0" dirty="0">
                          <a:solidFill>
                            <a:schemeClr val="tx1"/>
                          </a:solidFill>
                          <a:latin typeface="+mn-lt"/>
                        </a:rPr>
                        <a:t>Jan 2003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mj-lt"/>
                        </a:rPr>
                        <a:t>$2.3T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614973"/>
                  </a:ext>
                </a:extLst>
              </a:tr>
              <a:tr h="385768">
                <a:tc>
                  <a:txBody>
                    <a:bodyPr/>
                    <a:lstStyle/>
                    <a:p>
                      <a:pPr algn="ctr"/>
                      <a:r>
                        <a:rPr lang="en-US" sz="1200" b="0" dirty="0">
                          <a:solidFill>
                            <a:schemeClr val="tx1"/>
                          </a:solidFill>
                          <a:latin typeface="+mn-lt"/>
                        </a:rPr>
                        <a:t>Jan 2009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mj-lt"/>
                        </a:rPr>
                        <a:t>$3.8T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3586"/>
                  </a:ext>
                </a:extLst>
              </a:tr>
              <a:tr h="385768">
                <a:tc>
                  <a:txBody>
                    <a:bodyPr/>
                    <a:lstStyle/>
                    <a:p>
                      <a:pPr algn="ctr"/>
                      <a:r>
                        <a:rPr lang="en-US" sz="1200" b="0" dirty="0">
                          <a:solidFill>
                            <a:schemeClr val="tx1"/>
                          </a:solidFill>
                          <a:latin typeface="+mn-lt"/>
                        </a:rPr>
                        <a:t>May 2020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mj-lt"/>
                        </a:rPr>
                        <a:t>$4.8T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9239206"/>
                  </a:ext>
                </a:extLst>
              </a:tr>
              <a:tr h="385768">
                <a:tc>
                  <a:txBody>
                    <a:bodyPr/>
                    <a:lstStyle/>
                    <a:p>
                      <a:pPr algn="ctr"/>
                      <a:r>
                        <a:rPr lang="en-US" sz="1200" b="0" dirty="0">
                          <a:solidFill>
                            <a:schemeClr val="tx1"/>
                          </a:solidFill>
                          <a:latin typeface="+mn-lt"/>
                        </a:rPr>
                        <a:t>Dec 2023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mj-lt"/>
                        </a:rPr>
                        <a:t>$6.0T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87797"/>
                  </a:ext>
                </a:extLst>
              </a:tr>
            </a:tbl>
          </a:graphicData>
        </a:graphic>
      </p:graphicFrame>
      <p:graphicFrame>
        <p:nvGraphicFramePr>
          <p:cNvPr id="19" name="Table 18">
            <a:extLst>
              <a:ext uri="{FF2B5EF4-FFF2-40B4-BE49-F238E27FC236}">
                <a16:creationId xmlns:a16="http://schemas.microsoft.com/office/drawing/2014/main" id="{8E934C12-C49C-91B6-A3B8-BA41B967148C}"/>
              </a:ext>
            </a:extLst>
          </p:cNvPr>
          <p:cNvGraphicFramePr>
            <a:graphicFrameLocks noGrp="1"/>
          </p:cNvGraphicFramePr>
          <p:nvPr>
            <p:extLst>
              <p:ext uri="{D42A27DB-BD31-4B8C-83A1-F6EECF244321}">
                <p14:modId xmlns:p14="http://schemas.microsoft.com/office/powerpoint/2010/main" val="666034108"/>
              </p:ext>
            </p:extLst>
          </p:nvPr>
        </p:nvGraphicFramePr>
        <p:xfrm>
          <a:off x="3103734" y="4487203"/>
          <a:ext cx="8282995" cy="1097280"/>
        </p:xfrm>
        <a:graphic>
          <a:graphicData uri="http://schemas.openxmlformats.org/drawingml/2006/table">
            <a:tbl>
              <a:tblPr firstRow="1" bandRow="1">
                <a:tableStyleId>{5C22544A-7EE6-4342-B048-85BDC9FD1C3A}</a:tableStyleId>
              </a:tblPr>
              <a:tblGrid>
                <a:gridCol w="1107956">
                  <a:extLst>
                    <a:ext uri="{9D8B030D-6E8A-4147-A177-3AD203B41FA5}">
                      <a16:colId xmlns:a16="http://schemas.microsoft.com/office/drawing/2014/main" val="905774968"/>
                    </a:ext>
                  </a:extLst>
                </a:gridCol>
                <a:gridCol w="2376105">
                  <a:extLst>
                    <a:ext uri="{9D8B030D-6E8A-4147-A177-3AD203B41FA5}">
                      <a16:colId xmlns:a16="http://schemas.microsoft.com/office/drawing/2014/main" val="1079950416"/>
                    </a:ext>
                  </a:extLst>
                </a:gridCol>
                <a:gridCol w="2442850">
                  <a:extLst>
                    <a:ext uri="{9D8B030D-6E8A-4147-A177-3AD203B41FA5}">
                      <a16:colId xmlns:a16="http://schemas.microsoft.com/office/drawing/2014/main" val="3843653879"/>
                    </a:ext>
                  </a:extLst>
                </a:gridCol>
                <a:gridCol w="2356084">
                  <a:extLst>
                    <a:ext uri="{9D8B030D-6E8A-4147-A177-3AD203B41FA5}">
                      <a16:colId xmlns:a16="http://schemas.microsoft.com/office/drawing/2014/main" val="25291227"/>
                    </a:ext>
                  </a:extLst>
                </a:gridCol>
              </a:tblGrid>
              <a:tr h="0">
                <a:tc>
                  <a:txBody>
                    <a:bodyPr/>
                    <a:lstStyle/>
                    <a:p>
                      <a:endParaRPr 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Growth of $1 million </a:t>
                      </a:r>
                      <a:r>
                        <a:rPr lang="en-US" sz="1200" b="0" dirty="0">
                          <a:solidFill>
                            <a:schemeClr val="bg1"/>
                          </a:solidFill>
                        </a:rPr>
                        <a:t>(ending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3203449782"/>
                  </a:ext>
                </a:extLst>
              </a:tr>
              <a:tr h="0">
                <a:tc>
                  <a:txBody>
                    <a:bodyPr/>
                    <a:lstStyle/>
                    <a:p>
                      <a:pPr marL="0" algn="l" defTabSz="914400" rtl="0" eaLnBrk="1" latinLnBrk="0" hangingPunct="1"/>
                      <a:r>
                        <a:rPr lang="en-US" sz="1200" b="1" kern="1200" dirty="0">
                          <a:solidFill>
                            <a:schemeClr val="bg1"/>
                          </a:solidFill>
                          <a:latin typeface="+mn-lt"/>
                          <a:ea typeface="+mn-ea"/>
                          <a:cs typeface="+mn-cs"/>
                        </a:rPr>
                        <a:t>U.S. stocks</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244F8B"/>
                    </a:solidFill>
                  </a:tcPr>
                </a:tc>
                <a:tc>
                  <a:txBody>
                    <a:bodyPr/>
                    <a:lstStyle/>
                    <a:p>
                      <a:pPr algn="ctr"/>
                      <a:r>
                        <a:rPr kumimoji="0" lang="en-US" sz="1200" b="0" i="0" u="none" strike="noStrike" kern="1200" cap="none" spc="0" normalizeH="0" baseline="0" noProof="0" dirty="0">
                          <a:ln>
                            <a:noFill/>
                          </a:ln>
                          <a:solidFill>
                            <a:schemeClr val="tx1"/>
                          </a:solidFill>
                          <a:effectLst/>
                          <a:uLnTx/>
                          <a:uFillTx/>
                          <a:latin typeface="+mn-lt"/>
                          <a:ea typeface="+mn-ea"/>
                          <a:cs typeface="+mn-cs"/>
                        </a:rPr>
                        <a:t>$1,577,099</a:t>
                      </a: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kumimoji="0" lang="en-US" sz="1200" b="0" i="0" u="none" strike="noStrike" kern="1200" cap="none" spc="0" normalizeH="0" baseline="0" noProof="0" dirty="0">
                          <a:ln>
                            <a:noFill/>
                          </a:ln>
                          <a:solidFill>
                            <a:schemeClr val="tx1"/>
                          </a:solidFill>
                          <a:effectLst/>
                          <a:uLnTx/>
                          <a:uFillTx/>
                          <a:latin typeface="+mn-lt"/>
                          <a:ea typeface="+mn-ea"/>
                          <a:cs typeface="+mn-cs"/>
                        </a:rPr>
                        <a:t>$1,697,936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kumimoji="0" lang="en-US" sz="1200" b="0" i="0" u="none" strike="noStrike" kern="1200" cap="none" spc="0" normalizeH="0" baseline="0" noProof="0" dirty="0">
                          <a:ln>
                            <a:noFill/>
                          </a:ln>
                          <a:solidFill>
                            <a:schemeClr val="tx1"/>
                          </a:solidFill>
                          <a:effectLst/>
                          <a:uLnTx/>
                          <a:uFillTx/>
                          <a:latin typeface="+mn-lt"/>
                          <a:ea typeface="+mn-ea"/>
                          <a:cs typeface="+mn-cs"/>
                        </a:rPr>
                        <a:t>$1,439,900</a:t>
                      </a: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86115043"/>
                  </a:ext>
                </a:extLst>
              </a:tr>
              <a:tr h="0">
                <a:tc>
                  <a:txBody>
                    <a:bodyPr/>
                    <a:lstStyle/>
                    <a:p>
                      <a:r>
                        <a:rPr lang="en-US" sz="1200" b="1" kern="1200" dirty="0">
                          <a:solidFill>
                            <a:schemeClr val="bg1"/>
                          </a:solidFill>
                          <a:latin typeface="+mn-lt"/>
                          <a:ea typeface="+mn-ea"/>
                          <a:cs typeface="+mn-cs"/>
                        </a:rPr>
                        <a:t>Money market</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747B"/>
                    </a:solidFill>
                  </a:tcPr>
                </a:tc>
                <a:tc>
                  <a:txBody>
                    <a:bodyPr/>
                    <a:lstStyle/>
                    <a:p>
                      <a:pPr algn="ctr"/>
                      <a:r>
                        <a:rPr lang="en-US" sz="1200" b="0" dirty="0">
                          <a:solidFill>
                            <a:schemeClr val="tx1"/>
                          </a:solidFill>
                        </a:rPr>
                        <a:t>$1,042,591 </a:t>
                      </a:r>
                      <a:endParaRPr lang="en-US" sz="12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b="0" dirty="0">
                          <a:solidFill>
                            <a:schemeClr val="tx1"/>
                          </a:solidFill>
                        </a:rPr>
                        <a:t>$1,003,003</a:t>
                      </a:r>
                      <a:endParaRPr lang="en-US" sz="12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b="0" dirty="0">
                          <a:solidFill>
                            <a:schemeClr val="tx1"/>
                          </a:solidFill>
                        </a:rPr>
                        <a:t>$1,030,600</a:t>
                      </a:r>
                      <a:endParaRPr lang="en-US" sz="12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410490956"/>
                  </a:ext>
                </a:extLst>
              </a:tr>
              <a:tr h="0">
                <a:tc>
                  <a:txBody>
                    <a:bodyPr/>
                    <a:lstStyle/>
                    <a:p>
                      <a:r>
                        <a:rPr lang="en-US" sz="1200" b="1" kern="1200" dirty="0">
                          <a:solidFill>
                            <a:schemeClr val="tx1"/>
                          </a:solidFill>
                          <a:latin typeface="+mn-lt"/>
                          <a:ea typeface="+mn-ea"/>
                          <a:cs typeface="+mn-cs"/>
                        </a:rPr>
                        <a:t>Difference</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sz="1200" b="1" kern="1200" dirty="0">
                          <a:solidFill>
                            <a:schemeClr val="tx1"/>
                          </a:solidFill>
                          <a:latin typeface="+mn-lt"/>
                          <a:ea typeface="+mn-ea"/>
                          <a:cs typeface="+mn-cs"/>
                        </a:rPr>
                        <a:t>$534,508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sz="1200" b="1" kern="1200" dirty="0">
                          <a:solidFill>
                            <a:schemeClr val="tx1"/>
                          </a:solidFill>
                          <a:latin typeface="+mn-lt"/>
                          <a:ea typeface="+mn-ea"/>
                          <a:cs typeface="+mn-cs"/>
                        </a:rPr>
                        <a:t>$694,933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sz="1200" b="1" kern="1200" dirty="0">
                          <a:solidFill>
                            <a:schemeClr val="tx1"/>
                          </a:solidFill>
                          <a:latin typeface="+mn-lt"/>
                          <a:ea typeface="+mn-ea"/>
                          <a:cs typeface="+mn-cs"/>
                        </a:rPr>
                        <a:t>$409,300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01014631"/>
                  </a:ext>
                </a:extLst>
              </a:tr>
            </a:tbl>
          </a:graphicData>
        </a:graphic>
      </p:graphicFrame>
      <p:cxnSp>
        <p:nvCxnSpPr>
          <p:cNvPr id="34" name="Straight Connector 33">
            <a:extLst>
              <a:ext uri="{FF2B5EF4-FFF2-40B4-BE49-F238E27FC236}">
                <a16:creationId xmlns:a16="http://schemas.microsoft.com/office/drawing/2014/main" id="{5BAECEE8-98B8-51F7-F517-740FBB18A7C6}"/>
              </a:ext>
            </a:extLst>
          </p:cNvPr>
          <p:cNvCxnSpPr/>
          <p:nvPr/>
        </p:nvCxnSpPr>
        <p:spPr>
          <a:xfrm>
            <a:off x="6587794" y="2208245"/>
            <a:ext cx="0" cy="3383280"/>
          </a:xfrm>
          <a:prstGeom prst="line">
            <a:avLst/>
          </a:prstGeom>
          <a:ln w="127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DB7270F-BD1C-D0F4-2BD4-487046CADCD8}"/>
              </a:ext>
            </a:extLst>
          </p:cNvPr>
          <p:cNvCxnSpPr/>
          <p:nvPr/>
        </p:nvCxnSpPr>
        <p:spPr>
          <a:xfrm>
            <a:off x="8977241" y="2201571"/>
            <a:ext cx="0" cy="3383280"/>
          </a:xfrm>
          <a:prstGeom prst="line">
            <a:avLst/>
          </a:prstGeom>
          <a:ln w="12700">
            <a:solidFill>
              <a:schemeClr val="accent1"/>
            </a:solidFill>
            <a:round/>
          </a:ln>
        </p:spPr>
        <p:style>
          <a:lnRef idx="1">
            <a:schemeClr val="accent1"/>
          </a:lnRef>
          <a:fillRef idx="0">
            <a:schemeClr val="accent1"/>
          </a:fillRef>
          <a:effectRef idx="0">
            <a:schemeClr val="accent1"/>
          </a:effectRef>
          <a:fontRef idx="minor">
            <a:schemeClr val="tx1"/>
          </a:fontRef>
        </p:style>
      </p:cxnSp>
      <p:graphicFrame>
        <p:nvGraphicFramePr>
          <p:cNvPr id="36" name="Table 35">
            <a:extLst>
              <a:ext uri="{FF2B5EF4-FFF2-40B4-BE49-F238E27FC236}">
                <a16:creationId xmlns:a16="http://schemas.microsoft.com/office/drawing/2014/main" id="{EDEC0E41-8156-EA93-CED6-4F4D4490F529}"/>
              </a:ext>
            </a:extLst>
          </p:cNvPr>
          <p:cNvGraphicFramePr>
            <a:graphicFrameLocks noGrp="1"/>
          </p:cNvGraphicFramePr>
          <p:nvPr>
            <p:extLst>
              <p:ext uri="{D42A27DB-BD31-4B8C-83A1-F6EECF244321}">
                <p14:modId xmlns:p14="http://schemas.microsoft.com/office/powerpoint/2010/main" val="2665863712"/>
              </p:ext>
            </p:extLst>
          </p:nvPr>
        </p:nvGraphicFramePr>
        <p:xfrm>
          <a:off x="10245383" y="2390010"/>
          <a:ext cx="1027766" cy="338328"/>
        </p:xfrm>
        <a:graphic>
          <a:graphicData uri="http://schemas.openxmlformats.org/drawingml/2006/table">
            <a:tbl>
              <a:tblPr firstRow="1" bandRow="1">
                <a:tableStyleId>{5C22544A-7EE6-4342-B048-85BDC9FD1C3A}</a:tableStyleId>
              </a:tblPr>
              <a:tblGrid>
                <a:gridCol w="513883">
                  <a:extLst>
                    <a:ext uri="{9D8B030D-6E8A-4147-A177-3AD203B41FA5}">
                      <a16:colId xmlns:a16="http://schemas.microsoft.com/office/drawing/2014/main" val="4026234989"/>
                    </a:ext>
                  </a:extLst>
                </a:gridCol>
                <a:gridCol w="513883">
                  <a:extLst>
                    <a:ext uri="{9D8B030D-6E8A-4147-A177-3AD203B41FA5}">
                      <a16:colId xmlns:a16="http://schemas.microsoft.com/office/drawing/2014/main" val="2595848694"/>
                    </a:ext>
                  </a:extLst>
                </a:gridCol>
              </a:tblGrid>
              <a:tr h="0">
                <a:tc>
                  <a:txBody>
                    <a:bodyPr/>
                    <a:lstStyle/>
                    <a:p>
                      <a:pPr marL="0" algn="l" defTabSz="914400" rtl="0" eaLnBrk="1" latinLnBrk="0" hangingPunct="1">
                        <a:lnSpc>
                          <a:spcPct val="90000"/>
                        </a:lnSpc>
                      </a:pPr>
                      <a:r>
                        <a:rPr lang="en-US" sz="900" b="1" kern="1200" dirty="0">
                          <a:solidFill>
                            <a:schemeClr val="bg1"/>
                          </a:solidFill>
                          <a:latin typeface="+mn-lt"/>
                          <a:ea typeface="+mn-ea"/>
                          <a:cs typeface="+mn-cs"/>
                        </a:rPr>
                        <a:t>U.S. stocks</a:t>
                      </a:r>
                    </a:p>
                  </a:txBody>
                  <a:tcPr marR="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44F8B"/>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b="1" kern="1200" dirty="0">
                          <a:solidFill>
                            <a:schemeClr val="bg1"/>
                          </a:solidFill>
                          <a:latin typeface="+mn-lt"/>
                          <a:ea typeface="+mn-ea"/>
                          <a:cs typeface="+mn-cs"/>
                        </a:rPr>
                        <a:t>Money market</a:t>
                      </a:r>
                    </a:p>
                  </a:txBody>
                  <a:tcPr marR="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47B"/>
                    </a:solidFill>
                  </a:tcPr>
                </a:tc>
                <a:extLst>
                  <a:ext uri="{0D108BD9-81ED-4DB2-BD59-A6C34878D82A}">
                    <a16:rowId xmlns:a16="http://schemas.microsoft.com/office/drawing/2014/main" val="1736802169"/>
                  </a:ext>
                </a:extLst>
              </a:tr>
            </a:tbl>
          </a:graphicData>
        </a:graphic>
      </p:graphicFrame>
    </p:spTree>
    <p:extLst>
      <p:ext uri="{BB962C8B-B14F-4D97-AF65-F5344CB8AC3E}">
        <p14:creationId xmlns:p14="http://schemas.microsoft.com/office/powerpoint/2010/main" val="57712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2F3027-7338-634A-8F0A-11E7B07D85EB}"/>
              </a:ext>
            </a:extLst>
          </p:cNvPr>
          <p:cNvSpPr>
            <a:spLocks noGrp="1"/>
          </p:cNvSpPr>
          <p:nvPr>
            <p:ph type="title"/>
          </p:nvPr>
        </p:nvSpPr>
        <p:spPr>
          <a:xfrm>
            <a:off x="576000" y="490275"/>
            <a:ext cx="11041200" cy="522000"/>
          </a:xfrm>
        </p:spPr>
        <p:txBody>
          <a:bodyPr/>
          <a:lstStyle/>
          <a:p>
            <a:r>
              <a:rPr lang="en-US" dirty="0"/>
              <a:t>Investors fled while markets rallied</a:t>
            </a:r>
          </a:p>
        </p:txBody>
      </p:sp>
      <p:sp>
        <p:nvSpPr>
          <p:cNvPr id="16" name="TextBox 15">
            <a:extLst>
              <a:ext uri="{FF2B5EF4-FFF2-40B4-BE49-F238E27FC236}">
                <a16:creationId xmlns:a16="http://schemas.microsoft.com/office/drawing/2014/main" id="{0DCE013E-7849-A5D3-7FA4-5A1B47853CE0}"/>
              </a:ext>
            </a:extLst>
          </p:cNvPr>
          <p:cNvSpPr txBox="1"/>
          <p:nvPr/>
        </p:nvSpPr>
        <p:spPr>
          <a:xfrm>
            <a:off x="574674" y="6163902"/>
            <a:ext cx="9900581" cy="246221"/>
          </a:xfrm>
          <a:prstGeom prst="rect">
            <a:avLst/>
          </a:prstGeom>
          <a:noFill/>
        </p:spPr>
        <p:txBody>
          <a:bodyPr wrap="square" lIns="0" tIns="0" rIns="0" bIns="0">
            <a:spAutoFit/>
          </a:bodyPr>
          <a:lstStyle/>
          <a:p>
            <a:r>
              <a:rPr lang="en-US" sz="800" dirty="0"/>
              <a:t>Source: Morningstar estimated net flows of U.S. open-end mutual funds, ETFs and money market funds as of 12/29/23. Source for returns: Morningstar. Indices for returns: International stocks = MSCI EAFE NR, US Stocks = S&amp;P 500 TR; Money market = average return of Morningstar category US Fund Money Market- Taxable. </a:t>
            </a:r>
            <a:r>
              <a:rPr lang="en-US" sz="800" b="1" dirty="0"/>
              <a:t>Past performance does not guarantee or predict future performance. </a:t>
            </a:r>
          </a:p>
        </p:txBody>
      </p:sp>
      <p:sp>
        <p:nvSpPr>
          <p:cNvPr id="9" name="TextBox 8">
            <a:extLst>
              <a:ext uri="{FF2B5EF4-FFF2-40B4-BE49-F238E27FC236}">
                <a16:creationId xmlns:a16="http://schemas.microsoft.com/office/drawing/2014/main" id="{B3CDFE07-631C-656F-6A85-EDE1168B953F}"/>
              </a:ext>
            </a:extLst>
          </p:cNvPr>
          <p:cNvSpPr txBox="1"/>
          <p:nvPr/>
        </p:nvSpPr>
        <p:spPr>
          <a:xfrm>
            <a:off x="5965110" y="1680882"/>
            <a:ext cx="5347618" cy="400110"/>
          </a:xfrm>
          <a:prstGeom prst="rect">
            <a:avLst/>
          </a:prstGeom>
          <a:noFill/>
        </p:spPr>
        <p:txBody>
          <a:bodyPr wrap="none" lIns="0" tIns="0" rIns="0" bIns="0" rtlCol="0">
            <a:spAutoFit/>
          </a:bodyPr>
          <a:lstStyle/>
          <a:p>
            <a:r>
              <a:rPr lang="en-US" sz="1400" b="1" dirty="0">
                <a:latin typeface="+mj-lt"/>
              </a:rPr>
              <a:t>Cumulative performance since the 2022 low in U.S. stocks</a:t>
            </a:r>
          </a:p>
          <a:p>
            <a:r>
              <a:rPr lang="en-US" sz="1200" i="1" dirty="0"/>
              <a:t>(10/13/22 – 12/29/23)</a:t>
            </a:r>
          </a:p>
        </p:txBody>
      </p:sp>
      <p:graphicFrame>
        <p:nvGraphicFramePr>
          <p:cNvPr id="10" name="Chart 9">
            <a:extLst>
              <a:ext uri="{FF2B5EF4-FFF2-40B4-BE49-F238E27FC236}">
                <a16:creationId xmlns:a16="http://schemas.microsoft.com/office/drawing/2014/main" id="{91F08B6D-4018-EB1D-A6A4-21E449923097}"/>
              </a:ext>
            </a:extLst>
          </p:cNvPr>
          <p:cNvGraphicFramePr/>
          <p:nvPr>
            <p:extLst>
              <p:ext uri="{D42A27DB-BD31-4B8C-83A1-F6EECF244321}">
                <p14:modId xmlns:p14="http://schemas.microsoft.com/office/powerpoint/2010/main" val="3747204504"/>
              </p:ext>
            </p:extLst>
          </p:nvPr>
        </p:nvGraphicFramePr>
        <p:xfrm>
          <a:off x="5736679" y="2025005"/>
          <a:ext cx="5516448" cy="3628260"/>
        </p:xfrm>
        <a:graphic>
          <a:graphicData uri="http://schemas.openxmlformats.org/drawingml/2006/chart">
            <c:chart xmlns:c="http://schemas.openxmlformats.org/drawingml/2006/chart" xmlns:r="http://schemas.openxmlformats.org/officeDocument/2006/relationships" r:id="rId3"/>
          </a:graphicData>
        </a:graphic>
      </p:graphicFrame>
      <p:sp>
        <p:nvSpPr>
          <p:cNvPr id="19" name="Isosceles Triangle 18">
            <a:extLst>
              <a:ext uri="{FF2B5EF4-FFF2-40B4-BE49-F238E27FC236}">
                <a16:creationId xmlns:a16="http://schemas.microsoft.com/office/drawing/2014/main" id="{AAB4A3CB-9C32-E86E-9EB6-B00E6153344D}"/>
              </a:ext>
            </a:extLst>
          </p:cNvPr>
          <p:cNvSpPr/>
          <p:nvPr/>
        </p:nvSpPr>
        <p:spPr>
          <a:xfrm rot="5400000">
            <a:off x="2897073" y="3473788"/>
            <a:ext cx="457200" cy="228600"/>
          </a:xfrm>
          <a:prstGeom prst="triangle">
            <a:avLst/>
          </a:prstGeom>
          <a:solidFill>
            <a:schemeClr val="bg1">
              <a:lumMod val="85000"/>
            </a:schemeClr>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err="1">
              <a:solidFill>
                <a:schemeClr val="accent1"/>
              </a:solidFill>
              <a:latin typeface="+mn-lt"/>
              <a:cs typeface="Arial" panose="020B0604020202020204" pitchFamily="34" charset="0"/>
            </a:endParaRPr>
          </a:p>
        </p:txBody>
      </p:sp>
      <p:sp>
        <p:nvSpPr>
          <p:cNvPr id="5" name="Rectangle 4">
            <a:extLst>
              <a:ext uri="{FF2B5EF4-FFF2-40B4-BE49-F238E27FC236}">
                <a16:creationId xmlns:a16="http://schemas.microsoft.com/office/drawing/2014/main" id="{F5B815FF-53BC-569C-6EB7-57FF57C90CE9}"/>
              </a:ext>
            </a:extLst>
          </p:cNvPr>
          <p:cNvSpPr/>
          <p:nvPr/>
        </p:nvSpPr>
        <p:spPr>
          <a:xfrm>
            <a:off x="996382" y="1680882"/>
            <a:ext cx="1737360" cy="3628260"/>
          </a:xfrm>
          <a:prstGeom prst="rect">
            <a:avLst/>
          </a:prstGeom>
          <a:solidFill>
            <a:srgbClr val="244F8B"/>
          </a:solidFill>
          <a:ln w="12700" cap="flat" cmpd="sng" algn="ctr">
            <a:solidFill>
              <a:srgbClr val="244F8B"/>
            </a:solid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a:t>
            </a:r>
            <a:r>
              <a:rPr lang="en-US" sz="4400" b="1" kern="0" dirty="0">
                <a:solidFill>
                  <a:srgbClr val="FFFFFF"/>
                </a:solidFill>
              </a:rPr>
              <a:t>60</a:t>
            </a:r>
            <a:r>
              <a:rPr kumimoji="0" lang="en-US" sz="4400" b="1" i="0" u="none" strike="noStrike" kern="0" cap="none" spc="0" normalizeH="0" baseline="0" noProof="0" dirty="0">
                <a:ln>
                  <a:noFill/>
                </a:ln>
                <a:solidFill>
                  <a:srgbClr val="FFFFFF"/>
                </a:solidFill>
                <a:effectLst/>
                <a:uLnTx/>
                <a:uFillTx/>
              </a:rPr>
              <a:t>B</a:t>
            </a:r>
          </a:p>
          <a:p>
            <a:pPr marL="0" marR="0" lvl="0" indent="0" algn="ctr" defTabSz="914400" eaLnBrk="1" fontAlgn="auto" latinLnBrk="0" hangingPunct="1">
              <a:lnSpc>
                <a:spcPct val="100000"/>
              </a:lnSpc>
              <a:spcBef>
                <a:spcPts val="0"/>
              </a:spcBef>
              <a:spcAft>
                <a:spcPts val="600"/>
              </a:spcAft>
              <a:buClrTx/>
              <a:buSzTx/>
              <a:buFontTx/>
              <a:buNone/>
              <a:tabLst/>
              <a:defRPr/>
            </a:pPr>
            <a:r>
              <a:rPr lang="en-US" b="1" kern="0" dirty="0">
                <a:solidFill>
                  <a:srgbClr val="FFFFFF"/>
                </a:solidFill>
              </a:rPr>
              <a:t>Net Outflows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US &amp; Int’l Equity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FFFFFF"/>
                </a:solidFill>
                <a:effectLst/>
                <a:uLnTx/>
                <a:uFillTx/>
              </a:rPr>
              <a:t>10/1/22 – 12/29/23</a:t>
            </a:r>
          </a:p>
        </p:txBody>
      </p:sp>
      <p:sp>
        <p:nvSpPr>
          <p:cNvPr id="6" name="Rectangle 5">
            <a:extLst>
              <a:ext uri="{FF2B5EF4-FFF2-40B4-BE49-F238E27FC236}">
                <a16:creationId xmlns:a16="http://schemas.microsoft.com/office/drawing/2014/main" id="{902C4BBF-6892-6A98-B5B2-9BD29A7105B0}"/>
              </a:ext>
            </a:extLst>
          </p:cNvPr>
          <p:cNvSpPr/>
          <p:nvPr/>
        </p:nvSpPr>
        <p:spPr>
          <a:xfrm>
            <a:off x="3493088" y="1680882"/>
            <a:ext cx="1737360" cy="3628260"/>
          </a:xfrm>
          <a:prstGeom prst="rect">
            <a:avLst/>
          </a:prstGeom>
          <a:solidFill>
            <a:srgbClr val="00747B"/>
          </a:solidFill>
          <a:ln w="12700" cap="flat" cmpd="sng" algn="ctr">
            <a:solidFill>
              <a:srgbClr val="00747B"/>
            </a:solid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srgbClr val="FFFFFF"/>
                </a:solidFill>
              </a:rPr>
              <a:t>$1.1T</a:t>
            </a:r>
          </a:p>
          <a:p>
            <a:pPr marL="0" marR="0" lvl="0" indent="0" algn="ctr" defTabSz="914400" eaLnBrk="1" fontAlgn="auto" latinLnBrk="0" hangingPunct="1">
              <a:lnSpc>
                <a:spcPct val="100000"/>
              </a:lnSpc>
              <a:spcBef>
                <a:spcPts val="0"/>
              </a:spcBef>
              <a:spcAft>
                <a:spcPts val="600"/>
              </a:spcAft>
              <a:buClrTx/>
              <a:buSzTx/>
              <a:buFontTx/>
              <a:buNone/>
              <a:tabLst/>
              <a:defRPr/>
            </a:pPr>
            <a:r>
              <a:rPr lang="en-US" b="1" kern="0" dirty="0">
                <a:solidFill>
                  <a:srgbClr val="FFFFFF"/>
                </a:solidFill>
              </a:rPr>
              <a:t>Net Inflows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Money Market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FFFFFF"/>
                </a:solidFill>
                <a:effectLst/>
                <a:uLnTx/>
                <a:uFillTx/>
              </a:rPr>
              <a:t>10/1/22 – 12/29/23</a:t>
            </a:r>
          </a:p>
        </p:txBody>
      </p:sp>
      <p:sp>
        <p:nvSpPr>
          <p:cNvPr id="7" name="Isosceles Triangle 18">
            <a:extLst>
              <a:ext uri="{FF2B5EF4-FFF2-40B4-BE49-F238E27FC236}">
                <a16:creationId xmlns:a16="http://schemas.microsoft.com/office/drawing/2014/main" id="{D7F02A39-FFC5-9325-931E-701A9FEC4309}"/>
              </a:ext>
            </a:extLst>
          </p:cNvPr>
          <p:cNvSpPr/>
          <p:nvPr/>
        </p:nvSpPr>
        <p:spPr>
          <a:xfrm rot="5400000">
            <a:off x="5393779" y="3473788"/>
            <a:ext cx="457200" cy="228600"/>
          </a:xfrm>
          <a:prstGeom prst="triangle">
            <a:avLst/>
          </a:prstGeom>
          <a:solidFill>
            <a:schemeClr val="bg1">
              <a:lumMod val="85000"/>
            </a:schemeClr>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err="1">
              <a:solidFill>
                <a:schemeClr val="accent1"/>
              </a:solidFill>
              <a:latin typeface="+mn-lt"/>
              <a:cs typeface="Arial" panose="020B0604020202020204" pitchFamily="34" charset="0"/>
            </a:endParaRPr>
          </a:p>
        </p:txBody>
      </p:sp>
    </p:spTree>
    <p:extLst>
      <p:ext uri="{BB962C8B-B14F-4D97-AF65-F5344CB8AC3E}">
        <p14:creationId xmlns:p14="http://schemas.microsoft.com/office/powerpoint/2010/main" val="110741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2F3027-7338-634A-8F0A-11E7B07D85EB}"/>
              </a:ext>
            </a:extLst>
          </p:cNvPr>
          <p:cNvSpPr>
            <a:spLocks noGrp="1"/>
          </p:cNvSpPr>
          <p:nvPr>
            <p:ph type="title"/>
          </p:nvPr>
        </p:nvSpPr>
        <p:spPr>
          <a:xfrm>
            <a:off x="576000" y="490275"/>
            <a:ext cx="11041200" cy="522000"/>
          </a:xfrm>
        </p:spPr>
        <p:txBody>
          <a:bodyPr/>
          <a:lstStyle/>
          <a:p>
            <a:r>
              <a:rPr lang="en-US" dirty="0"/>
              <a:t>Three reasons to invest with confidence</a:t>
            </a:r>
          </a:p>
        </p:txBody>
      </p:sp>
      <p:sp>
        <p:nvSpPr>
          <p:cNvPr id="10" name="Rectangle 9">
            <a:extLst>
              <a:ext uri="{FF2B5EF4-FFF2-40B4-BE49-F238E27FC236}">
                <a16:creationId xmlns:a16="http://schemas.microsoft.com/office/drawing/2014/main" id="{3EC67AA2-450E-AAE7-1062-A6E1E7F38797}"/>
              </a:ext>
            </a:extLst>
          </p:cNvPr>
          <p:cNvSpPr>
            <a:spLocks noChangeArrowheads="1"/>
          </p:cNvSpPr>
          <p:nvPr/>
        </p:nvSpPr>
        <p:spPr bwMode="auto">
          <a:xfrm>
            <a:off x="1295034" y="2356275"/>
            <a:ext cx="2743200" cy="2743200"/>
          </a:xfrm>
          <a:prstGeom prst="rect">
            <a:avLst/>
          </a:prstGeom>
          <a:solidFill>
            <a:srgbClr val="244F8B"/>
          </a:solidFill>
          <a:ln>
            <a:noFill/>
          </a:ln>
        </p:spPr>
        <p:txBody>
          <a:bodyPr lIns="274320" tIns="731520" rIns="91440" bIns="91440" anchor="t" anchorCtr="0"/>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4213" rtl="0" eaLnBrk="1" fontAlgn="auto" latinLnBrk="0" hangingPunct="1">
              <a:lnSpc>
                <a:spcPct val="100000"/>
              </a:lnSpc>
              <a:spcBef>
                <a:spcPts val="0"/>
              </a:spcBef>
              <a:spcAft>
                <a:spcPts val="1600"/>
              </a:spcAft>
              <a:buClrTx/>
              <a:buSzTx/>
              <a:buFontTx/>
              <a:buNone/>
              <a:tabLst/>
              <a:defRPr/>
            </a:pPr>
            <a:r>
              <a:rPr kumimoji="0" lang="en-US" altLang="en-US" sz="2200" b="0" i="0" u="none" strike="noStrike" kern="1200" cap="none" spc="0" normalizeH="0" baseline="0" noProof="0" dirty="0">
                <a:ln>
                  <a:noFill/>
                </a:ln>
                <a:solidFill>
                  <a:schemeClr val="bg1"/>
                </a:solidFill>
                <a:effectLst/>
                <a:uLnTx/>
                <a:uFillTx/>
                <a:latin typeface="+mj-lt"/>
                <a:ea typeface="+mn-ea"/>
                <a:cs typeface="+mn-cs"/>
              </a:rPr>
              <a:t>The odds of cash underperforming are high</a:t>
            </a:r>
          </a:p>
        </p:txBody>
      </p:sp>
      <p:sp>
        <p:nvSpPr>
          <p:cNvPr id="11" name="Rectangle 10">
            <a:extLst>
              <a:ext uri="{FF2B5EF4-FFF2-40B4-BE49-F238E27FC236}">
                <a16:creationId xmlns:a16="http://schemas.microsoft.com/office/drawing/2014/main" id="{22BCCF99-B033-D023-4A00-410D01A052D7}"/>
              </a:ext>
            </a:extLst>
          </p:cNvPr>
          <p:cNvSpPr>
            <a:spLocks noChangeArrowheads="1"/>
          </p:cNvSpPr>
          <p:nvPr/>
        </p:nvSpPr>
        <p:spPr bwMode="auto">
          <a:xfrm>
            <a:off x="4657043" y="2356275"/>
            <a:ext cx="2743200" cy="2743200"/>
          </a:xfrm>
          <a:prstGeom prst="rect">
            <a:avLst/>
          </a:prstGeom>
          <a:solidFill>
            <a:srgbClr val="00747B"/>
          </a:solidFill>
          <a:ln>
            <a:noFill/>
          </a:ln>
        </p:spPr>
        <p:txBody>
          <a:bodyPr lIns="274320" tIns="731520" rIns="91440" bIns="91440" anchor="t" anchorCtr="0"/>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4213" rtl="0" eaLnBrk="1" fontAlgn="auto" latinLnBrk="0" hangingPunct="1">
              <a:lnSpc>
                <a:spcPct val="100000"/>
              </a:lnSpc>
              <a:spcBef>
                <a:spcPts val="0"/>
              </a:spcBef>
              <a:spcAft>
                <a:spcPts val="1600"/>
              </a:spcAft>
              <a:buClrTx/>
              <a:buSzTx/>
              <a:buFontTx/>
              <a:buNone/>
              <a:tabLst/>
              <a:defRPr/>
            </a:pPr>
            <a:r>
              <a:rPr kumimoji="0" lang="en-US" altLang="en-US" sz="2200" b="0" i="0" u="none" strike="noStrike" kern="1200" cap="none" spc="0" normalizeH="0" baseline="0" noProof="0" dirty="0">
                <a:ln>
                  <a:noFill/>
                </a:ln>
                <a:solidFill>
                  <a:schemeClr val="bg1"/>
                </a:solidFill>
                <a:effectLst/>
                <a:uLnTx/>
                <a:uFillTx/>
                <a:latin typeface="+mj-lt"/>
                <a:ea typeface="+mn-ea"/>
                <a:cs typeface="+mn-cs"/>
              </a:rPr>
              <a:t>It’s always a good time to invest</a:t>
            </a:r>
          </a:p>
        </p:txBody>
      </p:sp>
      <p:sp>
        <p:nvSpPr>
          <p:cNvPr id="17" name="Rectangle 16">
            <a:extLst>
              <a:ext uri="{FF2B5EF4-FFF2-40B4-BE49-F238E27FC236}">
                <a16:creationId xmlns:a16="http://schemas.microsoft.com/office/drawing/2014/main" id="{D09CC939-FE2C-2EDA-29DB-2FEA2AB5A957}"/>
              </a:ext>
            </a:extLst>
          </p:cNvPr>
          <p:cNvSpPr>
            <a:spLocks noChangeArrowheads="1"/>
          </p:cNvSpPr>
          <p:nvPr/>
        </p:nvSpPr>
        <p:spPr bwMode="auto">
          <a:xfrm>
            <a:off x="8019052" y="2356275"/>
            <a:ext cx="2743200" cy="2743200"/>
          </a:xfrm>
          <a:prstGeom prst="rect">
            <a:avLst/>
          </a:prstGeom>
          <a:solidFill>
            <a:schemeClr val="accent3"/>
          </a:solidFill>
          <a:ln>
            <a:noFill/>
          </a:ln>
        </p:spPr>
        <p:txBody>
          <a:bodyPr lIns="274320" tIns="731520" rIns="91440" bIns="91440" anchor="t" anchorCtr="0"/>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4213" rtl="0" eaLnBrk="1" fontAlgn="auto" latinLnBrk="0" hangingPunct="1">
              <a:lnSpc>
                <a:spcPct val="100000"/>
              </a:lnSpc>
              <a:spcBef>
                <a:spcPts val="0"/>
              </a:spcBef>
              <a:spcAft>
                <a:spcPts val="1600"/>
              </a:spcAft>
              <a:buClrTx/>
              <a:buSzTx/>
              <a:buFontTx/>
              <a:buNone/>
              <a:tabLst/>
              <a:defRPr/>
            </a:pPr>
            <a:r>
              <a:rPr kumimoji="0" lang="en-US" altLang="en-US" sz="2200" b="0" i="0" u="none" strike="noStrike" kern="1200" cap="none" spc="0" normalizeH="0" baseline="0" noProof="0" dirty="0">
                <a:ln>
                  <a:noFill/>
                </a:ln>
                <a:solidFill>
                  <a:schemeClr val="bg1"/>
                </a:solidFill>
                <a:effectLst/>
                <a:uLnTx/>
                <a:uFillTx/>
                <a:latin typeface="+mj-lt"/>
                <a:ea typeface="+mn-ea"/>
                <a:cs typeface="+mn-cs"/>
              </a:rPr>
              <a:t>Markets lead </a:t>
            </a:r>
            <a:br>
              <a:rPr kumimoji="0" lang="en-US" altLang="en-US" sz="2200" b="0" i="0" u="none" strike="noStrike" kern="1200" cap="none" spc="0" normalizeH="0" baseline="0" noProof="0" dirty="0">
                <a:ln>
                  <a:noFill/>
                </a:ln>
                <a:solidFill>
                  <a:schemeClr val="bg1"/>
                </a:solidFill>
                <a:effectLst/>
                <a:uLnTx/>
                <a:uFillTx/>
                <a:latin typeface="+mj-lt"/>
                <a:ea typeface="+mn-ea"/>
                <a:cs typeface="+mn-cs"/>
              </a:rPr>
            </a:br>
            <a:r>
              <a:rPr kumimoji="0" lang="en-US" altLang="en-US" sz="2200" b="0" i="0" u="none" strike="noStrike" kern="1200" cap="none" spc="0" normalizeH="0" baseline="0" noProof="0" dirty="0">
                <a:ln>
                  <a:noFill/>
                </a:ln>
                <a:solidFill>
                  <a:schemeClr val="bg1"/>
                </a:solidFill>
                <a:effectLst/>
                <a:uLnTx/>
                <a:uFillTx/>
                <a:latin typeface="+mj-lt"/>
                <a:ea typeface="+mn-ea"/>
                <a:cs typeface="+mn-cs"/>
              </a:rPr>
              <a:t>the economy, </a:t>
            </a:r>
            <a:br>
              <a:rPr kumimoji="0" lang="en-US" altLang="en-US" sz="2200" b="0" i="0" u="none" strike="noStrike" kern="1200" cap="none" spc="0" normalizeH="0" baseline="0" noProof="0" dirty="0">
                <a:ln>
                  <a:noFill/>
                </a:ln>
                <a:solidFill>
                  <a:schemeClr val="bg1"/>
                </a:solidFill>
                <a:effectLst/>
                <a:uLnTx/>
                <a:uFillTx/>
                <a:latin typeface="+mj-lt"/>
                <a:ea typeface="+mn-ea"/>
                <a:cs typeface="+mn-cs"/>
              </a:rPr>
            </a:br>
            <a:r>
              <a:rPr kumimoji="0" lang="en-US" altLang="en-US" sz="2200" b="0" i="0" u="none" strike="noStrike" kern="1200" cap="none" spc="0" normalizeH="0" baseline="0" noProof="0" dirty="0">
                <a:ln>
                  <a:noFill/>
                </a:ln>
                <a:solidFill>
                  <a:schemeClr val="bg1"/>
                </a:solidFill>
                <a:effectLst/>
                <a:uLnTx/>
                <a:uFillTx/>
                <a:latin typeface="+mj-lt"/>
                <a:ea typeface="+mn-ea"/>
                <a:cs typeface="+mn-cs"/>
              </a:rPr>
              <a:t>so buy and hold </a:t>
            </a:r>
            <a:br>
              <a:rPr kumimoji="0" lang="en-US" altLang="en-US" sz="2200" b="0" i="0" u="none" strike="noStrike" kern="1200" cap="none" spc="0" normalizeH="0" baseline="0" noProof="0" dirty="0">
                <a:ln>
                  <a:noFill/>
                </a:ln>
                <a:solidFill>
                  <a:schemeClr val="bg1"/>
                </a:solidFill>
                <a:effectLst/>
                <a:uLnTx/>
                <a:uFillTx/>
                <a:latin typeface="+mj-lt"/>
                <a:ea typeface="+mn-ea"/>
                <a:cs typeface="+mn-cs"/>
              </a:rPr>
            </a:br>
            <a:r>
              <a:rPr kumimoji="0" lang="en-US" altLang="en-US" sz="2200" b="0" i="0" u="none" strike="noStrike" kern="1200" cap="none" spc="0" normalizeH="0" baseline="0" noProof="0" dirty="0">
                <a:ln>
                  <a:noFill/>
                </a:ln>
                <a:solidFill>
                  <a:schemeClr val="bg1"/>
                </a:solidFill>
                <a:effectLst/>
                <a:uLnTx/>
                <a:uFillTx/>
                <a:latin typeface="+mj-lt"/>
                <a:ea typeface="+mn-ea"/>
                <a:cs typeface="+mn-cs"/>
              </a:rPr>
              <a:t>is usually best</a:t>
            </a:r>
          </a:p>
        </p:txBody>
      </p:sp>
      <p:sp>
        <p:nvSpPr>
          <p:cNvPr id="9" name="Rectangle 8">
            <a:extLst>
              <a:ext uri="{FF2B5EF4-FFF2-40B4-BE49-F238E27FC236}">
                <a16:creationId xmlns:a16="http://schemas.microsoft.com/office/drawing/2014/main" id="{47F9493B-A159-66B4-9D35-EBDD514B38A3}"/>
              </a:ext>
            </a:extLst>
          </p:cNvPr>
          <p:cNvSpPr>
            <a:spLocks noChangeArrowheads="1"/>
          </p:cNvSpPr>
          <p:nvPr/>
        </p:nvSpPr>
        <p:spPr bwMode="auto">
          <a:xfrm>
            <a:off x="1149723" y="2215081"/>
            <a:ext cx="548640" cy="548640"/>
          </a:xfrm>
          <a:prstGeom prst="rect">
            <a:avLst/>
          </a:prstGeom>
          <a:solidFill>
            <a:schemeClr val="accent3"/>
          </a:solidFill>
          <a:ln>
            <a:noFill/>
          </a:ln>
        </p:spPr>
        <p:txBody>
          <a:bodyPr lIns="0" tIns="0" rIns="0" bIns="0" anchor="ctr" anchorCtr="0"/>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4213" rtl="0" eaLnBrk="1" fontAlgn="auto" latinLnBrk="0" hangingPunct="1">
              <a:lnSpc>
                <a:spcPct val="100000"/>
              </a:lnSpc>
              <a:spcBef>
                <a:spcPts val="0"/>
              </a:spcBef>
              <a:spcAft>
                <a:spcPts val="160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1</a:t>
            </a:r>
            <a:endParaRPr kumimoji="0" lang="en-US" altLang="en-US" sz="36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C7B96073-EEA2-08A0-2E1B-5E133407BA1D}"/>
              </a:ext>
            </a:extLst>
          </p:cNvPr>
          <p:cNvSpPr>
            <a:spLocks noChangeArrowheads="1"/>
          </p:cNvSpPr>
          <p:nvPr/>
        </p:nvSpPr>
        <p:spPr bwMode="auto">
          <a:xfrm>
            <a:off x="4511488" y="2215081"/>
            <a:ext cx="548640" cy="548640"/>
          </a:xfrm>
          <a:prstGeom prst="rect">
            <a:avLst/>
          </a:prstGeom>
          <a:solidFill>
            <a:schemeClr val="tx2"/>
          </a:solidFill>
          <a:ln>
            <a:noFill/>
          </a:ln>
        </p:spPr>
        <p:txBody>
          <a:bodyPr lIns="0" tIns="0" rIns="0" bIns="0" anchor="ctr" anchorCtr="0"/>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4213" rtl="0" eaLnBrk="1" fontAlgn="auto" latinLnBrk="0" hangingPunct="1">
              <a:lnSpc>
                <a:spcPct val="100000"/>
              </a:lnSpc>
              <a:spcBef>
                <a:spcPts val="0"/>
              </a:spcBef>
              <a:spcAft>
                <a:spcPts val="160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2</a:t>
            </a:r>
            <a:endParaRPr kumimoji="0" lang="en-US" altLang="en-US" sz="36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
        <p:nvSpPr>
          <p:cNvPr id="13" name="Rectangle 12">
            <a:extLst>
              <a:ext uri="{FF2B5EF4-FFF2-40B4-BE49-F238E27FC236}">
                <a16:creationId xmlns:a16="http://schemas.microsoft.com/office/drawing/2014/main" id="{C98278B8-FB31-C98A-DDB7-091DEF1F1AAF}"/>
              </a:ext>
            </a:extLst>
          </p:cNvPr>
          <p:cNvSpPr>
            <a:spLocks noChangeArrowheads="1"/>
          </p:cNvSpPr>
          <p:nvPr/>
        </p:nvSpPr>
        <p:spPr bwMode="auto">
          <a:xfrm>
            <a:off x="7866529" y="2215081"/>
            <a:ext cx="548640" cy="548640"/>
          </a:xfrm>
          <a:prstGeom prst="rect">
            <a:avLst/>
          </a:prstGeom>
          <a:solidFill>
            <a:srgbClr val="00747B"/>
          </a:solidFill>
          <a:ln>
            <a:noFill/>
          </a:ln>
        </p:spPr>
        <p:txBody>
          <a:bodyPr lIns="0" tIns="0" rIns="0" bIns="0" anchor="ctr" anchorCtr="0"/>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4213" rtl="0" eaLnBrk="1" fontAlgn="auto" latinLnBrk="0" hangingPunct="1">
              <a:lnSpc>
                <a:spcPct val="100000"/>
              </a:lnSpc>
              <a:spcBef>
                <a:spcPts val="0"/>
              </a:spcBef>
              <a:spcAft>
                <a:spcPts val="160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3</a:t>
            </a:r>
            <a:endParaRPr kumimoji="0" lang="en-US" altLang="en-US" sz="36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9835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2F3027-7338-634A-8F0A-11E7B07D85EB}"/>
              </a:ext>
            </a:extLst>
          </p:cNvPr>
          <p:cNvSpPr>
            <a:spLocks noGrp="1"/>
          </p:cNvSpPr>
          <p:nvPr>
            <p:ph type="title"/>
          </p:nvPr>
        </p:nvSpPr>
        <p:spPr>
          <a:xfrm>
            <a:off x="576000" y="490275"/>
            <a:ext cx="11041200" cy="522000"/>
          </a:xfrm>
        </p:spPr>
        <p:txBody>
          <a:bodyPr/>
          <a:lstStyle/>
          <a:p>
            <a:r>
              <a:rPr lang="en-US" dirty="0"/>
              <a:t>The odds of cash underperforming are high</a:t>
            </a:r>
          </a:p>
        </p:txBody>
      </p:sp>
      <p:sp>
        <p:nvSpPr>
          <p:cNvPr id="20" name="TextBox 19">
            <a:extLst>
              <a:ext uri="{FF2B5EF4-FFF2-40B4-BE49-F238E27FC236}">
                <a16:creationId xmlns:a16="http://schemas.microsoft.com/office/drawing/2014/main" id="{76EC7D06-BDF4-77C3-FFEF-8ED0ED628C78}"/>
              </a:ext>
            </a:extLst>
          </p:cNvPr>
          <p:cNvSpPr txBox="1"/>
          <p:nvPr/>
        </p:nvSpPr>
        <p:spPr>
          <a:xfrm>
            <a:off x="574676" y="6266480"/>
            <a:ext cx="6194003"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Source: NYU.edu, Lincoln Financial Group. Rolling periods with a 1-year step. Cash proxy = average 3-month Treasury Bill</a:t>
            </a:r>
            <a:r>
              <a:rPr lang="en-US" sz="800" dirty="0">
                <a:solidFill>
                  <a:srgbClr val="000000"/>
                </a:solidFill>
                <a:latin typeface="Calibri"/>
              </a:rPr>
              <a:t> rate in each calendar year.</a:t>
            </a: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4" name="Chart 3">
            <a:extLst>
              <a:ext uri="{FF2B5EF4-FFF2-40B4-BE49-F238E27FC236}">
                <a16:creationId xmlns:a16="http://schemas.microsoft.com/office/drawing/2014/main" id="{534A1A40-5626-B09E-38ED-B57112760DFA}"/>
              </a:ext>
            </a:extLst>
          </p:cNvPr>
          <p:cNvGraphicFramePr/>
          <p:nvPr>
            <p:extLst>
              <p:ext uri="{D42A27DB-BD31-4B8C-83A1-F6EECF244321}">
                <p14:modId xmlns:p14="http://schemas.microsoft.com/office/powerpoint/2010/main" val="1656543202"/>
              </p:ext>
            </p:extLst>
          </p:nvPr>
        </p:nvGraphicFramePr>
        <p:xfrm>
          <a:off x="1095082" y="2095778"/>
          <a:ext cx="4572000" cy="35154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8B37A46-4CB8-5487-A77E-7BA77C05AC8F}"/>
              </a:ext>
            </a:extLst>
          </p:cNvPr>
          <p:cNvSpPr txBox="1"/>
          <p:nvPr/>
        </p:nvSpPr>
        <p:spPr>
          <a:xfrm>
            <a:off x="1035213" y="1789012"/>
            <a:ext cx="3690299" cy="246221"/>
          </a:xfrm>
          <a:prstGeom prst="rect">
            <a:avLst/>
          </a:prstGeom>
          <a:noFill/>
        </p:spPr>
        <p:txBody>
          <a:bodyPr wrap="square" lIns="0" tIns="0" rIns="0" bIns="0" rtlCol="0">
            <a:sp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j-lt"/>
                <a:ea typeface="+mn-ea"/>
                <a:cs typeface="+mn-cs"/>
              </a:rPr>
              <a:t>How often cash underperforms…</a:t>
            </a:r>
          </a:p>
        </p:txBody>
      </p:sp>
    </p:spTree>
    <p:extLst>
      <p:ext uri="{BB962C8B-B14F-4D97-AF65-F5344CB8AC3E}">
        <p14:creationId xmlns:p14="http://schemas.microsoft.com/office/powerpoint/2010/main" val="45437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2F3027-7338-634A-8F0A-11E7B07D85EB}"/>
              </a:ext>
            </a:extLst>
          </p:cNvPr>
          <p:cNvSpPr>
            <a:spLocks noGrp="1"/>
          </p:cNvSpPr>
          <p:nvPr>
            <p:ph type="title"/>
          </p:nvPr>
        </p:nvSpPr>
        <p:spPr>
          <a:xfrm>
            <a:off x="576000" y="490275"/>
            <a:ext cx="11041200" cy="522000"/>
          </a:xfrm>
        </p:spPr>
        <p:txBody>
          <a:bodyPr/>
          <a:lstStyle/>
          <a:p>
            <a:r>
              <a:rPr lang="en-US" dirty="0"/>
              <a:t>The odds of cash underperforming are high</a:t>
            </a:r>
          </a:p>
        </p:txBody>
      </p:sp>
      <p:graphicFrame>
        <p:nvGraphicFramePr>
          <p:cNvPr id="8" name="Chart 7">
            <a:extLst>
              <a:ext uri="{FF2B5EF4-FFF2-40B4-BE49-F238E27FC236}">
                <a16:creationId xmlns:a16="http://schemas.microsoft.com/office/drawing/2014/main" id="{C2D3BB4D-1A15-E600-E25C-FF23C5D5A4B2}"/>
              </a:ext>
            </a:extLst>
          </p:cNvPr>
          <p:cNvGraphicFramePr/>
          <p:nvPr>
            <p:extLst>
              <p:ext uri="{D42A27DB-BD31-4B8C-83A1-F6EECF244321}">
                <p14:modId xmlns:p14="http://schemas.microsoft.com/office/powerpoint/2010/main" val="1752395480"/>
              </p:ext>
            </p:extLst>
          </p:nvPr>
        </p:nvGraphicFramePr>
        <p:xfrm>
          <a:off x="6463219" y="2095777"/>
          <a:ext cx="4572000" cy="351543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76EC7D06-BDF4-77C3-FFEF-8ED0ED628C78}"/>
              </a:ext>
            </a:extLst>
          </p:cNvPr>
          <p:cNvSpPr txBox="1"/>
          <p:nvPr/>
        </p:nvSpPr>
        <p:spPr>
          <a:xfrm>
            <a:off x="574676" y="6266480"/>
            <a:ext cx="6194003"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Source: NYU.edu, Lincoln Financial Group. Rolling periods with a 1-year step. Cash proxy = average 3-month Treasury Bill</a:t>
            </a:r>
            <a:r>
              <a:rPr lang="en-US" sz="800" dirty="0">
                <a:solidFill>
                  <a:srgbClr val="000000"/>
                </a:solidFill>
                <a:latin typeface="Calibri"/>
              </a:rPr>
              <a:t> rate in each calendar year.</a:t>
            </a: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4" name="Chart 3">
            <a:extLst>
              <a:ext uri="{FF2B5EF4-FFF2-40B4-BE49-F238E27FC236}">
                <a16:creationId xmlns:a16="http://schemas.microsoft.com/office/drawing/2014/main" id="{534A1A40-5626-B09E-38ED-B57112760DFA}"/>
              </a:ext>
            </a:extLst>
          </p:cNvPr>
          <p:cNvGraphicFramePr/>
          <p:nvPr>
            <p:extLst>
              <p:ext uri="{D42A27DB-BD31-4B8C-83A1-F6EECF244321}">
                <p14:modId xmlns:p14="http://schemas.microsoft.com/office/powerpoint/2010/main" val="2220947878"/>
              </p:ext>
            </p:extLst>
          </p:nvPr>
        </p:nvGraphicFramePr>
        <p:xfrm>
          <a:off x="1095082" y="2095778"/>
          <a:ext cx="4572000" cy="35154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88B37A46-4CB8-5487-A77E-7BA77C05AC8F}"/>
              </a:ext>
            </a:extLst>
          </p:cNvPr>
          <p:cNvSpPr txBox="1"/>
          <p:nvPr/>
        </p:nvSpPr>
        <p:spPr>
          <a:xfrm>
            <a:off x="1035213" y="1789012"/>
            <a:ext cx="3690299" cy="246221"/>
          </a:xfrm>
          <a:prstGeom prst="rect">
            <a:avLst/>
          </a:prstGeom>
          <a:noFill/>
        </p:spPr>
        <p:txBody>
          <a:bodyPr wrap="square" lIns="0" tIns="0" rIns="0" bIns="0" rtlCol="0">
            <a:sp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j-lt"/>
                <a:ea typeface="+mn-ea"/>
                <a:cs typeface="+mn-cs"/>
              </a:rPr>
              <a:t>How often cash underperforms…</a:t>
            </a:r>
          </a:p>
        </p:txBody>
      </p:sp>
      <p:sp>
        <p:nvSpPr>
          <p:cNvPr id="7" name="TextBox 6">
            <a:extLst>
              <a:ext uri="{FF2B5EF4-FFF2-40B4-BE49-F238E27FC236}">
                <a16:creationId xmlns:a16="http://schemas.microsoft.com/office/drawing/2014/main" id="{7E6DE125-DE70-DD09-0BA5-5823D9AFFDE6}"/>
              </a:ext>
            </a:extLst>
          </p:cNvPr>
          <p:cNvSpPr txBox="1"/>
          <p:nvPr/>
        </p:nvSpPr>
        <p:spPr>
          <a:xfrm>
            <a:off x="6408152" y="1757345"/>
            <a:ext cx="3690298" cy="246221"/>
          </a:xfrm>
          <a:prstGeom prst="rect">
            <a:avLst/>
          </a:prstGeom>
          <a:noFill/>
        </p:spPr>
        <p:txBody>
          <a:bodyPr wrap="square" lIns="0" tIns="0" rIns="0" bIns="0" rtlCol="0" anchor="b">
            <a:sp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j-lt"/>
                <a:ea typeface="+mn-ea"/>
                <a:cs typeface="+mn-cs"/>
              </a:rPr>
              <a:t>…and by how much on average</a:t>
            </a:r>
          </a:p>
        </p:txBody>
      </p:sp>
      <p:sp>
        <p:nvSpPr>
          <p:cNvPr id="9" name="Isosceles Triangle 18">
            <a:extLst>
              <a:ext uri="{FF2B5EF4-FFF2-40B4-BE49-F238E27FC236}">
                <a16:creationId xmlns:a16="http://schemas.microsoft.com/office/drawing/2014/main" id="{C88437CD-A12B-2C8B-FFD7-9B9991D61803}"/>
              </a:ext>
            </a:extLst>
          </p:cNvPr>
          <p:cNvSpPr/>
          <p:nvPr/>
        </p:nvSpPr>
        <p:spPr>
          <a:xfrm rot="5400000">
            <a:off x="5807988" y="3329950"/>
            <a:ext cx="457200" cy="228600"/>
          </a:xfrm>
          <a:prstGeom prst="triangle">
            <a:avLst/>
          </a:prstGeom>
          <a:solidFill>
            <a:schemeClr val="bg1">
              <a:lumMod val="85000"/>
            </a:schemeClr>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err="1">
              <a:solidFill>
                <a:schemeClr val="accent1"/>
              </a:solidFill>
              <a:latin typeface="+mn-lt"/>
              <a:cs typeface="Arial" panose="020B0604020202020204" pitchFamily="34" charset="0"/>
            </a:endParaRPr>
          </a:p>
        </p:txBody>
      </p:sp>
    </p:spTree>
    <p:extLst>
      <p:ext uri="{BB962C8B-B14F-4D97-AF65-F5344CB8AC3E}">
        <p14:creationId xmlns:p14="http://schemas.microsoft.com/office/powerpoint/2010/main" val="52951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13DC480F-4427-6C87-6C92-1E99173A54E9}"/>
              </a:ext>
            </a:extLst>
          </p:cNvPr>
          <p:cNvGraphicFramePr>
            <a:graphicFrameLocks noGrp="1"/>
          </p:cNvGraphicFramePr>
          <p:nvPr/>
        </p:nvGraphicFramePr>
        <p:xfrm>
          <a:off x="576000" y="1150107"/>
          <a:ext cx="3702324" cy="4724400"/>
        </p:xfrm>
        <a:graphic>
          <a:graphicData uri="http://schemas.openxmlformats.org/drawingml/2006/table">
            <a:tbl>
              <a:tblPr firstRow="1" bandRow="1">
                <a:tableStyleId>{E8B1032C-EA38-4F05-BA0D-38AFFFC7BED3}</a:tableStyleId>
              </a:tblPr>
              <a:tblGrid>
                <a:gridCol w="485238">
                  <a:extLst>
                    <a:ext uri="{9D8B030D-6E8A-4147-A177-3AD203B41FA5}">
                      <a16:colId xmlns:a16="http://schemas.microsoft.com/office/drawing/2014/main" val="757543793"/>
                    </a:ext>
                  </a:extLst>
                </a:gridCol>
                <a:gridCol w="3217086">
                  <a:extLst>
                    <a:ext uri="{9D8B030D-6E8A-4147-A177-3AD203B41FA5}">
                      <a16:colId xmlns:a16="http://schemas.microsoft.com/office/drawing/2014/main" val="3698966435"/>
                    </a:ext>
                  </a:extLst>
                </a:gridCol>
              </a:tblGrid>
              <a:tr h="131131">
                <a:tc>
                  <a:txBody>
                    <a:bodyPr/>
                    <a:lstStyle/>
                    <a:p>
                      <a:pPr algn="ctr"/>
                      <a:r>
                        <a:rPr lang="en-US" sz="1000" b="1" dirty="0">
                          <a:solidFill>
                            <a:srgbClr val="000000"/>
                          </a:solidFill>
                        </a:rPr>
                        <a:t>Year</a:t>
                      </a:r>
                      <a:endParaRPr lang="en-US" sz="1000" b="1" dirty="0">
                        <a:solidFill>
                          <a:srgbClr val="000000"/>
                        </a:solidFill>
                        <a:latin typeface="+mj-lt"/>
                      </a:endParaRP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algn="ctr"/>
                      <a:r>
                        <a:rPr lang="en-US" sz="1000" b="1" kern="1200" dirty="0">
                          <a:solidFill>
                            <a:srgbClr val="000000"/>
                          </a:solidFill>
                        </a:rPr>
                        <a:t>Worrisome Event</a:t>
                      </a:r>
                      <a:endParaRPr lang="en-US" sz="1000" b="1" kern="1200" dirty="0">
                        <a:solidFill>
                          <a:srgbClr val="000000"/>
                        </a:solidFill>
                        <a:latin typeface="+mj-lt"/>
                        <a:ea typeface="+mn-ea"/>
                        <a:cs typeface="+mn-cs"/>
                      </a:endParaRP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294527498"/>
                  </a:ext>
                </a:extLst>
              </a:tr>
              <a:tr h="138475">
                <a:tc>
                  <a:txBody>
                    <a:bodyPr/>
                    <a:lstStyle/>
                    <a:p>
                      <a:pPr algn="ctr"/>
                      <a:r>
                        <a:rPr lang="en-US" sz="1000" dirty="0"/>
                        <a:t>2000</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Tech wreck; bubble bursts</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269935183"/>
                  </a:ext>
                </a:extLst>
              </a:tr>
              <a:tr h="138475">
                <a:tc>
                  <a:txBody>
                    <a:bodyPr/>
                    <a:lstStyle/>
                    <a:p>
                      <a:pPr algn="ctr"/>
                      <a:r>
                        <a:rPr lang="en-US" sz="1000"/>
                        <a:t>2001</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September 11</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100466018"/>
                  </a:ext>
                </a:extLst>
              </a:tr>
              <a:tr h="138475">
                <a:tc>
                  <a:txBody>
                    <a:bodyPr/>
                    <a:lstStyle/>
                    <a:p>
                      <a:pPr algn="ctr"/>
                      <a:r>
                        <a:rPr lang="en-US" sz="1000"/>
                        <a:t>2002</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Dot-com bubble: market down –49%</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164553915"/>
                  </a:ext>
                </a:extLst>
              </a:tr>
              <a:tr h="138475">
                <a:tc>
                  <a:txBody>
                    <a:bodyPr/>
                    <a:lstStyle/>
                    <a:p>
                      <a:pPr algn="ctr"/>
                      <a:r>
                        <a:rPr lang="en-US" sz="1000"/>
                        <a:t>2003</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War on Terror – U.S. invades Iraq</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078491844"/>
                  </a:ext>
                </a:extLst>
              </a:tr>
              <a:tr h="138475">
                <a:tc>
                  <a:txBody>
                    <a:bodyPr/>
                    <a:lstStyle/>
                    <a:p>
                      <a:pPr algn="ctr"/>
                      <a:r>
                        <a:rPr lang="en-US" sz="1000"/>
                        <a:t>2004</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Boxing Day Tsunami kills 225,000+ in Southeast Asia</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390266758"/>
                  </a:ext>
                </a:extLst>
              </a:tr>
              <a:tr h="138475">
                <a:tc>
                  <a:txBody>
                    <a:bodyPr/>
                    <a:lstStyle/>
                    <a:p>
                      <a:pPr algn="ctr"/>
                      <a:r>
                        <a:rPr lang="en-US" sz="1000"/>
                        <a:t>2005</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Hurricane Katrina</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428044774"/>
                  </a:ext>
                </a:extLst>
              </a:tr>
              <a:tr h="138475">
                <a:tc>
                  <a:txBody>
                    <a:bodyPr/>
                    <a:lstStyle/>
                    <a:p>
                      <a:pPr algn="ctr"/>
                      <a:r>
                        <a:rPr lang="en-US" sz="1000"/>
                        <a:t>2006</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Not a bad year, but Pluto demoted from planet status</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150675833"/>
                  </a:ext>
                </a:extLst>
              </a:tr>
              <a:tr h="138475">
                <a:tc>
                  <a:txBody>
                    <a:bodyPr/>
                    <a:lstStyle/>
                    <a:p>
                      <a:pPr algn="ctr"/>
                      <a:r>
                        <a:rPr lang="en-US" sz="1000"/>
                        <a:t>2007</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Sub-prime blows up</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826788325"/>
                  </a:ext>
                </a:extLst>
              </a:tr>
              <a:tr h="138475">
                <a:tc>
                  <a:txBody>
                    <a:bodyPr/>
                    <a:lstStyle/>
                    <a:p>
                      <a:pPr algn="ctr"/>
                      <a:r>
                        <a:rPr lang="en-US" sz="1000"/>
                        <a:t>2008</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Global Financial Crisis; bank failures</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76108286"/>
                  </a:ext>
                </a:extLst>
              </a:tr>
              <a:tr h="138475">
                <a:tc>
                  <a:txBody>
                    <a:bodyPr/>
                    <a:lstStyle/>
                    <a:p>
                      <a:pPr algn="ctr"/>
                      <a:r>
                        <a:rPr lang="en-US" sz="1000"/>
                        <a:t>2009</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GFC: market down –56%; depths of despair</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371807061"/>
                  </a:ext>
                </a:extLst>
              </a:tr>
              <a:tr h="138475">
                <a:tc>
                  <a:txBody>
                    <a:bodyPr/>
                    <a:lstStyle/>
                    <a:p>
                      <a:pPr algn="ctr"/>
                      <a:r>
                        <a:rPr lang="en-US" sz="1000"/>
                        <a:t>2010</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Flash crash; BP oil spill; QE1 ends</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005617060"/>
                  </a:ext>
                </a:extLst>
              </a:tr>
              <a:tr h="138475">
                <a:tc>
                  <a:txBody>
                    <a:bodyPr/>
                    <a:lstStyle/>
                    <a:p>
                      <a:pPr algn="ctr"/>
                      <a:r>
                        <a:rPr lang="en-US" sz="1000"/>
                        <a:t>2011</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S&amp;P downgrades U.S. debt; 50% write-down of Greek debt</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697350664"/>
                  </a:ext>
                </a:extLst>
              </a:tr>
              <a:tr h="138475">
                <a:tc>
                  <a:txBody>
                    <a:bodyPr/>
                    <a:lstStyle/>
                    <a:p>
                      <a:pPr algn="ctr"/>
                      <a:r>
                        <a:rPr lang="en-US" sz="1000"/>
                        <a:t>2012</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2</a:t>
                      </a:r>
                      <a:r>
                        <a:rPr lang="en-US" sz="1000" baseline="0" dirty="0"/>
                        <a:t>nd</a:t>
                      </a:r>
                      <a:r>
                        <a:rPr lang="en-US" sz="1000" dirty="0"/>
                        <a:t> Greek bailout; existential threat to Euro</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569111451"/>
                  </a:ext>
                </a:extLst>
              </a:tr>
              <a:tr h="138475">
                <a:tc>
                  <a:txBody>
                    <a:bodyPr/>
                    <a:lstStyle/>
                    <a:p>
                      <a:pPr algn="ctr"/>
                      <a:r>
                        <a:rPr lang="en-US" sz="1000"/>
                        <a:t>2013</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Taper Tantrum</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28251416"/>
                  </a:ext>
                </a:extLst>
              </a:tr>
              <a:tr h="138475">
                <a:tc>
                  <a:txBody>
                    <a:bodyPr/>
                    <a:lstStyle/>
                    <a:p>
                      <a:pPr algn="ctr"/>
                      <a:r>
                        <a:rPr lang="en-US" sz="1000"/>
                        <a:t>2014</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Ebola epidemic; Russia annexes Crimea</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142118597"/>
                  </a:ext>
                </a:extLst>
              </a:tr>
              <a:tr h="138475">
                <a:tc>
                  <a:txBody>
                    <a:bodyPr/>
                    <a:lstStyle/>
                    <a:p>
                      <a:pPr algn="ctr"/>
                      <a:r>
                        <a:rPr lang="en-US" sz="1000"/>
                        <a:t>2015</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Global deflation scare; China FX devaluation</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939155766"/>
                  </a:ext>
                </a:extLst>
              </a:tr>
              <a:tr h="138475">
                <a:tc>
                  <a:txBody>
                    <a:bodyPr/>
                    <a:lstStyle/>
                    <a:p>
                      <a:pPr algn="ctr"/>
                      <a:r>
                        <a:rPr lang="en-US" sz="1000"/>
                        <a:t>2016</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Brexit vote; U.S. election</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828370107"/>
                  </a:ext>
                </a:extLst>
              </a:tr>
              <a:tr h="138475">
                <a:tc>
                  <a:txBody>
                    <a:bodyPr/>
                    <a:lstStyle/>
                    <a:p>
                      <a:pPr algn="ctr"/>
                      <a:r>
                        <a:rPr lang="en-US" sz="1000"/>
                        <a:t>2017</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Fed rate hikes; North Korea tensions</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812814537"/>
                  </a:ext>
                </a:extLst>
              </a:tr>
              <a:tr h="138475">
                <a:tc>
                  <a:txBody>
                    <a:bodyPr/>
                    <a:lstStyle/>
                    <a:p>
                      <a:pPr algn="ctr"/>
                      <a:r>
                        <a:rPr lang="en-US" sz="1000"/>
                        <a:t>2018</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Trade war; February-inflation scare</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042549575"/>
                  </a:ext>
                </a:extLst>
              </a:tr>
              <a:tr h="138475">
                <a:tc>
                  <a:txBody>
                    <a:bodyPr/>
                    <a:lstStyle/>
                    <a:p>
                      <a:pPr algn="ctr"/>
                      <a:r>
                        <a:rPr lang="en-US" sz="1000"/>
                        <a:t>2019</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Trade war, impeachment inquiry, global growth slowdown</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229755120"/>
                  </a:ext>
                </a:extLst>
              </a:tr>
              <a:tr h="138475">
                <a:tc>
                  <a:txBody>
                    <a:bodyPr/>
                    <a:lstStyle/>
                    <a:p>
                      <a:pPr algn="ctr"/>
                      <a:r>
                        <a:rPr lang="en-US" sz="1000"/>
                        <a:t>2020</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Covid-19 pandemic, U.S. presidential election</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674336832"/>
                  </a:ext>
                </a:extLst>
              </a:tr>
              <a:tr h="138475">
                <a:tc>
                  <a:txBody>
                    <a:bodyPr/>
                    <a:lstStyle/>
                    <a:p>
                      <a:pPr algn="ctr"/>
                      <a:r>
                        <a:rPr lang="en-US" sz="1000" kern="1200">
                          <a:solidFill>
                            <a:schemeClr val="dk1"/>
                          </a:solidFill>
                        </a:rPr>
                        <a:t>2021</a:t>
                      </a:r>
                      <a:endParaRPr lang="en-US" sz="1000" kern="1200">
                        <a:solidFill>
                          <a:schemeClr val="dk1"/>
                        </a:solidFill>
                        <a:latin typeface="+mn-lt"/>
                        <a:ea typeface="+mn-ea"/>
                        <a:cs typeface="+mn-cs"/>
                      </a:endParaRP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kern="1200" dirty="0">
                          <a:solidFill>
                            <a:schemeClr val="dk1"/>
                          </a:solidFill>
                        </a:rPr>
                        <a:t>Omicron variant, China regulatory crackdown</a:t>
                      </a:r>
                      <a:endParaRPr lang="en-US" sz="1000" kern="1200" dirty="0">
                        <a:solidFill>
                          <a:schemeClr val="dk1"/>
                        </a:solidFill>
                        <a:latin typeface="+mn-lt"/>
                        <a:ea typeface="+mn-ea"/>
                        <a:cs typeface="+mn-cs"/>
                      </a:endParaRP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812036062"/>
                  </a:ext>
                </a:extLst>
              </a:tr>
              <a:tr h="138475">
                <a:tc>
                  <a:txBody>
                    <a:bodyPr/>
                    <a:lstStyle/>
                    <a:p>
                      <a:pPr algn="ctr"/>
                      <a:r>
                        <a:rPr lang="en-US" sz="1000" kern="1200">
                          <a:solidFill>
                            <a:schemeClr val="dk1"/>
                          </a:solidFill>
                        </a:rPr>
                        <a:t>2022</a:t>
                      </a:r>
                      <a:endParaRPr lang="en-US" sz="1000" kern="1200">
                        <a:solidFill>
                          <a:schemeClr val="dk1"/>
                        </a:solidFill>
                        <a:latin typeface="+mn-lt"/>
                        <a:ea typeface="+mn-ea"/>
                        <a:cs typeface="+mn-cs"/>
                      </a:endParaRP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kern="1200" dirty="0">
                          <a:solidFill>
                            <a:schemeClr val="dk1"/>
                          </a:solidFill>
                        </a:rPr>
                        <a:t>Russia invasion of Ukraine, inflation hits 40-year high </a:t>
                      </a:r>
                      <a:endParaRPr lang="en-US" sz="1000" kern="1200" dirty="0">
                        <a:solidFill>
                          <a:schemeClr val="dk1"/>
                        </a:solidFill>
                        <a:latin typeface="+mn-lt"/>
                        <a:ea typeface="+mn-ea"/>
                        <a:cs typeface="+mn-cs"/>
                      </a:endParaRP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950480794"/>
                  </a:ext>
                </a:extLst>
              </a:tr>
              <a:tr h="138475">
                <a:tc>
                  <a:txBody>
                    <a:bodyPr/>
                    <a:lstStyle/>
                    <a:p>
                      <a:pPr algn="ctr"/>
                      <a:r>
                        <a:rPr lang="en-US" sz="1000" kern="1200" dirty="0">
                          <a:solidFill>
                            <a:schemeClr val="dk1"/>
                          </a:solidFill>
                        </a:rPr>
                        <a:t>2023</a:t>
                      </a:r>
                      <a:endParaRPr lang="en-US" sz="1000" kern="1200" dirty="0">
                        <a:solidFill>
                          <a:schemeClr val="dk1"/>
                        </a:solidFill>
                        <a:latin typeface="+mn-lt"/>
                        <a:ea typeface="+mn-ea"/>
                        <a:cs typeface="+mn-cs"/>
                      </a:endParaRP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r>
                        <a:rPr lang="en-US" sz="1000" kern="1200" dirty="0">
                          <a:solidFill>
                            <a:schemeClr val="dk1"/>
                          </a:solidFill>
                        </a:rPr>
                        <a:t>Fed rate hikes; regional bank failures, recession concerns</a:t>
                      </a:r>
                      <a:endParaRPr lang="en-US" sz="1000" kern="1200" dirty="0">
                        <a:solidFill>
                          <a:schemeClr val="dk1"/>
                        </a:solidFill>
                        <a:latin typeface="+mn-lt"/>
                        <a:ea typeface="+mn-ea"/>
                        <a:cs typeface="+mn-cs"/>
                      </a:endParaRP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466159410"/>
                  </a:ext>
                </a:extLst>
              </a:tr>
            </a:tbl>
          </a:graphicData>
        </a:graphic>
      </p:graphicFrame>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5953C21A-8D08-D7A6-1376-266D57EE209B}"/>
              </a:ext>
            </a:extLst>
          </p:cNvPr>
          <p:cNvSpPr>
            <a:spLocks noGrp="1"/>
          </p:cNvSpPr>
          <p:nvPr>
            <p:ph type="title"/>
          </p:nvPr>
        </p:nvSpPr>
        <p:spPr/>
        <p:txBody>
          <a:bodyPr/>
          <a:lstStyle/>
          <a:p>
            <a:r>
              <a:rPr lang="en-US" dirty="0">
                <a:latin typeface="Georgia" panose="02040502050405020303" pitchFamily="18" charset="0"/>
              </a:rPr>
              <a:t>Despite the headlines…</a:t>
            </a:r>
            <a:endParaRPr lang="en-US" dirty="0"/>
          </a:p>
        </p:txBody>
      </p:sp>
      <p:sp>
        <p:nvSpPr>
          <p:cNvPr id="14" name="TextBox 13">
            <a:extLst>
              <a:ext uri="{FF2B5EF4-FFF2-40B4-BE49-F238E27FC236}">
                <a16:creationId xmlns:a16="http://schemas.microsoft.com/office/drawing/2014/main" id="{DD371FA3-4490-C794-B116-0CF1816A891D}"/>
              </a:ext>
            </a:extLst>
          </p:cNvPr>
          <p:cNvSpPr txBox="1"/>
          <p:nvPr/>
        </p:nvSpPr>
        <p:spPr>
          <a:xfrm>
            <a:off x="572251" y="6129991"/>
            <a:ext cx="515743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Source: J.P. Morgan Private Bank for events 2000-2021, Lincoln Financial Group for 2022 and 2023. </a:t>
            </a:r>
          </a:p>
        </p:txBody>
      </p:sp>
    </p:spTree>
    <p:extLst>
      <p:ext uri="{BB962C8B-B14F-4D97-AF65-F5344CB8AC3E}">
        <p14:creationId xmlns:p14="http://schemas.microsoft.com/office/powerpoint/2010/main" val="322982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13DC480F-4427-6C87-6C92-1E99173A54E9}"/>
              </a:ext>
            </a:extLst>
          </p:cNvPr>
          <p:cNvGraphicFramePr>
            <a:graphicFrameLocks noGrp="1"/>
          </p:cNvGraphicFramePr>
          <p:nvPr>
            <p:extLst>
              <p:ext uri="{D42A27DB-BD31-4B8C-83A1-F6EECF244321}">
                <p14:modId xmlns:p14="http://schemas.microsoft.com/office/powerpoint/2010/main" val="983466183"/>
              </p:ext>
            </p:extLst>
          </p:nvPr>
        </p:nvGraphicFramePr>
        <p:xfrm>
          <a:off x="576000" y="1150107"/>
          <a:ext cx="4990493" cy="4742992"/>
        </p:xfrm>
        <a:graphic>
          <a:graphicData uri="http://schemas.openxmlformats.org/drawingml/2006/table">
            <a:tbl>
              <a:tblPr firstRow="1" bandRow="1">
                <a:tableStyleId>{E8B1032C-EA38-4F05-BA0D-38AFFFC7BED3}</a:tableStyleId>
              </a:tblPr>
              <a:tblGrid>
                <a:gridCol w="485238">
                  <a:extLst>
                    <a:ext uri="{9D8B030D-6E8A-4147-A177-3AD203B41FA5}">
                      <a16:colId xmlns:a16="http://schemas.microsoft.com/office/drawing/2014/main" val="757543793"/>
                    </a:ext>
                  </a:extLst>
                </a:gridCol>
                <a:gridCol w="3217086">
                  <a:extLst>
                    <a:ext uri="{9D8B030D-6E8A-4147-A177-3AD203B41FA5}">
                      <a16:colId xmlns:a16="http://schemas.microsoft.com/office/drawing/2014/main" val="3698966435"/>
                    </a:ext>
                  </a:extLst>
                </a:gridCol>
                <a:gridCol w="1288169">
                  <a:extLst>
                    <a:ext uri="{9D8B030D-6E8A-4147-A177-3AD203B41FA5}">
                      <a16:colId xmlns:a16="http://schemas.microsoft.com/office/drawing/2014/main" val="1493517083"/>
                    </a:ext>
                  </a:extLst>
                </a:gridCol>
              </a:tblGrid>
              <a:tr h="131131">
                <a:tc>
                  <a:txBody>
                    <a:bodyPr/>
                    <a:lstStyle/>
                    <a:p>
                      <a:pPr algn="ctr"/>
                      <a:r>
                        <a:rPr lang="en-US" sz="1000" b="1" dirty="0">
                          <a:solidFill>
                            <a:srgbClr val="000000"/>
                          </a:solidFill>
                        </a:rPr>
                        <a:t>Year</a:t>
                      </a:r>
                      <a:endParaRPr lang="en-US" sz="1000" b="1" dirty="0">
                        <a:solidFill>
                          <a:srgbClr val="000000"/>
                        </a:solidFill>
                        <a:latin typeface="+mj-lt"/>
                      </a:endParaRP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algn="ctr"/>
                      <a:r>
                        <a:rPr lang="en-US" sz="1000" b="1" kern="1200" dirty="0">
                          <a:solidFill>
                            <a:srgbClr val="000000"/>
                          </a:solidFill>
                        </a:rPr>
                        <a:t>Worrisome Event</a:t>
                      </a:r>
                      <a:endParaRPr lang="en-US" sz="1000" b="1" kern="1200" dirty="0">
                        <a:solidFill>
                          <a:srgbClr val="000000"/>
                        </a:solidFill>
                        <a:latin typeface="+mj-lt"/>
                        <a:ea typeface="+mn-ea"/>
                        <a:cs typeface="+mn-cs"/>
                      </a:endParaRP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algn="ctr"/>
                      <a:r>
                        <a:rPr lang="en-US" sz="1000" b="1" dirty="0">
                          <a:solidFill>
                            <a:srgbClr val="000000"/>
                          </a:solidFill>
                        </a:rPr>
                        <a:t>Cumulative Returns</a:t>
                      </a:r>
                      <a:r>
                        <a:rPr lang="en-US" sz="1000" b="1" baseline="30000" dirty="0">
                          <a:solidFill>
                            <a:srgbClr val="000000"/>
                          </a:solidFill>
                        </a:rPr>
                        <a:t>1</a:t>
                      </a:r>
                      <a:endParaRPr lang="en-US" sz="1000" b="1" baseline="30000" dirty="0">
                        <a:solidFill>
                          <a:srgbClr val="000000"/>
                        </a:solidFill>
                        <a:latin typeface="+mj-lt"/>
                      </a:endParaRP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294527498"/>
                  </a:ext>
                </a:extLst>
              </a:tr>
              <a:tr h="138475">
                <a:tc>
                  <a:txBody>
                    <a:bodyPr/>
                    <a:lstStyle/>
                    <a:p>
                      <a:pPr algn="ctr"/>
                      <a:r>
                        <a:rPr lang="en-US" sz="1000" dirty="0"/>
                        <a:t>2000</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Tech wreck; bubble bursts</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410.9%</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269935183"/>
                  </a:ext>
                </a:extLst>
              </a:tr>
              <a:tr h="138475">
                <a:tc>
                  <a:txBody>
                    <a:bodyPr/>
                    <a:lstStyle/>
                    <a:p>
                      <a:pPr algn="ctr"/>
                      <a:r>
                        <a:rPr lang="en-US" sz="1000"/>
                        <a:t>2001</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September 11</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462.1%</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100466018"/>
                  </a:ext>
                </a:extLst>
              </a:tr>
              <a:tr h="138475">
                <a:tc>
                  <a:txBody>
                    <a:bodyPr/>
                    <a:lstStyle/>
                    <a:p>
                      <a:pPr algn="ctr"/>
                      <a:r>
                        <a:rPr lang="en-US" sz="1000"/>
                        <a:t>2002</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Dot-com bubble: market down –49%</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537.9%</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164553915"/>
                  </a:ext>
                </a:extLst>
              </a:tr>
              <a:tr h="138475">
                <a:tc>
                  <a:txBody>
                    <a:bodyPr/>
                    <a:lstStyle/>
                    <a:p>
                      <a:pPr algn="ctr"/>
                      <a:r>
                        <a:rPr lang="en-US" sz="1000"/>
                        <a:t>2003</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War on Terror – U.S. invades Iraq</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718.9%</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078491844"/>
                  </a:ext>
                </a:extLst>
              </a:tr>
              <a:tr h="138475">
                <a:tc>
                  <a:txBody>
                    <a:bodyPr/>
                    <a:lstStyle/>
                    <a:p>
                      <a:pPr algn="ctr"/>
                      <a:r>
                        <a:rPr lang="en-US" sz="1000"/>
                        <a:t>2004</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Boxing Day Tsunami kills 225,000+ in Southeast Asia</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536.4%</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390266758"/>
                  </a:ext>
                </a:extLst>
              </a:tr>
              <a:tr h="138475">
                <a:tc>
                  <a:txBody>
                    <a:bodyPr/>
                    <a:lstStyle/>
                    <a:p>
                      <a:pPr algn="ctr"/>
                      <a:r>
                        <a:rPr lang="en-US" sz="1000"/>
                        <a:t>2005</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Hurricane Katrina</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473.9%</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428044774"/>
                  </a:ext>
                </a:extLst>
              </a:tr>
              <a:tr h="138475">
                <a:tc>
                  <a:txBody>
                    <a:bodyPr/>
                    <a:lstStyle/>
                    <a:p>
                      <a:pPr algn="ctr"/>
                      <a:r>
                        <a:rPr lang="en-US" sz="1000"/>
                        <a:t>2006</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Not a bad year, but Pluto demoted from planet status</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447.0%</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150675833"/>
                  </a:ext>
                </a:extLst>
              </a:tr>
              <a:tr h="138475">
                <a:tc>
                  <a:txBody>
                    <a:bodyPr/>
                    <a:lstStyle/>
                    <a:p>
                      <a:pPr algn="ctr"/>
                      <a:r>
                        <a:rPr lang="en-US" sz="1000"/>
                        <a:t>2007</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Sub-prime blows up</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372.4%</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826788325"/>
                  </a:ext>
                </a:extLst>
              </a:tr>
              <a:tr h="207568">
                <a:tc>
                  <a:txBody>
                    <a:bodyPr/>
                    <a:lstStyle/>
                    <a:p>
                      <a:pPr algn="ctr"/>
                      <a:r>
                        <a:rPr lang="en-US" sz="1000"/>
                        <a:t>2008</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Global Financial Crisis; bank failures</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347.8%</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76108286"/>
                  </a:ext>
                </a:extLst>
              </a:tr>
              <a:tr h="138475">
                <a:tc>
                  <a:txBody>
                    <a:bodyPr/>
                    <a:lstStyle/>
                    <a:p>
                      <a:pPr algn="ctr"/>
                      <a:r>
                        <a:rPr lang="en-US" sz="1000"/>
                        <a:t>2009</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GFC: market down –56%; depths of despair</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610.8%</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371807061"/>
                  </a:ext>
                </a:extLst>
              </a:tr>
              <a:tr h="138475">
                <a:tc>
                  <a:txBody>
                    <a:bodyPr/>
                    <a:lstStyle/>
                    <a:p>
                      <a:pPr algn="ctr"/>
                      <a:r>
                        <a:rPr lang="en-US" sz="1000"/>
                        <a:t>2010</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Flash crash; BP oil spill; QE1 ends</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462.1%</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005617060"/>
                  </a:ext>
                </a:extLst>
              </a:tr>
              <a:tr h="138475">
                <a:tc>
                  <a:txBody>
                    <a:bodyPr/>
                    <a:lstStyle/>
                    <a:p>
                      <a:pPr algn="ctr"/>
                      <a:r>
                        <a:rPr lang="en-US" sz="1000"/>
                        <a:t>2011</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S&amp;P downgrades U.S. debt; 50% write-down of Greek debt</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388.5%</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697350664"/>
                  </a:ext>
                </a:extLst>
              </a:tr>
              <a:tr h="138475">
                <a:tc>
                  <a:txBody>
                    <a:bodyPr/>
                    <a:lstStyle/>
                    <a:p>
                      <a:pPr algn="ctr"/>
                      <a:r>
                        <a:rPr lang="en-US" sz="1000"/>
                        <a:t>2012</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2</a:t>
                      </a:r>
                      <a:r>
                        <a:rPr lang="en-US" sz="1000" baseline="0" dirty="0"/>
                        <a:t>nd</a:t>
                      </a:r>
                      <a:r>
                        <a:rPr lang="en-US" sz="1000" dirty="0"/>
                        <a:t> Greek bailout; existential threat to Euro</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378.4%</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569111451"/>
                  </a:ext>
                </a:extLst>
              </a:tr>
              <a:tr h="138475">
                <a:tc>
                  <a:txBody>
                    <a:bodyPr/>
                    <a:lstStyle/>
                    <a:p>
                      <a:pPr algn="ctr"/>
                      <a:r>
                        <a:rPr lang="en-US" sz="1000"/>
                        <a:t>2013</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Taper Tantrum</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312.4%</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28251416"/>
                  </a:ext>
                </a:extLst>
              </a:tr>
              <a:tr h="138475">
                <a:tc>
                  <a:txBody>
                    <a:bodyPr/>
                    <a:lstStyle/>
                    <a:p>
                      <a:pPr algn="ctr"/>
                      <a:r>
                        <a:rPr lang="en-US" sz="1000"/>
                        <a:t>2014</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Ebola epidemic; Russia annexes Crimea</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211.5%</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142118597"/>
                  </a:ext>
                </a:extLst>
              </a:tr>
              <a:tr h="138475">
                <a:tc>
                  <a:txBody>
                    <a:bodyPr/>
                    <a:lstStyle/>
                    <a:p>
                      <a:pPr algn="ctr"/>
                      <a:r>
                        <a:rPr lang="en-US" sz="1000"/>
                        <a:t>2015</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Global deflation scare; China FX devaluation</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174.0%</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939155766"/>
                  </a:ext>
                </a:extLst>
              </a:tr>
              <a:tr h="138475">
                <a:tc>
                  <a:txBody>
                    <a:bodyPr/>
                    <a:lstStyle/>
                    <a:p>
                      <a:pPr algn="ctr"/>
                      <a:r>
                        <a:rPr lang="en-US" sz="1000"/>
                        <a:t>2016</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Brexit vote; U.S. election</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170.3%</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828370107"/>
                  </a:ext>
                </a:extLst>
              </a:tr>
              <a:tr h="138475">
                <a:tc>
                  <a:txBody>
                    <a:bodyPr/>
                    <a:lstStyle/>
                    <a:p>
                      <a:pPr algn="ctr"/>
                      <a:r>
                        <a:rPr lang="en-US" sz="1000"/>
                        <a:t>2017</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Fed rate hikes; North Korea tensions</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141.4%</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812814537"/>
                  </a:ext>
                </a:extLst>
              </a:tr>
              <a:tr h="138475">
                <a:tc>
                  <a:txBody>
                    <a:bodyPr/>
                    <a:lstStyle/>
                    <a:p>
                      <a:pPr algn="ctr"/>
                      <a:r>
                        <a:rPr lang="en-US" sz="1000"/>
                        <a:t>2018</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Trade war; February-inflation scare</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98.1%</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042549575"/>
                  </a:ext>
                </a:extLst>
              </a:tr>
              <a:tr h="138475">
                <a:tc>
                  <a:txBody>
                    <a:bodyPr/>
                    <a:lstStyle/>
                    <a:p>
                      <a:pPr algn="ctr"/>
                      <a:r>
                        <a:rPr lang="en-US" sz="1000"/>
                        <a:t>2019</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Trade war, impeachment inquiry, global growth slowdown</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107.2%</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229755120"/>
                  </a:ext>
                </a:extLst>
              </a:tr>
              <a:tr h="138475">
                <a:tc>
                  <a:txBody>
                    <a:bodyPr/>
                    <a:lstStyle/>
                    <a:p>
                      <a:pPr algn="ctr"/>
                      <a:r>
                        <a:rPr lang="en-US" sz="1000"/>
                        <a:t>2020</a:t>
                      </a: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dirty="0"/>
                        <a:t>Covid-19 pandemic, U.S. presidential election</a:t>
                      </a: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57.6%</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674336832"/>
                  </a:ext>
                </a:extLst>
              </a:tr>
              <a:tr h="138475">
                <a:tc>
                  <a:txBody>
                    <a:bodyPr/>
                    <a:lstStyle/>
                    <a:p>
                      <a:pPr algn="ctr"/>
                      <a:r>
                        <a:rPr lang="en-US" sz="1000" kern="1200">
                          <a:solidFill>
                            <a:schemeClr val="dk1"/>
                          </a:solidFill>
                        </a:rPr>
                        <a:t>2021</a:t>
                      </a:r>
                      <a:endParaRPr lang="en-US" sz="1000" kern="1200">
                        <a:solidFill>
                          <a:schemeClr val="dk1"/>
                        </a:solidFill>
                        <a:latin typeface="+mn-lt"/>
                        <a:ea typeface="+mn-ea"/>
                        <a:cs typeface="+mn-cs"/>
                      </a:endParaRP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kern="1200" dirty="0">
                          <a:solidFill>
                            <a:schemeClr val="dk1"/>
                          </a:solidFill>
                        </a:rPr>
                        <a:t>Omicron variant, China regulatory crackdown</a:t>
                      </a:r>
                      <a:endParaRPr lang="en-US" sz="1000" kern="1200" dirty="0">
                        <a:solidFill>
                          <a:schemeClr val="dk1"/>
                        </a:solidFill>
                        <a:latin typeface="+mn-lt"/>
                        <a:ea typeface="+mn-ea"/>
                        <a:cs typeface="+mn-cs"/>
                      </a:endParaRP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33.1%</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812036062"/>
                  </a:ext>
                </a:extLst>
              </a:tr>
              <a:tr h="138475">
                <a:tc>
                  <a:txBody>
                    <a:bodyPr/>
                    <a:lstStyle/>
                    <a:p>
                      <a:pPr algn="ctr"/>
                      <a:r>
                        <a:rPr lang="en-US" sz="1000" kern="1200">
                          <a:solidFill>
                            <a:schemeClr val="dk1"/>
                          </a:solidFill>
                        </a:rPr>
                        <a:t>2022</a:t>
                      </a:r>
                      <a:endParaRPr lang="en-US" sz="1000" kern="1200">
                        <a:solidFill>
                          <a:schemeClr val="dk1"/>
                        </a:solidFill>
                        <a:latin typeface="+mn-lt"/>
                        <a:ea typeface="+mn-ea"/>
                        <a:cs typeface="+mn-cs"/>
                      </a:endParaRP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r>
                        <a:rPr lang="en-US" sz="1000" kern="1200" dirty="0">
                          <a:solidFill>
                            <a:schemeClr val="dk1"/>
                          </a:solidFill>
                        </a:rPr>
                        <a:t>Russia invasion of Ukraine, inflation hits 40-year high </a:t>
                      </a:r>
                      <a:endParaRPr lang="en-US" sz="1000" kern="1200" dirty="0">
                        <a:solidFill>
                          <a:schemeClr val="dk1"/>
                        </a:solidFill>
                        <a:latin typeface="+mn-lt"/>
                        <a:ea typeface="+mn-ea"/>
                        <a:cs typeface="+mn-cs"/>
                      </a:endParaRP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000" b="1" dirty="0"/>
                        <a:t>3.4%</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950480794"/>
                  </a:ext>
                </a:extLst>
              </a:tr>
              <a:tr h="138475">
                <a:tc>
                  <a:txBody>
                    <a:bodyPr/>
                    <a:lstStyle/>
                    <a:p>
                      <a:pPr algn="ctr"/>
                      <a:r>
                        <a:rPr lang="en-US" sz="1000" kern="1200" dirty="0">
                          <a:solidFill>
                            <a:schemeClr val="dk1"/>
                          </a:solidFill>
                        </a:rPr>
                        <a:t>2023</a:t>
                      </a:r>
                      <a:endParaRPr lang="en-US" sz="1000" kern="1200" dirty="0">
                        <a:solidFill>
                          <a:schemeClr val="dk1"/>
                        </a:solidFill>
                        <a:latin typeface="+mn-lt"/>
                        <a:ea typeface="+mn-ea"/>
                        <a:cs typeface="+mn-cs"/>
                      </a:endParaRPr>
                    </a:p>
                  </a:txBody>
                  <a:tcPr marT="18288" marB="18288">
                    <a:lnL w="12700" cmpd="sng">
                      <a:noFill/>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r>
                        <a:rPr lang="en-US" sz="1000" kern="1200" dirty="0">
                          <a:solidFill>
                            <a:schemeClr val="dk1"/>
                          </a:solidFill>
                        </a:rPr>
                        <a:t>Fed rate hikes; regional bank failures, recession concerns</a:t>
                      </a:r>
                      <a:endParaRPr lang="en-US" sz="1000" kern="1200" dirty="0">
                        <a:solidFill>
                          <a:schemeClr val="dk1"/>
                        </a:solidFill>
                        <a:latin typeface="+mn-lt"/>
                        <a:ea typeface="+mn-ea"/>
                        <a:cs typeface="+mn-cs"/>
                      </a:endParaRPr>
                    </a:p>
                  </a:txBody>
                  <a:tcPr marT="18288" marB="18288">
                    <a:lnL w="6350" cap="flat" cmpd="sng" algn="ctr">
                      <a:solidFill>
                        <a:schemeClr val="accent6">
                          <a:lumMod val="40000"/>
                          <a:lumOff val="60000"/>
                        </a:schemeClr>
                      </a:solidFill>
                      <a:prstDash val="solid"/>
                      <a:round/>
                      <a:headEnd type="none" w="med" len="med"/>
                      <a:tailEnd type="none" w="med" len="med"/>
                    </a:lnL>
                    <a:lnR w="6350" cap="flat" cmpd="sng" algn="ctr">
                      <a:solidFill>
                        <a:schemeClr val="accent6">
                          <a:lumMod val="40000"/>
                          <a:lumOff val="60000"/>
                        </a:schemeClr>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algn="ctr"/>
                      <a:r>
                        <a:rPr lang="en-US" sz="1000" b="1" dirty="0"/>
                        <a:t>26.3%</a:t>
                      </a:r>
                    </a:p>
                  </a:txBody>
                  <a:tcPr marT="18288" marB="18288">
                    <a:lnL w="6350" cap="flat" cmpd="sng" algn="ctr">
                      <a:solidFill>
                        <a:schemeClr val="accent6">
                          <a:lumMod val="40000"/>
                          <a:lumOff val="60000"/>
                        </a:schemeClr>
                      </a:solidFill>
                      <a:prstDash val="solid"/>
                      <a:round/>
                      <a:headEnd type="none" w="med" len="med"/>
                      <a:tailEnd type="none" w="med" len="med"/>
                    </a:lnL>
                    <a:lnR w="12700" cmpd="sng">
                      <a:noFill/>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466159410"/>
                  </a:ext>
                </a:extLst>
              </a:tr>
            </a:tbl>
          </a:graphicData>
        </a:graphic>
      </p:graphicFrame>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5953C21A-8D08-D7A6-1376-266D57EE209B}"/>
              </a:ext>
            </a:extLst>
          </p:cNvPr>
          <p:cNvSpPr>
            <a:spLocks noGrp="1"/>
          </p:cNvSpPr>
          <p:nvPr>
            <p:ph type="title"/>
          </p:nvPr>
        </p:nvSpPr>
        <p:spPr>
          <a:xfrm>
            <a:off x="575400" y="490275"/>
            <a:ext cx="11041200" cy="522000"/>
          </a:xfrm>
        </p:spPr>
        <p:txBody>
          <a:bodyPr/>
          <a:lstStyle/>
          <a:p>
            <a:r>
              <a:rPr lang="en-US" dirty="0">
                <a:latin typeface="Georgia" panose="02040502050405020303" pitchFamily="18" charset="0"/>
              </a:rPr>
              <a:t>Despite the headlines…</a:t>
            </a:r>
            <a:endParaRPr lang="en-US" dirty="0"/>
          </a:p>
        </p:txBody>
      </p:sp>
      <p:sp>
        <p:nvSpPr>
          <p:cNvPr id="71" name="Title 4">
            <a:extLst>
              <a:ext uri="{FF2B5EF4-FFF2-40B4-BE49-F238E27FC236}">
                <a16:creationId xmlns:a16="http://schemas.microsoft.com/office/drawing/2014/main" id="{453B68B6-7B70-2FC2-EB28-0F2F93528B23}"/>
              </a:ext>
            </a:extLst>
          </p:cNvPr>
          <p:cNvSpPr txBox="1">
            <a:spLocks/>
          </p:cNvSpPr>
          <p:nvPr/>
        </p:nvSpPr>
        <p:spPr>
          <a:xfrm>
            <a:off x="6683939" y="490275"/>
            <a:ext cx="4670120" cy="152762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400" b="0" kern="1200">
                <a:solidFill>
                  <a:schemeClr val="tx1"/>
                </a:solidFill>
                <a:latin typeface="+mj-lt"/>
                <a:ea typeface="+mj-ea"/>
                <a:cs typeface="+mj-cs"/>
              </a:defRPr>
            </a:lvl1pPr>
          </a:lstStyle>
          <a:p>
            <a:r>
              <a:rPr lang="en-US" dirty="0">
                <a:latin typeface="Georgia" panose="02040502050405020303" pitchFamily="18" charset="0"/>
              </a:rPr>
              <a:t>…it’s always a good time to invest!</a:t>
            </a:r>
          </a:p>
        </p:txBody>
      </p:sp>
      <p:sp>
        <p:nvSpPr>
          <p:cNvPr id="4" name="TextBox 3">
            <a:extLst>
              <a:ext uri="{FF2B5EF4-FFF2-40B4-BE49-F238E27FC236}">
                <a16:creationId xmlns:a16="http://schemas.microsoft.com/office/drawing/2014/main" id="{67E91FD4-C1DF-0321-C9C8-FB38A7280964}"/>
              </a:ext>
            </a:extLst>
          </p:cNvPr>
          <p:cNvSpPr txBox="1"/>
          <p:nvPr/>
        </p:nvSpPr>
        <p:spPr>
          <a:xfrm>
            <a:off x="6683939" y="6129991"/>
            <a:ext cx="5068789" cy="246221"/>
          </a:xfrm>
          <a:prstGeom prst="rect">
            <a:avLst/>
          </a:prstGeom>
          <a:noFill/>
        </p:spPr>
        <p:txBody>
          <a:bodyPr wrap="square" lIns="0" tIns="0" rIns="0" bIns="0" rtlCol="0">
            <a:spAutoFit/>
          </a:bodyPr>
          <a:lstStyle/>
          <a:p>
            <a:r>
              <a:rPr lang="en-US" sz="800" dirty="0"/>
              <a:t>Source: Bloomberg, Federal Reserve Bank of St Louis, Lincoln Financial Group as of December 29, 2023. S&amp;P 500 total return index used.  3-month U.S. Treasury Bill used as a proxy for cash investment.  </a:t>
            </a:r>
          </a:p>
        </p:txBody>
      </p:sp>
      <p:graphicFrame>
        <p:nvGraphicFramePr>
          <p:cNvPr id="8" name="Chart 7">
            <a:extLst>
              <a:ext uri="{FF2B5EF4-FFF2-40B4-BE49-F238E27FC236}">
                <a16:creationId xmlns:a16="http://schemas.microsoft.com/office/drawing/2014/main" id="{1D5D7FF5-E852-375D-6691-D1E67DC34538}"/>
              </a:ext>
            </a:extLst>
          </p:cNvPr>
          <p:cNvGraphicFramePr/>
          <p:nvPr>
            <p:extLst>
              <p:ext uri="{D42A27DB-BD31-4B8C-83A1-F6EECF244321}">
                <p14:modId xmlns:p14="http://schemas.microsoft.com/office/powerpoint/2010/main" val="2193053257"/>
              </p:ext>
            </p:extLst>
          </p:nvPr>
        </p:nvGraphicFramePr>
        <p:xfrm>
          <a:off x="6625509" y="2203815"/>
          <a:ext cx="4901521" cy="28153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A2F967D-4DAF-0169-39D7-48329A73F8C6}"/>
              </a:ext>
            </a:extLst>
          </p:cNvPr>
          <p:cNvSpPr txBox="1"/>
          <p:nvPr/>
        </p:nvSpPr>
        <p:spPr>
          <a:xfrm>
            <a:off x="8373320" y="5091803"/>
            <a:ext cx="1444306" cy="153888"/>
          </a:xfrm>
          <a:prstGeom prst="rect">
            <a:avLst/>
          </a:prstGeom>
          <a:noFill/>
        </p:spPr>
        <p:txBody>
          <a:bodyPr wrap="none" lIns="0" tIns="0" rIns="0" bIns="0" rtlCol="0">
            <a:spAutoFit/>
          </a:bodyPr>
          <a:lstStyle/>
          <a:p>
            <a:pPr algn="l"/>
            <a:r>
              <a:rPr lang="en-US" sz="1000" b="1" dirty="0">
                <a:solidFill>
                  <a:srgbClr val="595959"/>
                </a:solidFill>
              </a:rPr>
              <a:t>Annual contribution timing</a:t>
            </a:r>
          </a:p>
        </p:txBody>
      </p:sp>
      <p:sp>
        <p:nvSpPr>
          <p:cNvPr id="13" name="TextBox 12">
            <a:extLst>
              <a:ext uri="{FF2B5EF4-FFF2-40B4-BE49-F238E27FC236}">
                <a16:creationId xmlns:a16="http://schemas.microsoft.com/office/drawing/2014/main" id="{6A160502-4B4E-2400-ADDB-2D95590F5D18}"/>
              </a:ext>
            </a:extLst>
          </p:cNvPr>
          <p:cNvSpPr txBox="1"/>
          <p:nvPr/>
        </p:nvSpPr>
        <p:spPr>
          <a:xfrm>
            <a:off x="6683939" y="1783136"/>
            <a:ext cx="4841923" cy="353943"/>
          </a:xfrm>
          <a:prstGeom prst="rect">
            <a:avLst/>
          </a:prstGeom>
          <a:solidFill>
            <a:schemeClr val="bg1"/>
          </a:solidFill>
        </p:spPr>
        <p:txBody>
          <a:bodyPr wrap="square" lIns="0" tIns="0" rIns="0" bIns="0">
            <a:spAutoFit/>
          </a:bodyPr>
          <a:lstStyle/>
          <a:p>
            <a:pPr rtl="0">
              <a:defRPr sz="1100" b="0" i="0" u="none" strike="noStrike" kern="1200" spc="0" baseline="0">
                <a:solidFill>
                  <a:srgbClr val="000000">
                    <a:lumMod val="65000"/>
                    <a:lumOff val="35000"/>
                  </a:srgbClr>
                </a:solidFill>
                <a:latin typeface="+mn-lt"/>
                <a:ea typeface="+mn-ea"/>
                <a:cs typeface="+mn-cs"/>
              </a:defRPr>
            </a:pPr>
            <a:r>
              <a:rPr lang="en-US" sz="1200" b="1" dirty="0">
                <a:solidFill>
                  <a:srgbClr val="000000"/>
                </a:solidFill>
                <a:latin typeface="+mj-lt"/>
              </a:rPr>
              <a:t>Hypothetical portfolio value with $12k annual contributions </a:t>
            </a:r>
          </a:p>
          <a:p>
            <a:pPr rtl="0">
              <a:defRPr sz="1100" b="0" i="0" u="none" strike="noStrike" kern="1200" spc="0" baseline="0">
                <a:solidFill>
                  <a:srgbClr val="000000">
                    <a:lumMod val="65000"/>
                    <a:lumOff val="35000"/>
                  </a:srgbClr>
                </a:solidFill>
                <a:latin typeface="+mn-lt"/>
                <a:ea typeface="+mn-ea"/>
                <a:cs typeface="+mn-cs"/>
              </a:defRPr>
            </a:pPr>
            <a:r>
              <a:rPr lang="en-US" sz="1100" dirty="0">
                <a:solidFill>
                  <a:srgbClr val="000000"/>
                </a:solidFill>
              </a:rPr>
              <a:t>(2000 –</a:t>
            </a:r>
            <a:r>
              <a:rPr lang="en-US" sz="1100" baseline="0" dirty="0">
                <a:solidFill>
                  <a:srgbClr val="000000"/>
                </a:solidFill>
              </a:rPr>
              <a:t>2023)</a:t>
            </a:r>
          </a:p>
        </p:txBody>
      </p:sp>
      <p:sp>
        <p:nvSpPr>
          <p:cNvPr id="14" name="TextBox 13">
            <a:extLst>
              <a:ext uri="{FF2B5EF4-FFF2-40B4-BE49-F238E27FC236}">
                <a16:creationId xmlns:a16="http://schemas.microsoft.com/office/drawing/2014/main" id="{DD371FA3-4490-C794-B116-0CF1816A891D}"/>
              </a:ext>
            </a:extLst>
          </p:cNvPr>
          <p:cNvSpPr txBox="1"/>
          <p:nvPr/>
        </p:nvSpPr>
        <p:spPr>
          <a:xfrm>
            <a:off x="572250" y="6129991"/>
            <a:ext cx="5156023" cy="246221"/>
          </a:xfrm>
          <a:prstGeom prst="rect">
            <a:avLst/>
          </a:prstGeom>
          <a:noFill/>
        </p:spPr>
        <p:txBody>
          <a:bodyPr wrap="square" lIns="0" tIns="0" rIns="0" bIns="0" rtlCol="0">
            <a:spAutoFit/>
          </a:bodyPr>
          <a:lstStyle/>
          <a:p>
            <a:r>
              <a:rPr lang="en-US" sz="800" dirty="0"/>
              <a:t>Source: J.P. Morgan Private Bank for events 2000-2021, Lincoln Financial Group for 2022 and 2023. </a:t>
            </a:r>
            <a:r>
              <a:rPr lang="en-US" sz="800" baseline="30000" dirty="0"/>
              <a:t>1</a:t>
            </a:r>
            <a:r>
              <a:rPr lang="en-US" sz="800" dirty="0"/>
              <a:t>Cumulative total returns for S&amp;P 500 are calculated from December 31 of the year prior to December 29, 2023, sourced from Morningstar</a:t>
            </a:r>
          </a:p>
        </p:txBody>
      </p:sp>
      <p:sp>
        <p:nvSpPr>
          <p:cNvPr id="17" name="Left Bracket 16">
            <a:extLst>
              <a:ext uri="{FF2B5EF4-FFF2-40B4-BE49-F238E27FC236}">
                <a16:creationId xmlns:a16="http://schemas.microsoft.com/office/drawing/2014/main" id="{4D2E972A-5300-E884-3682-F327020B5257}"/>
              </a:ext>
            </a:extLst>
          </p:cNvPr>
          <p:cNvSpPr/>
          <p:nvPr/>
        </p:nvSpPr>
        <p:spPr>
          <a:xfrm rot="16200000">
            <a:off x="9067968" y="3004253"/>
            <a:ext cx="85726" cy="4486456"/>
          </a:xfrm>
          <a:prstGeom prst="leftBracket">
            <a:avLst/>
          </a:prstGeom>
          <a:ln w="12700">
            <a:solidFill>
              <a:schemeClr val="accent6"/>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894D8720-C043-5105-3136-55E3A7810C82}"/>
              </a:ext>
            </a:extLst>
          </p:cNvPr>
          <p:cNvSpPr txBox="1"/>
          <p:nvPr/>
        </p:nvSpPr>
        <p:spPr>
          <a:xfrm>
            <a:off x="7054047" y="4864932"/>
            <a:ext cx="830356" cy="138499"/>
          </a:xfrm>
          <a:prstGeom prst="rect">
            <a:avLst/>
          </a:prstGeom>
          <a:noFill/>
        </p:spPr>
        <p:txBody>
          <a:bodyPr wrap="none" lIns="0" tIns="0" rIns="0" bIns="0" rtlCol="0">
            <a:spAutoFit/>
          </a:bodyPr>
          <a:lstStyle/>
          <a:p>
            <a:pPr algn="l"/>
            <a:r>
              <a:rPr lang="en-US" sz="900" dirty="0">
                <a:solidFill>
                  <a:srgbClr val="595959"/>
                </a:solidFill>
              </a:rPr>
              <a:t>at Calendar Starts</a:t>
            </a:r>
          </a:p>
        </p:txBody>
      </p:sp>
      <p:sp>
        <p:nvSpPr>
          <p:cNvPr id="6" name="TextBox 5">
            <a:extLst>
              <a:ext uri="{FF2B5EF4-FFF2-40B4-BE49-F238E27FC236}">
                <a16:creationId xmlns:a16="http://schemas.microsoft.com/office/drawing/2014/main" id="{AA45337D-15AD-A931-079D-1EA42BBA613A}"/>
              </a:ext>
            </a:extLst>
          </p:cNvPr>
          <p:cNvSpPr txBox="1"/>
          <p:nvPr/>
        </p:nvSpPr>
        <p:spPr>
          <a:xfrm>
            <a:off x="8533439" y="4860589"/>
            <a:ext cx="1064394" cy="138499"/>
          </a:xfrm>
          <a:prstGeom prst="rect">
            <a:avLst/>
          </a:prstGeom>
          <a:noFill/>
        </p:spPr>
        <p:txBody>
          <a:bodyPr wrap="none" lIns="0" tIns="0" rIns="0" bIns="0" rtlCol="0">
            <a:spAutoFit/>
          </a:bodyPr>
          <a:lstStyle/>
          <a:p>
            <a:pPr algn="l"/>
            <a:r>
              <a:rPr lang="en-US" sz="900" dirty="0">
                <a:solidFill>
                  <a:srgbClr val="595959"/>
                </a:solidFill>
              </a:rPr>
              <a:t>at Calendar Year Peaks</a:t>
            </a:r>
          </a:p>
        </p:txBody>
      </p:sp>
      <p:sp>
        <p:nvSpPr>
          <p:cNvPr id="10" name="TextBox 9">
            <a:extLst>
              <a:ext uri="{FF2B5EF4-FFF2-40B4-BE49-F238E27FC236}">
                <a16:creationId xmlns:a16="http://schemas.microsoft.com/office/drawing/2014/main" id="{EC8CBD20-F611-72B5-C3B9-278F65AE9D85}"/>
              </a:ext>
            </a:extLst>
          </p:cNvPr>
          <p:cNvSpPr txBox="1"/>
          <p:nvPr/>
        </p:nvSpPr>
        <p:spPr>
          <a:xfrm>
            <a:off x="10156078" y="4860589"/>
            <a:ext cx="1064394" cy="138499"/>
          </a:xfrm>
          <a:prstGeom prst="rect">
            <a:avLst/>
          </a:prstGeom>
          <a:noFill/>
        </p:spPr>
        <p:txBody>
          <a:bodyPr wrap="none" lIns="0" tIns="0" rIns="0" bIns="0" rtlCol="0">
            <a:spAutoFit/>
          </a:bodyPr>
          <a:lstStyle/>
          <a:p>
            <a:pPr algn="l"/>
            <a:r>
              <a:rPr lang="en-US" sz="900" dirty="0">
                <a:solidFill>
                  <a:srgbClr val="595959"/>
                </a:solidFill>
              </a:rPr>
              <a:t>at Calendar Year Starts</a:t>
            </a:r>
          </a:p>
        </p:txBody>
      </p:sp>
    </p:spTree>
    <p:extLst>
      <p:ext uri="{BB962C8B-B14F-4D97-AF65-F5344CB8AC3E}">
        <p14:creationId xmlns:p14="http://schemas.microsoft.com/office/powerpoint/2010/main" val="1358620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Core">
  <a:themeElements>
    <a:clrScheme name="LFG Red">
      <a:dk1>
        <a:srgbClr val="000000"/>
      </a:dk1>
      <a:lt1>
        <a:srgbClr val="FFFFFF"/>
      </a:lt1>
      <a:dk2>
        <a:srgbClr val="AD112B"/>
      </a:dk2>
      <a:lt2>
        <a:srgbClr val="FF232A"/>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LFG">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12700">
          <a:solidFill>
            <a:schemeClr val="accent1"/>
          </a:solid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err="1" smtClean="0">
            <a:solidFill>
              <a:schemeClr val="accent1"/>
            </a:solidFill>
            <a:latin typeface="+mn-lt"/>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a:defPPr>
      </a:lstStyle>
    </a:txDef>
  </a:objectDefaults>
  <a:extraClrSchemeLst/>
  <a:custClrLst>
    <a:custClr name="Burgundy">
      <a:srgbClr val="AD112B"/>
    </a:custClr>
    <a:custClr name="Dark Burgundy">
      <a:srgbClr val="762135"/>
    </a:custClr>
    <a:custClr name="Red">
      <a:srgbClr val="EE252A"/>
    </a:custClr>
    <a:custClr name="Orange">
      <a:srgbClr val="FF5D0F"/>
    </a:custClr>
    <a:custClr name="Gold">
      <a:srgbClr val="FBA51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Blue">
      <a:srgbClr val="244F8B"/>
    </a:custClr>
    <a:custClr name="Blue">
      <a:srgbClr val="2591CF"/>
    </a:custClr>
    <a:custClr name="Light Blue">
      <a:srgbClr val="41C4E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Teal">
      <a:srgbClr val="00747B"/>
    </a:custClr>
    <a:custClr name="Teal">
      <a:srgbClr val="00B5B4"/>
    </a:custClr>
    <a:custClr name="Light Teal">
      <a:srgbClr val="5DCA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ack">
      <a:srgbClr val="000000"/>
    </a:custClr>
    <a:custClr name="Dark Gray">
      <a:srgbClr val="5A5A5A"/>
    </a:custClr>
    <a:custClr name="Medium Gray">
      <a:srgbClr val="82828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ay">
      <a:srgbClr val="AAAAAA"/>
    </a:custClr>
    <a:custClr name="Light Gray">
      <a:srgbClr val="D1D3D4"/>
    </a:custClr>
    <a:custClr name="Extra Light Gray">
      <a:srgbClr val="EDEDE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LFG widescreen presentation.potx" id="{D600B925-F17B-4036-9E31-4BE34A2BD24B}" vid="{4A5F54F9-CB21-4363-8B62-279B020AB80B}"/>
    </a:ext>
  </a:extLst>
</a:theme>
</file>

<file path=ppt/theme/theme2.xml><?xml version="1.0" encoding="utf-8"?>
<a:theme xmlns:a="http://schemas.openxmlformats.org/drawingml/2006/main" name="1_Core">
  <a:themeElements>
    <a:clrScheme name="LFG Red">
      <a:dk1>
        <a:srgbClr val="000000"/>
      </a:dk1>
      <a:lt1>
        <a:srgbClr val="FFFFFF"/>
      </a:lt1>
      <a:dk2>
        <a:srgbClr val="AD112B"/>
      </a:dk2>
      <a:lt2>
        <a:srgbClr val="FF232A"/>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LFG">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12700">
          <a:solidFill>
            <a:schemeClr val="accent1"/>
          </a:solid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err="1" smtClean="0">
            <a:solidFill>
              <a:schemeClr val="accent1"/>
            </a:solidFill>
            <a:latin typeface="+mn-lt"/>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a:defPPr>
      </a:lstStyle>
    </a:txDef>
  </a:objectDefaults>
  <a:extraClrSchemeLst/>
  <a:custClrLst>
    <a:custClr name="Burgundy">
      <a:srgbClr val="AD112B"/>
    </a:custClr>
    <a:custClr name="Dark Burgundy">
      <a:srgbClr val="762135"/>
    </a:custClr>
    <a:custClr name="Red">
      <a:srgbClr val="EE252A"/>
    </a:custClr>
    <a:custClr name="Orange">
      <a:srgbClr val="FF5D0F"/>
    </a:custClr>
    <a:custClr name="Gold">
      <a:srgbClr val="FBA51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Blue">
      <a:srgbClr val="244F8B"/>
    </a:custClr>
    <a:custClr name="Blue">
      <a:srgbClr val="2591CF"/>
    </a:custClr>
    <a:custClr name="Light Blue">
      <a:srgbClr val="41C4E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Teal">
      <a:srgbClr val="00747B"/>
    </a:custClr>
    <a:custClr name="Teal">
      <a:srgbClr val="00B5B4"/>
    </a:custClr>
    <a:custClr name="Light Teal">
      <a:srgbClr val="5DCA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ack">
      <a:srgbClr val="000000"/>
    </a:custClr>
    <a:custClr name="Dark Gray">
      <a:srgbClr val="5A5A5A"/>
    </a:custClr>
    <a:custClr name="Medium Gray">
      <a:srgbClr val="82828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ay">
      <a:srgbClr val="AAAAAA"/>
    </a:custClr>
    <a:custClr name="Light Gray">
      <a:srgbClr val="D1D3D4"/>
    </a:custClr>
    <a:custClr name="Extra Light Gray">
      <a:srgbClr val="EDEDE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LFG widescreen presentation.potx" id="{D600B925-F17B-4036-9E31-4BE34A2BD24B}" vid="{4A5F54F9-CB21-4363-8B62-279B020AB80B}"/>
    </a:ext>
  </a:extLst>
</a:theme>
</file>

<file path=ppt/theme/theme3.xml><?xml version="1.0" encoding="utf-8"?>
<a:theme xmlns:a="http://schemas.openxmlformats.org/drawingml/2006/main" name="Consultative">
  <a:themeElements>
    <a:clrScheme name="LFG Red">
      <a:dk1>
        <a:srgbClr val="000000"/>
      </a:dk1>
      <a:lt1>
        <a:srgbClr val="FFFFFF"/>
      </a:lt1>
      <a:dk2>
        <a:srgbClr val="AD112B"/>
      </a:dk2>
      <a:lt2>
        <a:srgbClr val="FF232A"/>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LFG">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12700">
          <a:solidFill>
            <a:schemeClr val="accent1"/>
          </a:solid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err="1" smtClean="0">
            <a:solidFill>
              <a:schemeClr val="accent1"/>
            </a:solidFill>
            <a:latin typeface="+mn-lt"/>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a:defPPr>
      </a:lstStyle>
    </a:txDef>
  </a:objectDefaults>
  <a:extraClrSchemeLst/>
  <a:custClrLst>
    <a:custClr name="Burgundy">
      <a:srgbClr val="AD112B"/>
    </a:custClr>
    <a:custClr name="Dark Burgundy">
      <a:srgbClr val="762135"/>
    </a:custClr>
    <a:custClr name="Red">
      <a:srgbClr val="EE252A"/>
    </a:custClr>
    <a:custClr name="Orange">
      <a:srgbClr val="FF5D0F"/>
    </a:custClr>
    <a:custClr name="Gold">
      <a:srgbClr val="FBA51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Blue">
      <a:srgbClr val="244F8B"/>
    </a:custClr>
    <a:custClr name="Blue">
      <a:srgbClr val="2591CF"/>
    </a:custClr>
    <a:custClr name="Light Blue">
      <a:srgbClr val="41C4E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Teal">
      <a:srgbClr val="00747B"/>
    </a:custClr>
    <a:custClr name="Teal">
      <a:srgbClr val="00B5B4"/>
    </a:custClr>
    <a:custClr name="Light Teal">
      <a:srgbClr val="5DCA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ack">
      <a:srgbClr val="000000"/>
    </a:custClr>
    <a:custClr name="Dark Gray">
      <a:srgbClr val="5A5A5A"/>
    </a:custClr>
    <a:custClr name="Medium Gray">
      <a:srgbClr val="82828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ay">
      <a:srgbClr val="AAAAAA"/>
    </a:custClr>
    <a:custClr name="Light Gray">
      <a:srgbClr val="D1D3D4"/>
    </a:custClr>
    <a:custClr name="Extra Light Gray">
      <a:srgbClr val="EDEDE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LFG widescreen presentation.potx" id="{D600B925-F17B-4036-9E31-4BE34A2BD24B}" vid="{4A5F54F9-CB21-4363-8B62-279B020AB80B}"/>
    </a:ext>
  </a:extLst>
</a:theme>
</file>

<file path=ppt/theme/theme4.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urgundy">
      <a:srgbClr val="AD112B"/>
    </a:custClr>
    <a:custClr name="Dark Burgundy">
      <a:srgbClr val="762135"/>
    </a:custClr>
    <a:custClr name="Red">
      <a:srgbClr val="EE252A"/>
    </a:custClr>
    <a:custClr name="Orange">
      <a:srgbClr val="FF5D0F"/>
    </a:custClr>
    <a:custClr name="Gold">
      <a:srgbClr val="FBA51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Blue">
      <a:srgbClr val="244F8B"/>
    </a:custClr>
    <a:custClr name="Blue">
      <a:srgbClr val="2591CF"/>
    </a:custClr>
    <a:custClr name="Light Blue">
      <a:srgbClr val="41C4E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Teal">
      <a:srgbClr val="00747B"/>
    </a:custClr>
    <a:custClr name="Teal">
      <a:srgbClr val="00B5B4"/>
    </a:custClr>
    <a:custClr name="Light Teal">
      <a:srgbClr val="5DCA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ack">
      <a:srgbClr val="000000"/>
    </a:custClr>
    <a:custClr name="Dark Gray">
      <a:srgbClr val="5A5A5A"/>
    </a:custClr>
    <a:custClr name="Medium Gray">
      <a:srgbClr val="82828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ay">
      <a:srgbClr val="AAAAAA"/>
    </a:custClr>
    <a:custClr name="Light Gray">
      <a:srgbClr val="D1D3D4"/>
    </a:custClr>
    <a:custClr name="Extra Light Gray">
      <a:srgbClr val="EDEDE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urgundy">
      <a:srgbClr val="AD112B"/>
    </a:custClr>
    <a:custClr name="Dark Burgundy">
      <a:srgbClr val="762135"/>
    </a:custClr>
    <a:custClr name="Red">
      <a:srgbClr val="EE252A"/>
    </a:custClr>
    <a:custClr name="Orange">
      <a:srgbClr val="FF5D0F"/>
    </a:custClr>
    <a:custClr name="Gold">
      <a:srgbClr val="FBA51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Blue">
      <a:srgbClr val="244F8B"/>
    </a:custClr>
    <a:custClr name="Blue">
      <a:srgbClr val="2591CF"/>
    </a:custClr>
    <a:custClr name="Light Blue">
      <a:srgbClr val="41C4E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Teal">
      <a:srgbClr val="00747B"/>
    </a:custClr>
    <a:custClr name="Teal">
      <a:srgbClr val="00B5B4"/>
    </a:custClr>
    <a:custClr name="Light Teal">
      <a:srgbClr val="5DCA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ack">
      <a:srgbClr val="000000"/>
    </a:custClr>
    <a:custClr name="Dark Gray">
      <a:srgbClr val="5A5A5A"/>
    </a:custClr>
    <a:custClr name="Medium Gray">
      <a:srgbClr val="82828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ay">
      <a:srgbClr val="AAAAAA"/>
    </a:custClr>
    <a:custClr name="Light Gray">
      <a:srgbClr val="D1D3D4"/>
    </a:custClr>
    <a:custClr name="Extra Light Gray">
      <a:srgbClr val="EDEDE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1A7AB07-7B39-2C4A-A6B0-7A981FFDA147}">
  <we:reference id="141d3b9b-1c17-40cc-af7f-c8d51492b022" version="2.0.0.4"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type":"shape","elementConfiguration":{"binding":"{{Form.OrderCode}}","visibility":"","type":"text","disableUpdates":false}},{"type":"shape","elementConfiguration":{"inheritDimensions":"{{InheritDimensions.InheritNone}}","width":"3.42 cm","height":"1.32 cm","image":"{{UserProfile.LogoInsertion.LogoName.Image}}","visibility":"","type":"image","disableUpdates":false}}],"slideId":"638130875911950747","enableDocumentContentUpdater":false,"version":"2.0"}]]></TemplafySlideTemplateConfiguration>
</file>

<file path=customXml/item10.xml><?xml version="1.0" encoding="utf-8"?>
<TemplafySlideTemplateConfiguration><![CDATA[{"slideVersion":1,"isValidatorEnabled":false,"isLocked":false,"elementsMetadata":[{"type":"shape","elementConfiguration":{"binding":"{{Form.OrderCode}}","visibility":"","type":"text","disableUpdates":false}},{"type":"shape","elementConfiguration":{"inheritDimensions":"{{InheritDimensions.InheritNone}}","width":"3.42 cm","height":"1.32 cm","image":"{{UserProfile.LogoInsertion.LogoName.Image}}","visibility":"","type":"image","disableUpdates":false}}],"slideId":"638130875911950747","enableDocumentContentUpdater":false,"version":"2.0"}]]></TemplafySlideTemplateConfiguration>
</file>

<file path=customXml/item2.xml><?xml version="1.0" encoding="utf-8"?>
<TemplafyTemplateConfiguration><![CDATA[{"elementsMetadata":[{"type":"shape","id":"366ea0c5-a4d0-4bfe-8f73-359b9eb38777","elementConfiguration":{"binding":"{{Form.Lcn}}","visibility":"","type":"text","disableUpdates":false}},{"type":"shape","id":"25be6658-f3aa-4aac-ba48-783f7cf44d13","elementConfiguration":{"binding":"{{Form.AudienceDisclosure}}","visibility":"","type":"text","disableUpdates":false}},{"type":"shape","id":"c5ab6fd3-f717-4ce7-a39a-b598aa045a40","elementConfiguration":{"binding":"{{StringJoin(\" \", \"©\",FormatDateTime(Now(), \"yyyy\", DocumentLanguage), \"Lincoln National Corporation\")}}","visibility":"","type":"text","disableUpdates":false}},{"type":"shape","id":"2756e637-ece8-412e-a3a7-c037026d39ad","elementConfiguration":{"inheritDimensions":"{{InheritDimensions.InheritNone}}","width":"5.39 cm","height":"2.08 cm","image":"{{UserProfile.LogoInsertion.LogoName.Image}}","visibility":"","type":"image","disableUpdates":false}},{"type":"shape","id":"8c6e7631-4982-48e2-a7a3-946fec75298d","elementConfiguration":{"binding":"{{Form.Lcn}}","visibility":"","type":"text","disableUpdates":false}},{"type":"shape","id":"ee4e27ca-c2fb-45c0-a78b-e61950b7cf0a","elementConfiguration":{"binding":"{{Form.AudienceDisclosure}}","visibility":"","type":"text","disableUpdates":false}},{"type":"shape","id":"47c61bed-f2d2-45f3-b453-24da79c7bde4","elementConfiguration":{"binding":"{{StringJoin(\" \", \"©\",FormatDateTime(Now(), \"yyyy\", DocumentLanguage), \"Lincoln National Corporation\")}}","visibility":"","type":"text","disableUpdates":false}},{"type":"shape","id":"c77d486e-9501-48ca-8c2a-453d40e2bab3","elementConfiguration":{"binding":"{{FormatDateTime(Form.Date, \"MMMM d, yyyy\")}}","visibility":"","type":"text","disableUpdates":false}},{"type":"shape","id":"9fd7039f-bf3e-45ff-b594-2b35a81f1bd8","elementConfiguration":{"binding":"{{StringJoin(\" \",UserProfile.FirstName, UserProfile.LastName)}}","visibility":"","type":"text","disableUpdates":false}},{"type":"shape","id":"2bdc7114-5f8c-4710-a4bd-e5c2fd61f372","elementConfiguration":{"binding":"{{UserProfile.Title}}","visibility":"","type":"text","disableUpdates":false}},{"type":"shape","id":"53785209-72f0-4679-86b5-37526917f0ad","elementConfiguration":{"binding":"{{Form.Lcn}}","visibility":"","type":"text","disableUpdates":false}},{"type":"shape","id":"de7cfa26-591d-40cc-bcc9-872ebaf45d93","elementConfiguration":{"binding":"{{Form.AudienceDisclosure}}","visibility":"","type":"text","disableUpdates":false}},{"type":"shape","id":"dac05e7c-b1aa-446f-921d-7af108dcb7c4","elementConfiguration":{"binding":"{{StringJoin(\" \", \"©\",FormatDateTime(Now(), \"yyyy\", DocumentLanguage), \"Lincoln National Corporation\")}}","visibility":"","type":"text","disableUpdates":false}},{"type":"shape","id":"b5b1800f-c7d2-40de-9bb3-e41f61b8add6","elementConfiguration":{"inheritDimensions":"{{InheritDimensions.InheritNone}}","width":"4.46 cm","height":"1.72 cm","image":"{{UserProfile.LogoInsertion.LogoNameWhite.Image}}","visibility":"","type":"image","disableUpdates":false}},{"type":"shape","id":"39a2c245-bb80-42de-95e2-ab9c89d40b76","elementConfiguration":{"binding":"{{FormatDateTime(Form.Date, \"MMMM d, yyyy\")}}","visibility":"","type":"text","disableUpdates":false}},{"type":"shape","id":"2c1b9256-de9c-4184-95c3-4b3d65f10dcb","elementConfiguration":{"binding":"{{StringJoin(\" \",UserProfile.FirstName, UserProfile.LastName)}}","visibility":"","type":"text","disableUpdates":false}},{"type":"shape","id":"ab9645e5-a3a1-4792-bd6f-1aaf3a90ad09","elementConfiguration":{"binding":"{{UserProfile.Title}}","visibility":"","type":"text","disableUpdates":false}},{"type":"shape","id":"d60a1508-de4c-46a5-a62c-6fde18a3b22a","elementConfiguration":{"inheritDimensions":"{{InheritDimensions.InheritNone}}","width":"4.46 cm","height":"1.72 cm","image":"{{UserProfile.LogoInsertion.LogoName.Image}}","visibility":"","type":"image","disableUpdates":false}},{"type":"shape","id":"c0649551-fc2f-4277-8251-3cf3a8792a1f","elementConfiguration":{"binding":"{{Form.Lcn}}","visibility":"","type":"text","disableUpdates":false}},{"type":"shape","id":"bfb6dfb5-3963-4072-8310-ee1f95b55b18","elementConfiguration":{"binding":"{{Form.AudienceDisclosure}}","visibility":"","type":"text","disableUpdates":false}},{"type":"shape","id":"4bafd571-e61f-4d89-af9d-b7ed8699b9ad","elementConfiguration":{"binding":"{{StringJoin(\" \", \"©\",FormatDateTime(Now(), \"yyyy\", DocumentLanguage), \"Lincoln National Corporation\")}}","visibility":"","type":"text","disableUpdates":false}},{"type":"shape","id":"a4c2c5e5-500b-4a9c-b266-991e95a0b3ea","elementConfiguration":{"inheritDimensions":"{{InheritDimensions.InheritNone}}","width":"4.46 cm","height":"1.72 cm","image":"{{UserProfile.LogoInsertion.LogoName.Image}}","visibility":"","type":"image","disableUpdates":false}},{"type":"shape","id":"0213fe0f-f508-410a-b9ad-7f01320ecb9a","elementConfiguration":{"binding":"{{Form.Lcn}}","visibility":"","type":"text","disableUpdates":false}},{"type":"shape","id":"cf1ace10-67bc-4e94-9c85-17b8a8daada6","elementConfiguration":{"binding":"{{Form.AudienceDisclosure}}","visibility":"","type":"text","disableUpdates":false}},{"type":"shape","id":"4c867fa5-20ad-4676-b0ea-47156b5bdebd","elementConfiguration":{"binding":"{{StringJoin(\" \", \"©\",FormatDateTime(Now(), \"yyyy\", DocumentLanguage), \"Lincoln National Corporation\")}}","visibility":"","type":"text","disableUpdates":false}},{"type":"shape","id":"c25b3518-7e84-44ab-a38e-0551b7412897","elementConfiguration":{"binding":"{{Form.Lcn}}","visibility":"","type":"text","disableUpdates":false}},{"type":"shape","id":"0ea36d1d-c65d-427d-8056-b9b207ebe4a2","elementConfiguration":{"binding":"{{Form.AudienceDisclosure}}","visibility":"","type":"text","disableUpdates":false}},{"type":"shape","id":"1515c290-7612-4a5d-bc92-0cce3cc7a60c","elementConfiguration":{"binding":"{{StringJoin(\" \", \"©\",FormatDateTime(Now(), \"yyyy\", DocumentLanguage), \"Lincoln National Corporation\")}}","visibility":"","type":"text","disableUpdates":false}},{"type":"shape","id":"1dd7430f-61e6-4817-acc1-2ec71360d944","elementConfiguration":{"inheritDimensions":"{{InheritDimensions.InheritNone}}","width":"5.39 cm","height":"2.08 cm","image":"{{UserProfile.LogoInsertion.LogoNameWhite.Image}}","visibility":"","type":"image","disableUpdates":false}},{"type":"shape","id":"1abc529f-5cb5-4034-9aae-f9ff272f9049","elementConfiguration":{"binding":"{{Form.Lcn}}","visibility":"","type":"text","disableUpdates":false}},{"type":"shape","id":"a169c5ee-e572-42ec-8ab3-e40a5eed9291","elementConfiguration":{"binding":"{{Form.AudienceDisclosure}}","visibility":"","type":"text","disableUpdates":false}},{"type":"shape","id":"8fd1cd62-137f-4837-9766-695864e424d5","elementConfiguration":{"binding":"{{StringJoin(\" \", \"©\",FormatDateTime(Now(), \"yyyy\", DocumentLanguage), \"Lincoln National Corporation\")}}","visibility":"","type":"text","disableUpdates":false}},{"type":"shape","id":"6e674a03-c6fd-4f80-b00d-746591d5f568","elementConfiguration":{"inheritDimensions":"{{InheritDimensions.InheritNone}}","width":"4.46 cm","height":"1.72 cm","image":"{{UserProfile.LogoInsertion.LogoName.Image}}","visibility":"","type":"image","disableUpdates":false}},{"type":"shape","id":"f2db2c2d-0672-46f5-93a5-9ed351e657a4","elementConfiguration":{"binding":"{{FormatDateTime(Form.Date, \"MMMM d, yyyy\")}}","visibility":"","type":"text","disableUpdates":false}},{"type":"shape","id":"a5aefac8-59b3-493a-93be-34cdf57ce94b","elementConfiguration":{"binding":"{{StringJoin(\" \",UserProfile.FirstName, UserProfile.LastName)}}","visibility":"","type":"text","disableUpdates":false}},{"type":"shape","id":"524b2e81-8882-4884-a731-d6094edebb2d","elementConfiguration":{"binding":"{{UserProfile.Title}}","visibility":"","type":"text","disableUpdates":false}},{"type":"shape","id":"bc666404-3388-4e94-9485-6051cf496ea7","elementConfiguration":{"binding":"{{Form.Lcn}}","visibility":"","type":"text","disableUpdates":false}},{"type":"shape","id":"8922c93a-4b4c-4319-8dca-f53530923986","elementConfiguration":{"binding":"{{Form.AudienceDisclosure}}","visibility":"","type":"text","disableUpdates":false}},{"type":"shape","id":"016bb479-4802-48ec-9d93-d12ec0c86d8f","elementConfiguration":{"binding":"{{StringJoin(\" \", \"©\",FormatDateTime(Now(), \"yyyy\", DocumentLanguage), \"Lincoln National Corporation\")}}","visibility":"","type":"text","disableUpdates":false}},{"type":"shape","id":"4eb71eb4-89a4-4f78-88eb-18506ccb4964","elementConfiguration":{"inheritDimensions":"{{InheritDimensions.InheritNone}}","width":"4.46 cm","height":"1.72 cm","image":"{{UserProfile.LogoInsertion.LogoNameWhite.Image}}","visibility":"","type":"image","disableUpdates":false}},{"type":"shape","id":"2ce4aec5-fac5-4a0c-8eaf-d24a6c078407","elementConfiguration":{"binding":"{{Form.OrderCode}}","visibility":"","type":"text","disableUpdates":false}},{"type":"shape","id":"251b55de-dee6-4cb8-9a29-c8d8cbb235d1","elementConfiguration":{"inheritDimensions":"{{InheritDimensions.InheritNone}}","width":"3.42 cm","height":"1.32 cm","image":"{{UserProfile.LogoInsertion.LogoName.Image}}","visibility":"","type":"image","disableUpdates":false}}],"transformationConfigurations":[],"templateName":"Core presentation","templateDescription":"For presenting on product/service offerings and administrative updates","enableDocumentContentUpdater":true,"version":"2.0"}]]></TemplafyTemplateConfiguration>
</file>

<file path=customXml/item3.xml><?xml version="1.0" encoding="utf-8"?>
<TemplafySlideFormConfiguration><![CDATA[{"formFields":[{"required":false,"placeholder":"","lines":0,"helpTexts":{"prefix":"","postfix":"Enter: Order code: XXX-XXXX-XXXXXXX XX/XX  XXX if needed"},"spacing":{},"shareValue":false,"type":"textBox","name":"OrderCode","label":"Order code"}],"formDataEntries":[]}]]></TemplafySlideFormConfiguration>
</file>

<file path=customXml/item4.xml><?xml version="1.0" encoding="utf-8"?>
<TemplafyFormConfiguration><![CDATA[{"formFields":[{"required":false,"helpTexts":{"prefix":"","postfix":""},"spacing":{},"shareValue":false,"type":"datePicker","name":"Date","label":"Date"},{"required":false,"placeholder":"","autoSelectFirstOption":false,"helpTexts":{"prefix":"","postfix":""},"spacing":{},"shareValue":false,"type":"comboBox","dataSourceName":"AudienceDisclosure","dataSourceFieldName":"Name","name":"AudienceDisclosure","label":"Audience Disclosure"},{"required":false,"placeholder":"","lines":0,"helpTexts":{"prefix":"","postfix":"Enter: LCN XXXXXXX-XXXXXX if needed"},"spacing":{},"shareValue":false,"type":"textBox","name":"Lcn","label":"LCN"},{"required":false,"placeholder":"","lines":0,"helpTexts":{"prefix":"","postfix":"Enter: Order code: XXX-XXXX-XXXXXXX XX/XX  XXX if needed"},"spacing":{},"shareValue":false,"type":"textBox","name":"OrderCode","label":"Order code"}],"formDataEntries":[{"name":"AudienceDisclosure","value":"YDrrlY0k8TK9ooPx6lPr3/2Rrapq+ySmYrGqE2T+SzQyNP8BL+pcmYbGnjSer6M5"},{"name":"Lcn","value":"Xd42y395x9Li13ZK++2WCTIHE3d1kCDlvzofmhCVFzQ="},{"name":"OrderCode","value":"isbosUeaFVXBT4fPkXVeYEKzA4fiOwiNjAyFiQsmh5XtfSMpEzrCh5xsvGvQFGzf"}]}]]></TemplafyFormConfiguration>
</file>

<file path=customXml/item5.xml><?xml version="1.0" encoding="utf-8"?>
<TemplafySlideTemplateConfiguration><![CDATA[{"slideVersion":1,"isValidatorEnabled":false,"isLocked":false,"elementsMetadata":[{"type":"shape","elementConfiguration":{"binding":"{{FormatDateTime(Form.Date, \"MMMM d, yyyy\")}}","visibility":"","type":"text","disableUpdates":false}},{"type":"shape","elementConfiguration":{"binding":"{{StringJoin(\" \",UserProfile.FirstName, UserProfile.LastName)}}","visibility":"","type":"text","disableUpdates":false}},{"type":"shape","elementConfiguration":{"binding":"{{UserProfile.Title}}","visibility":"","type":"text","disableUpdates":false}},{"type":"shape","elementConfiguration":{"inheritDimensions":"{{InheritDimensions.InheritNone}}","width":"4.46 cm","height":"1.72 cm","image":"{{UserProfile.LogoInsertion.LogoName.Image}}","visibility":"","type":"image","disableUpdates":false}}],"slideId":"638130875911897872","enableDocumentContentUpdater":false,"version":"2.0"}]]></TemplafySlideTemplateConfiguration>
</file>

<file path=customXml/item6.xml><?xml version="1.0" encoding="utf-8"?>
<TemplafySlideFormConfiguration><![CDATA[{"formFields":[{"required":false,"helpTexts":{"prefix":"","postfix":""},"spacing":{},"shareValue":false,"type":"datePicker","name":"Date","label":"Date"}],"formDataEntries":[]}]]></TemplafySlideFormConfiguration>
</file>

<file path=customXml/item7.xml><?xml version="1.0" encoding="utf-8"?>
<TemplafySlideTemplateConfiguration><![CDATA[{"slideVersion":1,"isValidatorEnabled":false,"isLocked":false,"elementsMetadata":[{"type":"shape","elementConfiguration":{"binding":"{{Form.Lcn}}","visibility":"","type":"text","disableUpdates":false}},{"type":"shape","elementConfiguration":{"binding":"{{Form.AudienceDisclosure}}","visibility":"","type":"text","disableUpdates":false}},{"type":"shape","elementConfiguration":{"binding":"{{StringJoin(\" \", \"©\",FormatDateTime(Now(), \"yyyy\", DocumentLanguage), \"Lincoln National Corporation\")}}","visibility":"","type":"text","disableUpdates":false}}],"slideId":"638130875911939447","enableDocumentContentUpdater":false,"version":"2.0"}]]></TemplafySlideTemplateConfiguration>
</file>

<file path=customXml/item8.xml><?xml version="1.0" encoding="utf-8"?>
<TemplafySlideFormConfiguration><![CDATA[{"formFields":[{"required":false,"placeholder":"","autoSelectFirstOption":false,"helpTexts":{"prefix":"","postfix":""},"spacing":{},"shareValue":false,"type":"comboBox","dataSourceName":"AudienceDisclosure","dataSourceFieldName":"Name","name":"AudienceDisclosure","label":"Audience Disclosure"},{"required":false,"placeholder":"","lines":0,"helpTexts":{"prefix":"","postfix":"Enter: LCN XXXXXXX-XXXXXX if needed"},"spacing":{},"shareValue":false,"type":"textBox","name":"Lcn","label":"LCN"}],"formDataEntries":[]}]]></TemplafySlideFormConfiguration>
</file>

<file path=customXml/item9.xml><?xml version="1.0" encoding="utf-8"?>
<TemplafySlideFormConfiguration><![CDATA[{"formFields":[{"required":false,"placeholder":"","lines":0,"helpTexts":{"prefix":"","postfix":"Enter: Order code: XXX-XXXX-XXXXXXX XX/XX  XXX if needed"},"spacing":{},"shareValue":false,"type":"textBox","name":"OrderCode","label":"Order code"}],"formDataEntries":[]}]]></TemplafySlideFormConfiguration>
</file>

<file path=customXml/itemProps1.xml><?xml version="1.0" encoding="utf-8"?>
<ds:datastoreItem xmlns:ds="http://schemas.openxmlformats.org/officeDocument/2006/customXml" ds:itemID="{6D8D9FEA-276F-49D4-84FE-D585DCCA6A0C}">
  <ds:schemaRefs/>
</ds:datastoreItem>
</file>

<file path=customXml/itemProps10.xml><?xml version="1.0" encoding="utf-8"?>
<ds:datastoreItem xmlns:ds="http://schemas.openxmlformats.org/officeDocument/2006/customXml" ds:itemID="{96C67232-6D7A-492E-B6C5-517EFF10A6B1}">
  <ds:schemaRefs/>
</ds:datastoreItem>
</file>

<file path=customXml/itemProps2.xml><?xml version="1.0" encoding="utf-8"?>
<ds:datastoreItem xmlns:ds="http://schemas.openxmlformats.org/officeDocument/2006/customXml" ds:itemID="{3909EBBC-3F14-473E-9BF4-5A54888E9370}">
  <ds:schemaRefs/>
</ds:datastoreItem>
</file>

<file path=customXml/itemProps3.xml><?xml version="1.0" encoding="utf-8"?>
<ds:datastoreItem xmlns:ds="http://schemas.openxmlformats.org/officeDocument/2006/customXml" ds:itemID="{A1B0DF6E-241E-434C-B0BB-C66FA2D41D70}">
  <ds:schemaRefs/>
</ds:datastoreItem>
</file>

<file path=customXml/itemProps4.xml><?xml version="1.0" encoding="utf-8"?>
<ds:datastoreItem xmlns:ds="http://schemas.openxmlformats.org/officeDocument/2006/customXml" ds:itemID="{48009CBA-B86D-4E42-9765-166A44909319}">
  <ds:schemaRefs/>
</ds:datastoreItem>
</file>

<file path=customXml/itemProps5.xml><?xml version="1.0" encoding="utf-8"?>
<ds:datastoreItem xmlns:ds="http://schemas.openxmlformats.org/officeDocument/2006/customXml" ds:itemID="{9A7992B5-9DEB-4512-A46C-A0FBA724B60B}">
  <ds:schemaRefs/>
</ds:datastoreItem>
</file>

<file path=customXml/itemProps6.xml><?xml version="1.0" encoding="utf-8"?>
<ds:datastoreItem xmlns:ds="http://schemas.openxmlformats.org/officeDocument/2006/customXml" ds:itemID="{5898A340-40AC-4D91-A5C5-6DF18E2F9A06}">
  <ds:schemaRefs/>
</ds:datastoreItem>
</file>

<file path=customXml/itemProps7.xml><?xml version="1.0" encoding="utf-8"?>
<ds:datastoreItem xmlns:ds="http://schemas.openxmlformats.org/officeDocument/2006/customXml" ds:itemID="{90127A6A-9A92-44AE-9C2C-386F55323175}">
  <ds:schemaRefs/>
</ds:datastoreItem>
</file>

<file path=customXml/itemProps8.xml><?xml version="1.0" encoding="utf-8"?>
<ds:datastoreItem xmlns:ds="http://schemas.openxmlformats.org/officeDocument/2006/customXml" ds:itemID="{662758C6-5875-4058-8A58-CE67CF80F86A}">
  <ds:schemaRefs/>
</ds:datastoreItem>
</file>

<file path=customXml/itemProps9.xml><?xml version="1.0" encoding="utf-8"?>
<ds:datastoreItem xmlns:ds="http://schemas.openxmlformats.org/officeDocument/2006/customXml" ds:itemID="{16721FC3-8424-43A0-8C73-9E76797114DF}">
  <ds:schemaRefs/>
</ds:datastoreItem>
</file>

<file path=docProps/app.xml><?xml version="1.0" encoding="utf-8"?>
<Properties xmlns="http://schemas.openxmlformats.org/officeDocument/2006/extended-properties" xmlns:vt="http://schemas.openxmlformats.org/officeDocument/2006/docPropsVTypes">
  <Template>LFG widescreen presentation</Template>
  <TotalTime>0</TotalTime>
  <Words>4624</Words>
  <Application>Microsoft Macintosh PowerPoint</Application>
  <PresentationFormat>Widescreen</PresentationFormat>
  <Paragraphs>429</Paragraphs>
  <Slides>13</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Calibri Light</vt:lpstr>
      <vt:lpstr>Courier New</vt:lpstr>
      <vt:lpstr>Georgia</vt:lpstr>
      <vt:lpstr>Roboto Condensed</vt:lpstr>
      <vt:lpstr>Symbol</vt:lpstr>
      <vt:lpstr>Wingdings</vt:lpstr>
      <vt:lpstr>Core</vt:lpstr>
      <vt:lpstr>1_Core</vt:lpstr>
      <vt:lpstr>Consultative</vt:lpstr>
      <vt:lpstr>The Cash Conundrum</vt:lpstr>
      <vt:lpstr>The Cash Conundrum</vt:lpstr>
      <vt:lpstr>Cash drag can add up quickly</vt:lpstr>
      <vt:lpstr>Investors fled while markets rallied</vt:lpstr>
      <vt:lpstr>Three reasons to invest with confidence</vt:lpstr>
      <vt:lpstr>The odds of cash underperforming are high</vt:lpstr>
      <vt:lpstr>The odds of cash underperforming are high</vt:lpstr>
      <vt:lpstr>Despite the headlines…</vt:lpstr>
      <vt:lpstr>Despite the headlines…</vt:lpstr>
      <vt:lpstr>Markets lead the economy, so buy and hold is usually best</vt:lpstr>
      <vt:lpstr>Safety Without Avoiding Growth</vt:lpstr>
      <vt:lpstr>Thank you.</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Cash Conundrum</dc:title>
  <dc:creator/>
  <cp:lastModifiedBy/>
  <cp:revision>2</cp:revision>
  <dcterms:created xsi:type="dcterms:W3CDTF">2023-06-21T16:00:03Z</dcterms:created>
  <dcterms:modified xsi:type="dcterms:W3CDTF">2024-01-23T21:34:40Z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2023-03-02T08:03:09</vt:lpwstr>
  </property>
  <property fmtid="{D5CDD505-2E9C-101B-9397-08002B2CF9AE}" pid="4" name="PresentationType">
    <vt:lpwstr>Core</vt:lpwstr>
  </property>
  <property fmtid="{D5CDD505-2E9C-101B-9397-08002B2CF9AE}" pid="5" name="TemplafyTenantId">
    <vt:lpwstr>lfg</vt:lpwstr>
  </property>
  <property fmtid="{D5CDD505-2E9C-101B-9397-08002B2CF9AE}" pid="6" name="TemplafyTemplateId">
    <vt:lpwstr>637086390738087448</vt:lpwstr>
  </property>
  <property fmtid="{D5CDD505-2E9C-101B-9397-08002B2CF9AE}" pid="7" name="TemplafyUserProfileId">
    <vt:lpwstr>638103552240470797</vt:lpwstr>
  </property>
  <property fmtid="{D5CDD505-2E9C-101B-9397-08002B2CF9AE}" pid="8" name="TemplafyLanguageCode">
    <vt:lpwstr>en-US</vt:lpwstr>
  </property>
  <property fmtid="{D5CDD505-2E9C-101B-9397-08002B2CF9AE}" pid="9" name="TemplafyFromBlank">
    <vt:bool>false</vt:bool>
  </property>
</Properties>
</file>