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3.xml" ContentType="application/vnd.openxmlformats-officedocument.theme+xml"/>
  <Override PartName="/ppt/slideLayouts/slideLayout76.xml" ContentType="application/vnd.openxmlformats-officedocument.presentationml.slideLayout+xml"/>
  <Override PartName="/ppt/theme/theme1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5.xml" ContentType="application/vnd.openxmlformats-officedocument.theme+xml"/>
  <Override PartName="/ppt/slideLayouts/slideLayout79.xml" ContentType="application/vnd.openxmlformats-officedocument.presentationml.slideLayout+xml"/>
  <Override PartName="/ppt/theme/theme1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1.xml" ContentType="application/vnd.openxmlformats-officedocument.theme+xml"/>
  <Override PartName="/ppt/slideLayouts/slideLayout125.xml" ContentType="application/vnd.openxmlformats-officedocument.presentationml.slideLayout+xml"/>
  <Override PartName="/ppt/theme/theme2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8" r:id="rId4"/>
    <p:sldMasterId id="2147484444" r:id="rId5"/>
    <p:sldMasterId id="2147484447" r:id="rId6"/>
    <p:sldMasterId id="2147483914" r:id="rId7"/>
    <p:sldMasterId id="2147483965" r:id="rId8"/>
    <p:sldMasterId id="2147484319" r:id="rId9"/>
    <p:sldMasterId id="2147483970" r:id="rId10"/>
    <p:sldMasterId id="2147484297" r:id="rId11"/>
    <p:sldMasterId id="2147483977" r:id="rId12"/>
    <p:sldMasterId id="2147484381" r:id="rId13"/>
    <p:sldMasterId id="2147484392" r:id="rId14"/>
    <p:sldMasterId id="2147484396" r:id="rId15"/>
    <p:sldMasterId id="2147484450" r:id="rId16"/>
    <p:sldMasterId id="2147484455" r:id="rId17"/>
    <p:sldMasterId id="2147484457" r:id="rId18"/>
    <p:sldMasterId id="2147484460" r:id="rId19"/>
    <p:sldMasterId id="2147484462" r:id="rId20"/>
    <p:sldMasterId id="2147484466" r:id="rId21"/>
    <p:sldMasterId id="2147484469" r:id="rId22"/>
    <p:sldMasterId id="2147484476" r:id="rId23"/>
    <p:sldMasterId id="2147484507" r:id="rId24"/>
    <p:sldMasterId id="2147484512" r:id="rId25"/>
    <p:sldMasterId id="2147484514" r:id="rId26"/>
  </p:sldMasterIdLst>
  <p:notesMasterIdLst>
    <p:notesMasterId r:id="rId43"/>
  </p:notesMasterIdLst>
  <p:handoutMasterIdLst>
    <p:handoutMasterId r:id="rId44"/>
  </p:handoutMasterIdLst>
  <p:sldIdLst>
    <p:sldId id="1171" r:id="rId27"/>
    <p:sldId id="1174" r:id="rId28"/>
    <p:sldId id="1194" r:id="rId29"/>
    <p:sldId id="1183" r:id="rId30"/>
    <p:sldId id="1184" r:id="rId31"/>
    <p:sldId id="1185" r:id="rId32"/>
    <p:sldId id="1193" r:id="rId33"/>
    <p:sldId id="1186" r:id="rId34"/>
    <p:sldId id="1187" r:id="rId35"/>
    <p:sldId id="1188" r:id="rId36"/>
    <p:sldId id="1190" r:id="rId37"/>
    <p:sldId id="1191" r:id="rId38"/>
    <p:sldId id="1192" r:id="rId39"/>
    <p:sldId id="1181" r:id="rId40"/>
    <p:sldId id="1170" r:id="rId41"/>
    <p:sldId id="1117" r:id="rId42"/>
  </p:sldIdLst>
  <p:sldSz cx="12192000" cy="6858000"/>
  <p:notesSz cx="6400800" cy="11734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68C032C-1B04-5240-B11E-AF5D70D12183}">
          <p14:sldIdLst>
            <p14:sldId id="1171"/>
            <p14:sldId id="1174"/>
            <p14:sldId id="1194"/>
            <p14:sldId id="1183"/>
            <p14:sldId id="1184"/>
            <p14:sldId id="1185"/>
            <p14:sldId id="1193"/>
            <p14:sldId id="1186"/>
            <p14:sldId id="1187"/>
            <p14:sldId id="1188"/>
            <p14:sldId id="1190"/>
            <p14:sldId id="1191"/>
            <p14:sldId id="1192"/>
            <p14:sldId id="1181"/>
            <p14:sldId id="1170"/>
            <p14:sldId id="1117"/>
          </p14:sldIdLst>
        </p14:section>
        <p14:section name="Reference" id="{7F782C67-C5BB-7346-8166-D606ED65D90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4" userDrawn="1">
          <p15:clr>
            <a:srgbClr val="A4A3A4"/>
          </p15:clr>
        </p15:guide>
        <p15:guide id="4" pos="7296" userDrawn="1">
          <p15:clr>
            <a:srgbClr val="A4A3A4"/>
          </p15:clr>
        </p15:guide>
        <p15:guide id="5" orient="horz" pos="3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2AE"/>
    <a:srgbClr val="244F8B"/>
    <a:srgbClr val="2591CF"/>
    <a:srgbClr val="41C4E7"/>
    <a:srgbClr val="00747B"/>
    <a:srgbClr val="1D9699"/>
    <a:srgbClr val="00B5B4"/>
    <a:srgbClr val="5DCAB9"/>
    <a:srgbClr val="FFFFFF"/>
    <a:srgbClr val="FF2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89946-FC00-4805-B7C9-71319FE38416}" v="2" dt="2021-07-22T18:47:08.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79" autoAdjust="0"/>
    <p:restoredTop sz="73684" autoAdjust="0"/>
  </p:normalViewPr>
  <p:slideViewPr>
    <p:cSldViewPr>
      <p:cViewPr varScale="1">
        <p:scale>
          <a:sx n="49" d="100"/>
          <a:sy n="49" d="100"/>
        </p:scale>
        <p:origin x="1560" y="44"/>
      </p:cViewPr>
      <p:guideLst>
        <p:guide orient="horz" pos="2160"/>
        <p:guide pos="3840"/>
        <p:guide pos="384"/>
        <p:guide pos="7296"/>
        <p:guide orient="horz" pos="384"/>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75" d="100"/>
          <a:sy n="75" d="100"/>
        </p:scale>
        <p:origin x="36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3.xml"/><Relationship Id="rId41"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2.xml"/><Relationship Id="rId36" Type="http://schemas.openxmlformats.org/officeDocument/2006/relationships/slide" Target="slides/slide10.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134179-2F87-459C-AFC4-3262AF603024}"/>
              </a:ext>
            </a:extLst>
          </p:cNvPr>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7482126A-D78B-417A-A599-65209FEB8EB2}"/>
              </a:ext>
            </a:extLst>
          </p:cNvPr>
          <p:cNvSpPr>
            <a:spLocks noGrp="1"/>
          </p:cNvSpPr>
          <p:nvPr>
            <p:ph type="dt" sz="quarter" idx="1"/>
          </p:nvPr>
        </p:nvSpPr>
        <p:spPr>
          <a:xfrm>
            <a:off x="3625639" y="1"/>
            <a:ext cx="2773680" cy="588777"/>
          </a:xfrm>
          <a:prstGeom prst="rect">
            <a:avLst/>
          </a:prstGeom>
        </p:spPr>
        <p:txBody>
          <a:bodyPr vert="horz" lIns="96661" tIns="48331" rIns="96661" bIns="48331" rtlCol="0"/>
          <a:lstStyle>
            <a:lvl1pPr algn="r">
              <a:defRPr sz="1300"/>
            </a:lvl1pPr>
          </a:lstStyle>
          <a:p>
            <a:fld id="{3A691120-6F44-4061-9950-535357559BE6}" type="datetimeFigureOut">
              <a:rPr lang="en-US" smtClean="0"/>
              <a:t>7/22/2021</a:t>
            </a:fld>
            <a:endParaRPr lang="en-US" dirty="0"/>
          </a:p>
        </p:txBody>
      </p:sp>
      <p:sp>
        <p:nvSpPr>
          <p:cNvPr id="4" name="Footer Placeholder 3">
            <a:extLst>
              <a:ext uri="{FF2B5EF4-FFF2-40B4-BE49-F238E27FC236}">
                <a16:creationId xmlns:a16="http://schemas.microsoft.com/office/drawing/2014/main" id="{7109D7F2-1F36-4516-9528-6AD5A4919C80}"/>
              </a:ext>
            </a:extLst>
          </p:cNvPr>
          <p:cNvSpPr>
            <a:spLocks noGrp="1"/>
          </p:cNvSpPr>
          <p:nvPr>
            <p:ph type="ftr" sz="quarter" idx="2"/>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82A6F3C2-7950-4902-8051-047DB82C551D}"/>
              </a:ext>
            </a:extLst>
          </p:cNvPr>
          <p:cNvSpPr>
            <a:spLocks noGrp="1"/>
          </p:cNvSpPr>
          <p:nvPr>
            <p:ph type="sldNum" sz="quarter" idx="3"/>
          </p:nvPr>
        </p:nvSpPr>
        <p:spPr>
          <a:xfrm>
            <a:off x="3625639" y="11146024"/>
            <a:ext cx="2773680" cy="588776"/>
          </a:xfrm>
          <a:prstGeom prst="rect">
            <a:avLst/>
          </a:prstGeom>
        </p:spPr>
        <p:txBody>
          <a:bodyPr vert="horz" lIns="96661" tIns="48331" rIns="96661" bIns="48331" rtlCol="0" anchor="b"/>
          <a:lstStyle>
            <a:lvl1pPr algn="r">
              <a:defRPr sz="1300"/>
            </a:lvl1pPr>
          </a:lstStyle>
          <a:p>
            <a:fld id="{886D713B-36BA-401B-A2D2-ABB20CB4E150}" type="slidenum">
              <a:rPr lang="en-US" smtClean="0"/>
              <a:t>‹#›</a:t>
            </a:fld>
            <a:endParaRPr lang="en-US" dirty="0"/>
          </a:p>
        </p:txBody>
      </p:sp>
    </p:spTree>
    <p:extLst>
      <p:ext uri="{BB962C8B-B14F-4D97-AF65-F5344CB8AC3E}">
        <p14:creationId xmlns:p14="http://schemas.microsoft.com/office/powerpoint/2010/main" val="1022865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3625639" y="1"/>
            <a:ext cx="2773680" cy="588777"/>
          </a:xfrm>
          <a:prstGeom prst="rect">
            <a:avLst/>
          </a:prstGeom>
        </p:spPr>
        <p:txBody>
          <a:bodyPr vert="horz" lIns="96661" tIns="48331" rIns="96661" bIns="48331" rtlCol="0"/>
          <a:lstStyle>
            <a:lvl1pPr algn="r">
              <a:defRPr sz="1300"/>
            </a:lvl1pPr>
          </a:lstStyle>
          <a:p>
            <a:fld id="{0CE78696-75AD-4A2C-B493-97F69827EE63}" type="datetimeFigureOut">
              <a:rPr lang="en-US" smtClean="0"/>
              <a:t>7/22/2021</a:t>
            </a:fld>
            <a:endParaRPr lang="en-US" dirty="0"/>
          </a:p>
        </p:txBody>
      </p:sp>
      <p:sp>
        <p:nvSpPr>
          <p:cNvPr id="4" name="Slide Image Placeholder 3"/>
          <p:cNvSpPr>
            <a:spLocks noGrp="1" noRot="1" noChangeAspect="1"/>
          </p:cNvSpPr>
          <p:nvPr>
            <p:ph type="sldImg" idx="2"/>
          </p:nvPr>
        </p:nvSpPr>
        <p:spPr>
          <a:xfrm>
            <a:off x="-319088" y="1466850"/>
            <a:ext cx="7038976" cy="3960813"/>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640080" y="5647373"/>
            <a:ext cx="5120640" cy="4620578"/>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3625639" y="11146024"/>
            <a:ext cx="2773680" cy="588776"/>
          </a:xfrm>
          <a:prstGeom prst="rect">
            <a:avLst/>
          </a:prstGeom>
        </p:spPr>
        <p:txBody>
          <a:bodyPr vert="horz" lIns="96661" tIns="48331" rIns="96661" bIns="48331" rtlCol="0" anchor="b"/>
          <a:lstStyle>
            <a:lvl1pPr algn="r">
              <a:defRPr sz="1300"/>
            </a:lvl1pPr>
          </a:lstStyle>
          <a:p>
            <a:fld id="{EC6B5AA1-B988-45DD-88BF-F9FC26EA8FE4}" type="slidenum">
              <a:rPr lang="en-US" smtClean="0"/>
              <a:t>‹#›</a:t>
            </a:fld>
            <a:endParaRPr lang="en-US" dirty="0"/>
          </a:p>
        </p:txBody>
      </p:sp>
    </p:spTree>
    <p:extLst>
      <p:ext uri="{BB962C8B-B14F-4D97-AF65-F5344CB8AC3E}">
        <p14:creationId xmlns:p14="http://schemas.microsoft.com/office/powerpoint/2010/main" val="55153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Premium Financing: Traditional Designs and Alternatives. I’m ________ with Lincoln Financial Distributors.</a:t>
            </a:r>
          </a:p>
        </p:txBody>
      </p:sp>
      <p:sp>
        <p:nvSpPr>
          <p:cNvPr id="4" name="Slide Number Placeholder 3"/>
          <p:cNvSpPr>
            <a:spLocks noGrp="1"/>
          </p:cNvSpPr>
          <p:nvPr>
            <p:ph type="sldNum" sz="quarter" idx="5"/>
          </p:nvPr>
        </p:nvSpPr>
        <p:spPr/>
        <p:txBody>
          <a:bodyPr/>
          <a:lstStyle/>
          <a:p>
            <a:fld id="{EC6B5AA1-B988-45DD-88BF-F9FC26EA8FE4}" type="slidenum">
              <a:rPr lang="en-US" smtClean="0"/>
              <a:t>1</a:t>
            </a:fld>
            <a:endParaRPr lang="en-US" dirty="0"/>
          </a:p>
        </p:txBody>
      </p:sp>
    </p:spTree>
    <p:extLst>
      <p:ext uri="{BB962C8B-B14F-4D97-AF65-F5344CB8AC3E}">
        <p14:creationId xmlns:p14="http://schemas.microsoft.com/office/powerpoint/2010/main" val="1419716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business owner may state that he intends to sell the business within 10 years or so and have significant liquidity to repay the commercial loan; therefore, the lower premium design makes sense. Here the trust borrows $32,600 annually for 10 years at 3%.  Again, can we expect to have rates remain the same for 10 years? At the end of 10 years, the client has experienced the anticipated liquidity event and gifts the amount owed to the lender to the trust for repayment. This does create a potentially taxable gift if gift limits are reduced substantially.</a:t>
            </a:r>
          </a:p>
        </p:txBody>
      </p:sp>
      <p:sp>
        <p:nvSpPr>
          <p:cNvPr id="4" name="Slide Number Placeholder 3"/>
          <p:cNvSpPr>
            <a:spLocks noGrp="1"/>
          </p:cNvSpPr>
          <p:nvPr>
            <p:ph type="sldNum" sz="quarter" idx="5"/>
          </p:nvPr>
        </p:nvSpPr>
        <p:spPr/>
        <p:txBody>
          <a:bodyPr/>
          <a:lstStyle/>
          <a:p>
            <a:fld id="{EC6B5AA1-B988-45DD-88BF-F9FC26EA8FE4}" type="slidenum">
              <a:rPr lang="en-US" smtClean="0"/>
              <a:t>10</a:t>
            </a:fld>
            <a:endParaRPr lang="en-US" dirty="0"/>
          </a:p>
        </p:txBody>
      </p:sp>
    </p:spTree>
    <p:extLst>
      <p:ext uri="{BB962C8B-B14F-4D97-AF65-F5344CB8AC3E}">
        <p14:creationId xmlns:p14="http://schemas.microsoft.com/office/powerpoint/2010/main" val="331164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examine the results of this technique. Total loan interest and loan repayment gifted to the trust is about $380,000. The IRR is 3.85% at age 85, which is quite a bit lower than previously examined techniques. This arrangement works if the amount gifted to the trust can be applied against the gift tax applicable exemption. The larger the case, the more problematic this strategy becomes in light of proposed tax legislation or even if the Tax Cuts &amp; Jobs Act remains in effect but sunsets on 12/31/25. Also, annual loans generally cannot be locked in, thus interest rate risk is of concern. Also with low-level premium level death benefit product designs, cash value is low, hence collateral can become significant.</a:t>
            </a:r>
          </a:p>
        </p:txBody>
      </p:sp>
      <p:sp>
        <p:nvSpPr>
          <p:cNvPr id="4" name="Slide Number Placeholder 3"/>
          <p:cNvSpPr>
            <a:spLocks noGrp="1"/>
          </p:cNvSpPr>
          <p:nvPr>
            <p:ph type="sldNum" sz="quarter" idx="5"/>
          </p:nvPr>
        </p:nvSpPr>
        <p:spPr/>
        <p:txBody>
          <a:bodyPr/>
          <a:lstStyle/>
          <a:p>
            <a:fld id="{EC6B5AA1-B988-45DD-88BF-F9FC26EA8FE4}" type="slidenum">
              <a:rPr lang="en-US" smtClean="0"/>
              <a:t>11</a:t>
            </a:fld>
            <a:endParaRPr lang="en-US" dirty="0"/>
          </a:p>
        </p:txBody>
      </p:sp>
    </p:spTree>
    <p:extLst>
      <p:ext uri="{BB962C8B-B14F-4D97-AF65-F5344CB8AC3E}">
        <p14:creationId xmlns:p14="http://schemas.microsoft.com/office/powerpoint/2010/main" val="79785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examine a popular strategy where the same business owner client has his trust purchase a $1,000,000 policy with a premium of $32,600 annually for 10 years. In this case, the Grantor gifts $610,000 of stock to a Grantor Retained Annuity Trust with a 10-year term maturity. The GRAT is designed to be what is called a Zeroed-Out GRAT, thus the taxable gift component of the transaction is zero. The GRAT asset is assumed to earn 3% cash flow and 5% growth annually. The GRAT will pay the grantor $65,000 annually for 10 years. The client ILIT will borrow $32,600 annually from a commercial lender at 3% for 10 years.</a:t>
            </a:r>
          </a:p>
        </p:txBody>
      </p:sp>
      <p:sp>
        <p:nvSpPr>
          <p:cNvPr id="4" name="Slide Number Placeholder 3"/>
          <p:cNvSpPr>
            <a:spLocks noGrp="1"/>
          </p:cNvSpPr>
          <p:nvPr>
            <p:ph type="sldNum" sz="quarter" idx="5"/>
          </p:nvPr>
        </p:nvSpPr>
        <p:spPr/>
        <p:txBody>
          <a:bodyPr/>
          <a:lstStyle/>
          <a:p>
            <a:fld id="{EC6B5AA1-B988-45DD-88BF-F9FC26EA8FE4}" type="slidenum">
              <a:rPr lang="en-US" smtClean="0"/>
              <a:t>12</a:t>
            </a:fld>
            <a:endParaRPr lang="en-US" dirty="0"/>
          </a:p>
        </p:txBody>
      </p:sp>
    </p:spTree>
    <p:extLst>
      <p:ext uri="{BB962C8B-B14F-4D97-AF65-F5344CB8AC3E}">
        <p14:creationId xmlns:p14="http://schemas.microsoft.com/office/powerpoint/2010/main" val="1263343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10 years, the GRAT matures with its remaining value after all annuity payments are made at $380,000. The beneficiary of the GRAT is the clients IDGT, thus the IDGT receives $380,000. The trustee of the IDGT uses the $380,000 to repay the commercial lender. Total loan interest gifted to the trust is $54,000. Keep in mind the annuity payments are taxable to the grantor under a 4-tier system with interest first as ordinary income followed by capital gains, tax-free then finally return of cost basis. This strategy relies on the clients assets to provide the investment performance needed to make the technique successful.</a:t>
            </a:r>
          </a:p>
        </p:txBody>
      </p:sp>
      <p:sp>
        <p:nvSpPr>
          <p:cNvPr id="4" name="Slide Number Placeholder 3"/>
          <p:cNvSpPr>
            <a:spLocks noGrp="1"/>
          </p:cNvSpPr>
          <p:nvPr>
            <p:ph type="sldNum" sz="quarter" idx="5"/>
          </p:nvPr>
        </p:nvSpPr>
        <p:spPr/>
        <p:txBody>
          <a:bodyPr/>
          <a:lstStyle/>
          <a:p>
            <a:fld id="{EC6B5AA1-B988-45DD-88BF-F9FC26EA8FE4}" type="slidenum">
              <a:rPr lang="en-US" smtClean="0"/>
              <a:t>13</a:t>
            </a:fld>
            <a:endParaRPr lang="en-US" dirty="0"/>
          </a:p>
        </p:txBody>
      </p:sp>
    </p:spTree>
    <p:extLst>
      <p:ext uri="{BB962C8B-B14F-4D97-AF65-F5344CB8AC3E}">
        <p14:creationId xmlns:p14="http://schemas.microsoft.com/office/powerpoint/2010/main" val="33197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EC6B5AA1-B988-45DD-88BF-F9FC26EA8FE4}" type="slidenum">
              <a:rPr lang="en-US" smtClean="0"/>
              <a:t>14</a:t>
            </a:fld>
            <a:endParaRPr lang="en-US" dirty="0"/>
          </a:p>
        </p:txBody>
      </p:sp>
    </p:spTree>
    <p:extLst>
      <p:ext uri="{BB962C8B-B14F-4D97-AF65-F5344CB8AC3E}">
        <p14:creationId xmlns:p14="http://schemas.microsoft.com/office/powerpoint/2010/main" val="3794080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your attention. Let’s now move to questions and answers.</a:t>
            </a:r>
          </a:p>
        </p:txBody>
      </p:sp>
      <p:sp>
        <p:nvSpPr>
          <p:cNvPr id="4" name="Slide Number Placeholder 3"/>
          <p:cNvSpPr>
            <a:spLocks noGrp="1"/>
          </p:cNvSpPr>
          <p:nvPr>
            <p:ph type="sldNum" sz="quarter" idx="5"/>
          </p:nvPr>
        </p:nvSpPr>
        <p:spPr/>
        <p:txBody>
          <a:bodyPr/>
          <a:lstStyle/>
          <a:p>
            <a:fld id="{EC6B5AA1-B988-45DD-88BF-F9FC26EA8FE4}" type="slidenum">
              <a:rPr lang="en-US" smtClean="0"/>
              <a:t>15</a:t>
            </a:fld>
            <a:endParaRPr lang="en-US" dirty="0"/>
          </a:p>
        </p:txBody>
      </p:sp>
    </p:spTree>
    <p:extLst>
      <p:ext uri="{BB962C8B-B14F-4D97-AF65-F5344CB8AC3E}">
        <p14:creationId xmlns:p14="http://schemas.microsoft.com/office/powerpoint/2010/main" val="396914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EC6B5AA1-B988-45DD-88BF-F9FC26EA8FE4}" type="slidenum">
              <a:rPr lang="en-US" smtClean="0"/>
              <a:t>2</a:t>
            </a:fld>
            <a:endParaRPr lang="en-US" dirty="0"/>
          </a:p>
        </p:txBody>
      </p:sp>
    </p:spTree>
    <p:extLst>
      <p:ext uri="{BB962C8B-B14F-4D97-AF65-F5344CB8AC3E}">
        <p14:creationId xmlns:p14="http://schemas.microsoft.com/office/powerpoint/2010/main" val="3792100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agenda today is to discuss traditional third-party premium financing with repayment from the policy using a loan. We would like to explore alternative funding strategies such as the Dual Loan approach, repayment via a liquidity event as well as repaying the note using a Grantor Retained Annuity Trust.</a:t>
            </a:r>
          </a:p>
        </p:txBody>
      </p:sp>
      <p:sp>
        <p:nvSpPr>
          <p:cNvPr id="4" name="Slide Number Placeholder 3"/>
          <p:cNvSpPr>
            <a:spLocks noGrp="1"/>
          </p:cNvSpPr>
          <p:nvPr>
            <p:ph type="sldNum" sz="quarter" idx="5"/>
          </p:nvPr>
        </p:nvSpPr>
        <p:spPr/>
        <p:txBody>
          <a:bodyPr/>
          <a:lstStyle/>
          <a:p>
            <a:fld id="{EC6B5AA1-B988-45DD-88BF-F9FC26EA8FE4}" type="slidenum">
              <a:rPr lang="en-US" smtClean="0"/>
              <a:t>3</a:t>
            </a:fld>
            <a:endParaRPr lang="en-US" dirty="0"/>
          </a:p>
        </p:txBody>
      </p:sp>
    </p:spTree>
    <p:extLst>
      <p:ext uri="{BB962C8B-B14F-4D97-AF65-F5344CB8AC3E}">
        <p14:creationId xmlns:p14="http://schemas.microsoft.com/office/powerpoint/2010/main" val="72591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use a case study to examine various options. Let’s assume we have a Male age 55, standard risk, purchasing $1,000,000 of coverage. We will be using $1,000,000 as a unit. Our average commercial premium finance case is $10,000,000. Generally we do not accept commercial premium finance cases below $2,000,000. Keep in mind that commercial premium financing is for those clients who could pay the premium but choose not to because their premium dollars could earn greater returns invested elsewhere, especially in their own business. We will assume the client purchases </a:t>
            </a:r>
            <a:r>
              <a:rPr lang="en-US" i="1" dirty="0"/>
              <a:t>Lincoln WealthAccumulate </a:t>
            </a:r>
            <a:r>
              <a:rPr lang="en-US" i="0" dirty="0"/>
              <a:t>2</a:t>
            </a:r>
            <a:r>
              <a:rPr lang="en-US" i="1" dirty="0"/>
              <a:t> </a:t>
            </a:r>
            <a:r>
              <a:rPr lang="en-US" dirty="0"/>
              <a:t>IUL with premiums calculated to have $1 at age 121, assuming an indexed return of 5.7%. We will assume the commercial borrowing rate is 3% level for the life of the loan.</a:t>
            </a:r>
          </a:p>
        </p:txBody>
      </p:sp>
      <p:sp>
        <p:nvSpPr>
          <p:cNvPr id="4" name="Slide Number Placeholder 3"/>
          <p:cNvSpPr>
            <a:spLocks noGrp="1"/>
          </p:cNvSpPr>
          <p:nvPr>
            <p:ph type="sldNum" sz="quarter" idx="5"/>
          </p:nvPr>
        </p:nvSpPr>
        <p:spPr/>
        <p:txBody>
          <a:bodyPr/>
          <a:lstStyle/>
          <a:p>
            <a:fld id="{EC6B5AA1-B988-45DD-88BF-F9FC26EA8FE4}" type="slidenum">
              <a:rPr lang="en-US" smtClean="0"/>
              <a:t>4</a:t>
            </a:fld>
            <a:endParaRPr lang="en-US" dirty="0"/>
          </a:p>
        </p:txBody>
      </p:sp>
    </p:spTree>
    <p:extLst>
      <p:ext uri="{BB962C8B-B14F-4D97-AF65-F5344CB8AC3E}">
        <p14:creationId xmlns:p14="http://schemas.microsoft.com/office/powerpoint/2010/main" val="181859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summarizes the results of various premium levels combined with different high cash value riders further coupled with fixed or participating loans. Sounds like a lot but let’s just walk through the chart slowly to understand our design and policy management options. Let’s start with the basic design of a maximum non-MEC premium in this case being $91,300 for 10 years. This design includes no HECV rider, hence we see that the first-year collateral required is $58,000. This may or may not be a challenge for the client. Some financial professionals feel that if the client doesn’t have the ability to post collateral he or she should not consider commercial premium financing as it might be too risky. Moving across the table, we see that the totally outlay for the plan in terms of loan interest is slightly less than $206,000. If Fixed Loans are employed, the Internal Rate of Return is 5.07% at age 85, which is life expectancy. Remember this is a tax-free IRR. Alternatively, if the policy is managed with Participating Loans, the IRR would increase to 8.7%. Why the significant improvement? The Participating Loan rate is fixed at 5% while the Index Crediting Rate for that year is applied. Historically, the Index Crediting rate has exceeded 5% approximately 2/3 of the time, thus, significantly improving illustrated performance but also can create up to a 5% negative return. Since the client can move between fixed and participating loans, this becomes a policy management issue. Perhaps the end result lies somewhere between these figures.</a:t>
            </a:r>
            <a:r>
              <a:rPr lang="en-US" baseline="30000" dirty="0"/>
              <a:t>  </a:t>
            </a:r>
          </a:p>
          <a:p>
            <a:endParaRPr lang="en-US" baseline="30000" dirty="0"/>
          </a:p>
          <a:p>
            <a:r>
              <a:rPr lang="en-US" sz="1200" baseline="30000" dirty="0"/>
              <a:t>Having started from the basic no rider design let’s examine how we might mitigate the collateral requirement. One rider available is the Surrender Value Enhancement Endorsement or SVEE. This rider waives surrender charges thus increasing early surrender values thus reducing collateral requirements. This might make the purchase more palatable for the client. The rider has no effect on the cumulative outlay, but its internal cost does reduce long-term death benefits slightly, thus, the IRR is 4.93% with fixed loans and 8.07% with Participating Loans. Keep in mind that selection of this rider will cause compensation to be spread.</a:t>
            </a:r>
          </a:p>
          <a:p>
            <a:endParaRPr lang="en-US" sz="1200" baseline="30000" dirty="0"/>
          </a:p>
          <a:p>
            <a:r>
              <a:rPr lang="en-US" sz="1200" baseline="30000" dirty="0"/>
              <a:t>If collateral is a significant issue for the client, we offer an EXEC Rider that has three levels of early cash value. Here we are showing the Exec Rider with the 100% option. In other words, the surrender value year-one is 100% of premiums paid hence no collateral require. Obviously this places the carrier at risk of an early surrender so compensation is spread and internal costs are greater, thus reducing long-term performance to 4.51% and 8.12%. Note the maximum premium is also reduced as this is necessary to meet guideline premium test requirements.</a:t>
            </a:r>
            <a:endParaRPr lang="en-US" sz="1200" dirty="0"/>
          </a:p>
        </p:txBody>
      </p:sp>
      <p:sp>
        <p:nvSpPr>
          <p:cNvPr id="4" name="Slide Number Placeholder 3"/>
          <p:cNvSpPr>
            <a:spLocks noGrp="1"/>
          </p:cNvSpPr>
          <p:nvPr>
            <p:ph type="sldNum" sz="quarter" idx="5"/>
          </p:nvPr>
        </p:nvSpPr>
        <p:spPr/>
        <p:txBody>
          <a:bodyPr/>
          <a:lstStyle/>
          <a:p>
            <a:fld id="{EC6B5AA1-B988-45DD-88BF-F9FC26EA8FE4}" type="slidenum">
              <a:rPr lang="en-US" smtClean="0"/>
              <a:t>5</a:t>
            </a:fld>
            <a:endParaRPr lang="en-US" dirty="0"/>
          </a:p>
        </p:txBody>
      </p:sp>
    </p:spTree>
    <p:extLst>
      <p:ext uri="{BB962C8B-B14F-4D97-AF65-F5344CB8AC3E}">
        <p14:creationId xmlns:p14="http://schemas.microsoft.com/office/powerpoint/2010/main" val="228558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summarize our analysis …</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EC6B5AA1-B988-45DD-88BF-F9FC26EA8FE4}" type="slidenum">
              <a:rPr lang="en-US" smtClean="0"/>
              <a:t>6</a:t>
            </a:fld>
            <a:endParaRPr lang="en-US" dirty="0"/>
          </a:p>
        </p:txBody>
      </p:sp>
    </p:spTree>
    <p:extLst>
      <p:ext uri="{BB962C8B-B14F-4D97-AF65-F5344CB8AC3E}">
        <p14:creationId xmlns:p14="http://schemas.microsoft.com/office/powerpoint/2010/main" val="3864197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loan rates are higher than Applicable Federal Rates making personal loans more attractive than commercial loans. What if your client is illiquid thus making a “private” loan to his or her trust unavailable. The current mid-term Applicable Federal Rate is 1% for loans of 3-9 years. Commercial rates are in the area of 3%. Perhaps combining a commercial loan with a personal loan makes sense. Let’s examine the idea of borrowing personally from the lender and using the funds to lend to the clients IDGT.</a:t>
            </a:r>
          </a:p>
        </p:txBody>
      </p:sp>
      <p:sp>
        <p:nvSpPr>
          <p:cNvPr id="4" name="Slide Number Placeholder 3"/>
          <p:cNvSpPr>
            <a:spLocks noGrp="1"/>
          </p:cNvSpPr>
          <p:nvPr>
            <p:ph type="sldNum" sz="quarter" idx="5"/>
          </p:nvPr>
        </p:nvSpPr>
        <p:spPr/>
        <p:txBody>
          <a:bodyPr/>
          <a:lstStyle/>
          <a:p>
            <a:fld id="{EC6B5AA1-B988-45DD-88BF-F9FC26EA8FE4}" type="slidenum">
              <a:rPr lang="en-US" smtClean="0"/>
              <a:t>7</a:t>
            </a:fld>
            <a:endParaRPr lang="en-US" dirty="0"/>
          </a:p>
        </p:txBody>
      </p:sp>
    </p:spTree>
    <p:extLst>
      <p:ext uri="{BB962C8B-B14F-4D97-AF65-F5344CB8AC3E}">
        <p14:creationId xmlns:p14="http://schemas.microsoft.com/office/powerpoint/2010/main" val="471679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EC6B5AA1-B988-45DD-88BF-F9FC26EA8FE4}" type="slidenum">
              <a:rPr lang="en-US" smtClean="0"/>
              <a:t>8</a:t>
            </a:fld>
            <a:endParaRPr lang="en-US" dirty="0"/>
          </a:p>
        </p:txBody>
      </p:sp>
    </p:spTree>
    <p:extLst>
      <p:ext uri="{BB962C8B-B14F-4D97-AF65-F5344CB8AC3E}">
        <p14:creationId xmlns:p14="http://schemas.microsoft.com/office/powerpoint/2010/main" val="6588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examine the results of our transaction. At the end of the 9</a:t>
            </a:r>
            <a:r>
              <a:rPr lang="en-US" baseline="0" dirty="0"/>
              <a:t>th</a:t>
            </a:r>
            <a:r>
              <a:rPr lang="en-US" dirty="0"/>
              <a:t> year, the Trust will repay the grantor the loan of $750,000, who will use the funds to repay the commercial lender. The trustee has enough remaining funds to pay the 10</a:t>
            </a:r>
            <a:r>
              <a:rPr lang="en-US" baseline="0" dirty="0"/>
              <a:t>th</a:t>
            </a:r>
            <a:r>
              <a:rPr lang="en-US" dirty="0"/>
              <a:t> annual premium on the policy. If we subtract the tax-free interest payments the grantor received from the trust from the amount the grantor paid to the commercial lender, we see that the total outlay is only $135,000. This is very attractive, but keep in mind, can we lock in a 9-year commercial loan at 3%? If not, what if rates increase? This risk may be offset by the fact that the client is only borrowing $32,600 annually compared to somewhere between $85,000 and $91,000. He or she is relying on the trust assets to produce yield compared to the traditional approach, which relies on the policy to generate adequate performance.</a:t>
            </a:r>
          </a:p>
        </p:txBody>
      </p:sp>
      <p:sp>
        <p:nvSpPr>
          <p:cNvPr id="4" name="Slide Number Placeholder 3"/>
          <p:cNvSpPr>
            <a:spLocks noGrp="1"/>
          </p:cNvSpPr>
          <p:nvPr>
            <p:ph type="sldNum" sz="quarter" idx="5"/>
          </p:nvPr>
        </p:nvSpPr>
        <p:spPr/>
        <p:txBody>
          <a:bodyPr/>
          <a:lstStyle/>
          <a:p>
            <a:fld id="{EC6B5AA1-B988-45DD-88BF-F9FC26EA8FE4}" type="slidenum">
              <a:rPr lang="en-US" smtClean="0"/>
              <a:t>9</a:t>
            </a:fld>
            <a:endParaRPr lang="en-US" dirty="0"/>
          </a:p>
        </p:txBody>
      </p:sp>
    </p:spTree>
    <p:extLst>
      <p:ext uri="{BB962C8B-B14F-4D97-AF65-F5344CB8AC3E}">
        <p14:creationId xmlns:p14="http://schemas.microsoft.com/office/powerpoint/2010/main" val="3092070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FG - Re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93D8748-F2FE-9545-AA20-F138EAF431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483" y="522584"/>
            <a:ext cx="1389888" cy="441315"/>
          </a:xfrm>
          <a:prstGeom prst="rect">
            <a:avLst/>
          </a:prstGeom>
        </p:spPr>
      </p:pic>
      <p:sp>
        <p:nvSpPr>
          <p:cNvPr id="14" name="TextBox 13">
            <a:extLst>
              <a:ext uri="{FF2B5EF4-FFF2-40B4-BE49-F238E27FC236}">
                <a16:creationId xmlns:a16="http://schemas.microsoft.com/office/drawing/2014/main" id="{30DFAE61-D76C-7247-B298-F21F582A6A93}"/>
              </a:ext>
            </a:extLst>
          </p:cNvPr>
          <p:cNvSpPr txBox="1"/>
          <p:nvPr userDrawn="1"/>
        </p:nvSpPr>
        <p:spPr>
          <a:xfrm>
            <a:off x="1981200" y="5943600"/>
            <a:ext cx="2743200" cy="361637"/>
          </a:xfrm>
          <a:prstGeom prst="rect">
            <a:avLst/>
          </a:prstGeom>
          <a:noFill/>
        </p:spPr>
        <p:txBody>
          <a:bodyPr wrap="square" lIns="0" tIns="0" rIns="0" bIns="0" rtlCol="0">
            <a:spAutoFit/>
          </a:bodyPr>
          <a:lstStyle/>
          <a:p>
            <a:pPr algn="l">
              <a:lnSpc>
                <a:spcPct val="100000"/>
              </a:lnSpc>
              <a:spcAft>
                <a:spcPts val="300"/>
              </a:spcAft>
            </a:pPr>
            <a:r>
              <a:rPr lang="en-US" sz="700" dirty="0">
                <a:solidFill>
                  <a:schemeClr val="tx1"/>
                </a:solidFill>
                <a:cs typeface="Arial" panose="020B0604020202020204" pitchFamily="34" charset="0"/>
              </a:rPr>
              <a:t>Insurance products issued by:</a:t>
            </a:r>
          </a:p>
          <a:p>
            <a:pPr algn="l">
              <a:lnSpc>
                <a:spcPct val="100000"/>
              </a:lnSpc>
              <a:spcAft>
                <a:spcPts val="300"/>
              </a:spcAft>
            </a:pPr>
            <a:r>
              <a:rPr lang="en-US" sz="700" dirty="0">
                <a:solidFill>
                  <a:schemeClr val="tx1"/>
                </a:solidFill>
                <a:cs typeface="Arial" panose="020B0604020202020204" pitchFamily="34" charset="0"/>
              </a:rPr>
              <a:t>The Lincoln National Life Insurance Company </a:t>
            </a:r>
            <a:br>
              <a:rPr lang="en-US" sz="700" dirty="0">
                <a:solidFill>
                  <a:schemeClr val="tx1"/>
                </a:solidFill>
                <a:cs typeface="Arial" panose="020B0604020202020204" pitchFamily="34" charset="0"/>
              </a:rPr>
            </a:br>
            <a:r>
              <a:rPr lang="en-US" sz="700" dirty="0">
                <a:solidFill>
                  <a:schemeClr val="tx1"/>
                </a:solidFill>
                <a:cs typeface="Arial" panose="020B0604020202020204" pitchFamily="34" charset="0"/>
              </a:rPr>
              <a:t>Lincoln Life &amp; Annuity Company of New York</a:t>
            </a:r>
          </a:p>
        </p:txBody>
      </p:sp>
      <p:graphicFrame>
        <p:nvGraphicFramePr>
          <p:cNvPr id="15" name="Table 14">
            <a:extLst>
              <a:ext uri="{FF2B5EF4-FFF2-40B4-BE49-F238E27FC236}">
                <a16:creationId xmlns:a16="http://schemas.microsoft.com/office/drawing/2014/main" id="{7F4AEAB5-3BA4-F54D-B1EC-925A36028D66}"/>
              </a:ext>
            </a:extLst>
          </p:cNvPr>
          <p:cNvGraphicFramePr>
            <a:graphicFrameLocks noGrp="1"/>
          </p:cNvGraphicFramePr>
          <p:nvPr userDrawn="1">
            <p:extLst>
              <p:ext uri="{D42A27DB-BD31-4B8C-83A1-F6EECF244321}">
                <p14:modId xmlns:p14="http://schemas.microsoft.com/office/powerpoint/2010/main" val="554418700"/>
              </p:ext>
            </p:extLst>
          </p:nvPr>
        </p:nvGraphicFramePr>
        <p:xfrm>
          <a:off x="532483" y="5623560"/>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
        <p:nvSpPr>
          <p:cNvPr id="24" name="Text Placeholder 20">
            <a:extLst>
              <a:ext uri="{FF2B5EF4-FFF2-40B4-BE49-F238E27FC236}">
                <a16:creationId xmlns:a16="http://schemas.microsoft.com/office/drawing/2014/main" id="{80F25746-EA56-CF42-9855-EDDCDC0A59E7}"/>
              </a:ext>
            </a:extLst>
          </p:cNvPr>
          <p:cNvSpPr>
            <a:spLocks noGrp="1"/>
          </p:cNvSpPr>
          <p:nvPr>
            <p:ph type="body" sz="quarter" idx="15" hasCustomPrompt="1"/>
          </p:nvPr>
        </p:nvSpPr>
        <p:spPr>
          <a:xfrm>
            <a:off x="539109" y="4349262"/>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C5BBC50D-0D47-B346-9596-679678E95582}"/>
              </a:ext>
            </a:extLst>
          </p:cNvPr>
          <p:cNvSpPr>
            <a:spLocks noGrp="1"/>
          </p:cNvSpPr>
          <p:nvPr>
            <p:ph type="body" sz="quarter" idx="16" hasCustomPrompt="1"/>
          </p:nvPr>
        </p:nvSpPr>
        <p:spPr>
          <a:xfrm>
            <a:off x="539109" y="4511832"/>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4EC37FD7-EFE3-A946-A273-6EE4F72559CA}"/>
              </a:ext>
            </a:extLst>
          </p:cNvPr>
          <p:cNvSpPr>
            <a:spLocks noGrp="1"/>
          </p:cNvSpPr>
          <p:nvPr>
            <p:ph type="body" sz="quarter" idx="17" hasCustomPrompt="1"/>
          </p:nvPr>
        </p:nvSpPr>
        <p:spPr>
          <a:xfrm>
            <a:off x="2940179" y="4349262"/>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41608FD7-6BDE-6A4C-B877-BCA16D9C7D0B}"/>
              </a:ext>
            </a:extLst>
          </p:cNvPr>
          <p:cNvSpPr>
            <a:spLocks noGrp="1"/>
          </p:cNvSpPr>
          <p:nvPr>
            <p:ph type="body" sz="quarter" idx="18" hasCustomPrompt="1"/>
          </p:nvPr>
        </p:nvSpPr>
        <p:spPr>
          <a:xfrm>
            <a:off x="2940179" y="4511832"/>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28" name="Text Placeholder 30">
            <a:extLst>
              <a:ext uri="{FF2B5EF4-FFF2-40B4-BE49-F238E27FC236}">
                <a16:creationId xmlns:a16="http://schemas.microsoft.com/office/drawing/2014/main" id="{00590EDE-A171-F543-8287-D4E2BA1F670F}"/>
              </a:ext>
            </a:extLst>
          </p:cNvPr>
          <p:cNvSpPr>
            <a:spLocks noGrp="1"/>
          </p:cNvSpPr>
          <p:nvPr>
            <p:ph type="body" sz="quarter" idx="19" hasCustomPrompt="1"/>
          </p:nvPr>
        </p:nvSpPr>
        <p:spPr>
          <a:xfrm>
            <a:off x="539109" y="501826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29" name="Text Placeholder 2">
            <a:extLst>
              <a:ext uri="{FF2B5EF4-FFF2-40B4-BE49-F238E27FC236}">
                <a16:creationId xmlns:a16="http://schemas.microsoft.com/office/drawing/2014/main" id="{15F45C91-315B-9641-A50D-77F22CF6AB7A}"/>
              </a:ext>
            </a:extLst>
          </p:cNvPr>
          <p:cNvSpPr>
            <a:spLocks noGrp="1"/>
          </p:cNvSpPr>
          <p:nvPr>
            <p:ph type="body" idx="1" hasCustomPrompt="1"/>
          </p:nvPr>
        </p:nvSpPr>
        <p:spPr>
          <a:xfrm>
            <a:off x="539109" y="1655258"/>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30" name="Title 1">
            <a:extLst>
              <a:ext uri="{FF2B5EF4-FFF2-40B4-BE49-F238E27FC236}">
                <a16:creationId xmlns:a16="http://schemas.microsoft.com/office/drawing/2014/main" id="{3DEE4809-282D-E749-BE8C-34EEBA74D9DC}"/>
              </a:ext>
            </a:extLst>
          </p:cNvPr>
          <p:cNvSpPr>
            <a:spLocks noGrp="1"/>
          </p:cNvSpPr>
          <p:nvPr>
            <p:ph type="ctrTitle" hasCustomPrompt="1"/>
          </p:nvPr>
        </p:nvSpPr>
        <p:spPr>
          <a:xfrm>
            <a:off x="539109" y="2864792"/>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Tree>
    <p:extLst>
      <p:ext uri="{BB962C8B-B14F-4D97-AF65-F5344CB8AC3E}">
        <p14:creationId xmlns:p14="http://schemas.microsoft.com/office/powerpoint/2010/main" val="84842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 Burgund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7042542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Grid - Gra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Edit Master text styles</a:t>
            </a:r>
          </a:p>
          <a:p>
            <a:pPr lvl="1"/>
            <a:r>
              <a:rPr lang="en-US"/>
              <a:t>Second level</a:t>
            </a:r>
          </a:p>
          <a:p>
            <a:pPr lvl="2"/>
            <a:r>
              <a:rPr lang="en-US"/>
              <a:t>Third level</a:t>
            </a:r>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22" name="Text Placeholder 10"/>
          <p:cNvSpPr>
            <a:spLocks noGrp="1"/>
          </p:cNvSpPr>
          <p:nvPr>
            <p:ph type="body" sz="quarter" idx="30"/>
          </p:nvPr>
        </p:nvSpPr>
        <p:spPr>
          <a:xfrm>
            <a:off x="5242776" y="1280160"/>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18" name="Text Placeholder 10"/>
          <p:cNvSpPr>
            <a:spLocks noGrp="1"/>
          </p:cNvSpPr>
          <p:nvPr>
            <p:ph type="body" sz="quarter" idx="39"/>
          </p:nvPr>
        </p:nvSpPr>
        <p:spPr>
          <a:xfrm>
            <a:off x="8717280" y="1280160"/>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19" name="Text Placeholder 10"/>
          <p:cNvSpPr>
            <a:spLocks noGrp="1"/>
          </p:cNvSpPr>
          <p:nvPr>
            <p:ph type="body" sz="quarter" idx="40"/>
          </p:nvPr>
        </p:nvSpPr>
        <p:spPr>
          <a:xfrm>
            <a:off x="5242776" y="4253865"/>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20" name="Text Placeholder 10"/>
          <p:cNvSpPr>
            <a:spLocks noGrp="1"/>
          </p:cNvSpPr>
          <p:nvPr>
            <p:ph type="body" sz="quarter" idx="41"/>
          </p:nvPr>
        </p:nvSpPr>
        <p:spPr>
          <a:xfrm>
            <a:off x="8717280" y="4253865"/>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Edit Master text styles</a:t>
            </a:r>
          </a:p>
        </p:txBody>
      </p:sp>
    </p:spTree>
    <p:extLst>
      <p:ext uri="{BB962C8B-B14F-4D97-AF65-F5344CB8AC3E}">
        <p14:creationId xmlns:p14="http://schemas.microsoft.com/office/powerpoint/2010/main" val="25835462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Grid - Dark Burgund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Edit Master text styles</a:t>
            </a:r>
          </a:p>
          <a:p>
            <a:pPr lvl="1"/>
            <a:r>
              <a:rPr lang="en-US"/>
              <a:t>Second level</a:t>
            </a:r>
          </a:p>
          <a:p>
            <a:pPr lvl="2"/>
            <a:r>
              <a:rPr lang="en-US"/>
              <a:t>Third level</a:t>
            </a:r>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22" name="Text Placeholder 10"/>
          <p:cNvSpPr>
            <a:spLocks noGrp="1"/>
          </p:cNvSpPr>
          <p:nvPr>
            <p:ph type="body" sz="quarter" idx="30"/>
          </p:nvPr>
        </p:nvSpPr>
        <p:spPr>
          <a:xfrm>
            <a:off x="5242776" y="1280160"/>
            <a:ext cx="1691640" cy="1691640"/>
          </a:xfrm>
          <a:solidFill>
            <a:schemeClr val="accent3"/>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18" name="Text Placeholder 10"/>
          <p:cNvSpPr>
            <a:spLocks noGrp="1"/>
          </p:cNvSpPr>
          <p:nvPr>
            <p:ph type="body" sz="quarter" idx="39"/>
          </p:nvPr>
        </p:nvSpPr>
        <p:spPr>
          <a:xfrm>
            <a:off x="8717280" y="1280160"/>
            <a:ext cx="1691640" cy="1691640"/>
          </a:xfrm>
          <a:solidFill>
            <a:schemeClr val="accent3"/>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19" name="Text Placeholder 10"/>
          <p:cNvSpPr>
            <a:spLocks noGrp="1"/>
          </p:cNvSpPr>
          <p:nvPr>
            <p:ph type="body" sz="quarter" idx="40"/>
          </p:nvPr>
        </p:nvSpPr>
        <p:spPr>
          <a:xfrm>
            <a:off x="5242776" y="4253865"/>
            <a:ext cx="1691640" cy="1691640"/>
          </a:xfrm>
          <a:solidFill>
            <a:schemeClr val="accent3"/>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20" name="Text Placeholder 10"/>
          <p:cNvSpPr>
            <a:spLocks noGrp="1"/>
          </p:cNvSpPr>
          <p:nvPr>
            <p:ph type="body" sz="quarter" idx="41"/>
          </p:nvPr>
        </p:nvSpPr>
        <p:spPr>
          <a:xfrm>
            <a:off x="8717280" y="4253865"/>
            <a:ext cx="1691640" cy="1691640"/>
          </a:xfrm>
          <a:solidFill>
            <a:schemeClr val="accent3"/>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Tree>
    <p:extLst>
      <p:ext uri="{BB962C8B-B14F-4D97-AF65-F5344CB8AC3E}">
        <p14:creationId xmlns:p14="http://schemas.microsoft.com/office/powerpoint/2010/main" val="30515485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mage Grid - Burgund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Edit Master text styles</a:t>
            </a:r>
          </a:p>
          <a:p>
            <a:pPr lvl="1"/>
            <a:r>
              <a:rPr lang="en-US"/>
              <a:t>Second level</a:t>
            </a:r>
          </a:p>
          <a:p>
            <a:pPr lvl="2"/>
            <a:r>
              <a:rPr lang="en-US"/>
              <a:t>Third level</a:t>
            </a:r>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22" name="Text Placeholder 10"/>
          <p:cNvSpPr>
            <a:spLocks noGrp="1"/>
          </p:cNvSpPr>
          <p:nvPr>
            <p:ph type="body" sz="quarter" idx="30"/>
          </p:nvPr>
        </p:nvSpPr>
        <p:spPr>
          <a:xfrm>
            <a:off x="5242776" y="1280160"/>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18" name="Text Placeholder 10"/>
          <p:cNvSpPr>
            <a:spLocks noGrp="1"/>
          </p:cNvSpPr>
          <p:nvPr>
            <p:ph type="body" sz="quarter" idx="39"/>
          </p:nvPr>
        </p:nvSpPr>
        <p:spPr>
          <a:xfrm>
            <a:off x="8717280" y="1280160"/>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19" name="Text Placeholder 10"/>
          <p:cNvSpPr>
            <a:spLocks noGrp="1"/>
          </p:cNvSpPr>
          <p:nvPr>
            <p:ph type="body" sz="quarter" idx="40"/>
          </p:nvPr>
        </p:nvSpPr>
        <p:spPr>
          <a:xfrm>
            <a:off x="5242776" y="4253865"/>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20" name="Text Placeholder 10"/>
          <p:cNvSpPr>
            <a:spLocks noGrp="1"/>
          </p:cNvSpPr>
          <p:nvPr>
            <p:ph type="body" sz="quarter" idx="41"/>
          </p:nvPr>
        </p:nvSpPr>
        <p:spPr>
          <a:xfrm>
            <a:off x="8717280" y="4253865"/>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Tree>
    <p:extLst>
      <p:ext uri="{BB962C8B-B14F-4D97-AF65-F5344CB8AC3E}">
        <p14:creationId xmlns:p14="http://schemas.microsoft.com/office/powerpoint/2010/main" val="9024846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mage Grid - Red">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Edit Master text styles</a:t>
            </a:r>
          </a:p>
          <a:p>
            <a:pPr lvl="1"/>
            <a:r>
              <a:rPr lang="en-US"/>
              <a:t>Second level</a:t>
            </a:r>
          </a:p>
          <a:p>
            <a:pPr lvl="2"/>
            <a:r>
              <a:rPr lang="en-US"/>
              <a:t>Third level</a:t>
            </a:r>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a:t>Click icon to add picture</a:t>
            </a:r>
            <a:endParaRPr lang="en-US" noProof="0" dirty="0"/>
          </a:p>
        </p:txBody>
      </p:sp>
      <p:sp>
        <p:nvSpPr>
          <p:cNvPr id="22" name="Text Placeholder 10"/>
          <p:cNvSpPr>
            <a:spLocks noGrp="1"/>
          </p:cNvSpPr>
          <p:nvPr>
            <p:ph type="body" sz="quarter" idx="30"/>
          </p:nvPr>
        </p:nvSpPr>
        <p:spPr>
          <a:xfrm>
            <a:off x="5242776" y="1280160"/>
            <a:ext cx="1691640" cy="1691640"/>
          </a:xfrm>
          <a:solidFill>
            <a:schemeClr val="accent4"/>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18" name="Text Placeholder 10"/>
          <p:cNvSpPr>
            <a:spLocks noGrp="1"/>
          </p:cNvSpPr>
          <p:nvPr>
            <p:ph type="body" sz="quarter" idx="39"/>
          </p:nvPr>
        </p:nvSpPr>
        <p:spPr>
          <a:xfrm>
            <a:off x="8717280" y="1280160"/>
            <a:ext cx="1691640" cy="1691640"/>
          </a:xfrm>
          <a:solidFill>
            <a:schemeClr val="accent4"/>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19" name="Text Placeholder 10"/>
          <p:cNvSpPr>
            <a:spLocks noGrp="1"/>
          </p:cNvSpPr>
          <p:nvPr>
            <p:ph type="body" sz="quarter" idx="40"/>
          </p:nvPr>
        </p:nvSpPr>
        <p:spPr>
          <a:xfrm>
            <a:off x="5242776" y="4253865"/>
            <a:ext cx="1691640" cy="1691640"/>
          </a:xfrm>
          <a:solidFill>
            <a:schemeClr val="accent4"/>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20" name="Text Placeholder 10"/>
          <p:cNvSpPr>
            <a:spLocks noGrp="1"/>
          </p:cNvSpPr>
          <p:nvPr>
            <p:ph type="body" sz="quarter" idx="41"/>
          </p:nvPr>
        </p:nvSpPr>
        <p:spPr>
          <a:xfrm>
            <a:off x="8717280" y="4253865"/>
            <a:ext cx="1691640" cy="1691640"/>
          </a:xfrm>
          <a:solidFill>
            <a:schemeClr val="accent4"/>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Tree>
    <p:extLst>
      <p:ext uri="{BB962C8B-B14F-4D97-AF65-F5344CB8AC3E}">
        <p14:creationId xmlns:p14="http://schemas.microsoft.com/office/powerpoint/2010/main" val="25521884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Row of 3 Icons - White">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14" name="Text Placeholder 10"/>
          <p:cNvSpPr>
            <a:spLocks noGrp="1"/>
          </p:cNvSpPr>
          <p:nvPr>
            <p:ph type="body" sz="quarter" idx="25"/>
          </p:nvPr>
        </p:nvSpPr>
        <p:spPr>
          <a:xfrm>
            <a:off x="571641" y="2043303"/>
            <a:ext cx="3538728" cy="3191256"/>
          </a:xfrm>
        </p:spPr>
        <p:txBody>
          <a:bodyPr/>
          <a:lstStyle>
            <a:lvl1pPr marL="0" indent="0">
              <a:buNone/>
              <a:defRPr/>
            </a:lvl1pPr>
          </a:lstStyle>
          <a:p>
            <a:pPr lvl="0"/>
            <a:r>
              <a:rPr lang="en-US"/>
              <a:t>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8" name="Text Placeholder 10"/>
          <p:cNvSpPr>
            <a:spLocks noGrp="1"/>
          </p:cNvSpPr>
          <p:nvPr>
            <p:ph type="body" sz="quarter" idx="26"/>
          </p:nvPr>
        </p:nvSpPr>
        <p:spPr>
          <a:xfrm>
            <a:off x="4321122" y="2043303"/>
            <a:ext cx="3538728" cy="3191256"/>
          </a:xfrm>
        </p:spPr>
        <p:txBody>
          <a:bodyPr/>
          <a:lstStyle>
            <a:lvl1pPr marL="0" indent="0">
              <a:buNone/>
              <a:defRPr/>
            </a:lvl1pPr>
          </a:lstStyle>
          <a:p>
            <a:pPr lvl="0"/>
            <a:r>
              <a:rPr lang="en-US"/>
              <a:t>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0" name="Text Placeholder 10"/>
          <p:cNvSpPr>
            <a:spLocks noGrp="1"/>
          </p:cNvSpPr>
          <p:nvPr>
            <p:ph type="body" sz="quarter" idx="28"/>
          </p:nvPr>
        </p:nvSpPr>
        <p:spPr>
          <a:xfrm>
            <a:off x="8070603" y="2043303"/>
            <a:ext cx="3538728" cy="3191256"/>
          </a:xfrm>
        </p:spPr>
        <p:txBody>
          <a:bodyPr/>
          <a:lstStyle>
            <a:lvl1pPr marL="0" indent="0">
              <a:buNone/>
              <a:defRPr/>
            </a:lvl1pPr>
          </a:lstStyle>
          <a:p>
            <a:pPr lvl="0"/>
            <a:r>
              <a:rPr lang="en-US"/>
              <a:t>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9076295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Row of 3 Icons - Red/Burgund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14" name="Text Placeholder 10"/>
          <p:cNvSpPr>
            <a:spLocks noGrp="1"/>
          </p:cNvSpPr>
          <p:nvPr>
            <p:ph type="body" sz="quarter" idx="25"/>
          </p:nvPr>
        </p:nvSpPr>
        <p:spPr>
          <a:xfrm>
            <a:off x="571641" y="2043303"/>
            <a:ext cx="3538728" cy="3191256"/>
          </a:xfrm>
          <a:solidFill>
            <a:schemeClr val="accent1"/>
          </a:solidFill>
          <a:ln w="12700">
            <a:noFill/>
          </a:ln>
        </p:spPr>
        <p:txBody>
          <a:bodyPr/>
          <a:lstStyle>
            <a:lvl1pPr marL="0" indent="0">
              <a:buNone/>
              <a:defRPr/>
            </a:lvl1pPr>
          </a:lstStyle>
          <a:p>
            <a:pPr lvl="0"/>
            <a:r>
              <a:rPr lang="en-US"/>
              <a:t>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8" name="Text Placeholder 10"/>
          <p:cNvSpPr>
            <a:spLocks noGrp="1"/>
          </p:cNvSpPr>
          <p:nvPr>
            <p:ph type="body" sz="quarter" idx="26"/>
          </p:nvPr>
        </p:nvSpPr>
        <p:spPr>
          <a:xfrm>
            <a:off x="4321122" y="2043303"/>
            <a:ext cx="3538728" cy="3191256"/>
          </a:xfrm>
          <a:solidFill>
            <a:schemeClr val="accent4"/>
          </a:solidFill>
          <a:ln w="12700">
            <a:noFill/>
          </a:ln>
        </p:spPr>
        <p:txBody>
          <a:bodyPr/>
          <a:lstStyle>
            <a:lvl1pPr marL="0" indent="0">
              <a:buNone/>
              <a:defRPr/>
            </a:lvl1pPr>
          </a:lstStyle>
          <a:p>
            <a:pPr lvl="0"/>
            <a:r>
              <a:rPr lang="en-US"/>
              <a:t>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0" name="Text Placeholder 10"/>
          <p:cNvSpPr>
            <a:spLocks noGrp="1"/>
          </p:cNvSpPr>
          <p:nvPr>
            <p:ph type="body" sz="quarter" idx="28"/>
          </p:nvPr>
        </p:nvSpPr>
        <p:spPr>
          <a:xfrm>
            <a:off x="8070603" y="2043303"/>
            <a:ext cx="3538728" cy="3191256"/>
          </a:xfrm>
          <a:solidFill>
            <a:schemeClr val="accent1"/>
          </a:solidFill>
          <a:ln w="12700">
            <a:noFill/>
          </a:ln>
        </p:spPr>
        <p:txBody>
          <a:bodyPr/>
          <a:lstStyle>
            <a:lvl1pPr marL="0" indent="0">
              <a:buNone/>
              <a:defRPr/>
            </a:lvl1pPr>
          </a:lstStyle>
          <a:p>
            <a:pPr lvl="0"/>
            <a:r>
              <a:rPr lang="en-US"/>
              <a:t>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9397747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Row of 4 Icons - White">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10" name="Text Placeholder 9"/>
          <p:cNvSpPr>
            <a:spLocks noGrp="1"/>
          </p:cNvSpPr>
          <p:nvPr>
            <p:ph type="body" sz="quarter" idx="15"/>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Edit Master text styles</a:t>
            </a:r>
          </a:p>
          <a:p>
            <a:pPr lvl="1"/>
            <a:r>
              <a:rPr lang="en-US"/>
              <a:t>Second level</a:t>
            </a:r>
          </a:p>
        </p:txBody>
      </p:sp>
      <p:sp>
        <p:nvSpPr>
          <p:cNvPr id="12" name="Text Placeholder 9"/>
          <p:cNvSpPr>
            <a:spLocks noGrp="1"/>
          </p:cNvSpPr>
          <p:nvPr>
            <p:ph type="body" sz="quarter" idx="17"/>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a:p>
            <a:pPr lvl="1"/>
            <a:r>
              <a:rPr lang="en-US"/>
              <a:t>Second level</a:t>
            </a:r>
          </a:p>
        </p:txBody>
      </p:sp>
      <p:sp>
        <p:nvSpPr>
          <p:cNvPr id="14" name="Text Placeholder 9"/>
          <p:cNvSpPr>
            <a:spLocks noGrp="1"/>
          </p:cNvSpPr>
          <p:nvPr>
            <p:ph type="body" sz="quarter" idx="19"/>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a:p>
            <a:pPr lvl="1"/>
            <a:r>
              <a:rPr lang="en-US"/>
              <a:t>Second level</a:t>
            </a:r>
          </a:p>
        </p:txBody>
      </p:sp>
      <p:sp>
        <p:nvSpPr>
          <p:cNvPr id="16" name="Text Placeholder 9"/>
          <p:cNvSpPr>
            <a:spLocks noGrp="1"/>
          </p:cNvSpPr>
          <p:nvPr>
            <p:ph type="body" sz="quarter" idx="2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a:p>
            <a:pPr lvl="1"/>
            <a:r>
              <a:rPr lang="en-US"/>
              <a:t>Second level</a:t>
            </a:r>
          </a:p>
        </p:txBody>
      </p:sp>
      <p:sp>
        <p:nvSpPr>
          <p:cNvPr id="19" name="Text Placeholder 10"/>
          <p:cNvSpPr>
            <a:spLocks noGrp="1"/>
          </p:cNvSpPr>
          <p:nvPr>
            <p:ph type="body" sz="quarter" idx="25"/>
          </p:nvPr>
        </p:nvSpPr>
        <p:spPr>
          <a:xfrm>
            <a:off x="571641" y="2043303"/>
            <a:ext cx="2596896" cy="2359152"/>
          </a:xfrm>
        </p:spPr>
        <p:txBody>
          <a:bodyPr/>
          <a:lstStyle>
            <a:lvl1pPr marL="0" indent="0">
              <a:buNone/>
              <a:defRPr/>
            </a:lvl1pPr>
          </a:lstStyle>
          <a:p>
            <a:pPr lvl="0"/>
            <a:r>
              <a:rPr lang="en-US"/>
              <a:t>Edit Master text styles</a:t>
            </a:r>
          </a:p>
        </p:txBody>
      </p:sp>
      <p:sp>
        <p:nvSpPr>
          <p:cNvPr id="6" name="Picture Placeholder 15"/>
          <p:cNvSpPr>
            <a:spLocks noGrp="1"/>
          </p:cNvSpPr>
          <p:nvPr>
            <p:ph type="pic" sz="quarter" idx="12"/>
          </p:nvPr>
        </p:nvSpPr>
        <p:spPr>
          <a:xfrm>
            <a:off x="1138569"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0" name="Text Placeholder 10"/>
          <p:cNvSpPr>
            <a:spLocks noGrp="1"/>
          </p:cNvSpPr>
          <p:nvPr>
            <p:ph type="body" sz="quarter" idx="26"/>
          </p:nvPr>
        </p:nvSpPr>
        <p:spPr>
          <a:xfrm>
            <a:off x="3384945" y="2043303"/>
            <a:ext cx="2596896" cy="2359152"/>
          </a:xfrm>
        </p:spPr>
        <p:txBody>
          <a:bodyPr/>
          <a:lstStyle>
            <a:lvl1pPr marL="0" indent="0">
              <a:buNone/>
              <a:defRPr/>
            </a:lvl1pPr>
          </a:lstStyle>
          <a:p>
            <a:pPr lvl="0"/>
            <a:r>
              <a:rPr lang="en-US"/>
              <a:t>Edit Master text styles</a:t>
            </a:r>
          </a:p>
        </p:txBody>
      </p:sp>
      <p:sp>
        <p:nvSpPr>
          <p:cNvPr id="21" name="Picture Placeholder 15"/>
          <p:cNvSpPr>
            <a:spLocks noGrp="1"/>
          </p:cNvSpPr>
          <p:nvPr>
            <p:ph type="pic" sz="quarter" idx="27"/>
          </p:nvPr>
        </p:nvSpPr>
        <p:spPr>
          <a:xfrm>
            <a:off x="3951873"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2" name="Text Placeholder 10"/>
          <p:cNvSpPr>
            <a:spLocks noGrp="1"/>
          </p:cNvSpPr>
          <p:nvPr>
            <p:ph type="body" sz="quarter" idx="28"/>
          </p:nvPr>
        </p:nvSpPr>
        <p:spPr>
          <a:xfrm>
            <a:off x="6198249" y="2043303"/>
            <a:ext cx="2596896" cy="2359152"/>
          </a:xfrm>
        </p:spPr>
        <p:txBody>
          <a:bodyPr/>
          <a:lstStyle>
            <a:lvl1pPr marL="0" indent="0">
              <a:buNone/>
              <a:defRPr/>
            </a:lvl1pPr>
          </a:lstStyle>
          <a:p>
            <a:pPr lvl="0"/>
            <a:r>
              <a:rPr lang="en-US"/>
              <a:t>Edit Master text styles</a:t>
            </a:r>
          </a:p>
        </p:txBody>
      </p:sp>
      <p:sp>
        <p:nvSpPr>
          <p:cNvPr id="23" name="Picture Placeholder 15"/>
          <p:cNvSpPr>
            <a:spLocks noGrp="1"/>
          </p:cNvSpPr>
          <p:nvPr>
            <p:ph type="pic" sz="quarter" idx="29"/>
          </p:nvPr>
        </p:nvSpPr>
        <p:spPr>
          <a:xfrm>
            <a:off x="67651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4" name="Text Placeholder 10"/>
          <p:cNvSpPr>
            <a:spLocks noGrp="1"/>
          </p:cNvSpPr>
          <p:nvPr>
            <p:ph type="body" sz="quarter" idx="30"/>
          </p:nvPr>
        </p:nvSpPr>
        <p:spPr>
          <a:xfrm>
            <a:off x="9010149" y="2043303"/>
            <a:ext cx="2596896" cy="2359152"/>
          </a:xfrm>
        </p:spPr>
        <p:txBody>
          <a:bodyPr/>
          <a:lstStyle>
            <a:lvl1pPr marL="0" indent="0">
              <a:buNone/>
              <a:defRPr/>
            </a:lvl1pPr>
          </a:lstStyle>
          <a:p>
            <a:pPr lvl="0"/>
            <a:r>
              <a:rPr lang="en-US"/>
              <a:t>Edit Master text styles</a:t>
            </a:r>
          </a:p>
        </p:txBody>
      </p:sp>
      <p:sp>
        <p:nvSpPr>
          <p:cNvPr id="25" name="Picture Placeholder 15"/>
          <p:cNvSpPr>
            <a:spLocks noGrp="1"/>
          </p:cNvSpPr>
          <p:nvPr>
            <p:ph type="pic" sz="quarter" idx="31"/>
          </p:nvPr>
        </p:nvSpPr>
        <p:spPr>
          <a:xfrm>
            <a:off x="95770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5512065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Row of 4 Icons - Red/Burgund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10" name="Text Placeholder 9"/>
          <p:cNvSpPr>
            <a:spLocks noGrp="1"/>
          </p:cNvSpPr>
          <p:nvPr>
            <p:ph type="body" sz="quarter" idx="15"/>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Edit Master text styles</a:t>
            </a:r>
          </a:p>
          <a:p>
            <a:pPr lvl="1"/>
            <a:r>
              <a:rPr lang="en-US"/>
              <a:t>Second level</a:t>
            </a:r>
          </a:p>
        </p:txBody>
      </p:sp>
      <p:sp>
        <p:nvSpPr>
          <p:cNvPr id="12" name="Text Placeholder 9"/>
          <p:cNvSpPr>
            <a:spLocks noGrp="1"/>
          </p:cNvSpPr>
          <p:nvPr>
            <p:ph type="body" sz="quarter" idx="17"/>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a:p>
            <a:pPr lvl="1"/>
            <a:r>
              <a:rPr lang="en-US"/>
              <a:t>Second level</a:t>
            </a:r>
          </a:p>
        </p:txBody>
      </p:sp>
      <p:sp>
        <p:nvSpPr>
          <p:cNvPr id="14" name="Text Placeholder 9"/>
          <p:cNvSpPr>
            <a:spLocks noGrp="1"/>
          </p:cNvSpPr>
          <p:nvPr>
            <p:ph type="body" sz="quarter" idx="19"/>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a:p>
            <a:pPr lvl="1"/>
            <a:r>
              <a:rPr lang="en-US"/>
              <a:t>Second level</a:t>
            </a:r>
          </a:p>
        </p:txBody>
      </p:sp>
      <p:sp>
        <p:nvSpPr>
          <p:cNvPr id="16" name="Text Placeholder 9"/>
          <p:cNvSpPr>
            <a:spLocks noGrp="1"/>
          </p:cNvSpPr>
          <p:nvPr>
            <p:ph type="body" sz="quarter" idx="2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a:p>
            <a:pPr lvl="1"/>
            <a:r>
              <a:rPr lang="en-US"/>
              <a:t>Second level</a:t>
            </a:r>
          </a:p>
        </p:txBody>
      </p:sp>
      <p:sp>
        <p:nvSpPr>
          <p:cNvPr id="19" name="Text Placeholder 10"/>
          <p:cNvSpPr>
            <a:spLocks noGrp="1"/>
          </p:cNvSpPr>
          <p:nvPr>
            <p:ph type="body" sz="quarter" idx="25"/>
          </p:nvPr>
        </p:nvSpPr>
        <p:spPr>
          <a:xfrm>
            <a:off x="571641" y="2043303"/>
            <a:ext cx="2596896" cy="2359152"/>
          </a:xfrm>
          <a:solidFill>
            <a:schemeClr val="accent1"/>
          </a:solidFill>
          <a:ln w="12700">
            <a:noFill/>
          </a:ln>
        </p:spPr>
        <p:txBody>
          <a:bodyPr/>
          <a:lstStyle>
            <a:lvl1pPr marL="0" indent="0">
              <a:buNone/>
              <a:defRPr/>
            </a:lvl1pPr>
          </a:lstStyle>
          <a:p>
            <a:pPr lvl="0"/>
            <a:r>
              <a:rPr lang="en-US"/>
              <a:t>Edit Master text styles</a:t>
            </a:r>
          </a:p>
        </p:txBody>
      </p:sp>
      <p:sp>
        <p:nvSpPr>
          <p:cNvPr id="6" name="Picture Placeholder 15"/>
          <p:cNvSpPr>
            <a:spLocks noGrp="1"/>
          </p:cNvSpPr>
          <p:nvPr>
            <p:ph type="pic" sz="quarter" idx="12"/>
          </p:nvPr>
        </p:nvSpPr>
        <p:spPr>
          <a:xfrm>
            <a:off x="1138569"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0" name="Text Placeholder 10"/>
          <p:cNvSpPr>
            <a:spLocks noGrp="1"/>
          </p:cNvSpPr>
          <p:nvPr>
            <p:ph type="body" sz="quarter" idx="26"/>
          </p:nvPr>
        </p:nvSpPr>
        <p:spPr>
          <a:xfrm>
            <a:off x="3384945" y="2043303"/>
            <a:ext cx="2596896" cy="2359152"/>
          </a:xfrm>
          <a:solidFill>
            <a:schemeClr val="accent4"/>
          </a:solidFill>
          <a:ln w="12700">
            <a:noFill/>
          </a:ln>
        </p:spPr>
        <p:txBody>
          <a:bodyPr/>
          <a:lstStyle>
            <a:lvl1pPr marL="0" indent="0">
              <a:buNone/>
              <a:defRPr/>
            </a:lvl1pPr>
          </a:lstStyle>
          <a:p>
            <a:pPr lvl="0"/>
            <a:r>
              <a:rPr lang="en-US"/>
              <a:t>Edit Master text styles</a:t>
            </a:r>
          </a:p>
        </p:txBody>
      </p:sp>
      <p:sp>
        <p:nvSpPr>
          <p:cNvPr id="21" name="Picture Placeholder 15"/>
          <p:cNvSpPr>
            <a:spLocks noGrp="1"/>
          </p:cNvSpPr>
          <p:nvPr>
            <p:ph type="pic" sz="quarter" idx="27"/>
          </p:nvPr>
        </p:nvSpPr>
        <p:spPr>
          <a:xfrm>
            <a:off x="3951873"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2" name="Text Placeholder 10"/>
          <p:cNvSpPr>
            <a:spLocks noGrp="1"/>
          </p:cNvSpPr>
          <p:nvPr>
            <p:ph type="body" sz="quarter" idx="28"/>
          </p:nvPr>
        </p:nvSpPr>
        <p:spPr>
          <a:xfrm>
            <a:off x="6198249" y="2043303"/>
            <a:ext cx="2596896" cy="2359152"/>
          </a:xfrm>
          <a:solidFill>
            <a:schemeClr val="accent1"/>
          </a:solidFill>
          <a:ln w="12700">
            <a:noFill/>
          </a:ln>
        </p:spPr>
        <p:txBody>
          <a:bodyPr/>
          <a:lstStyle>
            <a:lvl1pPr marL="0" indent="0">
              <a:buNone/>
              <a:defRPr/>
            </a:lvl1pPr>
          </a:lstStyle>
          <a:p>
            <a:pPr lvl="0"/>
            <a:r>
              <a:rPr lang="en-US"/>
              <a:t>Edit Master text styles</a:t>
            </a:r>
          </a:p>
        </p:txBody>
      </p:sp>
      <p:sp>
        <p:nvSpPr>
          <p:cNvPr id="23" name="Picture Placeholder 15"/>
          <p:cNvSpPr>
            <a:spLocks noGrp="1"/>
          </p:cNvSpPr>
          <p:nvPr>
            <p:ph type="pic" sz="quarter" idx="29"/>
          </p:nvPr>
        </p:nvSpPr>
        <p:spPr>
          <a:xfrm>
            <a:off x="67651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4" name="Text Placeholder 10"/>
          <p:cNvSpPr>
            <a:spLocks noGrp="1"/>
          </p:cNvSpPr>
          <p:nvPr>
            <p:ph type="body" sz="quarter" idx="30"/>
          </p:nvPr>
        </p:nvSpPr>
        <p:spPr>
          <a:xfrm>
            <a:off x="9010149" y="2043303"/>
            <a:ext cx="2596896" cy="2359152"/>
          </a:xfrm>
          <a:solidFill>
            <a:schemeClr val="accent4"/>
          </a:solidFill>
          <a:ln w="12700">
            <a:noFill/>
          </a:ln>
        </p:spPr>
        <p:txBody>
          <a:bodyPr/>
          <a:lstStyle>
            <a:lvl1pPr marL="0" indent="0">
              <a:buNone/>
              <a:defRPr/>
            </a:lvl1pPr>
          </a:lstStyle>
          <a:p>
            <a:pPr lvl="0"/>
            <a:r>
              <a:rPr lang="en-US"/>
              <a:t>Edit Master text styles</a:t>
            </a:r>
          </a:p>
        </p:txBody>
      </p:sp>
      <p:sp>
        <p:nvSpPr>
          <p:cNvPr id="25" name="Picture Placeholder 15"/>
          <p:cNvSpPr>
            <a:spLocks noGrp="1"/>
          </p:cNvSpPr>
          <p:nvPr>
            <p:ph type="pic" sz="quarter" idx="31"/>
          </p:nvPr>
        </p:nvSpPr>
        <p:spPr>
          <a:xfrm>
            <a:off x="95770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6180965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Row of 6 Icons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10" name="Text Placeholder 9"/>
          <p:cNvSpPr>
            <a:spLocks noGrp="1"/>
          </p:cNvSpPr>
          <p:nvPr>
            <p:ph type="body" sz="quarter" idx="15"/>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19" name="Text Placeholder 9"/>
          <p:cNvSpPr>
            <a:spLocks noGrp="1"/>
          </p:cNvSpPr>
          <p:nvPr>
            <p:ph type="body" sz="quarter" idx="18"/>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22" name="Text Placeholder 9"/>
          <p:cNvSpPr>
            <a:spLocks noGrp="1"/>
          </p:cNvSpPr>
          <p:nvPr>
            <p:ph type="body" sz="quarter" idx="2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25" name="Text Placeholder 9"/>
          <p:cNvSpPr>
            <a:spLocks noGrp="1"/>
          </p:cNvSpPr>
          <p:nvPr>
            <p:ph type="body" sz="quarter" idx="24"/>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28" name="Text Placeholder 9"/>
          <p:cNvSpPr>
            <a:spLocks noGrp="1"/>
          </p:cNvSpPr>
          <p:nvPr>
            <p:ph type="body" sz="quarter" idx="27"/>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31" name="Text Placeholder 9"/>
          <p:cNvSpPr>
            <a:spLocks noGrp="1"/>
          </p:cNvSpPr>
          <p:nvPr>
            <p:ph type="body" sz="quarter" idx="30"/>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32" name="Text Placeholder 9"/>
          <p:cNvSpPr>
            <a:spLocks noGrp="1"/>
          </p:cNvSpPr>
          <p:nvPr>
            <p:ph type="body" sz="quarter" idx="3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33" name="Text Placeholder 10"/>
          <p:cNvSpPr>
            <a:spLocks noGrp="1"/>
          </p:cNvSpPr>
          <p:nvPr>
            <p:ph type="body" sz="quarter" idx="32"/>
          </p:nvPr>
        </p:nvSpPr>
        <p:spPr>
          <a:xfrm>
            <a:off x="571641" y="2043303"/>
            <a:ext cx="1682496" cy="1517904"/>
          </a:xfrm>
        </p:spPr>
        <p:txBody>
          <a:bodyPr/>
          <a:lstStyle>
            <a:lvl1pPr marL="0" indent="0">
              <a:buNone/>
              <a:defRPr/>
            </a:lvl1pPr>
          </a:lstStyle>
          <a:p>
            <a:pPr lvl="0"/>
            <a:r>
              <a:rPr lang="en-US"/>
              <a:t>Edit Master text styles</a:t>
            </a:r>
          </a:p>
        </p:txBody>
      </p:sp>
      <p:sp>
        <p:nvSpPr>
          <p:cNvPr id="34" name="Picture Placeholder 15"/>
          <p:cNvSpPr>
            <a:spLocks noGrp="1"/>
          </p:cNvSpPr>
          <p:nvPr>
            <p:ph type="pic" sz="quarter" idx="12"/>
          </p:nvPr>
        </p:nvSpPr>
        <p:spPr>
          <a:xfrm>
            <a:off x="86424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5" name="Text Placeholder 10"/>
          <p:cNvSpPr>
            <a:spLocks noGrp="1"/>
          </p:cNvSpPr>
          <p:nvPr>
            <p:ph type="body" sz="quarter" idx="33"/>
          </p:nvPr>
        </p:nvSpPr>
        <p:spPr>
          <a:xfrm>
            <a:off x="2442536" y="2043303"/>
            <a:ext cx="1682496" cy="1517904"/>
          </a:xfrm>
        </p:spPr>
        <p:txBody>
          <a:bodyPr/>
          <a:lstStyle>
            <a:lvl1pPr marL="0" indent="0">
              <a:buNone/>
              <a:defRPr/>
            </a:lvl1pPr>
          </a:lstStyle>
          <a:p>
            <a:pPr lvl="0"/>
            <a:r>
              <a:rPr lang="en-US"/>
              <a:t>Edit Master text styles</a:t>
            </a:r>
          </a:p>
        </p:txBody>
      </p:sp>
      <p:sp>
        <p:nvSpPr>
          <p:cNvPr id="36" name="Picture Placeholder 15"/>
          <p:cNvSpPr>
            <a:spLocks noGrp="1"/>
          </p:cNvSpPr>
          <p:nvPr>
            <p:ph type="pic" sz="quarter" idx="34"/>
          </p:nvPr>
        </p:nvSpPr>
        <p:spPr>
          <a:xfrm>
            <a:off x="273514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7" name="Text Placeholder 10"/>
          <p:cNvSpPr>
            <a:spLocks noGrp="1"/>
          </p:cNvSpPr>
          <p:nvPr>
            <p:ph type="body" sz="quarter" idx="35"/>
          </p:nvPr>
        </p:nvSpPr>
        <p:spPr>
          <a:xfrm>
            <a:off x="4313431" y="2043303"/>
            <a:ext cx="1682496" cy="1517904"/>
          </a:xfrm>
        </p:spPr>
        <p:txBody>
          <a:bodyPr/>
          <a:lstStyle>
            <a:lvl1pPr marL="0" indent="0">
              <a:buNone/>
              <a:defRPr/>
            </a:lvl1pPr>
          </a:lstStyle>
          <a:p>
            <a:pPr lvl="0"/>
            <a:r>
              <a:rPr lang="en-US"/>
              <a:t>Edit Master text styles</a:t>
            </a:r>
          </a:p>
        </p:txBody>
      </p:sp>
      <p:sp>
        <p:nvSpPr>
          <p:cNvPr id="38" name="Picture Placeholder 15"/>
          <p:cNvSpPr>
            <a:spLocks noGrp="1"/>
          </p:cNvSpPr>
          <p:nvPr>
            <p:ph type="pic" sz="quarter" idx="36"/>
          </p:nvPr>
        </p:nvSpPr>
        <p:spPr>
          <a:xfrm>
            <a:off x="460603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9" name="Text Placeholder 10"/>
          <p:cNvSpPr>
            <a:spLocks noGrp="1"/>
          </p:cNvSpPr>
          <p:nvPr>
            <p:ph type="body" sz="quarter" idx="37"/>
          </p:nvPr>
        </p:nvSpPr>
        <p:spPr>
          <a:xfrm>
            <a:off x="6184326" y="2043303"/>
            <a:ext cx="1682496" cy="1517904"/>
          </a:xfrm>
        </p:spPr>
        <p:txBody>
          <a:bodyPr/>
          <a:lstStyle>
            <a:lvl1pPr marL="0" indent="0">
              <a:buNone/>
              <a:defRPr/>
            </a:lvl1pPr>
          </a:lstStyle>
          <a:p>
            <a:pPr lvl="0"/>
            <a:r>
              <a:rPr lang="en-US"/>
              <a:t>Edit Master text styles</a:t>
            </a:r>
          </a:p>
        </p:txBody>
      </p:sp>
      <p:sp>
        <p:nvSpPr>
          <p:cNvPr id="40" name="Picture Placeholder 15"/>
          <p:cNvSpPr>
            <a:spLocks noGrp="1"/>
          </p:cNvSpPr>
          <p:nvPr>
            <p:ph type="pic" sz="quarter" idx="38"/>
          </p:nvPr>
        </p:nvSpPr>
        <p:spPr>
          <a:xfrm>
            <a:off x="647693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41" name="Text Placeholder 10"/>
          <p:cNvSpPr>
            <a:spLocks noGrp="1"/>
          </p:cNvSpPr>
          <p:nvPr>
            <p:ph type="body" sz="quarter" idx="39"/>
          </p:nvPr>
        </p:nvSpPr>
        <p:spPr>
          <a:xfrm>
            <a:off x="8055221" y="2043303"/>
            <a:ext cx="1682496" cy="1517904"/>
          </a:xfrm>
        </p:spPr>
        <p:txBody>
          <a:bodyPr/>
          <a:lstStyle>
            <a:lvl1pPr marL="0" indent="0">
              <a:buNone/>
              <a:defRPr/>
            </a:lvl1pPr>
          </a:lstStyle>
          <a:p>
            <a:pPr lvl="0"/>
            <a:r>
              <a:rPr lang="en-US"/>
              <a:t>Edit Master text styles</a:t>
            </a:r>
          </a:p>
        </p:txBody>
      </p:sp>
      <p:sp>
        <p:nvSpPr>
          <p:cNvPr id="42" name="Picture Placeholder 15"/>
          <p:cNvSpPr>
            <a:spLocks noGrp="1"/>
          </p:cNvSpPr>
          <p:nvPr>
            <p:ph type="pic" sz="quarter" idx="40"/>
          </p:nvPr>
        </p:nvSpPr>
        <p:spPr>
          <a:xfrm>
            <a:off x="834782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43" name="Text Placeholder 10"/>
          <p:cNvSpPr>
            <a:spLocks noGrp="1"/>
          </p:cNvSpPr>
          <p:nvPr>
            <p:ph type="body" sz="quarter" idx="41"/>
          </p:nvPr>
        </p:nvSpPr>
        <p:spPr>
          <a:xfrm>
            <a:off x="9926117" y="2043303"/>
            <a:ext cx="1682496" cy="1517904"/>
          </a:xfrm>
        </p:spPr>
        <p:txBody>
          <a:bodyPr/>
          <a:lstStyle>
            <a:lvl1pPr marL="0" indent="0">
              <a:buNone/>
              <a:defRPr/>
            </a:lvl1pPr>
          </a:lstStyle>
          <a:p>
            <a:pPr lvl="0"/>
            <a:r>
              <a:rPr lang="en-US"/>
              <a:t>Edit Master text styles</a:t>
            </a:r>
          </a:p>
        </p:txBody>
      </p:sp>
      <p:sp>
        <p:nvSpPr>
          <p:cNvPr id="44" name="Picture Placeholder 15"/>
          <p:cNvSpPr>
            <a:spLocks noGrp="1"/>
          </p:cNvSpPr>
          <p:nvPr>
            <p:ph type="pic" sz="quarter" idx="42"/>
          </p:nvPr>
        </p:nvSpPr>
        <p:spPr>
          <a:xfrm>
            <a:off x="10218725"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7166581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Row of 6 Icons - Red/Burgun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10" name="Text Placeholder 9"/>
          <p:cNvSpPr>
            <a:spLocks noGrp="1"/>
          </p:cNvSpPr>
          <p:nvPr>
            <p:ph type="body" sz="quarter" idx="15"/>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19" name="Text Placeholder 9"/>
          <p:cNvSpPr>
            <a:spLocks noGrp="1"/>
          </p:cNvSpPr>
          <p:nvPr>
            <p:ph type="body" sz="quarter" idx="18"/>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22" name="Text Placeholder 9"/>
          <p:cNvSpPr>
            <a:spLocks noGrp="1"/>
          </p:cNvSpPr>
          <p:nvPr>
            <p:ph type="body" sz="quarter" idx="2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25" name="Text Placeholder 9"/>
          <p:cNvSpPr>
            <a:spLocks noGrp="1"/>
          </p:cNvSpPr>
          <p:nvPr>
            <p:ph type="body" sz="quarter" idx="24"/>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28" name="Text Placeholder 9"/>
          <p:cNvSpPr>
            <a:spLocks noGrp="1"/>
          </p:cNvSpPr>
          <p:nvPr>
            <p:ph type="body" sz="quarter" idx="27"/>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31" name="Text Placeholder 9"/>
          <p:cNvSpPr>
            <a:spLocks noGrp="1"/>
          </p:cNvSpPr>
          <p:nvPr>
            <p:ph type="body" sz="quarter" idx="30"/>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32" name="Text Placeholder 9"/>
          <p:cNvSpPr>
            <a:spLocks noGrp="1"/>
          </p:cNvSpPr>
          <p:nvPr>
            <p:ph type="body" sz="quarter" idx="3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Master text styles</a:t>
            </a:r>
          </a:p>
        </p:txBody>
      </p:sp>
      <p:sp>
        <p:nvSpPr>
          <p:cNvPr id="33" name="Text Placeholder 10"/>
          <p:cNvSpPr>
            <a:spLocks noGrp="1"/>
          </p:cNvSpPr>
          <p:nvPr>
            <p:ph type="body" sz="quarter" idx="32"/>
          </p:nvPr>
        </p:nvSpPr>
        <p:spPr>
          <a:xfrm>
            <a:off x="571641" y="2043303"/>
            <a:ext cx="1682496" cy="1517904"/>
          </a:xfrm>
          <a:solidFill>
            <a:schemeClr val="accent1"/>
          </a:solidFill>
        </p:spPr>
        <p:txBody>
          <a:bodyPr/>
          <a:lstStyle>
            <a:lvl1pPr marL="0" indent="0">
              <a:buNone/>
              <a:defRPr/>
            </a:lvl1pPr>
          </a:lstStyle>
          <a:p>
            <a:pPr lvl="0"/>
            <a:r>
              <a:rPr lang="en-US"/>
              <a:t>Edit Master text styles</a:t>
            </a:r>
          </a:p>
        </p:txBody>
      </p:sp>
      <p:sp>
        <p:nvSpPr>
          <p:cNvPr id="34" name="Picture Placeholder 15"/>
          <p:cNvSpPr>
            <a:spLocks noGrp="1"/>
          </p:cNvSpPr>
          <p:nvPr>
            <p:ph type="pic" sz="quarter" idx="12"/>
          </p:nvPr>
        </p:nvSpPr>
        <p:spPr>
          <a:xfrm>
            <a:off x="86424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5" name="Text Placeholder 10"/>
          <p:cNvSpPr>
            <a:spLocks noGrp="1"/>
          </p:cNvSpPr>
          <p:nvPr>
            <p:ph type="body" sz="quarter" idx="33"/>
          </p:nvPr>
        </p:nvSpPr>
        <p:spPr>
          <a:xfrm>
            <a:off x="2442536" y="2043303"/>
            <a:ext cx="1682496" cy="1517904"/>
          </a:xfrm>
          <a:solidFill>
            <a:schemeClr val="accent4"/>
          </a:solidFill>
        </p:spPr>
        <p:txBody>
          <a:bodyPr/>
          <a:lstStyle>
            <a:lvl1pPr marL="0" indent="0">
              <a:buNone/>
              <a:defRPr/>
            </a:lvl1pPr>
          </a:lstStyle>
          <a:p>
            <a:pPr lvl="0"/>
            <a:r>
              <a:rPr lang="en-US"/>
              <a:t>Edit Master text styles</a:t>
            </a:r>
          </a:p>
        </p:txBody>
      </p:sp>
      <p:sp>
        <p:nvSpPr>
          <p:cNvPr id="36" name="Picture Placeholder 15"/>
          <p:cNvSpPr>
            <a:spLocks noGrp="1"/>
          </p:cNvSpPr>
          <p:nvPr>
            <p:ph type="pic" sz="quarter" idx="34"/>
          </p:nvPr>
        </p:nvSpPr>
        <p:spPr>
          <a:xfrm>
            <a:off x="273514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7" name="Text Placeholder 10"/>
          <p:cNvSpPr>
            <a:spLocks noGrp="1"/>
          </p:cNvSpPr>
          <p:nvPr>
            <p:ph type="body" sz="quarter" idx="35"/>
          </p:nvPr>
        </p:nvSpPr>
        <p:spPr>
          <a:xfrm>
            <a:off x="4313431" y="2043303"/>
            <a:ext cx="1682496" cy="1517904"/>
          </a:xfrm>
          <a:solidFill>
            <a:schemeClr val="accent1"/>
          </a:solidFill>
        </p:spPr>
        <p:txBody>
          <a:bodyPr/>
          <a:lstStyle>
            <a:lvl1pPr marL="0" indent="0">
              <a:buNone/>
              <a:defRPr/>
            </a:lvl1pPr>
          </a:lstStyle>
          <a:p>
            <a:pPr lvl="0"/>
            <a:r>
              <a:rPr lang="en-US"/>
              <a:t>Edit Master text styles</a:t>
            </a:r>
          </a:p>
        </p:txBody>
      </p:sp>
      <p:sp>
        <p:nvSpPr>
          <p:cNvPr id="38" name="Picture Placeholder 15"/>
          <p:cNvSpPr>
            <a:spLocks noGrp="1"/>
          </p:cNvSpPr>
          <p:nvPr>
            <p:ph type="pic" sz="quarter" idx="36"/>
          </p:nvPr>
        </p:nvSpPr>
        <p:spPr>
          <a:xfrm>
            <a:off x="460603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9" name="Text Placeholder 10"/>
          <p:cNvSpPr>
            <a:spLocks noGrp="1"/>
          </p:cNvSpPr>
          <p:nvPr>
            <p:ph type="body" sz="quarter" idx="37"/>
          </p:nvPr>
        </p:nvSpPr>
        <p:spPr>
          <a:xfrm>
            <a:off x="6184326" y="2043303"/>
            <a:ext cx="1682496" cy="1517904"/>
          </a:xfrm>
          <a:solidFill>
            <a:schemeClr val="accent4"/>
          </a:solidFill>
        </p:spPr>
        <p:txBody>
          <a:bodyPr/>
          <a:lstStyle>
            <a:lvl1pPr marL="0" indent="0">
              <a:buNone/>
              <a:defRPr/>
            </a:lvl1pPr>
          </a:lstStyle>
          <a:p>
            <a:pPr lvl="0"/>
            <a:r>
              <a:rPr lang="en-US"/>
              <a:t>Edit Master text styles</a:t>
            </a:r>
          </a:p>
        </p:txBody>
      </p:sp>
      <p:sp>
        <p:nvSpPr>
          <p:cNvPr id="40" name="Picture Placeholder 15"/>
          <p:cNvSpPr>
            <a:spLocks noGrp="1"/>
          </p:cNvSpPr>
          <p:nvPr>
            <p:ph type="pic" sz="quarter" idx="38"/>
          </p:nvPr>
        </p:nvSpPr>
        <p:spPr>
          <a:xfrm>
            <a:off x="647693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41" name="Text Placeholder 10"/>
          <p:cNvSpPr>
            <a:spLocks noGrp="1"/>
          </p:cNvSpPr>
          <p:nvPr>
            <p:ph type="body" sz="quarter" idx="39"/>
          </p:nvPr>
        </p:nvSpPr>
        <p:spPr>
          <a:xfrm>
            <a:off x="8055221" y="2043303"/>
            <a:ext cx="1682496" cy="1517904"/>
          </a:xfrm>
          <a:solidFill>
            <a:schemeClr val="accent1"/>
          </a:solidFill>
        </p:spPr>
        <p:txBody>
          <a:bodyPr/>
          <a:lstStyle>
            <a:lvl1pPr marL="0" indent="0">
              <a:buNone/>
              <a:defRPr/>
            </a:lvl1pPr>
          </a:lstStyle>
          <a:p>
            <a:pPr lvl="0"/>
            <a:r>
              <a:rPr lang="en-US"/>
              <a:t>Edit Master text styles</a:t>
            </a:r>
          </a:p>
        </p:txBody>
      </p:sp>
      <p:sp>
        <p:nvSpPr>
          <p:cNvPr id="42" name="Picture Placeholder 15"/>
          <p:cNvSpPr>
            <a:spLocks noGrp="1"/>
          </p:cNvSpPr>
          <p:nvPr>
            <p:ph type="pic" sz="quarter" idx="40"/>
          </p:nvPr>
        </p:nvSpPr>
        <p:spPr>
          <a:xfrm>
            <a:off x="834782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43" name="Text Placeholder 10"/>
          <p:cNvSpPr>
            <a:spLocks noGrp="1"/>
          </p:cNvSpPr>
          <p:nvPr>
            <p:ph type="body" sz="quarter" idx="41"/>
          </p:nvPr>
        </p:nvSpPr>
        <p:spPr>
          <a:xfrm>
            <a:off x="9926117" y="2043303"/>
            <a:ext cx="1682496" cy="1517904"/>
          </a:xfrm>
          <a:solidFill>
            <a:schemeClr val="accent4"/>
          </a:solidFill>
        </p:spPr>
        <p:txBody>
          <a:bodyPr/>
          <a:lstStyle>
            <a:lvl1pPr marL="0" indent="0">
              <a:buNone/>
              <a:defRPr/>
            </a:lvl1pPr>
          </a:lstStyle>
          <a:p>
            <a:pPr lvl="0"/>
            <a:r>
              <a:rPr lang="en-US"/>
              <a:t>Edit Master text styles</a:t>
            </a:r>
          </a:p>
        </p:txBody>
      </p:sp>
      <p:sp>
        <p:nvSpPr>
          <p:cNvPr id="44" name="Picture Placeholder 15"/>
          <p:cNvSpPr>
            <a:spLocks noGrp="1"/>
          </p:cNvSpPr>
          <p:nvPr>
            <p:ph type="pic" sz="quarter" idx="42"/>
          </p:nvPr>
        </p:nvSpPr>
        <p:spPr>
          <a:xfrm>
            <a:off x="10218725"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27933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1551278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con Grid - White">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Edit Master text styles</a:t>
            </a:r>
          </a:p>
          <a:p>
            <a:pPr lvl="1"/>
            <a:r>
              <a:rPr lang="en-US"/>
              <a:t>Second level</a:t>
            </a:r>
          </a:p>
          <a:p>
            <a:pPr lvl="2"/>
            <a:r>
              <a:rPr lang="en-US"/>
              <a:t>Third level</a:t>
            </a:r>
          </a:p>
        </p:txBody>
      </p:sp>
      <p:sp>
        <p:nvSpPr>
          <p:cNvPr id="15" name="Text Placeholder 3"/>
          <p:cNvSpPr>
            <a:spLocks noGrp="1"/>
          </p:cNvSpPr>
          <p:nvPr>
            <p:ph type="body" sz="quarter" idx="18"/>
          </p:nvPr>
        </p:nvSpPr>
        <p:spPr>
          <a:xfrm>
            <a:off x="8378371" y="573313"/>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Edit Master text styles</a:t>
            </a:r>
          </a:p>
        </p:txBody>
      </p:sp>
      <p:sp>
        <p:nvSpPr>
          <p:cNvPr id="32" name="Text Placeholder 3"/>
          <p:cNvSpPr>
            <a:spLocks noGrp="1"/>
          </p:cNvSpPr>
          <p:nvPr>
            <p:ph type="body" sz="quarter" idx="28"/>
          </p:nvPr>
        </p:nvSpPr>
        <p:spPr>
          <a:xfrm>
            <a:off x="5249657" y="573313"/>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Edit Master text styles</a:t>
            </a:r>
          </a:p>
        </p:txBody>
      </p:sp>
      <p:sp>
        <p:nvSpPr>
          <p:cNvPr id="33" name="Text Placeholder 3"/>
          <p:cNvSpPr>
            <a:spLocks noGrp="1"/>
          </p:cNvSpPr>
          <p:nvPr>
            <p:ph type="body" sz="quarter" idx="29"/>
          </p:nvPr>
        </p:nvSpPr>
        <p:spPr>
          <a:xfrm>
            <a:off x="8378371" y="3268980"/>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Edit Master text styles</a:t>
            </a:r>
          </a:p>
        </p:txBody>
      </p:sp>
      <p:sp>
        <p:nvSpPr>
          <p:cNvPr id="34" name="Text Placeholder 3"/>
          <p:cNvSpPr>
            <a:spLocks noGrp="1"/>
          </p:cNvSpPr>
          <p:nvPr>
            <p:ph type="body" sz="quarter" idx="30"/>
          </p:nvPr>
        </p:nvSpPr>
        <p:spPr>
          <a:xfrm>
            <a:off x="5249657" y="3268980"/>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Edit Master text styles</a:t>
            </a:r>
          </a:p>
        </p:txBody>
      </p:sp>
      <p:sp>
        <p:nvSpPr>
          <p:cNvPr id="22" name="Picture Placeholder 8"/>
          <p:cNvSpPr>
            <a:spLocks noGrp="1"/>
          </p:cNvSpPr>
          <p:nvPr>
            <p:ph type="pic" sz="quarter" idx="21"/>
          </p:nvPr>
        </p:nvSpPr>
        <p:spPr>
          <a:xfrm>
            <a:off x="6196351"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
        <p:nvSpPr>
          <p:cNvPr id="30" name="Picture Placeholder 8"/>
          <p:cNvSpPr>
            <a:spLocks noGrp="1"/>
          </p:cNvSpPr>
          <p:nvPr>
            <p:ph type="pic" sz="quarter" idx="26"/>
          </p:nvPr>
        </p:nvSpPr>
        <p:spPr>
          <a:xfrm>
            <a:off x="6196351"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
        <p:nvSpPr>
          <p:cNvPr id="31" name="Picture Placeholder 8"/>
          <p:cNvSpPr>
            <a:spLocks noGrp="1"/>
          </p:cNvSpPr>
          <p:nvPr>
            <p:ph type="pic" sz="quarter" idx="27"/>
          </p:nvPr>
        </p:nvSpPr>
        <p:spPr>
          <a:xfrm>
            <a:off x="9325065"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
        <p:nvSpPr>
          <p:cNvPr id="29" name="Picture Placeholder 8"/>
          <p:cNvSpPr>
            <a:spLocks noGrp="1"/>
          </p:cNvSpPr>
          <p:nvPr>
            <p:ph type="pic" sz="quarter" idx="25"/>
          </p:nvPr>
        </p:nvSpPr>
        <p:spPr>
          <a:xfrm>
            <a:off x="9325065"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524926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con Grid - Red/Burgund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Edit Master text styles</a:t>
            </a:r>
          </a:p>
          <a:p>
            <a:pPr lvl="1"/>
            <a:r>
              <a:rPr lang="en-US"/>
              <a:t>Second level</a:t>
            </a:r>
          </a:p>
          <a:p>
            <a:pPr lvl="2"/>
            <a:r>
              <a:rPr lang="en-US"/>
              <a:t>Third level</a:t>
            </a:r>
          </a:p>
        </p:txBody>
      </p:sp>
      <p:sp>
        <p:nvSpPr>
          <p:cNvPr id="15" name="Text Placeholder 3"/>
          <p:cNvSpPr>
            <a:spLocks noGrp="1"/>
          </p:cNvSpPr>
          <p:nvPr>
            <p:ph type="body" sz="quarter" idx="18"/>
          </p:nvPr>
        </p:nvSpPr>
        <p:spPr>
          <a:xfrm>
            <a:off x="8378371" y="573313"/>
            <a:ext cx="3127829" cy="2692401"/>
          </a:xfrm>
          <a:solidFill>
            <a:schemeClr val="accent1"/>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32" name="Text Placeholder 3"/>
          <p:cNvSpPr>
            <a:spLocks noGrp="1"/>
          </p:cNvSpPr>
          <p:nvPr>
            <p:ph type="body" sz="quarter" idx="28"/>
          </p:nvPr>
        </p:nvSpPr>
        <p:spPr>
          <a:xfrm>
            <a:off x="5249657" y="573313"/>
            <a:ext cx="3127829" cy="2692401"/>
          </a:xfrm>
          <a:solidFill>
            <a:schemeClr val="accent4"/>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33" name="Text Placeholder 3"/>
          <p:cNvSpPr>
            <a:spLocks noGrp="1"/>
          </p:cNvSpPr>
          <p:nvPr>
            <p:ph type="body" sz="quarter" idx="29"/>
          </p:nvPr>
        </p:nvSpPr>
        <p:spPr>
          <a:xfrm>
            <a:off x="8378371" y="3268980"/>
            <a:ext cx="3127829" cy="2692401"/>
          </a:xfrm>
          <a:solidFill>
            <a:schemeClr val="accent4"/>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34" name="Text Placeholder 3"/>
          <p:cNvSpPr>
            <a:spLocks noGrp="1"/>
          </p:cNvSpPr>
          <p:nvPr>
            <p:ph type="body" sz="quarter" idx="30"/>
          </p:nvPr>
        </p:nvSpPr>
        <p:spPr>
          <a:xfrm>
            <a:off x="5249657" y="3268980"/>
            <a:ext cx="3127829" cy="2692401"/>
          </a:xfrm>
          <a:solidFill>
            <a:schemeClr val="accent1"/>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13" name="Picture Placeholder 8"/>
          <p:cNvSpPr>
            <a:spLocks noGrp="1"/>
          </p:cNvSpPr>
          <p:nvPr>
            <p:ph type="pic" sz="quarter" idx="21"/>
          </p:nvPr>
        </p:nvSpPr>
        <p:spPr>
          <a:xfrm>
            <a:off x="6196351"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
        <p:nvSpPr>
          <p:cNvPr id="14" name="Picture Placeholder 8"/>
          <p:cNvSpPr>
            <a:spLocks noGrp="1"/>
          </p:cNvSpPr>
          <p:nvPr>
            <p:ph type="pic" sz="quarter" idx="26"/>
          </p:nvPr>
        </p:nvSpPr>
        <p:spPr>
          <a:xfrm>
            <a:off x="6196351"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
        <p:nvSpPr>
          <p:cNvPr id="16" name="Picture Placeholder 8"/>
          <p:cNvSpPr>
            <a:spLocks noGrp="1"/>
          </p:cNvSpPr>
          <p:nvPr>
            <p:ph type="pic" sz="quarter" idx="27"/>
          </p:nvPr>
        </p:nvSpPr>
        <p:spPr>
          <a:xfrm>
            <a:off x="9325065"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
        <p:nvSpPr>
          <p:cNvPr id="17" name="Picture Placeholder 8"/>
          <p:cNvSpPr>
            <a:spLocks noGrp="1"/>
          </p:cNvSpPr>
          <p:nvPr>
            <p:ph type="pic" sz="quarter" idx="25"/>
          </p:nvPr>
        </p:nvSpPr>
        <p:spPr>
          <a:xfrm>
            <a:off x="9325065"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251046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6187437" y="1676400"/>
            <a:ext cx="5433058" cy="4419600"/>
          </a:xfrm>
        </p:spPr>
        <p:txBody>
          <a:bodyPr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Edit Master text styles</a:t>
            </a:r>
          </a:p>
          <a:p>
            <a:pPr lvl="1"/>
            <a:r>
              <a:rPr lang="en-US"/>
              <a:t>Second level</a:t>
            </a:r>
          </a:p>
          <a:p>
            <a:pPr lvl="2"/>
            <a:r>
              <a:rPr lang="en-US"/>
              <a:t>Third level</a:t>
            </a:r>
          </a:p>
        </p:txBody>
      </p:sp>
      <p:sp>
        <p:nvSpPr>
          <p:cNvPr id="9" name="Picture Placeholder 8"/>
          <p:cNvSpPr>
            <a:spLocks noGrp="1"/>
          </p:cNvSpPr>
          <p:nvPr>
            <p:ph type="pic" sz="quarter" idx="12"/>
          </p:nvPr>
        </p:nvSpPr>
        <p:spPr>
          <a:xfrm>
            <a:off x="571500" y="587229"/>
            <a:ext cx="4478672" cy="5385732"/>
          </a:xfrm>
          <a:solidFill>
            <a:schemeClr val="tx2"/>
          </a:solidFill>
        </p:spPr>
        <p:txBody>
          <a:bodyPr tIns="1280160" rtlCol="0">
            <a:noAutofit/>
          </a:bodyPr>
          <a:lstStyle>
            <a:lvl1pPr marL="0" indent="0" algn="ctr">
              <a:spcAft>
                <a:spcPts val="0"/>
              </a:spcAft>
              <a:buNone/>
              <a:defRPr sz="3200" b="1" cap="all" baseline="0">
                <a:solidFill>
                  <a:srgbClr val="FF289F"/>
                </a:solidFill>
              </a:defRPr>
            </a:lvl1pPr>
          </a:lstStyle>
          <a:p>
            <a:pPr lvl="0"/>
            <a:r>
              <a:rPr lang="en-US" noProof="0"/>
              <a:t>Click icon to add picture</a:t>
            </a:r>
            <a:endParaRPr lang="en-US" noProof="0" dirty="0"/>
          </a:p>
        </p:txBody>
      </p:sp>
      <p:sp>
        <p:nvSpPr>
          <p:cNvPr id="8" name="Text Placeholder 8"/>
          <p:cNvSpPr>
            <a:spLocks noGrp="1"/>
          </p:cNvSpPr>
          <p:nvPr>
            <p:ph type="body" sz="quarter" idx="17"/>
          </p:nvPr>
        </p:nvSpPr>
        <p:spPr>
          <a:xfrm>
            <a:off x="6187438" y="587229"/>
            <a:ext cx="5431536" cy="274320"/>
          </a:xfrm>
        </p:spPr>
        <p:txBody>
          <a:bodyPr anchor="b"/>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a:t>Edit Master text styles</a:t>
            </a:r>
          </a:p>
        </p:txBody>
      </p:sp>
      <p:sp>
        <p:nvSpPr>
          <p:cNvPr id="10" name="Text Placeholder 6"/>
          <p:cNvSpPr>
            <a:spLocks noGrp="1"/>
          </p:cNvSpPr>
          <p:nvPr>
            <p:ph type="body" sz="quarter" idx="18"/>
          </p:nvPr>
        </p:nvSpPr>
        <p:spPr>
          <a:xfrm>
            <a:off x="6187438"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a:t>Edit Master text styles</a:t>
            </a:r>
          </a:p>
        </p:txBody>
      </p:sp>
    </p:spTree>
    <p:extLst>
      <p:ext uri="{BB962C8B-B14F-4D97-AF65-F5344CB8AC3E}">
        <p14:creationId xmlns:p14="http://schemas.microsoft.com/office/powerpoint/2010/main" val="33267008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13" name="Picture Placeholder 8"/>
          <p:cNvSpPr>
            <a:spLocks noGrp="1"/>
          </p:cNvSpPr>
          <p:nvPr>
            <p:ph type="pic" sz="quarter" idx="19"/>
          </p:nvPr>
        </p:nvSpPr>
        <p:spPr>
          <a:xfrm>
            <a:off x="7140302" y="587229"/>
            <a:ext cx="4478672" cy="5385732"/>
          </a:xfrm>
          <a:solidFill>
            <a:schemeClr val="tx2"/>
          </a:solidFill>
        </p:spPr>
        <p:txBody>
          <a:bodyPr tIns="1280160" rtlCol="0">
            <a:noAutofit/>
          </a:bodyPr>
          <a:lstStyle>
            <a:lvl1pPr marL="0" indent="0" algn="ctr">
              <a:spcAft>
                <a:spcPts val="0"/>
              </a:spcAft>
              <a:buNone/>
              <a:defRPr sz="3200" b="1" cap="all" baseline="0">
                <a:solidFill>
                  <a:srgbClr val="FF289F"/>
                </a:solidFill>
              </a:defRPr>
            </a:lvl1pPr>
          </a:lstStyle>
          <a:p>
            <a:pPr lvl="0"/>
            <a:r>
              <a:rPr lang="en-US" noProof="0"/>
              <a:t>Click icon to add picture</a:t>
            </a:r>
            <a:endParaRPr lang="en-US" noProof="0" dirty="0"/>
          </a:p>
        </p:txBody>
      </p:sp>
      <p:sp>
        <p:nvSpPr>
          <p:cNvPr id="6" name="Text Placeholder 6"/>
          <p:cNvSpPr>
            <a:spLocks noGrp="1"/>
          </p:cNvSpPr>
          <p:nvPr>
            <p:ph type="body" sz="quarter" idx="11"/>
          </p:nvPr>
        </p:nvSpPr>
        <p:spPr>
          <a:xfrm>
            <a:off x="573026" y="1676400"/>
            <a:ext cx="5433058" cy="4419600"/>
          </a:xfrm>
        </p:spPr>
        <p:txBody>
          <a:bodyPr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Edit Master text styles</a:t>
            </a:r>
          </a:p>
          <a:p>
            <a:pPr lvl="1"/>
            <a:r>
              <a:rPr lang="en-US"/>
              <a:t>Second level</a:t>
            </a:r>
          </a:p>
          <a:p>
            <a:pPr lvl="2"/>
            <a:r>
              <a:rPr lang="en-US"/>
              <a:t>Third level</a:t>
            </a:r>
          </a:p>
        </p:txBody>
      </p:sp>
      <p:sp>
        <p:nvSpPr>
          <p:cNvPr id="9" name="Text Placeholder 8"/>
          <p:cNvSpPr>
            <a:spLocks noGrp="1"/>
          </p:cNvSpPr>
          <p:nvPr>
            <p:ph type="body" sz="quarter" idx="17"/>
          </p:nvPr>
        </p:nvSpPr>
        <p:spPr>
          <a:xfrm>
            <a:off x="573027" y="587229"/>
            <a:ext cx="5431536" cy="274320"/>
          </a:xfrm>
        </p:spPr>
        <p:txBody>
          <a:bodyPr anchor="b"/>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a:t>Edit Master text styles</a:t>
            </a:r>
          </a:p>
        </p:txBody>
      </p:sp>
      <p:sp>
        <p:nvSpPr>
          <p:cNvPr id="11" name="Text Placeholder 6"/>
          <p:cNvSpPr>
            <a:spLocks noGrp="1"/>
          </p:cNvSpPr>
          <p:nvPr>
            <p:ph type="body" sz="quarter" idx="18"/>
          </p:nvPr>
        </p:nvSpPr>
        <p:spPr>
          <a:xfrm>
            <a:off x="573027"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a:t>Edit Master text styles</a:t>
            </a:r>
          </a:p>
        </p:txBody>
      </p:sp>
    </p:spTree>
    <p:extLst>
      <p:ext uri="{BB962C8B-B14F-4D97-AF65-F5344CB8AC3E}">
        <p14:creationId xmlns:p14="http://schemas.microsoft.com/office/powerpoint/2010/main" val="4051132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7" name="Text Placeholder 6"/>
          <p:cNvSpPr>
            <a:spLocks noGrp="1"/>
          </p:cNvSpPr>
          <p:nvPr>
            <p:ph type="body" sz="quarter" idx="11"/>
          </p:nvPr>
        </p:nvSpPr>
        <p:spPr>
          <a:xfrm>
            <a:off x="2796539" y="3156597"/>
            <a:ext cx="8823959" cy="2836836"/>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Edit Master text styles</a:t>
            </a:r>
          </a:p>
          <a:p>
            <a:pPr lvl="1"/>
            <a:r>
              <a:rPr lang="en-US"/>
              <a:t>Second level</a:t>
            </a:r>
          </a:p>
          <a:p>
            <a:pPr lvl="2"/>
            <a:r>
              <a:rPr lang="en-US"/>
              <a:t>Third level</a:t>
            </a:r>
          </a:p>
        </p:txBody>
      </p:sp>
      <p:sp>
        <p:nvSpPr>
          <p:cNvPr id="9" name="Picture Placeholder 8"/>
          <p:cNvSpPr>
            <a:spLocks noGrp="1"/>
          </p:cNvSpPr>
          <p:nvPr>
            <p:ph type="pic" sz="quarter" idx="12"/>
          </p:nvPr>
        </p:nvSpPr>
        <p:spPr>
          <a:xfrm>
            <a:off x="571501" y="2034066"/>
            <a:ext cx="1883664" cy="1883178"/>
          </a:xfrm>
          <a:solidFill>
            <a:schemeClr val="tx2"/>
          </a:solidFill>
        </p:spPr>
        <p:txBody>
          <a:bodyPr tIns="182880" rtlCol="0">
            <a:noAutofit/>
          </a:bodyPr>
          <a:lstStyle>
            <a:lvl1pPr marL="0" indent="0" algn="ctr">
              <a:spcAft>
                <a:spcPts val="0"/>
              </a:spcAft>
              <a:buNone/>
              <a:defRPr b="1" cap="all" baseline="0">
                <a:solidFill>
                  <a:srgbClr val="FF289F"/>
                </a:solidFill>
              </a:defRPr>
            </a:lvl1pPr>
          </a:lstStyle>
          <a:p>
            <a:pPr lvl="0"/>
            <a:r>
              <a:rPr lang="en-US" noProof="0"/>
              <a:t>Click icon to add picture</a:t>
            </a:r>
            <a:endParaRPr lang="en-US" noProof="0" dirty="0"/>
          </a:p>
        </p:txBody>
      </p:sp>
      <p:sp>
        <p:nvSpPr>
          <p:cNvPr id="11" name="Text Placeholder 8"/>
          <p:cNvSpPr>
            <a:spLocks noGrp="1"/>
          </p:cNvSpPr>
          <p:nvPr>
            <p:ph type="body" sz="quarter" idx="17"/>
          </p:nvPr>
        </p:nvSpPr>
        <p:spPr>
          <a:xfrm>
            <a:off x="2796539" y="2008666"/>
            <a:ext cx="5431536" cy="274320"/>
          </a:xfrm>
        </p:spPr>
        <p:txBody>
          <a:bodyPr anchor="b"/>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a:t>Edit Master text styles</a:t>
            </a:r>
          </a:p>
        </p:txBody>
      </p:sp>
      <p:sp>
        <p:nvSpPr>
          <p:cNvPr id="12" name="Text Placeholder 6"/>
          <p:cNvSpPr>
            <a:spLocks noGrp="1"/>
          </p:cNvSpPr>
          <p:nvPr>
            <p:ph type="body" sz="quarter" idx="18"/>
          </p:nvPr>
        </p:nvSpPr>
        <p:spPr>
          <a:xfrm>
            <a:off x="2796539" y="2376371"/>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a:t>Edit Master text styles</a:t>
            </a:r>
          </a:p>
        </p:txBody>
      </p:sp>
    </p:spTree>
    <p:extLst>
      <p:ext uri="{BB962C8B-B14F-4D97-AF65-F5344CB8AC3E}">
        <p14:creationId xmlns:p14="http://schemas.microsoft.com/office/powerpoint/2010/main" val="23373889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Tree>
    <p:extLst>
      <p:ext uri="{BB962C8B-B14F-4D97-AF65-F5344CB8AC3E}">
        <p14:creationId xmlns:p14="http://schemas.microsoft.com/office/powerpoint/2010/main" val="39845056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1001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4936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C28B2362-88A3-4273-B8A1-215F4AAA838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8863" y="5746750"/>
            <a:ext cx="10699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a:extLst>
              <a:ext uri="{FF2B5EF4-FFF2-40B4-BE49-F238E27FC236}">
                <a16:creationId xmlns:a16="http://schemas.microsoft.com/office/drawing/2014/main" id="{E7A28C2C-D1AE-48EF-B416-5C72BC14661B}"/>
              </a:ext>
            </a:extLst>
          </p:cNvPr>
          <p:cNvSpPr txBox="1">
            <a:spLocks noChangeArrowheads="1"/>
          </p:cNvSpPr>
          <p:nvPr userDrawn="1"/>
        </p:nvSpPr>
        <p:spPr bwMode="auto">
          <a:xfrm>
            <a:off x="9948863" y="4227513"/>
            <a:ext cx="1481137"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700"/>
              <a:t>Lincoln Financial Group is the </a:t>
            </a:r>
            <a:br>
              <a:rPr lang="en-US" altLang="en-US" sz="700"/>
            </a:br>
            <a:r>
              <a:rPr lang="en-US" altLang="en-US" sz="700"/>
              <a:t>marketing name for Lincoln National Corporation and its affiliates. </a:t>
            </a:r>
            <a:br>
              <a:rPr lang="en-US" altLang="en-US" sz="700"/>
            </a:br>
            <a:br>
              <a:rPr lang="en-US" altLang="en-US" sz="700"/>
            </a:br>
            <a:r>
              <a:rPr lang="en-US" altLang="en-US" sz="700"/>
              <a:t>Affiliates are separately </a:t>
            </a:r>
            <a:br>
              <a:rPr lang="en-US" altLang="en-US" sz="700"/>
            </a:br>
            <a:r>
              <a:rPr lang="en-US" altLang="en-US" sz="700"/>
              <a:t>responsible for their own financial </a:t>
            </a:r>
            <a:br>
              <a:rPr lang="en-US" altLang="en-US" sz="700"/>
            </a:br>
            <a:r>
              <a:rPr lang="en-US" altLang="en-US" sz="700"/>
              <a:t>and contractual obligations.</a:t>
            </a:r>
            <a:br>
              <a:rPr lang="en-US" altLang="en-US" sz="800">
                <a:cs typeface="Arial" panose="020B0604020202020204" pitchFamily="34" charset="0"/>
              </a:rPr>
            </a:br>
            <a:endParaRPr lang="en-US" altLang="en-US" sz="800">
              <a:cs typeface="Arial" panose="020B0604020202020204" pitchFamily="34" charset="0"/>
            </a:endParaRPr>
          </a:p>
          <a:p>
            <a:pPr>
              <a:spcAft>
                <a:spcPts val="200"/>
              </a:spcAft>
            </a:pPr>
            <a:r>
              <a:rPr lang="en-US" altLang="en-US" sz="800">
                <a:cs typeface="Arial" panose="020B0604020202020204" pitchFamily="34" charset="0"/>
              </a:rPr>
              <a:t>Order code: XXX-XXXX-PPT00X</a:t>
            </a:r>
            <a:br>
              <a:rPr lang="en-US" altLang="en-US" sz="800">
                <a:cs typeface="Arial" panose="020B0604020202020204" pitchFamily="34" charset="0"/>
              </a:rPr>
            </a:br>
            <a:r>
              <a:rPr lang="en-US" altLang="en-US" sz="800">
                <a:cs typeface="Arial" panose="020B0604020202020204" pitchFamily="34" charset="0"/>
              </a:rPr>
              <a:t>XX/XX  Z0X</a:t>
            </a:r>
          </a:p>
          <a:p>
            <a:r>
              <a:rPr lang="en-US" altLang="en-US" sz="800" b="1">
                <a:cs typeface="Arial" panose="020B0604020202020204" pitchFamily="34" charset="0"/>
              </a:rPr>
              <a:t>LincolnFinancial.com</a:t>
            </a:r>
          </a:p>
        </p:txBody>
      </p:sp>
      <p:graphicFrame>
        <p:nvGraphicFramePr>
          <p:cNvPr id="6" name="Table 5">
            <a:extLst>
              <a:ext uri="{FF2B5EF4-FFF2-40B4-BE49-F238E27FC236}">
                <a16:creationId xmlns:a16="http://schemas.microsoft.com/office/drawing/2014/main" id="{2BD76335-8000-4BF1-AE0B-95157E5E5FAB}"/>
              </a:ext>
            </a:extLst>
          </p:cNvPr>
          <p:cNvGraphicFramePr>
            <a:graphicFrameLocks noGrp="1"/>
          </p:cNvGraphicFramePr>
          <p:nvPr/>
        </p:nvGraphicFramePr>
        <p:xfrm>
          <a:off x="9948863" y="3124200"/>
          <a:ext cx="1176337" cy="930275"/>
        </p:xfrm>
        <a:graphic>
          <a:graphicData uri="http://schemas.openxmlformats.org/drawingml/2006/table">
            <a:tbl>
              <a:tblPr firstRow="1" bandRow="1">
                <a:tableStyleId>{5C22544A-7EE6-4342-B048-85BDC9FD1C3A}</a:tableStyleId>
              </a:tblPr>
              <a:tblGrid>
                <a:gridCol w="1176337">
                  <a:extLst>
                    <a:ext uri="{9D8B030D-6E8A-4147-A177-3AD203B41FA5}">
                      <a16:colId xmlns:a16="http://schemas.microsoft.com/office/drawing/2014/main" val="1814319551"/>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
        <p:nvSpPr>
          <p:cNvPr id="2" name="Title 1">
            <a:extLst>
              <a:ext uri="{FF2B5EF4-FFF2-40B4-BE49-F238E27FC236}">
                <a16:creationId xmlns:a16="http://schemas.microsoft.com/office/drawing/2014/main" id="{A939281A-2BCE-4D6B-A00B-5DA2B4685D92}"/>
              </a:ext>
            </a:extLst>
          </p:cNvPr>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p:nvPr>
        </p:nvSpPr>
        <p:spPr>
          <a:xfrm>
            <a:off x="571641" y="1514037"/>
            <a:ext cx="8419959" cy="4573254"/>
          </a:xfrm>
        </p:spPr>
        <p:txBody>
          <a:bodyPr numCol="2" spcCol="182880"/>
          <a:lstStyle>
            <a:lvl1pPr marL="0" indent="0">
              <a:lnSpc>
                <a:spcPct val="100000"/>
              </a:lnSpc>
              <a:spcAft>
                <a:spcPts val="1000"/>
              </a:spcAft>
              <a:buNone/>
              <a:defRPr sz="10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25252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Quote - Burgundy">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Edit Master text styles</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271395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D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6112879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hank You - Burgund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5561139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hank You - Square">
    <p:spTree>
      <p:nvGrpSpPr>
        <p:cNvPr id="1" name=""/>
        <p:cNvGrpSpPr/>
        <p:nvPr/>
      </p:nvGrpSpPr>
      <p:grpSpPr>
        <a:xfrm>
          <a:off x="0" y="0"/>
          <a:ext cx="0" cy="0"/>
          <a:chOff x="0" y="0"/>
          <a:chExt cx="0" cy="0"/>
        </a:xfrm>
      </p:grpSpPr>
      <p:pic>
        <p:nvPicPr>
          <p:cNvPr id="12" name="Picture 9">
            <a:extLst>
              <a:ext uri="{FF2B5EF4-FFF2-40B4-BE49-F238E27FC236}">
                <a16:creationId xmlns:a16="http://schemas.microsoft.com/office/drawing/2014/main" id="{D2DA3B0B-230A-4C9D-B7E1-9D75B774E6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Edit Master text styles</a:t>
            </a:r>
          </a:p>
        </p:txBody>
      </p:sp>
      <p:sp>
        <p:nvSpPr>
          <p:cNvPr id="18" name="Text Placeholder 20"/>
          <p:cNvSpPr>
            <a:spLocks noGrp="1"/>
          </p:cNvSpPr>
          <p:nvPr>
            <p:ph type="body" sz="quarter" idx="11"/>
          </p:nvPr>
        </p:nvSpPr>
        <p:spPr>
          <a:xfrm>
            <a:off x="681139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Edit Master text styles</a:t>
            </a:r>
          </a:p>
        </p:txBody>
      </p:sp>
      <p:sp>
        <p:nvSpPr>
          <p:cNvPr id="19" name="Text Placeholder 22"/>
          <p:cNvSpPr>
            <a:spLocks noGrp="1"/>
          </p:cNvSpPr>
          <p:nvPr>
            <p:ph type="body" sz="quarter" idx="12"/>
          </p:nvPr>
        </p:nvSpPr>
        <p:spPr>
          <a:xfrm>
            <a:off x="6811390" y="4608576"/>
            <a:ext cx="2286000" cy="320531"/>
          </a:xfrm>
        </p:spPr>
        <p:txBody>
          <a:bodyPr/>
          <a:lstStyle>
            <a:lvl1pPr marL="0" indent="0">
              <a:spcAft>
                <a:spcPts val="0"/>
              </a:spcAft>
              <a:buNone/>
              <a:defRPr sz="1000" i="1">
                <a:solidFill>
                  <a:schemeClr val="tx1"/>
                </a:solidFill>
              </a:defRPr>
            </a:lvl1pPr>
          </a:lstStyle>
          <a:p>
            <a:pPr lvl="0"/>
            <a:r>
              <a:rPr lang="en-US"/>
              <a:t>Edit Master text styles</a:t>
            </a:r>
          </a:p>
        </p:txBody>
      </p:sp>
      <p:sp>
        <p:nvSpPr>
          <p:cNvPr id="32" name="Text Placeholder 20"/>
          <p:cNvSpPr>
            <a:spLocks noGrp="1"/>
          </p:cNvSpPr>
          <p:nvPr>
            <p:ph type="body" sz="quarter" idx="13"/>
          </p:nvPr>
        </p:nvSpPr>
        <p:spPr>
          <a:xfrm>
            <a:off x="921246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Edit Master text styles</a:t>
            </a:r>
          </a:p>
        </p:txBody>
      </p:sp>
      <p:sp>
        <p:nvSpPr>
          <p:cNvPr id="33" name="Text Placeholder 22"/>
          <p:cNvSpPr>
            <a:spLocks noGrp="1"/>
          </p:cNvSpPr>
          <p:nvPr>
            <p:ph type="body" sz="quarter" idx="14"/>
          </p:nvPr>
        </p:nvSpPr>
        <p:spPr>
          <a:xfrm>
            <a:off x="9212460" y="4608576"/>
            <a:ext cx="2286000" cy="320531"/>
          </a:xfrm>
        </p:spPr>
        <p:txBody>
          <a:bodyPr/>
          <a:lstStyle>
            <a:lvl1pPr marL="0" indent="0">
              <a:spcAft>
                <a:spcPts val="0"/>
              </a:spcAft>
              <a:buNone/>
              <a:defRPr sz="1000" i="1">
                <a:solidFill>
                  <a:schemeClr val="tx1"/>
                </a:solidFill>
              </a:defRPr>
            </a:lvl1pPr>
          </a:lstStyle>
          <a:p>
            <a:pPr lvl="0"/>
            <a:r>
              <a:rPr lang="en-US"/>
              <a:t>Edit Master text styles</a:t>
            </a:r>
          </a:p>
        </p:txBody>
      </p:sp>
      <p:sp>
        <p:nvSpPr>
          <p:cNvPr id="34" name="Text Placeholder 20"/>
          <p:cNvSpPr>
            <a:spLocks noGrp="1"/>
          </p:cNvSpPr>
          <p:nvPr>
            <p:ph type="body" sz="quarter" idx="15"/>
          </p:nvPr>
        </p:nvSpPr>
        <p:spPr>
          <a:xfrm>
            <a:off x="681139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Edit Master text styles</a:t>
            </a:r>
          </a:p>
        </p:txBody>
      </p:sp>
      <p:sp>
        <p:nvSpPr>
          <p:cNvPr id="35" name="Text Placeholder 22"/>
          <p:cNvSpPr>
            <a:spLocks noGrp="1"/>
          </p:cNvSpPr>
          <p:nvPr>
            <p:ph type="body" sz="quarter" idx="16"/>
          </p:nvPr>
        </p:nvSpPr>
        <p:spPr>
          <a:xfrm>
            <a:off x="6811390" y="5230368"/>
            <a:ext cx="2286000" cy="320531"/>
          </a:xfrm>
        </p:spPr>
        <p:txBody>
          <a:bodyPr/>
          <a:lstStyle>
            <a:lvl1pPr marL="0" indent="0">
              <a:spcAft>
                <a:spcPts val="0"/>
              </a:spcAft>
              <a:buNone/>
              <a:defRPr sz="1000" i="1">
                <a:solidFill>
                  <a:schemeClr val="tx1"/>
                </a:solidFill>
              </a:defRPr>
            </a:lvl1pPr>
          </a:lstStyle>
          <a:p>
            <a:pPr lvl="0"/>
            <a:r>
              <a:rPr lang="en-US"/>
              <a:t>Edit Master text styles</a:t>
            </a:r>
          </a:p>
        </p:txBody>
      </p:sp>
      <p:sp>
        <p:nvSpPr>
          <p:cNvPr id="36" name="Text Placeholder 20"/>
          <p:cNvSpPr>
            <a:spLocks noGrp="1"/>
          </p:cNvSpPr>
          <p:nvPr>
            <p:ph type="body" sz="quarter" idx="17"/>
          </p:nvPr>
        </p:nvSpPr>
        <p:spPr>
          <a:xfrm>
            <a:off x="921246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Edit Master text styles</a:t>
            </a:r>
          </a:p>
        </p:txBody>
      </p:sp>
      <p:sp>
        <p:nvSpPr>
          <p:cNvPr id="37" name="Text Placeholder 22"/>
          <p:cNvSpPr>
            <a:spLocks noGrp="1"/>
          </p:cNvSpPr>
          <p:nvPr>
            <p:ph type="body" sz="quarter" idx="18"/>
          </p:nvPr>
        </p:nvSpPr>
        <p:spPr>
          <a:xfrm>
            <a:off x="9212460" y="5230368"/>
            <a:ext cx="2286000" cy="320531"/>
          </a:xfrm>
        </p:spPr>
        <p:txBody>
          <a:bodyPr/>
          <a:lstStyle>
            <a:lvl1pPr marL="0" indent="0">
              <a:spcAft>
                <a:spcPts val="0"/>
              </a:spcAft>
              <a:buNone/>
              <a:defRPr sz="1000" i="1">
                <a:solidFill>
                  <a:schemeClr val="tx1"/>
                </a:solidFill>
              </a:defRPr>
            </a:lvl1pPr>
          </a:lstStyle>
          <a:p>
            <a:pPr lvl="0"/>
            <a:r>
              <a:rPr lang="en-US"/>
              <a:t>Edit Master text styles</a:t>
            </a:r>
          </a:p>
        </p:txBody>
      </p:sp>
      <p:sp>
        <p:nvSpPr>
          <p:cNvPr id="38" name="Text Placeholder 2"/>
          <p:cNvSpPr>
            <a:spLocks noGrp="1"/>
          </p:cNvSpPr>
          <p:nvPr>
            <p:ph type="body" idx="1"/>
          </p:nvPr>
        </p:nvSpPr>
        <p:spPr>
          <a:xfrm>
            <a:off x="6812280" y="1508760"/>
            <a:ext cx="4270248" cy="850392"/>
          </a:xfrm>
        </p:spPr>
        <p:txBody>
          <a:bodyPr/>
          <a:lstStyle>
            <a:lvl1pPr marL="0" indent="0">
              <a:lnSpc>
                <a:spcPct val="100000"/>
              </a:lnSpc>
              <a:spcBef>
                <a:spcPts val="0"/>
              </a:spcBef>
              <a:spcAft>
                <a:spcPts val="0"/>
              </a:spcAft>
              <a:buNone/>
              <a:defRPr sz="54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59034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hank You - Dark Burgundy">
    <p:bg>
      <p:bgPr>
        <a:solidFill>
          <a:srgbClr val="7621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Tree>
    <p:extLst>
      <p:ext uri="{BB962C8B-B14F-4D97-AF65-F5344CB8AC3E}">
        <p14:creationId xmlns:p14="http://schemas.microsoft.com/office/powerpoint/2010/main" val="653846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hank You - Burgund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Tree>
    <p:extLst>
      <p:ext uri="{BB962C8B-B14F-4D97-AF65-F5344CB8AC3E}">
        <p14:creationId xmlns:p14="http://schemas.microsoft.com/office/powerpoint/2010/main" val="5360075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hank You - Red">
    <p:bg>
      <p:bgPr>
        <a:solidFill>
          <a:srgbClr val="FF232A"/>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0365977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212C478B-1C04-4B90-9FA0-FD937B1767C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8863" y="5746750"/>
            <a:ext cx="10699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1AA7799-DE69-4F43-9DAC-5A4333106DF7}"/>
              </a:ext>
            </a:extLst>
          </p:cNvPr>
          <p:cNvSpPr txBox="1">
            <a:spLocks noChangeArrowheads="1"/>
          </p:cNvSpPr>
          <p:nvPr userDrawn="1"/>
        </p:nvSpPr>
        <p:spPr bwMode="auto">
          <a:xfrm>
            <a:off x="9948863" y="4227513"/>
            <a:ext cx="1481137" cy="1271587"/>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00" dirty="0"/>
              <a:t>Lincoln Financial Group is the </a:t>
            </a:r>
            <a:br>
              <a:rPr lang="en-US" altLang="en-US" sz="700" dirty="0"/>
            </a:br>
            <a:r>
              <a:rPr lang="en-US" altLang="en-US" sz="700" dirty="0"/>
              <a:t>marketing name for Lincoln National Corporation and its affiliates. </a:t>
            </a:r>
            <a:br>
              <a:rPr lang="en-US" altLang="en-US" sz="700" dirty="0"/>
            </a:br>
            <a:br>
              <a:rPr lang="en-US" altLang="en-US" sz="700" dirty="0"/>
            </a:br>
            <a:r>
              <a:rPr lang="en-US" altLang="en-US" sz="700" dirty="0"/>
              <a:t>Affiliates are separately </a:t>
            </a:r>
            <a:br>
              <a:rPr lang="en-US" altLang="en-US" sz="700" dirty="0"/>
            </a:br>
            <a:r>
              <a:rPr lang="en-US" altLang="en-US" sz="700" dirty="0"/>
              <a:t>responsible for their own financial </a:t>
            </a:r>
            <a:br>
              <a:rPr lang="en-US" altLang="en-US" sz="700" dirty="0"/>
            </a:br>
            <a:r>
              <a:rPr lang="en-US" altLang="en-US" sz="700" dirty="0"/>
              <a:t>and contractual obligations.</a:t>
            </a:r>
            <a:br>
              <a:rPr lang="en-US" altLang="en-US" sz="800" dirty="0">
                <a:cs typeface="Arial" panose="020B0604020202020204" pitchFamily="34" charset="0"/>
              </a:rPr>
            </a:br>
            <a:endParaRPr lang="en-US" altLang="en-US" sz="800" dirty="0">
              <a:cs typeface="Arial" panose="020B0604020202020204" pitchFamily="34" charset="0"/>
            </a:endParaRPr>
          </a:p>
          <a:p>
            <a:pPr eaLnBrk="1" hangingPunct="1">
              <a:spcAft>
                <a:spcPts val="200"/>
              </a:spcAft>
              <a:defRPr/>
            </a:pPr>
            <a:r>
              <a:rPr lang="en-US" altLang="en-US" sz="800" dirty="0">
                <a:cs typeface="Arial" panose="020B0604020202020204" pitchFamily="34" charset="0"/>
              </a:rPr>
              <a:t>Order code: LIF-CF-PPT001</a:t>
            </a:r>
            <a:br>
              <a:rPr lang="en-US" altLang="en-US" sz="800" dirty="0">
                <a:cs typeface="Arial" panose="020B0604020202020204" pitchFamily="34" charset="0"/>
              </a:rPr>
            </a:br>
            <a:r>
              <a:rPr lang="en-US" altLang="en-US" sz="800" dirty="0">
                <a:cs typeface="Arial" panose="020B0604020202020204" pitchFamily="34" charset="0"/>
              </a:rPr>
              <a:t>7/21  Z01</a:t>
            </a:r>
          </a:p>
          <a:p>
            <a:pPr eaLnBrk="1" hangingPunct="1">
              <a:defRPr/>
            </a:pPr>
            <a:r>
              <a:rPr lang="en-US" altLang="en-US" sz="800" b="1" dirty="0">
                <a:cs typeface="Arial" panose="020B0604020202020204" pitchFamily="34" charset="0"/>
              </a:rPr>
              <a:t>LincolnFinancial.com</a:t>
            </a:r>
          </a:p>
        </p:txBody>
      </p:sp>
      <p:graphicFrame>
        <p:nvGraphicFramePr>
          <p:cNvPr id="6" name="Table 5">
            <a:extLst>
              <a:ext uri="{FF2B5EF4-FFF2-40B4-BE49-F238E27FC236}">
                <a16:creationId xmlns:a16="http://schemas.microsoft.com/office/drawing/2014/main" id="{3056BB68-14C1-436E-AB8D-78A1E58359EF}"/>
              </a:ext>
            </a:extLst>
          </p:cNvPr>
          <p:cNvGraphicFramePr>
            <a:graphicFrameLocks noGrp="1"/>
          </p:cNvGraphicFramePr>
          <p:nvPr/>
        </p:nvGraphicFramePr>
        <p:xfrm>
          <a:off x="9948863" y="3124200"/>
          <a:ext cx="1176337" cy="930276"/>
        </p:xfrm>
        <a:graphic>
          <a:graphicData uri="http://schemas.openxmlformats.org/drawingml/2006/table">
            <a:tbl>
              <a:tblPr firstRow="1" bandRow="1">
                <a:tableStyleId>{5C22544A-7EE6-4342-B048-85BDC9FD1C3A}</a:tableStyleId>
              </a:tblPr>
              <a:tblGrid>
                <a:gridCol w="1176337">
                  <a:extLst>
                    <a:ext uri="{9D8B030D-6E8A-4147-A177-3AD203B41FA5}">
                      <a16:colId xmlns:a16="http://schemas.microsoft.com/office/drawing/2014/main" val="20000"/>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7" name="Text Placeholder 6"/>
          <p:cNvSpPr>
            <a:spLocks noGrp="1"/>
          </p:cNvSpPr>
          <p:nvPr>
            <p:ph type="body" sz="quarter" idx="11"/>
          </p:nvPr>
        </p:nvSpPr>
        <p:spPr>
          <a:xfrm>
            <a:off x="571641" y="1514037"/>
            <a:ext cx="8419959" cy="4573254"/>
          </a:xfrm>
        </p:spPr>
        <p:txBody>
          <a:bodyPr numCol="2" spcCol="182880"/>
          <a:lstStyle>
            <a:lvl1pPr marL="0" indent="0">
              <a:lnSpc>
                <a:spcPct val="100000"/>
              </a:lnSpc>
              <a:spcAft>
                <a:spcPts val="1000"/>
              </a:spcAft>
              <a:buNone/>
              <a:defRPr lang="en-US" sz="1000" b="0" i="0" u="none" strike="noStrike" smtClean="0">
                <a:effectLst/>
              </a:defRPr>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Edit Master text styles</a:t>
            </a:r>
          </a:p>
        </p:txBody>
      </p:sp>
    </p:spTree>
    <p:extLst>
      <p:ext uri="{BB962C8B-B14F-4D97-AF65-F5344CB8AC3E}">
        <p14:creationId xmlns:p14="http://schemas.microsoft.com/office/powerpoint/2010/main" val="20944073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Closing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B85342-55E6-458D-B661-E8CC8558D40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6263" y="5562600"/>
            <a:ext cx="1682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FB2C5A1-A1F6-4FE7-A592-E0341FE40578}"/>
              </a:ext>
            </a:extLst>
          </p:cNvPr>
          <p:cNvSpPr txBox="1">
            <a:spLocks noChangeArrowheads="1"/>
          </p:cNvSpPr>
          <p:nvPr userDrawn="1"/>
        </p:nvSpPr>
        <p:spPr bwMode="auto">
          <a:xfrm>
            <a:off x="573088" y="6248400"/>
            <a:ext cx="1387475" cy="200025"/>
          </a:xfrm>
          <a:prstGeom prst="rect">
            <a:avLst/>
          </a:prstGeom>
          <a:noFill/>
          <a:ln>
            <a:noFill/>
          </a:ln>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00">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1506137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Closing Slide, Burgun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2293E7-5B00-4A10-944D-1416692B0262}"/>
              </a:ext>
            </a:extLst>
          </p:cNvPr>
          <p:cNvSpPr/>
          <p:nvPr userDrawn="1"/>
        </p:nvSpPr>
        <p:spPr>
          <a:xfrm>
            <a:off x="0" y="0"/>
            <a:ext cx="12192000" cy="68580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1BF302FC-2FDB-4E8C-81EE-12EA6F408A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3088" y="5562600"/>
            <a:ext cx="1682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ACAC1FE-CF7F-4213-A1D1-74C5671CF01A}"/>
              </a:ext>
            </a:extLst>
          </p:cNvPr>
          <p:cNvSpPr txBox="1">
            <a:spLocks noChangeArrowheads="1"/>
          </p:cNvSpPr>
          <p:nvPr userDrawn="1"/>
        </p:nvSpPr>
        <p:spPr bwMode="auto">
          <a:xfrm>
            <a:off x="573088" y="6248400"/>
            <a:ext cx="1387475" cy="200025"/>
          </a:xfrm>
          <a:prstGeom prst="rect">
            <a:avLst/>
          </a:prstGeom>
          <a:noFill/>
          <a:ln>
            <a:noFill/>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00">
                <a:solidFill>
                  <a:schemeClr val="bg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4099633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Blue">
    <p:bg>
      <p:bgPr>
        <a:solidFill>
          <a:srgbClr val="244F8B"/>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2916195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Teal">
    <p:bg>
      <p:bgPr>
        <a:solidFill>
          <a:srgbClr val="00747B"/>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124788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Imag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10801"/>
            <a:ext cx="5062728"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21113"/>
            <a:ext cx="5062728" cy="728472"/>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8" name="Picture Placeholder 8">
            <a:extLst>
              <a:ext uri="{FF2B5EF4-FFF2-40B4-BE49-F238E27FC236}">
                <a16:creationId xmlns:a16="http://schemas.microsoft.com/office/drawing/2014/main" id="{F0D1F40A-8FC2-4ABA-B1B1-7BFBA6CA2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331337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2"/>
            <a:ext cx="5065776"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1546984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Image - Burgund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1428949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 Imag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1568933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 Image - D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421386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FG Cobrand - Red">
    <p:bg>
      <p:bgPr>
        <a:solidFill>
          <a:schemeClr val="bg1"/>
        </a:solidFill>
        <a:effectLst/>
      </p:bgPr>
    </p:bg>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11244F4F-3D81-5A47-8C04-6B04A1A284E7}"/>
              </a:ext>
            </a:extLst>
          </p:cNvPr>
          <p:cNvSpPr>
            <a:spLocks noGrp="1"/>
          </p:cNvSpPr>
          <p:nvPr>
            <p:ph type="pic" sz="quarter" idx="20" hasCustomPrompt="1"/>
          </p:nvPr>
        </p:nvSpPr>
        <p:spPr>
          <a:xfrm>
            <a:off x="2514600" y="481340"/>
            <a:ext cx="1250973" cy="500063"/>
          </a:xfrm>
          <a:solidFill>
            <a:schemeClr val="tx2"/>
          </a:solidFill>
        </p:spPr>
        <p:txBody>
          <a:bodyPr lIns="182880" tIns="91440"/>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cxnSp>
        <p:nvCxnSpPr>
          <p:cNvPr id="15" name="Straight Connector 14">
            <a:extLst>
              <a:ext uri="{FF2B5EF4-FFF2-40B4-BE49-F238E27FC236}">
                <a16:creationId xmlns:a16="http://schemas.microsoft.com/office/drawing/2014/main" id="{3882F46B-E257-CF46-962B-B4597613F23F}"/>
              </a:ext>
            </a:extLst>
          </p:cNvPr>
          <p:cNvCxnSpPr>
            <a:cxnSpLocks/>
          </p:cNvCxnSpPr>
          <p:nvPr userDrawn="1"/>
        </p:nvCxnSpPr>
        <p:spPr>
          <a:xfrm>
            <a:off x="2209800" y="463815"/>
            <a:ext cx="0" cy="535115"/>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6FFAD99-C961-0043-A4D4-77F77FAA677B}"/>
              </a:ext>
            </a:extLst>
          </p:cNvPr>
          <p:cNvSpPr txBox="1"/>
          <p:nvPr userDrawn="1"/>
        </p:nvSpPr>
        <p:spPr>
          <a:xfrm>
            <a:off x="1981200" y="5943600"/>
            <a:ext cx="2743200" cy="361637"/>
          </a:xfrm>
          <a:prstGeom prst="rect">
            <a:avLst/>
          </a:prstGeom>
          <a:noFill/>
        </p:spPr>
        <p:txBody>
          <a:bodyPr wrap="square" lIns="0" tIns="0" rIns="0" bIns="0" rtlCol="0">
            <a:spAutoFit/>
          </a:bodyPr>
          <a:lstStyle/>
          <a:p>
            <a:pPr algn="l">
              <a:lnSpc>
                <a:spcPct val="100000"/>
              </a:lnSpc>
              <a:spcAft>
                <a:spcPts val="300"/>
              </a:spcAft>
            </a:pPr>
            <a:r>
              <a:rPr lang="en-US" sz="700" dirty="0">
                <a:solidFill>
                  <a:schemeClr val="tx1"/>
                </a:solidFill>
                <a:cs typeface="Arial" panose="020B0604020202020204" pitchFamily="34" charset="0"/>
              </a:rPr>
              <a:t>Insurance products issued by:</a:t>
            </a:r>
          </a:p>
          <a:p>
            <a:pPr algn="l">
              <a:lnSpc>
                <a:spcPct val="100000"/>
              </a:lnSpc>
              <a:spcAft>
                <a:spcPts val="300"/>
              </a:spcAft>
            </a:pPr>
            <a:r>
              <a:rPr lang="en-US" sz="700" dirty="0">
                <a:solidFill>
                  <a:schemeClr val="tx1"/>
                </a:solidFill>
                <a:cs typeface="Arial" panose="020B0604020202020204" pitchFamily="34" charset="0"/>
              </a:rPr>
              <a:t>The Lincoln National Life Insurance Company </a:t>
            </a:r>
            <a:br>
              <a:rPr lang="en-US" sz="700" dirty="0">
                <a:solidFill>
                  <a:schemeClr val="tx1"/>
                </a:solidFill>
                <a:cs typeface="Arial" panose="020B0604020202020204" pitchFamily="34" charset="0"/>
              </a:rPr>
            </a:br>
            <a:r>
              <a:rPr lang="en-US" sz="700" dirty="0">
                <a:solidFill>
                  <a:schemeClr val="tx1"/>
                </a:solidFill>
                <a:cs typeface="Arial" panose="020B0604020202020204" pitchFamily="34" charset="0"/>
              </a:rPr>
              <a:t>Lincoln Life &amp; Annuity Company of New York</a:t>
            </a:r>
          </a:p>
        </p:txBody>
      </p:sp>
      <p:graphicFrame>
        <p:nvGraphicFramePr>
          <p:cNvPr id="21" name="Table 20">
            <a:extLst>
              <a:ext uri="{FF2B5EF4-FFF2-40B4-BE49-F238E27FC236}">
                <a16:creationId xmlns:a16="http://schemas.microsoft.com/office/drawing/2014/main" id="{7B136142-D602-624E-9C06-00A77F52DA22}"/>
              </a:ext>
            </a:extLst>
          </p:cNvPr>
          <p:cNvGraphicFramePr>
            <a:graphicFrameLocks noGrp="1"/>
          </p:cNvGraphicFramePr>
          <p:nvPr userDrawn="1">
            <p:extLst>
              <p:ext uri="{D42A27DB-BD31-4B8C-83A1-F6EECF244321}">
                <p14:modId xmlns:p14="http://schemas.microsoft.com/office/powerpoint/2010/main" val="1787903663"/>
              </p:ext>
            </p:extLst>
          </p:nvPr>
        </p:nvGraphicFramePr>
        <p:xfrm>
          <a:off x="532483" y="5623560"/>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pic>
        <p:nvPicPr>
          <p:cNvPr id="42" name="Picture 41">
            <a:extLst>
              <a:ext uri="{FF2B5EF4-FFF2-40B4-BE49-F238E27FC236}">
                <a16:creationId xmlns:a16="http://schemas.microsoft.com/office/drawing/2014/main" id="{A6BA0C33-95FB-7C44-9C06-DF9EB5C98F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483" y="522584"/>
            <a:ext cx="1389888" cy="441315"/>
          </a:xfrm>
          <a:prstGeom prst="rect">
            <a:avLst/>
          </a:prstGeom>
        </p:spPr>
      </p:pic>
      <p:sp>
        <p:nvSpPr>
          <p:cNvPr id="43" name="Text Placeholder 20">
            <a:extLst>
              <a:ext uri="{FF2B5EF4-FFF2-40B4-BE49-F238E27FC236}">
                <a16:creationId xmlns:a16="http://schemas.microsoft.com/office/drawing/2014/main" id="{A04176DE-D1CF-F440-B21E-CBD30CA2FA8D}"/>
              </a:ext>
            </a:extLst>
          </p:cNvPr>
          <p:cNvSpPr>
            <a:spLocks noGrp="1"/>
          </p:cNvSpPr>
          <p:nvPr>
            <p:ph type="body" sz="quarter" idx="15" hasCustomPrompt="1"/>
          </p:nvPr>
        </p:nvSpPr>
        <p:spPr>
          <a:xfrm>
            <a:off x="539109" y="4349262"/>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44" name="Text Placeholder 22">
            <a:extLst>
              <a:ext uri="{FF2B5EF4-FFF2-40B4-BE49-F238E27FC236}">
                <a16:creationId xmlns:a16="http://schemas.microsoft.com/office/drawing/2014/main" id="{7D8FBAA6-DCFF-DC4B-9B02-504D055D512B}"/>
              </a:ext>
            </a:extLst>
          </p:cNvPr>
          <p:cNvSpPr>
            <a:spLocks noGrp="1"/>
          </p:cNvSpPr>
          <p:nvPr>
            <p:ph type="body" sz="quarter" idx="16" hasCustomPrompt="1"/>
          </p:nvPr>
        </p:nvSpPr>
        <p:spPr>
          <a:xfrm>
            <a:off x="539109" y="4511832"/>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45" name="Text Placeholder 20">
            <a:extLst>
              <a:ext uri="{FF2B5EF4-FFF2-40B4-BE49-F238E27FC236}">
                <a16:creationId xmlns:a16="http://schemas.microsoft.com/office/drawing/2014/main" id="{FCE5A343-51B6-D64D-99CB-F488FCE1EECD}"/>
              </a:ext>
            </a:extLst>
          </p:cNvPr>
          <p:cNvSpPr>
            <a:spLocks noGrp="1"/>
          </p:cNvSpPr>
          <p:nvPr>
            <p:ph type="body" sz="quarter" idx="17" hasCustomPrompt="1"/>
          </p:nvPr>
        </p:nvSpPr>
        <p:spPr>
          <a:xfrm>
            <a:off x="2940179" y="4349262"/>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46" name="Text Placeholder 22">
            <a:extLst>
              <a:ext uri="{FF2B5EF4-FFF2-40B4-BE49-F238E27FC236}">
                <a16:creationId xmlns:a16="http://schemas.microsoft.com/office/drawing/2014/main" id="{378053AE-DF99-1E47-AB18-4547FE618D1B}"/>
              </a:ext>
            </a:extLst>
          </p:cNvPr>
          <p:cNvSpPr>
            <a:spLocks noGrp="1"/>
          </p:cNvSpPr>
          <p:nvPr>
            <p:ph type="body" sz="quarter" idx="18" hasCustomPrompt="1"/>
          </p:nvPr>
        </p:nvSpPr>
        <p:spPr>
          <a:xfrm>
            <a:off x="2940179" y="4511832"/>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47" name="Text Placeholder 30">
            <a:extLst>
              <a:ext uri="{FF2B5EF4-FFF2-40B4-BE49-F238E27FC236}">
                <a16:creationId xmlns:a16="http://schemas.microsoft.com/office/drawing/2014/main" id="{C4F457F6-D562-A445-B4FD-47D4E29AFA86}"/>
              </a:ext>
            </a:extLst>
          </p:cNvPr>
          <p:cNvSpPr>
            <a:spLocks noGrp="1"/>
          </p:cNvSpPr>
          <p:nvPr>
            <p:ph type="body" sz="quarter" idx="19" hasCustomPrompt="1"/>
          </p:nvPr>
        </p:nvSpPr>
        <p:spPr>
          <a:xfrm>
            <a:off x="539109" y="501826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48" name="Text Placeholder 2">
            <a:extLst>
              <a:ext uri="{FF2B5EF4-FFF2-40B4-BE49-F238E27FC236}">
                <a16:creationId xmlns:a16="http://schemas.microsoft.com/office/drawing/2014/main" id="{B0DEBD73-8837-E84D-90CB-7D24656E266F}"/>
              </a:ext>
            </a:extLst>
          </p:cNvPr>
          <p:cNvSpPr>
            <a:spLocks noGrp="1"/>
          </p:cNvSpPr>
          <p:nvPr>
            <p:ph type="body" idx="1" hasCustomPrompt="1"/>
          </p:nvPr>
        </p:nvSpPr>
        <p:spPr>
          <a:xfrm>
            <a:off x="539109" y="1655258"/>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49" name="Title 1">
            <a:extLst>
              <a:ext uri="{FF2B5EF4-FFF2-40B4-BE49-F238E27FC236}">
                <a16:creationId xmlns:a16="http://schemas.microsoft.com/office/drawing/2014/main" id="{7ED7C9A4-5CFD-5440-A50F-7F127661A005}"/>
              </a:ext>
            </a:extLst>
          </p:cNvPr>
          <p:cNvSpPr>
            <a:spLocks noGrp="1"/>
          </p:cNvSpPr>
          <p:nvPr>
            <p:ph type="ctrTitle" hasCustomPrompt="1"/>
          </p:nvPr>
        </p:nvSpPr>
        <p:spPr>
          <a:xfrm>
            <a:off x="539109" y="2864792"/>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Tree>
    <p:extLst>
      <p:ext uri="{BB962C8B-B14F-4D97-AF65-F5344CB8AC3E}">
        <p14:creationId xmlns:p14="http://schemas.microsoft.com/office/powerpoint/2010/main" val="3823752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Image - Blue">
    <p:bg>
      <p:bgPr>
        <a:solidFill>
          <a:srgbClr val="244F8B"/>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53992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Image - Teal">
    <p:bg>
      <p:bgPr>
        <a:solidFill>
          <a:srgbClr val="00747B"/>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3871086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 Burgund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3550490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4244086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D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153238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rgbClr val="244F8B"/>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2793587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Teal">
    <p:bg>
      <p:bgPr>
        <a:solidFill>
          <a:srgbClr val="00747B"/>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501518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836019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2-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8" name="Text Placeholder 6">
            <a:extLst>
              <a:ext uri="{FF2B5EF4-FFF2-40B4-BE49-F238E27FC236}">
                <a16:creationId xmlns:a16="http://schemas.microsoft.com/office/drawing/2014/main" id="{17390612-9893-42C2-82B9-D54A277015E1}"/>
              </a:ext>
            </a:extLst>
          </p:cNvPr>
          <p:cNvSpPr>
            <a:spLocks noGrp="1"/>
          </p:cNvSpPr>
          <p:nvPr>
            <p:ph type="body" sz="quarter" idx="12" hasCustomPrompt="1"/>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2203804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3-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7DED62BB-5F8F-1546-BA38-8651824FF67A}"/>
              </a:ext>
            </a:extLst>
          </p:cNvPr>
          <p:cNvSpPr>
            <a:spLocks noGrp="1"/>
          </p:cNvSpPr>
          <p:nvPr>
            <p:ph type="body" sz="quarter" idx="12" hasCustomPrompt="1"/>
          </p:nvPr>
        </p:nvSpPr>
        <p:spPr>
          <a:xfrm>
            <a:off x="43434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Text Placeholder 6">
            <a:extLst>
              <a:ext uri="{FF2B5EF4-FFF2-40B4-BE49-F238E27FC236}">
                <a16:creationId xmlns:a16="http://schemas.microsoft.com/office/drawing/2014/main" id="{914F2D59-907B-EF41-8CA9-39F29BD1C55F}"/>
              </a:ext>
            </a:extLst>
          </p:cNvPr>
          <p:cNvSpPr>
            <a:spLocks noGrp="1"/>
          </p:cNvSpPr>
          <p:nvPr>
            <p:ph type="body" sz="quarter" idx="13" hasCustomPrompt="1"/>
          </p:nvPr>
        </p:nvSpPr>
        <p:spPr>
          <a:xfrm>
            <a:off x="81153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387393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FG - Teal">
    <p:bg>
      <p:bgPr>
        <a:solidFill>
          <a:schemeClr val="bg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BA7AE3B-2A97-A342-A2E8-16F06C98B0B2}"/>
              </a:ext>
            </a:extLst>
          </p:cNvPr>
          <p:cNvSpPr txBox="1"/>
          <p:nvPr userDrawn="1"/>
        </p:nvSpPr>
        <p:spPr>
          <a:xfrm>
            <a:off x="1981200" y="5943600"/>
            <a:ext cx="2743200" cy="361637"/>
          </a:xfrm>
          <a:prstGeom prst="rect">
            <a:avLst/>
          </a:prstGeom>
          <a:noFill/>
        </p:spPr>
        <p:txBody>
          <a:bodyPr wrap="square" lIns="0" tIns="0" rIns="0" bIns="0" rtlCol="0">
            <a:spAutoFit/>
          </a:bodyPr>
          <a:lstStyle/>
          <a:p>
            <a:pPr algn="l">
              <a:lnSpc>
                <a:spcPct val="100000"/>
              </a:lnSpc>
              <a:spcAft>
                <a:spcPts val="300"/>
              </a:spcAft>
            </a:pPr>
            <a:r>
              <a:rPr lang="en-US" sz="700" dirty="0">
                <a:solidFill>
                  <a:schemeClr val="tx1"/>
                </a:solidFill>
                <a:cs typeface="Arial" panose="020B0604020202020204" pitchFamily="34" charset="0"/>
              </a:rPr>
              <a:t>Insurance products issued by:</a:t>
            </a:r>
          </a:p>
          <a:p>
            <a:pPr algn="l">
              <a:lnSpc>
                <a:spcPct val="100000"/>
              </a:lnSpc>
              <a:spcAft>
                <a:spcPts val="300"/>
              </a:spcAft>
            </a:pPr>
            <a:r>
              <a:rPr lang="en-US" sz="700" dirty="0">
                <a:solidFill>
                  <a:schemeClr val="tx1"/>
                </a:solidFill>
                <a:cs typeface="Arial" panose="020B0604020202020204" pitchFamily="34" charset="0"/>
              </a:rPr>
              <a:t>The Lincoln National Life Insurance Company </a:t>
            </a:r>
            <a:br>
              <a:rPr lang="en-US" sz="700" dirty="0">
                <a:solidFill>
                  <a:schemeClr val="tx1"/>
                </a:solidFill>
                <a:cs typeface="Arial" panose="020B0604020202020204" pitchFamily="34" charset="0"/>
              </a:rPr>
            </a:br>
            <a:r>
              <a:rPr lang="en-US" sz="700" dirty="0">
                <a:solidFill>
                  <a:schemeClr val="tx1"/>
                </a:solidFill>
                <a:cs typeface="Arial" panose="020B0604020202020204" pitchFamily="34" charset="0"/>
              </a:rPr>
              <a:t>Lincoln Life &amp; Annuity Company of New York</a:t>
            </a:r>
          </a:p>
        </p:txBody>
      </p:sp>
      <p:graphicFrame>
        <p:nvGraphicFramePr>
          <p:cNvPr id="21" name="Table 20">
            <a:extLst>
              <a:ext uri="{FF2B5EF4-FFF2-40B4-BE49-F238E27FC236}">
                <a16:creationId xmlns:a16="http://schemas.microsoft.com/office/drawing/2014/main" id="{5141AFDE-126B-F940-8AD2-8E4858C31E69}"/>
              </a:ext>
            </a:extLst>
          </p:cNvPr>
          <p:cNvGraphicFramePr>
            <a:graphicFrameLocks noGrp="1"/>
          </p:cNvGraphicFramePr>
          <p:nvPr userDrawn="1">
            <p:extLst>
              <p:ext uri="{D42A27DB-BD31-4B8C-83A1-F6EECF244321}">
                <p14:modId xmlns:p14="http://schemas.microsoft.com/office/powerpoint/2010/main" val="2220081275"/>
              </p:ext>
            </p:extLst>
          </p:nvPr>
        </p:nvGraphicFramePr>
        <p:xfrm>
          <a:off x="532483" y="5623560"/>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pic>
        <p:nvPicPr>
          <p:cNvPr id="42" name="Picture 41">
            <a:extLst>
              <a:ext uri="{FF2B5EF4-FFF2-40B4-BE49-F238E27FC236}">
                <a16:creationId xmlns:a16="http://schemas.microsoft.com/office/drawing/2014/main" id="{A0E549E5-BADC-5343-A5A6-BCE889B4F4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483" y="522584"/>
            <a:ext cx="1389888" cy="441315"/>
          </a:xfrm>
          <a:prstGeom prst="rect">
            <a:avLst/>
          </a:prstGeom>
        </p:spPr>
      </p:pic>
      <p:sp>
        <p:nvSpPr>
          <p:cNvPr id="43" name="Text Placeholder 20">
            <a:extLst>
              <a:ext uri="{FF2B5EF4-FFF2-40B4-BE49-F238E27FC236}">
                <a16:creationId xmlns:a16="http://schemas.microsoft.com/office/drawing/2014/main" id="{5D9A6D00-4986-C449-BE6B-DB953A9B4CE9}"/>
              </a:ext>
            </a:extLst>
          </p:cNvPr>
          <p:cNvSpPr>
            <a:spLocks noGrp="1"/>
          </p:cNvSpPr>
          <p:nvPr>
            <p:ph type="body" sz="quarter" idx="15" hasCustomPrompt="1"/>
          </p:nvPr>
        </p:nvSpPr>
        <p:spPr>
          <a:xfrm>
            <a:off x="539109" y="4349262"/>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44" name="Text Placeholder 22">
            <a:extLst>
              <a:ext uri="{FF2B5EF4-FFF2-40B4-BE49-F238E27FC236}">
                <a16:creationId xmlns:a16="http://schemas.microsoft.com/office/drawing/2014/main" id="{65EA2530-28BD-B945-A0D5-8F0B87B3799A}"/>
              </a:ext>
            </a:extLst>
          </p:cNvPr>
          <p:cNvSpPr>
            <a:spLocks noGrp="1"/>
          </p:cNvSpPr>
          <p:nvPr>
            <p:ph type="body" sz="quarter" idx="16" hasCustomPrompt="1"/>
          </p:nvPr>
        </p:nvSpPr>
        <p:spPr>
          <a:xfrm>
            <a:off x="539109" y="4511832"/>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45" name="Text Placeholder 20">
            <a:extLst>
              <a:ext uri="{FF2B5EF4-FFF2-40B4-BE49-F238E27FC236}">
                <a16:creationId xmlns:a16="http://schemas.microsoft.com/office/drawing/2014/main" id="{5C7D536A-C987-C942-9403-9A400267B3CB}"/>
              </a:ext>
            </a:extLst>
          </p:cNvPr>
          <p:cNvSpPr>
            <a:spLocks noGrp="1"/>
          </p:cNvSpPr>
          <p:nvPr>
            <p:ph type="body" sz="quarter" idx="17" hasCustomPrompt="1"/>
          </p:nvPr>
        </p:nvSpPr>
        <p:spPr>
          <a:xfrm>
            <a:off x="2940179" y="4349262"/>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46" name="Text Placeholder 22">
            <a:extLst>
              <a:ext uri="{FF2B5EF4-FFF2-40B4-BE49-F238E27FC236}">
                <a16:creationId xmlns:a16="http://schemas.microsoft.com/office/drawing/2014/main" id="{AEFC94D7-BCB7-1240-A763-9E51C9319787}"/>
              </a:ext>
            </a:extLst>
          </p:cNvPr>
          <p:cNvSpPr>
            <a:spLocks noGrp="1"/>
          </p:cNvSpPr>
          <p:nvPr>
            <p:ph type="body" sz="quarter" idx="18" hasCustomPrompt="1"/>
          </p:nvPr>
        </p:nvSpPr>
        <p:spPr>
          <a:xfrm>
            <a:off x="2940179" y="4511832"/>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47" name="Text Placeholder 30">
            <a:extLst>
              <a:ext uri="{FF2B5EF4-FFF2-40B4-BE49-F238E27FC236}">
                <a16:creationId xmlns:a16="http://schemas.microsoft.com/office/drawing/2014/main" id="{79364AF7-42E6-154B-88C5-98CB6D3EECF0}"/>
              </a:ext>
            </a:extLst>
          </p:cNvPr>
          <p:cNvSpPr>
            <a:spLocks noGrp="1"/>
          </p:cNvSpPr>
          <p:nvPr>
            <p:ph type="body" sz="quarter" idx="19" hasCustomPrompt="1"/>
          </p:nvPr>
        </p:nvSpPr>
        <p:spPr>
          <a:xfrm>
            <a:off x="539109" y="501826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48" name="Text Placeholder 2">
            <a:extLst>
              <a:ext uri="{FF2B5EF4-FFF2-40B4-BE49-F238E27FC236}">
                <a16:creationId xmlns:a16="http://schemas.microsoft.com/office/drawing/2014/main" id="{2BA5879A-BE1F-9F41-BF8D-226E25918303}"/>
              </a:ext>
            </a:extLst>
          </p:cNvPr>
          <p:cNvSpPr>
            <a:spLocks noGrp="1"/>
          </p:cNvSpPr>
          <p:nvPr>
            <p:ph type="body" idx="1" hasCustomPrompt="1"/>
          </p:nvPr>
        </p:nvSpPr>
        <p:spPr>
          <a:xfrm>
            <a:off x="539109" y="1655258"/>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49" name="Title 1">
            <a:extLst>
              <a:ext uri="{FF2B5EF4-FFF2-40B4-BE49-F238E27FC236}">
                <a16:creationId xmlns:a16="http://schemas.microsoft.com/office/drawing/2014/main" id="{4CF98EB8-E33C-5C4F-AE94-BB02B0927FD1}"/>
              </a:ext>
            </a:extLst>
          </p:cNvPr>
          <p:cNvSpPr>
            <a:spLocks noGrp="1"/>
          </p:cNvSpPr>
          <p:nvPr>
            <p:ph type="ctrTitle" hasCustomPrompt="1"/>
          </p:nvPr>
        </p:nvSpPr>
        <p:spPr>
          <a:xfrm>
            <a:off x="539109" y="2864792"/>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Tree>
    <p:extLst>
      <p:ext uri="{BB962C8B-B14F-4D97-AF65-F5344CB8AC3E}">
        <p14:creationId xmlns:p14="http://schemas.microsoft.com/office/powerpoint/2010/main" val="204371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257800" y="2034066"/>
            <a:ext cx="6350649" cy="3959352"/>
          </a:xfrm>
          <a:solidFill>
            <a:schemeClr val="tx2"/>
          </a:solidFill>
        </p:spPr>
        <p:txBody>
          <a:bodyPr lIns="640080" tIns="118872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422932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612648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612648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7132320" y="580913"/>
            <a:ext cx="4476129" cy="5412505"/>
          </a:xfrm>
          <a:solidFill>
            <a:schemeClr val="tx2"/>
          </a:solidFill>
        </p:spPr>
        <p:txBody>
          <a:bodyPr lIns="182880" tIns="2011680" rIns="0"/>
          <a:lstStyle>
            <a:lvl1pPr marL="0" indent="0">
              <a:spcAft>
                <a:spcPts val="0"/>
              </a:spcAft>
              <a:buNone/>
              <a:defRPr sz="28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721239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530352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5303520" cy="274320"/>
          </a:xfrm>
        </p:spPr>
        <p:txBody>
          <a:bodyPr/>
          <a:lstStyle>
            <a:lvl1pPr marL="0" indent="0">
              <a:spcAft>
                <a:spcPts val="0"/>
              </a:spcAft>
              <a:buNone/>
              <a:defRPr b="1">
                <a:latin typeface="Georgia" panose="02040502050405020303" pitchFamily="18" charset="0"/>
              </a:defRPr>
            </a:lvl1pPr>
          </a:lstStyle>
          <a:p>
            <a:pPr lvl="0"/>
            <a:r>
              <a:rPr lang="en-US" dirty="0"/>
              <a:t>Click to enter text</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6211614" y="0"/>
            <a:ext cx="5980386" cy="5969876"/>
          </a:xfrm>
          <a:solidFill>
            <a:schemeClr val="tx2"/>
          </a:solidFill>
        </p:spPr>
        <p:txBody>
          <a:bodyPr lIns="457200" tIns="219456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170126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ow of 4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3384009"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7" name="Picture Placeholder 15">
            <a:extLst>
              <a:ext uri="{FF2B5EF4-FFF2-40B4-BE49-F238E27FC236}">
                <a16:creationId xmlns:a16="http://schemas.microsoft.com/office/drawing/2014/main" id="{578A28A4-CF63-4FB0-93A7-EBBA66EDC75C}"/>
              </a:ext>
            </a:extLst>
          </p:cNvPr>
          <p:cNvSpPr>
            <a:spLocks noGrp="1"/>
          </p:cNvSpPr>
          <p:nvPr>
            <p:ph type="pic" sz="quarter" idx="13" hasCustomPrompt="1"/>
          </p:nvPr>
        </p:nvSpPr>
        <p:spPr>
          <a:xfrm>
            <a:off x="6196377"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9008745" y="2045970"/>
            <a:ext cx="2599704"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462870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ow of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4321563"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8071486" y="2045970"/>
            <a:ext cx="3536964" cy="3192780"/>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184794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w of 6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8" name="Picture Placeholder 15">
            <a:extLst>
              <a:ext uri="{FF2B5EF4-FFF2-40B4-BE49-F238E27FC236}">
                <a16:creationId xmlns:a16="http://schemas.microsoft.com/office/drawing/2014/main" id="{FC62AE94-F79E-4583-B8BD-55DC2B03B496}"/>
              </a:ext>
            </a:extLst>
          </p:cNvPr>
          <p:cNvSpPr>
            <a:spLocks noGrp="1"/>
          </p:cNvSpPr>
          <p:nvPr>
            <p:ph type="pic" sz="quarter" idx="17" hasCustomPrompt="1"/>
          </p:nvPr>
        </p:nvSpPr>
        <p:spPr>
          <a:xfrm>
            <a:off x="2442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1" name="Picture Placeholder 15">
            <a:extLst>
              <a:ext uri="{FF2B5EF4-FFF2-40B4-BE49-F238E27FC236}">
                <a16:creationId xmlns:a16="http://schemas.microsoft.com/office/drawing/2014/main" id="{9AACB5DD-B317-440E-B6A5-F3DE8733615E}"/>
              </a:ext>
            </a:extLst>
          </p:cNvPr>
          <p:cNvSpPr>
            <a:spLocks noGrp="1"/>
          </p:cNvSpPr>
          <p:nvPr>
            <p:ph type="pic" sz="quarter" idx="20" hasCustomPrompt="1"/>
          </p:nvPr>
        </p:nvSpPr>
        <p:spPr>
          <a:xfrm>
            <a:off x="4313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4" name="Picture Placeholder 15">
            <a:extLst>
              <a:ext uri="{FF2B5EF4-FFF2-40B4-BE49-F238E27FC236}">
                <a16:creationId xmlns:a16="http://schemas.microsoft.com/office/drawing/2014/main" id="{CCD12271-BA7C-473A-A05B-B9A774A70225}"/>
              </a:ext>
            </a:extLst>
          </p:cNvPr>
          <p:cNvSpPr>
            <a:spLocks noGrp="1"/>
          </p:cNvSpPr>
          <p:nvPr>
            <p:ph type="pic" sz="quarter" idx="23" hasCustomPrompt="1"/>
          </p:nvPr>
        </p:nvSpPr>
        <p:spPr>
          <a:xfrm>
            <a:off x="6184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7" name="Picture Placeholder 15">
            <a:extLst>
              <a:ext uri="{FF2B5EF4-FFF2-40B4-BE49-F238E27FC236}">
                <a16:creationId xmlns:a16="http://schemas.microsoft.com/office/drawing/2014/main" id="{9AB5F575-471E-4FFE-A2A9-A1C82BCA802D}"/>
              </a:ext>
            </a:extLst>
          </p:cNvPr>
          <p:cNvSpPr>
            <a:spLocks noGrp="1"/>
          </p:cNvSpPr>
          <p:nvPr>
            <p:ph type="pic" sz="quarter" idx="26" hasCustomPrompt="1"/>
          </p:nvPr>
        </p:nvSpPr>
        <p:spPr>
          <a:xfrm>
            <a:off x="8055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0" name="Picture Placeholder 15">
            <a:extLst>
              <a:ext uri="{FF2B5EF4-FFF2-40B4-BE49-F238E27FC236}">
                <a16:creationId xmlns:a16="http://schemas.microsoft.com/office/drawing/2014/main" id="{57ECE6A2-D599-47BE-A668-9FFF5ED8FDC0}"/>
              </a:ext>
            </a:extLst>
          </p:cNvPr>
          <p:cNvSpPr>
            <a:spLocks noGrp="1"/>
          </p:cNvSpPr>
          <p:nvPr>
            <p:ph type="pic" sz="quarter" idx="29" hasCustomPrompt="1"/>
          </p:nvPr>
        </p:nvSpPr>
        <p:spPr>
          <a:xfrm>
            <a:off x="9926639"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4207244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Grid - 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311663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Grid -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7078171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Grid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38937575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Grid - Dk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2557928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FG Cobrand - Teal">
    <p:bg>
      <p:bgPr>
        <a:solidFill>
          <a:schemeClr val="bg1"/>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6997002-0CC1-EA4A-A990-D8F11A11E23D}"/>
              </a:ext>
            </a:extLst>
          </p:cNvPr>
          <p:cNvSpPr txBox="1"/>
          <p:nvPr userDrawn="1"/>
        </p:nvSpPr>
        <p:spPr>
          <a:xfrm>
            <a:off x="1981200" y="5943600"/>
            <a:ext cx="2743200" cy="361637"/>
          </a:xfrm>
          <a:prstGeom prst="rect">
            <a:avLst/>
          </a:prstGeom>
          <a:noFill/>
        </p:spPr>
        <p:txBody>
          <a:bodyPr wrap="square" lIns="0" tIns="0" rIns="0" bIns="0" rtlCol="0">
            <a:spAutoFit/>
          </a:bodyPr>
          <a:lstStyle/>
          <a:p>
            <a:pPr algn="l">
              <a:lnSpc>
                <a:spcPct val="100000"/>
              </a:lnSpc>
              <a:spcAft>
                <a:spcPts val="300"/>
              </a:spcAft>
            </a:pPr>
            <a:r>
              <a:rPr lang="en-US" sz="700" dirty="0">
                <a:solidFill>
                  <a:schemeClr val="tx1"/>
                </a:solidFill>
                <a:cs typeface="Arial" panose="020B0604020202020204" pitchFamily="34" charset="0"/>
              </a:rPr>
              <a:t>Insurance products issued by:</a:t>
            </a:r>
          </a:p>
          <a:p>
            <a:pPr algn="l">
              <a:lnSpc>
                <a:spcPct val="100000"/>
              </a:lnSpc>
              <a:spcAft>
                <a:spcPts val="300"/>
              </a:spcAft>
            </a:pPr>
            <a:r>
              <a:rPr lang="en-US" sz="700" dirty="0">
                <a:solidFill>
                  <a:schemeClr val="tx1"/>
                </a:solidFill>
                <a:cs typeface="Arial" panose="020B0604020202020204" pitchFamily="34" charset="0"/>
              </a:rPr>
              <a:t>The Lincoln National Life Insurance Company </a:t>
            </a:r>
            <a:br>
              <a:rPr lang="en-US" sz="700" dirty="0">
                <a:solidFill>
                  <a:schemeClr val="tx1"/>
                </a:solidFill>
                <a:cs typeface="Arial" panose="020B0604020202020204" pitchFamily="34" charset="0"/>
              </a:rPr>
            </a:br>
            <a:r>
              <a:rPr lang="en-US" sz="700" dirty="0">
                <a:solidFill>
                  <a:schemeClr val="tx1"/>
                </a:solidFill>
                <a:cs typeface="Arial" panose="020B0604020202020204" pitchFamily="34" charset="0"/>
              </a:rPr>
              <a:t>Lincoln Life &amp; Annuity Company of New York</a:t>
            </a:r>
          </a:p>
        </p:txBody>
      </p:sp>
      <p:graphicFrame>
        <p:nvGraphicFramePr>
          <p:cNvPr id="24" name="Table 23">
            <a:extLst>
              <a:ext uri="{FF2B5EF4-FFF2-40B4-BE49-F238E27FC236}">
                <a16:creationId xmlns:a16="http://schemas.microsoft.com/office/drawing/2014/main" id="{15D81976-EFE1-6649-BFCA-E402FFF6F355}"/>
              </a:ext>
            </a:extLst>
          </p:cNvPr>
          <p:cNvGraphicFramePr>
            <a:graphicFrameLocks noGrp="1"/>
          </p:cNvGraphicFramePr>
          <p:nvPr userDrawn="1">
            <p:extLst>
              <p:ext uri="{D42A27DB-BD31-4B8C-83A1-F6EECF244321}">
                <p14:modId xmlns:p14="http://schemas.microsoft.com/office/powerpoint/2010/main" val="2220081275"/>
              </p:ext>
            </p:extLst>
          </p:nvPr>
        </p:nvGraphicFramePr>
        <p:xfrm>
          <a:off x="532483" y="5623560"/>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
        <p:nvSpPr>
          <p:cNvPr id="44" name="Picture Placeholder 6">
            <a:extLst>
              <a:ext uri="{FF2B5EF4-FFF2-40B4-BE49-F238E27FC236}">
                <a16:creationId xmlns:a16="http://schemas.microsoft.com/office/drawing/2014/main" id="{42D64D8A-2360-B14A-8BD5-3FD2F1FA4DA6}"/>
              </a:ext>
            </a:extLst>
          </p:cNvPr>
          <p:cNvSpPr>
            <a:spLocks noGrp="1"/>
          </p:cNvSpPr>
          <p:nvPr>
            <p:ph type="pic" sz="quarter" idx="20" hasCustomPrompt="1"/>
          </p:nvPr>
        </p:nvSpPr>
        <p:spPr>
          <a:xfrm>
            <a:off x="2514600" y="481340"/>
            <a:ext cx="1250973" cy="500063"/>
          </a:xfrm>
          <a:solidFill>
            <a:schemeClr val="tx2"/>
          </a:solidFill>
        </p:spPr>
        <p:txBody>
          <a:bodyPr lIns="182880" tIns="91440"/>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cxnSp>
        <p:nvCxnSpPr>
          <p:cNvPr id="45" name="Straight Connector 44">
            <a:extLst>
              <a:ext uri="{FF2B5EF4-FFF2-40B4-BE49-F238E27FC236}">
                <a16:creationId xmlns:a16="http://schemas.microsoft.com/office/drawing/2014/main" id="{67A52624-DD3B-A64A-B086-2F5DA31A4AB6}"/>
              </a:ext>
            </a:extLst>
          </p:cNvPr>
          <p:cNvCxnSpPr>
            <a:cxnSpLocks/>
          </p:cNvCxnSpPr>
          <p:nvPr userDrawn="1"/>
        </p:nvCxnSpPr>
        <p:spPr>
          <a:xfrm>
            <a:off x="2209800" y="463815"/>
            <a:ext cx="0" cy="535115"/>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DAAC2290-DE1B-7A4D-95F6-724805B256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483" y="522584"/>
            <a:ext cx="1389888" cy="441315"/>
          </a:xfrm>
          <a:prstGeom prst="rect">
            <a:avLst/>
          </a:prstGeom>
        </p:spPr>
      </p:pic>
      <p:sp>
        <p:nvSpPr>
          <p:cNvPr id="47" name="Text Placeholder 20">
            <a:extLst>
              <a:ext uri="{FF2B5EF4-FFF2-40B4-BE49-F238E27FC236}">
                <a16:creationId xmlns:a16="http://schemas.microsoft.com/office/drawing/2014/main" id="{A0CF3862-8D00-5348-8E21-EBB64A872EE7}"/>
              </a:ext>
            </a:extLst>
          </p:cNvPr>
          <p:cNvSpPr>
            <a:spLocks noGrp="1"/>
          </p:cNvSpPr>
          <p:nvPr>
            <p:ph type="body" sz="quarter" idx="15" hasCustomPrompt="1"/>
          </p:nvPr>
        </p:nvSpPr>
        <p:spPr>
          <a:xfrm>
            <a:off x="539109" y="4349262"/>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48" name="Text Placeholder 22">
            <a:extLst>
              <a:ext uri="{FF2B5EF4-FFF2-40B4-BE49-F238E27FC236}">
                <a16:creationId xmlns:a16="http://schemas.microsoft.com/office/drawing/2014/main" id="{705ADA30-9939-E640-9007-AE1E5E8FCBA7}"/>
              </a:ext>
            </a:extLst>
          </p:cNvPr>
          <p:cNvSpPr>
            <a:spLocks noGrp="1"/>
          </p:cNvSpPr>
          <p:nvPr>
            <p:ph type="body" sz="quarter" idx="16" hasCustomPrompt="1"/>
          </p:nvPr>
        </p:nvSpPr>
        <p:spPr>
          <a:xfrm>
            <a:off x="539109" y="4511832"/>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49" name="Text Placeholder 20">
            <a:extLst>
              <a:ext uri="{FF2B5EF4-FFF2-40B4-BE49-F238E27FC236}">
                <a16:creationId xmlns:a16="http://schemas.microsoft.com/office/drawing/2014/main" id="{9F3AB738-CEC9-6142-91E9-C1E00D23F8CF}"/>
              </a:ext>
            </a:extLst>
          </p:cNvPr>
          <p:cNvSpPr>
            <a:spLocks noGrp="1"/>
          </p:cNvSpPr>
          <p:nvPr>
            <p:ph type="body" sz="quarter" idx="17" hasCustomPrompt="1"/>
          </p:nvPr>
        </p:nvSpPr>
        <p:spPr>
          <a:xfrm>
            <a:off x="2940179" y="4349262"/>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50" name="Text Placeholder 22">
            <a:extLst>
              <a:ext uri="{FF2B5EF4-FFF2-40B4-BE49-F238E27FC236}">
                <a16:creationId xmlns:a16="http://schemas.microsoft.com/office/drawing/2014/main" id="{AFA3F864-210F-9F4B-ACF6-7030A230EA35}"/>
              </a:ext>
            </a:extLst>
          </p:cNvPr>
          <p:cNvSpPr>
            <a:spLocks noGrp="1"/>
          </p:cNvSpPr>
          <p:nvPr>
            <p:ph type="body" sz="quarter" idx="18" hasCustomPrompt="1"/>
          </p:nvPr>
        </p:nvSpPr>
        <p:spPr>
          <a:xfrm>
            <a:off x="2940179" y="4511832"/>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51" name="Text Placeholder 30">
            <a:extLst>
              <a:ext uri="{FF2B5EF4-FFF2-40B4-BE49-F238E27FC236}">
                <a16:creationId xmlns:a16="http://schemas.microsoft.com/office/drawing/2014/main" id="{C8F535FB-6310-8249-93EB-E3972F51E054}"/>
              </a:ext>
            </a:extLst>
          </p:cNvPr>
          <p:cNvSpPr>
            <a:spLocks noGrp="1"/>
          </p:cNvSpPr>
          <p:nvPr>
            <p:ph type="body" sz="quarter" idx="19" hasCustomPrompt="1"/>
          </p:nvPr>
        </p:nvSpPr>
        <p:spPr>
          <a:xfrm>
            <a:off x="539109" y="501826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52" name="Text Placeholder 2">
            <a:extLst>
              <a:ext uri="{FF2B5EF4-FFF2-40B4-BE49-F238E27FC236}">
                <a16:creationId xmlns:a16="http://schemas.microsoft.com/office/drawing/2014/main" id="{42CACBA9-0FB7-0241-BAF3-0C659C768F3F}"/>
              </a:ext>
            </a:extLst>
          </p:cNvPr>
          <p:cNvSpPr>
            <a:spLocks noGrp="1"/>
          </p:cNvSpPr>
          <p:nvPr>
            <p:ph type="body" idx="1" hasCustomPrompt="1"/>
          </p:nvPr>
        </p:nvSpPr>
        <p:spPr>
          <a:xfrm>
            <a:off x="539109" y="1655258"/>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53" name="Title 1">
            <a:extLst>
              <a:ext uri="{FF2B5EF4-FFF2-40B4-BE49-F238E27FC236}">
                <a16:creationId xmlns:a16="http://schemas.microsoft.com/office/drawing/2014/main" id="{A05EBF1C-EC97-E046-95F9-8BB91A5688C9}"/>
              </a:ext>
            </a:extLst>
          </p:cNvPr>
          <p:cNvSpPr>
            <a:spLocks noGrp="1"/>
          </p:cNvSpPr>
          <p:nvPr>
            <p:ph type="ctrTitle" hasCustomPrompt="1"/>
          </p:nvPr>
        </p:nvSpPr>
        <p:spPr>
          <a:xfrm>
            <a:off x="539109" y="2864792"/>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Tree>
    <p:extLst>
      <p:ext uri="{BB962C8B-B14F-4D97-AF65-F5344CB8AC3E}">
        <p14:creationId xmlns:p14="http://schemas.microsoft.com/office/powerpoint/2010/main" val="1686746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Grid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rgbClr val="244F8B"/>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rgbClr val="244F8B"/>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rgbClr val="244F8B"/>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rgbClr val="244F8B"/>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2341427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Grid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rgbClr val="00747B"/>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rgbClr val="00747B"/>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rgbClr val="00747B"/>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rgbClr val="00747B"/>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474748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ow of 3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084471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ow of 3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a:solidFill>
            <a:schemeClr val="accent4"/>
          </a:solidFill>
          <a:ln w="12700">
            <a:noFill/>
          </a:ln>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42182304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ow of 3 Icons - B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a:solidFill>
            <a:srgbClr val="244F8B"/>
          </a:solidFill>
          <a:ln w="12700">
            <a:noFill/>
          </a:ln>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a:solidFill>
            <a:srgbClr val="1772AE"/>
          </a:solidFill>
          <a:ln w="12700">
            <a:noFill/>
          </a:ln>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a:solidFill>
            <a:srgbClr val="244F8B"/>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746362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ow of 3 Icons - Te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a:solidFill>
            <a:srgbClr val="00747B"/>
          </a:solidFill>
          <a:ln w="12700">
            <a:noFill/>
          </a:ln>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a:solidFill>
            <a:srgbClr val="1D9699"/>
          </a:solidFill>
          <a:ln w="12700">
            <a:noFill/>
          </a:ln>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a:solidFill>
            <a:srgbClr val="00747B"/>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2997819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ow of 4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5427420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ow of 4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2594465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ow of 4 Icons - B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a:solidFill>
            <a:srgbClr val="244F8B"/>
          </a:solidFill>
          <a:ln w="12700">
            <a:noFill/>
          </a:ln>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a:solidFill>
            <a:srgbClr val="1772AE"/>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a:solidFill>
            <a:srgbClr val="244F8B"/>
          </a:solidFill>
          <a:ln w="12700">
            <a:noFill/>
          </a:ln>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a:solidFill>
            <a:srgbClr val="1772AE"/>
          </a:solidFill>
          <a:ln w="12700">
            <a:noFill/>
          </a:ln>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7331886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ow of 4 Icons - Te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a:solidFill>
            <a:srgbClr val="00747B"/>
          </a:solidFill>
          <a:ln w="12700">
            <a:noFill/>
          </a:ln>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a:solidFill>
            <a:srgbClr val="1D9699"/>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a:solidFill>
            <a:srgbClr val="00747B"/>
          </a:solidFill>
          <a:ln w="12700">
            <a:noFill/>
          </a:ln>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ICON</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a:solidFill>
            <a:srgbClr val="1D9699"/>
          </a:solidFill>
          <a:ln w="12700">
            <a:noFill/>
          </a:ln>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47438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FG - Teal">
    <p:bg>
      <p:bgPr>
        <a:solidFill>
          <a:schemeClr val="bg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BA7AE3B-2A97-A342-A2E8-16F06C98B0B2}"/>
              </a:ext>
            </a:extLst>
          </p:cNvPr>
          <p:cNvSpPr txBox="1"/>
          <p:nvPr userDrawn="1"/>
        </p:nvSpPr>
        <p:spPr>
          <a:xfrm>
            <a:off x="1981200" y="5943600"/>
            <a:ext cx="2743200" cy="361637"/>
          </a:xfrm>
          <a:prstGeom prst="rect">
            <a:avLst/>
          </a:prstGeom>
          <a:noFill/>
        </p:spPr>
        <p:txBody>
          <a:bodyPr wrap="square" lIns="0" tIns="0" rIns="0" bIns="0" rtlCol="0">
            <a:spAutoFit/>
          </a:bodyPr>
          <a:lstStyle/>
          <a:p>
            <a:pPr algn="l">
              <a:lnSpc>
                <a:spcPct val="100000"/>
              </a:lnSpc>
              <a:spcAft>
                <a:spcPts val="300"/>
              </a:spcAft>
            </a:pPr>
            <a:r>
              <a:rPr lang="en-US" sz="700" dirty="0">
                <a:solidFill>
                  <a:schemeClr val="tx1"/>
                </a:solidFill>
                <a:cs typeface="Arial" panose="020B0604020202020204" pitchFamily="34" charset="0"/>
              </a:rPr>
              <a:t>Insurance products issued by:</a:t>
            </a:r>
          </a:p>
          <a:p>
            <a:pPr algn="l">
              <a:lnSpc>
                <a:spcPct val="100000"/>
              </a:lnSpc>
              <a:spcAft>
                <a:spcPts val="300"/>
              </a:spcAft>
            </a:pPr>
            <a:r>
              <a:rPr lang="en-US" sz="700" dirty="0">
                <a:solidFill>
                  <a:schemeClr val="tx1"/>
                </a:solidFill>
                <a:cs typeface="Arial" panose="020B0604020202020204" pitchFamily="34" charset="0"/>
              </a:rPr>
              <a:t>The Lincoln National Life Insurance Company </a:t>
            </a:r>
            <a:br>
              <a:rPr lang="en-US" sz="700" dirty="0">
                <a:solidFill>
                  <a:schemeClr val="tx1"/>
                </a:solidFill>
                <a:cs typeface="Arial" panose="020B0604020202020204" pitchFamily="34" charset="0"/>
              </a:rPr>
            </a:br>
            <a:r>
              <a:rPr lang="en-US" sz="700" dirty="0">
                <a:solidFill>
                  <a:schemeClr val="tx1"/>
                </a:solidFill>
                <a:cs typeface="Arial" panose="020B0604020202020204" pitchFamily="34" charset="0"/>
              </a:rPr>
              <a:t>Lincoln Life &amp; Annuity Company of New York</a:t>
            </a:r>
          </a:p>
        </p:txBody>
      </p:sp>
      <p:graphicFrame>
        <p:nvGraphicFramePr>
          <p:cNvPr id="21" name="Table 20">
            <a:extLst>
              <a:ext uri="{FF2B5EF4-FFF2-40B4-BE49-F238E27FC236}">
                <a16:creationId xmlns:a16="http://schemas.microsoft.com/office/drawing/2014/main" id="{5141AFDE-126B-F940-8AD2-8E4858C31E69}"/>
              </a:ext>
            </a:extLst>
          </p:cNvPr>
          <p:cNvGraphicFramePr>
            <a:graphicFrameLocks noGrp="1"/>
          </p:cNvGraphicFramePr>
          <p:nvPr userDrawn="1"/>
        </p:nvGraphicFramePr>
        <p:xfrm>
          <a:off x="532483" y="5623560"/>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pic>
        <p:nvPicPr>
          <p:cNvPr id="42" name="Picture 41">
            <a:extLst>
              <a:ext uri="{FF2B5EF4-FFF2-40B4-BE49-F238E27FC236}">
                <a16:creationId xmlns:a16="http://schemas.microsoft.com/office/drawing/2014/main" id="{A0E549E5-BADC-5343-A5A6-BCE889B4F4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483" y="522584"/>
            <a:ext cx="1389888" cy="441315"/>
          </a:xfrm>
          <a:prstGeom prst="rect">
            <a:avLst/>
          </a:prstGeom>
        </p:spPr>
      </p:pic>
      <p:sp>
        <p:nvSpPr>
          <p:cNvPr id="43" name="Text Placeholder 20">
            <a:extLst>
              <a:ext uri="{FF2B5EF4-FFF2-40B4-BE49-F238E27FC236}">
                <a16:creationId xmlns:a16="http://schemas.microsoft.com/office/drawing/2014/main" id="{5D9A6D00-4986-C449-BE6B-DB953A9B4CE9}"/>
              </a:ext>
            </a:extLst>
          </p:cNvPr>
          <p:cNvSpPr>
            <a:spLocks noGrp="1"/>
          </p:cNvSpPr>
          <p:nvPr>
            <p:ph type="body" sz="quarter" idx="15" hasCustomPrompt="1"/>
          </p:nvPr>
        </p:nvSpPr>
        <p:spPr>
          <a:xfrm>
            <a:off x="539109" y="4349262"/>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44" name="Text Placeholder 22">
            <a:extLst>
              <a:ext uri="{FF2B5EF4-FFF2-40B4-BE49-F238E27FC236}">
                <a16:creationId xmlns:a16="http://schemas.microsoft.com/office/drawing/2014/main" id="{65EA2530-28BD-B945-A0D5-8F0B87B3799A}"/>
              </a:ext>
            </a:extLst>
          </p:cNvPr>
          <p:cNvSpPr>
            <a:spLocks noGrp="1"/>
          </p:cNvSpPr>
          <p:nvPr>
            <p:ph type="body" sz="quarter" idx="16" hasCustomPrompt="1"/>
          </p:nvPr>
        </p:nvSpPr>
        <p:spPr>
          <a:xfrm>
            <a:off x="539109" y="4511832"/>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45" name="Text Placeholder 20">
            <a:extLst>
              <a:ext uri="{FF2B5EF4-FFF2-40B4-BE49-F238E27FC236}">
                <a16:creationId xmlns:a16="http://schemas.microsoft.com/office/drawing/2014/main" id="{5C7D536A-C987-C942-9403-9A400267B3CB}"/>
              </a:ext>
            </a:extLst>
          </p:cNvPr>
          <p:cNvSpPr>
            <a:spLocks noGrp="1"/>
          </p:cNvSpPr>
          <p:nvPr>
            <p:ph type="body" sz="quarter" idx="17" hasCustomPrompt="1"/>
          </p:nvPr>
        </p:nvSpPr>
        <p:spPr>
          <a:xfrm>
            <a:off x="2940179" y="4349262"/>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46" name="Text Placeholder 22">
            <a:extLst>
              <a:ext uri="{FF2B5EF4-FFF2-40B4-BE49-F238E27FC236}">
                <a16:creationId xmlns:a16="http://schemas.microsoft.com/office/drawing/2014/main" id="{AEFC94D7-BCB7-1240-A763-9E51C9319787}"/>
              </a:ext>
            </a:extLst>
          </p:cNvPr>
          <p:cNvSpPr>
            <a:spLocks noGrp="1"/>
          </p:cNvSpPr>
          <p:nvPr>
            <p:ph type="body" sz="quarter" idx="18" hasCustomPrompt="1"/>
          </p:nvPr>
        </p:nvSpPr>
        <p:spPr>
          <a:xfrm>
            <a:off x="2940179" y="4511832"/>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47" name="Text Placeholder 30">
            <a:extLst>
              <a:ext uri="{FF2B5EF4-FFF2-40B4-BE49-F238E27FC236}">
                <a16:creationId xmlns:a16="http://schemas.microsoft.com/office/drawing/2014/main" id="{79364AF7-42E6-154B-88C5-98CB6D3EECF0}"/>
              </a:ext>
            </a:extLst>
          </p:cNvPr>
          <p:cNvSpPr>
            <a:spLocks noGrp="1"/>
          </p:cNvSpPr>
          <p:nvPr>
            <p:ph type="body" sz="quarter" idx="19" hasCustomPrompt="1"/>
          </p:nvPr>
        </p:nvSpPr>
        <p:spPr>
          <a:xfrm>
            <a:off x="539109" y="501826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48" name="Text Placeholder 2">
            <a:extLst>
              <a:ext uri="{FF2B5EF4-FFF2-40B4-BE49-F238E27FC236}">
                <a16:creationId xmlns:a16="http://schemas.microsoft.com/office/drawing/2014/main" id="{2BA5879A-BE1F-9F41-BF8D-226E25918303}"/>
              </a:ext>
            </a:extLst>
          </p:cNvPr>
          <p:cNvSpPr>
            <a:spLocks noGrp="1"/>
          </p:cNvSpPr>
          <p:nvPr>
            <p:ph type="body" idx="1" hasCustomPrompt="1"/>
          </p:nvPr>
        </p:nvSpPr>
        <p:spPr>
          <a:xfrm>
            <a:off x="539109" y="1655258"/>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49" name="Title 1">
            <a:extLst>
              <a:ext uri="{FF2B5EF4-FFF2-40B4-BE49-F238E27FC236}">
                <a16:creationId xmlns:a16="http://schemas.microsoft.com/office/drawing/2014/main" id="{4CF98EB8-E33C-5C4F-AE94-BB02B0927FD1}"/>
              </a:ext>
            </a:extLst>
          </p:cNvPr>
          <p:cNvSpPr>
            <a:spLocks noGrp="1"/>
          </p:cNvSpPr>
          <p:nvPr>
            <p:ph type="ctrTitle" hasCustomPrompt="1"/>
          </p:nvPr>
        </p:nvSpPr>
        <p:spPr>
          <a:xfrm>
            <a:off x="539109" y="2864792"/>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Tree>
    <p:extLst>
      <p:ext uri="{BB962C8B-B14F-4D97-AF65-F5344CB8AC3E}">
        <p14:creationId xmlns:p14="http://schemas.microsoft.com/office/powerpoint/2010/main" val="3741761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ow of 6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1256275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ow of 6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a:solidFill>
            <a:schemeClr val="accent1"/>
          </a:solidFill>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a:solidFill>
            <a:schemeClr val="accent4"/>
          </a:solidFill>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a:solidFill>
            <a:schemeClr val="accent1"/>
          </a:solidFill>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a:solidFill>
            <a:schemeClr val="accent4"/>
          </a:solidFill>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a:solidFill>
            <a:schemeClr val="accent1"/>
          </a:solidFill>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a:solidFill>
            <a:schemeClr val="accent4"/>
          </a:solidFill>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939987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ow of 6 Icons - B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a:solidFill>
            <a:srgbClr val="244F8B"/>
          </a:solidFill>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a:solidFill>
            <a:srgbClr val="1772AE"/>
          </a:solidFill>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a:solidFill>
            <a:srgbClr val="244F8B"/>
          </a:solidFill>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a:solidFill>
            <a:srgbClr val="1772AE"/>
          </a:solidFill>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a:solidFill>
            <a:srgbClr val="244F8B"/>
          </a:solidFill>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a:solidFill>
            <a:srgbClr val="1772AE"/>
          </a:solidFill>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14381605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ow of 6 Icons - Te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a:solidFill>
            <a:srgbClr val="00747B"/>
          </a:solidFill>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a:solidFill>
            <a:srgbClr val="1D9699"/>
          </a:solidFill>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a:solidFill>
            <a:srgbClr val="00747B"/>
          </a:solidFill>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a:solidFill>
            <a:srgbClr val="1D9699"/>
          </a:solidFill>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a:solidFill>
            <a:srgbClr val="00747B"/>
          </a:solidFill>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a:solidFill>
            <a:srgbClr val="1D9699"/>
          </a:solidFill>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ICON</a:t>
            </a:r>
          </a:p>
        </p:txBody>
      </p:sp>
    </p:spTree>
    <p:extLst>
      <p:ext uri="{BB962C8B-B14F-4D97-AF65-F5344CB8AC3E}">
        <p14:creationId xmlns:p14="http://schemas.microsoft.com/office/powerpoint/2010/main" val="3288442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con Grid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22" name="Picture Placeholder 8">
            <a:extLst>
              <a:ext uri="{FF2B5EF4-FFF2-40B4-BE49-F238E27FC236}">
                <a16:creationId xmlns:a16="http://schemas.microsoft.com/office/drawing/2014/main" id="{AB2D8200-1620-471E-8D18-D5CBD36AA7CC}"/>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0" name="Picture Placeholder 8">
            <a:extLst>
              <a:ext uri="{FF2B5EF4-FFF2-40B4-BE49-F238E27FC236}">
                <a16:creationId xmlns:a16="http://schemas.microsoft.com/office/drawing/2014/main" id="{D7EEE9FB-ACE8-4CFE-ADD6-0B178E8DED54}"/>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31" name="Picture Placeholder 8">
            <a:extLst>
              <a:ext uri="{FF2B5EF4-FFF2-40B4-BE49-F238E27FC236}">
                <a16:creationId xmlns:a16="http://schemas.microsoft.com/office/drawing/2014/main" id="{60F714B4-0CDC-498E-9FE9-5CF0100BF9E1}"/>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29" name="Picture Placeholder 8">
            <a:extLst>
              <a:ext uri="{FF2B5EF4-FFF2-40B4-BE49-F238E27FC236}">
                <a16:creationId xmlns:a16="http://schemas.microsoft.com/office/drawing/2014/main" id="{77116F17-A99C-4B7F-9F7E-291FB22112F7}"/>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27764396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con Grid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13" name="Picture Placeholder 8">
            <a:extLst>
              <a:ext uri="{FF2B5EF4-FFF2-40B4-BE49-F238E27FC236}">
                <a16:creationId xmlns:a16="http://schemas.microsoft.com/office/drawing/2014/main" id="{BC5A716F-0A54-44EB-884E-0AF6CEEEF812}"/>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4" name="Picture Placeholder 8">
            <a:extLst>
              <a:ext uri="{FF2B5EF4-FFF2-40B4-BE49-F238E27FC236}">
                <a16:creationId xmlns:a16="http://schemas.microsoft.com/office/drawing/2014/main" id="{EAB8EB34-5CDF-4D4E-BB82-81072932FDD2}"/>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6" name="Picture Placeholder 8">
            <a:extLst>
              <a:ext uri="{FF2B5EF4-FFF2-40B4-BE49-F238E27FC236}">
                <a16:creationId xmlns:a16="http://schemas.microsoft.com/office/drawing/2014/main" id="{1444009B-5991-4F30-A529-1672BBE81A14}"/>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7" name="Picture Placeholder 8">
            <a:extLst>
              <a:ext uri="{FF2B5EF4-FFF2-40B4-BE49-F238E27FC236}">
                <a16:creationId xmlns:a16="http://schemas.microsoft.com/office/drawing/2014/main" id="{46F2CBA8-4BA4-4378-9B0C-2E3CD659D15F}"/>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743627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con Grid - B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solidFill>
            <a:srgbClr val="244F8B"/>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solidFill>
            <a:srgbClr val="1772AE"/>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solidFill>
            <a:srgbClr val="1772AE"/>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solidFill>
            <a:srgbClr val="244F8B"/>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13" name="Picture Placeholder 8">
            <a:extLst>
              <a:ext uri="{FF2B5EF4-FFF2-40B4-BE49-F238E27FC236}">
                <a16:creationId xmlns:a16="http://schemas.microsoft.com/office/drawing/2014/main" id="{5374E6CA-3235-4EA9-BFAF-0BE0EAD3562D}"/>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4" name="Picture Placeholder 8">
            <a:extLst>
              <a:ext uri="{FF2B5EF4-FFF2-40B4-BE49-F238E27FC236}">
                <a16:creationId xmlns:a16="http://schemas.microsoft.com/office/drawing/2014/main" id="{94E15D69-4395-460A-A18E-E6572B8D49F5}"/>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6" name="Picture Placeholder 8">
            <a:extLst>
              <a:ext uri="{FF2B5EF4-FFF2-40B4-BE49-F238E27FC236}">
                <a16:creationId xmlns:a16="http://schemas.microsoft.com/office/drawing/2014/main" id="{AFC4BC5B-82A0-481D-BEB2-1AFB5A964D73}"/>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7" name="Picture Placeholder 8">
            <a:extLst>
              <a:ext uri="{FF2B5EF4-FFF2-40B4-BE49-F238E27FC236}">
                <a16:creationId xmlns:a16="http://schemas.microsoft.com/office/drawing/2014/main" id="{BCA829BA-405F-43D3-B0A9-BF62DC75D459}"/>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13666322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 Grid - Te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solidFill>
            <a:srgbClr val="00747B"/>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solidFill>
            <a:srgbClr val="1D9699"/>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solidFill>
            <a:srgbClr val="1D9699"/>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solidFill>
            <a:srgbClr val="00747B"/>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13" name="Picture Placeholder 8">
            <a:extLst>
              <a:ext uri="{FF2B5EF4-FFF2-40B4-BE49-F238E27FC236}">
                <a16:creationId xmlns:a16="http://schemas.microsoft.com/office/drawing/2014/main" id="{5374E6CA-3235-4EA9-BFAF-0BE0EAD3562D}"/>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4" name="Picture Placeholder 8">
            <a:extLst>
              <a:ext uri="{FF2B5EF4-FFF2-40B4-BE49-F238E27FC236}">
                <a16:creationId xmlns:a16="http://schemas.microsoft.com/office/drawing/2014/main" id="{94E15D69-4395-460A-A18E-E6572B8D49F5}"/>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6" name="Picture Placeholder 8">
            <a:extLst>
              <a:ext uri="{FF2B5EF4-FFF2-40B4-BE49-F238E27FC236}">
                <a16:creationId xmlns:a16="http://schemas.microsoft.com/office/drawing/2014/main" id="{AFC4BC5B-82A0-481D-BEB2-1AFB5A964D73}"/>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
        <p:nvSpPr>
          <p:cNvPr id="17" name="Picture Placeholder 8">
            <a:extLst>
              <a:ext uri="{FF2B5EF4-FFF2-40B4-BE49-F238E27FC236}">
                <a16:creationId xmlns:a16="http://schemas.microsoft.com/office/drawing/2014/main" id="{BCA829BA-405F-43D3-B0A9-BF62DC75D459}"/>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ICON</a:t>
            </a:r>
          </a:p>
        </p:txBody>
      </p:sp>
    </p:spTree>
    <p:extLst>
      <p:ext uri="{BB962C8B-B14F-4D97-AF65-F5344CB8AC3E}">
        <p14:creationId xmlns:p14="http://schemas.microsoft.com/office/powerpoint/2010/main" val="105819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6187437"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0"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8" name="Text Placeholder 8">
            <a:extLst>
              <a:ext uri="{FF2B5EF4-FFF2-40B4-BE49-F238E27FC236}">
                <a16:creationId xmlns:a16="http://schemas.microsoft.com/office/drawing/2014/main" id="{20ABC3A8-5981-4266-AC6C-F83073229E62}"/>
              </a:ext>
            </a:extLst>
          </p:cNvPr>
          <p:cNvSpPr>
            <a:spLocks noGrp="1"/>
          </p:cNvSpPr>
          <p:nvPr>
            <p:ph type="body" sz="quarter" idx="17" hasCustomPrompt="1"/>
          </p:nvPr>
        </p:nvSpPr>
        <p:spPr>
          <a:xfrm>
            <a:off x="6187438"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0" name="Text Placeholder 6">
            <a:extLst>
              <a:ext uri="{FF2B5EF4-FFF2-40B4-BE49-F238E27FC236}">
                <a16:creationId xmlns:a16="http://schemas.microsoft.com/office/drawing/2014/main" id="{397778AB-4F78-4E9E-A3C2-B1BA573D843C}"/>
              </a:ext>
            </a:extLst>
          </p:cNvPr>
          <p:cNvSpPr>
            <a:spLocks noGrp="1"/>
          </p:cNvSpPr>
          <p:nvPr>
            <p:ph type="body" sz="quarter" idx="18" hasCustomPrompt="1"/>
          </p:nvPr>
        </p:nvSpPr>
        <p:spPr>
          <a:xfrm>
            <a:off x="6187438"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547802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A826AAF-7B4B-463C-8A39-28F2C189420B}"/>
              </a:ext>
            </a:extLst>
          </p:cNvPr>
          <p:cNvSpPr>
            <a:spLocks noGrp="1"/>
          </p:cNvSpPr>
          <p:nvPr>
            <p:ph type="pic" sz="quarter" idx="19" hasCustomPrompt="1"/>
          </p:nvPr>
        </p:nvSpPr>
        <p:spPr>
          <a:xfrm>
            <a:off x="7140302"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6" name="Text Placeholder 6">
            <a:extLst>
              <a:ext uri="{FF2B5EF4-FFF2-40B4-BE49-F238E27FC236}">
                <a16:creationId xmlns:a16="http://schemas.microsoft.com/office/drawing/2014/main" id="{203E8597-B5B4-9B45-B032-6773C17FF55E}"/>
              </a:ext>
            </a:extLst>
          </p:cNvPr>
          <p:cNvSpPr>
            <a:spLocks noGrp="1"/>
          </p:cNvSpPr>
          <p:nvPr>
            <p:ph type="body" sz="quarter" idx="11" hasCustomPrompt="1"/>
          </p:nvPr>
        </p:nvSpPr>
        <p:spPr>
          <a:xfrm>
            <a:off x="573026"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Text Placeholder 8">
            <a:extLst>
              <a:ext uri="{FF2B5EF4-FFF2-40B4-BE49-F238E27FC236}">
                <a16:creationId xmlns:a16="http://schemas.microsoft.com/office/drawing/2014/main" id="{8BF22918-3BEA-8740-938E-8CDDA6C56046}"/>
              </a:ext>
            </a:extLst>
          </p:cNvPr>
          <p:cNvSpPr>
            <a:spLocks noGrp="1"/>
          </p:cNvSpPr>
          <p:nvPr>
            <p:ph type="body" sz="quarter" idx="17" hasCustomPrompt="1"/>
          </p:nvPr>
        </p:nvSpPr>
        <p:spPr>
          <a:xfrm>
            <a:off x="573027"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1" name="Text Placeholder 6">
            <a:extLst>
              <a:ext uri="{FF2B5EF4-FFF2-40B4-BE49-F238E27FC236}">
                <a16:creationId xmlns:a16="http://schemas.microsoft.com/office/drawing/2014/main" id="{5EA63335-B891-7F44-8ABB-00CE408FF752}"/>
              </a:ext>
            </a:extLst>
          </p:cNvPr>
          <p:cNvSpPr>
            <a:spLocks noGrp="1"/>
          </p:cNvSpPr>
          <p:nvPr>
            <p:ph type="body" sz="quarter" idx="18" hasCustomPrompt="1"/>
          </p:nvPr>
        </p:nvSpPr>
        <p:spPr>
          <a:xfrm>
            <a:off x="573027"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591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FG Cobrand - Teal">
    <p:bg>
      <p:bgPr>
        <a:solidFill>
          <a:schemeClr val="bg1"/>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6997002-0CC1-EA4A-A990-D8F11A11E23D}"/>
              </a:ext>
            </a:extLst>
          </p:cNvPr>
          <p:cNvSpPr txBox="1"/>
          <p:nvPr userDrawn="1"/>
        </p:nvSpPr>
        <p:spPr>
          <a:xfrm>
            <a:off x="1981200" y="5943600"/>
            <a:ext cx="2743200" cy="361637"/>
          </a:xfrm>
          <a:prstGeom prst="rect">
            <a:avLst/>
          </a:prstGeom>
          <a:noFill/>
        </p:spPr>
        <p:txBody>
          <a:bodyPr wrap="square" lIns="0" tIns="0" rIns="0" bIns="0" rtlCol="0">
            <a:spAutoFit/>
          </a:bodyPr>
          <a:lstStyle/>
          <a:p>
            <a:pPr algn="l">
              <a:lnSpc>
                <a:spcPct val="100000"/>
              </a:lnSpc>
              <a:spcAft>
                <a:spcPts val="300"/>
              </a:spcAft>
            </a:pPr>
            <a:r>
              <a:rPr lang="en-US" sz="700" dirty="0">
                <a:solidFill>
                  <a:schemeClr val="tx1"/>
                </a:solidFill>
                <a:cs typeface="Arial" panose="020B0604020202020204" pitchFamily="34" charset="0"/>
              </a:rPr>
              <a:t>Insurance products issued by:</a:t>
            </a:r>
          </a:p>
          <a:p>
            <a:pPr algn="l">
              <a:lnSpc>
                <a:spcPct val="100000"/>
              </a:lnSpc>
              <a:spcAft>
                <a:spcPts val="300"/>
              </a:spcAft>
            </a:pPr>
            <a:r>
              <a:rPr lang="en-US" sz="700" dirty="0">
                <a:solidFill>
                  <a:schemeClr val="tx1"/>
                </a:solidFill>
                <a:cs typeface="Arial" panose="020B0604020202020204" pitchFamily="34" charset="0"/>
              </a:rPr>
              <a:t>The Lincoln National Life Insurance Company </a:t>
            </a:r>
            <a:br>
              <a:rPr lang="en-US" sz="700" dirty="0">
                <a:solidFill>
                  <a:schemeClr val="tx1"/>
                </a:solidFill>
                <a:cs typeface="Arial" panose="020B0604020202020204" pitchFamily="34" charset="0"/>
              </a:rPr>
            </a:br>
            <a:r>
              <a:rPr lang="en-US" sz="700" dirty="0">
                <a:solidFill>
                  <a:schemeClr val="tx1"/>
                </a:solidFill>
                <a:cs typeface="Arial" panose="020B0604020202020204" pitchFamily="34" charset="0"/>
              </a:rPr>
              <a:t>Lincoln Life &amp; Annuity Company of New York</a:t>
            </a:r>
          </a:p>
        </p:txBody>
      </p:sp>
      <p:graphicFrame>
        <p:nvGraphicFramePr>
          <p:cNvPr id="24" name="Table 23">
            <a:extLst>
              <a:ext uri="{FF2B5EF4-FFF2-40B4-BE49-F238E27FC236}">
                <a16:creationId xmlns:a16="http://schemas.microsoft.com/office/drawing/2014/main" id="{15D81976-EFE1-6649-BFCA-E402FFF6F355}"/>
              </a:ext>
            </a:extLst>
          </p:cNvPr>
          <p:cNvGraphicFramePr>
            <a:graphicFrameLocks noGrp="1"/>
          </p:cNvGraphicFramePr>
          <p:nvPr userDrawn="1"/>
        </p:nvGraphicFramePr>
        <p:xfrm>
          <a:off x="532483" y="5623560"/>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
        <p:nvSpPr>
          <p:cNvPr id="44" name="Picture Placeholder 6">
            <a:extLst>
              <a:ext uri="{FF2B5EF4-FFF2-40B4-BE49-F238E27FC236}">
                <a16:creationId xmlns:a16="http://schemas.microsoft.com/office/drawing/2014/main" id="{42D64D8A-2360-B14A-8BD5-3FD2F1FA4DA6}"/>
              </a:ext>
            </a:extLst>
          </p:cNvPr>
          <p:cNvSpPr>
            <a:spLocks noGrp="1"/>
          </p:cNvSpPr>
          <p:nvPr>
            <p:ph type="pic" sz="quarter" idx="20" hasCustomPrompt="1"/>
          </p:nvPr>
        </p:nvSpPr>
        <p:spPr>
          <a:xfrm>
            <a:off x="2514600" y="481340"/>
            <a:ext cx="1250973" cy="500063"/>
          </a:xfrm>
          <a:solidFill>
            <a:schemeClr val="tx2"/>
          </a:solidFill>
        </p:spPr>
        <p:txBody>
          <a:bodyPr lIns="182880" tIns="91440"/>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cxnSp>
        <p:nvCxnSpPr>
          <p:cNvPr id="45" name="Straight Connector 44">
            <a:extLst>
              <a:ext uri="{FF2B5EF4-FFF2-40B4-BE49-F238E27FC236}">
                <a16:creationId xmlns:a16="http://schemas.microsoft.com/office/drawing/2014/main" id="{67A52624-DD3B-A64A-B086-2F5DA31A4AB6}"/>
              </a:ext>
            </a:extLst>
          </p:cNvPr>
          <p:cNvCxnSpPr>
            <a:cxnSpLocks/>
          </p:cNvCxnSpPr>
          <p:nvPr userDrawn="1"/>
        </p:nvCxnSpPr>
        <p:spPr>
          <a:xfrm>
            <a:off x="2209800" y="463815"/>
            <a:ext cx="0" cy="535115"/>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DAAC2290-DE1B-7A4D-95F6-724805B256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483" y="522584"/>
            <a:ext cx="1389888" cy="441315"/>
          </a:xfrm>
          <a:prstGeom prst="rect">
            <a:avLst/>
          </a:prstGeom>
        </p:spPr>
      </p:pic>
      <p:sp>
        <p:nvSpPr>
          <p:cNvPr id="47" name="Text Placeholder 20">
            <a:extLst>
              <a:ext uri="{FF2B5EF4-FFF2-40B4-BE49-F238E27FC236}">
                <a16:creationId xmlns:a16="http://schemas.microsoft.com/office/drawing/2014/main" id="{A0CF3862-8D00-5348-8E21-EBB64A872EE7}"/>
              </a:ext>
            </a:extLst>
          </p:cNvPr>
          <p:cNvSpPr>
            <a:spLocks noGrp="1"/>
          </p:cNvSpPr>
          <p:nvPr>
            <p:ph type="body" sz="quarter" idx="15" hasCustomPrompt="1"/>
          </p:nvPr>
        </p:nvSpPr>
        <p:spPr>
          <a:xfrm>
            <a:off x="539109" y="4349262"/>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48" name="Text Placeholder 22">
            <a:extLst>
              <a:ext uri="{FF2B5EF4-FFF2-40B4-BE49-F238E27FC236}">
                <a16:creationId xmlns:a16="http://schemas.microsoft.com/office/drawing/2014/main" id="{705ADA30-9939-E640-9007-AE1E5E8FCBA7}"/>
              </a:ext>
            </a:extLst>
          </p:cNvPr>
          <p:cNvSpPr>
            <a:spLocks noGrp="1"/>
          </p:cNvSpPr>
          <p:nvPr>
            <p:ph type="body" sz="quarter" idx="16" hasCustomPrompt="1"/>
          </p:nvPr>
        </p:nvSpPr>
        <p:spPr>
          <a:xfrm>
            <a:off x="539109" y="4511832"/>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49" name="Text Placeholder 20">
            <a:extLst>
              <a:ext uri="{FF2B5EF4-FFF2-40B4-BE49-F238E27FC236}">
                <a16:creationId xmlns:a16="http://schemas.microsoft.com/office/drawing/2014/main" id="{9F3AB738-CEC9-6142-91E9-C1E00D23F8CF}"/>
              </a:ext>
            </a:extLst>
          </p:cNvPr>
          <p:cNvSpPr>
            <a:spLocks noGrp="1"/>
          </p:cNvSpPr>
          <p:nvPr>
            <p:ph type="body" sz="quarter" idx="17" hasCustomPrompt="1"/>
          </p:nvPr>
        </p:nvSpPr>
        <p:spPr>
          <a:xfrm>
            <a:off x="2940179" y="4349262"/>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dirty="0"/>
              <a:t>Presenter Name</a:t>
            </a:r>
          </a:p>
        </p:txBody>
      </p:sp>
      <p:sp>
        <p:nvSpPr>
          <p:cNvPr id="50" name="Text Placeholder 22">
            <a:extLst>
              <a:ext uri="{FF2B5EF4-FFF2-40B4-BE49-F238E27FC236}">
                <a16:creationId xmlns:a16="http://schemas.microsoft.com/office/drawing/2014/main" id="{AFA3F864-210F-9F4B-ACF6-7030A230EA35}"/>
              </a:ext>
            </a:extLst>
          </p:cNvPr>
          <p:cNvSpPr>
            <a:spLocks noGrp="1"/>
          </p:cNvSpPr>
          <p:nvPr>
            <p:ph type="body" sz="quarter" idx="18" hasCustomPrompt="1"/>
          </p:nvPr>
        </p:nvSpPr>
        <p:spPr>
          <a:xfrm>
            <a:off x="2940179" y="4511832"/>
            <a:ext cx="2286000" cy="320531"/>
          </a:xfrm>
        </p:spPr>
        <p:txBody>
          <a:bodyPr/>
          <a:lstStyle>
            <a:lvl1pPr marL="0" indent="0">
              <a:spcAft>
                <a:spcPts val="0"/>
              </a:spcAft>
              <a:buNone/>
              <a:defRPr sz="1000" i="1">
                <a:solidFill>
                  <a:schemeClr val="tx1"/>
                </a:solidFill>
              </a:defRPr>
            </a:lvl1pPr>
          </a:lstStyle>
          <a:p>
            <a:pPr lvl="0"/>
            <a:r>
              <a:rPr lang="en-US" dirty="0"/>
              <a:t>Presenter Title Line 1</a:t>
            </a:r>
            <a:br>
              <a:rPr lang="en-US" dirty="0"/>
            </a:br>
            <a:r>
              <a:rPr lang="en-US" dirty="0"/>
              <a:t>Presenter Title Line 2</a:t>
            </a:r>
          </a:p>
        </p:txBody>
      </p:sp>
      <p:sp>
        <p:nvSpPr>
          <p:cNvPr id="51" name="Text Placeholder 30">
            <a:extLst>
              <a:ext uri="{FF2B5EF4-FFF2-40B4-BE49-F238E27FC236}">
                <a16:creationId xmlns:a16="http://schemas.microsoft.com/office/drawing/2014/main" id="{C8F535FB-6310-8249-93EB-E3972F51E054}"/>
              </a:ext>
            </a:extLst>
          </p:cNvPr>
          <p:cNvSpPr>
            <a:spLocks noGrp="1"/>
          </p:cNvSpPr>
          <p:nvPr>
            <p:ph type="body" sz="quarter" idx="19" hasCustomPrompt="1"/>
          </p:nvPr>
        </p:nvSpPr>
        <p:spPr>
          <a:xfrm>
            <a:off x="539109" y="5018262"/>
            <a:ext cx="2286000" cy="155448"/>
          </a:xfrm>
        </p:spPr>
        <p:txBody>
          <a:bodyPr/>
          <a:lstStyle>
            <a:lvl1pPr marL="0" indent="0">
              <a:spcAft>
                <a:spcPts val="0"/>
              </a:spcAft>
              <a:buNone/>
              <a:defRPr sz="1000" b="1">
                <a:solidFill>
                  <a:schemeClr val="tx1"/>
                </a:solidFill>
              </a:defRPr>
            </a:lvl1pPr>
          </a:lstStyle>
          <a:p>
            <a:pPr lvl="0"/>
            <a:r>
              <a:rPr lang="en-US" dirty="0"/>
              <a:t>Month, xx, 20xx</a:t>
            </a:r>
          </a:p>
        </p:txBody>
      </p:sp>
      <p:sp>
        <p:nvSpPr>
          <p:cNvPr id="52" name="Text Placeholder 2">
            <a:extLst>
              <a:ext uri="{FF2B5EF4-FFF2-40B4-BE49-F238E27FC236}">
                <a16:creationId xmlns:a16="http://schemas.microsoft.com/office/drawing/2014/main" id="{42CACBA9-0FB7-0241-BAF3-0C659C768F3F}"/>
              </a:ext>
            </a:extLst>
          </p:cNvPr>
          <p:cNvSpPr>
            <a:spLocks noGrp="1"/>
          </p:cNvSpPr>
          <p:nvPr>
            <p:ph type="body" idx="1" hasCustomPrompt="1"/>
          </p:nvPr>
        </p:nvSpPr>
        <p:spPr>
          <a:xfrm>
            <a:off x="539109" y="1655258"/>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53" name="Title 1">
            <a:extLst>
              <a:ext uri="{FF2B5EF4-FFF2-40B4-BE49-F238E27FC236}">
                <a16:creationId xmlns:a16="http://schemas.microsoft.com/office/drawing/2014/main" id="{A05EBF1C-EC97-E046-95F9-8BB91A5688C9}"/>
              </a:ext>
            </a:extLst>
          </p:cNvPr>
          <p:cNvSpPr>
            <a:spLocks noGrp="1"/>
          </p:cNvSpPr>
          <p:nvPr>
            <p:ph type="ctrTitle" hasCustomPrompt="1"/>
          </p:nvPr>
        </p:nvSpPr>
        <p:spPr>
          <a:xfrm>
            <a:off x="539109" y="2864792"/>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dirty="0"/>
              <a:t>Click to edit subtitle</a:t>
            </a:r>
          </a:p>
        </p:txBody>
      </p:sp>
    </p:spTree>
    <p:extLst>
      <p:ext uri="{BB962C8B-B14F-4D97-AF65-F5344CB8AC3E}">
        <p14:creationId xmlns:p14="http://schemas.microsoft.com/office/powerpoint/2010/main" val="7447870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2796539" y="3156597"/>
            <a:ext cx="8823959" cy="2836836"/>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a:t>
            </a:r>
            <a:br>
              <a:rPr lang="en-US" dirty="0"/>
            </a:br>
            <a:r>
              <a:rPr lang="en-US" dirty="0"/>
              <a:t>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br>
              <a:rPr lang="en-US" dirty="0"/>
            </a:b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1" y="2034066"/>
            <a:ext cx="1883664" cy="1883178"/>
          </a:xfrm>
          <a:solidFill>
            <a:schemeClr val="tx2"/>
          </a:solidFill>
        </p:spPr>
        <p:txBody>
          <a:bodyPr lIns="0" tIns="182880" rIns="0"/>
          <a:lstStyle>
            <a:lvl1pPr marL="0" indent="0" algn="ctr">
              <a:spcAft>
                <a:spcPts val="0"/>
              </a:spcAft>
              <a:buNone/>
              <a:defRPr b="1" cap="all" baseline="0">
                <a:solidFill>
                  <a:srgbClr val="FF289F"/>
                </a:solidFill>
              </a:defRPr>
            </a:lvl1pPr>
          </a:lstStyle>
          <a:p>
            <a:r>
              <a:rPr lang="en-US" dirty="0"/>
              <a:t>Click icon to </a:t>
            </a:r>
            <a:br>
              <a:rPr lang="en-US" dirty="0"/>
            </a:br>
            <a:r>
              <a:rPr lang="en-US" dirty="0"/>
              <a:t>insert image</a:t>
            </a:r>
          </a:p>
        </p:txBody>
      </p:sp>
      <p:sp>
        <p:nvSpPr>
          <p:cNvPr id="11" name="Text Placeholder 8">
            <a:extLst>
              <a:ext uri="{FF2B5EF4-FFF2-40B4-BE49-F238E27FC236}">
                <a16:creationId xmlns:a16="http://schemas.microsoft.com/office/drawing/2014/main" id="{8E7CC910-6526-D845-B9CB-0381576898F5}"/>
              </a:ext>
            </a:extLst>
          </p:cNvPr>
          <p:cNvSpPr>
            <a:spLocks noGrp="1"/>
          </p:cNvSpPr>
          <p:nvPr>
            <p:ph type="body" sz="quarter" idx="17" hasCustomPrompt="1"/>
          </p:nvPr>
        </p:nvSpPr>
        <p:spPr>
          <a:xfrm>
            <a:off x="2796539" y="2008666"/>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dirty="0"/>
              <a:t>Click to enter Name</a:t>
            </a:r>
          </a:p>
        </p:txBody>
      </p:sp>
      <p:sp>
        <p:nvSpPr>
          <p:cNvPr id="12" name="Text Placeholder 6">
            <a:extLst>
              <a:ext uri="{FF2B5EF4-FFF2-40B4-BE49-F238E27FC236}">
                <a16:creationId xmlns:a16="http://schemas.microsoft.com/office/drawing/2014/main" id="{1BF05F45-D26F-2541-AECC-DE9ED4DFFB12}"/>
              </a:ext>
            </a:extLst>
          </p:cNvPr>
          <p:cNvSpPr>
            <a:spLocks noGrp="1"/>
          </p:cNvSpPr>
          <p:nvPr>
            <p:ph type="body" sz="quarter" idx="18" hasCustomPrompt="1"/>
          </p:nvPr>
        </p:nvSpPr>
        <p:spPr>
          <a:xfrm>
            <a:off x="2796539" y="2376371"/>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1914015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16804709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908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8354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ank You - Burgund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12183127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37960995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ank You - D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35623052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 Blue">
    <p:bg>
      <p:bgPr>
        <a:solidFill>
          <a:srgbClr val="244F8B"/>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4374809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 Teal">
    <p:bg>
      <p:bgPr>
        <a:solidFill>
          <a:srgbClr val="00747B"/>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3076535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7F8205-333F-4048-B78C-357FF2146C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8671" y="5747264"/>
            <a:ext cx="1070721" cy="340027"/>
          </a:xfrm>
          <a:prstGeom prst="rect">
            <a:avLst/>
          </a:prstGeom>
        </p:spPr>
      </p:pic>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Disclosures</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641" y="1514037"/>
            <a:ext cx="8419959" cy="4573254"/>
          </a:xfrm>
        </p:spPr>
        <p:txBody>
          <a:bodyPr numCol="2" spcCol="182880"/>
          <a:lstStyle>
            <a:lvl1pPr marL="0" indent="0">
              <a:lnSpc>
                <a:spcPct val="100000"/>
              </a:lnSpc>
              <a:spcAft>
                <a:spcPts val="1000"/>
              </a:spcAft>
              <a:buNone/>
              <a:defRPr sz="10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disclosure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a:t>
            </a:r>
          </a:p>
          <a:p>
            <a:pPr lvl="0"/>
            <a:r>
              <a:rPr lang="en-US" dirty="0" err="1"/>
              <a:t>Risus</a:t>
            </a:r>
            <a:r>
              <a:rPr lang="en-US" dirty="0"/>
              <a:t> </a:t>
            </a:r>
            <a:r>
              <a:rPr lang="en-US" dirty="0" err="1"/>
              <a:t>pretium</a:t>
            </a:r>
            <a:r>
              <a:rPr lang="en-US" dirty="0"/>
              <a:t> </a:t>
            </a:r>
            <a:r>
              <a:rPr lang="en-US" dirty="0" err="1"/>
              <a:t>quam</a:t>
            </a:r>
            <a:r>
              <a:rPr lang="en-US" dirty="0"/>
              <a:t> </a:t>
            </a:r>
            <a:r>
              <a:rPr lang="en-US" dirty="0" err="1"/>
              <a:t>vulputate</a:t>
            </a:r>
            <a:r>
              <a:rPr lang="en-US" dirty="0"/>
              <a:t> </a:t>
            </a:r>
            <a:r>
              <a:rPr lang="en-US" dirty="0" err="1"/>
              <a:t>dignissim</a:t>
            </a:r>
            <a:r>
              <a:rPr lang="en-US" dirty="0"/>
              <a:t>. </a:t>
            </a:r>
            <a:r>
              <a:rPr lang="en-US" dirty="0" err="1"/>
              <a:t>Lectus</a:t>
            </a:r>
            <a:r>
              <a:rPr lang="en-US" dirty="0"/>
              <a:t> </a:t>
            </a:r>
            <a:r>
              <a:rPr lang="en-US" dirty="0" err="1"/>
              <a:t>quam</a:t>
            </a:r>
            <a:r>
              <a:rPr lang="en-US" dirty="0"/>
              <a:t> id </a:t>
            </a:r>
            <a:r>
              <a:rPr lang="en-US" dirty="0" err="1"/>
              <a:t>leo</a:t>
            </a:r>
            <a:r>
              <a:rPr lang="en-US" dirty="0"/>
              <a:t> in vitae </a:t>
            </a:r>
            <a:r>
              <a:rPr lang="en-US" dirty="0" err="1"/>
              <a:t>turpis</a:t>
            </a:r>
            <a:r>
              <a:rPr lang="en-US" dirty="0"/>
              <a:t> </a:t>
            </a:r>
            <a:r>
              <a:rPr lang="en-US" dirty="0" err="1"/>
              <a:t>massa</a:t>
            </a:r>
            <a:r>
              <a:rPr lang="en-US" dirty="0"/>
              <a:t> sed. Sed libero </a:t>
            </a:r>
            <a:r>
              <a:rPr lang="en-US" dirty="0" err="1"/>
              <a:t>enim</a:t>
            </a:r>
            <a:r>
              <a:rPr lang="en-US" dirty="0"/>
              <a:t> sed </a:t>
            </a:r>
            <a:r>
              <a:rPr lang="en-US" dirty="0" err="1"/>
              <a:t>faucibus</a:t>
            </a:r>
            <a:r>
              <a:rPr lang="en-US" dirty="0"/>
              <a:t> </a:t>
            </a:r>
            <a:r>
              <a:rPr lang="en-US" dirty="0" err="1"/>
              <a:t>turpis</a:t>
            </a:r>
            <a:r>
              <a:rPr lang="en-US" dirty="0"/>
              <a:t>.</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Nam </a:t>
            </a:r>
            <a:r>
              <a:rPr lang="en-US" dirty="0" err="1"/>
              <a:t>ut</a:t>
            </a:r>
            <a:r>
              <a:rPr lang="en-US" dirty="0"/>
              <a:t> </a:t>
            </a:r>
            <a:r>
              <a:rPr lang="en-US" dirty="0" err="1"/>
              <a:t>delic</a:t>
            </a:r>
            <a:r>
              <a:rPr lang="en-US" dirty="0"/>
              <a:t> </a:t>
            </a:r>
            <a:r>
              <a:rPr lang="en-US" dirty="0" err="1"/>
              <a:t>torehen</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Vit quos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Nam </a:t>
            </a:r>
            <a:r>
              <a:rPr lang="en-US" dirty="0" err="1"/>
              <a:t>ut</a:t>
            </a:r>
            <a:r>
              <a:rPr lang="en-US" dirty="0"/>
              <a:t> </a:t>
            </a:r>
            <a:r>
              <a:rPr lang="en-US" dirty="0" err="1"/>
              <a:t>delic</a:t>
            </a:r>
            <a:r>
              <a:rPr lang="en-US" dirty="0"/>
              <a:t> </a:t>
            </a:r>
            <a:r>
              <a:rPr lang="en-US" dirty="0" err="1"/>
              <a:t>torehen</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p>
          <a:p>
            <a:pPr lvl="0"/>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a:t>
            </a:r>
          </a:p>
        </p:txBody>
      </p:sp>
      <p:sp>
        <p:nvSpPr>
          <p:cNvPr id="15" name="TextBox 14">
            <a:extLst>
              <a:ext uri="{FF2B5EF4-FFF2-40B4-BE49-F238E27FC236}">
                <a16:creationId xmlns:a16="http://schemas.microsoft.com/office/drawing/2014/main" id="{2404FEA6-5118-4EA3-9360-E99CC30B748F}"/>
              </a:ext>
            </a:extLst>
          </p:cNvPr>
          <p:cNvSpPr txBox="1"/>
          <p:nvPr userDrawn="1"/>
        </p:nvSpPr>
        <p:spPr>
          <a:xfrm>
            <a:off x="9949457" y="4227376"/>
            <a:ext cx="1480543" cy="1123384"/>
          </a:xfrm>
          <a:prstGeom prst="rect">
            <a:avLst/>
          </a:prstGeom>
          <a:noFill/>
        </p:spPr>
        <p:txBody>
          <a:bodyPr wrap="square" lIns="0" tIns="0" rIns="0" bIns="0" rtlCol="0">
            <a:spAutoFit/>
          </a:bodyPr>
          <a:lstStyle/>
          <a:p>
            <a:r>
              <a:rPr lang="en-US" sz="700" b="0" kern="1200" dirty="0">
                <a:solidFill>
                  <a:schemeClr val="tx1"/>
                </a:solidFill>
                <a:effectLst/>
                <a:latin typeface="+mn-lt"/>
                <a:ea typeface="+mn-ea"/>
                <a:cs typeface="+mn-cs"/>
              </a:rPr>
              <a:t>Lincoln Financial Group is the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marketing name for Lincoln National Corporation and its affiliates. </a:t>
            </a:r>
            <a:br>
              <a:rPr lang="en-US" sz="700" b="0" kern="1200" dirty="0">
                <a:solidFill>
                  <a:schemeClr val="tx1"/>
                </a:solidFill>
                <a:effectLst/>
                <a:latin typeface="+mn-lt"/>
                <a:ea typeface="+mn-ea"/>
                <a:cs typeface="+mn-cs"/>
              </a:rPr>
            </a:b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Affiliates are separately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responsible for their own financial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and contractual obligations.</a:t>
            </a:r>
            <a:br>
              <a:rPr lang="en-US" sz="800" dirty="0">
                <a:cs typeface="Arial" panose="020B0604020202020204" pitchFamily="34" charset="0"/>
              </a:rPr>
            </a:br>
            <a:br>
              <a:rPr lang="en-US" sz="800" dirty="0">
                <a:cs typeface="Arial" panose="020B0604020202020204" pitchFamily="34" charset="0"/>
              </a:rPr>
            </a:br>
            <a:r>
              <a:rPr lang="en-US" sz="800" dirty="0">
                <a:cs typeface="Arial" panose="020B0604020202020204" pitchFamily="34" charset="0"/>
              </a:rPr>
              <a:t>7/2021  Z01</a:t>
            </a:r>
          </a:p>
          <a:p>
            <a:pPr algn="l">
              <a:lnSpc>
                <a:spcPct val="100000"/>
              </a:lnSpc>
              <a:spcAft>
                <a:spcPts val="0"/>
              </a:spcAft>
            </a:pPr>
            <a:r>
              <a:rPr lang="en-US" sz="800" b="1" dirty="0">
                <a:cs typeface="Arial" panose="020B0604020202020204" pitchFamily="34" charset="0"/>
              </a:rPr>
              <a:t>LincolnFinancial.com</a:t>
            </a:r>
          </a:p>
        </p:txBody>
      </p:sp>
      <p:graphicFrame>
        <p:nvGraphicFramePr>
          <p:cNvPr id="17" name="Table 16">
            <a:extLst>
              <a:ext uri="{FF2B5EF4-FFF2-40B4-BE49-F238E27FC236}">
                <a16:creationId xmlns:a16="http://schemas.microsoft.com/office/drawing/2014/main" id="{280F7843-BF8B-44F7-B021-2556A96A5010}"/>
              </a:ext>
            </a:extLst>
          </p:cNvPr>
          <p:cNvGraphicFramePr>
            <a:graphicFrameLocks noGrp="1"/>
          </p:cNvGraphicFramePr>
          <p:nvPr userDrawn="1">
            <p:extLst>
              <p:ext uri="{D42A27DB-BD31-4B8C-83A1-F6EECF244321}">
                <p14:modId xmlns:p14="http://schemas.microsoft.com/office/powerpoint/2010/main" val="2899149295"/>
              </p:ext>
            </p:extLst>
          </p:nvPr>
        </p:nvGraphicFramePr>
        <p:xfrm>
          <a:off x="9949458" y="3124200"/>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124814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to enter text</a:t>
            </a:r>
          </a:p>
          <a:p>
            <a:pPr lvl="1"/>
            <a:r>
              <a:rPr lang="en-US" dirty="0"/>
              <a:t>Click to enter text</a:t>
            </a:r>
          </a:p>
          <a:p>
            <a:pPr lvl="0"/>
            <a:r>
              <a:rPr lang="en-US" dirty="0"/>
              <a:t>Click to enter text</a:t>
            </a:r>
          </a:p>
          <a:p>
            <a:pPr lvl="1"/>
            <a:r>
              <a:rPr lang="en-US" dirty="0"/>
              <a:t>Click to enter text</a:t>
            </a:r>
          </a:p>
        </p:txBody>
      </p:sp>
      <p:sp>
        <p:nvSpPr>
          <p:cNvPr id="9" name="Text Placeholder 6">
            <a:extLst>
              <a:ext uri="{FF2B5EF4-FFF2-40B4-BE49-F238E27FC236}">
                <a16:creationId xmlns:a16="http://schemas.microsoft.com/office/drawing/2014/main" id="{6FDE5A25-09D0-4A77-89A8-60DFF4F0EEFC}"/>
              </a:ext>
            </a:extLst>
          </p:cNvPr>
          <p:cNvSpPr>
            <a:spLocks noGrp="1"/>
          </p:cNvSpPr>
          <p:nvPr>
            <p:ph type="body" sz="quarter" idx="12" hasCustomPrompt="1"/>
          </p:nvPr>
        </p:nvSpPr>
        <p:spPr>
          <a:xfrm>
            <a:off x="4704588"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To change the List Number place your cursor here, right-click and select “Numbering / Bullets and Numbering”, and enter a “Start at:” number.</a:t>
            </a:r>
          </a:p>
          <a:p>
            <a:pPr lvl="1"/>
            <a:r>
              <a:rPr lang="en-US" dirty="0"/>
              <a:t>Click to enter text</a:t>
            </a:r>
          </a:p>
          <a:p>
            <a:pPr lvl="0"/>
            <a:r>
              <a:rPr lang="en-US" dirty="0"/>
              <a:t>Click to enter text</a:t>
            </a:r>
          </a:p>
          <a:p>
            <a:pPr lvl="1"/>
            <a:r>
              <a:rPr lang="en-US" dirty="0"/>
              <a:t>Click to enter text</a:t>
            </a:r>
          </a:p>
        </p:txBody>
      </p:sp>
    </p:spTree>
    <p:extLst>
      <p:ext uri="{BB962C8B-B14F-4D97-AF65-F5344CB8AC3E}">
        <p14:creationId xmlns:p14="http://schemas.microsoft.com/office/powerpoint/2010/main" val="16986328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Closing Slid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4E3311-6D86-4501-B28C-4F862E50BE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72" y="5562600"/>
            <a:ext cx="1682496" cy="532917"/>
          </a:xfrm>
          <a:prstGeom prst="rect">
            <a:avLst/>
          </a:prstGeom>
        </p:spPr>
      </p:pic>
      <p:sp>
        <p:nvSpPr>
          <p:cNvPr id="9" name="TextBox 8">
            <a:extLst>
              <a:ext uri="{FF2B5EF4-FFF2-40B4-BE49-F238E27FC236}">
                <a16:creationId xmlns:a16="http://schemas.microsoft.com/office/drawing/2014/main" id="{2354983B-3E4A-4245-A563-B12CDC41F6A4}"/>
              </a:ext>
            </a:extLst>
          </p:cNvPr>
          <p:cNvSpPr txBox="1"/>
          <p:nvPr userDrawn="1"/>
        </p:nvSpPr>
        <p:spPr>
          <a:xfrm>
            <a:off x="572938" y="6248400"/>
            <a:ext cx="1388201" cy="200055"/>
          </a:xfrm>
          <a:prstGeom prst="rect">
            <a:avLst/>
          </a:prstGeom>
          <a:noFill/>
        </p:spPr>
        <p:txBody>
          <a:bodyPr wrap="none" lIns="0" tIns="0" rIns="0" bIns="0" rtlCol="0">
            <a:spAutoFit/>
          </a:bodyPr>
          <a:lstStyle/>
          <a:p>
            <a:pPr algn="l"/>
            <a:r>
              <a:rPr lang="en-US" sz="1300" dirty="0">
                <a:solidFill>
                  <a:schemeClr val="tx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6105843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Closing Slide, Burgun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BFC499-7777-ED46-B4FF-E01DEAB2CF31}"/>
              </a:ext>
            </a:extLst>
          </p:cNvPr>
          <p:cNvSpPr/>
          <p:nvPr userDrawn="1"/>
        </p:nvSpPr>
        <p:spPr>
          <a:xfrm>
            <a:off x="0" y="0"/>
            <a:ext cx="12192000" cy="68580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541DC8E-28E1-FE46-BD60-8F3EB6F943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938" y="5562600"/>
            <a:ext cx="1682496" cy="532917"/>
          </a:xfrm>
          <a:prstGeom prst="rect">
            <a:avLst/>
          </a:prstGeom>
        </p:spPr>
      </p:pic>
      <p:sp>
        <p:nvSpPr>
          <p:cNvPr id="6" name="TextBox 5">
            <a:extLst>
              <a:ext uri="{FF2B5EF4-FFF2-40B4-BE49-F238E27FC236}">
                <a16:creationId xmlns:a16="http://schemas.microsoft.com/office/drawing/2014/main" id="{F7882B12-C728-FD4D-A9EC-9ABF391F761B}"/>
              </a:ext>
            </a:extLst>
          </p:cNvPr>
          <p:cNvSpPr txBox="1"/>
          <p:nvPr userDrawn="1"/>
        </p:nvSpPr>
        <p:spPr>
          <a:xfrm>
            <a:off x="572938" y="6248400"/>
            <a:ext cx="1388201" cy="200055"/>
          </a:xfrm>
          <a:prstGeom prst="rect">
            <a:avLst/>
          </a:prstGeom>
          <a:noFill/>
        </p:spPr>
        <p:txBody>
          <a:bodyPr wrap="none" lIns="0" tIns="0" rIns="0" bIns="0" rtlCol="0">
            <a:noAutofit/>
          </a:bodyPr>
          <a:lstStyle/>
          <a:p>
            <a:pPr algn="l"/>
            <a:r>
              <a:rPr lang="en-US" sz="1300" dirty="0">
                <a:solidFill>
                  <a:schemeClr val="bg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808853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LFG - Photo Backgroun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20195A10-440C-4778-BE76-FA48AFF13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20D90175-B529-46EE-B63A-2BD9F5276523}"/>
              </a:ext>
            </a:extLst>
          </p:cNvPr>
          <p:cNvSpPr txBox="1"/>
          <p:nvPr/>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22" name="TextBox 21">
            <a:extLst>
              <a:ext uri="{FF2B5EF4-FFF2-40B4-BE49-F238E27FC236}">
                <a16:creationId xmlns:a16="http://schemas.microsoft.com/office/drawing/2014/main" id="{8B77CA09-F64C-4156-8620-9FD6214E7675}"/>
              </a:ext>
            </a:extLst>
          </p:cNvPr>
          <p:cNvSpPr txBox="1"/>
          <p:nvPr/>
        </p:nvSpPr>
        <p:spPr>
          <a:xfrm>
            <a:off x="546100" y="6443663"/>
            <a:ext cx="1708150" cy="122237"/>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LCN-3512869-032921</a:t>
            </a:r>
          </a:p>
        </p:txBody>
      </p:sp>
      <p:sp>
        <p:nvSpPr>
          <p:cNvPr id="32" name="TextBox 31">
            <a:extLst>
              <a:ext uri="{FF2B5EF4-FFF2-40B4-BE49-F238E27FC236}">
                <a16:creationId xmlns:a16="http://schemas.microsoft.com/office/drawing/2014/main" id="{431BE44B-3719-457E-8D31-733C3C7652CE}"/>
              </a:ext>
            </a:extLst>
          </p:cNvPr>
          <p:cNvSpPr txBox="1"/>
          <p:nvPr/>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©2021 Lincoln National Corporation</a:t>
            </a:r>
          </a:p>
        </p:txBody>
      </p:sp>
      <p:sp>
        <p:nvSpPr>
          <p:cNvPr id="18" name="Picture Placeholder 6"/>
          <p:cNvSpPr>
            <a:spLocks noGrp="1"/>
          </p:cNvSpPr>
          <p:nvPr>
            <p:ph type="pic" sz="quarter" idx="20"/>
          </p:nvPr>
        </p:nvSpPr>
        <p:spPr>
          <a:xfrm>
            <a:off x="0" y="0"/>
            <a:ext cx="12198096" cy="6858000"/>
          </a:xfrm>
          <a:solidFill>
            <a:schemeClr val="tx2"/>
          </a:solidFill>
        </p:spPr>
        <p:txBody>
          <a:bodyPr lIns="3291840" tIns="2468880" rtlCol="0">
            <a:noAutofit/>
          </a:bodyPr>
          <a:lstStyle>
            <a:lvl1pPr marL="0" indent="0" algn="l">
              <a:spcAft>
                <a:spcPts val="0"/>
              </a:spcAft>
              <a:buNone/>
              <a:defRPr sz="4000" b="1"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Edit Master text styles</a:t>
            </a:r>
          </a:p>
        </p:txBody>
      </p:sp>
      <p:sp>
        <p:nvSpPr>
          <p:cNvPr id="4"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a:t>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a:t>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a:t>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a:t>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a:t>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a:t>Edit Master text styles</a:t>
            </a:r>
          </a:p>
        </p:txBody>
      </p:sp>
      <p:sp>
        <p:nvSpPr>
          <p:cNvPr id="19"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132378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LFG - Burgundy">
    <p:spTree>
      <p:nvGrpSpPr>
        <p:cNvPr id="1" name=""/>
        <p:cNvGrpSpPr/>
        <p:nvPr/>
      </p:nvGrpSpPr>
      <p:grpSpPr>
        <a:xfrm>
          <a:off x="0" y="0"/>
          <a:ext cx="0" cy="0"/>
          <a:chOff x="0" y="0"/>
          <a:chExt cx="0" cy="0"/>
        </a:xfrm>
      </p:grpSpPr>
      <p:pic>
        <p:nvPicPr>
          <p:cNvPr id="15" name="Picture 7">
            <a:extLst>
              <a:ext uri="{FF2B5EF4-FFF2-40B4-BE49-F238E27FC236}">
                <a16:creationId xmlns:a16="http://schemas.microsoft.com/office/drawing/2014/main" id="{5910C3C1-AB07-4F2E-9EBB-256BD30DC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8832063E-E8E3-4FE3-AE02-15A67580A372}"/>
              </a:ext>
            </a:extLst>
          </p:cNvPr>
          <p:cNvSpPr txBox="1">
            <a:spLocks noChangeArrowheads="1"/>
          </p:cNvSpPr>
          <p:nvPr/>
        </p:nvSpPr>
        <p:spPr bwMode="auto">
          <a:xfrm>
            <a:off x="571500" y="5775325"/>
            <a:ext cx="2743200" cy="361950"/>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300"/>
              </a:spcAft>
              <a:defRPr/>
            </a:pPr>
            <a:r>
              <a:rPr lang="en-US" altLang="en-US" sz="700">
                <a:solidFill>
                  <a:schemeClr val="bg1"/>
                </a:solidFill>
                <a:cs typeface="Arial" panose="020B0604020202020204" pitchFamily="34" charset="0"/>
              </a:rPr>
              <a:t>Insurance products issued by:</a:t>
            </a:r>
          </a:p>
          <a:p>
            <a:pPr eaLnBrk="1" hangingPunct="1">
              <a:spcAft>
                <a:spcPts val="300"/>
              </a:spcAft>
              <a:defRPr/>
            </a:pPr>
            <a:r>
              <a:rPr lang="en-US" altLang="en-US" sz="700">
                <a:solidFill>
                  <a:schemeClr val="bg1"/>
                </a:solidFill>
                <a:cs typeface="Arial" panose="020B0604020202020204" pitchFamily="34" charset="0"/>
              </a:rPr>
              <a:t>The Lincoln National Life Insurance Company </a:t>
            </a:r>
            <a:br>
              <a:rPr lang="en-US" altLang="en-US" sz="700">
                <a:solidFill>
                  <a:schemeClr val="bg1"/>
                </a:solidFill>
                <a:cs typeface="Arial" panose="020B0604020202020204" pitchFamily="34" charset="0"/>
              </a:rPr>
            </a:br>
            <a:r>
              <a:rPr lang="en-US" altLang="en-US" sz="700">
                <a:solidFill>
                  <a:schemeClr val="bg1"/>
                </a:solidFill>
                <a:cs typeface="Arial" panose="020B0604020202020204" pitchFamily="34" charset="0"/>
              </a:rPr>
              <a:t>Lincoln Life &amp; Annuity Company of New York</a:t>
            </a:r>
          </a:p>
        </p:txBody>
      </p:sp>
      <p:graphicFrame>
        <p:nvGraphicFramePr>
          <p:cNvPr id="18" name="Table 17">
            <a:extLst>
              <a:ext uri="{FF2B5EF4-FFF2-40B4-BE49-F238E27FC236}">
                <a16:creationId xmlns:a16="http://schemas.microsoft.com/office/drawing/2014/main" id="{B535E8C5-6B53-4B13-BA11-D8052870D9C6}"/>
              </a:ext>
            </a:extLst>
          </p:cNvPr>
          <p:cNvGraphicFramePr>
            <a:graphicFrameLocks noGrp="1"/>
          </p:cNvGraphicFramePr>
          <p:nvPr/>
        </p:nvGraphicFramePr>
        <p:xfrm>
          <a:off x="571500" y="4643438"/>
          <a:ext cx="1176338" cy="930275"/>
        </p:xfrm>
        <a:graphic>
          <a:graphicData uri="http://schemas.openxmlformats.org/drawingml/2006/table">
            <a:tbl>
              <a:tblPr firstRow="1" bandRow="1">
                <a:tableStyleId>{5C22544A-7EE6-4342-B048-85BDC9FD1C3A}</a:tableStyleId>
              </a:tblPr>
              <a:tblGrid>
                <a:gridCol w="1176338">
                  <a:extLst>
                    <a:ext uri="{9D8B030D-6E8A-4147-A177-3AD203B41FA5}">
                      <a16:colId xmlns:a16="http://schemas.microsoft.com/office/drawing/2014/main" val="20000"/>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FDIC-insured</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250107">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insured by any federal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50107">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guaranteed by any bank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Edit Master text styles</a:t>
            </a:r>
          </a:p>
        </p:txBody>
      </p:sp>
      <p:sp>
        <p:nvSpPr>
          <p:cNvPr id="4"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a:t>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a:t>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a:t>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a:t>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a:t>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a:t>Edit Master text styles</a:t>
            </a:r>
          </a:p>
        </p:txBody>
      </p:sp>
      <p:sp>
        <p:nvSpPr>
          <p:cNvPr id="19"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5555004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15026837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ext, 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dirty="0"/>
              <a:t>Click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25370342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FG - CoBrand">
    <p:spTree>
      <p:nvGrpSpPr>
        <p:cNvPr id="1" name=""/>
        <p:cNvGrpSpPr/>
        <p:nvPr/>
      </p:nvGrpSpPr>
      <p:grpSpPr>
        <a:xfrm>
          <a:off x="0" y="0"/>
          <a:ext cx="0" cy="0"/>
          <a:chOff x="0" y="0"/>
          <a:chExt cx="0" cy="0"/>
        </a:xfrm>
      </p:grpSpPr>
      <p:pic>
        <p:nvPicPr>
          <p:cNvPr id="16" name="Picture 9">
            <a:extLst>
              <a:ext uri="{FF2B5EF4-FFF2-40B4-BE49-F238E27FC236}">
                <a16:creationId xmlns:a16="http://schemas.microsoft.com/office/drawing/2014/main" id="{19230BCA-4C9F-4393-8996-CC163E879CF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888DD531-EDB4-4F31-B3F8-012DF480456A}"/>
              </a:ext>
            </a:extLst>
          </p:cNvPr>
          <p:cNvCxnSpPr>
            <a:cxnSpLocks/>
          </p:cNvCxnSpPr>
          <p:nvPr userDrawn="1"/>
        </p:nvCxnSpPr>
        <p:spPr>
          <a:xfrm>
            <a:off x="2209800" y="536575"/>
            <a:ext cx="0" cy="534988"/>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0E3467A-9441-419D-98CD-81ADE7FB706B}"/>
              </a:ext>
            </a:extLst>
          </p:cNvPr>
          <p:cNvSpPr txBox="1">
            <a:spLocks noChangeArrowheads="1"/>
          </p:cNvSpPr>
          <p:nvPr userDrawn="1"/>
        </p:nvSpPr>
        <p:spPr bwMode="auto">
          <a:xfrm>
            <a:off x="571500" y="5775325"/>
            <a:ext cx="2743200" cy="361950"/>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300"/>
              </a:spcAft>
              <a:defRPr/>
            </a:pPr>
            <a:r>
              <a:rPr lang="en-US" altLang="en-US" sz="700">
                <a:cs typeface="Arial" panose="020B0604020202020204" pitchFamily="34" charset="0"/>
              </a:rPr>
              <a:t>Insurance products issued by:</a:t>
            </a:r>
          </a:p>
          <a:p>
            <a:pPr eaLnBrk="1" hangingPunct="1">
              <a:spcAft>
                <a:spcPts val="300"/>
              </a:spcAft>
              <a:defRPr/>
            </a:pPr>
            <a:r>
              <a:rPr lang="en-US" altLang="en-US" sz="700">
                <a:cs typeface="Arial" panose="020B0604020202020204" pitchFamily="34" charset="0"/>
              </a:rPr>
              <a:t>The Lincoln National Life Insurance Company </a:t>
            </a:r>
            <a:br>
              <a:rPr lang="en-US" altLang="en-US" sz="700">
                <a:cs typeface="Arial" panose="020B0604020202020204" pitchFamily="34" charset="0"/>
              </a:rPr>
            </a:br>
            <a:r>
              <a:rPr lang="en-US" altLang="en-US" sz="700">
                <a:cs typeface="Arial" panose="020B0604020202020204" pitchFamily="34" charset="0"/>
              </a:rPr>
              <a:t>Lincoln Life &amp; Annuity Company of New York</a:t>
            </a:r>
          </a:p>
        </p:txBody>
      </p:sp>
      <p:graphicFrame>
        <p:nvGraphicFramePr>
          <p:cNvPr id="33" name="Table 32">
            <a:extLst>
              <a:ext uri="{FF2B5EF4-FFF2-40B4-BE49-F238E27FC236}">
                <a16:creationId xmlns:a16="http://schemas.microsoft.com/office/drawing/2014/main" id="{BE080955-F368-4B65-B1F1-E166E83CAF6E}"/>
              </a:ext>
            </a:extLst>
          </p:cNvPr>
          <p:cNvGraphicFramePr>
            <a:graphicFrameLocks noGrp="1"/>
          </p:cNvGraphicFramePr>
          <p:nvPr/>
        </p:nvGraphicFramePr>
        <p:xfrm>
          <a:off x="571500" y="4643438"/>
          <a:ext cx="1176338" cy="930276"/>
        </p:xfrm>
        <a:graphic>
          <a:graphicData uri="http://schemas.openxmlformats.org/drawingml/2006/table">
            <a:tbl>
              <a:tblPr firstRow="1" bandRow="1">
                <a:tableStyleId>{5C22544A-7EE6-4342-B048-85BDC9FD1C3A}</a:tableStyleId>
              </a:tblPr>
              <a:tblGrid>
                <a:gridCol w="1176338">
                  <a:extLst>
                    <a:ext uri="{9D8B030D-6E8A-4147-A177-3AD203B41FA5}">
                      <a16:colId xmlns:a16="http://schemas.microsoft.com/office/drawing/2014/main" val="20000"/>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9" name="Text Placeholder 10"/>
          <p:cNvSpPr>
            <a:spLocks noGrp="1"/>
          </p:cNvSpPr>
          <p:nvPr>
            <p:ph type="body" sz="quarter" idx="25"/>
          </p:nvPr>
        </p:nvSpPr>
        <p:spPr>
          <a:xfrm>
            <a:off x="6281928" y="573313"/>
            <a:ext cx="5330952" cy="5394960"/>
          </a:xfrm>
          <a:solidFill>
            <a:schemeClr val="accent1"/>
          </a:solidFill>
        </p:spPr>
        <p:txBody>
          <a:bodyPr/>
          <a:lstStyle>
            <a:lvl1pPr marL="0" indent="0">
              <a:buNone/>
              <a:defRPr/>
            </a:lvl1pPr>
          </a:lstStyle>
          <a:p>
            <a:pPr lvl="0"/>
            <a:r>
              <a:rPr lang="en-US"/>
              <a:t>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bg1"/>
                </a:solidFill>
              </a:defRPr>
            </a:lvl1pPr>
          </a:lstStyle>
          <a:p>
            <a:pPr lvl="0"/>
            <a:r>
              <a:rPr lang="en-US"/>
              <a:t>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bg1"/>
                </a:solidFill>
              </a:defRPr>
            </a:lvl1pPr>
          </a:lstStyle>
          <a:p>
            <a:pPr lvl="0"/>
            <a:r>
              <a:rPr lang="en-US"/>
              <a:t>Edit Master text styles</a:t>
            </a:r>
          </a:p>
        </p:txBody>
      </p:sp>
      <p:sp>
        <p:nvSpPr>
          <p:cNvPr id="17"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bg1"/>
                </a:solidFill>
              </a:defRPr>
            </a:lvl1pPr>
          </a:lstStyle>
          <a:p>
            <a:pPr lvl="0"/>
            <a:r>
              <a:rPr lang="en-US"/>
              <a:t>Edit Master text styles</a:t>
            </a:r>
          </a:p>
        </p:txBody>
      </p:sp>
      <p:sp>
        <p:nvSpPr>
          <p:cNvPr id="18"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bg1"/>
                </a:solidFill>
                <a:latin typeface="Georgia" panose="02040502050405020303" pitchFamily="18" charset="0"/>
              </a:defRPr>
            </a:lvl1pPr>
          </a:lstStyle>
          <a:p>
            <a:r>
              <a:rPr lang="en-US"/>
              <a:t>Click to edit Master title style</a:t>
            </a:r>
            <a:endParaRPr lang="en-US" dirty="0"/>
          </a:p>
        </p:txBody>
      </p:sp>
      <p:sp>
        <p:nvSpPr>
          <p:cNvPr id="22" name="Picture Placeholder 6"/>
          <p:cNvSpPr>
            <a:spLocks noGrp="1"/>
          </p:cNvSpPr>
          <p:nvPr>
            <p:ph type="pic" sz="quarter" idx="20"/>
          </p:nvPr>
        </p:nvSpPr>
        <p:spPr>
          <a:xfrm>
            <a:off x="2514600" y="553973"/>
            <a:ext cx="1250973" cy="500063"/>
          </a:xfrm>
          <a:solidFill>
            <a:schemeClr val="tx2"/>
          </a:solidFill>
        </p:spPr>
        <p:txBody>
          <a:bodyPr lIns="182880" tIns="91440" rtlCol="0">
            <a:noAutofit/>
          </a:bodyPr>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2438188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7" name="Text Placeholder 6"/>
          <p:cNvSpPr>
            <a:spLocks noGrp="1"/>
          </p:cNvSpPr>
          <p:nvPr>
            <p:ph type="body" sz="quarter" idx="11"/>
          </p:nvPr>
        </p:nvSpPr>
        <p:spPr>
          <a:xfrm>
            <a:off x="571500"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6"/>
          <p:cNvSpPr>
            <a:spLocks noGrp="1"/>
          </p:cNvSpPr>
          <p:nvPr>
            <p:ph type="body" sz="quarter" idx="12"/>
          </p:nvPr>
        </p:nvSpPr>
        <p:spPr>
          <a:xfrm>
            <a:off x="4704588"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168324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2" name="Title 1"/>
          <p:cNvSpPr>
            <a:spLocks noGrp="1"/>
          </p:cNvSpPr>
          <p:nvPr>
            <p:ph type="title"/>
          </p:nvPr>
        </p:nvSpPr>
        <p:spPr>
          <a:xfrm>
            <a:off x="7124841" y="484632"/>
            <a:ext cx="4457559" cy="521208"/>
          </a:xfrm>
        </p:spPr>
        <p:txBody>
          <a:bodyPr/>
          <a:lstStyle>
            <a:lvl1pPr>
              <a:defRPr/>
            </a:lvl1pPr>
          </a:lstStyle>
          <a:p>
            <a:r>
              <a:rPr lang="en-US"/>
              <a:t>Click to edit Master title style</a:t>
            </a:r>
            <a:endParaRPr lang="en-US" dirty="0"/>
          </a:p>
        </p:txBody>
      </p:sp>
      <p:sp>
        <p:nvSpPr>
          <p:cNvPr id="9" name="Picture Placeholder 8"/>
          <p:cNvSpPr>
            <a:spLocks noGrp="1"/>
          </p:cNvSpPr>
          <p:nvPr>
            <p:ph type="pic" sz="quarter" idx="10"/>
          </p:nvPr>
        </p:nvSpPr>
        <p:spPr>
          <a:xfrm>
            <a:off x="0" y="576432"/>
            <a:ext cx="5959736" cy="5394062"/>
          </a:xfrm>
          <a:prstGeom prst="rect">
            <a:avLst/>
          </a:prstGeom>
          <a:solidFill>
            <a:schemeClr val="tx2"/>
          </a:solidFill>
        </p:spPr>
        <p:txBody>
          <a:bodyPr lIns="548640" tIns="1920240" rtlCol="0">
            <a:noAutofit/>
          </a:bodyPr>
          <a:lstStyle>
            <a:lvl1pPr marL="0" indent="0">
              <a:spcAft>
                <a:spcPts val="0"/>
              </a:spcAft>
              <a:buNone/>
              <a:defRPr sz="3200" b="1" cap="all" baseline="0">
                <a:solidFill>
                  <a:srgbClr val="FF289F"/>
                </a:solidFill>
              </a:defRPr>
            </a:lvl1pPr>
          </a:lstStyle>
          <a:p>
            <a:pPr lvl="0"/>
            <a:r>
              <a:rPr lang="en-US" noProof="0"/>
              <a:t>Click icon to add picture</a:t>
            </a:r>
            <a:endParaRPr lang="en-US" noProof="0" dirty="0"/>
          </a:p>
        </p:txBody>
      </p:sp>
      <p:sp>
        <p:nvSpPr>
          <p:cNvPr id="5" name="Text Placeholder 6"/>
          <p:cNvSpPr>
            <a:spLocks noGrp="1"/>
          </p:cNvSpPr>
          <p:nvPr>
            <p:ph type="body" sz="quarter" idx="11"/>
          </p:nvPr>
        </p:nvSpPr>
        <p:spPr>
          <a:xfrm>
            <a:off x="7124841"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258931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67630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7124841" y="484632"/>
            <a:ext cx="4457559" cy="521208"/>
          </a:xfrm>
        </p:spPr>
        <p:txBody>
          <a:bodyPr/>
          <a:lstStyle>
            <a:lvl1pPr>
              <a:defRPr/>
            </a:lvl1pPr>
          </a:lstStyle>
          <a:p>
            <a:r>
              <a:rPr lang="en-US" dirty="0"/>
              <a:t>Click to enter title</a:t>
            </a:r>
          </a:p>
        </p:txBody>
      </p:sp>
      <p:sp>
        <p:nvSpPr>
          <p:cNvPr id="9" name="Picture Placeholder 8">
            <a:extLst>
              <a:ext uri="{FF2B5EF4-FFF2-40B4-BE49-F238E27FC236}">
                <a16:creationId xmlns:a16="http://schemas.microsoft.com/office/drawing/2014/main" id="{87C45F50-3233-4AAB-BCDC-9D733AEFCBF4}"/>
              </a:ext>
            </a:extLst>
          </p:cNvPr>
          <p:cNvSpPr>
            <a:spLocks noGrp="1"/>
          </p:cNvSpPr>
          <p:nvPr>
            <p:ph type="pic" sz="quarter" idx="10" hasCustomPrompt="1"/>
          </p:nvPr>
        </p:nvSpPr>
        <p:spPr>
          <a:xfrm>
            <a:off x="0" y="576432"/>
            <a:ext cx="5959736" cy="5394062"/>
          </a:xfrm>
          <a:prstGeom prst="rect">
            <a:avLst/>
          </a:prstGeom>
          <a:solidFill>
            <a:schemeClr val="tx2"/>
          </a:solidFill>
        </p:spPr>
        <p:txBody>
          <a:bodyPr lIns="548640" tIns="192024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
        <p:nvSpPr>
          <p:cNvPr id="5" name="Text Placeholder 6">
            <a:extLst>
              <a:ext uri="{FF2B5EF4-FFF2-40B4-BE49-F238E27FC236}">
                <a16:creationId xmlns:a16="http://schemas.microsoft.com/office/drawing/2014/main" id="{0F481563-88FF-46F2-9F14-8B43D1B26B14}"/>
              </a:ext>
            </a:extLst>
          </p:cNvPr>
          <p:cNvSpPr>
            <a:spLocks noGrp="1"/>
          </p:cNvSpPr>
          <p:nvPr>
            <p:ph type="body" sz="quarter" idx="11" hasCustomPrompt="1"/>
          </p:nvPr>
        </p:nvSpPr>
        <p:spPr>
          <a:xfrm>
            <a:off x="7124841"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enter text</a:t>
            </a:r>
          </a:p>
          <a:p>
            <a:pPr lvl="1"/>
            <a:r>
              <a:rPr lang="en-US" dirty="0"/>
              <a:t>Click to enter text</a:t>
            </a:r>
          </a:p>
        </p:txBody>
      </p:sp>
    </p:spTree>
    <p:extLst>
      <p:ext uri="{BB962C8B-B14F-4D97-AF65-F5344CB8AC3E}">
        <p14:creationId xmlns:p14="http://schemas.microsoft.com/office/powerpoint/2010/main" val="2633179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Divider - Dark Burgundy">
    <p:bg>
      <p:bgPr>
        <a:solidFill>
          <a:srgbClr val="7621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34411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Divider - Burgund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984389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Divider - Red">
    <p:bg>
      <p:bgPr>
        <a:solidFill>
          <a:srgbClr val="FF232A"/>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521053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 + Image - Whit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Edit Master text styles</a:t>
            </a:r>
          </a:p>
        </p:txBody>
      </p:sp>
      <p:sp>
        <p:nvSpPr>
          <p:cNvPr id="13" name="Text Placeholder 12"/>
          <p:cNvSpPr>
            <a:spLocks noGrp="1"/>
          </p:cNvSpPr>
          <p:nvPr>
            <p:ph type="body" sz="quarter" idx="11"/>
          </p:nvPr>
        </p:nvSpPr>
        <p:spPr>
          <a:xfrm>
            <a:off x="576072" y="5010801"/>
            <a:ext cx="5062728"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a:t>Edit Master text styles</a:t>
            </a:r>
          </a:p>
        </p:txBody>
      </p:sp>
      <p:sp>
        <p:nvSpPr>
          <p:cNvPr id="7" name="Text Placeholder 12"/>
          <p:cNvSpPr>
            <a:spLocks noGrp="1"/>
          </p:cNvSpPr>
          <p:nvPr>
            <p:ph type="body" sz="quarter" idx="12"/>
          </p:nvPr>
        </p:nvSpPr>
        <p:spPr>
          <a:xfrm>
            <a:off x="576072" y="5221113"/>
            <a:ext cx="5062728" cy="728472"/>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a:t>Edit Master text styles</a:t>
            </a:r>
          </a:p>
        </p:txBody>
      </p:sp>
      <p:sp>
        <p:nvSpPr>
          <p:cNvPr id="8"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484695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Edit Master text styles</a:t>
            </a:r>
          </a:p>
        </p:txBody>
      </p:sp>
      <p:sp>
        <p:nvSpPr>
          <p:cNvPr id="13" name="Text Placeholder 12"/>
          <p:cNvSpPr>
            <a:spLocks noGrp="1"/>
          </p:cNvSpPr>
          <p:nvPr>
            <p:ph type="body" sz="quarter" idx="11"/>
          </p:nvPr>
        </p:nvSpPr>
        <p:spPr>
          <a:xfrm>
            <a:off x="576072" y="4545122"/>
            <a:ext cx="5065776"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a:t>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a:t>Edit Master text styles</a:t>
            </a:r>
          </a:p>
        </p:txBody>
      </p:sp>
    </p:spTree>
    <p:extLst>
      <p:ext uri="{BB962C8B-B14F-4D97-AF65-F5344CB8AC3E}">
        <p14:creationId xmlns:p14="http://schemas.microsoft.com/office/powerpoint/2010/main" val="10651664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 + Image - Dark Burgundy">
    <p:bg>
      <p:bgPr>
        <a:solidFill>
          <a:srgbClr val="762135"/>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5769470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 + Image - Burgundy">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0427904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 Image - Red">
    <p:bg>
      <p:bgPr>
        <a:solidFill>
          <a:srgbClr val="FF232A"/>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7969675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 Dark Burgundy">
    <p:bg>
      <p:bgPr>
        <a:solidFill>
          <a:srgbClr val="762135"/>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2830723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 Burgundy">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960069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8762597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 Red">
    <p:bg>
      <p:bgPr>
        <a:solidFill>
          <a:srgbClr val="FF232A"/>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Edit Master text styles</a:t>
            </a:r>
          </a:p>
        </p:txBody>
      </p:sp>
    </p:spTree>
    <p:extLst>
      <p:ext uri="{BB962C8B-B14F-4D97-AF65-F5344CB8AC3E}">
        <p14:creationId xmlns:p14="http://schemas.microsoft.com/office/powerpoint/2010/main" val="18622281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7" name="Text Placeholder 6"/>
          <p:cNvSpPr>
            <a:spLocks noGrp="1"/>
          </p:cNvSpPr>
          <p:nvPr>
            <p:ph type="body" sz="quarter" idx="1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546839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Edit Master text styles</a:t>
            </a:r>
          </a:p>
          <a:p>
            <a:pPr lvl="1"/>
            <a:r>
              <a:rPr lang="en-US"/>
              <a:t>Second level</a:t>
            </a:r>
          </a:p>
          <a:p>
            <a:pPr lvl="2"/>
            <a:r>
              <a:rPr lang="en-US"/>
              <a:t>Third level</a:t>
            </a:r>
          </a:p>
        </p:txBody>
      </p:sp>
      <p:sp>
        <p:nvSpPr>
          <p:cNvPr id="8" name="Text Placeholder 6"/>
          <p:cNvSpPr>
            <a:spLocks noGrp="1"/>
          </p:cNvSpPr>
          <p:nvPr>
            <p:ph type="body" sz="quarter" idx="12"/>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522098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3-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7" name="Text Placeholder 6"/>
          <p:cNvSpPr>
            <a:spLocks noGrp="1"/>
          </p:cNvSpPr>
          <p:nvPr>
            <p:ph type="body" sz="quarter" idx="11"/>
          </p:nvPr>
        </p:nvSpPr>
        <p:spPr>
          <a:xfrm>
            <a:off x="5715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Edit Master text styles</a:t>
            </a:r>
          </a:p>
          <a:p>
            <a:pPr lvl="1"/>
            <a:r>
              <a:rPr lang="en-US"/>
              <a:t>Second level</a:t>
            </a:r>
          </a:p>
          <a:p>
            <a:pPr lvl="2"/>
            <a:r>
              <a:rPr lang="en-US"/>
              <a:t>Third level</a:t>
            </a:r>
          </a:p>
        </p:txBody>
      </p:sp>
      <p:sp>
        <p:nvSpPr>
          <p:cNvPr id="9" name="Text Placeholder 6"/>
          <p:cNvSpPr>
            <a:spLocks noGrp="1"/>
          </p:cNvSpPr>
          <p:nvPr>
            <p:ph type="body" sz="quarter" idx="12"/>
          </p:nvPr>
        </p:nvSpPr>
        <p:spPr>
          <a:xfrm>
            <a:off x="43434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Edit Master text styles</a:t>
            </a:r>
          </a:p>
          <a:p>
            <a:pPr lvl="1"/>
            <a:r>
              <a:rPr lang="en-US"/>
              <a:t>Second level</a:t>
            </a:r>
          </a:p>
          <a:p>
            <a:pPr lvl="2"/>
            <a:r>
              <a:rPr lang="en-US"/>
              <a:t>Third level</a:t>
            </a:r>
          </a:p>
        </p:txBody>
      </p:sp>
      <p:sp>
        <p:nvSpPr>
          <p:cNvPr id="10" name="Text Placeholder 6"/>
          <p:cNvSpPr>
            <a:spLocks noGrp="1"/>
          </p:cNvSpPr>
          <p:nvPr>
            <p:ph type="body" sz="quarter" idx="13"/>
          </p:nvPr>
        </p:nvSpPr>
        <p:spPr>
          <a:xfrm>
            <a:off x="81153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334954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Edit Master text styles</a:t>
            </a:r>
          </a:p>
          <a:p>
            <a:pPr lvl="1"/>
            <a:r>
              <a:rPr lang="en-US"/>
              <a:t>Second level</a:t>
            </a:r>
          </a:p>
          <a:p>
            <a:pPr lvl="2"/>
            <a:r>
              <a:rPr lang="en-US"/>
              <a:t>Third level</a:t>
            </a:r>
          </a:p>
        </p:txBody>
      </p:sp>
      <p:sp>
        <p:nvSpPr>
          <p:cNvPr id="9" name="Picture Placeholder 8"/>
          <p:cNvSpPr>
            <a:spLocks noGrp="1"/>
          </p:cNvSpPr>
          <p:nvPr>
            <p:ph type="pic" sz="quarter" idx="12"/>
          </p:nvPr>
        </p:nvSpPr>
        <p:spPr>
          <a:xfrm>
            <a:off x="5257800" y="2034066"/>
            <a:ext cx="6350649" cy="3959352"/>
          </a:xfrm>
          <a:solidFill>
            <a:schemeClr val="tx2"/>
          </a:solidFill>
        </p:spPr>
        <p:txBody>
          <a:bodyPr lIns="640080" tIns="1188720" rtlCol="0">
            <a:noAutofit/>
          </a:bodyPr>
          <a:lstStyle>
            <a:lvl1pPr marL="0" indent="0">
              <a:spcAft>
                <a:spcPts val="0"/>
              </a:spcAft>
              <a:buNone/>
              <a:defRPr sz="32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5813422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612648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6126480"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Edit Master text styles</a:t>
            </a:r>
          </a:p>
          <a:p>
            <a:pPr lvl="1"/>
            <a:r>
              <a:rPr lang="en-US"/>
              <a:t>Second level</a:t>
            </a:r>
          </a:p>
          <a:p>
            <a:pPr lvl="2"/>
            <a:r>
              <a:rPr lang="en-US"/>
              <a:t>Third level</a:t>
            </a:r>
          </a:p>
        </p:txBody>
      </p:sp>
      <p:sp>
        <p:nvSpPr>
          <p:cNvPr id="9" name="Picture Placeholder 8"/>
          <p:cNvSpPr>
            <a:spLocks noGrp="1"/>
          </p:cNvSpPr>
          <p:nvPr>
            <p:ph type="pic" sz="quarter" idx="12"/>
          </p:nvPr>
        </p:nvSpPr>
        <p:spPr>
          <a:xfrm>
            <a:off x="7132320" y="580913"/>
            <a:ext cx="4476129" cy="5412505"/>
          </a:xfrm>
          <a:solidFill>
            <a:schemeClr val="tx2"/>
          </a:solidFill>
        </p:spPr>
        <p:txBody>
          <a:bodyPr lIns="182880" tIns="2011680" rtlCol="0">
            <a:noAutofit/>
          </a:bodyPr>
          <a:lstStyle>
            <a:lvl1pPr marL="0" indent="0">
              <a:spcAft>
                <a:spcPts val="0"/>
              </a:spcAft>
              <a:buNone/>
              <a:defRPr sz="28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9596641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530352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5303520"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Edit Master text styles</a:t>
            </a:r>
          </a:p>
          <a:p>
            <a:pPr lvl="1"/>
            <a:r>
              <a:rPr lang="en-US"/>
              <a:t>Second level</a:t>
            </a:r>
          </a:p>
          <a:p>
            <a:pPr lvl="2"/>
            <a:r>
              <a:rPr lang="en-US"/>
              <a:t>Third level</a:t>
            </a:r>
          </a:p>
        </p:txBody>
      </p:sp>
      <p:sp>
        <p:nvSpPr>
          <p:cNvPr id="10" name="Picture Placeholder 8"/>
          <p:cNvSpPr>
            <a:spLocks noGrp="1"/>
          </p:cNvSpPr>
          <p:nvPr>
            <p:ph type="pic" sz="quarter" idx="13"/>
          </p:nvPr>
        </p:nvSpPr>
        <p:spPr>
          <a:xfrm>
            <a:off x="6211614" y="0"/>
            <a:ext cx="5980386" cy="5969876"/>
          </a:xfrm>
          <a:solidFill>
            <a:schemeClr val="tx2"/>
          </a:solidFill>
        </p:spPr>
        <p:txBody>
          <a:bodyPr lIns="457200" tIns="2194560" rtlCol="0">
            <a:noAutofit/>
          </a:bodyPr>
          <a:lstStyle>
            <a:lvl1pPr marL="0" indent="0">
              <a:spcAft>
                <a:spcPts val="0"/>
              </a:spcAft>
              <a:buNone/>
              <a:defRPr sz="3200" b="1" cap="all" baseline="0">
                <a:solidFill>
                  <a:srgbClr val="FF289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543944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Row of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4" name="Picture Placeholder 15"/>
          <p:cNvSpPr>
            <a:spLocks noGrp="1"/>
          </p:cNvSpPr>
          <p:nvPr>
            <p:ph type="pic" sz="quarter" idx="11"/>
          </p:nvPr>
        </p:nvSpPr>
        <p:spPr>
          <a:xfrm>
            <a:off x="3384009"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6" name="Picture Placeholder 15"/>
          <p:cNvSpPr>
            <a:spLocks noGrp="1"/>
          </p:cNvSpPr>
          <p:nvPr>
            <p:ph type="pic" sz="quarter" idx="12"/>
          </p:nvPr>
        </p:nvSpPr>
        <p:spPr>
          <a:xfrm>
            <a:off x="571641"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7" name="Picture Placeholder 15"/>
          <p:cNvSpPr>
            <a:spLocks noGrp="1"/>
          </p:cNvSpPr>
          <p:nvPr>
            <p:ph type="pic" sz="quarter" idx="13"/>
          </p:nvPr>
        </p:nvSpPr>
        <p:spPr>
          <a:xfrm>
            <a:off x="6196377"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8" name="Picture Placeholder 15"/>
          <p:cNvSpPr>
            <a:spLocks noGrp="1"/>
          </p:cNvSpPr>
          <p:nvPr>
            <p:ph type="pic" sz="quarter" idx="14"/>
          </p:nvPr>
        </p:nvSpPr>
        <p:spPr>
          <a:xfrm>
            <a:off x="9008745" y="2045970"/>
            <a:ext cx="2599704"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0" name="Text Placeholder 9"/>
          <p:cNvSpPr>
            <a:spLocks noGrp="1"/>
          </p:cNvSpPr>
          <p:nvPr>
            <p:ph type="body" sz="quarter" idx="15"/>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a:t>Edit Master text styles</a:t>
            </a:r>
          </a:p>
        </p:txBody>
      </p:sp>
      <p:sp>
        <p:nvSpPr>
          <p:cNvPr id="12" name="Text Placeholder 9"/>
          <p:cNvSpPr>
            <a:spLocks noGrp="1"/>
          </p:cNvSpPr>
          <p:nvPr>
            <p:ph type="body" sz="quarter" idx="17"/>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a:t>Edit Master text styles</a:t>
            </a:r>
          </a:p>
        </p:txBody>
      </p:sp>
      <p:sp>
        <p:nvSpPr>
          <p:cNvPr id="14" name="Text Placeholder 9"/>
          <p:cNvSpPr>
            <a:spLocks noGrp="1"/>
          </p:cNvSpPr>
          <p:nvPr>
            <p:ph type="body" sz="quarter" idx="19"/>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a:t>Edit Master text styles</a:t>
            </a:r>
          </a:p>
        </p:txBody>
      </p:sp>
      <p:sp>
        <p:nvSpPr>
          <p:cNvPr id="16" name="Text Placeholder 9"/>
          <p:cNvSpPr>
            <a:spLocks noGrp="1"/>
          </p:cNvSpPr>
          <p:nvPr>
            <p:ph type="body" sz="quarter" idx="2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a:t>Edit Master text styles</a:t>
            </a:r>
          </a:p>
        </p:txBody>
      </p:sp>
    </p:spTree>
    <p:extLst>
      <p:ext uri="{BB962C8B-B14F-4D97-AF65-F5344CB8AC3E}">
        <p14:creationId xmlns:p14="http://schemas.microsoft.com/office/powerpoint/2010/main" val="27425703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ow of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4" name="Picture Placeholder 15"/>
          <p:cNvSpPr>
            <a:spLocks noGrp="1"/>
          </p:cNvSpPr>
          <p:nvPr>
            <p:ph type="pic" sz="quarter" idx="11"/>
          </p:nvPr>
        </p:nvSpPr>
        <p:spPr>
          <a:xfrm>
            <a:off x="4321563"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6" name="Picture Placeholder 15"/>
          <p:cNvSpPr>
            <a:spLocks noGrp="1"/>
          </p:cNvSpPr>
          <p:nvPr>
            <p:ph type="pic" sz="quarter" idx="12"/>
          </p:nvPr>
        </p:nvSpPr>
        <p:spPr>
          <a:xfrm>
            <a:off x="571641"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8" name="Picture Placeholder 15"/>
          <p:cNvSpPr>
            <a:spLocks noGrp="1"/>
          </p:cNvSpPr>
          <p:nvPr>
            <p:ph type="pic" sz="quarter" idx="14"/>
          </p:nvPr>
        </p:nvSpPr>
        <p:spPr>
          <a:xfrm>
            <a:off x="8071486" y="2045970"/>
            <a:ext cx="3536964" cy="3192780"/>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0" name="Text Placeholder 9"/>
          <p:cNvSpPr>
            <a:spLocks noGrp="1"/>
          </p:cNvSpPr>
          <p:nvPr>
            <p:ph type="body" sz="quarter" idx="15"/>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a:t>Edit Master text styles</a:t>
            </a:r>
          </a:p>
        </p:txBody>
      </p:sp>
      <p:sp>
        <p:nvSpPr>
          <p:cNvPr id="12" name="Text Placeholder 9"/>
          <p:cNvSpPr>
            <a:spLocks noGrp="1"/>
          </p:cNvSpPr>
          <p:nvPr>
            <p:ph type="body" sz="quarter" idx="17"/>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3" name="Text Placeholder 9"/>
          <p:cNvSpPr>
            <a:spLocks noGrp="1"/>
          </p:cNvSpPr>
          <p:nvPr>
            <p:ph type="body" sz="quarter" idx="18"/>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a:t>Edit Master text styles</a:t>
            </a:r>
          </a:p>
        </p:txBody>
      </p:sp>
      <p:sp>
        <p:nvSpPr>
          <p:cNvPr id="16" name="Text Placeholder 9"/>
          <p:cNvSpPr>
            <a:spLocks noGrp="1"/>
          </p:cNvSpPr>
          <p:nvPr>
            <p:ph type="body" sz="quarter" idx="2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7" name="Text Placeholder 9"/>
          <p:cNvSpPr>
            <a:spLocks noGrp="1"/>
          </p:cNvSpPr>
          <p:nvPr>
            <p:ph type="body" sz="quarter" idx="22"/>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a:t>Edit Master text styles</a:t>
            </a:r>
          </a:p>
        </p:txBody>
      </p:sp>
    </p:spTree>
    <p:extLst>
      <p:ext uri="{BB962C8B-B14F-4D97-AF65-F5344CB8AC3E}">
        <p14:creationId xmlns:p14="http://schemas.microsoft.com/office/powerpoint/2010/main" val="38790072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ow of 6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6" name="Picture Placeholder 15"/>
          <p:cNvSpPr>
            <a:spLocks noGrp="1"/>
          </p:cNvSpPr>
          <p:nvPr>
            <p:ph type="pic" sz="quarter" idx="12"/>
          </p:nvPr>
        </p:nvSpPr>
        <p:spPr>
          <a:xfrm>
            <a:off x="571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0" name="Text Placeholder 9"/>
          <p:cNvSpPr>
            <a:spLocks noGrp="1"/>
          </p:cNvSpPr>
          <p:nvPr>
            <p:ph type="body" sz="quarter" idx="15"/>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a:t>Edit Master text styles</a:t>
            </a:r>
          </a:p>
        </p:txBody>
      </p:sp>
      <p:sp>
        <p:nvSpPr>
          <p:cNvPr id="18" name="Picture Placeholder 15"/>
          <p:cNvSpPr>
            <a:spLocks noGrp="1"/>
          </p:cNvSpPr>
          <p:nvPr>
            <p:ph type="pic" sz="quarter" idx="17"/>
          </p:nvPr>
        </p:nvSpPr>
        <p:spPr>
          <a:xfrm>
            <a:off x="2442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19" name="Text Placeholder 9"/>
          <p:cNvSpPr>
            <a:spLocks noGrp="1"/>
          </p:cNvSpPr>
          <p:nvPr>
            <p:ph type="body" sz="quarter" idx="18"/>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a:t>Edit Master text styles</a:t>
            </a:r>
          </a:p>
        </p:txBody>
      </p:sp>
      <p:sp>
        <p:nvSpPr>
          <p:cNvPr id="21" name="Picture Placeholder 15"/>
          <p:cNvSpPr>
            <a:spLocks noGrp="1"/>
          </p:cNvSpPr>
          <p:nvPr>
            <p:ph type="pic" sz="quarter" idx="20"/>
          </p:nvPr>
        </p:nvSpPr>
        <p:spPr>
          <a:xfrm>
            <a:off x="4313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2" name="Text Placeholder 9"/>
          <p:cNvSpPr>
            <a:spLocks noGrp="1"/>
          </p:cNvSpPr>
          <p:nvPr>
            <p:ph type="body" sz="quarter" idx="2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a:t>Edit Master text styles</a:t>
            </a:r>
          </a:p>
        </p:txBody>
      </p:sp>
      <p:sp>
        <p:nvSpPr>
          <p:cNvPr id="24" name="Picture Placeholder 15"/>
          <p:cNvSpPr>
            <a:spLocks noGrp="1"/>
          </p:cNvSpPr>
          <p:nvPr>
            <p:ph type="pic" sz="quarter" idx="23"/>
          </p:nvPr>
        </p:nvSpPr>
        <p:spPr>
          <a:xfrm>
            <a:off x="6184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5" name="Text Placeholder 9"/>
          <p:cNvSpPr>
            <a:spLocks noGrp="1"/>
          </p:cNvSpPr>
          <p:nvPr>
            <p:ph type="body" sz="quarter" idx="24"/>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a:t>Edit Master text styles</a:t>
            </a:r>
          </a:p>
        </p:txBody>
      </p:sp>
      <p:sp>
        <p:nvSpPr>
          <p:cNvPr id="27" name="Picture Placeholder 15"/>
          <p:cNvSpPr>
            <a:spLocks noGrp="1"/>
          </p:cNvSpPr>
          <p:nvPr>
            <p:ph type="pic" sz="quarter" idx="26"/>
          </p:nvPr>
        </p:nvSpPr>
        <p:spPr>
          <a:xfrm>
            <a:off x="8055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28" name="Text Placeholder 9"/>
          <p:cNvSpPr>
            <a:spLocks noGrp="1"/>
          </p:cNvSpPr>
          <p:nvPr>
            <p:ph type="body" sz="quarter" idx="27"/>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a:t>Edit Master text styles</a:t>
            </a:r>
          </a:p>
        </p:txBody>
      </p:sp>
      <p:sp>
        <p:nvSpPr>
          <p:cNvPr id="30" name="Picture Placeholder 15"/>
          <p:cNvSpPr>
            <a:spLocks noGrp="1"/>
          </p:cNvSpPr>
          <p:nvPr>
            <p:ph type="pic" sz="quarter" idx="29"/>
          </p:nvPr>
        </p:nvSpPr>
        <p:spPr>
          <a:xfrm>
            <a:off x="9926639"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a:t>Click icon to add picture</a:t>
            </a:r>
            <a:endParaRPr lang="en-US" noProof="0" dirty="0"/>
          </a:p>
        </p:txBody>
      </p:sp>
      <p:sp>
        <p:nvSpPr>
          <p:cNvPr id="31" name="Text Placeholder 9"/>
          <p:cNvSpPr>
            <a:spLocks noGrp="1"/>
          </p:cNvSpPr>
          <p:nvPr>
            <p:ph type="body" sz="quarter" idx="30"/>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Master text styles</a:t>
            </a:r>
          </a:p>
        </p:txBody>
      </p:sp>
      <p:sp>
        <p:nvSpPr>
          <p:cNvPr id="32" name="Text Placeholder 9"/>
          <p:cNvSpPr>
            <a:spLocks noGrp="1"/>
          </p:cNvSpPr>
          <p:nvPr>
            <p:ph type="body" sz="quarter" idx="3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a:t>Edit Master text styles</a:t>
            </a:r>
          </a:p>
        </p:txBody>
      </p:sp>
    </p:spTree>
    <p:extLst>
      <p:ext uri="{BB962C8B-B14F-4D97-AF65-F5344CB8AC3E}">
        <p14:creationId xmlns:p14="http://schemas.microsoft.com/office/powerpoint/2010/main" val="2145849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10.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69.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71.xml"/><Relationship Id="rId1" Type="http://schemas.openxmlformats.org/officeDocument/2006/relationships/slideLayout" Target="../slideLayouts/slideLayout7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5" Type="http://schemas.openxmlformats.org/officeDocument/2006/relationships/theme" Target="../theme/theme13.xml"/><Relationship Id="rId4" Type="http://schemas.openxmlformats.org/officeDocument/2006/relationships/slideLayout" Target="../slideLayouts/slideLayout7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76.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78.xml"/><Relationship Id="rId1" Type="http://schemas.openxmlformats.org/officeDocument/2006/relationships/slideLayout" Target="../slideLayouts/slideLayout77.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79.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84.xml"/><Relationship Id="rId1" Type="http://schemas.openxmlformats.org/officeDocument/2006/relationships/slideLayout" Target="../slideLayouts/slideLayout83.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87.xml"/><Relationship Id="rId7" Type="http://schemas.openxmlformats.org/officeDocument/2006/relationships/theme" Target="../theme/theme1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theme" Target="../theme/theme2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2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5" Type="http://schemas.openxmlformats.org/officeDocument/2006/relationships/theme" Target="../theme/theme21.xml"/><Relationship Id="rId4" Type="http://schemas.openxmlformats.org/officeDocument/2006/relationships/slideLayout" Target="../slideLayouts/slideLayout124.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25.xml"/></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127.xml"/><Relationship Id="rId1" Type="http://schemas.openxmlformats.org/officeDocument/2006/relationships/slideLayout" Target="../slideLayouts/slideLayout12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6.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8.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theme" Target="../theme/theme9.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D72ADE7A-EC2D-D642-B5E6-15BC1E0A08EF}"/>
              </a:ext>
            </a:extLst>
          </p:cNvPr>
          <p:cNvSpPr txBox="1">
            <a:spLocks/>
          </p:cNvSpPr>
          <p:nvPr userDrawn="1"/>
        </p:nvSpPr>
        <p:spPr>
          <a:xfrm>
            <a:off x="5410200" y="0"/>
            <a:ext cx="6781800" cy="6858000"/>
          </a:xfrm>
          <a:prstGeom prst="rect">
            <a:avLst/>
          </a:prstGeom>
          <a:solidFill>
            <a:schemeClr val="accent1"/>
          </a:solidFill>
        </p:spPr>
        <p:txBody>
          <a:bodyPr/>
          <a:lst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 </a:t>
            </a:r>
          </a:p>
        </p:txBody>
      </p:sp>
      <p:sp>
        <p:nvSpPr>
          <p:cNvPr id="12" name="Text Placeholder 10">
            <a:extLst>
              <a:ext uri="{FF2B5EF4-FFF2-40B4-BE49-F238E27FC236}">
                <a16:creationId xmlns:a16="http://schemas.microsoft.com/office/drawing/2014/main" id="{3787F6FD-B76E-784E-9876-0DCC7793B832}"/>
              </a:ext>
            </a:extLst>
          </p:cNvPr>
          <p:cNvSpPr txBox="1">
            <a:spLocks/>
          </p:cNvSpPr>
          <p:nvPr userDrawn="1"/>
        </p:nvSpPr>
        <p:spPr>
          <a:xfrm>
            <a:off x="5412802" y="-1"/>
            <a:ext cx="5559997" cy="5626755"/>
          </a:xfrm>
          <a:prstGeom prst="rect">
            <a:avLst/>
          </a:prstGeom>
          <a:solidFill>
            <a:schemeClr val="accent4"/>
          </a:solidFill>
        </p:spPr>
        <p:txBody>
          <a:bodyPr/>
          <a:lst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 </a:t>
            </a:r>
          </a:p>
        </p:txBody>
      </p:sp>
      <p:sp>
        <p:nvSpPr>
          <p:cNvPr id="13" name="Text Placeholder 10">
            <a:extLst>
              <a:ext uri="{FF2B5EF4-FFF2-40B4-BE49-F238E27FC236}">
                <a16:creationId xmlns:a16="http://schemas.microsoft.com/office/drawing/2014/main" id="{0C13D44E-4BC6-1049-BF12-C98B990D4C89}"/>
              </a:ext>
            </a:extLst>
          </p:cNvPr>
          <p:cNvSpPr txBox="1">
            <a:spLocks/>
          </p:cNvSpPr>
          <p:nvPr userDrawn="1"/>
        </p:nvSpPr>
        <p:spPr>
          <a:xfrm>
            <a:off x="5410200" y="0"/>
            <a:ext cx="4156337" cy="4206241"/>
          </a:xfrm>
          <a:prstGeom prst="rect">
            <a:avLst/>
          </a:prstGeom>
          <a:solidFill>
            <a:schemeClr val="accent2"/>
          </a:solidFill>
        </p:spPr>
        <p:txBody>
          <a:bodyPr/>
          <a:lst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 </a:t>
            </a:r>
          </a:p>
        </p:txBody>
      </p:sp>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4" name="TextBox 13">
            <a:extLst>
              <a:ext uri="{FF2B5EF4-FFF2-40B4-BE49-F238E27FC236}">
                <a16:creationId xmlns:a16="http://schemas.microsoft.com/office/drawing/2014/main" id="{FE0327C0-5BB4-204A-A71F-4DF1A0AA446C}"/>
              </a:ext>
            </a:extLst>
          </p:cNvPr>
          <p:cNvSpPr txBox="1"/>
          <p:nvPr userDrawn="1"/>
        </p:nvSpPr>
        <p:spPr>
          <a:xfrm>
            <a:off x="11343761" y="6458838"/>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15" name="TextBox 14">
            <a:extLst>
              <a:ext uri="{FF2B5EF4-FFF2-40B4-BE49-F238E27FC236}">
                <a16:creationId xmlns:a16="http://schemas.microsoft.com/office/drawing/2014/main" id="{E32F29ED-5075-FE4E-9D0F-813FEBBFDB61}"/>
              </a:ext>
            </a:extLst>
          </p:cNvPr>
          <p:cNvSpPr txBox="1"/>
          <p:nvPr userDrawn="1"/>
        </p:nvSpPr>
        <p:spPr>
          <a:xfrm>
            <a:off x="5867400" y="6458531"/>
            <a:ext cx="3699137" cy="107722"/>
          </a:xfrm>
          <a:prstGeom prst="rect">
            <a:avLst/>
          </a:prstGeom>
          <a:noFill/>
        </p:spPr>
        <p:txBody>
          <a:bodyPr wrap="square" lIns="0" tIns="0" rIns="0" bIns="0" rtlCol="0" anchor="b" anchorCtr="0">
            <a:spAutoFit/>
          </a:bodyPr>
          <a:lstStyle/>
          <a:p>
            <a:pPr algn="l"/>
            <a:r>
              <a:rPr lang="en-US" sz="700" b="1" kern="400" dirty="0">
                <a:solidFill>
                  <a:schemeClr val="bg1"/>
                </a:solidFill>
                <a:cs typeface="Arial" panose="020B0604020202020204" pitchFamily="34" charset="0"/>
              </a:rPr>
              <a:t>For financial professional use only. Not for use with the public.</a:t>
            </a:r>
          </a:p>
        </p:txBody>
      </p:sp>
      <p:sp>
        <p:nvSpPr>
          <p:cNvPr id="16" name="TextBox 15">
            <a:extLst>
              <a:ext uri="{FF2B5EF4-FFF2-40B4-BE49-F238E27FC236}">
                <a16:creationId xmlns:a16="http://schemas.microsoft.com/office/drawing/2014/main" id="{2EFAC374-C606-0C40-A86B-CF950F2C211F}"/>
              </a:ext>
            </a:extLst>
          </p:cNvPr>
          <p:cNvSpPr txBox="1"/>
          <p:nvPr userDrawn="1"/>
        </p:nvSpPr>
        <p:spPr>
          <a:xfrm>
            <a:off x="1957823" y="6437463"/>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LCN-3676562-071821</a:t>
            </a:r>
          </a:p>
        </p:txBody>
      </p:sp>
      <p:sp>
        <p:nvSpPr>
          <p:cNvPr id="17" name="TextBox 16">
            <a:extLst>
              <a:ext uri="{FF2B5EF4-FFF2-40B4-BE49-F238E27FC236}">
                <a16:creationId xmlns:a16="http://schemas.microsoft.com/office/drawing/2014/main" id="{C0F158B8-933D-B141-81EB-E4EB8CAAFEA4}"/>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©2021 Lincoln National Corporation</a:t>
            </a:r>
          </a:p>
        </p:txBody>
      </p:sp>
    </p:spTree>
    <p:extLst>
      <p:ext uri="{BB962C8B-B14F-4D97-AF65-F5344CB8AC3E}">
        <p14:creationId xmlns:p14="http://schemas.microsoft.com/office/powerpoint/2010/main" val="3094626778"/>
      </p:ext>
    </p:extLst>
  </p:cSld>
  <p:clrMap bg1="lt1" tx1="dk1" bg2="lt2" tx2="dk2" accent1="accent1" accent2="accent2" accent3="accent3" accent4="accent4" accent5="accent5" accent6="accent6" hlink="hlink" folHlink="folHlink"/>
  <p:sldLayoutIdLst>
    <p:sldLayoutId id="2147484340" r:id="rId1"/>
    <p:sldLayoutId id="2147484443"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4DAB9707-7C34-DC41-BF3C-1FDB67FFD9F0}"/>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7FFF8D53-A98A-A74C-850D-6AE34205AD5C}"/>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bg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7CA3ACEA-5D14-524C-BD99-AD3EB24551D3}"/>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dirty="0">
                <a:solidFill>
                  <a:schemeClr val="bg1"/>
                </a:solidFill>
                <a:cs typeface="Arial" panose="020B0604020202020204" pitchFamily="34" charset="0"/>
              </a:rPr>
              <a:t>LCN-3676562-071821</a:t>
            </a:r>
          </a:p>
        </p:txBody>
      </p:sp>
      <p:sp>
        <p:nvSpPr>
          <p:cNvPr id="14" name="TextBox 13">
            <a:extLst>
              <a:ext uri="{FF2B5EF4-FFF2-40B4-BE49-F238E27FC236}">
                <a16:creationId xmlns:a16="http://schemas.microsoft.com/office/drawing/2014/main" id="{0E967730-1297-D342-B0D7-8A901D64E022}"/>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©2021 Lincoln National Corporation</a:t>
            </a:r>
          </a:p>
        </p:txBody>
      </p:sp>
    </p:spTree>
    <p:extLst>
      <p:ext uri="{BB962C8B-B14F-4D97-AF65-F5344CB8AC3E}">
        <p14:creationId xmlns:p14="http://schemas.microsoft.com/office/powerpoint/2010/main" val="2316953240"/>
      </p:ext>
    </p:extLst>
  </p:cSld>
  <p:clrMap bg1="lt1" tx1="dk1" bg2="lt2" tx2="dk2" accent1="accent1" accent2="accent2" accent3="accent3" accent4="accent4" accent5="accent5" accent6="accent6" hlink="hlink" folHlink="folHlink"/>
  <p:sldLayoutIdLst>
    <p:sldLayoutId id="2147484387" r:id="rId1"/>
    <p:sldLayoutId id="2147484390" r:id="rId2"/>
    <p:sldLayoutId id="2147484391" r:id="rId3"/>
    <p:sldLayoutId id="2147484441" r:id="rId4"/>
    <p:sldLayoutId id="2147484442" r:id="rId5"/>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92DDA974-7C00-B44E-AB4D-95E3C44E9264}"/>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C9F91D57-A7DC-C74C-98A6-43706A074D60}"/>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E63452A9-2A6D-5246-B941-9FCCA5032527}"/>
              </a:ext>
            </a:extLst>
          </p:cNvPr>
          <p:cNvSpPr txBox="1"/>
          <p:nvPr userDrawn="1"/>
        </p:nvSpPr>
        <p:spPr>
          <a:xfrm>
            <a:off x="533400" y="6458531"/>
            <a:ext cx="1708404" cy="10772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dirty="0">
                <a:solidFill>
                  <a:schemeClr val="tx1"/>
                </a:solidFill>
                <a:cs typeface="Arial" panose="020B0604020202020204" pitchFamily="34" charset="0"/>
              </a:rPr>
              <a:t>LCN-3676562-071821</a:t>
            </a:r>
          </a:p>
        </p:txBody>
      </p:sp>
      <p:sp>
        <p:nvSpPr>
          <p:cNvPr id="14" name="TextBox 13">
            <a:extLst>
              <a:ext uri="{FF2B5EF4-FFF2-40B4-BE49-F238E27FC236}">
                <a16:creationId xmlns:a16="http://schemas.microsoft.com/office/drawing/2014/main" id="{F954241C-BEF8-BA4D-9530-184A4CF02E31}"/>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©2021 Lincoln National Corporation</a:t>
            </a:r>
          </a:p>
        </p:txBody>
      </p:sp>
    </p:spTree>
    <p:extLst>
      <p:ext uri="{BB962C8B-B14F-4D97-AF65-F5344CB8AC3E}">
        <p14:creationId xmlns:p14="http://schemas.microsoft.com/office/powerpoint/2010/main" val="320469963"/>
      </p:ext>
    </p:extLst>
  </p:cSld>
  <p:clrMap bg1="lt1" tx1="dk1" bg2="lt2" tx2="dk2" accent1="accent1" accent2="accent2" accent3="accent3" accent4="accent4" accent5="accent5" accent6="accent6" hlink="hlink" folHlink="folHlink"/>
  <p:sldLayoutIdLst>
    <p:sldLayoutId id="2147484393" r:id="rId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444041"/>
      </p:ext>
    </p:extLst>
  </p:cSld>
  <p:clrMap bg1="lt1" tx1="dk1" bg2="lt2" tx2="dk2" accent1="accent1" accent2="accent2" accent3="accent3" accent4="accent4" accent5="accent5" accent6="accent6" hlink="hlink" folHlink="folHlink"/>
  <p:sldLayoutIdLst>
    <p:sldLayoutId id="2147484397" r:id="rId1"/>
    <p:sldLayoutId id="2147484421"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B7F2541-9D0D-4F81-BF47-049DA4CFCF48}"/>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1027" name="Text Placeholder 2">
            <a:extLst>
              <a:ext uri="{FF2B5EF4-FFF2-40B4-BE49-F238E27FC236}">
                <a16:creationId xmlns:a16="http://schemas.microsoft.com/office/drawing/2014/main" id="{3F7E2B98-B851-44E3-B1B4-034ECDE2509C}"/>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enter text</a:t>
            </a:r>
          </a:p>
          <a:p>
            <a:pPr lvl="1"/>
            <a:r>
              <a:rPr lang="en-US" altLang="en-US" dirty="0"/>
              <a:t>Second level</a:t>
            </a:r>
          </a:p>
          <a:p>
            <a:pPr lvl="2"/>
            <a:r>
              <a:rPr lang="en-US" altLang="en-US" dirty="0"/>
              <a:t>Third level</a:t>
            </a:r>
          </a:p>
        </p:txBody>
      </p:sp>
      <p:sp>
        <p:nvSpPr>
          <p:cNvPr id="9" name="TextBox 8">
            <a:extLst>
              <a:ext uri="{FF2B5EF4-FFF2-40B4-BE49-F238E27FC236}">
                <a16:creationId xmlns:a16="http://schemas.microsoft.com/office/drawing/2014/main" id="{9E998633-1C52-4885-92B9-FBB9E52B36C8}"/>
              </a:ext>
            </a:extLst>
          </p:cNvPr>
          <p:cNvSpPr txBox="1"/>
          <p:nvPr/>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07ABF630-FB66-4A56-A52D-E7D8E17AA8F8}" type="slidenum">
              <a:rPr lang="en-US" altLang="en-US" sz="700" smtClean="0">
                <a:solidFill>
                  <a:schemeClr val="bg1"/>
                </a:solidFill>
                <a:cs typeface="Arial" panose="020B0604020202020204" pitchFamily="34" charset="0"/>
              </a:rPr>
              <a:pPr algn="r" eaLnBrk="1" hangingPunct="1">
                <a:defRPr/>
              </a:pPr>
              <a:t>‹#›</a:t>
            </a:fld>
            <a:endParaRPr lang="en-US" altLang="en-US" sz="700">
              <a:solidFill>
                <a:schemeClr val="bg1"/>
              </a:solidFill>
              <a:cs typeface="Arial" panose="020B0604020202020204" pitchFamily="34" charset="0"/>
            </a:endParaRPr>
          </a:p>
        </p:txBody>
      </p:sp>
      <p:sp>
        <p:nvSpPr>
          <p:cNvPr id="12" name="TextBox 11">
            <a:extLst>
              <a:ext uri="{FF2B5EF4-FFF2-40B4-BE49-F238E27FC236}">
                <a16:creationId xmlns:a16="http://schemas.microsoft.com/office/drawing/2014/main" id="{E9362769-76C8-4D15-A45E-D4C9C496D279}"/>
              </a:ext>
            </a:extLst>
          </p:cNvPr>
          <p:cNvSpPr txBox="1"/>
          <p:nvPr/>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1030" name="TextBox 12">
            <a:extLst>
              <a:ext uri="{FF2B5EF4-FFF2-40B4-BE49-F238E27FC236}">
                <a16:creationId xmlns:a16="http://schemas.microsoft.com/office/drawing/2014/main" id="{7287888C-1448-4E3C-8620-E13C15D865F8}"/>
              </a:ext>
            </a:extLst>
          </p:cNvPr>
          <p:cNvSpPr txBox="1">
            <a:spLocks noChangeArrowheads="1"/>
          </p:cNvSpPr>
          <p:nvPr/>
        </p:nvSpPr>
        <p:spPr bwMode="auto">
          <a:xfrm>
            <a:off x="546100" y="6442075"/>
            <a:ext cx="17081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800" b="0" dirty="0">
                <a:solidFill>
                  <a:schemeClr val="bg1"/>
                </a:solidFill>
              </a:rPr>
              <a:t>LCN-3676562-071821</a:t>
            </a:r>
            <a:endParaRPr lang="en-US" altLang="en-US" sz="800" b="0" dirty="0">
              <a:solidFill>
                <a:schemeClr val="bg1"/>
              </a:solidFill>
              <a:cs typeface="Arial" panose="020B0604020202020204" pitchFamily="34" charset="0"/>
            </a:endParaRPr>
          </a:p>
        </p:txBody>
      </p:sp>
      <p:sp>
        <p:nvSpPr>
          <p:cNvPr id="14" name="TextBox 13">
            <a:extLst>
              <a:ext uri="{FF2B5EF4-FFF2-40B4-BE49-F238E27FC236}">
                <a16:creationId xmlns:a16="http://schemas.microsoft.com/office/drawing/2014/main" id="{729288CD-274B-4461-AF44-F511328431C1}"/>
              </a:ext>
            </a:extLst>
          </p:cNvPr>
          <p:cNvSpPr txBox="1"/>
          <p:nvPr/>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©2021 Lincoln National Corporation</a:t>
            </a:r>
          </a:p>
        </p:txBody>
      </p:sp>
      <p:sp>
        <p:nvSpPr>
          <p:cNvPr id="8" name="TextBox 7">
            <a:extLst>
              <a:ext uri="{FF2B5EF4-FFF2-40B4-BE49-F238E27FC236}">
                <a16:creationId xmlns:a16="http://schemas.microsoft.com/office/drawing/2014/main" id="{026AA8EC-E30D-4CF5-839C-E3C519A0EF4B}"/>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3" name="TextBox 12">
            <a:extLst>
              <a:ext uri="{FF2B5EF4-FFF2-40B4-BE49-F238E27FC236}">
                <a16:creationId xmlns:a16="http://schemas.microsoft.com/office/drawing/2014/main" id="{686EC527-D87E-446C-882E-A3ED2DDA3474}"/>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©2021 Lincoln National Corporation</a:t>
            </a:r>
          </a:p>
        </p:txBody>
      </p:sp>
    </p:spTree>
    <p:extLst>
      <p:ext uri="{BB962C8B-B14F-4D97-AF65-F5344CB8AC3E}">
        <p14:creationId xmlns:p14="http://schemas.microsoft.com/office/powerpoint/2010/main" val="2372696120"/>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Lst>
  <p:txStyles>
    <p:titleStyle>
      <a:lvl1pPr algn="l" rtl="0" eaLnBrk="1" fontAlgn="base" hangingPunct="1">
        <a:spcBef>
          <a:spcPct val="0"/>
        </a:spcBef>
        <a:spcAft>
          <a:spcPct val="0"/>
        </a:spcAft>
        <a:defRPr sz="3400" kern="1200">
          <a:solidFill>
            <a:schemeClr val="bg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bg1"/>
          </a:solidFill>
          <a:latin typeface="Georgia" panose="02040502050405020303" pitchFamily="18" charset="0"/>
        </a:defRPr>
      </a:lvl2pPr>
      <a:lvl3pPr algn="l" rtl="0" eaLnBrk="1" fontAlgn="base" hangingPunct="1">
        <a:spcBef>
          <a:spcPct val="0"/>
        </a:spcBef>
        <a:spcAft>
          <a:spcPct val="0"/>
        </a:spcAft>
        <a:defRPr sz="3400">
          <a:solidFill>
            <a:schemeClr val="bg1"/>
          </a:solidFill>
          <a:latin typeface="Georgia" panose="02040502050405020303" pitchFamily="18" charset="0"/>
        </a:defRPr>
      </a:lvl3pPr>
      <a:lvl4pPr algn="l" rtl="0" eaLnBrk="1" fontAlgn="base" hangingPunct="1">
        <a:spcBef>
          <a:spcPct val="0"/>
        </a:spcBef>
        <a:spcAft>
          <a:spcPct val="0"/>
        </a:spcAft>
        <a:defRPr sz="3400">
          <a:solidFill>
            <a:schemeClr val="bg1"/>
          </a:solidFill>
          <a:latin typeface="Georgia" panose="02040502050405020303" pitchFamily="18" charset="0"/>
        </a:defRPr>
      </a:lvl4pPr>
      <a:lvl5pPr algn="l" rtl="0" eaLnBrk="1" fontAlgn="base" hangingPunct="1">
        <a:spcBef>
          <a:spcPct val="0"/>
        </a:spcBef>
        <a:spcAft>
          <a:spcPct val="0"/>
        </a:spcAft>
        <a:defRPr sz="3400">
          <a:solidFill>
            <a:schemeClr val="bg1"/>
          </a:solidFill>
          <a:latin typeface="Georgia" panose="02040502050405020303" pitchFamily="18" charset="0"/>
        </a:defRPr>
      </a:lvl5pPr>
      <a:lvl6pPr marL="457200" algn="l" rtl="0" eaLnBrk="1" fontAlgn="base" hangingPunct="1">
        <a:spcBef>
          <a:spcPct val="0"/>
        </a:spcBef>
        <a:spcAft>
          <a:spcPct val="0"/>
        </a:spcAft>
        <a:defRPr sz="3400">
          <a:solidFill>
            <a:schemeClr val="bg1"/>
          </a:solidFill>
          <a:latin typeface="Georgia" panose="02040502050405020303" pitchFamily="18" charset="0"/>
        </a:defRPr>
      </a:lvl6pPr>
      <a:lvl7pPr marL="914400" algn="l" rtl="0" eaLnBrk="1" fontAlgn="base" hangingPunct="1">
        <a:spcBef>
          <a:spcPct val="0"/>
        </a:spcBef>
        <a:spcAft>
          <a:spcPct val="0"/>
        </a:spcAft>
        <a:defRPr sz="3400">
          <a:solidFill>
            <a:schemeClr val="bg1"/>
          </a:solidFill>
          <a:latin typeface="Georgia" panose="02040502050405020303" pitchFamily="18" charset="0"/>
        </a:defRPr>
      </a:lvl7pPr>
      <a:lvl8pPr marL="1371600" algn="l" rtl="0" eaLnBrk="1" fontAlgn="base" hangingPunct="1">
        <a:spcBef>
          <a:spcPct val="0"/>
        </a:spcBef>
        <a:spcAft>
          <a:spcPct val="0"/>
        </a:spcAft>
        <a:defRPr sz="3400">
          <a:solidFill>
            <a:schemeClr val="bg1"/>
          </a:solidFill>
          <a:latin typeface="Georgia" panose="02040502050405020303" pitchFamily="18" charset="0"/>
        </a:defRPr>
      </a:lvl8pPr>
      <a:lvl9pPr marL="1828800" algn="l" rtl="0" eaLnBrk="1" fontAlgn="base" hangingPunct="1">
        <a:spcBef>
          <a:spcPct val="0"/>
        </a:spcBef>
        <a:spcAft>
          <a:spcPct val="0"/>
        </a:spcAft>
        <a:defRPr sz="3400">
          <a:solidFill>
            <a:schemeClr val="bg1"/>
          </a:solidFill>
          <a:latin typeface="Georgia" panose="02040502050405020303" pitchFamily="18" charset="0"/>
        </a:defRPr>
      </a:lvl9pPr>
    </p:titleStyle>
    <p:bodyStyle>
      <a:lvl1pPr marL="182563" indent="-182563" algn="l" rtl="0" eaLnBrk="1" fontAlgn="base" hangingPunct="1">
        <a:spcBef>
          <a:spcPct val="0"/>
        </a:spcBef>
        <a:spcAft>
          <a:spcPts val="600"/>
        </a:spcAft>
        <a:buClr>
          <a:schemeClr val="bg1"/>
        </a:buClr>
        <a:buFont typeface="Wingdings" panose="05000000000000000000" pitchFamily="2" charset="2"/>
        <a:buChar char="§"/>
        <a:defRPr sz="1600" kern="400">
          <a:solidFill>
            <a:schemeClr val="bg1"/>
          </a:solidFill>
          <a:latin typeface="+mn-lt"/>
          <a:ea typeface="+mn-ea"/>
          <a:cs typeface="Arial" panose="020B0604020202020204" pitchFamily="34" charset="0"/>
        </a:defRPr>
      </a:lvl1pPr>
      <a:lvl2pPr marL="365125" indent="-182563"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6DAF86B-10F9-49AB-9A85-0FC2F7848985}"/>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2051" name="Text Placeholder 2">
            <a:extLst>
              <a:ext uri="{FF2B5EF4-FFF2-40B4-BE49-F238E27FC236}">
                <a16:creationId xmlns:a16="http://schemas.microsoft.com/office/drawing/2014/main" id="{972448E3-1965-417D-B36B-3DC6091C468E}"/>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7D950E15-8939-46FA-B18A-0D29169D0A1D}"/>
              </a:ext>
            </a:extLst>
          </p:cNvPr>
          <p:cNvSpPr txBox="1"/>
          <p:nvPr/>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521365A6-1199-4DA6-A77E-1DD1793AE907}" type="slidenum">
              <a:rPr lang="en-US" altLang="en-US" sz="700" smtClean="0">
                <a:cs typeface="Arial" panose="020B0604020202020204" pitchFamily="34" charset="0"/>
              </a:rPr>
              <a:pPr algn="r" eaLnBrk="1" hangingPunct="1">
                <a:defRPr/>
              </a:pPr>
              <a:t>‹#›</a:t>
            </a:fld>
            <a:endParaRPr lang="en-US" altLang="en-US" sz="700">
              <a:cs typeface="Arial" panose="020B0604020202020204" pitchFamily="34" charset="0"/>
            </a:endParaRPr>
          </a:p>
        </p:txBody>
      </p:sp>
      <p:sp>
        <p:nvSpPr>
          <p:cNvPr id="9" name="TextBox 8">
            <a:extLst>
              <a:ext uri="{FF2B5EF4-FFF2-40B4-BE49-F238E27FC236}">
                <a16:creationId xmlns:a16="http://schemas.microsoft.com/office/drawing/2014/main" id="{9AFCDB23-1582-4ABD-AE70-F150A80E0256}"/>
              </a:ext>
            </a:extLst>
          </p:cNvPr>
          <p:cNvSpPr txBox="1"/>
          <p:nvPr/>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2" name="TextBox 11">
            <a:extLst>
              <a:ext uri="{FF2B5EF4-FFF2-40B4-BE49-F238E27FC236}">
                <a16:creationId xmlns:a16="http://schemas.microsoft.com/office/drawing/2014/main" id="{4C5D4E25-DBD3-42F0-846A-45643AB96D6B}"/>
              </a:ext>
            </a:extLst>
          </p:cNvPr>
          <p:cNvSpPr txBox="1"/>
          <p:nvPr/>
        </p:nvSpPr>
        <p:spPr>
          <a:xfrm>
            <a:off x="546100" y="6442075"/>
            <a:ext cx="1708150" cy="123825"/>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LCN-3676562-071821</a:t>
            </a:r>
          </a:p>
        </p:txBody>
      </p:sp>
      <p:sp>
        <p:nvSpPr>
          <p:cNvPr id="13" name="TextBox 12">
            <a:extLst>
              <a:ext uri="{FF2B5EF4-FFF2-40B4-BE49-F238E27FC236}">
                <a16:creationId xmlns:a16="http://schemas.microsoft.com/office/drawing/2014/main" id="{369A05A0-D0FE-4F52-A742-4DB2A4C367AB}"/>
              </a:ext>
            </a:extLst>
          </p:cNvPr>
          <p:cNvSpPr txBox="1"/>
          <p:nvPr/>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©2021 Lincoln National Corporation</a:t>
            </a:r>
          </a:p>
        </p:txBody>
      </p:sp>
    </p:spTree>
    <p:extLst>
      <p:ext uri="{BB962C8B-B14F-4D97-AF65-F5344CB8AC3E}">
        <p14:creationId xmlns:p14="http://schemas.microsoft.com/office/powerpoint/2010/main" val="4234050747"/>
      </p:ext>
    </p:extLst>
  </p:cSld>
  <p:clrMap bg1="lt1" tx1="dk1" bg2="lt2" tx2="dk2" accent1="accent1" accent2="accent2" accent3="accent3" accent4="accent4" accent5="accent5" accent6="accent6" hlink="hlink" folHlink="folHlink"/>
  <p:sldLayoutIdLst>
    <p:sldLayoutId id="2147484456" r:id="rId1"/>
  </p:sldLayoutIdLst>
  <p:txStyles>
    <p:titleStyle>
      <a:lvl1pPr algn="l" rtl="0" eaLnBrk="1" fontAlgn="base" hangingPunct="1">
        <a:spcBef>
          <a:spcPct val="0"/>
        </a:spcBef>
        <a:spcAft>
          <a:spcPct val="0"/>
        </a:spcAft>
        <a:defRPr sz="3400" kern="1200">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tx1"/>
          </a:solidFill>
          <a:latin typeface="Georgia" panose="02040502050405020303" pitchFamily="18" charset="0"/>
        </a:defRPr>
      </a:lvl2pPr>
      <a:lvl3pPr algn="l" rtl="0" eaLnBrk="1" fontAlgn="base" hangingPunct="1">
        <a:spcBef>
          <a:spcPct val="0"/>
        </a:spcBef>
        <a:spcAft>
          <a:spcPct val="0"/>
        </a:spcAft>
        <a:defRPr sz="3400">
          <a:solidFill>
            <a:schemeClr val="tx1"/>
          </a:solidFill>
          <a:latin typeface="Georgia" panose="02040502050405020303" pitchFamily="18" charset="0"/>
        </a:defRPr>
      </a:lvl3pPr>
      <a:lvl4pPr algn="l" rtl="0" eaLnBrk="1" fontAlgn="base" hangingPunct="1">
        <a:spcBef>
          <a:spcPct val="0"/>
        </a:spcBef>
        <a:spcAft>
          <a:spcPct val="0"/>
        </a:spcAft>
        <a:defRPr sz="3400">
          <a:solidFill>
            <a:schemeClr val="tx1"/>
          </a:solidFill>
          <a:latin typeface="Georgia" panose="02040502050405020303" pitchFamily="18" charset="0"/>
        </a:defRPr>
      </a:lvl4pPr>
      <a:lvl5pPr algn="l" rtl="0" eaLnBrk="1" fontAlgn="base" hangingPunct="1">
        <a:spcBef>
          <a:spcPct val="0"/>
        </a:spcBef>
        <a:spcAft>
          <a:spcPct val="0"/>
        </a:spcAft>
        <a:defRPr sz="3400">
          <a:solidFill>
            <a:schemeClr val="tx1"/>
          </a:solidFill>
          <a:latin typeface="Georgia" panose="02040502050405020303" pitchFamily="18" charset="0"/>
        </a:defRPr>
      </a:lvl5pPr>
      <a:lvl6pPr marL="457200" algn="l" rtl="0" eaLnBrk="1" fontAlgn="base" hangingPunct="1">
        <a:spcBef>
          <a:spcPct val="0"/>
        </a:spcBef>
        <a:spcAft>
          <a:spcPct val="0"/>
        </a:spcAft>
        <a:defRPr sz="3400">
          <a:solidFill>
            <a:schemeClr val="tx1"/>
          </a:solidFill>
          <a:latin typeface="Georgia" panose="02040502050405020303" pitchFamily="18" charset="0"/>
        </a:defRPr>
      </a:lvl6pPr>
      <a:lvl7pPr marL="914400" algn="l" rtl="0" eaLnBrk="1" fontAlgn="base" hangingPunct="1">
        <a:spcBef>
          <a:spcPct val="0"/>
        </a:spcBef>
        <a:spcAft>
          <a:spcPct val="0"/>
        </a:spcAft>
        <a:defRPr sz="3400">
          <a:solidFill>
            <a:schemeClr val="tx1"/>
          </a:solidFill>
          <a:latin typeface="Georgia" panose="02040502050405020303" pitchFamily="18" charset="0"/>
        </a:defRPr>
      </a:lvl7pPr>
      <a:lvl8pPr marL="1371600" algn="l" rtl="0" eaLnBrk="1" fontAlgn="base" hangingPunct="1">
        <a:spcBef>
          <a:spcPct val="0"/>
        </a:spcBef>
        <a:spcAft>
          <a:spcPct val="0"/>
        </a:spcAft>
        <a:defRPr sz="3400">
          <a:solidFill>
            <a:schemeClr val="tx1"/>
          </a:solidFill>
          <a:latin typeface="Georgia" panose="02040502050405020303" pitchFamily="18" charset="0"/>
        </a:defRPr>
      </a:lvl8pPr>
      <a:lvl9pPr marL="1828800" algn="l" rtl="0" eaLnBrk="1" fontAlgn="base" hangingPunct="1">
        <a:spcBef>
          <a:spcPct val="0"/>
        </a:spcBef>
        <a:spcAft>
          <a:spcPct val="0"/>
        </a:spcAft>
        <a:defRPr sz="3400">
          <a:solidFill>
            <a:schemeClr val="tx1"/>
          </a:solidFill>
          <a:latin typeface="Georgia" panose="02040502050405020303" pitchFamily="18" charset="0"/>
        </a:defRPr>
      </a:lvl9pPr>
    </p:titleStyle>
    <p:bodyStyle>
      <a:lvl1pPr marL="182563" indent="-182563" algn="l" rtl="0" eaLnBrk="1" fontAlgn="base" hangingPunct="1">
        <a:spcBef>
          <a:spcPct val="0"/>
        </a:spcBef>
        <a:spcAft>
          <a:spcPts val="800"/>
        </a:spcAft>
        <a:buClr>
          <a:schemeClr val="accent1"/>
        </a:buClr>
        <a:buFont typeface="Wingdings" panose="05000000000000000000" pitchFamily="2" charset="2"/>
        <a:buChar char="§"/>
        <a:defRPr sz="1600" kern="400">
          <a:solidFill>
            <a:schemeClr val="tx1"/>
          </a:solidFill>
          <a:latin typeface="+mn-lt"/>
          <a:ea typeface="+mn-ea"/>
          <a:cs typeface="Arial" panose="020B0604020202020204" pitchFamily="34" charset="0"/>
        </a:defRPr>
      </a:lvl1pPr>
      <a:lvl2pPr marL="365125" indent="-182563" algn="l" rtl="0" eaLnBrk="1" fontAlgn="base" hangingPunct="1">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1" fontAlgn="base" hangingPunct="1">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2AFDA3C-2C22-477F-A0FE-8C28C01B8CF9}"/>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3075" name="Text Placeholder 2">
            <a:extLst>
              <a:ext uri="{FF2B5EF4-FFF2-40B4-BE49-F238E27FC236}">
                <a16:creationId xmlns:a16="http://schemas.microsoft.com/office/drawing/2014/main" id="{6E4B01B4-0F72-40D4-AFC6-00B4D8979203}"/>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89A5094A-3176-40AA-9CFD-9DBC98ECE13A}"/>
              </a:ext>
            </a:extLst>
          </p:cNvPr>
          <p:cNvSpPr txBox="1"/>
          <p:nvPr/>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7334C229-DC43-4FCD-9038-3F57D6F0F626}" type="slidenum">
              <a:rPr lang="en-US" altLang="en-US" sz="700" smtClean="0">
                <a:cs typeface="Arial" panose="020B0604020202020204" pitchFamily="34" charset="0"/>
              </a:rPr>
              <a:pPr algn="r" eaLnBrk="1" hangingPunct="1">
                <a:defRPr/>
              </a:pPr>
              <a:t>‹#›</a:t>
            </a:fld>
            <a:endParaRPr lang="en-US" altLang="en-US" sz="700">
              <a:cs typeface="Arial" panose="020B0604020202020204" pitchFamily="34" charset="0"/>
            </a:endParaRPr>
          </a:p>
        </p:txBody>
      </p:sp>
      <p:sp>
        <p:nvSpPr>
          <p:cNvPr id="10" name="TextBox 9">
            <a:extLst>
              <a:ext uri="{FF2B5EF4-FFF2-40B4-BE49-F238E27FC236}">
                <a16:creationId xmlns:a16="http://schemas.microsoft.com/office/drawing/2014/main" id="{A1426CCE-CBA2-43F4-AFE6-4AD661726739}"/>
              </a:ext>
            </a:extLst>
          </p:cNvPr>
          <p:cNvSpPr txBox="1"/>
          <p:nvPr/>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146F7BE7-0291-41E8-920B-001946541D50}"/>
              </a:ext>
            </a:extLst>
          </p:cNvPr>
          <p:cNvSpPr txBox="1"/>
          <p:nvPr/>
        </p:nvSpPr>
        <p:spPr>
          <a:xfrm>
            <a:off x="546100" y="6442075"/>
            <a:ext cx="1708150" cy="123825"/>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LCN-3676562-071821</a:t>
            </a:r>
          </a:p>
        </p:txBody>
      </p:sp>
      <p:sp>
        <p:nvSpPr>
          <p:cNvPr id="13" name="TextBox 12">
            <a:extLst>
              <a:ext uri="{FF2B5EF4-FFF2-40B4-BE49-F238E27FC236}">
                <a16:creationId xmlns:a16="http://schemas.microsoft.com/office/drawing/2014/main" id="{BA46196C-A902-401F-84AB-97067AC62E7F}"/>
              </a:ext>
            </a:extLst>
          </p:cNvPr>
          <p:cNvSpPr txBox="1"/>
          <p:nvPr/>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©2021 Lincoln National Corporation</a:t>
            </a:r>
          </a:p>
        </p:txBody>
      </p:sp>
    </p:spTree>
    <p:extLst>
      <p:ext uri="{BB962C8B-B14F-4D97-AF65-F5344CB8AC3E}">
        <p14:creationId xmlns:p14="http://schemas.microsoft.com/office/powerpoint/2010/main" val="2353496701"/>
      </p:ext>
    </p:extLst>
  </p:cSld>
  <p:clrMap bg1="lt1" tx1="dk1" bg2="lt2" tx2="dk2" accent1="accent1" accent2="accent2" accent3="accent3" accent4="accent4" accent5="accent5" accent6="accent6" hlink="hlink" folHlink="folHlink"/>
  <p:sldLayoutIdLst>
    <p:sldLayoutId id="2147484458" r:id="rId1"/>
    <p:sldLayoutId id="2147484459" r:id="rId2"/>
  </p:sldLayoutIdLst>
  <p:txStyles>
    <p:titleStyle>
      <a:lvl1pPr algn="l" rtl="0" eaLnBrk="1" fontAlgn="base" hangingPunct="1">
        <a:spcBef>
          <a:spcPct val="0"/>
        </a:spcBef>
        <a:spcAft>
          <a:spcPct val="0"/>
        </a:spcAft>
        <a:defRPr sz="3400" kern="1200">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tx1"/>
          </a:solidFill>
          <a:latin typeface="Georgia" panose="02040502050405020303" pitchFamily="18" charset="0"/>
        </a:defRPr>
      </a:lvl2pPr>
      <a:lvl3pPr algn="l" rtl="0" eaLnBrk="1" fontAlgn="base" hangingPunct="1">
        <a:spcBef>
          <a:spcPct val="0"/>
        </a:spcBef>
        <a:spcAft>
          <a:spcPct val="0"/>
        </a:spcAft>
        <a:defRPr sz="3400">
          <a:solidFill>
            <a:schemeClr val="tx1"/>
          </a:solidFill>
          <a:latin typeface="Georgia" panose="02040502050405020303" pitchFamily="18" charset="0"/>
        </a:defRPr>
      </a:lvl3pPr>
      <a:lvl4pPr algn="l" rtl="0" eaLnBrk="1" fontAlgn="base" hangingPunct="1">
        <a:spcBef>
          <a:spcPct val="0"/>
        </a:spcBef>
        <a:spcAft>
          <a:spcPct val="0"/>
        </a:spcAft>
        <a:defRPr sz="3400">
          <a:solidFill>
            <a:schemeClr val="tx1"/>
          </a:solidFill>
          <a:latin typeface="Georgia" panose="02040502050405020303" pitchFamily="18" charset="0"/>
        </a:defRPr>
      </a:lvl4pPr>
      <a:lvl5pPr algn="l" rtl="0" eaLnBrk="1" fontAlgn="base" hangingPunct="1">
        <a:spcBef>
          <a:spcPct val="0"/>
        </a:spcBef>
        <a:spcAft>
          <a:spcPct val="0"/>
        </a:spcAft>
        <a:defRPr sz="3400">
          <a:solidFill>
            <a:schemeClr val="tx1"/>
          </a:solidFill>
          <a:latin typeface="Georgia" panose="02040502050405020303" pitchFamily="18" charset="0"/>
        </a:defRPr>
      </a:lvl5pPr>
      <a:lvl6pPr marL="457200" algn="l" rtl="0" eaLnBrk="1" fontAlgn="base" hangingPunct="1">
        <a:spcBef>
          <a:spcPct val="0"/>
        </a:spcBef>
        <a:spcAft>
          <a:spcPct val="0"/>
        </a:spcAft>
        <a:defRPr sz="3400">
          <a:solidFill>
            <a:schemeClr val="tx1"/>
          </a:solidFill>
          <a:latin typeface="Georgia" panose="02040502050405020303" pitchFamily="18" charset="0"/>
        </a:defRPr>
      </a:lvl6pPr>
      <a:lvl7pPr marL="914400" algn="l" rtl="0" eaLnBrk="1" fontAlgn="base" hangingPunct="1">
        <a:spcBef>
          <a:spcPct val="0"/>
        </a:spcBef>
        <a:spcAft>
          <a:spcPct val="0"/>
        </a:spcAft>
        <a:defRPr sz="3400">
          <a:solidFill>
            <a:schemeClr val="tx1"/>
          </a:solidFill>
          <a:latin typeface="Georgia" panose="02040502050405020303" pitchFamily="18" charset="0"/>
        </a:defRPr>
      </a:lvl7pPr>
      <a:lvl8pPr marL="1371600" algn="l" rtl="0" eaLnBrk="1" fontAlgn="base" hangingPunct="1">
        <a:spcBef>
          <a:spcPct val="0"/>
        </a:spcBef>
        <a:spcAft>
          <a:spcPct val="0"/>
        </a:spcAft>
        <a:defRPr sz="3400">
          <a:solidFill>
            <a:schemeClr val="tx1"/>
          </a:solidFill>
          <a:latin typeface="Georgia" panose="02040502050405020303" pitchFamily="18" charset="0"/>
        </a:defRPr>
      </a:lvl8pPr>
      <a:lvl9pPr marL="1828800" algn="l" rtl="0" eaLnBrk="1" fontAlgn="base" hangingPunct="1">
        <a:spcBef>
          <a:spcPct val="0"/>
        </a:spcBef>
        <a:spcAft>
          <a:spcPct val="0"/>
        </a:spcAft>
        <a:defRPr sz="3400">
          <a:solidFill>
            <a:schemeClr val="tx1"/>
          </a:solidFill>
          <a:latin typeface="Georgia" panose="02040502050405020303" pitchFamily="18" charset="0"/>
        </a:defRPr>
      </a:lvl9pPr>
    </p:titleStyle>
    <p:bodyStyle>
      <a:lvl1pPr marL="182563" indent="-182563" algn="l" rtl="0" eaLnBrk="1" fontAlgn="base" hangingPunct="1">
        <a:spcBef>
          <a:spcPct val="0"/>
        </a:spcBef>
        <a:spcAft>
          <a:spcPts val="800"/>
        </a:spcAft>
        <a:buClr>
          <a:schemeClr val="accent1"/>
        </a:buClr>
        <a:buFont typeface="Wingdings" panose="05000000000000000000" pitchFamily="2" charset="2"/>
        <a:buChar char="§"/>
        <a:defRPr sz="1600" kern="400">
          <a:solidFill>
            <a:schemeClr val="tx1"/>
          </a:solidFill>
          <a:latin typeface="+mn-lt"/>
          <a:ea typeface="+mn-ea"/>
          <a:cs typeface="Arial" panose="020B0604020202020204" pitchFamily="34" charset="0"/>
        </a:defRPr>
      </a:lvl1pPr>
      <a:lvl2pPr marL="365125" indent="-182563" algn="l" rtl="0" eaLnBrk="1" fontAlgn="base" hangingPunct="1">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1" fontAlgn="base" hangingPunct="1">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66A83854-7CBC-42F5-B80E-F14E67A8DB04}"/>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4099" name="Text Placeholder 2">
            <a:extLst>
              <a:ext uri="{FF2B5EF4-FFF2-40B4-BE49-F238E27FC236}">
                <a16:creationId xmlns:a16="http://schemas.microsoft.com/office/drawing/2014/main" id="{3D345D5B-F10A-42FD-B923-C7B9DCE80CE8}"/>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58BA3A0C-C0A6-4B74-BFC2-AFF8F0F248D4}"/>
              </a:ext>
            </a:extLst>
          </p:cNvPr>
          <p:cNvSpPr txBox="1"/>
          <p:nvPr/>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A225056E-813B-4A68-85F1-E01F4BCFAC27}" type="slidenum">
              <a:rPr lang="en-US" altLang="en-US" sz="700" smtClean="0">
                <a:cs typeface="Arial" panose="020B0604020202020204" pitchFamily="34" charset="0"/>
              </a:rPr>
              <a:pPr algn="r" eaLnBrk="1" hangingPunct="1">
                <a:defRPr/>
              </a:pPr>
              <a:t>‹#›</a:t>
            </a:fld>
            <a:endParaRPr lang="en-US" altLang="en-US" sz="700">
              <a:cs typeface="Arial" panose="020B0604020202020204" pitchFamily="34" charset="0"/>
            </a:endParaRPr>
          </a:p>
        </p:txBody>
      </p:sp>
      <p:sp>
        <p:nvSpPr>
          <p:cNvPr id="10" name="TextBox 9">
            <a:extLst>
              <a:ext uri="{FF2B5EF4-FFF2-40B4-BE49-F238E27FC236}">
                <a16:creationId xmlns:a16="http://schemas.microsoft.com/office/drawing/2014/main" id="{2F6FF04E-DC62-4771-8214-9E706E1110E0}"/>
              </a:ext>
            </a:extLst>
          </p:cNvPr>
          <p:cNvSpPr txBox="1"/>
          <p:nvPr/>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3A10E401-348D-4DEB-B0B8-08A13B9D3C91}"/>
              </a:ext>
            </a:extLst>
          </p:cNvPr>
          <p:cNvSpPr txBox="1"/>
          <p:nvPr/>
        </p:nvSpPr>
        <p:spPr>
          <a:xfrm>
            <a:off x="546100" y="6442075"/>
            <a:ext cx="1708150" cy="123825"/>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LCN-3676562-071821</a:t>
            </a:r>
          </a:p>
        </p:txBody>
      </p:sp>
      <p:sp>
        <p:nvSpPr>
          <p:cNvPr id="13" name="TextBox 12">
            <a:extLst>
              <a:ext uri="{FF2B5EF4-FFF2-40B4-BE49-F238E27FC236}">
                <a16:creationId xmlns:a16="http://schemas.microsoft.com/office/drawing/2014/main" id="{F6DFF6C8-D9D7-4366-82F7-6B1F86F6D743}"/>
              </a:ext>
            </a:extLst>
          </p:cNvPr>
          <p:cNvSpPr txBox="1"/>
          <p:nvPr/>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©2021 Lincoln National Corporation</a:t>
            </a:r>
          </a:p>
        </p:txBody>
      </p:sp>
    </p:spTree>
    <p:extLst>
      <p:ext uri="{BB962C8B-B14F-4D97-AF65-F5344CB8AC3E}">
        <p14:creationId xmlns:p14="http://schemas.microsoft.com/office/powerpoint/2010/main" val="1503838698"/>
      </p:ext>
    </p:extLst>
  </p:cSld>
  <p:clrMap bg1="lt1" tx1="dk1" bg2="lt2" tx2="dk2" accent1="accent1" accent2="accent2" accent3="accent3" accent4="accent4" accent5="accent5" accent6="accent6" hlink="hlink" folHlink="folHlink"/>
  <p:sldLayoutIdLst>
    <p:sldLayoutId id="2147484461" r:id="rId1"/>
  </p:sldLayoutIdLst>
  <p:txStyles>
    <p:titleStyle>
      <a:lvl1pPr algn="l" rtl="0" eaLnBrk="1" fontAlgn="base" hangingPunct="1">
        <a:spcBef>
          <a:spcPct val="0"/>
        </a:spcBef>
        <a:spcAft>
          <a:spcPct val="0"/>
        </a:spcAft>
        <a:defRPr sz="3400" kern="1200">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tx1"/>
          </a:solidFill>
          <a:latin typeface="Georgia" panose="02040502050405020303" pitchFamily="18" charset="0"/>
        </a:defRPr>
      </a:lvl2pPr>
      <a:lvl3pPr algn="l" rtl="0" eaLnBrk="1" fontAlgn="base" hangingPunct="1">
        <a:spcBef>
          <a:spcPct val="0"/>
        </a:spcBef>
        <a:spcAft>
          <a:spcPct val="0"/>
        </a:spcAft>
        <a:defRPr sz="3400">
          <a:solidFill>
            <a:schemeClr val="tx1"/>
          </a:solidFill>
          <a:latin typeface="Georgia" panose="02040502050405020303" pitchFamily="18" charset="0"/>
        </a:defRPr>
      </a:lvl3pPr>
      <a:lvl4pPr algn="l" rtl="0" eaLnBrk="1" fontAlgn="base" hangingPunct="1">
        <a:spcBef>
          <a:spcPct val="0"/>
        </a:spcBef>
        <a:spcAft>
          <a:spcPct val="0"/>
        </a:spcAft>
        <a:defRPr sz="3400">
          <a:solidFill>
            <a:schemeClr val="tx1"/>
          </a:solidFill>
          <a:latin typeface="Georgia" panose="02040502050405020303" pitchFamily="18" charset="0"/>
        </a:defRPr>
      </a:lvl4pPr>
      <a:lvl5pPr algn="l" rtl="0" eaLnBrk="1" fontAlgn="base" hangingPunct="1">
        <a:spcBef>
          <a:spcPct val="0"/>
        </a:spcBef>
        <a:spcAft>
          <a:spcPct val="0"/>
        </a:spcAft>
        <a:defRPr sz="3400">
          <a:solidFill>
            <a:schemeClr val="tx1"/>
          </a:solidFill>
          <a:latin typeface="Georgia" panose="02040502050405020303" pitchFamily="18" charset="0"/>
        </a:defRPr>
      </a:lvl5pPr>
      <a:lvl6pPr marL="457200" algn="l" rtl="0" eaLnBrk="1" fontAlgn="base" hangingPunct="1">
        <a:spcBef>
          <a:spcPct val="0"/>
        </a:spcBef>
        <a:spcAft>
          <a:spcPct val="0"/>
        </a:spcAft>
        <a:defRPr sz="3400">
          <a:solidFill>
            <a:schemeClr val="tx1"/>
          </a:solidFill>
          <a:latin typeface="Georgia" panose="02040502050405020303" pitchFamily="18" charset="0"/>
        </a:defRPr>
      </a:lvl6pPr>
      <a:lvl7pPr marL="914400" algn="l" rtl="0" eaLnBrk="1" fontAlgn="base" hangingPunct="1">
        <a:spcBef>
          <a:spcPct val="0"/>
        </a:spcBef>
        <a:spcAft>
          <a:spcPct val="0"/>
        </a:spcAft>
        <a:defRPr sz="3400">
          <a:solidFill>
            <a:schemeClr val="tx1"/>
          </a:solidFill>
          <a:latin typeface="Georgia" panose="02040502050405020303" pitchFamily="18" charset="0"/>
        </a:defRPr>
      </a:lvl7pPr>
      <a:lvl8pPr marL="1371600" algn="l" rtl="0" eaLnBrk="1" fontAlgn="base" hangingPunct="1">
        <a:spcBef>
          <a:spcPct val="0"/>
        </a:spcBef>
        <a:spcAft>
          <a:spcPct val="0"/>
        </a:spcAft>
        <a:defRPr sz="3400">
          <a:solidFill>
            <a:schemeClr val="tx1"/>
          </a:solidFill>
          <a:latin typeface="Georgia" panose="02040502050405020303" pitchFamily="18" charset="0"/>
        </a:defRPr>
      </a:lvl8pPr>
      <a:lvl9pPr marL="1828800" algn="l" rtl="0" eaLnBrk="1" fontAlgn="base" hangingPunct="1">
        <a:spcBef>
          <a:spcPct val="0"/>
        </a:spcBef>
        <a:spcAft>
          <a:spcPct val="0"/>
        </a:spcAft>
        <a:defRPr sz="3400">
          <a:solidFill>
            <a:schemeClr val="tx1"/>
          </a:solidFill>
          <a:latin typeface="Georgia" panose="02040502050405020303" pitchFamily="18" charset="0"/>
        </a:defRPr>
      </a:lvl9pPr>
    </p:titleStyle>
    <p:bodyStyle>
      <a:lvl1pPr marL="182563" indent="-182563" algn="l" rtl="0" eaLnBrk="1" fontAlgn="base" hangingPunct="1">
        <a:spcBef>
          <a:spcPct val="0"/>
        </a:spcBef>
        <a:spcAft>
          <a:spcPts val="800"/>
        </a:spcAft>
        <a:buClr>
          <a:schemeClr val="accent1"/>
        </a:buClr>
        <a:buFont typeface="Wingdings" panose="05000000000000000000" pitchFamily="2" charset="2"/>
        <a:buChar char="§"/>
        <a:defRPr sz="1600" kern="400">
          <a:solidFill>
            <a:schemeClr val="tx1"/>
          </a:solidFill>
          <a:latin typeface="+mn-lt"/>
          <a:ea typeface="+mn-ea"/>
          <a:cs typeface="Arial" panose="020B0604020202020204" pitchFamily="34" charset="0"/>
        </a:defRPr>
      </a:lvl1pPr>
      <a:lvl2pPr marL="365125" indent="-182563" algn="l" rtl="0" eaLnBrk="1" fontAlgn="base" hangingPunct="1">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1" fontAlgn="base" hangingPunct="1">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A55CA31F-21EE-450B-9489-EB7B18EE4B0E}"/>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5123" name="Text Placeholder 2">
            <a:extLst>
              <a:ext uri="{FF2B5EF4-FFF2-40B4-BE49-F238E27FC236}">
                <a16:creationId xmlns:a16="http://schemas.microsoft.com/office/drawing/2014/main" id="{3DEFEBE9-BA79-4CBC-ADA7-2C386564676B}"/>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520175EE-971B-4AA0-9FD2-87B8C19A482D}"/>
              </a:ext>
            </a:extLst>
          </p:cNvPr>
          <p:cNvSpPr txBox="1"/>
          <p:nvPr/>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F8BC5ED7-0C85-4EA4-A0ED-5DFAE973D705}" type="slidenum">
              <a:rPr lang="en-US" altLang="en-US" sz="700" smtClean="0">
                <a:solidFill>
                  <a:schemeClr val="bg1"/>
                </a:solidFill>
                <a:cs typeface="Arial" panose="020B0604020202020204" pitchFamily="34" charset="0"/>
              </a:rPr>
              <a:pPr algn="r" eaLnBrk="1" hangingPunct="1">
                <a:defRPr/>
              </a:pPr>
              <a:t>‹#›</a:t>
            </a:fld>
            <a:endParaRPr lang="en-US" altLang="en-US" sz="70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E078F19C-6059-4231-9F5A-6C29A684AC59}"/>
              </a:ext>
            </a:extLst>
          </p:cNvPr>
          <p:cNvSpPr txBox="1"/>
          <p:nvPr/>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12" name="TextBox 11">
            <a:extLst>
              <a:ext uri="{FF2B5EF4-FFF2-40B4-BE49-F238E27FC236}">
                <a16:creationId xmlns:a16="http://schemas.microsoft.com/office/drawing/2014/main" id="{17DB026C-78AA-4386-96F2-E60B3BC6FBE4}"/>
              </a:ext>
            </a:extLst>
          </p:cNvPr>
          <p:cNvSpPr txBox="1"/>
          <p:nvPr/>
        </p:nvSpPr>
        <p:spPr>
          <a:xfrm>
            <a:off x="546100" y="6442075"/>
            <a:ext cx="1708150" cy="123825"/>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LCN-3676562-071821</a:t>
            </a:r>
          </a:p>
        </p:txBody>
      </p:sp>
      <p:sp>
        <p:nvSpPr>
          <p:cNvPr id="13" name="TextBox 12">
            <a:extLst>
              <a:ext uri="{FF2B5EF4-FFF2-40B4-BE49-F238E27FC236}">
                <a16:creationId xmlns:a16="http://schemas.microsoft.com/office/drawing/2014/main" id="{5E0BD2F9-A618-43C0-892C-7C6D39801BD5}"/>
              </a:ext>
            </a:extLst>
          </p:cNvPr>
          <p:cNvSpPr txBox="1"/>
          <p:nvPr/>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©2021 Lincoln National Corporation</a:t>
            </a:r>
          </a:p>
        </p:txBody>
      </p:sp>
    </p:spTree>
    <p:extLst>
      <p:ext uri="{BB962C8B-B14F-4D97-AF65-F5344CB8AC3E}">
        <p14:creationId xmlns:p14="http://schemas.microsoft.com/office/powerpoint/2010/main" val="1765246312"/>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Lst>
  <p:txStyles>
    <p:titleStyle>
      <a:lvl1pPr algn="l" rtl="0" eaLnBrk="1" fontAlgn="base" hangingPunct="1">
        <a:spcBef>
          <a:spcPct val="0"/>
        </a:spcBef>
        <a:spcAft>
          <a:spcPct val="0"/>
        </a:spcAft>
        <a:defRPr sz="3400" kern="1200">
          <a:solidFill>
            <a:schemeClr val="bg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bg1"/>
          </a:solidFill>
          <a:latin typeface="Georgia" panose="02040502050405020303" pitchFamily="18" charset="0"/>
        </a:defRPr>
      </a:lvl2pPr>
      <a:lvl3pPr algn="l" rtl="0" eaLnBrk="1" fontAlgn="base" hangingPunct="1">
        <a:spcBef>
          <a:spcPct val="0"/>
        </a:spcBef>
        <a:spcAft>
          <a:spcPct val="0"/>
        </a:spcAft>
        <a:defRPr sz="3400">
          <a:solidFill>
            <a:schemeClr val="bg1"/>
          </a:solidFill>
          <a:latin typeface="Georgia" panose="02040502050405020303" pitchFamily="18" charset="0"/>
        </a:defRPr>
      </a:lvl3pPr>
      <a:lvl4pPr algn="l" rtl="0" eaLnBrk="1" fontAlgn="base" hangingPunct="1">
        <a:spcBef>
          <a:spcPct val="0"/>
        </a:spcBef>
        <a:spcAft>
          <a:spcPct val="0"/>
        </a:spcAft>
        <a:defRPr sz="3400">
          <a:solidFill>
            <a:schemeClr val="bg1"/>
          </a:solidFill>
          <a:latin typeface="Georgia" panose="02040502050405020303" pitchFamily="18" charset="0"/>
        </a:defRPr>
      </a:lvl4pPr>
      <a:lvl5pPr algn="l" rtl="0" eaLnBrk="1" fontAlgn="base" hangingPunct="1">
        <a:spcBef>
          <a:spcPct val="0"/>
        </a:spcBef>
        <a:spcAft>
          <a:spcPct val="0"/>
        </a:spcAft>
        <a:defRPr sz="3400">
          <a:solidFill>
            <a:schemeClr val="bg1"/>
          </a:solidFill>
          <a:latin typeface="Georgia" panose="02040502050405020303" pitchFamily="18" charset="0"/>
        </a:defRPr>
      </a:lvl5pPr>
      <a:lvl6pPr marL="457200" algn="l" rtl="0" eaLnBrk="1" fontAlgn="base" hangingPunct="1">
        <a:spcBef>
          <a:spcPct val="0"/>
        </a:spcBef>
        <a:spcAft>
          <a:spcPct val="0"/>
        </a:spcAft>
        <a:defRPr sz="3400">
          <a:solidFill>
            <a:schemeClr val="bg1"/>
          </a:solidFill>
          <a:latin typeface="Georgia" panose="02040502050405020303" pitchFamily="18" charset="0"/>
        </a:defRPr>
      </a:lvl6pPr>
      <a:lvl7pPr marL="914400" algn="l" rtl="0" eaLnBrk="1" fontAlgn="base" hangingPunct="1">
        <a:spcBef>
          <a:spcPct val="0"/>
        </a:spcBef>
        <a:spcAft>
          <a:spcPct val="0"/>
        </a:spcAft>
        <a:defRPr sz="3400">
          <a:solidFill>
            <a:schemeClr val="bg1"/>
          </a:solidFill>
          <a:latin typeface="Georgia" panose="02040502050405020303" pitchFamily="18" charset="0"/>
        </a:defRPr>
      </a:lvl7pPr>
      <a:lvl8pPr marL="1371600" algn="l" rtl="0" eaLnBrk="1" fontAlgn="base" hangingPunct="1">
        <a:spcBef>
          <a:spcPct val="0"/>
        </a:spcBef>
        <a:spcAft>
          <a:spcPct val="0"/>
        </a:spcAft>
        <a:defRPr sz="3400">
          <a:solidFill>
            <a:schemeClr val="bg1"/>
          </a:solidFill>
          <a:latin typeface="Georgia" panose="02040502050405020303" pitchFamily="18" charset="0"/>
        </a:defRPr>
      </a:lvl8pPr>
      <a:lvl9pPr marL="1828800" algn="l" rtl="0" eaLnBrk="1" fontAlgn="base" hangingPunct="1">
        <a:spcBef>
          <a:spcPct val="0"/>
        </a:spcBef>
        <a:spcAft>
          <a:spcPct val="0"/>
        </a:spcAft>
        <a:defRPr sz="3400">
          <a:solidFill>
            <a:schemeClr val="bg1"/>
          </a:solidFill>
          <a:latin typeface="Georgia" panose="02040502050405020303" pitchFamily="18" charset="0"/>
        </a:defRPr>
      </a:lvl9pPr>
    </p:titleStyle>
    <p:bodyStyle>
      <a:lvl1pPr marL="182563" indent="-182563" algn="l" rtl="0" eaLnBrk="1" fontAlgn="base" hangingPunct="1">
        <a:spcBef>
          <a:spcPct val="0"/>
        </a:spcBef>
        <a:spcAft>
          <a:spcPts val="600"/>
        </a:spcAft>
        <a:buClr>
          <a:schemeClr val="bg1"/>
        </a:buClr>
        <a:buFont typeface="Wingdings" panose="05000000000000000000" pitchFamily="2" charset="2"/>
        <a:buChar char="§"/>
        <a:defRPr sz="1600" kern="400">
          <a:solidFill>
            <a:schemeClr val="bg1"/>
          </a:solidFill>
          <a:latin typeface="+mn-lt"/>
          <a:ea typeface="+mn-ea"/>
          <a:cs typeface="Arial" panose="020B0604020202020204" pitchFamily="34" charset="0"/>
        </a:defRPr>
      </a:lvl1pPr>
      <a:lvl2pPr marL="365125" indent="-182563"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B3AA8238-94D2-4EFC-8855-9EC904933A39}"/>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6147" name="Text Placeholder 2">
            <a:extLst>
              <a:ext uri="{FF2B5EF4-FFF2-40B4-BE49-F238E27FC236}">
                <a16:creationId xmlns:a16="http://schemas.microsoft.com/office/drawing/2014/main" id="{822B6567-5F50-4524-8470-E89879FDEB24}"/>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C12F5E96-1003-4E70-A741-8886A6503E20}"/>
              </a:ext>
            </a:extLst>
          </p:cNvPr>
          <p:cNvSpPr txBox="1"/>
          <p:nvPr/>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4C182B3C-E092-448F-9744-E4880A2CBAF7}" type="slidenum">
              <a:rPr lang="en-US" altLang="en-US" sz="700" smtClean="0">
                <a:cs typeface="Arial" panose="020B0604020202020204" pitchFamily="34" charset="0"/>
              </a:rPr>
              <a:pPr algn="r" eaLnBrk="1" hangingPunct="1">
                <a:defRPr/>
              </a:pPr>
              <a:t>‹#›</a:t>
            </a:fld>
            <a:endParaRPr lang="en-US" altLang="en-US" sz="700">
              <a:cs typeface="Arial" panose="020B0604020202020204" pitchFamily="34" charset="0"/>
            </a:endParaRPr>
          </a:p>
        </p:txBody>
      </p:sp>
      <p:sp>
        <p:nvSpPr>
          <p:cNvPr id="10" name="TextBox 9">
            <a:extLst>
              <a:ext uri="{FF2B5EF4-FFF2-40B4-BE49-F238E27FC236}">
                <a16:creationId xmlns:a16="http://schemas.microsoft.com/office/drawing/2014/main" id="{711D3A65-0A42-4F20-B291-187DDF67D112}"/>
              </a:ext>
            </a:extLst>
          </p:cNvPr>
          <p:cNvSpPr txBox="1"/>
          <p:nvPr/>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2C0B67F6-2987-4FA1-AA67-C73BEEDB5419}"/>
              </a:ext>
            </a:extLst>
          </p:cNvPr>
          <p:cNvSpPr txBox="1"/>
          <p:nvPr/>
        </p:nvSpPr>
        <p:spPr>
          <a:xfrm>
            <a:off x="546100" y="6442075"/>
            <a:ext cx="1708150" cy="123825"/>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LCN-3676562-071821</a:t>
            </a:r>
          </a:p>
        </p:txBody>
      </p:sp>
      <p:sp>
        <p:nvSpPr>
          <p:cNvPr id="13" name="TextBox 12">
            <a:extLst>
              <a:ext uri="{FF2B5EF4-FFF2-40B4-BE49-F238E27FC236}">
                <a16:creationId xmlns:a16="http://schemas.microsoft.com/office/drawing/2014/main" id="{BE163D1F-3B66-4D8F-B938-CB5CDA283969}"/>
              </a:ext>
            </a:extLst>
          </p:cNvPr>
          <p:cNvSpPr txBox="1"/>
          <p:nvPr/>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©2021 Lincoln National Corporation</a:t>
            </a:r>
          </a:p>
        </p:txBody>
      </p:sp>
    </p:spTree>
    <p:extLst>
      <p:ext uri="{BB962C8B-B14F-4D97-AF65-F5344CB8AC3E}">
        <p14:creationId xmlns:p14="http://schemas.microsoft.com/office/powerpoint/2010/main" val="47435783"/>
      </p:ext>
    </p:extLst>
  </p:cSld>
  <p:clrMap bg1="lt1" tx1="dk1" bg2="lt2" tx2="dk2" accent1="accent1" accent2="accent2" accent3="accent3" accent4="accent4" accent5="accent5" accent6="accent6" hlink="hlink" folHlink="folHlink"/>
  <p:sldLayoutIdLst>
    <p:sldLayoutId id="2147484467" r:id="rId1"/>
    <p:sldLayoutId id="2147484468" r:id="rId2"/>
  </p:sldLayoutIdLst>
  <p:txStyles>
    <p:titleStyle>
      <a:lvl1pPr algn="l" rtl="0" eaLnBrk="1" fontAlgn="base" hangingPunct="1">
        <a:spcBef>
          <a:spcPct val="0"/>
        </a:spcBef>
        <a:spcAft>
          <a:spcPct val="0"/>
        </a:spcAft>
        <a:defRPr sz="3400" kern="1200">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tx1"/>
          </a:solidFill>
          <a:latin typeface="Georgia" panose="02040502050405020303" pitchFamily="18" charset="0"/>
        </a:defRPr>
      </a:lvl2pPr>
      <a:lvl3pPr algn="l" rtl="0" eaLnBrk="1" fontAlgn="base" hangingPunct="1">
        <a:spcBef>
          <a:spcPct val="0"/>
        </a:spcBef>
        <a:spcAft>
          <a:spcPct val="0"/>
        </a:spcAft>
        <a:defRPr sz="3400">
          <a:solidFill>
            <a:schemeClr val="tx1"/>
          </a:solidFill>
          <a:latin typeface="Georgia" panose="02040502050405020303" pitchFamily="18" charset="0"/>
        </a:defRPr>
      </a:lvl3pPr>
      <a:lvl4pPr algn="l" rtl="0" eaLnBrk="1" fontAlgn="base" hangingPunct="1">
        <a:spcBef>
          <a:spcPct val="0"/>
        </a:spcBef>
        <a:spcAft>
          <a:spcPct val="0"/>
        </a:spcAft>
        <a:defRPr sz="3400">
          <a:solidFill>
            <a:schemeClr val="tx1"/>
          </a:solidFill>
          <a:latin typeface="Georgia" panose="02040502050405020303" pitchFamily="18" charset="0"/>
        </a:defRPr>
      </a:lvl4pPr>
      <a:lvl5pPr algn="l" rtl="0" eaLnBrk="1" fontAlgn="base" hangingPunct="1">
        <a:spcBef>
          <a:spcPct val="0"/>
        </a:spcBef>
        <a:spcAft>
          <a:spcPct val="0"/>
        </a:spcAft>
        <a:defRPr sz="3400">
          <a:solidFill>
            <a:schemeClr val="tx1"/>
          </a:solidFill>
          <a:latin typeface="Georgia" panose="02040502050405020303" pitchFamily="18" charset="0"/>
        </a:defRPr>
      </a:lvl5pPr>
      <a:lvl6pPr marL="457200" algn="l" rtl="0" eaLnBrk="1" fontAlgn="base" hangingPunct="1">
        <a:spcBef>
          <a:spcPct val="0"/>
        </a:spcBef>
        <a:spcAft>
          <a:spcPct val="0"/>
        </a:spcAft>
        <a:defRPr sz="3400">
          <a:solidFill>
            <a:schemeClr val="tx1"/>
          </a:solidFill>
          <a:latin typeface="Georgia" panose="02040502050405020303" pitchFamily="18" charset="0"/>
        </a:defRPr>
      </a:lvl6pPr>
      <a:lvl7pPr marL="914400" algn="l" rtl="0" eaLnBrk="1" fontAlgn="base" hangingPunct="1">
        <a:spcBef>
          <a:spcPct val="0"/>
        </a:spcBef>
        <a:spcAft>
          <a:spcPct val="0"/>
        </a:spcAft>
        <a:defRPr sz="3400">
          <a:solidFill>
            <a:schemeClr val="tx1"/>
          </a:solidFill>
          <a:latin typeface="Georgia" panose="02040502050405020303" pitchFamily="18" charset="0"/>
        </a:defRPr>
      </a:lvl7pPr>
      <a:lvl8pPr marL="1371600" algn="l" rtl="0" eaLnBrk="1" fontAlgn="base" hangingPunct="1">
        <a:spcBef>
          <a:spcPct val="0"/>
        </a:spcBef>
        <a:spcAft>
          <a:spcPct val="0"/>
        </a:spcAft>
        <a:defRPr sz="3400">
          <a:solidFill>
            <a:schemeClr val="tx1"/>
          </a:solidFill>
          <a:latin typeface="Georgia" panose="02040502050405020303" pitchFamily="18" charset="0"/>
        </a:defRPr>
      </a:lvl8pPr>
      <a:lvl9pPr marL="1828800" algn="l" rtl="0" eaLnBrk="1" fontAlgn="base" hangingPunct="1">
        <a:spcBef>
          <a:spcPct val="0"/>
        </a:spcBef>
        <a:spcAft>
          <a:spcPct val="0"/>
        </a:spcAft>
        <a:defRPr sz="3400">
          <a:solidFill>
            <a:schemeClr val="tx1"/>
          </a:solidFill>
          <a:latin typeface="Georgia" panose="02040502050405020303" pitchFamily="18" charset="0"/>
        </a:defRPr>
      </a:lvl9pPr>
    </p:titleStyle>
    <p:bodyStyle>
      <a:lvl1pPr marL="182563" indent="-182563" algn="l" rtl="0" eaLnBrk="1" fontAlgn="base" hangingPunct="1">
        <a:spcBef>
          <a:spcPct val="0"/>
        </a:spcBef>
        <a:spcAft>
          <a:spcPts val="800"/>
        </a:spcAft>
        <a:buClr>
          <a:schemeClr val="accent1"/>
        </a:buClr>
        <a:buFont typeface="Wingdings" panose="05000000000000000000" pitchFamily="2" charset="2"/>
        <a:buChar char="§"/>
        <a:defRPr sz="1600" kern="400">
          <a:solidFill>
            <a:schemeClr val="tx1"/>
          </a:solidFill>
          <a:latin typeface="+mn-lt"/>
          <a:ea typeface="+mn-ea"/>
          <a:cs typeface="Arial" panose="020B0604020202020204" pitchFamily="34" charset="0"/>
        </a:defRPr>
      </a:lvl1pPr>
      <a:lvl2pPr marL="365125" indent="-182563" algn="l" rtl="0" eaLnBrk="1" fontAlgn="base" hangingPunct="1">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1" fontAlgn="base" hangingPunct="1">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D8B4D758-ADB6-436C-8728-50B536EF92E7}"/>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7171" name="Text Placeholder 2">
            <a:extLst>
              <a:ext uri="{FF2B5EF4-FFF2-40B4-BE49-F238E27FC236}">
                <a16:creationId xmlns:a16="http://schemas.microsoft.com/office/drawing/2014/main" id="{F4839D98-E421-40FB-AF96-655AE47A875A}"/>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B6A97D62-8B36-4175-916D-F64A8F1C2441}"/>
              </a:ext>
            </a:extLst>
          </p:cNvPr>
          <p:cNvSpPr txBox="1"/>
          <p:nvPr/>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50865D4A-A04A-4837-9855-D9FE13B2AFBD}" type="slidenum">
              <a:rPr lang="en-US" altLang="en-US" sz="700" smtClean="0">
                <a:solidFill>
                  <a:schemeClr val="bg1"/>
                </a:solidFill>
                <a:cs typeface="Arial" panose="020B0604020202020204" pitchFamily="34" charset="0"/>
              </a:rPr>
              <a:pPr algn="r" eaLnBrk="1" hangingPunct="1">
                <a:defRPr/>
              </a:pPr>
              <a:t>‹#›</a:t>
            </a:fld>
            <a:endParaRPr lang="en-US" altLang="en-US" sz="70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C4F4DC27-6B0E-489D-A1AA-5011B512B1DF}"/>
              </a:ext>
            </a:extLst>
          </p:cNvPr>
          <p:cNvSpPr txBox="1"/>
          <p:nvPr/>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12" name="TextBox 11">
            <a:extLst>
              <a:ext uri="{FF2B5EF4-FFF2-40B4-BE49-F238E27FC236}">
                <a16:creationId xmlns:a16="http://schemas.microsoft.com/office/drawing/2014/main" id="{3F12B49F-72EA-4C44-92ED-762C423C7C3E}"/>
              </a:ext>
            </a:extLst>
          </p:cNvPr>
          <p:cNvSpPr txBox="1"/>
          <p:nvPr/>
        </p:nvSpPr>
        <p:spPr>
          <a:xfrm>
            <a:off x="546100" y="6442075"/>
            <a:ext cx="1708150" cy="123825"/>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LCN-3676562-071821</a:t>
            </a:r>
          </a:p>
        </p:txBody>
      </p:sp>
      <p:sp>
        <p:nvSpPr>
          <p:cNvPr id="13" name="TextBox 12">
            <a:extLst>
              <a:ext uri="{FF2B5EF4-FFF2-40B4-BE49-F238E27FC236}">
                <a16:creationId xmlns:a16="http://schemas.microsoft.com/office/drawing/2014/main" id="{D4624196-080A-43D5-B0C6-AD5481617298}"/>
              </a:ext>
            </a:extLst>
          </p:cNvPr>
          <p:cNvSpPr txBox="1"/>
          <p:nvPr/>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©2021 Lincoln National Corporation</a:t>
            </a:r>
          </a:p>
        </p:txBody>
      </p:sp>
    </p:spTree>
    <p:extLst>
      <p:ext uri="{BB962C8B-B14F-4D97-AF65-F5344CB8AC3E}">
        <p14:creationId xmlns:p14="http://schemas.microsoft.com/office/powerpoint/2010/main" val="4251945160"/>
      </p:ext>
    </p:extLst>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Lst>
  <p:txStyles>
    <p:titleStyle>
      <a:lvl1pPr algn="l" rtl="0" eaLnBrk="1" fontAlgn="base" hangingPunct="1">
        <a:spcBef>
          <a:spcPct val="0"/>
        </a:spcBef>
        <a:spcAft>
          <a:spcPct val="0"/>
        </a:spcAft>
        <a:defRPr sz="3400" kern="1200">
          <a:solidFill>
            <a:schemeClr val="bg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bg1"/>
          </a:solidFill>
          <a:latin typeface="Georgia" panose="02040502050405020303" pitchFamily="18" charset="0"/>
        </a:defRPr>
      </a:lvl2pPr>
      <a:lvl3pPr algn="l" rtl="0" eaLnBrk="1" fontAlgn="base" hangingPunct="1">
        <a:spcBef>
          <a:spcPct val="0"/>
        </a:spcBef>
        <a:spcAft>
          <a:spcPct val="0"/>
        </a:spcAft>
        <a:defRPr sz="3400">
          <a:solidFill>
            <a:schemeClr val="bg1"/>
          </a:solidFill>
          <a:latin typeface="Georgia" panose="02040502050405020303" pitchFamily="18" charset="0"/>
        </a:defRPr>
      </a:lvl3pPr>
      <a:lvl4pPr algn="l" rtl="0" eaLnBrk="1" fontAlgn="base" hangingPunct="1">
        <a:spcBef>
          <a:spcPct val="0"/>
        </a:spcBef>
        <a:spcAft>
          <a:spcPct val="0"/>
        </a:spcAft>
        <a:defRPr sz="3400">
          <a:solidFill>
            <a:schemeClr val="bg1"/>
          </a:solidFill>
          <a:latin typeface="Georgia" panose="02040502050405020303" pitchFamily="18" charset="0"/>
        </a:defRPr>
      </a:lvl4pPr>
      <a:lvl5pPr algn="l" rtl="0" eaLnBrk="1" fontAlgn="base" hangingPunct="1">
        <a:spcBef>
          <a:spcPct val="0"/>
        </a:spcBef>
        <a:spcAft>
          <a:spcPct val="0"/>
        </a:spcAft>
        <a:defRPr sz="3400">
          <a:solidFill>
            <a:schemeClr val="bg1"/>
          </a:solidFill>
          <a:latin typeface="Georgia" panose="02040502050405020303" pitchFamily="18" charset="0"/>
        </a:defRPr>
      </a:lvl5pPr>
      <a:lvl6pPr marL="457200" algn="l" rtl="0" eaLnBrk="1" fontAlgn="base" hangingPunct="1">
        <a:spcBef>
          <a:spcPct val="0"/>
        </a:spcBef>
        <a:spcAft>
          <a:spcPct val="0"/>
        </a:spcAft>
        <a:defRPr sz="3400">
          <a:solidFill>
            <a:schemeClr val="bg1"/>
          </a:solidFill>
          <a:latin typeface="Georgia" panose="02040502050405020303" pitchFamily="18" charset="0"/>
        </a:defRPr>
      </a:lvl6pPr>
      <a:lvl7pPr marL="914400" algn="l" rtl="0" eaLnBrk="1" fontAlgn="base" hangingPunct="1">
        <a:spcBef>
          <a:spcPct val="0"/>
        </a:spcBef>
        <a:spcAft>
          <a:spcPct val="0"/>
        </a:spcAft>
        <a:defRPr sz="3400">
          <a:solidFill>
            <a:schemeClr val="bg1"/>
          </a:solidFill>
          <a:latin typeface="Georgia" panose="02040502050405020303" pitchFamily="18" charset="0"/>
        </a:defRPr>
      </a:lvl7pPr>
      <a:lvl8pPr marL="1371600" algn="l" rtl="0" eaLnBrk="1" fontAlgn="base" hangingPunct="1">
        <a:spcBef>
          <a:spcPct val="0"/>
        </a:spcBef>
        <a:spcAft>
          <a:spcPct val="0"/>
        </a:spcAft>
        <a:defRPr sz="3400">
          <a:solidFill>
            <a:schemeClr val="bg1"/>
          </a:solidFill>
          <a:latin typeface="Georgia" panose="02040502050405020303" pitchFamily="18" charset="0"/>
        </a:defRPr>
      </a:lvl8pPr>
      <a:lvl9pPr marL="1828800" algn="l" rtl="0" eaLnBrk="1" fontAlgn="base" hangingPunct="1">
        <a:spcBef>
          <a:spcPct val="0"/>
        </a:spcBef>
        <a:spcAft>
          <a:spcPct val="0"/>
        </a:spcAft>
        <a:defRPr sz="3400">
          <a:solidFill>
            <a:schemeClr val="bg1"/>
          </a:solidFill>
          <a:latin typeface="Georgia" panose="02040502050405020303" pitchFamily="18" charset="0"/>
        </a:defRPr>
      </a:lvl9pPr>
    </p:titleStyle>
    <p:bodyStyle>
      <a:lvl1pPr marL="182563" indent="-182563" algn="l" rtl="0" eaLnBrk="1" fontAlgn="base" hangingPunct="1">
        <a:spcBef>
          <a:spcPct val="0"/>
        </a:spcBef>
        <a:spcAft>
          <a:spcPts val="600"/>
        </a:spcAft>
        <a:buClr>
          <a:schemeClr val="bg1"/>
        </a:buClr>
        <a:buFont typeface="Wingdings" panose="05000000000000000000" pitchFamily="2" charset="2"/>
        <a:buChar char="§"/>
        <a:defRPr sz="1600" kern="400">
          <a:solidFill>
            <a:schemeClr val="bg1"/>
          </a:solidFill>
          <a:latin typeface="+mn-lt"/>
          <a:ea typeface="+mn-ea"/>
          <a:cs typeface="Arial" panose="020B0604020202020204" pitchFamily="34" charset="0"/>
        </a:defRPr>
      </a:lvl1pPr>
      <a:lvl2pPr marL="365125" indent="-182563"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D72ADE7A-EC2D-D642-B5E6-15BC1E0A08EF}"/>
              </a:ext>
            </a:extLst>
          </p:cNvPr>
          <p:cNvSpPr txBox="1">
            <a:spLocks/>
          </p:cNvSpPr>
          <p:nvPr userDrawn="1"/>
        </p:nvSpPr>
        <p:spPr>
          <a:xfrm>
            <a:off x="5410200" y="0"/>
            <a:ext cx="6781800" cy="6858000"/>
          </a:xfrm>
          <a:prstGeom prst="rect">
            <a:avLst/>
          </a:prstGeom>
          <a:solidFill>
            <a:srgbClr val="00747B"/>
          </a:solidFill>
        </p:spPr>
        <p:txBody>
          <a:bodyPr/>
          <a:lst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 </a:t>
            </a:r>
          </a:p>
        </p:txBody>
      </p:sp>
      <p:sp>
        <p:nvSpPr>
          <p:cNvPr id="12" name="Text Placeholder 10">
            <a:extLst>
              <a:ext uri="{FF2B5EF4-FFF2-40B4-BE49-F238E27FC236}">
                <a16:creationId xmlns:a16="http://schemas.microsoft.com/office/drawing/2014/main" id="{3787F6FD-B76E-784E-9876-0DCC7793B832}"/>
              </a:ext>
            </a:extLst>
          </p:cNvPr>
          <p:cNvSpPr txBox="1">
            <a:spLocks/>
          </p:cNvSpPr>
          <p:nvPr userDrawn="1"/>
        </p:nvSpPr>
        <p:spPr>
          <a:xfrm>
            <a:off x="5412802" y="-1"/>
            <a:ext cx="5559997" cy="5626755"/>
          </a:xfrm>
          <a:prstGeom prst="rect">
            <a:avLst/>
          </a:prstGeom>
          <a:solidFill>
            <a:srgbClr val="1D9699"/>
          </a:solidFill>
        </p:spPr>
        <p:txBody>
          <a:bodyPr/>
          <a:lst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 </a:t>
            </a:r>
          </a:p>
        </p:txBody>
      </p:sp>
      <p:sp>
        <p:nvSpPr>
          <p:cNvPr id="13" name="Text Placeholder 10">
            <a:extLst>
              <a:ext uri="{FF2B5EF4-FFF2-40B4-BE49-F238E27FC236}">
                <a16:creationId xmlns:a16="http://schemas.microsoft.com/office/drawing/2014/main" id="{0C13D44E-4BC6-1049-BF12-C98B990D4C89}"/>
              </a:ext>
            </a:extLst>
          </p:cNvPr>
          <p:cNvSpPr txBox="1">
            <a:spLocks/>
          </p:cNvSpPr>
          <p:nvPr userDrawn="1"/>
        </p:nvSpPr>
        <p:spPr>
          <a:xfrm>
            <a:off x="5410200" y="9744"/>
            <a:ext cx="4156337" cy="4206241"/>
          </a:xfrm>
          <a:prstGeom prst="rect">
            <a:avLst/>
          </a:prstGeom>
          <a:solidFill>
            <a:srgbClr val="5DCAB9"/>
          </a:solidFill>
        </p:spPr>
        <p:txBody>
          <a:bodyPr/>
          <a:lst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 </a:t>
            </a:r>
          </a:p>
        </p:txBody>
      </p:sp>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5" name="TextBox 14">
            <a:extLst>
              <a:ext uri="{FF2B5EF4-FFF2-40B4-BE49-F238E27FC236}">
                <a16:creationId xmlns:a16="http://schemas.microsoft.com/office/drawing/2014/main" id="{35A4F60C-E11B-224E-BB5B-DF07BBC59E22}"/>
              </a:ext>
            </a:extLst>
          </p:cNvPr>
          <p:cNvSpPr txBox="1"/>
          <p:nvPr userDrawn="1"/>
        </p:nvSpPr>
        <p:spPr>
          <a:xfrm>
            <a:off x="11343761" y="6458838"/>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17" name="TextBox 16">
            <a:extLst>
              <a:ext uri="{FF2B5EF4-FFF2-40B4-BE49-F238E27FC236}">
                <a16:creationId xmlns:a16="http://schemas.microsoft.com/office/drawing/2014/main" id="{A1175314-C53C-B242-8D54-C10D802DC0F4}"/>
              </a:ext>
            </a:extLst>
          </p:cNvPr>
          <p:cNvSpPr txBox="1"/>
          <p:nvPr userDrawn="1"/>
        </p:nvSpPr>
        <p:spPr>
          <a:xfrm>
            <a:off x="1981200" y="6458531"/>
            <a:ext cx="1708404" cy="10772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dirty="0">
                <a:solidFill>
                  <a:schemeClr val="tx1"/>
                </a:solidFill>
                <a:cs typeface="Arial" panose="020B0604020202020204" pitchFamily="34" charset="0"/>
              </a:rPr>
              <a:t>LCN-3676562-071821</a:t>
            </a:r>
          </a:p>
        </p:txBody>
      </p:sp>
      <p:sp>
        <p:nvSpPr>
          <p:cNvPr id="18" name="TextBox 17">
            <a:extLst>
              <a:ext uri="{FF2B5EF4-FFF2-40B4-BE49-F238E27FC236}">
                <a16:creationId xmlns:a16="http://schemas.microsoft.com/office/drawing/2014/main" id="{0E4EE07E-5A9C-424B-A334-26714F399589}"/>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©2021 Lincoln National Corporation</a:t>
            </a:r>
          </a:p>
        </p:txBody>
      </p:sp>
      <p:sp>
        <p:nvSpPr>
          <p:cNvPr id="19" name="TextBox 18">
            <a:extLst>
              <a:ext uri="{FF2B5EF4-FFF2-40B4-BE49-F238E27FC236}">
                <a16:creationId xmlns:a16="http://schemas.microsoft.com/office/drawing/2014/main" id="{B5639059-8384-984A-84C7-38F766070666}"/>
              </a:ext>
            </a:extLst>
          </p:cNvPr>
          <p:cNvSpPr txBox="1"/>
          <p:nvPr userDrawn="1"/>
        </p:nvSpPr>
        <p:spPr>
          <a:xfrm>
            <a:off x="5867400" y="6458531"/>
            <a:ext cx="3699137" cy="107722"/>
          </a:xfrm>
          <a:prstGeom prst="rect">
            <a:avLst/>
          </a:prstGeom>
          <a:noFill/>
        </p:spPr>
        <p:txBody>
          <a:bodyPr wrap="square" lIns="0" tIns="0" rIns="0" bIns="0" rtlCol="0" anchor="b" anchorCtr="0">
            <a:spAutoFit/>
          </a:bodyPr>
          <a:lstStyle/>
          <a:p>
            <a:pPr algn="l"/>
            <a:r>
              <a:rPr lang="en-US" sz="700" b="1" kern="400" dirty="0">
                <a:solidFill>
                  <a:schemeClr val="bg1"/>
                </a:solidFill>
                <a:cs typeface="Arial" panose="020B0604020202020204" pitchFamily="34" charset="0"/>
              </a:rPr>
              <a:t>For financial professional use only. Not for use with the public.</a:t>
            </a:r>
          </a:p>
        </p:txBody>
      </p:sp>
    </p:spTree>
    <p:extLst>
      <p:ext uri="{BB962C8B-B14F-4D97-AF65-F5344CB8AC3E}">
        <p14:creationId xmlns:p14="http://schemas.microsoft.com/office/powerpoint/2010/main" val="3260276866"/>
      </p:ext>
    </p:extLst>
  </p:cSld>
  <p:clrMap bg1="lt1" tx1="dk1" bg2="lt2" tx2="dk2" accent1="accent1" accent2="accent2" accent3="accent3" accent4="accent4" accent5="accent5" accent6="accent6" hlink="hlink" folHlink="folHlink"/>
  <p:sldLayoutIdLst>
    <p:sldLayoutId id="2147484445" r:id="rId1"/>
    <p:sldLayoutId id="2147484446"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673A0C76-4EBE-43B7-AD38-9F51A7556612}"/>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8195" name="Text Placeholder 2">
            <a:extLst>
              <a:ext uri="{FF2B5EF4-FFF2-40B4-BE49-F238E27FC236}">
                <a16:creationId xmlns:a16="http://schemas.microsoft.com/office/drawing/2014/main" id="{9C2A1D59-2278-4CE4-9295-284DF3233DE4}"/>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9" name="TextBox 8">
            <a:extLst>
              <a:ext uri="{FF2B5EF4-FFF2-40B4-BE49-F238E27FC236}">
                <a16:creationId xmlns:a16="http://schemas.microsoft.com/office/drawing/2014/main" id="{2FCA9299-4014-4F87-9282-142A7030B7B6}"/>
              </a:ext>
            </a:extLst>
          </p:cNvPr>
          <p:cNvSpPr txBox="1"/>
          <p:nvPr/>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0F9AC5E0-FA2E-4268-B43C-15CE5AA6DE14}" type="slidenum">
              <a:rPr lang="en-US" altLang="en-US" sz="700" smtClean="0">
                <a:cs typeface="Arial" panose="020B0604020202020204" pitchFamily="34" charset="0"/>
              </a:rPr>
              <a:pPr algn="r" eaLnBrk="1" hangingPunct="1">
                <a:defRPr/>
              </a:pPr>
              <a:t>‹#›</a:t>
            </a:fld>
            <a:endParaRPr lang="en-US" altLang="en-US" sz="700">
              <a:cs typeface="Arial" panose="020B0604020202020204" pitchFamily="34" charset="0"/>
            </a:endParaRPr>
          </a:p>
        </p:txBody>
      </p:sp>
      <p:sp>
        <p:nvSpPr>
          <p:cNvPr id="8" name="TextBox 7">
            <a:extLst>
              <a:ext uri="{FF2B5EF4-FFF2-40B4-BE49-F238E27FC236}">
                <a16:creationId xmlns:a16="http://schemas.microsoft.com/office/drawing/2014/main" id="{D147FDD3-2592-4246-ABDB-D10E9A6F7621}"/>
              </a:ext>
            </a:extLst>
          </p:cNvPr>
          <p:cNvSpPr txBox="1"/>
          <p:nvPr/>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0" name="TextBox 9">
            <a:extLst>
              <a:ext uri="{FF2B5EF4-FFF2-40B4-BE49-F238E27FC236}">
                <a16:creationId xmlns:a16="http://schemas.microsoft.com/office/drawing/2014/main" id="{2AC97A2E-C452-4930-B53E-56FEBE26AA0D}"/>
              </a:ext>
            </a:extLst>
          </p:cNvPr>
          <p:cNvSpPr txBox="1"/>
          <p:nvPr/>
        </p:nvSpPr>
        <p:spPr>
          <a:xfrm>
            <a:off x="546100" y="6442075"/>
            <a:ext cx="1708150" cy="123825"/>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LCN-3676562-071821</a:t>
            </a:r>
          </a:p>
        </p:txBody>
      </p:sp>
      <p:sp>
        <p:nvSpPr>
          <p:cNvPr id="11" name="TextBox 10">
            <a:extLst>
              <a:ext uri="{FF2B5EF4-FFF2-40B4-BE49-F238E27FC236}">
                <a16:creationId xmlns:a16="http://schemas.microsoft.com/office/drawing/2014/main" id="{89252ED8-6ECA-4C6E-B088-91820448775E}"/>
              </a:ext>
            </a:extLst>
          </p:cNvPr>
          <p:cNvSpPr txBox="1"/>
          <p:nvPr/>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©2021 Lincoln National Corporation</a:t>
            </a:r>
          </a:p>
        </p:txBody>
      </p:sp>
    </p:spTree>
    <p:extLst>
      <p:ext uri="{BB962C8B-B14F-4D97-AF65-F5344CB8AC3E}">
        <p14:creationId xmlns:p14="http://schemas.microsoft.com/office/powerpoint/2010/main" val="4260887119"/>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 id="2147484489" r:id="rId13"/>
    <p:sldLayoutId id="2147484490" r:id="rId14"/>
    <p:sldLayoutId id="2147484491" r:id="rId15"/>
    <p:sldLayoutId id="2147484492" r:id="rId16"/>
    <p:sldLayoutId id="2147484493" r:id="rId17"/>
    <p:sldLayoutId id="2147484494" r:id="rId18"/>
    <p:sldLayoutId id="2147484495" r:id="rId19"/>
    <p:sldLayoutId id="2147484496" r:id="rId20"/>
    <p:sldLayoutId id="2147484497" r:id="rId21"/>
    <p:sldLayoutId id="2147484498" r:id="rId22"/>
    <p:sldLayoutId id="2147484499" r:id="rId23"/>
    <p:sldLayoutId id="2147484500" r:id="rId24"/>
    <p:sldLayoutId id="2147484501" r:id="rId25"/>
    <p:sldLayoutId id="2147484502" r:id="rId26"/>
    <p:sldLayoutId id="2147484503" r:id="rId27"/>
    <p:sldLayoutId id="2147484504" r:id="rId28"/>
    <p:sldLayoutId id="2147484505" r:id="rId29"/>
    <p:sldLayoutId id="2147484506" r:id="rId30"/>
  </p:sldLayoutIdLst>
  <p:txStyles>
    <p:titleStyle>
      <a:lvl1pPr algn="l" rtl="0" eaLnBrk="1" fontAlgn="base" hangingPunct="1">
        <a:spcBef>
          <a:spcPct val="0"/>
        </a:spcBef>
        <a:spcAft>
          <a:spcPct val="0"/>
        </a:spcAft>
        <a:defRPr sz="3400" kern="1200">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tx1"/>
          </a:solidFill>
          <a:latin typeface="Georgia" panose="02040502050405020303" pitchFamily="18" charset="0"/>
        </a:defRPr>
      </a:lvl2pPr>
      <a:lvl3pPr algn="l" rtl="0" eaLnBrk="1" fontAlgn="base" hangingPunct="1">
        <a:spcBef>
          <a:spcPct val="0"/>
        </a:spcBef>
        <a:spcAft>
          <a:spcPct val="0"/>
        </a:spcAft>
        <a:defRPr sz="3400">
          <a:solidFill>
            <a:schemeClr val="tx1"/>
          </a:solidFill>
          <a:latin typeface="Georgia" panose="02040502050405020303" pitchFamily="18" charset="0"/>
        </a:defRPr>
      </a:lvl3pPr>
      <a:lvl4pPr algn="l" rtl="0" eaLnBrk="1" fontAlgn="base" hangingPunct="1">
        <a:spcBef>
          <a:spcPct val="0"/>
        </a:spcBef>
        <a:spcAft>
          <a:spcPct val="0"/>
        </a:spcAft>
        <a:defRPr sz="3400">
          <a:solidFill>
            <a:schemeClr val="tx1"/>
          </a:solidFill>
          <a:latin typeface="Georgia" panose="02040502050405020303" pitchFamily="18" charset="0"/>
        </a:defRPr>
      </a:lvl4pPr>
      <a:lvl5pPr algn="l" rtl="0" eaLnBrk="1" fontAlgn="base" hangingPunct="1">
        <a:spcBef>
          <a:spcPct val="0"/>
        </a:spcBef>
        <a:spcAft>
          <a:spcPct val="0"/>
        </a:spcAft>
        <a:defRPr sz="3400">
          <a:solidFill>
            <a:schemeClr val="tx1"/>
          </a:solidFill>
          <a:latin typeface="Georgia" panose="02040502050405020303" pitchFamily="18" charset="0"/>
        </a:defRPr>
      </a:lvl5pPr>
      <a:lvl6pPr marL="457200" algn="l" rtl="0" eaLnBrk="1" fontAlgn="base" hangingPunct="1">
        <a:spcBef>
          <a:spcPct val="0"/>
        </a:spcBef>
        <a:spcAft>
          <a:spcPct val="0"/>
        </a:spcAft>
        <a:defRPr sz="3400">
          <a:solidFill>
            <a:schemeClr val="tx1"/>
          </a:solidFill>
          <a:latin typeface="Georgia" panose="02040502050405020303" pitchFamily="18" charset="0"/>
        </a:defRPr>
      </a:lvl6pPr>
      <a:lvl7pPr marL="914400" algn="l" rtl="0" eaLnBrk="1" fontAlgn="base" hangingPunct="1">
        <a:spcBef>
          <a:spcPct val="0"/>
        </a:spcBef>
        <a:spcAft>
          <a:spcPct val="0"/>
        </a:spcAft>
        <a:defRPr sz="3400">
          <a:solidFill>
            <a:schemeClr val="tx1"/>
          </a:solidFill>
          <a:latin typeface="Georgia" panose="02040502050405020303" pitchFamily="18" charset="0"/>
        </a:defRPr>
      </a:lvl7pPr>
      <a:lvl8pPr marL="1371600" algn="l" rtl="0" eaLnBrk="1" fontAlgn="base" hangingPunct="1">
        <a:spcBef>
          <a:spcPct val="0"/>
        </a:spcBef>
        <a:spcAft>
          <a:spcPct val="0"/>
        </a:spcAft>
        <a:defRPr sz="3400">
          <a:solidFill>
            <a:schemeClr val="tx1"/>
          </a:solidFill>
          <a:latin typeface="Georgia" panose="02040502050405020303" pitchFamily="18" charset="0"/>
        </a:defRPr>
      </a:lvl8pPr>
      <a:lvl9pPr marL="1828800" algn="l" rtl="0" eaLnBrk="1" fontAlgn="base" hangingPunct="1">
        <a:spcBef>
          <a:spcPct val="0"/>
        </a:spcBef>
        <a:spcAft>
          <a:spcPct val="0"/>
        </a:spcAft>
        <a:defRPr sz="3400">
          <a:solidFill>
            <a:schemeClr val="tx1"/>
          </a:solidFill>
          <a:latin typeface="Georgia" panose="02040502050405020303" pitchFamily="18" charset="0"/>
        </a:defRPr>
      </a:lvl9pPr>
    </p:titleStyle>
    <p:bodyStyle>
      <a:lvl1pPr marL="182563" indent="-182563" algn="l" rtl="0" eaLnBrk="1" fontAlgn="base" hangingPunct="1">
        <a:spcBef>
          <a:spcPct val="0"/>
        </a:spcBef>
        <a:spcAft>
          <a:spcPts val="800"/>
        </a:spcAft>
        <a:buClr>
          <a:schemeClr val="accent1"/>
        </a:buClr>
        <a:buFont typeface="Wingdings" panose="05000000000000000000" pitchFamily="2" charset="2"/>
        <a:buChar char="§"/>
        <a:defRPr sz="1600" kern="400">
          <a:solidFill>
            <a:schemeClr val="tx1"/>
          </a:solidFill>
          <a:latin typeface="+mn-lt"/>
          <a:ea typeface="+mn-ea"/>
          <a:cs typeface="Arial" panose="020B0604020202020204" pitchFamily="34" charset="0"/>
        </a:defRPr>
      </a:lvl1pPr>
      <a:lvl2pPr marL="365125" indent="-182563" algn="l" rtl="0" eaLnBrk="1" fontAlgn="base" hangingPunct="1">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1" fontAlgn="base" hangingPunct="1">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7F0C5954-18B5-4B22-B871-5FC5201A723A}"/>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9219" name="Text Placeholder 2">
            <a:extLst>
              <a:ext uri="{FF2B5EF4-FFF2-40B4-BE49-F238E27FC236}">
                <a16:creationId xmlns:a16="http://schemas.microsoft.com/office/drawing/2014/main" id="{FF5E8A1F-3601-4B30-8A95-A5EC50B4D6F2}"/>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B53E6942-90C5-45E9-8ACF-BF619C8EAA32}"/>
              </a:ext>
            </a:extLst>
          </p:cNvPr>
          <p:cNvSpPr txBox="1"/>
          <p:nvPr/>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5F910D1E-227B-4EEE-AC58-1DA387FCA6CD}" type="slidenum">
              <a:rPr lang="en-US" altLang="en-US" sz="700" smtClean="0">
                <a:solidFill>
                  <a:schemeClr val="bg1"/>
                </a:solidFill>
                <a:cs typeface="Arial" panose="020B0604020202020204" pitchFamily="34" charset="0"/>
              </a:rPr>
              <a:pPr algn="r" eaLnBrk="1" hangingPunct="1">
                <a:defRPr/>
              </a:pPr>
              <a:t>‹#›</a:t>
            </a:fld>
            <a:endParaRPr lang="en-US" altLang="en-US" sz="70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0F474AA2-2783-4F6F-98AC-6632852C4E81}"/>
              </a:ext>
            </a:extLst>
          </p:cNvPr>
          <p:cNvSpPr txBox="1"/>
          <p:nvPr/>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12" name="TextBox 11">
            <a:extLst>
              <a:ext uri="{FF2B5EF4-FFF2-40B4-BE49-F238E27FC236}">
                <a16:creationId xmlns:a16="http://schemas.microsoft.com/office/drawing/2014/main" id="{0B6EFF9F-E815-4D6E-A56C-BC0ED609B336}"/>
              </a:ext>
            </a:extLst>
          </p:cNvPr>
          <p:cNvSpPr txBox="1"/>
          <p:nvPr/>
        </p:nvSpPr>
        <p:spPr>
          <a:xfrm>
            <a:off x="546100" y="6442075"/>
            <a:ext cx="1708150" cy="123825"/>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LCN-3676562-071821</a:t>
            </a:r>
          </a:p>
        </p:txBody>
      </p:sp>
      <p:sp>
        <p:nvSpPr>
          <p:cNvPr id="13" name="TextBox 12">
            <a:extLst>
              <a:ext uri="{FF2B5EF4-FFF2-40B4-BE49-F238E27FC236}">
                <a16:creationId xmlns:a16="http://schemas.microsoft.com/office/drawing/2014/main" id="{C0908CF9-85CE-4B0A-974D-05D2B0AB147F}"/>
              </a:ext>
            </a:extLst>
          </p:cNvPr>
          <p:cNvSpPr txBox="1"/>
          <p:nvPr/>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©2021 Lincoln National Corporation</a:t>
            </a:r>
          </a:p>
        </p:txBody>
      </p:sp>
    </p:spTree>
    <p:extLst>
      <p:ext uri="{BB962C8B-B14F-4D97-AF65-F5344CB8AC3E}">
        <p14:creationId xmlns:p14="http://schemas.microsoft.com/office/powerpoint/2010/main" val="2128061032"/>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Lst>
  <p:txStyles>
    <p:titleStyle>
      <a:lvl1pPr algn="l" rtl="0" eaLnBrk="1" fontAlgn="base" hangingPunct="1">
        <a:spcBef>
          <a:spcPct val="0"/>
        </a:spcBef>
        <a:spcAft>
          <a:spcPct val="0"/>
        </a:spcAft>
        <a:defRPr sz="3400" kern="1200">
          <a:solidFill>
            <a:schemeClr val="bg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bg1"/>
          </a:solidFill>
          <a:latin typeface="Georgia" panose="02040502050405020303" pitchFamily="18" charset="0"/>
        </a:defRPr>
      </a:lvl2pPr>
      <a:lvl3pPr algn="l" rtl="0" eaLnBrk="1" fontAlgn="base" hangingPunct="1">
        <a:spcBef>
          <a:spcPct val="0"/>
        </a:spcBef>
        <a:spcAft>
          <a:spcPct val="0"/>
        </a:spcAft>
        <a:defRPr sz="3400">
          <a:solidFill>
            <a:schemeClr val="bg1"/>
          </a:solidFill>
          <a:latin typeface="Georgia" panose="02040502050405020303" pitchFamily="18" charset="0"/>
        </a:defRPr>
      </a:lvl3pPr>
      <a:lvl4pPr algn="l" rtl="0" eaLnBrk="1" fontAlgn="base" hangingPunct="1">
        <a:spcBef>
          <a:spcPct val="0"/>
        </a:spcBef>
        <a:spcAft>
          <a:spcPct val="0"/>
        </a:spcAft>
        <a:defRPr sz="3400">
          <a:solidFill>
            <a:schemeClr val="bg1"/>
          </a:solidFill>
          <a:latin typeface="Georgia" panose="02040502050405020303" pitchFamily="18" charset="0"/>
        </a:defRPr>
      </a:lvl4pPr>
      <a:lvl5pPr algn="l" rtl="0" eaLnBrk="1" fontAlgn="base" hangingPunct="1">
        <a:spcBef>
          <a:spcPct val="0"/>
        </a:spcBef>
        <a:spcAft>
          <a:spcPct val="0"/>
        </a:spcAft>
        <a:defRPr sz="3400">
          <a:solidFill>
            <a:schemeClr val="bg1"/>
          </a:solidFill>
          <a:latin typeface="Georgia" panose="02040502050405020303" pitchFamily="18" charset="0"/>
        </a:defRPr>
      </a:lvl5pPr>
      <a:lvl6pPr marL="457200" algn="l" rtl="0" eaLnBrk="1" fontAlgn="base" hangingPunct="1">
        <a:spcBef>
          <a:spcPct val="0"/>
        </a:spcBef>
        <a:spcAft>
          <a:spcPct val="0"/>
        </a:spcAft>
        <a:defRPr sz="3400">
          <a:solidFill>
            <a:schemeClr val="bg1"/>
          </a:solidFill>
          <a:latin typeface="Georgia" panose="02040502050405020303" pitchFamily="18" charset="0"/>
        </a:defRPr>
      </a:lvl6pPr>
      <a:lvl7pPr marL="914400" algn="l" rtl="0" eaLnBrk="1" fontAlgn="base" hangingPunct="1">
        <a:spcBef>
          <a:spcPct val="0"/>
        </a:spcBef>
        <a:spcAft>
          <a:spcPct val="0"/>
        </a:spcAft>
        <a:defRPr sz="3400">
          <a:solidFill>
            <a:schemeClr val="bg1"/>
          </a:solidFill>
          <a:latin typeface="Georgia" panose="02040502050405020303" pitchFamily="18" charset="0"/>
        </a:defRPr>
      </a:lvl7pPr>
      <a:lvl8pPr marL="1371600" algn="l" rtl="0" eaLnBrk="1" fontAlgn="base" hangingPunct="1">
        <a:spcBef>
          <a:spcPct val="0"/>
        </a:spcBef>
        <a:spcAft>
          <a:spcPct val="0"/>
        </a:spcAft>
        <a:defRPr sz="3400">
          <a:solidFill>
            <a:schemeClr val="bg1"/>
          </a:solidFill>
          <a:latin typeface="Georgia" panose="02040502050405020303" pitchFamily="18" charset="0"/>
        </a:defRPr>
      </a:lvl8pPr>
      <a:lvl9pPr marL="1828800" algn="l" rtl="0" eaLnBrk="1" fontAlgn="base" hangingPunct="1">
        <a:spcBef>
          <a:spcPct val="0"/>
        </a:spcBef>
        <a:spcAft>
          <a:spcPct val="0"/>
        </a:spcAft>
        <a:defRPr sz="3400">
          <a:solidFill>
            <a:schemeClr val="bg1"/>
          </a:solidFill>
          <a:latin typeface="Georgia" panose="02040502050405020303" pitchFamily="18" charset="0"/>
        </a:defRPr>
      </a:lvl9pPr>
    </p:titleStyle>
    <p:bodyStyle>
      <a:lvl1pPr marL="182563" indent="-182563" algn="l" rtl="0" eaLnBrk="1" fontAlgn="base" hangingPunct="1">
        <a:spcBef>
          <a:spcPct val="0"/>
        </a:spcBef>
        <a:spcAft>
          <a:spcPts val="600"/>
        </a:spcAft>
        <a:buClr>
          <a:schemeClr val="bg1"/>
        </a:buClr>
        <a:buFont typeface="Wingdings" panose="05000000000000000000" pitchFamily="2" charset="2"/>
        <a:buChar char="§"/>
        <a:defRPr sz="1600" kern="400">
          <a:solidFill>
            <a:schemeClr val="bg1"/>
          </a:solidFill>
          <a:latin typeface="+mn-lt"/>
          <a:ea typeface="+mn-ea"/>
          <a:cs typeface="Arial" panose="020B0604020202020204" pitchFamily="34" charset="0"/>
        </a:defRPr>
      </a:lvl1pPr>
      <a:lvl2pPr marL="365125" indent="-182563"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69A53E6C-95BC-496D-B581-9F8459EE8991}"/>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10243" name="Text Placeholder 2">
            <a:extLst>
              <a:ext uri="{FF2B5EF4-FFF2-40B4-BE49-F238E27FC236}">
                <a16:creationId xmlns:a16="http://schemas.microsoft.com/office/drawing/2014/main" id="{15847E37-C5F8-40DD-BD49-04963B00490C}"/>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E814D2F0-C526-4B06-9BEE-847796A16B77}"/>
              </a:ext>
            </a:extLst>
          </p:cNvPr>
          <p:cNvSpPr txBox="1"/>
          <p:nvPr/>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8ACB970E-5C1A-4F22-A07B-71DFB8813B04}" type="slidenum">
              <a:rPr lang="en-US" altLang="en-US" sz="700" smtClean="0">
                <a:cs typeface="Arial" panose="020B0604020202020204" pitchFamily="34" charset="0"/>
              </a:rPr>
              <a:pPr algn="r" eaLnBrk="1" hangingPunct="1">
                <a:defRPr/>
              </a:pPr>
              <a:t>‹#›</a:t>
            </a:fld>
            <a:endParaRPr lang="en-US" altLang="en-US" sz="700">
              <a:cs typeface="Arial" panose="020B0604020202020204" pitchFamily="34" charset="0"/>
            </a:endParaRPr>
          </a:p>
        </p:txBody>
      </p:sp>
      <p:sp>
        <p:nvSpPr>
          <p:cNvPr id="9" name="TextBox 8">
            <a:extLst>
              <a:ext uri="{FF2B5EF4-FFF2-40B4-BE49-F238E27FC236}">
                <a16:creationId xmlns:a16="http://schemas.microsoft.com/office/drawing/2014/main" id="{E68C4896-F9E8-4A53-A6F2-854FAA0EAB39}"/>
              </a:ext>
            </a:extLst>
          </p:cNvPr>
          <p:cNvSpPr txBox="1"/>
          <p:nvPr/>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0" name="TextBox 9">
            <a:extLst>
              <a:ext uri="{FF2B5EF4-FFF2-40B4-BE49-F238E27FC236}">
                <a16:creationId xmlns:a16="http://schemas.microsoft.com/office/drawing/2014/main" id="{2C81F62C-744E-4CC4-91B2-21968A880FA9}"/>
              </a:ext>
            </a:extLst>
          </p:cNvPr>
          <p:cNvSpPr txBox="1"/>
          <p:nvPr/>
        </p:nvSpPr>
        <p:spPr>
          <a:xfrm>
            <a:off x="546100" y="6442075"/>
            <a:ext cx="1708150" cy="123825"/>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LCN-3676562-071821</a:t>
            </a:r>
          </a:p>
        </p:txBody>
      </p:sp>
      <p:sp>
        <p:nvSpPr>
          <p:cNvPr id="11" name="TextBox 10">
            <a:extLst>
              <a:ext uri="{FF2B5EF4-FFF2-40B4-BE49-F238E27FC236}">
                <a16:creationId xmlns:a16="http://schemas.microsoft.com/office/drawing/2014/main" id="{41D5C0C4-4BD4-4331-AD61-18D00E3A5607}"/>
              </a:ext>
            </a:extLst>
          </p:cNvPr>
          <p:cNvSpPr txBox="1"/>
          <p:nvPr/>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©2021 Lincoln National Corporation</a:t>
            </a:r>
          </a:p>
        </p:txBody>
      </p:sp>
    </p:spTree>
    <p:extLst>
      <p:ext uri="{BB962C8B-B14F-4D97-AF65-F5344CB8AC3E}">
        <p14:creationId xmlns:p14="http://schemas.microsoft.com/office/powerpoint/2010/main" val="2861974663"/>
      </p:ext>
    </p:extLst>
  </p:cSld>
  <p:clrMap bg1="lt1" tx1="dk1" bg2="lt2" tx2="dk2" accent1="accent1" accent2="accent2" accent3="accent3" accent4="accent4" accent5="accent5" accent6="accent6" hlink="hlink" folHlink="folHlink"/>
  <p:sldLayoutIdLst>
    <p:sldLayoutId id="2147484513" r:id="rId1"/>
  </p:sldLayoutIdLst>
  <p:txStyles>
    <p:titleStyle>
      <a:lvl1pPr algn="l" rtl="0" eaLnBrk="1" fontAlgn="base" hangingPunct="1">
        <a:spcBef>
          <a:spcPct val="0"/>
        </a:spcBef>
        <a:spcAft>
          <a:spcPct val="0"/>
        </a:spcAft>
        <a:defRPr sz="3400" kern="1200">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tx1"/>
          </a:solidFill>
          <a:latin typeface="Georgia" panose="02040502050405020303" pitchFamily="18" charset="0"/>
        </a:defRPr>
      </a:lvl2pPr>
      <a:lvl3pPr algn="l" rtl="0" eaLnBrk="1" fontAlgn="base" hangingPunct="1">
        <a:spcBef>
          <a:spcPct val="0"/>
        </a:spcBef>
        <a:spcAft>
          <a:spcPct val="0"/>
        </a:spcAft>
        <a:defRPr sz="3400">
          <a:solidFill>
            <a:schemeClr val="tx1"/>
          </a:solidFill>
          <a:latin typeface="Georgia" panose="02040502050405020303" pitchFamily="18" charset="0"/>
        </a:defRPr>
      </a:lvl3pPr>
      <a:lvl4pPr algn="l" rtl="0" eaLnBrk="1" fontAlgn="base" hangingPunct="1">
        <a:spcBef>
          <a:spcPct val="0"/>
        </a:spcBef>
        <a:spcAft>
          <a:spcPct val="0"/>
        </a:spcAft>
        <a:defRPr sz="3400">
          <a:solidFill>
            <a:schemeClr val="tx1"/>
          </a:solidFill>
          <a:latin typeface="Georgia" panose="02040502050405020303" pitchFamily="18" charset="0"/>
        </a:defRPr>
      </a:lvl4pPr>
      <a:lvl5pPr algn="l" rtl="0" eaLnBrk="1" fontAlgn="base" hangingPunct="1">
        <a:spcBef>
          <a:spcPct val="0"/>
        </a:spcBef>
        <a:spcAft>
          <a:spcPct val="0"/>
        </a:spcAft>
        <a:defRPr sz="3400">
          <a:solidFill>
            <a:schemeClr val="tx1"/>
          </a:solidFill>
          <a:latin typeface="Georgia" panose="02040502050405020303" pitchFamily="18" charset="0"/>
        </a:defRPr>
      </a:lvl5pPr>
      <a:lvl6pPr marL="457200" algn="l" rtl="0" eaLnBrk="1" fontAlgn="base" hangingPunct="1">
        <a:spcBef>
          <a:spcPct val="0"/>
        </a:spcBef>
        <a:spcAft>
          <a:spcPct val="0"/>
        </a:spcAft>
        <a:defRPr sz="3400">
          <a:solidFill>
            <a:schemeClr val="tx1"/>
          </a:solidFill>
          <a:latin typeface="Georgia" panose="02040502050405020303" pitchFamily="18" charset="0"/>
        </a:defRPr>
      </a:lvl6pPr>
      <a:lvl7pPr marL="914400" algn="l" rtl="0" eaLnBrk="1" fontAlgn="base" hangingPunct="1">
        <a:spcBef>
          <a:spcPct val="0"/>
        </a:spcBef>
        <a:spcAft>
          <a:spcPct val="0"/>
        </a:spcAft>
        <a:defRPr sz="3400">
          <a:solidFill>
            <a:schemeClr val="tx1"/>
          </a:solidFill>
          <a:latin typeface="Georgia" panose="02040502050405020303" pitchFamily="18" charset="0"/>
        </a:defRPr>
      </a:lvl7pPr>
      <a:lvl8pPr marL="1371600" algn="l" rtl="0" eaLnBrk="1" fontAlgn="base" hangingPunct="1">
        <a:spcBef>
          <a:spcPct val="0"/>
        </a:spcBef>
        <a:spcAft>
          <a:spcPct val="0"/>
        </a:spcAft>
        <a:defRPr sz="3400">
          <a:solidFill>
            <a:schemeClr val="tx1"/>
          </a:solidFill>
          <a:latin typeface="Georgia" panose="02040502050405020303" pitchFamily="18" charset="0"/>
        </a:defRPr>
      </a:lvl8pPr>
      <a:lvl9pPr marL="1828800" algn="l" rtl="0" eaLnBrk="1" fontAlgn="base" hangingPunct="1">
        <a:spcBef>
          <a:spcPct val="0"/>
        </a:spcBef>
        <a:spcAft>
          <a:spcPct val="0"/>
        </a:spcAft>
        <a:defRPr sz="3400">
          <a:solidFill>
            <a:schemeClr val="tx1"/>
          </a:solidFill>
          <a:latin typeface="Georgia" panose="02040502050405020303" pitchFamily="18" charset="0"/>
        </a:defRPr>
      </a:lvl9pPr>
    </p:titleStyle>
    <p:bodyStyle>
      <a:lvl1pPr marL="182563" indent="-182563" algn="l" rtl="0" eaLnBrk="1" fontAlgn="base" hangingPunct="1">
        <a:spcBef>
          <a:spcPct val="0"/>
        </a:spcBef>
        <a:spcAft>
          <a:spcPts val="800"/>
        </a:spcAft>
        <a:buClr>
          <a:schemeClr val="accent1"/>
        </a:buClr>
        <a:buFont typeface="Wingdings" panose="05000000000000000000" pitchFamily="2" charset="2"/>
        <a:buChar char="§"/>
        <a:defRPr sz="1600" kern="400">
          <a:solidFill>
            <a:schemeClr val="tx1"/>
          </a:solidFill>
          <a:latin typeface="+mn-lt"/>
          <a:ea typeface="+mn-ea"/>
          <a:cs typeface="Arial" panose="020B0604020202020204" pitchFamily="34" charset="0"/>
        </a:defRPr>
      </a:lvl1pPr>
      <a:lvl2pPr marL="365125" indent="-182563" algn="l" rtl="0" eaLnBrk="1" fontAlgn="base" hangingPunct="1">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1" fontAlgn="base" hangingPunct="1">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018406"/>
      </p:ext>
    </p:extLst>
  </p:cSld>
  <p:clrMap bg1="lt1" tx1="dk1" bg2="lt2" tx2="dk2" accent1="accent1" accent2="accent2" accent3="accent3" accent4="accent4" accent5="accent5" accent6="accent6" hlink="hlink" folHlink="folHlink"/>
  <p:sldLayoutIdLst>
    <p:sldLayoutId id="2147484515" r:id="rId1"/>
    <p:sldLayoutId id="2147484516" r:id="rId2"/>
  </p:sldLayoutIdLst>
  <p:txStyles>
    <p:titleStyle>
      <a:lvl1pPr algn="l" rtl="0" eaLnBrk="1" fontAlgn="base" hangingPunct="1">
        <a:spcBef>
          <a:spcPct val="0"/>
        </a:spcBef>
        <a:spcAft>
          <a:spcPct val="0"/>
        </a:spcAft>
        <a:defRPr sz="3400" kern="1200">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tx1"/>
          </a:solidFill>
          <a:latin typeface="Georgia" panose="02040502050405020303" pitchFamily="18" charset="0"/>
        </a:defRPr>
      </a:lvl2pPr>
      <a:lvl3pPr algn="l" rtl="0" eaLnBrk="1" fontAlgn="base" hangingPunct="1">
        <a:spcBef>
          <a:spcPct val="0"/>
        </a:spcBef>
        <a:spcAft>
          <a:spcPct val="0"/>
        </a:spcAft>
        <a:defRPr sz="3400">
          <a:solidFill>
            <a:schemeClr val="tx1"/>
          </a:solidFill>
          <a:latin typeface="Georgia" panose="02040502050405020303" pitchFamily="18" charset="0"/>
        </a:defRPr>
      </a:lvl3pPr>
      <a:lvl4pPr algn="l" rtl="0" eaLnBrk="1" fontAlgn="base" hangingPunct="1">
        <a:spcBef>
          <a:spcPct val="0"/>
        </a:spcBef>
        <a:spcAft>
          <a:spcPct val="0"/>
        </a:spcAft>
        <a:defRPr sz="3400">
          <a:solidFill>
            <a:schemeClr val="tx1"/>
          </a:solidFill>
          <a:latin typeface="Georgia" panose="02040502050405020303" pitchFamily="18" charset="0"/>
        </a:defRPr>
      </a:lvl4pPr>
      <a:lvl5pPr algn="l" rtl="0" eaLnBrk="1" fontAlgn="base" hangingPunct="1">
        <a:spcBef>
          <a:spcPct val="0"/>
        </a:spcBef>
        <a:spcAft>
          <a:spcPct val="0"/>
        </a:spcAft>
        <a:defRPr sz="3400">
          <a:solidFill>
            <a:schemeClr val="tx1"/>
          </a:solidFill>
          <a:latin typeface="Georgia" panose="02040502050405020303" pitchFamily="18" charset="0"/>
        </a:defRPr>
      </a:lvl5pPr>
      <a:lvl6pPr marL="457200" algn="l" rtl="0" eaLnBrk="1" fontAlgn="base" hangingPunct="1">
        <a:spcBef>
          <a:spcPct val="0"/>
        </a:spcBef>
        <a:spcAft>
          <a:spcPct val="0"/>
        </a:spcAft>
        <a:defRPr sz="3400">
          <a:solidFill>
            <a:schemeClr val="tx1"/>
          </a:solidFill>
          <a:latin typeface="Georgia" panose="02040502050405020303" pitchFamily="18" charset="0"/>
        </a:defRPr>
      </a:lvl6pPr>
      <a:lvl7pPr marL="914400" algn="l" rtl="0" eaLnBrk="1" fontAlgn="base" hangingPunct="1">
        <a:spcBef>
          <a:spcPct val="0"/>
        </a:spcBef>
        <a:spcAft>
          <a:spcPct val="0"/>
        </a:spcAft>
        <a:defRPr sz="3400">
          <a:solidFill>
            <a:schemeClr val="tx1"/>
          </a:solidFill>
          <a:latin typeface="Georgia" panose="02040502050405020303" pitchFamily="18" charset="0"/>
        </a:defRPr>
      </a:lvl7pPr>
      <a:lvl8pPr marL="1371600" algn="l" rtl="0" eaLnBrk="1" fontAlgn="base" hangingPunct="1">
        <a:spcBef>
          <a:spcPct val="0"/>
        </a:spcBef>
        <a:spcAft>
          <a:spcPct val="0"/>
        </a:spcAft>
        <a:defRPr sz="3400">
          <a:solidFill>
            <a:schemeClr val="tx1"/>
          </a:solidFill>
          <a:latin typeface="Georgia" panose="02040502050405020303" pitchFamily="18" charset="0"/>
        </a:defRPr>
      </a:lvl8pPr>
      <a:lvl9pPr marL="1828800" algn="l" rtl="0" eaLnBrk="1" fontAlgn="base" hangingPunct="1">
        <a:spcBef>
          <a:spcPct val="0"/>
        </a:spcBef>
        <a:spcAft>
          <a:spcPct val="0"/>
        </a:spcAft>
        <a:defRPr sz="3400">
          <a:solidFill>
            <a:schemeClr val="tx1"/>
          </a:solidFill>
          <a:latin typeface="Georgia" panose="02040502050405020303" pitchFamily="18" charset="0"/>
        </a:defRPr>
      </a:lvl9pPr>
    </p:titleStyle>
    <p:bodyStyle>
      <a:lvl1pPr marL="182563" indent="-182563" algn="l" rtl="0" eaLnBrk="1" fontAlgn="base" hangingPunct="1">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1" fontAlgn="base" hangingPunct="1">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D72ADE7A-EC2D-D642-B5E6-15BC1E0A08EF}"/>
              </a:ext>
            </a:extLst>
          </p:cNvPr>
          <p:cNvSpPr txBox="1">
            <a:spLocks/>
          </p:cNvSpPr>
          <p:nvPr userDrawn="1"/>
        </p:nvSpPr>
        <p:spPr>
          <a:xfrm>
            <a:off x="5410200" y="0"/>
            <a:ext cx="6781800" cy="6858000"/>
          </a:xfrm>
          <a:prstGeom prst="rect">
            <a:avLst/>
          </a:prstGeom>
          <a:solidFill>
            <a:srgbClr val="244F8B"/>
          </a:solidFill>
        </p:spPr>
        <p:txBody>
          <a:bodyPr/>
          <a:lst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 </a:t>
            </a:r>
          </a:p>
        </p:txBody>
      </p:sp>
      <p:sp>
        <p:nvSpPr>
          <p:cNvPr id="12" name="Text Placeholder 10">
            <a:extLst>
              <a:ext uri="{FF2B5EF4-FFF2-40B4-BE49-F238E27FC236}">
                <a16:creationId xmlns:a16="http://schemas.microsoft.com/office/drawing/2014/main" id="{3787F6FD-B76E-784E-9876-0DCC7793B832}"/>
              </a:ext>
            </a:extLst>
          </p:cNvPr>
          <p:cNvSpPr txBox="1">
            <a:spLocks/>
          </p:cNvSpPr>
          <p:nvPr userDrawn="1"/>
        </p:nvSpPr>
        <p:spPr>
          <a:xfrm>
            <a:off x="5412802" y="-1"/>
            <a:ext cx="5559997" cy="5626755"/>
          </a:xfrm>
          <a:prstGeom prst="rect">
            <a:avLst/>
          </a:prstGeom>
          <a:solidFill>
            <a:srgbClr val="2591CF"/>
          </a:solidFill>
        </p:spPr>
        <p:txBody>
          <a:bodyPr/>
          <a:lst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 </a:t>
            </a:r>
          </a:p>
        </p:txBody>
      </p:sp>
      <p:sp>
        <p:nvSpPr>
          <p:cNvPr id="13" name="Text Placeholder 10">
            <a:extLst>
              <a:ext uri="{FF2B5EF4-FFF2-40B4-BE49-F238E27FC236}">
                <a16:creationId xmlns:a16="http://schemas.microsoft.com/office/drawing/2014/main" id="{0C13D44E-4BC6-1049-BF12-C98B990D4C89}"/>
              </a:ext>
            </a:extLst>
          </p:cNvPr>
          <p:cNvSpPr txBox="1">
            <a:spLocks/>
          </p:cNvSpPr>
          <p:nvPr userDrawn="1"/>
        </p:nvSpPr>
        <p:spPr>
          <a:xfrm>
            <a:off x="5410200" y="0"/>
            <a:ext cx="4156337" cy="4206241"/>
          </a:xfrm>
          <a:prstGeom prst="rect">
            <a:avLst/>
          </a:prstGeom>
          <a:solidFill>
            <a:srgbClr val="41C4E7"/>
          </a:solidFill>
        </p:spPr>
        <p:txBody>
          <a:bodyPr/>
          <a:lst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 </a:t>
            </a:r>
          </a:p>
        </p:txBody>
      </p:sp>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5" name="TextBox 14">
            <a:extLst>
              <a:ext uri="{FF2B5EF4-FFF2-40B4-BE49-F238E27FC236}">
                <a16:creationId xmlns:a16="http://schemas.microsoft.com/office/drawing/2014/main" id="{35A4F60C-E11B-224E-BB5B-DF07BBC59E22}"/>
              </a:ext>
            </a:extLst>
          </p:cNvPr>
          <p:cNvSpPr txBox="1"/>
          <p:nvPr userDrawn="1"/>
        </p:nvSpPr>
        <p:spPr>
          <a:xfrm>
            <a:off x="11343761" y="6458838"/>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17" name="TextBox 16">
            <a:extLst>
              <a:ext uri="{FF2B5EF4-FFF2-40B4-BE49-F238E27FC236}">
                <a16:creationId xmlns:a16="http://schemas.microsoft.com/office/drawing/2014/main" id="{A1175314-C53C-B242-8D54-C10D802DC0F4}"/>
              </a:ext>
            </a:extLst>
          </p:cNvPr>
          <p:cNvSpPr txBox="1"/>
          <p:nvPr userDrawn="1"/>
        </p:nvSpPr>
        <p:spPr>
          <a:xfrm>
            <a:off x="1981200"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LCN-3676562-071821</a:t>
            </a:r>
          </a:p>
        </p:txBody>
      </p:sp>
      <p:sp>
        <p:nvSpPr>
          <p:cNvPr id="18" name="TextBox 17">
            <a:extLst>
              <a:ext uri="{FF2B5EF4-FFF2-40B4-BE49-F238E27FC236}">
                <a16:creationId xmlns:a16="http://schemas.microsoft.com/office/drawing/2014/main" id="{0E4EE07E-5A9C-424B-A334-26714F399589}"/>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©2021 Lincoln National Corporation</a:t>
            </a:r>
          </a:p>
        </p:txBody>
      </p:sp>
      <p:sp>
        <p:nvSpPr>
          <p:cNvPr id="19" name="TextBox 18">
            <a:extLst>
              <a:ext uri="{FF2B5EF4-FFF2-40B4-BE49-F238E27FC236}">
                <a16:creationId xmlns:a16="http://schemas.microsoft.com/office/drawing/2014/main" id="{B5639059-8384-984A-84C7-38F766070666}"/>
              </a:ext>
            </a:extLst>
          </p:cNvPr>
          <p:cNvSpPr txBox="1"/>
          <p:nvPr userDrawn="1"/>
        </p:nvSpPr>
        <p:spPr>
          <a:xfrm>
            <a:off x="5867400" y="6458531"/>
            <a:ext cx="3699137" cy="107722"/>
          </a:xfrm>
          <a:prstGeom prst="rect">
            <a:avLst/>
          </a:prstGeom>
          <a:noFill/>
        </p:spPr>
        <p:txBody>
          <a:bodyPr wrap="square" lIns="0" tIns="0" rIns="0" bIns="0" rtlCol="0" anchor="b" anchorCtr="0">
            <a:spAutoFit/>
          </a:bodyPr>
          <a:lstStyle/>
          <a:p>
            <a:pPr algn="l"/>
            <a:r>
              <a:rPr lang="en-US" sz="700" b="1" kern="400" dirty="0">
                <a:solidFill>
                  <a:schemeClr val="bg1"/>
                </a:solidFill>
                <a:cs typeface="Arial" panose="020B0604020202020204" pitchFamily="34" charset="0"/>
              </a:rPr>
              <a:t>For financial professional use only. Not for use with the public.</a:t>
            </a:r>
          </a:p>
        </p:txBody>
      </p:sp>
    </p:spTree>
    <p:extLst>
      <p:ext uri="{BB962C8B-B14F-4D97-AF65-F5344CB8AC3E}">
        <p14:creationId xmlns:p14="http://schemas.microsoft.com/office/powerpoint/2010/main" val="3604270044"/>
      </p:ext>
    </p:extLst>
  </p:cSld>
  <p:clrMap bg1="lt1" tx1="dk1" bg2="lt2" tx2="dk2" accent1="accent1" accent2="accent2" accent3="accent3" accent4="accent4" accent5="accent5" accent6="accent6" hlink="hlink" folHlink="folHlink"/>
  <p:sldLayoutIdLst>
    <p:sldLayoutId id="2147484448" r:id="rId1"/>
    <p:sldLayoutId id="2147484449"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DDAE94CF-512C-434D-9C6C-104ED7CB161D}"/>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36FC725D-4AF1-164A-8471-5EDDF0EB2543}"/>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D1B18B36-10AA-CC46-8C64-CE0A09A091C0}"/>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LCN-3676562-071821</a:t>
            </a:r>
          </a:p>
        </p:txBody>
      </p:sp>
      <p:sp>
        <p:nvSpPr>
          <p:cNvPr id="14" name="TextBox 13">
            <a:extLst>
              <a:ext uri="{FF2B5EF4-FFF2-40B4-BE49-F238E27FC236}">
                <a16:creationId xmlns:a16="http://schemas.microsoft.com/office/drawing/2014/main" id="{A0891B19-D6FA-4C46-936A-D1C223909E9D}"/>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©2021 Lincoln National Corporation</a:t>
            </a:r>
          </a:p>
        </p:txBody>
      </p:sp>
    </p:spTree>
    <p:extLst>
      <p:ext uri="{BB962C8B-B14F-4D97-AF65-F5344CB8AC3E}">
        <p14:creationId xmlns:p14="http://schemas.microsoft.com/office/powerpoint/2010/main" val="334877497"/>
      </p:ext>
    </p:extLst>
  </p:cSld>
  <p:clrMap bg1="lt1" tx1="dk1" bg2="lt2" tx2="dk2" accent1="accent1" accent2="accent2" accent3="accent3" accent4="accent4" accent5="accent5" accent6="accent6" hlink="hlink" folHlink="folHlink"/>
  <p:sldLayoutIdLst>
    <p:sldLayoutId id="2147483916" r:id="rId1"/>
    <p:sldLayoutId id="2147483917"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E93788A2-D5BC-9042-B7DA-7602F26123E0}"/>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4BF3606E-612B-864E-A03F-1E3704266C48}"/>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6FFC283A-040F-DE41-A8D5-0E5E5BB49231}"/>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LCN-3676562-071821</a:t>
            </a:r>
          </a:p>
        </p:txBody>
      </p:sp>
      <p:sp>
        <p:nvSpPr>
          <p:cNvPr id="14" name="TextBox 13">
            <a:extLst>
              <a:ext uri="{FF2B5EF4-FFF2-40B4-BE49-F238E27FC236}">
                <a16:creationId xmlns:a16="http://schemas.microsoft.com/office/drawing/2014/main" id="{8D462804-FDF4-3845-A095-EFDB633230AB}"/>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©2021 Lincoln National Corporation</a:t>
            </a:r>
          </a:p>
        </p:txBody>
      </p:sp>
    </p:spTree>
    <p:extLst>
      <p:ext uri="{BB962C8B-B14F-4D97-AF65-F5344CB8AC3E}">
        <p14:creationId xmlns:p14="http://schemas.microsoft.com/office/powerpoint/2010/main" val="796548561"/>
      </p:ext>
    </p:extLst>
  </p:cSld>
  <p:clrMap bg1="lt1" tx1="dk1" bg2="lt2" tx2="dk2" accent1="accent1" accent2="accent2" accent3="accent3" accent4="accent4" accent5="accent5" accent6="accent6" hlink="hlink" folHlink="folHlink"/>
  <p:sldLayoutIdLst>
    <p:sldLayoutId id="2147483969" r:id="rId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52BF3C28-800F-A64F-9F38-8210098EE122}"/>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4BD76516-CAA8-2A47-849C-9955D847E3C6}"/>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bg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E7AD2E01-DECE-6A48-BF0F-9FCEA2A43C67}"/>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dirty="0">
                <a:solidFill>
                  <a:schemeClr val="bg1"/>
                </a:solidFill>
                <a:cs typeface="Arial" panose="020B0604020202020204" pitchFamily="34" charset="0"/>
              </a:rPr>
              <a:t>LCN-3676562-071821</a:t>
            </a:r>
          </a:p>
        </p:txBody>
      </p:sp>
      <p:sp>
        <p:nvSpPr>
          <p:cNvPr id="14" name="TextBox 13">
            <a:extLst>
              <a:ext uri="{FF2B5EF4-FFF2-40B4-BE49-F238E27FC236}">
                <a16:creationId xmlns:a16="http://schemas.microsoft.com/office/drawing/2014/main" id="{78B2DC52-A901-B642-8442-75E773DCE6C9}"/>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©2021 Lincoln National Corporation</a:t>
            </a:r>
          </a:p>
        </p:txBody>
      </p:sp>
    </p:spTree>
    <p:extLst>
      <p:ext uri="{BB962C8B-B14F-4D97-AF65-F5344CB8AC3E}">
        <p14:creationId xmlns:p14="http://schemas.microsoft.com/office/powerpoint/2010/main" val="139101316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425" r:id="rId4"/>
    <p:sldLayoutId id="2147484426" r:id="rId5"/>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875774EE-13E5-274A-9E6D-38B70FF77D7B}"/>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3CD27F46-F865-FB4B-915A-FA6933258A71}"/>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818D374D-AF67-964A-A9DE-79FC98613CB2}"/>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algn="l"/>
            <a:r>
              <a:rPr lang="en-US" sz="700" kern="400" dirty="0">
                <a:solidFill>
                  <a:schemeClr val="tx1"/>
                </a:solidFill>
                <a:cs typeface="Arial" panose="020B0604020202020204" pitchFamily="34" charset="0"/>
              </a:rPr>
              <a:t>LCN-3676562-071821</a:t>
            </a:r>
          </a:p>
        </p:txBody>
      </p:sp>
      <p:sp>
        <p:nvSpPr>
          <p:cNvPr id="14" name="TextBox 13">
            <a:extLst>
              <a:ext uri="{FF2B5EF4-FFF2-40B4-BE49-F238E27FC236}">
                <a16:creationId xmlns:a16="http://schemas.microsoft.com/office/drawing/2014/main" id="{42BF9BE5-8B4F-E94C-ABCB-7FA588DE190D}"/>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©2021 Lincoln National Corporation</a:t>
            </a:r>
          </a:p>
        </p:txBody>
      </p:sp>
    </p:spTree>
    <p:extLst>
      <p:ext uri="{BB962C8B-B14F-4D97-AF65-F5344CB8AC3E}">
        <p14:creationId xmlns:p14="http://schemas.microsoft.com/office/powerpoint/2010/main" val="3209414343"/>
      </p:ext>
    </p:extLst>
  </p:cSld>
  <p:clrMap bg1="lt1" tx1="dk1" bg2="lt2" tx2="dk2" accent1="accent1" accent2="accent2" accent3="accent3" accent4="accent4" accent5="accent5" accent6="accent6" hlink="hlink" folHlink="folHlink"/>
  <p:sldLayoutIdLst>
    <p:sldLayoutId id="2147483975" r:id="rId1"/>
    <p:sldLayoutId id="2147483976"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24C1CAA6-32F7-9140-8F51-36EE07390BF2}"/>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B47051B7-DF32-6047-BF86-3F05953866E3}"/>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bg1"/>
                </a:solidFill>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04637D4D-231E-AE46-B24E-EF48F9B56A9F}"/>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dirty="0">
                <a:solidFill>
                  <a:schemeClr val="bg1"/>
                </a:solidFill>
                <a:cs typeface="Arial" panose="020B0604020202020204" pitchFamily="34" charset="0"/>
              </a:rPr>
              <a:t>LCN-3676562-071821</a:t>
            </a:r>
          </a:p>
        </p:txBody>
      </p:sp>
      <p:sp>
        <p:nvSpPr>
          <p:cNvPr id="14" name="TextBox 13">
            <a:extLst>
              <a:ext uri="{FF2B5EF4-FFF2-40B4-BE49-F238E27FC236}">
                <a16:creationId xmlns:a16="http://schemas.microsoft.com/office/drawing/2014/main" id="{92F6EFA2-F578-5D42-BBEA-FBEA8336AE4C}"/>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bg1"/>
                </a:solidFill>
                <a:cs typeface="Arial" panose="020B0604020202020204" pitchFamily="34" charset="0"/>
              </a:rPr>
              <a:t>©2021 Lincoln National Corporation</a:t>
            </a:r>
          </a:p>
        </p:txBody>
      </p:sp>
    </p:spTree>
    <p:extLst>
      <p:ext uri="{BB962C8B-B14F-4D97-AF65-F5344CB8AC3E}">
        <p14:creationId xmlns:p14="http://schemas.microsoft.com/office/powerpoint/2010/main" val="323379658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427" r:id="rId4"/>
    <p:sldLayoutId id="2147484428" r:id="rId5"/>
    <p:sldLayoutId id="2147484314" r:id="rId6"/>
    <p:sldLayoutId id="2147484315" r:id="rId7"/>
    <p:sldLayoutId id="2147484316" r:id="rId8"/>
    <p:sldLayoutId id="2147484429" r:id="rId9"/>
    <p:sldLayoutId id="2147484430" r:id="rId10"/>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1B34EBCF-89C8-F849-90C4-1B5FC72F6300}"/>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E8B964AF-C45F-3146-9075-1F9EFE01A888}"/>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dirty="0">
                <a:solidFill>
                  <a:schemeClr val="tx1"/>
                </a:solidFill>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83A4B765-DDA8-FF49-BBB6-04311AF03A36}"/>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dirty="0">
                <a:solidFill>
                  <a:schemeClr val="tx1"/>
                </a:solidFill>
                <a:cs typeface="Arial" panose="020B0604020202020204" pitchFamily="34" charset="0"/>
              </a:rPr>
              <a:t>LCN-3676562-071821</a:t>
            </a:r>
          </a:p>
        </p:txBody>
      </p:sp>
      <p:sp>
        <p:nvSpPr>
          <p:cNvPr id="14" name="TextBox 13">
            <a:extLst>
              <a:ext uri="{FF2B5EF4-FFF2-40B4-BE49-F238E27FC236}">
                <a16:creationId xmlns:a16="http://schemas.microsoft.com/office/drawing/2014/main" id="{B55E415F-AA8D-7544-8EF0-25F8317DC9F0}"/>
              </a:ext>
            </a:extLst>
          </p:cNvPr>
          <p:cNvSpPr txBox="1"/>
          <p:nvPr userDrawn="1"/>
        </p:nvSpPr>
        <p:spPr>
          <a:xfrm>
            <a:off x="8991600" y="6458531"/>
            <a:ext cx="2243099" cy="107722"/>
          </a:xfrm>
          <a:prstGeom prst="rect">
            <a:avLst/>
          </a:prstGeom>
          <a:noFill/>
        </p:spPr>
        <p:txBody>
          <a:bodyPr wrap="square" lIns="0" tIns="0" rIns="0" bIns="0" rtlCol="0" anchor="b" anchorCtr="0">
            <a:spAutoFit/>
          </a:bodyPr>
          <a:lstStyle/>
          <a:p>
            <a:pPr algn="r"/>
            <a:r>
              <a:rPr lang="en-US" sz="700" kern="400" dirty="0">
                <a:solidFill>
                  <a:schemeClr val="tx1"/>
                </a:solidFill>
                <a:cs typeface="Arial" panose="020B0604020202020204" pitchFamily="34" charset="0"/>
              </a:rPr>
              <a:t>©2021 Lincoln National Corporation</a:t>
            </a:r>
          </a:p>
        </p:txBody>
      </p:sp>
    </p:spTree>
    <p:extLst>
      <p:ext uri="{BB962C8B-B14F-4D97-AF65-F5344CB8AC3E}">
        <p14:creationId xmlns:p14="http://schemas.microsoft.com/office/powerpoint/2010/main" val="344205248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4025" r:id="rId7"/>
    <p:sldLayoutId id="2147484031" r:id="rId8"/>
    <p:sldLayoutId id="2147484037" r:id="rId9"/>
    <p:sldLayoutId id="2147483990" r:id="rId10"/>
    <p:sldLayoutId id="2147483991" r:id="rId11"/>
    <p:sldLayoutId id="2147483992" r:id="rId12"/>
    <p:sldLayoutId id="2147483993" r:id="rId13"/>
    <p:sldLayoutId id="2147484431" r:id="rId14"/>
    <p:sldLayoutId id="2147484432" r:id="rId15"/>
    <p:sldLayoutId id="2147484413" r:id="rId16"/>
    <p:sldLayoutId id="2147484414" r:id="rId17"/>
    <p:sldLayoutId id="2147484433" r:id="rId18"/>
    <p:sldLayoutId id="2147484434" r:id="rId19"/>
    <p:sldLayoutId id="2147484408" r:id="rId20"/>
    <p:sldLayoutId id="2147484409" r:id="rId21"/>
    <p:sldLayoutId id="2147484435" r:id="rId22"/>
    <p:sldLayoutId id="2147484436" r:id="rId23"/>
    <p:sldLayoutId id="2147484418" r:id="rId24"/>
    <p:sldLayoutId id="2147484419" r:id="rId25"/>
    <p:sldLayoutId id="2147484437" r:id="rId26"/>
    <p:sldLayoutId id="2147484438" r:id="rId27"/>
    <p:sldLayoutId id="2147484403" r:id="rId28"/>
    <p:sldLayoutId id="2147484404" r:id="rId29"/>
    <p:sldLayoutId id="2147484439" r:id="rId30"/>
    <p:sldLayoutId id="2147484440" r:id="rId31"/>
    <p:sldLayoutId id="2147484399" r:id="rId32"/>
    <p:sldLayoutId id="2147484400" r:id="rId33"/>
    <p:sldLayoutId id="2147484401" r:id="rId34"/>
    <p:sldLayoutId id="2147484044" r:id="rId35"/>
    <p:sldLayoutId id="2147484045" r:id="rId36"/>
    <p:sldLayoutId id="2147484046" r:id="rId37"/>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jpeg"/><Relationship Id="rId2" Type="http://schemas.openxmlformats.org/officeDocument/2006/relationships/slideLayout" Target="../slideLayouts/slideLayout95.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1.jpeg"/><Relationship Id="rId2" Type="http://schemas.openxmlformats.org/officeDocument/2006/relationships/slideLayout" Target="../slideLayouts/slideLayout95.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1.xml"/><Relationship Id="rId1" Type="http://schemas.openxmlformats.org/officeDocument/2006/relationships/tags" Target="../tags/tag9.xml"/><Relationship Id="rId5" Type="http://schemas.openxmlformats.org/officeDocument/2006/relationships/image" Target="../media/image11.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6.xml"/><Relationship Id="rId1" Type="http://schemas.openxmlformats.org/officeDocument/2006/relationships/tags" Target="../tags/tag10.xml"/><Relationship Id="rId5" Type="http://schemas.openxmlformats.org/officeDocument/2006/relationships/image" Target="../media/image11.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tags" Target="../tags/tag1.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2.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3.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5.xml"/><Relationship Id="rId1" Type="http://schemas.openxmlformats.org/officeDocument/2006/relationships/tags" Target="../tags/tag4.xml"/><Relationship Id="rId5" Type="http://schemas.openxmlformats.org/officeDocument/2006/relationships/image" Target="../media/image11.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jpeg"/><Relationship Id="rId2" Type="http://schemas.openxmlformats.org/officeDocument/2006/relationships/slideLayout" Target="../slideLayouts/slideLayout96.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6.xml"/><Relationship Id="rId1" Type="http://schemas.openxmlformats.org/officeDocument/2006/relationships/tags" Target="../tags/tag6.xml"/><Relationship Id="rId5" Type="http://schemas.openxmlformats.org/officeDocument/2006/relationships/image" Target="../media/image11.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person, person, sitting, wall&#10;&#10;Description automatically generated">
            <a:extLst>
              <a:ext uri="{FF2B5EF4-FFF2-40B4-BE49-F238E27FC236}">
                <a16:creationId xmlns:a16="http://schemas.microsoft.com/office/drawing/2014/main" id="{5AEB2E5F-1DC4-0E40-9396-17E84EAA6BE9}"/>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7834" b="7834"/>
          <a:stretch>
            <a:fillRect/>
          </a:stretch>
        </p:blipFill>
        <p:spPr/>
      </p:pic>
      <p:sp>
        <p:nvSpPr>
          <p:cNvPr id="18" name="Text Placeholder 17">
            <a:extLst>
              <a:ext uri="{FF2B5EF4-FFF2-40B4-BE49-F238E27FC236}">
                <a16:creationId xmlns:a16="http://schemas.microsoft.com/office/drawing/2014/main" id="{E3C287CF-78D1-42C6-883B-EA74EFB2EAE9}"/>
              </a:ext>
            </a:extLst>
          </p:cNvPr>
          <p:cNvSpPr>
            <a:spLocks noGrp="1"/>
          </p:cNvSpPr>
          <p:nvPr>
            <p:ph type="body" sz="quarter" idx="25"/>
          </p:nvPr>
        </p:nvSpPr>
        <p:spPr/>
        <p:txBody>
          <a:bodyPr/>
          <a:lstStyle/>
          <a:p>
            <a:endParaRPr lang="en-US" dirty="0"/>
          </a:p>
        </p:txBody>
      </p:sp>
      <p:sp>
        <p:nvSpPr>
          <p:cNvPr id="29" name="Text Placeholder 13">
            <a:extLst>
              <a:ext uri="{FF2B5EF4-FFF2-40B4-BE49-F238E27FC236}">
                <a16:creationId xmlns:a16="http://schemas.microsoft.com/office/drawing/2014/main" id="{65A14327-6552-4419-9D8C-28D4A38B9326}"/>
              </a:ext>
            </a:extLst>
          </p:cNvPr>
          <p:cNvSpPr txBox="1">
            <a:spLocks noChangeArrowheads="1"/>
          </p:cNvSpPr>
          <p:nvPr/>
        </p:nvSpPr>
        <p:spPr bwMode="auto">
          <a:xfrm>
            <a:off x="6811963" y="1103313"/>
            <a:ext cx="42703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600"/>
              </a:spcAft>
              <a:buClr>
                <a:schemeClr val="bg1"/>
              </a:buClr>
              <a:buFont typeface="Wingdings" panose="05000000000000000000" pitchFamily="2" charset="2"/>
              <a:buChar char="§"/>
              <a:defRPr sz="1600">
                <a:solidFill>
                  <a:schemeClr val="bg1"/>
                </a:solidFill>
                <a:latin typeface="Calibri" panose="020F0502020204030204" pitchFamily="34" charset="0"/>
                <a:cs typeface="Arial" panose="020B0604020202020204" pitchFamily="34" charset="0"/>
              </a:defRPr>
            </a:lvl1pPr>
            <a:lvl2pPr marL="365125" indent="-182563">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2pPr>
            <a:lvl3pPr marL="685800"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3pPr>
            <a:lvl4pPr marL="858838"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4pPr>
            <a:lvl5pPr marL="1031875"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9pPr>
          </a:lstStyle>
          <a:p>
            <a:pPr eaLnBrk="1" hangingPunct="1">
              <a:lnSpc>
                <a:spcPts val="4200"/>
              </a:lnSpc>
              <a:buFont typeface="Wingdings" panose="05000000000000000000" pitchFamily="2" charset="2"/>
              <a:buNone/>
            </a:pPr>
            <a:r>
              <a:rPr lang="en-US" altLang="en-US" sz="5000" dirty="0">
                <a:solidFill>
                  <a:schemeClr val="tx1"/>
                </a:solidFill>
                <a:latin typeface="Georgia" panose="02040502050405020303" pitchFamily="18" charset="0"/>
              </a:rPr>
              <a:t>10</a:t>
            </a:r>
            <a:r>
              <a:rPr lang="en-US" altLang="en-US" sz="4200" dirty="0">
                <a:solidFill>
                  <a:schemeClr val="tx1"/>
                </a:solidFill>
                <a:latin typeface="Georgia" panose="02040502050405020303" pitchFamily="18" charset="0"/>
              </a:rPr>
              <a:t>-minute</a:t>
            </a:r>
            <a:br>
              <a:rPr lang="en-US" altLang="en-US" sz="4200" dirty="0">
                <a:solidFill>
                  <a:schemeClr val="tx1"/>
                </a:solidFill>
                <a:latin typeface="Georgia" panose="02040502050405020303" pitchFamily="18" charset="0"/>
              </a:rPr>
            </a:br>
            <a:r>
              <a:rPr lang="en-US" altLang="en-US" sz="4200" dirty="0">
                <a:solidFill>
                  <a:schemeClr val="tx1"/>
                </a:solidFill>
                <a:latin typeface="Georgia" panose="02040502050405020303" pitchFamily="18" charset="0"/>
              </a:rPr>
              <a:t>Sales Concept</a:t>
            </a:r>
          </a:p>
        </p:txBody>
      </p:sp>
      <p:sp>
        <p:nvSpPr>
          <p:cNvPr id="30" name="Title 14">
            <a:extLst>
              <a:ext uri="{FF2B5EF4-FFF2-40B4-BE49-F238E27FC236}">
                <a16:creationId xmlns:a16="http://schemas.microsoft.com/office/drawing/2014/main" id="{040B418B-C1DF-4059-9119-FC5DA1069E24}"/>
              </a:ext>
            </a:extLst>
          </p:cNvPr>
          <p:cNvSpPr txBox="1">
            <a:spLocks noChangeArrowheads="1"/>
          </p:cNvSpPr>
          <p:nvPr/>
        </p:nvSpPr>
        <p:spPr bwMode="auto">
          <a:xfrm>
            <a:off x="6811963" y="2192338"/>
            <a:ext cx="42703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700" b="1">
                <a:solidFill>
                  <a:schemeClr val="accent1"/>
                </a:solidFill>
                <a:latin typeface="Georgia" panose="02040502050405020303" pitchFamily="18" charset="0"/>
              </a:rPr>
              <a:t>Brought to you by</a:t>
            </a:r>
            <a:br>
              <a:rPr lang="en-US" altLang="en-US" sz="1700" b="1">
                <a:solidFill>
                  <a:schemeClr val="accent1"/>
                </a:solidFill>
                <a:latin typeface="Georgia" panose="02040502050405020303" pitchFamily="18" charset="0"/>
              </a:rPr>
            </a:br>
            <a:r>
              <a:rPr lang="en-US" altLang="en-US" sz="1700" b="1">
                <a:solidFill>
                  <a:schemeClr val="accent1"/>
                </a:solidFill>
                <a:latin typeface="Georgia" panose="02040502050405020303" pitchFamily="18" charset="0"/>
              </a:rPr>
              <a:t>Lincoln Advanced Sales Solutions</a:t>
            </a:r>
          </a:p>
        </p:txBody>
      </p:sp>
      <p:sp>
        <p:nvSpPr>
          <p:cNvPr id="31" name="Text Placeholder 13">
            <a:extLst>
              <a:ext uri="{FF2B5EF4-FFF2-40B4-BE49-F238E27FC236}">
                <a16:creationId xmlns:a16="http://schemas.microsoft.com/office/drawing/2014/main" id="{DA1D01A3-E000-4F30-839E-BDAE0D81D7A9}"/>
              </a:ext>
            </a:extLst>
          </p:cNvPr>
          <p:cNvSpPr txBox="1">
            <a:spLocks noChangeArrowheads="1"/>
          </p:cNvSpPr>
          <p:nvPr/>
        </p:nvSpPr>
        <p:spPr bwMode="auto">
          <a:xfrm>
            <a:off x="6811963" y="2978150"/>
            <a:ext cx="4541837"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600"/>
              </a:spcAft>
              <a:buClr>
                <a:schemeClr val="bg1"/>
              </a:buClr>
              <a:buFont typeface="Wingdings" panose="05000000000000000000" pitchFamily="2" charset="2"/>
              <a:buChar char="§"/>
              <a:defRPr sz="1600">
                <a:solidFill>
                  <a:schemeClr val="bg1"/>
                </a:solidFill>
                <a:latin typeface="Calibri" panose="020F0502020204030204" pitchFamily="34" charset="0"/>
                <a:cs typeface="Arial" panose="020B0604020202020204" pitchFamily="34" charset="0"/>
              </a:defRPr>
            </a:lvl1pPr>
            <a:lvl2pPr marL="365125" indent="-182563">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2pPr>
            <a:lvl3pPr marL="685800"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3pPr>
            <a:lvl4pPr marL="858838"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4pPr>
            <a:lvl5pPr marL="1031875"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9pPr>
          </a:lstStyle>
          <a:p>
            <a:pPr>
              <a:buNone/>
            </a:pPr>
            <a:r>
              <a:rPr lang="en-US" sz="1700" b="1" dirty="0">
                <a:solidFill>
                  <a:schemeClr val="tx1"/>
                </a:solidFill>
                <a:latin typeface="Georgia" panose="02040502050405020303" pitchFamily="18" charset="0"/>
              </a:rPr>
              <a:t>Premium financing</a:t>
            </a:r>
          </a:p>
          <a:p>
            <a:pPr>
              <a:buNone/>
            </a:pPr>
            <a:r>
              <a:rPr lang="en-US" sz="1800" dirty="0">
                <a:solidFill>
                  <a:schemeClr val="tx1"/>
                </a:solidFill>
              </a:rPr>
              <a:t>Traditional Designs and Alternatives</a:t>
            </a:r>
          </a:p>
          <a:p>
            <a:pPr>
              <a:buNone/>
            </a:pPr>
            <a:endParaRPr lang="en-US" sz="1700" b="1" dirty="0">
              <a:solidFill>
                <a:schemeClr val="tx1"/>
              </a:solidFill>
              <a:latin typeface="Georgia" panose="02040502050405020303" pitchFamily="18" charset="0"/>
            </a:endParaRPr>
          </a:p>
          <a:p>
            <a:pPr>
              <a:buNone/>
            </a:pPr>
            <a:endParaRPr lang="en-US" sz="1700" b="1" dirty="0">
              <a:solidFill>
                <a:schemeClr val="tx1"/>
              </a:solidFill>
              <a:latin typeface="Georgia" panose="02040502050405020303" pitchFamily="18" charset="0"/>
            </a:endParaRPr>
          </a:p>
        </p:txBody>
      </p:sp>
      <p:sp>
        <p:nvSpPr>
          <p:cNvPr id="10" name="TextBox 9">
            <a:extLst>
              <a:ext uri="{FF2B5EF4-FFF2-40B4-BE49-F238E27FC236}">
                <a16:creationId xmlns:a16="http://schemas.microsoft.com/office/drawing/2014/main" id="{8C3E9B85-7631-4F52-AC8A-C60756B581C1}"/>
              </a:ext>
            </a:extLst>
          </p:cNvPr>
          <p:cNvSpPr txBox="1"/>
          <p:nvPr/>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0681E1B0-2877-4CD7-BB89-445E09B6FCFD}"/>
              </a:ext>
            </a:extLst>
          </p:cNvPr>
          <p:cNvSpPr txBox="1"/>
          <p:nvPr/>
        </p:nvSpPr>
        <p:spPr>
          <a:xfrm>
            <a:off x="546100" y="6442075"/>
            <a:ext cx="1708150" cy="123825"/>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LCN-3676562-071821</a:t>
            </a:r>
          </a:p>
        </p:txBody>
      </p:sp>
      <p:sp>
        <p:nvSpPr>
          <p:cNvPr id="12" name="TextBox 11">
            <a:extLst>
              <a:ext uri="{FF2B5EF4-FFF2-40B4-BE49-F238E27FC236}">
                <a16:creationId xmlns:a16="http://schemas.microsoft.com/office/drawing/2014/main" id="{5329C09D-411A-4F67-84DF-9ACDBFAB27CD}"/>
              </a:ext>
            </a:extLst>
          </p:cNvPr>
          <p:cNvSpPr txBox="1"/>
          <p:nvPr/>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©2021 Lincoln National Corporation</a:t>
            </a:r>
          </a:p>
        </p:txBody>
      </p:sp>
      <p:sp>
        <p:nvSpPr>
          <p:cNvPr id="15" name="Text Placeholder 20">
            <a:extLst>
              <a:ext uri="{FF2B5EF4-FFF2-40B4-BE49-F238E27FC236}">
                <a16:creationId xmlns:a16="http://schemas.microsoft.com/office/drawing/2014/main" id="{545A6FF2-5556-BF42-BD5A-24CAC90DDB8D}"/>
              </a:ext>
            </a:extLst>
          </p:cNvPr>
          <p:cNvSpPr txBox="1">
            <a:spLocks/>
          </p:cNvSpPr>
          <p:nvPr/>
        </p:nvSpPr>
        <p:spPr bwMode="auto">
          <a:xfrm>
            <a:off x="6811390" y="3912419"/>
            <a:ext cx="22860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ts val="0"/>
              </a:spcAft>
              <a:buClr>
                <a:schemeClr val="bg1"/>
              </a:buClr>
              <a:buFont typeface="Wingdings" panose="05000000000000000000" pitchFamily="2" charset="2"/>
              <a:buNone/>
              <a:defRPr sz="1000" b="1" kern="400">
                <a:solidFill>
                  <a:schemeClr val="tx1"/>
                </a:solidFill>
                <a:latin typeface="Georgia" panose="02040502050405020303" pitchFamily="18" charset="0"/>
                <a:ea typeface="+mn-ea"/>
                <a:cs typeface="Arial" panose="020B0604020202020204" pitchFamily="34" charset="0"/>
              </a:defRPr>
            </a:lvl1pPr>
            <a:lvl2pPr marL="365125" indent="-182563"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Presenter Name</a:t>
            </a:r>
            <a:endParaRPr lang="en-US" dirty="0"/>
          </a:p>
        </p:txBody>
      </p:sp>
      <p:sp>
        <p:nvSpPr>
          <p:cNvPr id="16" name="Text Placeholder 22">
            <a:extLst>
              <a:ext uri="{FF2B5EF4-FFF2-40B4-BE49-F238E27FC236}">
                <a16:creationId xmlns:a16="http://schemas.microsoft.com/office/drawing/2014/main" id="{27F3B996-8063-804F-B3B6-711B6FFF1C84}"/>
              </a:ext>
            </a:extLst>
          </p:cNvPr>
          <p:cNvSpPr txBox="1">
            <a:spLocks/>
          </p:cNvSpPr>
          <p:nvPr/>
        </p:nvSpPr>
        <p:spPr bwMode="auto">
          <a:xfrm>
            <a:off x="6811390" y="4074989"/>
            <a:ext cx="2286000" cy="32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ts val="0"/>
              </a:spcAft>
              <a:buClr>
                <a:schemeClr val="bg1"/>
              </a:buClr>
              <a:buFont typeface="Wingdings" panose="05000000000000000000" pitchFamily="2" charset="2"/>
              <a:buNone/>
              <a:defRPr sz="1000" i="1" kern="400">
                <a:solidFill>
                  <a:schemeClr val="tx1"/>
                </a:solidFill>
                <a:latin typeface="+mn-lt"/>
                <a:ea typeface="+mn-ea"/>
                <a:cs typeface="Arial" panose="020B0604020202020204" pitchFamily="34" charset="0"/>
              </a:defRPr>
            </a:lvl1pPr>
            <a:lvl2pPr marL="365125" indent="-182563"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Presenter Title Line 1</a:t>
            </a:r>
            <a:br>
              <a:rPr lang="en-US"/>
            </a:br>
            <a:r>
              <a:rPr lang="en-US"/>
              <a:t>Presenter Title Line 2</a:t>
            </a:r>
            <a:endParaRPr lang="en-US" dirty="0"/>
          </a:p>
        </p:txBody>
      </p:sp>
      <p:sp>
        <p:nvSpPr>
          <p:cNvPr id="20" name="Text Placeholder 30">
            <a:extLst>
              <a:ext uri="{FF2B5EF4-FFF2-40B4-BE49-F238E27FC236}">
                <a16:creationId xmlns:a16="http://schemas.microsoft.com/office/drawing/2014/main" id="{E81A55D0-FDAE-354C-B098-1B4E459A6152}"/>
              </a:ext>
            </a:extLst>
          </p:cNvPr>
          <p:cNvSpPr txBox="1">
            <a:spLocks/>
          </p:cNvSpPr>
          <p:nvPr/>
        </p:nvSpPr>
        <p:spPr bwMode="auto">
          <a:xfrm>
            <a:off x="6811390" y="5369052"/>
            <a:ext cx="2286000" cy="15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ts val="0"/>
              </a:spcAft>
              <a:buClr>
                <a:schemeClr val="bg1"/>
              </a:buClr>
              <a:buFont typeface="Wingdings" panose="05000000000000000000" pitchFamily="2" charset="2"/>
              <a:buNone/>
              <a:defRPr sz="1000" b="1" kern="400">
                <a:solidFill>
                  <a:schemeClr val="tx1"/>
                </a:solidFill>
                <a:latin typeface="+mn-lt"/>
                <a:ea typeface="+mn-ea"/>
                <a:cs typeface="Arial" panose="020B0604020202020204" pitchFamily="34" charset="0"/>
              </a:defRPr>
            </a:lvl1pPr>
            <a:lvl2pPr marL="365125" indent="-182563"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1" fontAlgn="base" hangingPunct="1">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Month xx, 20xx</a:t>
            </a:r>
            <a:endParaRPr lang="en-US" dirty="0"/>
          </a:p>
        </p:txBody>
      </p:sp>
    </p:spTree>
    <p:extLst>
      <p:ext uri="{BB962C8B-B14F-4D97-AF65-F5344CB8AC3E}">
        <p14:creationId xmlns:p14="http://schemas.microsoft.com/office/powerpoint/2010/main" val="389388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0B16E-7E66-4E18-83E5-1FF998E59901}"/>
              </a:ext>
            </a:extLst>
          </p:cNvPr>
          <p:cNvSpPr>
            <a:spLocks noGrp="1"/>
          </p:cNvSpPr>
          <p:nvPr>
            <p:ph type="body" sz="quarter" idx="10"/>
          </p:nvPr>
        </p:nvSpPr>
        <p:spPr/>
        <p:txBody>
          <a:bodyPr/>
          <a:lstStyle/>
          <a:p>
            <a:r>
              <a:rPr lang="en-US" dirty="0"/>
              <a:t>Liquidity Event Repayment </a:t>
            </a:r>
          </a:p>
        </p:txBody>
      </p:sp>
      <p:sp>
        <p:nvSpPr>
          <p:cNvPr id="5" name="Rectangle 4">
            <a:extLst>
              <a:ext uri="{FF2B5EF4-FFF2-40B4-BE49-F238E27FC236}">
                <a16:creationId xmlns:a16="http://schemas.microsoft.com/office/drawing/2014/main" id="{70DF6E95-C919-6848-860C-B94500EEE490}"/>
              </a:ext>
            </a:extLst>
          </p:cNvPr>
          <p:cNvSpPr/>
          <p:nvPr/>
        </p:nvSpPr>
        <p:spPr>
          <a:xfrm>
            <a:off x="533400" y="3276600"/>
            <a:ext cx="7124700" cy="1554272"/>
          </a:xfrm>
          <a:prstGeom prst="rect">
            <a:avLst/>
          </a:prstGeom>
        </p:spPr>
        <p:txBody>
          <a:bodyPr wrap="square">
            <a:spAutoFit/>
          </a:bodyPr>
          <a:lstStyle/>
          <a:p>
            <a:pPr marL="342900" marR="0" lvl="0" indent="-342900">
              <a:spcBef>
                <a:spcPts val="0"/>
              </a:spcBef>
              <a:spcAft>
                <a:spcPts val="6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Lack of liquidity but significant cash flow</a:t>
            </a:r>
          </a:p>
          <a:p>
            <a:pPr marL="342900" marR="0" lvl="0" indent="-342900">
              <a:spcBef>
                <a:spcPts val="0"/>
              </a:spcBef>
              <a:spcAft>
                <a:spcPts val="6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Borrows $32,600 Premium Annually at 3%</a:t>
            </a:r>
          </a:p>
          <a:p>
            <a:pPr marL="342900" marR="0" lvl="0" indent="-342900">
              <a:spcBef>
                <a:spcPts val="0"/>
              </a:spcBef>
              <a:spcAft>
                <a:spcPts val="6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Interest-only note for 10 years</a:t>
            </a:r>
          </a:p>
          <a:p>
            <a:pPr marL="342900" marR="0" lvl="0" indent="-342900">
              <a:spcBef>
                <a:spcPts val="0"/>
              </a:spcBef>
              <a:spcAft>
                <a:spcPts val="6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Repays loan from personal funds (Liquidity Event)</a:t>
            </a:r>
          </a:p>
        </p:txBody>
      </p:sp>
      <p:pic>
        <p:nvPicPr>
          <p:cNvPr id="8" name="Graphic 7">
            <a:extLst>
              <a:ext uri="{FF2B5EF4-FFF2-40B4-BE49-F238E27FC236}">
                <a16:creationId xmlns:a16="http://schemas.microsoft.com/office/drawing/2014/main" id="{EE53898D-698F-1542-A4F2-D27D870F3EE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515600" y="990600"/>
            <a:ext cx="762000" cy="762000"/>
          </a:xfrm>
          <a:prstGeom prst="rect">
            <a:avLst/>
          </a:prstGeom>
        </p:spPr>
      </p:pic>
      <p:sp>
        <p:nvSpPr>
          <p:cNvPr id="10" name="Title 1">
            <a:extLst>
              <a:ext uri="{FF2B5EF4-FFF2-40B4-BE49-F238E27FC236}">
                <a16:creationId xmlns:a16="http://schemas.microsoft.com/office/drawing/2014/main" id="{5A701B84-E0D8-45B9-BDB8-C16702B34176}"/>
              </a:ext>
            </a:extLst>
          </p:cNvPr>
          <p:cNvSpPr txBox="1">
            <a:spLocks/>
          </p:cNvSpPr>
          <p:nvPr/>
        </p:nvSpPr>
        <p:spPr bwMode="auto">
          <a:xfrm>
            <a:off x="571641" y="484632"/>
            <a:ext cx="5303520" cy="52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tx1"/>
                </a:solidFill>
                <a:latin typeface="Georgia" panose="02040502050405020303" pitchFamily="18" charset="0"/>
              </a:defRPr>
            </a:lvl2pPr>
            <a:lvl3pPr algn="l" rtl="0" eaLnBrk="1" fontAlgn="base" hangingPunct="1">
              <a:spcBef>
                <a:spcPct val="0"/>
              </a:spcBef>
              <a:spcAft>
                <a:spcPct val="0"/>
              </a:spcAft>
              <a:defRPr sz="3400">
                <a:solidFill>
                  <a:schemeClr val="tx1"/>
                </a:solidFill>
                <a:latin typeface="Georgia" panose="02040502050405020303" pitchFamily="18" charset="0"/>
              </a:defRPr>
            </a:lvl3pPr>
            <a:lvl4pPr algn="l" rtl="0" eaLnBrk="1" fontAlgn="base" hangingPunct="1">
              <a:spcBef>
                <a:spcPct val="0"/>
              </a:spcBef>
              <a:spcAft>
                <a:spcPct val="0"/>
              </a:spcAft>
              <a:defRPr sz="3400">
                <a:solidFill>
                  <a:schemeClr val="tx1"/>
                </a:solidFill>
                <a:latin typeface="Georgia" panose="02040502050405020303" pitchFamily="18" charset="0"/>
              </a:defRPr>
            </a:lvl4pPr>
            <a:lvl5pPr algn="l" rtl="0" eaLnBrk="1" fontAlgn="base" hangingPunct="1">
              <a:spcBef>
                <a:spcPct val="0"/>
              </a:spcBef>
              <a:spcAft>
                <a:spcPct val="0"/>
              </a:spcAft>
              <a:defRPr sz="3400">
                <a:solidFill>
                  <a:schemeClr val="tx1"/>
                </a:solidFill>
                <a:latin typeface="Georgia" panose="02040502050405020303" pitchFamily="18" charset="0"/>
              </a:defRPr>
            </a:lvl5pPr>
            <a:lvl6pPr marL="457200" algn="l" rtl="0" eaLnBrk="1" fontAlgn="base" hangingPunct="1">
              <a:spcBef>
                <a:spcPct val="0"/>
              </a:spcBef>
              <a:spcAft>
                <a:spcPct val="0"/>
              </a:spcAft>
              <a:defRPr sz="3400">
                <a:solidFill>
                  <a:schemeClr val="tx1"/>
                </a:solidFill>
                <a:latin typeface="Georgia" panose="02040502050405020303" pitchFamily="18" charset="0"/>
              </a:defRPr>
            </a:lvl6pPr>
            <a:lvl7pPr marL="914400" algn="l" rtl="0" eaLnBrk="1" fontAlgn="base" hangingPunct="1">
              <a:spcBef>
                <a:spcPct val="0"/>
              </a:spcBef>
              <a:spcAft>
                <a:spcPct val="0"/>
              </a:spcAft>
              <a:defRPr sz="3400">
                <a:solidFill>
                  <a:schemeClr val="tx1"/>
                </a:solidFill>
                <a:latin typeface="Georgia" panose="02040502050405020303" pitchFamily="18" charset="0"/>
              </a:defRPr>
            </a:lvl7pPr>
            <a:lvl8pPr marL="1371600" algn="l" rtl="0" eaLnBrk="1" fontAlgn="base" hangingPunct="1">
              <a:spcBef>
                <a:spcPct val="0"/>
              </a:spcBef>
              <a:spcAft>
                <a:spcPct val="0"/>
              </a:spcAft>
              <a:defRPr sz="3400">
                <a:solidFill>
                  <a:schemeClr val="tx1"/>
                </a:solidFill>
                <a:latin typeface="Georgia" panose="02040502050405020303" pitchFamily="18" charset="0"/>
              </a:defRPr>
            </a:lvl8pPr>
            <a:lvl9pPr marL="1828800" algn="l" rtl="0" eaLnBrk="1" fontAlgn="base" hangingPunct="1">
              <a:spcBef>
                <a:spcPct val="0"/>
              </a:spcBef>
              <a:spcAft>
                <a:spcPct val="0"/>
              </a:spcAft>
              <a:defRPr sz="3400">
                <a:solidFill>
                  <a:schemeClr val="tx1"/>
                </a:solidFill>
                <a:latin typeface="Georgia" panose="02040502050405020303" pitchFamily="18" charset="0"/>
              </a:defRPr>
            </a:lvl9pPr>
          </a:lstStyle>
          <a:p>
            <a:r>
              <a:rPr lang="en-US" dirty="0"/>
              <a:t>Case Study </a:t>
            </a:r>
          </a:p>
        </p:txBody>
      </p:sp>
      <p:pic>
        <p:nvPicPr>
          <p:cNvPr id="12" name="Picture 5" descr="Icon&#10;&#10;Description automatically generated">
            <a:extLst>
              <a:ext uri="{FF2B5EF4-FFF2-40B4-BE49-F238E27FC236}">
                <a16:creationId xmlns:a16="http://schemas.microsoft.com/office/drawing/2014/main" id="{16F7C7AC-6E02-4EB4-A810-DEA43EEFB5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7838" y="609600"/>
            <a:ext cx="94456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370076E7-B8C3-417A-BFF7-A74BDE4C2ED7}"/>
              </a:ext>
            </a:extLst>
          </p:cNvPr>
          <p:cNvGraphicFramePr>
            <a:graphicFrameLocks noGrp="1"/>
          </p:cNvGraphicFramePr>
          <p:nvPr>
            <p:extLst>
              <p:ext uri="{D42A27DB-BD31-4B8C-83A1-F6EECF244321}">
                <p14:modId xmlns:p14="http://schemas.microsoft.com/office/powerpoint/2010/main" val="2834280747"/>
              </p:ext>
            </p:extLst>
          </p:nvPr>
        </p:nvGraphicFramePr>
        <p:xfrm>
          <a:off x="556126" y="1998822"/>
          <a:ext cx="6906087" cy="1005898"/>
        </p:xfrm>
        <a:graphic>
          <a:graphicData uri="http://schemas.openxmlformats.org/drawingml/2006/table">
            <a:tbl>
              <a:tblPr firstRow="1" bandRow="1">
                <a:tableStyleId>{5C22544A-7EE6-4342-B048-85BDC9FD1C3A}</a:tableStyleId>
              </a:tblPr>
              <a:tblGrid>
                <a:gridCol w="2110874">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1594813">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2590800">
                  <a:extLst>
                    <a:ext uri="{9D8B030D-6E8A-4147-A177-3AD203B41FA5}">
                      <a16:colId xmlns:a16="http://schemas.microsoft.com/office/drawing/2014/main" val="20004"/>
                    </a:ext>
                  </a:extLst>
                </a:gridCol>
              </a:tblGrid>
              <a:tr h="0">
                <a:tc>
                  <a:txBody>
                    <a:bodyPr/>
                    <a:lstStyle/>
                    <a:p>
                      <a:pPr marR="0" lvl="0" algn="ctr">
                        <a:lnSpc>
                          <a:spcPct val="100000"/>
                        </a:lnSpc>
                        <a:spcBef>
                          <a:spcPts val="0"/>
                        </a:spcBef>
                        <a:spcAft>
                          <a:spcPts val="0"/>
                        </a:spcAft>
                      </a:pPr>
                      <a:r>
                        <a:rPr lang="en-US" sz="2000" b="0">
                          <a:latin typeface="+mn-lt"/>
                          <a:ea typeface="Calibri" panose="020F0502020204030204" pitchFamily="34" charset="0"/>
                          <a:cs typeface="Times New Roman" panose="02020603050405020304" pitchFamily="18" charset="0"/>
                        </a:rPr>
                        <a:t>Business owner Male 55 </a:t>
                      </a:r>
                    </a:p>
                    <a:p>
                      <a:pPr marR="0" lvl="0" algn="ctr">
                        <a:lnSpc>
                          <a:spcPct val="100000"/>
                        </a:lnSpc>
                        <a:spcBef>
                          <a:spcPts val="0"/>
                        </a:spcBef>
                        <a:spcAft>
                          <a:spcPts val="0"/>
                        </a:spcAft>
                      </a:pPr>
                      <a:r>
                        <a:rPr lang="en-US" sz="2000" b="0">
                          <a:latin typeface="+mn-lt"/>
                          <a:ea typeface="Calibri" panose="020F0502020204030204" pitchFamily="34" charset="0"/>
                          <a:cs typeface="Times New Roman" panose="02020603050405020304" pitchFamily="18" charset="0"/>
                        </a:rPr>
                        <a:t>Standard Risk</a:t>
                      </a:r>
                      <a:endParaRPr lang="en-US" sz="2000" b="0" dirty="0">
                        <a:latin typeface="+mn-lt"/>
                        <a:ea typeface="Calibri" panose="020F0502020204030204" pitchFamily="34" charset="0"/>
                        <a:cs typeface="Times New Roman" panose="02020603050405020304" pitchFamily="18" charset="0"/>
                      </a:endParaRP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latin typeface="+mn-lt"/>
                          <a:cs typeface="Calibri" panose="020F0502020204030204" pitchFamily="34" charset="0"/>
                        </a:rPr>
                        <a:t>$1,000,000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latin typeface="+mn-lt"/>
                          <a:cs typeface="Calibri" panose="020F0502020204030204" pitchFamily="34" charset="0"/>
                        </a:rPr>
                        <a:t>coverage</a:t>
                      </a:r>
                      <a:endParaRPr lang="en-US" sz="2000" b="0" dirty="0">
                        <a:latin typeface="+mn-lt"/>
                      </a:endParaRP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a:spcBef>
                          <a:spcPts val="0"/>
                        </a:spcBef>
                        <a:spcAft>
                          <a:spcPts val="600"/>
                        </a:spcAft>
                        <a:buClr>
                          <a:srgbClr val="C00000"/>
                        </a:buClr>
                        <a:buFont typeface="Arial" panose="020B0604020202020204" pitchFamily="34" charset="0"/>
                        <a:buNone/>
                      </a:pPr>
                      <a:r>
                        <a:rPr lang="en-US" sz="2000" b="0" dirty="0">
                          <a:latin typeface="Calibri" panose="020F0502020204030204" pitchFamily="34" charset="0"/>
                          <a:ea typeface="Calibri" panose="020F0502020204030204" pitchFamily="34" charset="0"/>
                          <a:cs typeface="Times New Roman" panose="02020603050405020304" pitchFamily="18" charset="0"/>
                        </a:rPr>
                        <a:t>Borrows $32,600 Premium Annually </a:t>
                      </a:r>
                      <a:br>
                        <a:rPr lang="en-US" sz="2000" b="0" dirty="0">
                          <a:latin typeface="Calibri" panose="020F0502020204030204" pitchFamily="34" charset="0"/>
                          <a:ea typeface="Calibri" panose="020F0502020204030204" pitchFamily="34" charset="0"/>
                          <a:cs typeface="Times New Roman" panose="02020603050405020304" pitchFamily="18" charset="0"/>
                        </a:rPr>
                      </a:br>
                      <a:r>
                        <a:rPr lang="en-US" sz="2000" b="0" dirty="0">
                          <a:latin typeface="Calibri" panose="020F0502020204030204" pitchFamily="34" charset="0"/>
                          <a:ea typeface="Calibri" panose="020F0502020204030204" pitchFamily="34" charset="0"/>
                          <a:cs typeface="Times New Roman" panose="02020603050405020304" pitchFamily="18" charset="0"/>
                        </a:rPr>
                        <a:t>at 3%</a:t>
                      </a:r>
                    </a:p>
                  </a:txBody>
                  <a:tcPr marT="45749" marB="45749" anchor="ctr">
                    <a:solidFill>
                      <a:srgbClr val="224F8B"/>
                    </a:solidFill>
                  </a:tcPr>
                </a:tc>
                <a:extLst>
                  <a:ext uri="{0D108BD9-81ED-4DB2-BD59-A6C34878D82A}">
                    <a16:rowId xmlns:a16="http://schemas.microsoft.com/office/drawing/2014/main" val="10000"/>
                  </a:ext>
                </a:extLst>
              </a:tr>
            </a:tbl>
          </a:graphicData>
        </a:graphic>
      </p:graphicFrame>
      <p:pic>
        <p:nvPicPr>
          <p:cNvPr id="16" name="Picture 6">
            <a:extLst>
              <a:ext uri="{FF2B5EF4-FFF2-40B4-BE49-F238E27FC236}">
                <a16:creationId xmlns:a16="http://schemas.microsoft.com/office/drawing/2014/main" id="{08FDC67D-818E-4AFF-958D-656EDC11F5CB}"/>
              </a:ext>
            </a:extLst>
          </p:cNvPr>
          <p:cNvPicPr>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l="36156" t="23550" r="26959" b="17664"/>
          <a:stretch/>
        </p:blipFill>
        <p:spPr>
          <a:xfrm>
            <a:off x="7889875" y="2057400"/>
            <a:ext cx="3695700" cy="3925888"/>
          </a:xfrm>
          <a:prstGeom prst="rect">
            <a:avLst/>
          </a:prstGeom>
        </p:spPr>
      </p:pic>
      <p:sp>
        <p:nvSpPr>
          <p:cNvPr id="9" name="Rectangle 8">
            <a:extLst>
              <a:ext uri="{FF2B5EF4-FFF2-40B4-BE49-F238E27FC236}">
                <a16:creationId xmlns:a16="http://schemas.microsoft.com/office/drawing/2014/main" id="{54C36ADF-9C88-4C3C-9AE9-56E1B4FEB52C}"/>
              </a:ext>
            </a:extLst>
          </p:cNvPr>
          <p:cNvSpPr/>
          <p:nvPr/>
        </p:nvSpPr>
        <p:spPr>
          <a:xfrm>
            <a:off x="520031" y="6015335"/>
            <a:ext cx="7063873" cy="276999"/>
          </a:xfrm>
          <a:prstGeom prst="rect">
            <a:avLst/>
          </a:prstGeom>
        </p:spPr>
        <p:txBody>
          <a:bodyPr wrap="square">
            <a:spAutoFit/>
          </a:bodyPr>
          <a:lstStyle/>
          <a:p>
            <a:pPr marR="0" lvl="0">
              <a:spcBef>
                <a:spcPts val="0"/>
              </a:spcBef>
            </a:pPr>
            <a:r>
              <a:rPr lang="en-US" sz="1200" dirty="0">
                <a:latin typeface="+mj-lt"/>
                <a:ea typeface="Calibri" panose="020F0502020204030204" pitchFamily="34" charset="0"/>
                <a:cs typeface="Times New Roman" panose="02020603050405020304" pitchFamily="18" charset="0"/>
              </a:rPr>
              <a:t>*</a:t>
            </a:r>
            <a:r>
              <a:rPr lang="en-US" sz="1200" dirty="0">
                <a:latin typeface="+mj-lt"/>
              </a:rPr>
              <a:t>This is a hypothetical example. The rates referenced are not guaranteed and for discussion purposes only.</a:t>
            </a:r>
            <a:endParaRPr lang="en-US"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583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7225BB-8815-4CDA-BE3B-24EC1A9056A1}"/>
              </a:ext>
            </a:extLst>
          </p:cNvPr>
          <p:cNvSpPr>
            <a:spLocks noGrp="1"/>
          </p:cNvSpPr>
          <p:nvPr>
            <p:ph type="body" sz="quarter" idx="10"/>
          </p:nvPr>
        </p:nvSpPr>
        <p:spPr/>
        <p:txBody>
          <a:bodyPr/>
          <a:lstStyle/>
          <a:p>
            <a:r>
              <a:rPr lang="en-US" dirty="0"/>
              <a:t>Liquidity Event Results </a:t>
            </a:r>
          </a:p>
        </p:txBody>
      </p:sp>
      <p:sp>
        <p:nvSpPr>
          <p:cNvPr id="5" name="Rectangle 4">
            <a:extLst>
              <a:ext uri="{FF2B5EF4-FFF2-40B4-BE49-F238E27FC236}">
                <a16:creationId xmlns:a16="http://schemas.microsoft.com/office/drawing/2014/main" id="{70DF6E95-C919-6848-860C-B94500EEE490}"/>
              </a:ext>
            </a:extLst>
          </p:cNvPr>
          <p:cNvSpPr/>
          <p:nvPr/>
        </p:nvSpPr>
        <p:spPr>
          <a:xfrm>
            <a:off x="543426" y="3276600"/>
            <a:ext cx="6918787" cy="1938992"/>
          </a:xfrm>
          <a:prstGeom prst="rect">
            <a:avLst/>
          </a:prstGeom>
        </p:spPr>
        <p:txBody>
          <a:bodyPr wrap="square">
            <a:spAutoFit/>
          </a:bodyPr>
          <a:lstStyle/>
          <a:p>
            <a:pPr marL="342900" marR="0" lvl="0" indent="-342900">
              <a:spcBef>
                <a:spcPts val="0"/>
              </a:spcBef>
              <a:spcAft>
                <a:spcPts val="600"/>
              </a:spcAft>
              <a:buClr>
                <a:srgbClr val="C00000"/>
              </a:buClr>
              <a:buFont typeface="Wingdings" pitchFamily="2"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Loan interest plus principal repayment year 10 </a:t>
            </a:r>
            <a:r>
              <a:rPr lang="en-US" sz="2000" dirty="0">
                <a:latin typeface="Calibri" panose="020F0502020204030204" pitchFamily="34" charset="0"/>
                <a:ea typeface="Calibri" panose="020F0502020204030204" pitchFamily="34" charset="0"/>
                <a:cs typeface="Times New Roman" panose="02020603050405020304" pitchFamily="18" charset="0"/>
              </a:rPr>
              <a:t>= $379,790</a:t>
            </a:r>
          </a:p>
          <a:p>
            <a:pPr marL="342900" marR="0" lvl="0" indent="-342900">
              <a:spcBef>
                <a:spcPts val="0"/>
              </a:spcBef>
              <a:spcAft>
                <a:spcPts val="600"/>
              </a:spcAft>
              <a:buClr>
                <a:srgbClr val="C00000"/>
              </a:buClr>
              <a:buFont typeface="Wingdings" pitchFamily="2"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IRR age 85 </a:t>
            </a:r>
            <a:r>
              <a:rPr lang="en-US" sz="2000" dirty="0">
                <a:latin typeface="Calibri" panose="020F0502020204030204" pitchFamily="34" charset="0"/>
                <a:ea typeface="Calibri" panose="020F0502020204030204" pitchFamily="34" charset="0"/>
                <a:cs typeface="Times New Roman" panose="02020603050405020304" pitchFamily="18" charset="0"/>
              </a:rPr>
              <a:t>= 3.85%</a:t>
            </a:r>
          </a:p>
          <a:p>
            <a:pPr marL="342900" marR="0" lvl="0" indent="-342900">
              <a:spcBef>
                <a:spcPts val="0"/>
              </a:spcBef>
              <a:spcAft>
                <a:spcPts val="6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Requires Gift to Trust subject to limitations</a:t>
            </a:r>
          </a:p>
          <a:p>
            <a:pPr marL="342900" marR="0" lvl="0" indent="-342900">
              <a:spcBef>
                <a:spcPts val="0"/>
              </a:spcBef>
              <a:spcAft>
                <a:spcPts val="6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Annual loans result in lack of locked-in rate</a:t>
            </a:r>
          </a:p>
          <a:p>
            <a:pPr marL="342900" marR="0" lvl="0" indent="-342900">
              <a:spcBef>
                <a:spcPts val="0"/>
              </a:spcBef>
              <a:spcAft>
                <a:spcPts val="6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Collateral requirements high as policy not maximally funded</a:t>
            </a:r>
          </a:p>
        </p:txBody>
      </p:sp>
      <p:pic>
        <p:nvPicPr>
          <p:cNvPr id="8" name="Graphic 7">
            <a:extLst>
              <a:ext uri="{FF2B5EF4-FFF2-40B4-BE49-F238E27FC236}">
                <a16:creationId xmlns:a16="http://schemas.microsoft.com/office/drawing/2014/main" id="{EE53898D-698F-1542-A4F2-D27D870F3EE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515600" y="990600"/>
            <a:ext cx="762000" cy="762000"/>
          </a:xfrm>
          <a:prstGeom prst="rect">
            <a:avLst/>
          </a:prstGeom>
        </p:spPr>
      </p:pic>
      <p:sp>
        <p:nvSpPr>
          <p:cNvPr id="10" name="Title 1">
            <a:extLst>
              <a:ext uri="{FF2B5EF4-FFF2-40B4-BE49-F238E27FC236}">
                <a16:creationId xmlns:a16="http://schemas.microsoft.com/office/drawing/2014/main" id="{6C8F1A9A-D188-40DC-8B7B-01C38A947F73}"/>
              </a:ext>
            </a:extLst>
          </p:cNvPr>
          <p:cNvSpPr txBox="1">
            <a:spLocks/>
          </p:cNvSpPr>
          <p:nvPr/>
        </p:nvSpPr>
        <p:spPr bwMode="auto">
          <a:xfrm>
            <a:off x="571641" y="484632"/>
            <a:ext cx="5303520" cy="52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tx1"/>
                </a:solidFill>
                <a:latin typeface="Georgia" panose="02040502050405020303" pitchFamily="18" charset="0"/>
              </a:defRPr>
            </a:lvl2pPr>
            <a:lvl3pPr algn="l" rtl="0" eaLnBrk="1" fontAlgn="base" hangingPunct="1">
              <a:spcBef>
                <a:spcPct val="0"/>
              </a:spcBef>
              <a:spcAft>
                <a:spcPct val="0"/>
              </a:spcAft>
              <a:defRPr sz="3400">
                <a:solidFill>
                  <a:schemeClr val="tx1"/>
                </a:solidFill>
                <a:latin typeface="Georgia" panose="02040502050405020303" pitchFamily="18" charset="0"/>
              </a:defRPr>
            </a:lvl3pPr>
            <a:lvl4pPr algn="l" rtl="0" eaLnBrk="1" fontAlgn="base" hangingPunct="1">
              <a:spcBef>
                <a:spcPct val="0"/>
              </a:spcBef>
              <a:spcAft>
                <a:spcPct val="0"/>
              </a:spcAft>
              <a:defRPr sz="3400">
                <a:solidFill>
                  <a:schemeClr val="tx1"/>
                </a:solidFill>
                <a:latin typeface="Georgia" panose="02040502050405020303" pitchFamily="18" charset="0"/>
              </a:defRPr>
            </a:lvl4pPr>
            <a:lvl5pPr algn="l" rtl="0" eaLnBrk="1" fontAlgn="base" hangingPunct="1">
              <a:spcBef>
                <a:spcPct val="0"/>
              </a:spcBef>
              <a:spcAft>
                <a:spcPct val="0"/>
              </a:spcAft>
              <a:defRPr sz="3400">
                <a:solidFill>
                  <a:schemeClr val="tx1"/>
                </a:solidFill>
                <a:latin typeface="Georgia" panose="02040502050405020303" pitchFamily="18" charset="0"/>
              </a:defRPr>
            </a:lvl5pPr>
            <a:lvl6pPr marL="457200" algn="l" rtl="0" eaLnBrk="1" fontAlgn="base" hangingPunct="1">
              <a:spcBef>
                <a:spcPct val="0"/>
              </a:spcBef>
              <a:spcAft>
                <a:spcPct val="0"/>
              </a:spcAft>
              <a:defRPr sz="3400">
                <a:solidFill>
                  <a:schemeClr val="tx1"/>
                </a:solidFill>
                <a:latin typeface="Georgia" panose="02040502050405020303" pitchFamily="18" charset="0"/>
              </a:defRPr>
            </a:lvl6pPr>
            <a:lvl7pPr marL="914400" algn="l" rtl="0" eaLnBrk="1" fontAlgn="base" hangingPunct="1">
              <a:spcBef>
                <a:spcPct val="0"/>
              </a:spcBef>
              <a:spcAft>
                <a:spcPct val="0"/>
              </a:spcAft>
              <a:defRPr sz="3400">
                <a:solidFill>
                  <a:schemeClr val="tx1"/>
                </a:solidFill>
                <a:latin typeface="Georgia" panose="02040502050405020303" pitchFamily="18" charset="0"/>
              </a:defRPr>
            </a:lvl7pPr>
            <a:lvl8pPr marL="1371600" algn="l" rtl="0" eaLnBrk="1" fontAlgn="base" hangingPunct="1">
              <a:spcBef>
                <a:spcPct val="0"/>
              </a:spcBef>
              <a:spcAft>
                <a:spcPct val="0"/>
              </a:spcAft>
              <a:defRPr sz="3400">
                <a:solidFill>
                  <a:schemeClr val="tx1"/>
                </a:solidFill>
                <a:latin typeface="Georgia" panose="02040502050405020303" pitchFamily="18" charset="0"/>
              </a:defRPr>
            </a:lvl8pPr>
            <a:lvl9pPr marL="1828800" algn="l" rtl="0" eaLnBrk="1" fontAlgn="base" hangingPunct="1">
              <a:spcBef>
                <a:spcPct val="0"/>
              </a:spcBef>
              <a:spcAft>
                <a:spcPct val="0"/>
              </a:spcAft>
              <a:defRPr sz="3400">
                <a:solidFill>
                  <a:schemeClr val="tx1"/>
                </a:solidFill>
                <a:latin typeface="Georgia" panose="02040502050405020303" pitchFamily="18" charset="0"/>
              </a:defRPr>
            </a:lvl9pPr>
          </a:lstStyle>
          <a:p>
            <a:r>
              <a:rPr lang="en-US" dirty="0"/>
              <a:t>Case Study </a:t>
            </a:r>
          </a:p>
        </p:txBody>
      </p:sp>
      <p:pic>
        <p:nvPicPr>
          <p:cNvPr id="11" name="Picture 5" descr="Icon&#10;&#10;Description automatically generated">
            <a:extLst>
              <a:ext uri="{FF2B5EF4-FFF2-40B4-BE49-F238E27FC236}">
                <a16:creationId xmlns:a16="http://schemas.microsoft.com/office/drawing/2014/main" id="{2E607279-DCFF-4B95-B5EE-1FB9501B2BD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7838" y="609600"/>
            <a:ext cx="94456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a:extLst>
              <a:ext uri="{FF2B5EF4-FFF2-40B4-BE49-F238E27FC236}">
                <a16:creationId xmlns:a16="http://schemas.microsoft.com/office/drawing/2014/main" id="{323FAB98-3D35-48DD-B3C2-46A070EAA464}"/>
              </a:ext>
            </a:extLst>
          </p:cNvPr>
          <p:cNvGraphicFramePr>
            <a:graphicFrameLocks noGrp="1"/>
          </p:cNvGraphicFramePr>
          <p:nvPr>
            <p:extLst>
              <p:ext uri="{D42A27DB-BD31-4B8C-83A1-F6EECF244321}">
                <p14:modId xmlns:p14="http://schemas.microsoft.com/office/powerpoint/2010/main" val="143374431"/>
              </p:ext>
            </p:extLst>
          </p:nvPr>
        </p:nvGraphicFramePr>
        <p:xfrm>
          <a:off x="556126" y="1998822"/>
          <a:ext cx="6906087" cy="1005898"/>
        </p:xfrm>
        <a:graphic>
          <a:graphicData uri="http://schemas.openxmlformats.org/drawingml/2006/table">
            <a:tbl>
              <a:tblPr firstRow="1" bandRow="1">
                <a:tableStyleId>{5C22544A-7EE6-4342-B048-85BDC9FD1C3A}</a:tableStyleId>
              </a:tblPr>
              <a:tblGrid>
                <a:gridCol w="2110874">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1594813">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2590800">
                  <a:extLst>
                    <a:ext uri="{9D8B030D-6E8A-4147-A177-3AD203B41FA5}">
                      <a16:colId xmlns:a16="http://schemas.microsoft.com/office/drawing/2014/main" val="20004"/>
                    </a:ext>
                  </a:extLst>
                </a:gridCol>
              </a:tblGrid>
              <a:tr h="0">
                <a:tc>
                  <a:txBody>
                    <a:bodyPr/>
                    <a:lstStyle/>
                    <a:p>
                      <a:pPr marR="0" lvl="0" algn="ctr">
                        <a:lnSpc>
                          <a:spcPct val="100000"/>
                        </a:lnSpc>
                        <a:spcBef>
                          <a:spcPts val="0"/>
                        </a:spcBef>
                        <a:spcAft>
                          <a:spcPts val="0"/>
                        </a:spcAft>
                      </a:pPr>
                      <a:r>
                        <a:rPr lang="en-US" sz="2000" b="0">
                          <a:latin typeface="+mn-lt"/>
                          <a:ea typeface="Calibri" panose="020F0502020204030204" pitchFamily="34" charset="0"/>
                          <a:cs typeface="Times New Roman" panose="02020603050405020304" pitchFamily="18" charset="0"/>
                        </a:rPr>
                        <a:t>Business owner Male 55 </a:t>
                      </a:r>
                    </a:p>
                    <a:p>
                      <a:pPr marR="0" lvl="0" algn="ctr">
                        <a:lnSpc>
                          <a:spcPct val="100000"/>
                        </a:lnSpc>
                        <a:spcBef>
                          <a:spcPts val="0"/>
                        </a:spcBef>
                        <a:spcAft>
                          <a:spcPts val="0"/>
                        </a:spcAft>
                      </a:pPr>
                      <a:r>
                        <a:rPr lang="en-US" sz="2000" b="0">
                          <a:latin typeface="+mn-lt"/>
                          <a:ea typeface="Calibri" panose="020F0502020204030204" pitchFamily="34" charset="0"/>
                          <a:cs typeface="Times New Roman" panose="02020603050405020304" pitchFamily="18" charset="0"/>
                        </a:rPr>
                        <a:t>Standard Risk</a:t>
                      </a:r>
                      <a:endParaRPr lang="en-US" sz="2000" b="0" dirty="0">
                        <a:latin typeface="+mn-lt"/>
                        <a:ea typeface="Calibri" panose="020F0502020204030204" pitchFamily="34" charset="0"/>
                        <a:cs typeface="Times New Roman" panose="02020603050405020304" pitchFamily="18" charset="0"/>
                      </a:endParaRP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latin typeface="+mn-lt"/>
                          <a:cs typeface="Calibri" panose="020F0502020204030204" pitchFamily="34" charset="0"/>
                        </a:rPr>
                        <a:t>$1,000,000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latin typeface="+mn-lt"/>
                          <a:cs typeface="Calibri" panose="020F0502020204030204" pitchFamily="34" charset="0"/>
                        </a:rPr>
                        <a:t>coverage</a:t>
                      </a:r>
                      <a:endParaRPr lang="en-US" sz="2000" b="0" dirty="0">
                        <a:latin typeface="+mn-lt"/>
                      </a:endParaRP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a:spcBef>
                          <a:spcPts val="0"/>
                        </a:spcBef>
                        <a:spcAft>
                          <a:spcPts val="600"/>
                        </a:spcAft>
                        <a:buClr>
                          <a:srgbClr val="C00000"/>
                        </a:buClr>
                        <a:buFont typeface="Arial" panose="020B0604020202020204" pitchFamily="34" charset="0"/>
                        <a:buNone/>
                      </a:pPr>
                      <a:r>
                        <a:rPr lang="en-US" sz="2000" b="0" dirty="0">
                          <a:latin typeface="Calibri" panose="020F0502020204030204" pitchFamily="34" charset="0"/>
                          <a:ea typeface="Calibri" panose="020F0502020204030204" pitchFamily="34" charset="0"/>
                          <a:cs typeface="Times New Roman" panose="02020603050405020304" pitchFamily="18" charset="0"/>
                        </a:rPr>
                        <a:t>Borrows $32,600 Premium Annually </a:t>
                      </a:r>
                      <a:br>
                        <a:rPr lang="en-US" sz="2000" b="0" dirty="0">
                          <a:latin typeface="Calibri" panose="020F0502020204030204" pitchFamily="34" charset="0"/>
                          <a:ea typeface="Calibri" panose="020F0502020204030204" pitchFamily="34" charset="0"/>
                          <a:cs typeface="Times New Roman" panose="02020603050405020304" pitchFamily="18" charset="0"/>
                        </a:rPr>
                      </a:br>
                      <a:r>
                        <a:rPr lang="en-US" sz="2000" b="0" dirty="0">
                          <a:latin typeface="Calibri" panose="020F0502020204030204" pitchFamily="34" charset="0"/>
                          <a:ea typeface="Calibri" panose="020F0502020204030204" pitchFamily="34" charset="0"/>
                          <a:cs typeface="Times New Roman" panose="02020603050405020304" pitchFamily="18" charset="0"/>
                        </a:rPr>
                        <a:t>at 3%</a:t>
                      </a:r>
                    </a:p>
                  </a:txBody>
                  <a:tcPr marT="45749" marB="45749" anchor="ctr">
                    <a:solidFill>
                      <a:srgbClr val="224F8B"/>
                    </a:solidFill>
                  </a:tcPr>
                </a:tc>
                <a:extLst>
                  <a:ext uri="{0D108BD9-81ED-4DB2-BD59-A6C34878D82A}">
                    <a16:rowId xmlns:a16="http://schemas.microsoft.com/office/drawing/2014/main" val="10000"/>
                  </a:ext>
                </a:extLst>
              </a:tr>
            </a:tbl>
          </a:graphicData>
        </a:graphic>
      </p:graphicFrame>
      <p:pic>
        <p:nvPicPr>
          <p:cNvPr id="14" name="Picture 6">
            <a:extLst>
              <a:ext uri="{FF2B5EF4-FFF2-40B4-BE49-F238E27FC236}">
                <a16:creationId xmlns:a16="http://schemas.microsoft.com/office/drawing/2014/main" id="{AE14A3C6-EE58-4FD8-BDD7-211EBECED5D7}"/>
              </a:ext>
            </a:extLst>
          </p:cNvPr>
          <p:cNvPicPr>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l="36156" t="23550" r="26959" b="17664"/>
          <a:stretch/>
        </p:blipFill>
        <p:spPr>
          <a:xfrm>
            <a:off x="7889875" y="2057400"/>
            <a:ext cx="3695700" cy="3925888"/>
          </a:xfrm>
          <a:prstGeom prst="rect">
            <a:avLst/>
          </a:prstGeom>
        </p:spPr>
      </p:pic>
      <p:sp>
        <p:nvSpPr>
          <p:cNvPr id="9" name="Rectangle 8">
            <a:extLst>
              <a:ext uri="{FF2B5EF4-FFF2-40B4-BE49-F238E27FC236}">
                <a16:creationId xmlns:a16="http://schemas.microsoft.com/office/drawing/2014/main" id="{997E638B-D434-4CB6-B983-B67E8189401B}"/>
              </a:ext>
            </a:extLst>
          </p:cNvPr>
          <p:cNvSpPr/>
          <p:nvPr/>
        </p:nvSpPr>
        <p:spPr>
          <a:xfrm>
            <a:off x="520031" y="6015335"/>
            <a:ext cx="7063873" cy="276999"/>
          </a:xfrm>
          <a:prstGeom prst="rect">
            <a:avLst/>
          </a:prstGeom>
        </p:spPr>
        <p:txBody>
          <a:bodyPr wrap="square">
            <a:spAutoFit/>
          </a:bodyPr>
          <a:lstStyle/>
          <a:p>
            <a:pPr marR="0" lvl="0">
              <a:spcBef>
                <a:spcPts val="0"/>
              </a:spcBef>
            </a:pPr>
            <a:r>
              <a:rPr lang="en-US" sz="1200" dirty="0">
                <a:latin typeface="+mj-lt"/>
                <a:ea typeface="Calibri" panose="020F0502020204030204" pitchFamily="34" charset="0"/>
                <a:cs typeface="Times New Roman" panose="02020603050405020304" pitchFamily="18" charset="0"/>
              </a:rPr>
              <a:t>*</a:t>
            </a:r>
            <a:r>
              <a:rPr lang="en-US" sz="1200" dirty="0">
                <a:latin typeface="+mj-lt"/>
              </a:rPr>
              <a:t>This is a hypothetical example. The rates referenced are not guaranteed and for discussion purposes only.</a:t>
            </a:r>
            <a:endParaRPr lang="en-US"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5479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E28754-159D-4849-82F9-7EE42A3DF2AD}"/>
              </a:ext>
            </a:extLst>
          </p:cNvPr>
          <p:cNvSpPr>
            <a:spLocks noGrp="1"/>
          </p:cNvSpPr>
          <p:nvPr>
            <p:ph type="body" sz="quarter" idx="10"/>
          </p:nvPr>
        </p:nvSpPr>
        <p:spPr>
          <a:xfrm>
            <a:off x="571500" y="1097280"/>
            <a:ext cx="6126480" cy="274320"/>
          </a:xfrm>
        </p:spPr>
        <p:txBody>
          <a:bodyPr/>
          <a:lstStyle/>
          <a:p>
            <a:r>
              <a:rPr lang="en-US" dirty="0"/>
              <a:t>GRAT Repayment Strategy </a:t>
            </a:r>
          </a:p>
        </p:txBody>
      </p:sp>
      <p:sp>
        <p:nvSpPr>
          <p:cNvPr id="5" name="Rectangle 4">
            <a:extLst>
              <a:ext uri="{FF2B5EF4-FFF2-40B4-BE49-F238E27FC236}">
                <a16:creationId xmlns:a16="http://schemas.microsoft.com/office/drawing/2014/main" id="{70DF6E95-C919-6848-860C-B94500EEE490}"/>
              </a:ext>
            </a:extLst>
          </p:cNvPr>
          <p:cNvSpPr/>
          <p:nvPr/>
        </p:nvSpPr>
        <p:spPr>
          <a:xfrm>
            <a:off x="533400" y="3276600"/>
            <a:ext cx="7005013" cy="1554272"/>
          </a:xfrm>
          <a:prstGeom prst="rect">
            <a:avLst/>
          </a:prstGeom>
        </p:spPr>
        <p:txBody>
          <a:bodyPr wrap="square">
            <a:spAutoFit/>
          </a:bodyPr>
          <a:lstStyle/>
          <a:p>
            <a:pPr marL="342900" marR="0" lvl="0" indent="-342900">
              <a:spcBef>
                <a:spcPts val="0"/>
              </a:spcBef>
              <a:spcAft>
                <a:spcPts val="600"/>
              </a:spcAft>
              <a:buClr>
                <a:srgbClr val="C00000"/>
              </a:buClr>
              <a:buFont typeface="Wingdings" pitchFamily="2"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Business gifts </a:t>
            </a:r>
            <a:r>
              <a:rPr lang="en-US" sz="2000" dirty="0">
                <a:latin typeface="Calibri" panose="020F0502020204030204" pitchFamily="34" charset="0"/>
                <a:ea typeface="Calibri" panose="020F0502020204030204" pitchFamily="34" charset="0"/>
                <a:cs typeface="Times New Roman" panose="02020603050405020304" pitchFamily="18" charset="0"/>
              </a:rPr>
              <a:t>$610,000 of stock to GRAT Zero Taxable Gift</a:t>
            </a:r>
          </a:p>
          <a:p>
            <a:pPr marL="342900" marR="0" lvl="0" indent="-342900">
              <a:spcBef>
                <a:spcPts val="0"/>
              </a:spcBef>
              <a:spcAft>
                <a:spcPts val="600"/>
              </a:spcAft>
              <a:buClr>
                <a:srgbClr val="C00000"/>
              </a:buClr>
              <a:buFont typeface="Wingdings" pitchFamily="2"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GRAT earns </a:t>
            </a:r>
            <a:r>
              <a:rPr lang="en-US" sz="2000" dirty="0">
                <a:latin typeface="Calibri" panose="020F0502020204030204" pitchFamily="34" charset="0"/>
                <a:ea typeface="Calibri" panose="020F0502020204030204" pitchFamily="34" charset="0"/>
                <a:cs typeface="Times New Roman" panose="02020603050405020304" pitchFamily="18" charset="0"/>
              </a:rPr>
              <a:t>3% Income and 5% Growth </a:t>
            </a:r>
          </a:p>
          <a:p>
            <a:pPr marL="342900" marR="0" lvl="0" indent="-342900">
              <a:spcBef>
                <a:spcPts val="0"/>
              </a:spcBef>
              <a:spcAft>
                <a:spcPts val="600"/>
              </a:spcAft>
              <a:buClr>
                <a:srgbClr val="C00000"/>
              </a:buClr>
              <a:buFont typeface="Wingdings" pitchFamily="2"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GRAT pays Grantor Annuity </a:t>
            </a:r>
            <a:r>
              <a:rPr lang="en-US" sz="2000" dirty="0">
                <a:latin typeface="Calibri" panose="020F0502020204030204" pitchFamily="34" charset="0"/>
                <a:ea typeface="Calibri" panose="020F0502020204030204" pitchFamily="34" charset="0"/>
                <a:cs typeface="Times New Roman" panose="02020603050405020304" pitchFamily="18" charset="0"/>
              </a:rPr>
              <a:t>of $65,000 Annually for 10 years</a:t>
            </a:r>
          </a:p>
          <a:p>
            <a:pPr marL="342900" marR="0" lvl="0" indent="-342900">
              <a:spcBef>
                <a:spcPts val="0"/>
              </a:spcBef>
              <a:spcAft>
                <a:spcPts val="600"/>
              </a:spcAft>
              <a:buClr>
                <a:srgbClr val="C00000"/>
              </a:buClr>
              <a:buFont typeface="Wingdings" pitchFamily="2"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IDGT borrows premium from commercial lender </a:t>
            </a:r>
            <a:r>
              <a:rPr lang="en-US" sz="2000" dirty="0">
                <a:latin typeface="Calibri" panose="020F0502020204030204" pitchFamily="34" charset="0"/>
                <a:ea typeface="Calibri" panose="020F0502020204030204" pitchFamily="34" charset="0"/>
                <a:cs typeface="Times New Roman" panose="02020603050405020304" pitchFamily="18" charset="0"/>
              </a:rPr>
              <a:t>for 10 years</a:t>
            </a:r>
          </a:p>
        </p:txBody>
      </p:sp>
      <p:sp>
        <p:nvSpPr>
          <p:cNvPr id="10" name="Title 1">
            <a:extLst>
              <a:ext uri="{FF2B5EF4-FFF2-40B4-BE49-F238E27FC236}">
                <a16:creationId xmlns:a16="http://schemas.microsoft.com/office/drawing/2014/main" id="{64520A4F-1CB0-465B-9952-4C1FA7427F48}"/>
              </a:ext>
            </a:extLst>
          </p:cNvPr>
          <p:cNvSpPr txBox="1">
            <a:spLocks/>
          </p:cNvSpPr>
          <p:nvPr/>
        </p:nvSpPr>
        <p:spPr bwMode="auto">
          <a:xfrm>
            <a:off x="571641" y="484632"/>
            <a:ext cx="5303520" cy="52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tx1"/>
                </a:solidFill>
                <a:latin typeface="Georgia" panose="02040502050405020303" pitchFamily="18" charset="0"/>
              </a:defRPr>
            </a:lvl2pPr>
            <a:lvl3pPr algn="l" rtl="0" eaLnBrk="1" fontAlgn="base" hangingPunct="1">
              <a:spcBef>
                <a:spcPct val="0"/>
              </a:spcBef>
              <a:spcAft>
                <a:spcPct val="0"/>
              </a:spcAft>
              <a:defRPr sz="3400">
                <a:solidFill>
                  <a:schemeClr val="tx1"/>
                </a:solidFill>
                <a:latin typeface="Georgia" panose="02040502050405020303" pitchFamily="18" charset="0"/>
              </a:defRPr>
            </a:lvl3pPr>
            <a:lvl4pPr algn="l" rtl="0" eaLnBrk="1" fontAlgn="base" hangingPunct="1">
              <a:spcBef>
                <a:spcPct val="0"/>
              </a:spcBef>
              <a:spcAft>
                <a:spcPct val="0"/>
              </a:spcAft>
              <a:defRPr sz="3400">
                <a:solidFill>
                  <a:schemeClr val="tx1"/>
                </a:solidFill>
                <a:latin typeface="Georgia" panose="02040502050405020303" pitchFamily="18" charset="0"/>
              </a:defRPr>
            </a:lvl4pPr>
            <a:lvl5pPr algn="l" rtl="0" eaLnBrk="1" fontAlgn="base" hangingPunct="1">
              <a:spcBef>
                <a:spcPct val="0"/>
              </a:spcBef>
              <a:spcAft>
                <a:spcPct val="0"/>
              </a:spcAft>
              <a:defRPr sz="3400">
                <a:solidFill>
                  <a:schemeClr val="tx1"/>
                </a:solidFill>
                <a:latin typeface="Georgia" panose="02040502050405020303" pitchFamily="18" charset="0"/>
              </a:defRPr>
            </a:lvl5pPr>
            <a:lvl6pPr marL="457200" algn="l" rtl="0" eaLnBrk="1" fontAlgn="base" hangingPunct="1">
              <a:spcBef>
                <a:spcPct val="0"/>
              </a:spcBef>
              <a:spcAft>
                <a:spcPct val="0"/>
              </a:spcAft>
              <a:defRPr sz="3400">
                <a:solidFill>
                  <a:schemeClr val="tx1"/>
                </a:solidFill>
                <a:latin typeface="Georgia" panose="02040502050405020303" pitchFamily="18" charset="0"/>
              </a:defRPr>
            </a:lvl6pPr>
            <a:lvl7pPr marL="914400" algn="l" rtl="0" eaLnBrk="1" fontAlgn="base" hangingPunct="1">
              <a:spcBef>
                <a:spcPct val="0"/>
              </a:spcBef>
              <a:spcAft>
                <a:spcPct val="0"/>
              </a:spcAft>
              <a:defRPr sz="3400">
                <a:solidFill>
                  <a:schemeClr val="tx1"/>
                </a:solidFill>
                <a:latin typeface="Georgia" panose="02040502050405020303" pitchFamily="18" charset="0"/>
              </a:defRPr>
            </a:lvl7pPr>
            <a:lvl8pPr marL="1371600" algn="l" rtl="0" eaLnBrk="1" fontAlgn="base" hangingPunct="1">
              <a:spcBef>
                <a:spcPct val="0"/>
              </a:spcBef>
              <a:spcAft>
                <a:spcPct val="0"/>
              </a:spcAft>
              <a:defRPr sz="3400">
                <a:solidFill>
                  <a:schemeClr val="tx1"/>
                </a:solidFill>
                <a:latin typeface="Georgia" panose="02040502050405020303" pitchFamily="18" charset="0"/>
              </a:defRPr>
            </a:lvl8pPr>
            <a:lvl9pPr marL="1828800" algn="l" rtl="0" eaLnBrk="1" fontAlgn="base" hangingPunct="1">
              <a:spcBef>
                <a:spcPct val="0"/>
              </a:spcBef>
              <a:spcAft>
                <a:spcPct val="0"/>
              </a:spcAft>
              <a:defRPr sz="3400">
                <a:solidFill>
                  <a:schemeClr val="tx1"/>
                </a:solidFill>
                <a:latin typeface="Georgia" panose="02040502050405020303" pitchFamily="18" charset="0"/>
              </a:defRPr>
            </a:lvl9pPr>
          </a:lstStyle>
          <a:p>
            <a:r>
              <a:rPr lang="en-US" dirty="0"/>
              <a:t>Case Study </a:t>
            </a:r>
          </a:p>
        </p:txBody>
      </p:sp>
      <p:pic>
        <p:nvPicPr>
          <p:cNvPr id="11" name="Picture 5" descr="Icon&#10;&#10;Description automatically generated">
            <a:extLst>
              <a:ext uri="{FF2B5EF4-FFF2-40B4-BE49-F238E27FC236}">
                <a16:creationId xmlns:a16="http://schemas.microsoft.com/office/drawing/2014/main" id="{A6123DD6-33CB-4027-A370-AFA8B9FA27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7838" y="621323"/>
            <a:ext cx="94456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a:extLst>
              <a:ext uri="{FF2B5EF4-FFF2-40B4-BE49-F238E27FC236}">
                <a16:creationId xmlns:a16="http://schemas.microsoft.com/office/drawing/2014/main" id="{56C819E5-747C-4BA8-9FC8-348D8D5E4EA6}"/>
              </a:ext>
            </a:extLst>
          </p:cNvPr>
          <p:cNvGraphicFramePr>
            <a:graphicFrameLocks noGrp="1"/>
          </p:cNvGraphicFramePr>
          <p:nvPr>
            <p:extLst>
              <p:ext uri="{D42A27DB-BD31-4B8C-83A1-F6EECF244321}">
                <p14:modId xmlns:p14="http://schemas.microsoft.com/office/powerpoint/2010/main" val="4095713182"/>
              </p:ext>
            </p:extLst>
          </p:nvPr>
        </p:nvGraphicFramePr>
        <p:xfrm>
          <a:off x="556126" y="1998822"/>
          <a:ext cx="6906087" cy="1005898"/>
        </p:xfrm>
        <a:graphic>
          <a:graphicData uri="http://schemas.openxmlformats.org/drawingml/2006/table">
            <a:tbl>
              <a:tblPr firstRow="1" bandRow="1">
                <a:tableStyleId>{5C22544A-7EE6-4342-B048-85BDC9FD1C3A}</a:tableStyleId>
              </a:tblPr>
              <a:tblGrid>
                <a:gridCol w="2110874">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1594813">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2590800">
                  <a:extLst>
                    <a:ext uri="{9D8B030D-6E8A-4147-A177-3AD203B41FA5}">
                      <a16:colId xmlns:a16="http://schemas.microsoft.com/office/drawing/2014/main" val="20004"/>
                    </a:ext>
                  </a:extLst>
                </a:gridCol>
              </a:tblGrid>
              <a:tr h="0">
                <a:tc>
                  <a:txBody>
                    <a:bodyPr/>
                    <a:lstStyle/>
                    <a:p>
                      <a:pPr marR="0" lvl="0" algn="ctr">
                        <a:lnSpc>
                          <a:spcPct val="100000"/>
                        </a:lnSpc>
                        <a:spcBef>
                          <a:spcPts val="0"/>
                        </a:spcBef>
                        <a:spcAft>
                          <a:spcPts val="0"/>
                        </a:spcAft>
                      </a:pPr>
                      <a:r>
                        <a:rPr lang="en-US" sz="2000" b="0" dirty="0">
                          <a:latin typeface="+mn-lt"/>
                          <a:ea typeface="Calibri" panose="020F0502020204030204" pitchFamily="34" charset="0"/>
                          <a:cs typeface="Times New Roman" panose="02020603050405020304" pitchFamily="18" charset="0"/>
                        </a:rPr>
                        <a:t>Business owner Male 55 </a:t>
                      </a:r>
                    </a:p>
                    <a:p>
                      <a:pPr marR="0" lvl="0" algn="ctr">
                        <a:lnSpc>
                          <a:spcPct val="100000"/>
                        </a:lnSpc>
                        <a:spcBef>
                          <a:spcPts val="0"/>
                        </a:spcBef>
                        <a:spcAft>
                          <a:spcPts val="0"/>
                        </a:spcAft>
                      </a:pPr>
                      <a:r>
                        <a:rPr lang="en-US" sz="2000" b="0" dirty="0">
                          <a:latin typeface="+mn-lt"/>
                          <a:ea typeface="Calibri" panose="020F0502020204030204" pitchFamily="34" charset="0"/>
                          <a:cs typeface="Times New Roman" panose="02020603050405020304" pitchFamily="18" charset="0"/>
                        </a:rPr>
                        <a:t>Standard Risk</a:t>
                      </a: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Calibri" panose="020F0502020204030204" pitchFamily="34" charset="0"/>
                        </a:rPr>
                        <a:t>$1,000,000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Calibri" panose="020F0502020204030204" pitchFamily="34" charset="0"/>
                        </a:rPr>
                        <a:t>coverage</a:t>
                      </a:r>
                      <a:endParaRPr lang="en-US" sz="2000" b="0" dirty="0">
                        <a:latin typeface="+mn-lt"/>
                      </a:endParaRP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a:spcBef>
                          <a:spcPts val="0"/>
                        </a:spcBef>
                        <a:spcAft>
                          <a:spcPts val="600"/>
                        </a:spcAft>
                        <a:buClr>
                          <a:srgbClr val="C00000"/>
                        </a:buClr>
                        <a:buFont typeface="Arial" panose="020B0604020202020204" pitchFamily="34" charset="0"/>
                        <a:buNone/>
                      </a:pPr>
                      <a:r>
                        <a:rPr lang="en-US" sz="2000" b="0" dirty="0">
                          <a:latin typeface="Calibri" panose="020F0502020204030204" pitchFamily="34" charset="0"/>
                          <a:ea typeface="Calibri" panose="020F0502020204030204" pitchFamily="34" charset="0"/>
                          <a:cs typeface="Times New Roman" panose="02020603050405020304" pitchFamily="18" charset="0"/>
                        </a:rPr>
                        <a:t>Premium </a:t>
                      </a:r>
                      <a:br>
                        <a:rPr lang="en-US" sz="2000" b="0" dirty="0">
                          <a:latin typeface="Calibri" panose="020F0502020204030204" pitchFamily="34" charset="0"/>
                          <a:ea typeface="Calibri" panose="020F0502020204030204" pitchFamily="34" charset="0"/>
                          <a:cs typeface="Times New Roman" panose="02020603050405020304" pitchFamily="18" charset="0"/>
                        </a:rPr>
                      </a:br>
                      <a:r>
                        <a:rPr lang="en-US" sz="2000" b="0" dirty="0">
                          <a:latin typeface="Calibri" panose="020F0502020204030204" pitchFamily="34" charset="0"/>
                          <a:ea typeface="Calibri" panose="020F0502020204030204" pitchFamily="34" charset="0"/>
                          <a:cs typeface="Times New Roman" panose="02020603050405020304" pitchFamily="18" charset="0"/>
                        </a:rPr>
                        <a:t>$32,600 x 10 years</a:t>
                      </a:r>
                    </a:p>
                  </a:txBody>
                  <a:tcPr marT="45749" marB="45749" anchor="ctr">
                    <a:solidFill>
                      <a:srgbClr val="224F8B"/>
                    </a:solidFill>
                  </a:tcPr>
                </a:tc>
                <a:extLst>
                  <a:ext uri="{0D108BD9-81ED-4DB2-BD59-A6C34878D82A}">
                    <a16:rowId xmlns:a16="http://schemas.microsoft.com/office/drawing/2014/main" val="10000"/>
                  </a:ext>
                </a:extLst>
              </a:tr>
            </a:tbl>
          </a:graphicData>
        </a:graphic>
      </p:graphicFrame>
      <p:pic>
        <p:nvPicPr>
          <p:cNvPr id="14" name="Picture 6">
            <a:extLst>
              <a:ext uri="{FF2B5EF4-FFF2-40B4-BE49-F238E27FC236}">
                <a16:creationId xmlns:a16="http://schemas.microsoft.com/office/drawing/2014/main" id="{24A4E23E-9A70-4DBC-85CB-303CECC1644A}"/>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l="36156" t="23550" r="26959" b="17664"/>
          <a:stretch/>
        </p:blipFill>
        <p:spPr>
          <a:xfrm>
            <a:off x="7889875" y="2057400"/>
            <a:ext cx="3695700" cy="3925888"/>
          </a:xfrm>
          <a:prstGeom prst="rect">
            <a:avLst/>
          </a:prstGeom>
        </p:spPr>
      </p:pic>
      <p:sp>
        <p:nvSpPr>
          <p:cNvPr id="8" name="Rectangle 7">
            <a:extLst>
              <a:ext uri="{FF2B5EF4-FFF2-40B4-BE49-F238E27FC236}">
                <a16:creationId xmlns:a16="http://schemas.microsoft.com/office/drawing/2014/main" id="{77013332-DE15-4152-B86D-F00F71E69DA6}"/>
              </a:ext>
            </a:extLst>
          </p:cNvPr>
          <p:cNvSpPr/>
          <p:nvPr/>
        </p:nvSpPr>
        <p:spPr>
          <a:xfrm>
            <a:off x="520031" y="6015335"/>
            <a:ext cx="7063873" cy="276999"/>
          </a:xfrm>
          <a:prstGeom prst="rect">
            <a:avLst/>
          </a:prstGeom>
        </p:spPr>
        <p:txBody>
          <a:bodyPr wrap="square">
            <a:spAutoFit/>
          </a:bodyPr>
          <a:lstStyle/>
          <a:p>
            <a:pPr marR="0" lvl="0">
              <a:spcBef>
                <a:spcPts val="0"/>
              </a:spcBef>
            </a:pPr>
            <a:r>
              <a:rPr lang="en-US" sz="1200" dirty="0">
                <a:latin typeface="+mj-lt"/>
                <a:ea typeface="Calibri" panose="020F0502020204030204" pitchFamily="34" charset="0"/>
                <a:cs typeface="Times New Roman" panose="02020603050405020304" pitchFamily="18" charset="0"/>
              </a:rPr>
              <a:t>*</a:t>
            </a:r>
            <a:r>
              <a:rPr lang="en-US" sz="1200" dirty="0">
                <a:latin typeface="+mj-lt"/>
              </a:rPr>
              <a:t>This is a hypothetical example. The rates referenced are not guaranteed and for discussion purposes only.</a:t>
            </a:r>
            <a:endParaRPr lang="en-US"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36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269551-0E44-4C47-86C5-8F311623DD08}"/>
              </a:ext>
            </a:extLst>
          </p:cNvPr>
          <p:cNvSpPr>
            <a:spLocks noGrp="1"/>
          </p:cNvSpPr>
          <p:nvPr>
            <p:ph type="body" sz="quarter" idx="10"/>
          </p:nvPr>
        </p:nvSpPr>
        <p:spPr/>
        <p:txBody>
          <a:bodyPr/>
          <a:lstStyle/>
          <a:p>
            <a:r>
              <a:rPr lang="en-US" dirty="0"/>
              <a:t>GRAT Repayment Strategy Results </a:t>
            </a:r>
          </a:p>
        </p:txBody>
      </p:sp>
      <p:sp>
        <p:nvSpPr>
          <p:cNvPr id="5" name="Rectangle 4">
            <a:extLst>
              <a:ext uri="{FF2B5EF4-FFF2-40B4-BE49-F238E27FC236}">
                <a16:creationId xmlns:a16="http://schemas.microsoft.com/office/drawing/2014/main" id="{70DF6E95-C919-6848-860C-B94500EEE490}"/>
              </a:ext>
            </a:extLst>
          </p:cNvPr>
          <p:cNvSpPr/>
          <p:nvPr/>
        </p:nvSpPr>
        <p:spPr>
          <a:xfrm>
            <a:off x="533400" y="3276600"/>
            <a:ext cx="7162800" cy="1554272"/>
          </a:xfrm>
          <a:prstGeom prst="rect">
            <a:avLst/>
          </a:prstGeom>
        </p:spPr>
        <p:txBody>
          <a:bodyPr wrap="square">
            <a:spAutoFit/>
          </a:bodyPr>
          <a:lstStyle/>
          <a:p>
            <a:pPr marL="342900" marR="0" lvl="0" indent="-342900">
              <a:spcBef>
                <a:spcPts val="0"/>
              </a:spcBef>
              <a:spcAft>
                <a:spcPts val="6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GRAT matures end of 10 years with Residual Value of $380,000</a:t>
            </a:r>
          </a:p>
          <a:p>
            <a:pPr marL="342900" marR="0" lvl="0" indent="-342900">
              <a:spcBef>
                <a:spcPts val="0"/>
              </a:spcBef>
              <a:spcAft>
                <a:spcPts val="6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GRAT Beneficiary is IDGT</a:t>
            </a:r>
          </a:p>
          <a:p>
            <a:pPr marL="342900" marR="0" lvl="0" indent="-342900">
              <a:spcBef>
                <a:spcPts val="0"/>
              </a:spcBef>
              <a:spcAft>
                <a:spcPts val="6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IDGT uses $380,000 to repay commercial loan</a:t>
            </a:r>
          </a:p>
          <a:p>
            <a:pPr marL="342900" marR="0" lvl="0" indent="-342900">
              <a:spcBef>
                <a:spcPts val="0"/>
              </a:spcBef>
              <a:spcAft>
                <a:spcPts val="6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Total loan interest = $54,000 </a:t>
            </a:r>
          </a:p>
        </p:txBody>
      </p:sp>
      <p:sp>
        <p:nvSpPr>
          <p:cNvPr id="10" name="Title 1">
            <a:extLst>
              <a:ext uri="{FF2B5EF4-FFF2-40B4-BE49-F238E27FC236}">
                <a16:creationId xmlns:a16="http://schemas.microsoft.com/office/drawing/2014/main" id="{C33768EA-DA98-4818-88AA-E8721EA92156}"/>
              </a:ext>
            </a:extLst>
          </p:cNvPr>
          <p:cNvSpPr txBox="1">
            <a:spLocks/>
          </p:cNvSpPr>
          <p:nvPr/>
        </p:nvSpPr>
        <p:spPr bwMode="auto">
          <a:xfrm>
            <a:off x="571641" y="484632"/>
            <a:ext cx="5303520" cy="52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tx1"/>
                </a:solidFill>
                <a:latin typeface="Georgia" panose="02040502050405020303" pitchFamily="18" charset="0"/>
              </a:defRPr>
            </a:lvl2pPr>
            <a:lvl3pPr algn="l" rtl="0" eaLnBrk="1" fontAlgn="base" hangingPunct="1">
              <a:spcBef>
                <a:spcPct val="0"/>
              </a:spcBef>
              <a:spcAft>
                <a:spcPct val="0"/>
              </a:spcAft>
              <a:defRPr sz="3400">
                <a:solidFill>
                  <a:schemeClr val="tx1"/>
                </a:solidFill>
                <a:latin typeface="Georgia" panose="02040502050405020303" pitchFamily="18" charset="0"/>
              </a:defRPr>
            </a:lvl3pPr>
            <a:lvl4pPr algn="l" rtl="0" eaLnBrk="1" fontAlgn="base" hangingPunct="1">
              <a:spcBef>
                <a:spcPct val="0"/>
              </a:spcBef>
              <a:spcAft>
                <a:spcPct val="0"/>
              </a:spcAft>
              <a:defRPr sz="3400">
                <a:solidFill>
                  <a:schemeClr val="tx1"/>
                </a:solidFill>
                <a:latin typeface="Georgia" panose="02040502050405020303" pitchFamily="18" charset="0"/>
              </a:defRPr>
            </a:lvl4pPr>
            <a:lvl5pPr algn="l" rtl="0" eaLnBrk="1" fontAlgn="base" hangingPunct="1">
              <a:spcBef>
                <a:spcPct val="0"/>
              </a:spcBef>
              <a:spcAft>
                <a:spcPct val="0"/>
              </a:spcAft>
              <a:defRPr sz="3400">
                <a:solidFill>
                  <a:schemeClr val="tx1"/>
                </a:solidFill>
                <a:latin typeface="Georgia" panose="02040502050405020303" pitchFamily="18" charset="0"/>
              </a:defRPr>
            </a:lvl5pPr>
            <a:lvl6pPr marL="457200" algn="l" rtl="0" eaLnBrk="1" fontAlgn="base" hangingPunct="1">
              <a:spcBef>
                <a:spcPct val="0"/>
              </a:spcBef>
              <a:spcAft>
                <a:spcPct val="0"/>
              </a:spcAft>
              <a:defRPr sz="3400">
                <a:solidFill>
                  <a:schemeClr val="tx1"/>
                </a:solidFill>
                <a:latin typeface="Georgia" panose="02040502050405020303" pitchFamily="18" charset="0"/>
              </a:defRPr>
            </a:lvl6pPr>
            <a:lvl7pPr marL="914400" algn="l" rtl="0" eaLnBrk="1" fontAlgn="base" hangingPunct="1">
              <a:spcBef>
                <a:spcPct val="0"/>
              </a:spcBef>
              <a:spcAft>
                <a:spcPct val="0"/>
              </a:spcAft>
              <a:defRPr sz="3400">
                <a:solidFill>
                  <a:schemeClr val="tx1"/>
                </a:solidFill>
                <a:latin typeface="Georgia" panose="02040502050405020303" pitchFamily="18" charset="0"/>
              </a:defRPr>
            </a:lvl7pPr>
            <a:lvl8pPr marL="1371600" algn="l" rtl="0" eaLnBrk="1" fontAlgn="base" hangingPunct="1">
              <a:spcBef>
                <a:spcPct val="0"/>
              </a:spcBef>
              <a:spcAft>
                <a:spcPct val="0"/>
              </a:spcAft>
              <a:defRPr sz="3400">
                <a:solidFill>
                  <a:schemeClr val="tx1"/>
                </a:solidFill>
                <a:latin typeface="Georgia" panose="02040502050405020303" pitchFamily="18" charset="0"/>
              </a:defRPr>
            </a:lvl8pPr>
            <a:lvl9pPr marL="1828800" algn="l" rtl="0" eaLnBrk="1" fontAlgn="base" hangingPunct="1">
              <a:spcBef>
                <a:spcPct val="0"/>
              </a:spcBef>
              <a:spcAft>
                <a:spcPct val="0"/>
              </a:spcAft>
              <a:defRPr sz="3400">
                <a:solidFill>
                  <a:schemeClr val="tx1"/>
                </a:solidFill>
                <a:latin typeface="Georgia" panose="02040502050405020303" pitchFamily="18" charset="0"/>
              </a:defRPr>
            </a:lvl9pPr>
          </a:lstStyle>
          <a:p>
            <a:r>
              <a:rPr lang="en-US" dirty="0"/>
              <a:t>Case Study </a:t>
            </a:r>
          </a:p>
        </p:txBody>
      </p:sp>
      <p:pic>
        <p:nvPicPr>
          <p:cNvPr id="11" name="Picture 5" descr="Icon&#10;&#10;Description automatically generated">
            <a:extLst>
              <a:ext uri="{FF2B5EF4-FFF2-40B4-BE49-F238E27FC236}">
                <a16:creationId xmlns:a16="http://schemas.microsoft.com/office/drawing/2014/main" id="{E91E6C38-176F-485E-9B86-473DA0B382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7838" y="609600"/>
            <a:ext cx="94456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a:extLst>
              <a:ext uri="{FF2B5EF4-FFF2-40B4-BE49-F238E27FC236}">
                <a16:creationId xmlns:a16="http://schemas.microsoft.com/office/drawing/2014/main" id="{66648C2C-08CF-40F2-9459-7FF6334EA717}"/>
              </a:ext>
            </a:extLst>
          </p:cNvPr>
          <p:cNvGraphicFramePr>
            <a:graphicFrameLocks noGrp="1"/>
          </p:cNvGraphicFramePr>
          <p:nvPr>
            <p:extLst>
              <p:ext uri="{D42A27DB-BD31-4B8C-83A1-F6EECF244321}">
                <p14:modId xmlns:p14="http://schemas.microsoft.com/office/powerpoint/2010/main" val="3392260346"/>
              </p:ext>
            </p:extLst>
          </p:nvPr>
        </p:nvGraphicFramePr>
        <p:xfrm>
          <a:off x="556126" y="1998822"/>
          <a:ext cx="6906087" cy="1005898"/>
        </p:xfrm>
        <a:graphic>
          <a:graphicData uri="http://schemas.openxmlformats.org/drawingml/2006/table">
            <a:tbl>
              <a:tblPr firstRow="1" bandRow="1">
                <a:tableStyleId>{5C22544A-7EE6-4342-B048-85BDC9FD1C3A}</a:tableStyleId>
              </a:tblPr>
              <a:tblGrid>
                <a:gridCol w="2110874">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1594813">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2590800">
                  <a:extLst>
                    <a:ext uri="{9D8B030D-6E8A-4147-A177-3AD203B41FA5}">
                      <a16:colId xmlns:a16="http://schemas.microsoft.com/office/drawing/2014/main" val="20004"/>
                    </a:ext>
                  </a:extLst>
                </a:gridCol>
              </a:tblGrid>
              <a:tr h="0">
                <a:tc>
                  <a:txBody>
                    <a:bodyPr/>
                    <a:lstStyle/>
                    <a:p>
                      <a:pPr marR="0" lvl="0" algn="ctr">
                        <a:lnSpc>
                          <a:spcPct val="100000"/>
                        </a:lnSpc>
                        <a:spcBef>
                          <a:spcPts val="0"/>
                        </a:spcBef>
                        <a:spcAft>
                          <a:spcPts val="0"/>
                        </a:spcAft>
                      </a:pPr>
                      <a:r>
                        <a:rPr lang="en-US" sz="2000" b="0" dirty="0">
                          <a:latin typeface="+mn-lt"/>
                          <a:ea typeface="Calibri" panose="020F0502020204030204" pitchFamily="34" charset="0"/>
                          <a:cs typeface="Times New Roman" panose="02020603050405020304" pitchFamily="18" charset="0"/>
                        </a:rPr>
                        <a:t>Business owner Male 55 </a:t>
                      </a:r>
                    </a:p>
                    <a:p>
                      <a:pPr marR="0" lvl="0" algn="ctr">
                        <a:lnSpc>
                          <a:spcPct val="100000"/>
                        </a:lnSpc>
                        <a:spcBef>
                          <a:spcPts val="0"/>
                        </a:spcBef>
                        <a:spcAft>
                          <a:spcPts val="0"/>
                        </a:spcAft>
                      </a:pPr>
                      <a:r>
                        <a:rPr lang="en-US" sz="2000" b="0" dirty="0">
                          <a:latin typeface="+mn-lt"/>
                          <a:ea typeface="Calibri" panose="020F0502020204030204" pitchFamily="34" charset="0"/>
                          <a:cs typeface="Times New Roman" panose="02020603050405020304" pitchFamily="18" charset="0"/>
                        </a:rPr>
                        <a:t>Standard Risk</a:t>
                      </a: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latin typeface="+mn-lt"/>
                          <a:cs typeface="Calibri" panose="020F0502020204030204" pitchFamily="34" charset="0"/>
                        </a:rPr>
                        <a:t>$1,000,000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latin typeface="+mn-lt"/>
                          <a:cs typeface="Calibri" panose="020F0502020204030204" pitchFamily="34" charset="0"/>
                        </a:rPr>
                        <a:t>coverage</a:t>
                      </a:r>
                      <a:endParaRPr lang="en-US" sz="2000" b="0" dirty="0">
                        <a:latin typeface="+mn-lt"/>
                      </a:endParaRP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a:spcBef>
                          <a:spcPts val="0"/>
                        </a:spcBef>
                        <a:spcAft>
                          <a:spcPts val="600"/>
                        </a:spcAft>
                        <a:buClr>
                          <a:srgbClr val="C00000"/>
                        </a:buClr>
                        <a:buFont typeface="Arial" panose="020B0604020202020204" pitchFamily="34" charset="0"/>
                        <a:buNone/>
                      </a:pPr>
                      <a:r>
                        <a:rPr lang="en-US" sz="2000" b="0" dirty="0">
                          <a:latin typeface="Calibri" panose="020F0502020204030204" pitchFamily="34" charset="0"/>
                          <a:ea typeface="Calibri" panose="020F0502020204030204" pitchFamily="34" charset="0"/>
                          <a:cs typeface="Times New Roman" panose="02020603050405020304" pitchFamily="18" charset="0"/>
                        </a:rPr>
                        <a:t>Premium </a:t>
                      </a:r>
                      <a:br>
                        <a:rPr lang="en-US" sz="2000" b="0" dirty="0">
                          <a:latin typeface="Calibri" panose="020F0502020204030204" pitchFamily="34" charset="0"/>
                          <a:ea typeface="Calibri" panose="020F0502020204030204" pitchFamily="34" charset="0"/>
                          <a:cs typeface="Times New Roman" panose="02020603050405020304" pitchFamily="18" charset="0"/>
                        </a:rPr>
                      </a:br>
                      <a:r>
                        <a:rPr lang="en-US" sz="2000" b="0" dirty="0">
                          <a:latin typeface="Calibri" panose="020F0502020204030204" pitchFamily="34" charset="0"/>
                          <a:ea typeface="Calibri" panose="020F0502020204030204" pitchFamily="34" charset="0"/>
                          <a:cs typeface="Times New Roman" panose="02020603050405020304" pitchFamily="18" charset="0"/>
                        </a:rPr>
                        <a:t>$32,600 x 10 years</a:t>
                      </a:r>
                    </a:p>
                  </a:txBody>
                  <a:tcPr marT="45749" marB="45749" anchor="ctr">
                    <a:solidFill>
                      <a:srgbClr val="224F8B"/>
                    </a:solidFill>
                  </a:tcPr>
                </a:tc>
                <a:extLst>
                  <a:ext uri="{0D108BD9-81ED-4DB2-BD59-A6C34878D82A}">
                    <a16:rowId xmlns:a16="http://schemas.microsoft.com/office/drawing/2014/main" val="10000"/>
                  </a:ext>
                </a:extLst>
              </a:tr>
            </a:tbl>
          </a:graphicData>
        </a:graphic>
      </p:graphicFrame>
      <p:pic>
        <p:nvPicPr>
          <p:cNvPr id="14" name="Picture 6">
            <a:extLst>
              <a:ext uri="{FF2B5EF4-FFF2-40B4-BE49-F238E27FC236}">
                <a16:creationId xmlns:a16="http://schemas.microsoft.com/office/drawing/2014/main" id="{C9A4833B-F67E-4C0F-A7C0-634C7D620E20}"/>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l="36156" t="23550" r="26959" b="17664"/>
          <a:stretch/>
        </p:blipFill>
        <p:spPr>
          <a:xfrm>
            <a:off x="7889875" y="2057400"/>
            <a:ext cx="3695700" cy="3925888"/>
          </a:xfrm>
          <a:prstGeom prst="rect">
            <a:avLst/>
          </a:prstGeom>
        </p:spPr>
      </p:pic>
      <p:sp>
        <p:nvSpPr>
          <p:cNvPr id="8" name="Rectangle 7">
            <a:extLst>
              <a:ext uri="{FF2B5EF4-FFF2-40B4-BE49-F238E27FC236}">
                <a16:creationId xmlns:a16="http://schemas.microsoft.com/office/drawing/2014/main" id="{72137063-3BC8-45FB-BF9A-4FAF1C7218C0}"/>
              </a:ext>
            </a:extLst>
          </p:cNvPr>
          <p:cNvSpPr/>
          <p:nvPr/>
        </p:nvSpPr>
        <p:spPr>
          <a:xfrm>
            <a:off x="520031" y="6015335"/>
            <a:ext cx="7063873" cy="276999"/>
          </a:xfrm>
          <a:prstGeom prst="rect">
            <a:avLst/>
          </a:prstGeom>
        </p:spPr>
        <p:txBody>
          <a:bodyPr wrap="square">
            <a:spAutoFit/>
          </a:bodyPr>
          <a:lstStyle/>
          <a:p>
            <a:pPr marR="0" lvl="0">
              <a:spcBef>
                <a:spcPts val="0"/>
              </a:spcBef>
            </a:pPr>
            <a:r>
              <a:rPr lang="en-US" sz="1200" dirty="0">
                <a:latin typeface="+mj-lt"/>
                <a:ea typeface="Calibri" panose="020F0502020204030204" pitchFamily="34" charset="0"/>
                <a:cs typeface="Times New Roman" panose="02020603050405020304" pitchFamily="18" charset="0"/>
              </a:rPr>
              <a:t>*</a:t>
            </a:r>
            <a:r>
              <a:rPr lang="en-US" sz="1200" dirty="0">
                <a:latin typeface="+mj-lt"/>
              </a:rPr>
              <a:t>This is a hypothetical example. The rates referenced are not guaranteed and for discussion purposes only.</a:t>
            </a:r>
            <a:endParaRPr lang="en-US"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9162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599D5-D03C-8C44-BE86-C52778F3C798}"/>
              </a:ext>
            </a:extLst>
          </p:cNvPr>
          <p:cNvSpPr>
            <a:spLocks noGrp="1"/>
          </p:cNvSpPr>
          <p:nvPr>
            <p:ph type="title"/>
          </p:nvPr>
        </p:nvSpPr>
        <p:spPr>
          <a:xfrm>
            <a:off x="571500" y="484188"/>
            <a:ext cx="4076700" cy="522287"/>
          </a:xfrm>
        </p:spPr>
        <p:txBody>
          <a:bodyPr/>
          <a:lstStyle/>
          <a:p>
            <a:r>
              <a:rPr lang="en-US" dirty="0"/>
              <a:t>Summary </a:t>
            </a:r>
          </a:p>
        </p:txBody>
      </p:sp>
      <p:sp>
        <p:nvSpPr>
          <p:cNvPr id="12" name="Text Placeholder 20">
            <a:extLst>
              <a:ext uri="{FF2B5EF4-FFF2-40B4-BE49-F238E27FC236}">
                <a16:creationId xmlns:a16="http://schemas.microsoft.com/office/drawing/2014/main" id="{6C793F93-ED69-4A46-B995-588A7CE5984A}"/>
              </a:ext>
            </a:extLst>
          </p:cNvPr>
          <p:cNvSpPr txBox="1">
            <a:spLocks/>
          </p:cNvSpPr>
          <p:nvPr/>
        </p:nvSpPr>
        <p:spPr>
          <a:xfrm>
            <a:off x="2362200" y="1295402"/>
            <a:ext cx="2286000" cy="2286000"/>
          </a:xfrm>
          <a:prstGeom prst="rect">
            <a:avLst/>
          </a:prstGeom>
          <a:solidFill>
            <a:srgbClr val="AD112B"/>
          </a:solidFill>
        </p:spPr>
        <p:txBody>
          <a:bodyPr anchor="ctr"/>
          <a:lstStyle>
            <a:lvl1pPr marL="182563" indent="-182563" algn="l" rtl="0" eaLnBrk="0" fontAlgn="base" hangingPunct="0">
              <a:spcBef>
                <a:spcPct val="0"/>
              </a:spcBef>
              <a:spcAft>
                <a:spcPts val="800"/>
              </a:spcAft>
              <a:buClr>
                <a:schemeClr val="accent1"/>
              </a:buClr>
              <a:buFont typeface="Wingdings" panose="05000000000000000000"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None/>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subject of premium financing automatically suggests the typical maximum-funded design with policy loans as repayment of a commercial loan.</a:t>
            </a:r>
          </a:p>
        </p:txBody>
      </p:sp>
      <p:sp>
        <p:nvSpPr>
          <p:cNvPr id="13" name="Text Placeholder 21">
            <a:extLst>
              <a:ext uri="{FF2B5EF4-FFF2-40B4-BE49-F238E27FC236}">
                <a16:creationId xmlns:a16="http://schemas.microsoft.com/office/drawing/2014/main" id="{E769384A-E780-410A-91B5-43E251946B27}"/>
              </a:ext>
            </a:extLst>
          </p:cNvPr>
          <p:cNvSpPr txBox="1">
            <a:spLocks/>
          </p:cNvSpPr>
          <p:nvPr/>
        </p:nvSpPr>
        <p:spPr>
          <a:xfrm>
            <a:off x="4953000" y="1295401"/>
            <a:ext cx="2286000" cy="2286000"/>
          </a:xfrm>
          <a:prstGeom prst="rect">
            <a:avLst/>
          </a:prstGeom>
          <a:solidFill>
            <a:srgbClr val="EE252A"/>
          </a:solidFill>
        </p:spPr>
        <p:txBody>
          <a:bodyPr anchor="ctr"/>
          <a:lstStyle>
            <a:lvl1pPr marL="182563" indent="-182563" algn="l" rtl="0" eaLnBrk="0" fontAlgn="base" hangingPunct="0">
              <a:spcBef>
                <a:spcPct val="0"/>
              </a:spcBef>
              <a:spcAft>
                <a:spcPts val="800"/>
              </a:spcAft>
              <a:buClr>
                <a:schemeClr val="accent1"/>
              </a:buClr>
              <a:buFont typeface="Wingdings" panose="05000000000000000000"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None/>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are several alternative techniques using commercial loans to achieve acceptable results for the client.</a:t>
            </a:r>
          </a:p>
        </p:txBody>
      </p:sp>
      <p:sp>
        <p:nvSpPr>
          <p:cNvPr id="14" name="Text Placeholder 23">
            <a:extLst>
              <a:ext uri="{FF2B5EF4-FFF2-40B4-BE49-F238E27FC236}">
                <a16:creationId xmlns:a16="http://schemas.microsoft.com/office/drawing/2014/main" id="{7303BE54-F766-4BAA-A17A-C170661F9A81}"/>
              </a:ext>
            </a:extLst>
          </p:cNvPr>
          <p:cNvSpPr txBox="1">
            <a:spLocks/>
          </p:cNvSpPr>
          <p:nvPr/>
        </p:nvSpPr>
        <p:spPr>
          <a:xfrm>
            <a:off x="7543800" y="1295400"/>
            <a:ext cx="2286000" cy="2286000"/>
          </a:xfrm>
          <a:prstGeom prst="rect">
            <a:avLst/>
          </a:prstGeom>
          <a:solidFill>
            <a:srgbClr val="244F8B"/>
          </a:solidFill>
        </p:spPr>
        <p:txBody>
          <a:bodyPr anchor="ctr"/>
          <a:lstStyle>
            <a:lvl1pPr marL="182563" indent="-182563" algn="l" rtl="0" eaLnBrk="0" fontAlgn="base" hangingPunct="0">
              <a:spcBef>
                <a:spcPct val="0"/>
              </a:spcBef>
              <a:spcAft>
                <a:spcPts val="800"/>
              </a:spcAft>
              <a:buClr>
                <a:schemeClr val="accent1"/>
              </a:buClr>
              <a:buFont typeface="Wingdings" panose="05000000000000000000"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None/>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High cash value riders are available to partially or fully offset collateral.</a:t>
            </a:r>
          </a:p>
        </p:txBody>
      </p:sp>
      <p:sp>
        <p:nvSpPr>
          <p:cNvPr id="15" name="Text Placeholder 25">
            <a:extLst>
              <a:ext uri="{FF2B5EF4-FFF2-40B4-BE49-F238E27FC236}">
                <a16:creationId xmlns:a16="http://schemas.microsoft.com/office/drawing/2014/main" id="{E315FC52-4891-4A8C-8E43-B1F7CE45D5C2}"/>
              </a:ext>
            </a:extLst>
          </p:cNvPr>
          <p:cNvSpPr txBox="1">
            <a:spLocks/>
          </p:cNvSpPr>
          <p:nvPr/>
        </p:nvSpPr>
        <p:spPr>
          <a:xfrm>
            <a:off x="3657600" y="3886200"/>
            <a:ext cx="2286000" cy="2286000"/>
          </a:xfrm>
          <a:prstGeom prst="rect">
            <a:avLst/>
          </a:prstGeom>
          <a:solidFill>
            <a:srgbClr val="2591CF"/>
          </a:solidFill>
        </p:spPr>
        <p:txBody>
          <a:bodyPr anchor="ctr"/>
          <a:lstStyle>
            <a:lvl1pPr marL="182563" indent="-182563" algn="l" rtl="0" eaLnBrk="0" fontAlgn="base" hangingPunct="0">
              <a:spcBef>
                <a:spcPct val="0"/>
              </a:spcBef>
              <a:spcAft>
                <a:spcPts val="800"/>
              </a:spcAft>
              <a:buClr>
                <a:schemeClr val="accent1"/>
              </a:buClr>
              <a:buFont typeface="Wingdings" panose="05000000000000000000"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None/>
            </a:pPr>
            <a:r>
              <a:rPr lang="en-US" dirty="0">
                <a:solidFill>
                  <a:schemeClr val="bg1"/>
                </a:solidFill>
              </a:rPr>
              <a:t>The clients fact pattern dictates the best technique to solve the problem</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Placeholder 27">
            <a:extLst>
              <a:ext uri="{FF2B5EF4-FFF2-40B4-BE49-F238E27FC236}">
                <a16:creationId xmlns:a16="http://schemas.microsoft.com/office/drawing/2014/main" id="{01D76B32-99BB-426D-8458-7BFACF71D106}"/>
              </a:ext>
            </a:extLst>
          </p:cNvPr>
          <p:cNvSpPr txBox="1">
            <a:spLocks/>
          </p:cNvSpPr>
          <p:nvPr/>
        </p:nvSpPr>
        <p:spPr>
          <a:xfrm>
            <a:off x="6248400" y="3886199"/>
            <a:ext cx="2286000" cy="2286000"/>
          </a:xfrm>
          <a:prstGeom prst="rect">
            <a:avLst/>
          </a:prstGeom>
          <a:solidFill>
            <a:srgbClr val="00747B"/>
          </a:solidFill>
        </p:spPr>
        <p:txBody>
          <a:bodyPr anchor="ctr"/>
          <a:lstStyle>
            <a:lvl1pPr marL="182563" indent="-182563" algn="l" rtl="0" eaLnBrk="0" fontAlgn="base" hangingPunct="0">
              <a:spcBef>
                <a:spcPct val="0"/>
              </a:spcBef>
              <a:spcAft>
                <a:spcPts val="800"/>
              </a:spcAft>
              <a:buClr>
                <a:schemeClr val="accent1"/>
              </a:buClr>
              <a:buFont typeface="Wingdings" panose="05000000000000000000"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None/>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Lincoln offers not only products designed</a:t>
            </a:r>
            <a:b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for the market but has</a:t>
            </a:r>
            <a:b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 dedicated team of premium finance specialists to support</a:t>
            </a:r>
            <a:b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design.</a:t>
            </a:r>
          </a:p>
        </p:txBody>
      </p:sp>
    </p:spTree>
    <p:extLst>
      <p:ext uri="{BB962C8B-B14F-4D97-AF65-F5344CB8AC3E}">
        <p14:creationId xmlns:p14="http://schemas.microsoft.com/office/powerpoint/2010/main" val="286550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D0A41-5D32-D841-AAE8-D68664EA4587}"/>
              </a:ext>
            </a:extLst>
          </p:cNvPr>
          <p:cNvSpPr>
            <a:spLocks noGrp="1"/>
          </p:cNvSpPr>
          <p:nvPr>
            <p:ph type="body" idx="1"/>
          </p:nvPr>
        </p:nvSpPr>
        <p:spPr/>
        <p:txBody>
          <a:bodyPr/>
          <a:lstStyle/>
          <a:p>
            <a:r>
              <a:rPr lang="en-US" dirty="0"/>
              <a:t>Thank You</a:t>
            </a:r>
          </a:p>
        </p:txBody>
      </p:sp>
      <p:sp>
        <p:nvSpPr>
          <p:cNvPr id="3" name="Text Placeholder 2">
            <a:extLst>
              <a:ext uri="{FF2B5EF4-FFF2-40B4-BE49-F238E27FC236}">
                <a16:creationId xmlns:a16="http://schemas.microsoft.com/office/drawing/2014/main" id="{38C43A97-5157-EF49-926E-6DE3B2D85991}"/>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9E01C278-EF74-3641-B54E-91AAE178D495}"/>
              </a:ext>
            </a:extLst>
          </p:cNvPr>
          <p:cNvSpPr>
            <a:spLocks noGrp="1"/>
          </p:cNvSpPr>
          <p:nvPr>
            <p:ph type="body" sz="quarter" idx="12"/>
          </p:nvPr>
        </p:nvSpPr>
        <p:spPr/>
        <p:txBody>
          <a:bodyPr/>
          <a:lstStyle/>
          <a:p>
            <a:endParaRPr lang="en-US" dirty="0"/>
          </a:p>
        </p:txBody>
      </p:sp>
      <p:sp>
        <p:nvSpPr>
          <p:cNvPr id="5" name="Text Placeholder 4">
            <a:extLst>
              <a:ext uri="{FF2B5EF4-FFF2-40B4-BE49-F238E27FC236}">
                <a16:creationId xmlns:a16="http://schemas.microsoft.com/office/drawing/2014/main" id="{02FDB3FC-2791-1246-AE94-F8F5096A4413}"/>
              </a:ext>
            </a:extLst>
          </p:cNvPr>
          <p:cNvSpPr>
            <a:spLocks noGrp="1"/>
          </p:cNvSpPr>
          <p:nvPr>
            <p:ph type="body" sz="quarter" idx="13"/>
          </p:nvPr>
        </p:nvSpPr>
        <p:spPr/>
        <p:txBody>
          <a:bodyPr/>
          <a:lstStyle/>
          <a:p>
            <a:endParaRPr lang="en-US" dirty="0"/>
          </a:p>
        </p:txBody>
      </p:sp>
      <p:sp>
        <p:nvSpPr>
          <p:cNvPr id="6" name="Text Placeholder 5">
            <a:extLst>
              <a:ext uri="{FF2B5EF4-FFF2-40B4-BE49-F238E27FC236}">
                <a16:creationId xmlns:a16="http://schemas.microsoft.com/office/drawing/2014/main" id="{91BD06B0-7F98-0149-A61F-47378AC174A8}"/>
              </a:ext>
            </a:extLst>
          </p:cNvPr>
          <p:cNvSpPr>
            <a:spLocks noGrp="1"/>
          </p:cNvSpPr>
          <p:nvPr>
            <p:ph type="body" sz="quarter" idx="14"/>
          </p:nvPr>
        </p:nvSpPr>
        <p:spPr/>
        <p:txBody>
          <a:bodyPr/>
          <a:lstStyle/>
          <a:p>
            <a:endParaRPr lang="en-US" dirty="0"/>
          </a:p>
        </p:txBody>
      </p:sp>
      <p:sp>
        <p:nvSpPr>
          <p:cNvPr id="7" name="Text Placeholder 6">
            <a:extLst>
              <a:ext uri="{FF2B5EF4-FFF2-40B4-BE49-F238E27FC236}">
                <a16:creationId xmlns:a16="http://schemas.microsoft.com/office/drawing/2014/main" id="{BE8BB7AD-CEDE-FB46-A413-4CFC27A892C2}"/>
              </a:ext>
            </a:extLst>
          </p:cNvPr>
          <p:cNvSpPr>
            <a:spLocks noGrp="1"/>
          </p:cNvSpPr>
          <p:nvPr>
            <p:ph type="body" sz="quarter" idx="15"/>
          </p:nvPr>
        </p:nvSpPr>
        <p:spPr/>
        <p:txBody>
          <a:bodyPr/>
          <a:lstStyle/>
          <a:p>
            <a:endParaRPr lang="en-US" dirty="0"/>
          </a:p>
        </p:txBody>
      </p:sp>
      <p:sp>
        <p:nvSpPr>
          <p:cNvPr id="8" name="Text Placeholder 7">
            <a:extLst>
              <a:ext uri="{FF2B5EF4-FFF2-40B4-BE49-F238E27FC236}">
                <a16:creationId xmlns:a16="http://schemas.microsoft.com/office/drawing/2014/main" id="{8F59A567-672D-534A-96CD-7482465018C1}"/>
              </a:ext>
            </a:extLst>
          </p:cNvPr>
          <p:cNvSpPr>
            <a:spLocks noGrp="1"/>
          </p:cNvSpPr>
          <p:nvPr>
            <p:ph type="body" sz="quarter" idx="16"/>
          </p:nvPr>
        </p:nvSpPr>
        <p:spPr/>
        <p:txBody>
          <a:bodyPr/>
          <a:lstStyle/>
          <a:p>
            <a:endParaRPr lang="en-US" dirty="0"/>
          </a:p>
        </p:txBody>
      </p:sp>
      <p:sp>
        <p:nvSpPr>
          <p:cNvPr id="9" name="Text Placeholder 8">
            <a:extLst>
              <a:ext uri="{FF2B5EF4-FFF2-40B4-BE49-F238E27FC236}">
                <a16:creationId xmlns:a16="http://schemas.microsoft.com/office/drawing/2014/main" id="{DECB6B8E-CF8C-9245-B6FC-B0567676E610}"/>
              </a:ext>
            </a:extLst>
          </p:cNvPr>
          <p:cNvSpPr>
            <a:spLocks noGrp="1"/>
          </p:cNvSpPr>
          <p:nvPr>
            <p:ph type="body" sz="quarter" idx="17"/>
          </p:nvPr>
        </p:nvSpPr>
        <p:spPr/>
        <p:txBody>
          <a:bodyPr/>
          <a:lstStyle/>
          <a:p>
            <a:endParaRPr lang="en-US" dirty="0"/>
          </a:p>
        </p:txBody>
      </p:sp>
      <p:sp>
        <p:nvSpPr>
          <p:cNvPr id="10" name="Text Placeholder 9">
            <a:extLst>
              <a:ext uri="{FF2B5EF4-FFF2-40B4-BE49-F238E27FC236}">
                <a16:creationId xmlns:a16="http://schemas.microsoft.com/office/drawing/2014/main" id="{6B0ECCA4-A931-5E46-8FE7-E2E3AF9A50CA}"/>
              </a:ext>
            </a:extLst>
          </p:cNvPr>
          <p:cNvSpPr>
            <a:spLocks noGrp="1"/>
          </p:cNvSpPr>
          <p:nvPr>
            <p:ph type="body" sz="quarter" idx="18"/>
          </p:nvPr>
        </p:nvSpPr>
        <p:spPr/>
        <p:txBody>
          <a:bodyPr/>
          <a:lstStyle/>
          <a:p>
            <a:endParaRPr lang="en-US" dirty="0"/>
          </a:p>
        </p:txBody>
      </p:sp>
      <p:sp>
        <p:nvSpPr>
          <p:cNvPr id="11" name="Rectangle 10">
            <a:extLst>
              <a:ext uri="{FF2B5EF4-FFF2-40B4-BE49-F238E27FC236}">
                <a16:creationId xmlns:a16="http://schemas.microsoft.com/office/drawing/2014/main" id="{A239ECEB-523B-468B-A6C7-67BEA12926F7}"/>
              </a:ext>
            </a:extLst>
          </p:cNvPr>
          <p:cNvSpPr/>
          <p:nvPr/>
        </p:nvSpPr>
        <p:spPr>
          <a:xfrm>
            <a:off x="576163" y="2441516"/>
            <a:ext cx="9253637" cy="2062103"/>
          </a:xfrm>
          <a:prstGeom prst="rect">
            <a:avLst/>
          </a:prstGeom>
        </p:spPr>
        <p:txBody>
          <a:bodyPr wrap="square">
            <a:spAutoFit/>
          </a:bodyPr>
          <a:lstStyle/>
          <a:p>
            <a:r>
              <a:rPr lang="en-US" sz="1600" dirty="0">
                <a:solidFill>
                  <a:schemeClr val="bg1"/>
                </a:solidFill>
                <a:latin typeface="Calibri" panose="020F0502020204030204" pitchFamily="34" charset="0"/>
                <a:ea typeface="Times New Roman" panose="02020603050405020304" pitchFamily="18" charset="0"/>
              </a:rPr>
              <a:t>Lincoln Financial Group (LFG) does not recommend, endorse, sponsor or otherwise offer Premium Financing. LFG does not have an agreement with any Premium Financing organization, is not a party to the loan agreement and does not receive any form of compensation from any financing arrangement. There are risks associated with commercial Premium Financing including but not limited to interest rate risk, additional collateral requirements, additional loan renewal requirements and risk the lender could become insolvent. In addition, if the policy owner fails to repay the loan based on the terms, the loan could default and the insurance contact could lapse.</a:t>
            </a:r>
            <a:br>
              <a:rPr lang="en-US" sz="1600" dirty="0">
                <a:solidFill>
                  <a:schemeClr val="bg1"/>
                </a:solidFill>
                <a:latin typeface="Calibri" panose="020F0502020204030204" pitchFamily="34" charset="0"/>
                <a:ea typeface="Times New Roman" panose="02020603050405020304" pitchFamily="18" charset="0"/>
              </a:rPr>
            </a:br>
            <a:endParaRPr lang="en-US" sz="1600" dirty="0">
              <a:solidFill>
                <a:schemeClr val="bg1"/>
              </a:solidFill>
            </a:endParaRPr>
          </a:p>
        </p:txBody>
      </p:sp>
    </p:spTree>
    <p:extLst>
      <p:ext uri="{BB962C8B-B14F-4D97-AF65-F5344CB8AC3E}">
        <p14:creationId xmlns:p14="http://schemas.microsoft.com/office/powerpoint/2010/main" val="346865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5F6BDDC6-54FB-46E5-8E0F-DFF0C5A1CD3E}"/>
              </a:ext>
            </a:extLst>
          </p:cNvPr>
          <p:cNvSpPr>
            <a:spLocks noGrp="1" noChangeArrowheads="1"/>
          </p:cNvSpPr>
          <p:nvPr>
            <p:ph type="title"/>
          </p:nvPr>
        </p:nvSpPr>
        <p:spPr>
          <a:xfrm>
            <a:off x="571500" y="484188"/>
            <a:ext cx="11036300" cy="522287"/>
          </a:xfrm>
        </p:spPr>
        <p:txBody>
          <a:bodyPr/>
          <a:lstStyle/>
          <a:p>
            <a:pPr eaLnBrk="1" hangingPunct="1"/>
            <a:r>
              <a:rPr lang="en-US" altLang="en-US" dirty="0"/>
              <a:t>Important information</a:t>
            </a:r>
          </a:p>
        </p:txBody>
      </p:sp>
      <p:sp>
        <p:nvSpPr>
          <p:cNvPr id="7" name="Text Placeholder 8">
            <a:extLst>
              <a:ext uri="{FF2B5EF4-FFF2-40B4-BE49-F238E27FC236}">
                <a16:creationId xmlns:a16="http://schemas.microsoft.com/office/drawing/2014/main" id="{237ACBC2-9C0A-4B72-AD05-8FC7CBF63A9F}"/>
              </a:ext>
            </a:extLst>
          </p:cNvPr>
          <p:cNvSpPr txBox="1">
            <a:spLocks/>
          </p:cNvSpPr>
          <p:nvPr/>
        </p:nvSpPr>
        <p:spPr bwMode="auto">
          <a:xfrm>
            <a:off x="571499" y="1329316"/>
            <a:ext cx="9074525" cy="44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2" spcCol="182880" anchor="t" anchorCtr="0" compatLnSpc="1">
            <a:prstTxWarp prst="textNoShape">
              <a:avLst/>
            </a:prstTxWarp>
            <a:noAutofit/>
          </a:bodyPr>
          <a:lstStyle>
            <a:lvl1pPr marL="0" indent="0" algn="l" defTabSz="912813" rtl="0" eaLnBrk="0" fontAlgn="base" hangingPunct="0">
              <a:lnSpc>
                <a:spcPts val="1200"/>
              </a:lnSpc>
              <a:spcBef>
                <a:spcPct val="0"/>
              </a:spcBef>
              <a:spcAft>
                <a:spcPts val="1000"/>
              </a:spcAft>
              <a:buClr>
                <a:schemeClr val="bg1"/>
              </a:buClr>
              <a:buFont typeface="Arial" panose="020B0604020202020204" pitchFamily="34" charset="0"/>
              <a:buNone/>
              <a:defRPr sz="1000" kern="400">
                <a:solidFill>
                  <a:schemeClr val="tx1"/>
                </a:solidFill>
                <a:latin typeface="+mn-lt"/>
                <a:ea typeface="+mn-ea"/>
                <a:cs typeface="Arial" panose="020B0604020202020204" pitchFamily="34" charset="0"/>
              </a:defRPr>
            </a:lvl1pPr>
            <a:lvl2pPr marL="182875" indent="0" algn="l" defTabSz="912813" rtl="0" eaLnBrk="0" fontAlgn="base" hangingPunct="0">
              <a:spcBef>
                <a:spcPct val="0"/>
              </a:spcBef>
              <a:spcAft>
                <a:spcPts val="800"/>
              </a:spcAft>
              <a:buClr>
                <a:schemeClr val="bg1"/>
              </a:buClr>
              <a:buFont typeface="Calibri" panose="020F0502020204030204" pitchFamily="34" charset="0"/>
              <a:buNone/>
              <a:defRPr sz="1600" kern="400">
                <a:solidFill>
                  <a:schemeClr val="tx1"/>
                </a:solidFill>
                <a:latin typeface="+mn-lt"/>
                <a:ea typeface="+mn-ea"/>
                <a:cs typeface="Arial" panose="020B0604020202020204" pitchFamily="34" charset="0"/>
              </a:defRPr>
            </a:lvl2pPr>
            <a:lvl3pPr marL="512051" indent="0" algn="l" defTabSz="912813" rtl="0" eaLnBrk="0" fontAlgn="base" hangingPunct="0">
              <a:spcBef>
                <a:spcPct val="0"/>
              </a:spcBef>
              <a:spcAft>
                <a:spcPts val="800"/>
              </a:spcAft>
              <a:buClr>
                <a:schemeClr val="bg1"/>
              </a:buClr>
              <a:buFont typeface="Calibri" panose="020F0502020204030204" pitchFamily="34" charset="0"/>
              <a:buNone/>
              <a:defRPr sz="1600" kern="400">
                <a:solidFill>
                  <a:schemeClr val="tx1"/>
                </a:solidFill>
                <a:latin typeface="+mn-lt"/>
                <a:ea typeface="+mn-ea"/>
                <a:cs typeface="Arial" panose="020B0604020202020204" pitchFamily="34" charset="0"/>
              </a:defRPr>
            </a:lvl3pPr>
            <a:lvl4pPr marL="685783" indent="0" algn="l" defTabSz="912813" rtl="0" eaLnBrk="0" fontAlgn="base" hangingPunct="0">
              <a:spcBef>
                <a:spcPct val="0"/>
              </a:spcBef>
              <a:spcAft>
                <a:spcPts val="800"/>
              </a:spcAft>
              <a:buClr>
                <a:schemeClr val="bg1"/>
              </a:buClr>
              <a:buFont typeface="Calibri" panose="020F0502020204030204" pitchFamily="34" charset="0"/>
              <a:buNone/>
              <a:defRPr sz="1600" kern="400">
                <a:solidFill>
                  <a:schemeClr val="tx1"/>
                </a:solidFill>
                <a:latin typeface="+mn-lt"/>
                <a:ea typeface="+mn-ea"/>
                <a:cs typeface="Arial" panose="020B0604020202020204" pitchFamily="34" charset="0"/>
              </a:defRPr>
            </a:lvl4pPr>
            <a:lvl5pPr marL="859515" indent="0" algn="l" defTabSz="912813" rtl="0" eaLnBrk="0" fontAlgn="base" hangingPunct="0">
              <a:spcBef>
                <a:spcPct val="0"/>
              </a:spcBef>
              <a:spcAft>
                <a:spcPts val="800"/>
              </a:spcAft>
              <a:buClr>
                <a:schemeClr val="bg1"/>
              </a:buClr>
              <a:buFont typeface="Calibri" panose="020F0502020204030204" pitchFamily="34" charset="0"/>
              <a:buNone/>
              <a:defRPr sz="1600" kern="400">
                <a:solidFill>
                  <a:schemeClr val="tx1"/>
                </a:solidFill>
                <a:latin typeface="+mn-lt"/>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spcAft>
                <a:spcPts val="600"/>
              </a:spcAft>
            </a:pPr>
            <a:r>
              <a:rPr lang="en-US" sz="950" dirty="0"/>
              <a:t>Lincoln Financial Group® affiliates, their distributors, and their respective employees, representatives and/or insurance agents do not provide tax, accounting or legal advice. Please consult an independent professional as to any tax, accounting or legal statements made herein. </a:t>
            </a:r>
          </a:p>
          <a:p>
            <a:pPr>
              <a:lnSpc>
                <a:spcPct val="100000"/>
              </a:lnSpc>
              <a:spcBef>
                <a:spcPts val="0"/>
              </a:spcBef>
              <a:spcAft>
                <a:spcPts val="600"/>
              </a:spcAft>
            </a:pPr>
            <a:r>
              <a:rPr lang="en-US" sz="950" b="1" dirty="0" err="1">
                <a:ea typeface="Roboto Condensed" panose="02000000000000000000" pitchFamily="2" charset="0"/>
                <a:cs typeface="Calibri" panose="020F0502020204030204" pitchFamily="34" charset="0"/>
              </a:rPr>
              <a:t>Isuers</a:t>
            </a:r>
            <a:r>
              <a:rPr lang="en-US" sz="950" b="1" dirty="0">
                <a:ea typeface="Roboto Condensed" panose="02000000000000000000" pitchFamily="2" charset="0"/>
                <a:cs typeface="Calibri" panose="020F0502020204030204" pitchFamily="34" charset="0"/>
              </a:rPr>
              <a:t>:</a:t>
            </a:r>
            <a:br>
              <a:rPr lang="en-US" sz="950" dirty="0">
                <a:ea typeface="Roboto Condensed" panose="02000000000000000000" pitchFamily="2" charset="0"/>
                <a:cs typeface="Calibri" panose="020F0502020204030204" pitchFamily="34" charset="0"/>
              </a:rPr>
            </a:br>
            <a:r>
              <a:rPr lang="en-US" sz="950" dirty="0">
                <a:ea typeface="Roboto Condensed" panose="02000000000000000000" pitchFamily="2" charset="0"/>
                <a:cs typeface="Calibri" panose="020F0502020204030204" pitchFamily="34" charset="0"/>
              </a:rPr>
              <a:t>The Lincoln National Life Insurance Company, Fort Wayne, IN</a:t>
            </a:r>
            <a:br>
              <a:rPr lang="en-US" sz="950" dirty="0">
                <a:ea typeface="Roboto Condensed" panose="02000000000000000000" pitchFamily="2" charset="0"/>
                <a:cs typeface="Calibri" panose="020F0502020204030204" pitchFamily="34" charset="0"/>
              </a:rPr>
            </a:br>
            <a:r>
              <a:rPr lang="en-US" sz="950" dirty="0">
                <a:ea typeface="Roboto Condensed" panose="02000000000000000000" pitchFamily="2" charset="0"/>
                <a:cs typeface="Calibri" panose="020F0502020204030204" pitchFamily="34" charset="0"/>
              </a:rPr>
              <a:t>Lincoln Life &amp; Annuity Company of New York, Syracuse, NY</a:t>
            </a:r>
            <a:br>
              <a:rPr lang="en-US" sz="950" dirty="0">
                <a:ea typeface="Roboto Condensed" panose="02000000000000000000" pitchFamily="2" charset="0"/>
                <a:cs typeface="Calibri" panose="020F0502020204030204" pitchFamily="34" charset="0"/>
              </a:rPr>
            </a:br>
            <a:r>
              <a:rPr lang="en-US" sz="950" b="1" dirty="0">
                <a:ea typeface="Roboto Condensed" panose="02000000000000000000" pitchFamily="2" charset="0"/>
                <a:cs typeface="Calibri" panose="020F0502020204030204" pitchFamily="34" charset="0"/>
              </a:rPr>
              <a:t>The Lincoln National Life Insurance Company does not solicit business in the state of New York, nor is it authorized to do so.</a:t>
            </a:r>
          </a:p>
          <a:p>
            <a:pPr>
              <a:lnSpc>
                <a:spcPct val="100000"/>
              </a:lnSpc>
              <a:spcBef>
                <a:spcPts val="0"/>
              </a:spcBef>
              <a:spcAft>
                <a:spcPts val="600"/>
              </a:spcAft>
            </a:pPr>
            <a:r>
              <a:rPr lang="en-US" sz="950" b="1" dirty="0">
                <a:ea typeface="Roboto Condensed" panose="02000000000000000000" pitchFamily="2" charset="0"/>
                <a:cs typeface="Calibri" panose="020F0502020204030204" pitchFamily="34" charset="0"/>
              </a:rPr>
              <a:t>All guarantees and benefits of the insurance policy are subject to the claims-paying ability of the issuing insurance company. </a:t>
            </a:r>
            <a:r>
              <a:rPr lang="en-US" sz="950" dirty="0">
                <a:ea typeface="Roboto Condensed" panose="02000000000000000000" pitchFamily="2" charset="0"/>
                <a:cs typeface="Calibri" panose="020F0502020204030204" pitchFamily="34" charset="0"/>
              </a:rPr>
              <a:t>They are not backed by the broker-dealer and/or insurance agency selling the policy, or any affiliates of those entities other than the issuing company affiliates, and none makes any representations or guarantees regarding the claims-paying ability of the issuer.</a:t>
            </a:r>
          </a:p>
          <a:p>
            <a:pPr>
              <a:lnSpc>
                <a:spcPct val="100000"/>
              </a:lnSpc>
              <a:spcBef>
                <a:spcPts val="0"/>
              </a:spcBef>
              <a:spcAft>
                <a:spcPts val="600"/>
              </a:spcAft>
            </a:pPr>
            <a:r>
              <a:rPr lang="en-US" sz="950" dirty="0">
                <a:ea typeface="Roboto Condensed" panose="02000000000000000000" pitchFamily="2" charset="0"/>
                <a:cs typeface="Calibri" panose="020F0502020204030204" pitchFamily="34" charset="0"/>
              </a:rPr>
              <a:t>In some states, contract terms are set out and coverage may be provided in the form of certificates issued under a group policy issued by The Lincoln National Life Insurance Company to a group life insurance trust. Products, riders and features are subject to state availability. The insurance policy and riders have limitations, exclusions, and/or reductions. Check state availability.</a:t>
            </a:r>
          </a:p>
          <a:p>
            <a:pPr>
              <a:lnSpc>
                <a:spcPct val="100000"/>
              </a:lnSpc>
              <a:spcBef>
                <a:spcPts val="0"/>
              </a:spcBef>
              <a:spcAft>
                <a:spcPts val="600"/>
              </a:spcAft>
            </a:pPr>
            <a:r>
              <a:rPr lang="en-US" sz="950" b="1" dirty="0">
                <a:ea typeface="Roboto Condensed" panose="02000000000000000000" pitchFamily="2" charset="0"/>
                <a:cs typeface="Calibri" panose="020F0502020204030204" pitchFamily="34" charset="0"/>
              </a:rPr>
              <a:t>Distributor: </a:t>
            </a:r>
            <a:br>
              <a:rPr lang="en-US" sz="950" b="1" dirty="0">
                <a:ea typeface="Roboto Condensed" panose="02000000000000000000" pitchFamily="2" charset="0"/>
                <a:cs typeface="Calibri" panose="020F0502020204030204" pitchFamily="34" charset="0"/>
              </a:rPr>
            </a:br>
            <a:r>
              <a:rPr lang="en-US" sz="950" dirty="0">
                <a:ea typeface="Roboto Condensed" panose="02000000000000000000" pitchFamily="2" charset="0"/>
                <a:cs typeface="Calibri" panose="020F0502020204030204" pitchFamily="34" charset="0"/>
              </a:rPr>
              <a:t>Lincoln Financial Distributors, Inc., a broker-dealer</a:t>
            </a:r>
          </a:p>
          <a:p>
            <a:pPr>
              <a:lnSpc>
                <a:spcPct val="100000"/>
              </a:lnSpc>
              <a:spcAft>
                <a:spcPts val="600"/>
              </a:spcAft>
            </a:pPr>
            <a:r>
              <a:rPr lang="en-US" sz="950" b="1" dirty="0">
                <a:ea typeface="Roboto Condensed" panose="02000000000000000000" pitchFamily="2" charset="0"/>
                <a:cs typeface="Calibri" panose="020F0502020204030204" pitchFamily="34" charset="0"/>
              </a:rPr>
              <a:t>Policies:</a:t>
            </a:r>
            <a:br>
              <a:rPr lang="en-US" sz="950" dirty="0">
                <a:ea typeface="Roboto Condensed" panose="02000000000000000000" pitchFamily="2" charset="0"/>
              </a:rPr>
            </a:br>
            <a:r>
              <a:rPr lang="en-US" sz="950" i="1" dirty="0">
                <a:ea typeface="Roboto Condensed" panose="02000000000000000000" pitchFamily="2" charset="0"/>
              </a:rPr>
              <a:t>Lincoln </a:t>
            </a:r>
            <a:r>
              <a:rPr lang="en-US" sz="950" i="1" dirty="0" err="1">
                <a:ea typeface="Roboto Condensed" panose="02000000000000000000" pitchFamily="2" charset="0"/>
              </a:rPr>
              <a:t>WealthAccumulate</a:t>
            </a:r>
            <a:r>
              <a:rPr lang="en-US" sz="950" baseline="30000" dirty="0">
                <a:ea typeface="Roboto Condensed" panose="02000000000000000000" pitchFamily="2" charset="0"/>
              </a:rPr>
              <a:t>®</a:t>
            </a:r>
            <a:r>
              <a:rPr lang="en-US" sz="950" dirty="0">
                <a:ea typeface="Roboto Condensed" panose="02000000000000000000" pitchFamily="2" charset="0"/>
              </a:rPr>
              <a:t> 2 IUL (2020) policy form ICC20UL6092/UL6092 and state variations.</a:t>
            </a:r>
            <a:br>
              <a:rPr lang="en-US" sz="950" dirty="0">
                <a:ea typeface="Roboto Condensed" panose="02000000000000000000" pitchFamily="2" charset="0"/>
              </a:rPr>
            </a:br>
            <a:r>
              <a:rPr lang="en-US" sz="950" dirty="0">
                <a:ea typeface="Roboto Condensed" panose="02000000000000000000" pitchFamily="2" charset="0"/>
              </a:rPr>
              <a:t>Lincoln </a:t>
            </a:r>
            <a:r>
              <a:rPr lang="en-US" sz="950" dirty="0" err="1">
                <a:ea typeface="Roboto Condensed" panose="02000000000000000000" pitchFamily="2" charset="0"/>
              </a:rPr>
              <a:t>WealthPreserve</a:t>
            </a:r>
            <a:r>
              <a:rPr lang="en-US" sz="950" dirty="0">
                <a:ea typeface="Roboto Condensed" panose="02000000000000000000" pitchFamily="2" charset="0"/>
              </a:rPr>
              <a:t>® 2 IUL (2020) policy form ICC20UL6091/UL6091.</a:t>
            </a:r>
            <a:endParaRPr lang="en-US" sz="950" b="1" dirty="0">
              <a:ea typeface="Roboto Condensed" panose="02000000000000000000" pitchFamily="2" charset="0"/>
              <a:cs typeface="Calibri" panose="020F0502020204030204" pitchFamily="34" charset="0"/>
            </a:endParaRPr>
          </a:p>
          <a:p>
            <a:pPr>
              <a:lnSpc>
                <a:spcPct val="100000"/>
              </a:lnSpc>
              <a:spcBef>
                <a:spcPts val="0"/>
              </a:spcBef>
              <a:spcAft>
                <a:spcPts val="600"/>
              </a:spcAft>
            </a:pPr>
            <a:r>
              <a:rPr lang="en-US" sz="950" dirty="0">
                <a:ea typeface="Roboto Condensed" panose="02000000000000000000" pitchFamily="2" charset="0"/>
                <a:cs typeface="Calibri" panose="020F0502020204030204" pitchFamily="34" charset="0"/>
              </a:rPr>
              <a:t>While indexed accounts are protected by a guaranteed minimum interest rate, policy charges remain in effect and could reduce the policy value.</a:t>
            </a:r>
          </a:p>
          <a:p>
            <a:pPr>
              <a:lnSpc>
                <a:spcPct val="100000"/>
              </a:lnSpc>
              <a:spcBef>
                <a:spcPts val="0"/>
              </a:spcBef>
              <a:spcAft>
                <a:spcPts val="600"/>
              </a:spcAft>
            </a:pPr>
            <a:r>
              <a:rPr lang="en-US" sz="950" dirty="0"/>
              <a:t>Distributions are taken through loans and withdrawals, which reduce a policy's cash surrender value and death benefit and may cause the policy to lapse. Loans are not considered income and are tax-free. Withdrawals and surrenders are tax-free up to the cost basis, provided the policy is not a modified endowment contract (MEC).</a:t>
            </a:r>
            <a:endParaRPr lang="en-US" sz="950" dirty="0">
              <a:ea typeface="Roboto Condensed" panose="02000000000000000000" pitchFamily="2" charset="0"/>
              <a:cs typeface="Calibri" panose="020F0502020204030204" pitchFamily="34" charset="0"/>
            </a:endParaRPr>
          </a:p>
          <a:p>
            <a:pPr>
              <a:lnSpc>
                <a:spcPct val="100000"/>
              </a:lnSpc>
              <a:spcBef>
                <a:spcPts val="0"/>
              </a:spcBef>
              <a:spcAft>
                <a:spcPts val="600"/>
              </a:spcAft>
            </a:pPr>
            <a:r>
              <a:rPr lang="en-US" sz="950" dirty="0">
                <a:ea typeface="Roboto Condensed" panose="02000000000000000000" pitchFamily="2" charset="0"/>
                <a:cs typeface="Calibri" panose="020F0502020204030204" pitchFamily="34" charset="0"/>
              </a:rPr>
              <a:t>The S&amp;P 500 Index is a product of S&amp;P Dow Jones Indices LLC, a division of S&amp;P Global, or its affiliates (“SPDJI”), and has been licensed for use by The Lincoln National Life Insurance Company and Lincoln Life &amp; Annuity Company of New York. Standard &amp; Poor’s® and S&amp;P® are registered trademarks  of Dow Jones Trademark Holing LLN (“Dow Jones”); and these trademarks have been licensed for use by SPDJI and sublicensed for certain purposes by The Lincoln National Life Insurance Company and Lincoln Life &amp; Annuity Company of New York. The products are not sponsored, endorsed, sold or promoted by SPDJI, Dow Jones, S&amp;P, their respective affiliates, and none of such parities make any representation regarding the advisability of investing in such products not do they have any liability for any errors, omissions, or interruptions of the S&amp;P 500 Index. </a:t>
            </a:r>
          </a:p>
          <a:p>
            <a:pPr>
              <a:lnSpc>
                <a:spcPct val="100000"/>
              </a:lnSpc>
              <a:spcBef>
                <a:spcPts val="0"/>
              </a:spcBef>
              <a:spcAft>
                <a:spcPts val="600"/>
              </a:spcAft>
            </a:pPr>
            <a:r>
              <a:rPr lang="en-US" sz="950" dirty="0">
                <a:ea typeface="Roboto Condensed" panose="02000000000000000000" pitchFamily="2" charset="0"/>
                <a:cs typeface="Calibri" panose="020F0502020204030204" pitchFamily="34" charset="0"/>
              </a:rPr>
              <a:t>The Fidelity AIM® Dividend Index (the “Index”) is a product of Fidelity Product Services LLC (“FPS”) and has been licensed for use by The Lincoln National Life Insurance Company and its affiliates and reinsurers (“Lincoln”). Fidelity is a registered trademark of FMR LLC. The Index is the exclusive property of FPS and is made and compiled without regard to the needs, including, but not limited to, the suitability needs of Lincoln or any Lincoln life insurance owner. Lincoln exercises sole discretion in determining whether and how the life insurance will  be linked to the value of the Index. FPS does not provide investment advice to owners of the life insurance, and is no event shall any Lincoln life insurance policy owner be deemed to be a client of FPS. Neither FPS not any third party involved in, or related to, making or compiling the Index (including the Index calculation agent, as applicable). FPS disclaims all warranties, express or implied, including all warranties of merchantability or fitness for a particular use; does not guarantee the adequacy, accuracy, timelines, and/or completeness of the Index or any data or communication related thereto; and assumes no liability for errors, omissions, or interruptions of the Fidelity AIM® Dividend Index. </a:t>
            </a:r>
          </a:p>
        </p:txBody>
      </p:sp>
    </p:spTree>
    <p:extLst>
      <p:ext uri="{BB962C8B-B14F-4D97-AF65-F5344CB8AC3E}">
        <p14:creationId xmlns:p14="http://schemas.microsoft.com/office/powerpoint/2010/main" val="422596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C3711F-D829-2A43-9BEC-9BFA9C836136}"/>
              </a:ext>
            </a:extLst>
          </p:cNvPr>
          <p:cNvSpPr>
            <a:spLocks noGrp="1"/>
          </p:cNvSpPr>
          <p:nvPr>
            <p:ph type="body" idx="1"/>
          </p:nvPr>
        </p:nvSpPr>
        <p:spPr/>
        <p:txBody>
          <a:bodyPr anchor="t" anchorCtr="0"/>
          <a:lstStyle/>
          <a:p>
            <a:r>
              <a:rPr lang="en-US" dirty="0"/>
              <a:t>This presentation to focus on various </a:t>
            </a:r>
            <a:br>
              <a:rPr lang="en-US" dirty="0"/>
            </a:br>
            <a:r>
              <a:rPr lang="en-US" dirty="0"/>
              <a:t>premium funding techniques, including </a:t>
            </a:r>
            <a:br>
              <a:rPr lang="en-US" dirty="0"/>
            </a:br>
            <a:r>
              <a:rPr lang="en-US" dirty="0"/>
              <a:t>typical third-party financing as well as alternatives.</a:t>
            </a:r>
          </a:p>
        </p:txBody>
      </p:sp>
    </p:spTree>
    <p:extLst>
      <p:ext uri="{BB962C8B-B14F-4D97-AF65-F5344CB8AC3E}">
        <p14:creationId xmlns:p14="http://schemas.microsoft.com/office/powerpoint/2010/main" val="403023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5547-85BD-9747-9444-6887F6094129}"/>
              </a:ext>
            </a:extLst>
          </p:cNvPr>
          <p:cNvSpPr>
            <a:spLocks noGrp="1"/>
          </p:cNvSpPr>
          <p:nvPr>
            <p:ph type="title"/>
          </p:nvPr>
        </p:nvSpPr>
        <p:spPr/>
        <p:txBody>
          <a:bodyPr/>
          <a:lstStyle/>
          <a:p>
            <a:r>
              <a:rPr lang="en-US" dirty="0"/>
              <a:t>Agenda</a:t>
            </a:r>
          </a:p>
        </p:txBody>
      </p:sp>
      <p:pic>
        <p:nvPicPr>
          <p:cNvPr id="6" name="Picture Placeholder 5" descr="A person and person looking at a tablet&#10;&#10;Description automatically generated with medium confidence">
            <a:extLst>
              <a:ext uri="{FF2B5EF4-FFF2-40B4-BE49-F238E27FC236}">
                <a16:creationId xmlns:a16="http://schemas.microsoft.com/office/drawing/2014/main" id="{93C5C9A7-3B1A-5C40-A910-2A56D2AB06BF}"/>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4742" b="4742"/>
          <a:stretch>
            <a:fillRect/>
          </a:stretch>
        </p:blipFill>
        <p:spPr/>
      </p:pic>
      <p:sp>
        <p:nvSpPr>
          <p:cNvPr id="4" name="Text Placeholder 3">
            <a:extLst>
              <a:ext uri="{FF2B5EF4-FFF2-40B4-BE49-F238E27FC236}">
                <a16:creationId xmlns:a16="http://schemas.microsoft.com/office/drawing/2014/main" id="{1C278553-04FC-E944-BFCE-62BA240EA112}"/>
              </a:ext>
            </a:extLst>
          </p:cNvPr>
          <p:cNvSpPr>
            <a:spLocks noGrp="1"/>
          </p:cNvSpPr>
          <p:nvPr>
            <p:ph type="body" sz="quarter" idx="11"/>
          </p:nvPr>
        </p:nvSpPr>
        <p:spPr/>
        <p:txBody>
          <a:bodyPr/>
          <a:lstStyle/>
          <a:p>
            <a:r>
              <a:rPr lang="en-US" dirty="0"/>
              <a:t>Traditional Design with Policy Funding Repayment/Commercial</a:t>
            </a:r>
          </a:p>
          <a:p>
            <a:r>
              <a:rPr lang="en-US" dirty="0"/>
              <a:t>Dual Loan Approach/Part Commercial Part Private</a:t>
            </a:r>
          </a:p>
          <a:p>
            <a:r>
              <a:rPr lang="en-US" dirty="0"/>
              <a:t>Liquidity Event Repayment/Commercial</a:t>
            </a:r>
          </a:p>
          <a:p>
            <a:r>
              <a:rPr lang="en-US" dirty="0"/>
              <a:t>GRAT Funding Repayment/Private</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923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5547-85BD-9747-9444-6887F6094129}"/>
              </a:ext>
            </a:extLst>
          </p:cNvPr>
          <p:cNvSpPr>
            <a:spLocks noGrp="1"/>
          </p:cNvSpPr>
          <p:nvPr>
            <p:ph type="title"/>
          </p:nvPr>
        </p:nvSpPr>
        <p:spPr/>
        <p:txBody>
          <a:bodyPr/>
          <a:lstStyle/>
          <a:p>
            <a:r>
              <a:rPr lang="en-US" dirty="0"/>
              <a:t>Case Study </a:t>
            </a:r>
          </a:p>
        </p:txBody>
      </p:sp>
      <p:sp>
        <p:nvSpPr>
          <p:cNvPr id="10" name="Rectangle 9">
            <a:extLst>
              <a:ext uri="{FF2B5EF4-FFF2-40B4-BE49-F238E27FC236}">
                <a16:creationId xmlns:a16="http://schemas.microsoft.com/office/drawing/2014/main" id="{B6722DC6-8447-4E3D-A440-55C53E91FF5D}"/>
              </a:ext>
            </a:extLst>
          </p:cNvPr>
          <p:cNvSpPr/>
          <p:nvPr/>
        </p:nvSpPr>
        <p:spPr>
          <a:xfrm>
            <a:off x="520031" y="6047601"/>
            <a:ext cx="7063873" cy="276999"/>
          </a:xfrm>
          <a:prstGeom prst="rect">
            <a:avLst/>
          </a:prstGeom>
        </p:spPr>
        <p:txBody>
          <a:bodyPr wrap="square">
            <a:spAutoFit/>
          </a:bodyPr>
          <a:lstStyle/>
          <a:p>
            <a:pPr marR="0" lvl="0">
              <a:spcBef>
                <a:spcPts val="0"/>
              </a:spcBef>
            </a:pPr>
            <a:r>
              <a:rPr lang="en-US" sz="1200" dirty="0">
                <a:latin typeface="+mj-lt"/>
                <a:ea typeface="Calibri" panose="020F0502020204030204" pitchFamily="34" charset="0"/>
                <a:cs typeface="Times New Roman" panose="02020603050405020304" pitchFamily="18" charset="0"/>
              </a:rPr>
              <a:t>*</a:t>
            </a:r>
            <a:r>
              <a:rPr lang="en-US" sz="1200" dirty="0">
                <a:latin typeface="+mj-lt"/>
              </a:rPr>
              <a:t>This is a hypothetical example. The rates referenced are not guaranteed and for discussion purposes only.</a:t>
            </a:r>
            <a:endParaRPr lang="en-US" sz="1200" dirty="0">
              <a:latin typeface="+mj-lt"/>
              <a:ea typeface="Calibri" panose="020F0502020204030204" pitchFamily="34" charset="0"/>
              <a:cs typeface="Times New Roman" panose="02020603050405020304" pitchFamily="18" charset="0"/>
            </a:endParaRPr>
          </a:p>
        </p:txBody>
      </p:sp>
      <p:pic>
        <p:nvPicPr>
          <p:cNvPr id="12" name="Picture 5" descr="Icon&#10;&#10;Description automatically generated">
            <a:extLst>
              <a:ext uri="{FF2B5EF4-FFF2-40B4-BE49-F238E27FC236}">
                <a16:creationId xmlns:a16="http://schemas.microsoft.com/office/drawing/2014/main" id="{A841FF4D-338B-437B-B028-65C4D83CD6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7838" y="609600"/>
            <a:ext cx="94456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320DD7CA-326C-43E1-BB98-9C392EDBF210}"/>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l="18613" r="18613"/>
          <a:stretch/>
        </p:blipFill>
        <p:spPr>
          <a:xfrm>
            <a:off x="7889875" y="2057400"/>
            <a:ext cx="3695700" cy="3925888"/>
          </a:xfrm>
          <a:prstGeom prst="rect">
            <a:avLst/>
          </a:prstGeom>
        </p:spPr>
      </p:pic>
      <p:sp>
        <p:nvSpPr>
          <p:cNvPr id="5" name="Rectangle 4">
            <a:extLst>
              <a:ext uri="{FF2B5EF4-FFF2-40B4-BE49-F238E27FC236}">
                <a16:creationId xmlns:a16="http://schemas.microsoft.com/office/drawing/2014/main" id="{70DF6E95-C919-6848-860C-B94500EEE490}"/>
              </a:ext>
            </a:extLst>
          </p:cNvPr>
          <p:cNvSpPr/>
          <p:nvPr/>
        </p:nvSpPr>
        <p:spPr>
          <a:xfrm>
            <a:off x="571642" y="3258946"/>
            <a:ext cx="6126480" cy="1143070"/>
          </a:xfrm>
          <a:prstGeom prst="rect">
            <a:avLst/>
          </a:prstGeom>
        </p:spPr>
        <p:txBody>
          <a:bodyPr wrap="square">
            <a:spAutoFit/>
          </a:bodyPr>
          <a:lstStyle/>
          <a:p>
            <a:pPr marR="0" lvl="0">
              <a:lnSpc>
                <a:spcPct val="150000"/>
              </a:lnSpc>
              <a:spcBef>
                <a:spcPts val="0"/>
              </a:spcBef>
            </a:pPr>
            <a:r>
              <a:rPr lang="en-US" sz="2400" i="1" dirty="0">
                <a:latin typeface="Calibri" panose="020F0502020204030204" pitchFamily="34" charset="0"/>
                <a:ea typeface="Calibri" panose="020F0502020204030204" pitchFamily="34" charset="0"/>
                <a:cs typeface="Times New Roman" panose="02020603050405020304" pitchFamily="18" charset="0"/>
              </a:rPr>
              <a:t>Lincoln WealthAccumulate</a:t>
            </a:r>
            <a:r>
              <a:rPr lang="en-US" sz="2400" dirty="0">
                <a:latin typeface="Calibri" panose="020F0502020204030204" pitchFamily="34" charset="0"/>
                <a:ea typeface="Calibri" panose="020F0502020204030204" pitchFamily="34" charset="0"/>
                <a:cs typeface="Times New Roman" panose="02020603050405020304" pitchFamily="18" charset="0"/>
              </a:rPr>
              <a:t>® 2 IUL</a:t>
            </a:r>
          </a:p>
          <a:p>
            <a:pPr marR="0" lvl="0">
              <a:lnSpc>
                <a:spcPct val="15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$1.00 at age 121 @ 5.7%</a:t>
            </a:r>
          </a:p>
        </p:txBody>
      </p:sp>
      <p:graphicFrame>
        <p:nvGraphicFramePr>
          <p:cNvPr id="11" name="Table 10">
            <a:extLst>
              <a:ext uri="{FF2B5EF4-FFF2-40B4-BE49-F238E27FC236}">
                <a16:creationId xmlns:a16="http://schemas.microsoft.com/office/drawing/2014/main" id="{A940CEBC-26DA-4FA3-9AB4-2EC3AEF025FC}"/>
              </a:ext>
            </a:extLst>
          </p:cNvPr>
          <p:cNvGraphicFramePr>
            <a:graphicFrameLocks noGrp="1"/>
          </p:cNvGraphicFramePr>
          <p:nvPr>
            <p:extLst>
              <p:ext uri="{D42A27DB-BD31-4B8C-83A1-F6EECF244321}">
                <p14:modId xmlns:p14="http://schemas.microsoft.com/office/powerpoint/2010/main" val="1414349174"/>
              </p:ext>
            </p:extLst>
          </p:nvPr>
        </p:nvGraphicFramePr>
        <p:xfrm>
          <a:off x="556126" y="1998822"/>
          <a:ext cx="7063873" cy="1005898"/>
        </p:xfrm>
        <a:graphic>
          <a:graphicData uri="http://schemas.openxmlformats.org/drawingml/2006/table">
            <a:tbl>
              <a:tblPr firstRow="1" bandRow="1">
                <a:tableStyleId>{5C22544A-7EE6-4342-B048-85BDC9FD1C3A}</a:tableStyleId>
              </a:tblPr>
              <a:tblGrid>
                <a:gridCol w="1272674">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gridCol w="228600">
                  <a:extLst>
                    <a:ext uri="{9D8B030D-6E8A-4147-A177-3AD203B41FA5}">
                      <a16:colId xmlns:a16="http://schemas.microsoft.com/office/drawing/2014/main" val="2474503157"/>
                    </a:ext>
                  </a:extLst>
                </a:gridCol>
                <a:gridCol w="1371599">
                  <a:extLst>
                    <a:ext uri="{9D8B030D-6E8A-4147-A177-3AD203B41FA5}">
                      <a16:colId xmlns:a16="http://schemas.microsoft.com/office/drawing/2014/main" val="1126147286"/>
                    </a:ext>
                  </a:extLst>
                </a:gridCol>
              </a:tblGrid>
              <a:tr h="0">
                <a:tc>
                  <a:txBody>
                    <a:bodyPr/>
                    <a:lstStyle/>
                    <a:p>
                      <a:pPr marR="0" lvl="0" algn="ctr">
                        <a:lnSpc>
                          <a:spcPct val="100000"/>
                        </a:lnSpc>
                        <a:spcBef>
                          <a:spcPts val="0"/>
                        </a:spcBef>
                        <a:spcAft>
                          <a:spcPts val="600"/>
                        </a:spcAft>
                      </a:pPr>
                      <a:r>
                        <a:rPr lang="en-US" sz="2000" b="0" dirty="0">
                          <a:latin typeface="+mn-lt"/>
                          <a:ea typeface="Calibri" panose="020F0502020204030204" pitchFamily="34" charset="0"/>
                          <a:cs typeface="Times New Roman" panose="02020603050405020304" pitchFamily="18" charset="0"/>
                        </a:rPr>
                        <a:t>Male 55 Standard Risk</a:t>
                      </a: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Calibri" panose="020F0502020204030204" pitchFamily="34" charset="0"/>
                        </a:rPr>
                        <a:t>$1,000,000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Calibri" panose="020F0502020204030204" pitchFamily="34" charset="0"/>
                        </a:rPr>
                        <a:t>coverage</a:t>
                      </a:r>
                      <a:endParaRPr lang="en-US" sz="2000" b="0" dirty="0">
                        <a:latin typeface="+mn-lt"/>
                      </a:endParaRP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dirty="0">
                          <a:latin typeface="+mn-lt"/>
                        </a:rPr>
                        <a:t>Lincoln </a:t>
                      </a:r>
                      <a:r>
                        <a:rPr lang="en-US" sz="2000" b="0" i="1" spc="-50" baseline="0" dirty="0">
                          <a:latin typeface="+mn-lt"/>
                        </a:rPr>
                        <a:t>WealthAccumulate</a:t>
                      </a:r>
                      <a:r>
                        <a:rPr lang="en-US" sz="2000" b="0" spc="-50" baseline="0" dirty="0">
                          <a:latin typeface="+mn-lt"/>
                        </a:rPr>
                        <a:t>® </a:t>
                      </a:r>
                      <a:r>
                        <a:rPr lang="en-US" sz="2000" b="0" spc="-50" dirty="0">
                          <a:latin typeface="+mn-lt"/>
                        </a:rPr>
                        <a:t>2 </a:t>
                      </a:r>
                      <a:r>
                        <a:rPr lang="en-US" sz="2000" b="0" dirty="0">
                          <a:latin typeface="+mn-lt"/>
                        </a:rPr>
                        <a:t>IUL</a:t>
                      </a:r>
                    </a:p>
                  </a:txBody>
                  <a:tcPr marT="45749" marB="45749" anchor="ctr">
                    <a:solidFill>
                      <a:srgbClr val="224F8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spc="-40" baseline="0" dirty="0">
                          <a:latin typeface="+mn-lt"/>
                          <a:ea typeface="Calibri" panose="020F0502020204030204" pitchFamily="34" charset="0"/>
                          <a:cs typeface="Times New Roman" panose="02020603050405020304" pitchFamily="18" charset="0"/>
                        </a:rPr>
                        <a:t>Commercial</a:t>
                      </a:r>
                      <a:r>
                        <a:rPr lang="en-US" sz="2000" b="0" dirty="0">
                          <a:latin typeface="+mn-lt"/>
                          <a:ea typeface="Calibri" panose="020F0502020204030204" pitchFamily="34" charset="0"/>
                          <a:cs typeface="Times New Roman" panose="02020603050405020304" pitchFamily="18" charset="0"/>
                        </a:rPr>
                        <a:t> Financing Rate 3%</a:t>
                      </a:r>
                      <a:endParaRPr lang="en-US" sz="2000" b="0" dirty="0">
                        <a:latin typeface="+mn-lt"/>
                      </a:endParaRPr>
                    </a:p>
                  </a:txBody>
                  <a:tcPr marT="45749" marB="45749" anchor="ctr">
                    <a:solidFill>
                      <a:srgbClr val="224F8B"/>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521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2D3BDD7-C26A-4A2D-A43C-3A9FE1742673}"/>
              </a:ext>
            </a:extLst>
          </p:cNvPr>
          <p:cNvSpPr>
            <a:spLocks noGrp="1"/>
          </p:cNvSpPr>
          <p:nvPr>
            <p:ph type="body" sz="quarter" idx="10"/>
          </p:nvPr>
        </p:nvSpPr>
        <p:spPr>
          <a:xfrm>
            <a:off x="571500" y="1097280"/>
            <a:ext cx="5303520" cy="274320"/>
          </a:xfrm>
        </p:spPr>
        <p:txBody>
          <a:bodyPr/>
          <a:lstStyle/>
          <a:p>
            <a:r>
              <a:rPr lang="en-US" dirty="0"/>
              <a:t>Traditional Repayment Policy Loan </a:t>
            </a:r>
          </a:p>
        </p:txBody>
      </p:sp>
      <p:pic>
        <p:nvPicPr>
          <p:cNvPr id="13" name="Picture 5" descr="Icon&#10;&#10;Description automatically generated">
            <a:extLst>
              <a:ext uri="{FF2B5EF4-FFF2-40B4-BE49-F238E27FC236}">
                <a16:creationId xmlns:a16="http://schemas.microsoft.com/office/drawing/2014/main" id="{65D5D72E-D6CF-4667-89F8-22E2BFF678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7838" y="609600"/>
            <a:ext cx="94456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a:extLst>
              <a:ext uri="{FF2B5EF4-FFF2-40B4-BE49-F238E27FC236}">
                <a16:creationId xmlns:a16="http://schemas.microsoft.com/office/drawing/2014/main" id="{5BA8E88C-D07D-439B-A197-D5A72844C088}"/>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l="18613" r="18613"/>
          <a:stretch/>
        </p:blipFill>
        <p:spPr>
          <a:xfrm>
            <a:off x="7889875" y="2057400"/>
            <a:ext cx="3695700" cy="3925888"/>
          </a:xfrm>
          <a:prstGeom prst="rect">
            <a:avLst/>
          </a:prstGeom>
        </p:spPr>
      </p:pic>
      <p:graphicFrame>
        <p:nvGraphicFramePr>
          <p:cNvPr id="16" name="Table 15">
            <a:extLst>
              <a:ext uri="{FF2B5EF4-FFF2-40B4-BE49-F238E27FC236}">
                <a16:creationId xmlns:a16="http://schemas.microsoft.com/office/drawing/2014/main" id="{FAB95643-2B09-4846-B233-68E700E1E9A2}"/>
              </a:ext>
            </a:extLst>
          </p:cNvPr>
          <p:cNvGraphicFramePr>
            <a:graphicFrameLocks noGrp="1"/>
          </p:cNvGraphicFramePr>
          <p:nvPr>
            <p:extLst>
              <p:ext uri="{D42A27DB-BD31-4B8C-83A1-F6EECF244321}">
                <p14:modId xmlns:p14="http://schemas.microsoft.com/office/powerpoint/2010/main" val="103399086"/>
              </p:ext>
            </p:extLst>
          </p:nvPr>
        </p:nvGraphicFramePr>
        <p:xfrm>
          <a:off x="556126" y="1998822"/>
          <a:ext cx="7063873" cy="1005898"/>
        </p:xfrm>
        <a:graphic>
          <a:graphicData uri="http://schemas.openxmlformats.org/drawingml/2006/table">
            <a:tbl>
              <a:tblPr firstRow="1" bandRow="1">
                <a:tableStyleId>{5C22544A-7EE6-4342-B048-85BDC9FD1C3A}</a:tableStyleId>
              </a:tblPr>
              <a:tblGrid>
                <a:gridCol w="1196474">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gridCol w="228600">
                  <a:extLst>
                    <a:ext uri="{9D8B030D-6E8A-4147-A177-3AD203B41FA5}">
                      <a16:colId xmlns:a16="http://schemas.microsoft.com/office/drawing/2014/main" val="2474503157"/>
                    </a:ext>
                  </a:extLst>
                </a:gridCol>
                <a:gridCol w="1447799">
                  <a:extLst>
                    <a:ext uri="{9D8B030D-6E8A-4147-A177-3AD203B41FA5}">
                      <a16:colId xmlns:a16="http://schemas.microsoft.com/office/drawing/2014/main" val="1126147286"/>
                    </a:ext>
                  </a:extLst>
                </a:gridCol>
              </a:tblGrid>
              <a:tr h="0">
                <a:tc>
                  <a:txBody>
                    <a:bodyPr/>
                    <a:lstStyle/>
                    <a:p>
                      <a:pPr marR="0" lvl="0" algn="ctr">
                        <a:lnSpc>
                          <a:spcPct val="100000"/>
                        </a:lnSpc>
                        <a:spcBef>
                          <a:spcPts val="0"/>
                        </a:spcBef>
                        <a:spcAft>
                          <a:spcPts val="600"/>
                        </a:spcAft>
                      </a:pPr>
                      <a:r>
                        <a:rPr lang="en-US" sz="2000" b="0" dirty="0">
                          <a:latin typeface="+mn-lt"/>
                          <a:ea typeface="Calibri" panose="020F0502020204030204" pitchFamily="34" charset="0"/>
                          <a:cs typeface="Times New Roman" panose="02020603050405020304" pitchFamily="18" charset="0"/>
                        </a:rPr>
                        <a:t>Male 55 Standard Risk</a:t>
                      </a: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Calibri" panose="020F0502020204030204" pitchFamily="34" charset="0"/>
                        </a:rPr>
                        <a:t>$1,000,000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Calibri" panose="020F0502020204030204" pitchFamily="34" charset="0"/>
                        </a:rPr>
                        <a:t>coverage</a:t>
                      </a:r>
                      <a:endParaRPr lang="en-US" sz="2000" b="0" dirty="0">
                        <a:latin typeface="+mn-lt"/>
                      </a:endParaRP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dirty="0">
                          <a:latin typeface="+mn-lt"/>
                        </a:rPr>
                        <a:t>Lincoln </a:t>
                      </a:r>
                      <a:r>
                        <a:rPr lang="en-US" sz="2000" b="0" i="1" spc="-50" baseline="0" dirty="0">
                          <a:latin typeface="+mn-lt"/>
                        </a:rPr>
                        <a:t>WealthAccumulate</a:t>
                      </a:r>
                      <a:r>
                        <a:rPr lang="en-US" sz="2000" b="0" spc="-50" baseline="0" dirty="0">
                          <a:latin typeface="+mn-lt"/>
                        </a:rPr>
                        <a:t>® </a:t>
                      </a:r>
                      <a:r>
                        <a:rPr lang="en-US" sz="2000" b="0" spc="-50" dirty="0">
                          <a:latin typeface="+mn-lt"/>
                        </a:rPr>
                        <a:t>2 </a:t>
                      </a:r>
                      <a:r>
                        <a:rPr lang="en-US" sz="2000" b="0" dirty="0">
                          <a:latin typeface="+mn-lt"/>
                        </a:rPr>
                        <a:t>IUL</a:t>
                      </a:r>
                    </a:p>
                  </a:txBody>
                  <a:tcPr marT="45749" marB="45749" anchor="ctr">
                    <a:solidFill>
                      <a:srgbClr val="224F8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ea typeface="Calibri" panose="020F0502020204030204" pitchFamily="34" charset="0"/>
                          <a:cs typeface="Times New Roman" panose="02020603050405020304" pitchFamily="18" charset="0"/>
                        </a:rPr>
                        <a:t>Commercial Financing Rate 3%</a:t>
                      </a:r>
                      <a:endParaRPr lang="en-US" sz="2000" b="0" dirty="0">
                        <a:latin typeface="+mn-lt"/>
                      </a:endParaRPr>
                    </a:p>
                  </a:txBody>
                  <a:tcPr marT="45749" marB="45749" anchor="ctr">
                    <a:solidFill>
                      <a:srgbClr val="224F8B"/>
                    </a:solidFill>
                  </a:tcPr>
                </a:tc>
                <a:extLst>
                  <a:ext uri="{0D108BD9-81ED-4DB2-BD59-A6C34878D82A}">
                    <a16:rowId xmlns:a16="http://schemas.microsoft.com/office/drawing/2014/main" val="10000"/>
                  </a:ext>
                </a:extLst>
              </a:tr>
            </a:tbl>
          </a:graphicData>
        </a:graphic>
      </p:graphicFrame>
      <p:sp>
        <p:nvSpPr>
          <p:cNvPr id="21" name="Title 20">
            <a:extLst>
              <a:ext uri="{FF2B5EF4-FFF2-40B4-BE49-F238E27FC236}">
                <a16:creationId xmlns:a16="http://schemas.microsoft.com/office/drawing/2014/main" id="{7A2698C5-FD94-4BAB-9636-28C393280AF4}"/>
              </a:ext>
            </a:extLst>
          </p:cNvPr>
          <p:cNvSpPr>
            <a:spLocks noGrp="1"/>
          </p:cNvSpPr>
          <p:nvPr>
            <p:ph type="title"/>
          </p:nvPr>
        </p:nvSpPr>
        <p:spPr>
          <a:xfrm>
            <a:off x="571641" y="484632"/>
            <a:ext cx="5710095" cy="521208"/>
          </a:xfrm>
        </p:spPr>
        <p:txBody>
          <a:bodyPr/>
          <a:lstStyle/>
          <a:p>
            <a:r>
              <a:rPr lang="en-US" dirty="0"/>
              <a:t>Case Study </a:t>
            </a:r>
          </a:p>
        </p:txBody>
      </p:sp>
      <p:graphicFrame>
        <p:nvGraphicFramePr>
          <p:cNvPr id="3" name="Table 3">
            <a:extLst>
              <a:ext uri="{FF2B5EF4-FFF2-40B4-BE49-F238E27FC236}">
                <a16:creationId xmlns:a16="http://schemas.microsoft.com/office/drawing/2014/main" id="{C792D001-6431-4785-966A-94BF8C9300C4}"/>
              </a:ext>
            </a:extLst>
          </p:cNvPr>
          <p:cNvGraphicFramePr>
            <a:graphicFrameLocks noGrp="1"/>
          </p:cNvGraphicFramePr>
          <p:nvPr>
            <p:extLst>
              <p:ext uri="{D42A27DB-BD31-4B8C-83A1-F6EECF244321}">
                <p14:modId xmlns:p14="http://schemas.microsoft.com/office/powerpoint/2010/main" val="935337605"/>
              </p:ext>
            </p:extLst>
          </p:nvPr>
        </p:nvGraphicFramePr>
        <p:xfrm>
          <a:off x="556126" y="3276600"/>
          <a:ext cx="7063872" cy="2545080"/>
        </p:xfrm>
        <a:graphic>
          <a:graphicData uri="http://schemas.openxmlformats.org/drawingml/2006/table">
            <a:tbl>
              <a:tblPr firstRow="1" bandRow="1">
                <a:tableStyleId>{5C22544A-7EE6-4342-B048-85BDC9FD1C3A}</a:tableStyleId>
              </a:tblPr>
              <a:tblGrid>
                <a:gridCol w="1158968">
                  <a:extLst>
                    <a:ext uri="{9D8B030D-6E8A-4147-A177-3AD203B41FA5}">
                      <a16:colId xmlns:a16="http://schemas.microsoft.com/office/drawing/2014/main" val="1479211476"/>
                    </a:ext>
                  </a:extLst>
                </a:gridCol>
                <a:gridCol w="1033358">
                  <a:extLst>
                    <a:ext uri="{9D8B030D-6E8A-4147-A177-3AD203B41FA5}">
                      <a16:colId xmlns:a16="http://schemas.microsoft.com/office/drawing/2014/main" val="3505007181"/>
                    </a:ext>
                  </a:extLst>
                </a:gridCol>
                <a:gridCol w="1033358">
                  <a:extLst>
                    <a:ext uri="{9D8B030D-6E8A-4147-A177-3AD203B41FA5}">
                      <a16:colId xmlns:a16="http://schemas.microsoft.com/office/drawing/2014/main" val="1326574939"/>
                    </a:ext>
                  </a:extLst>
                </a:gridCol>
                <a:gridCol w="1254792">
                  <a:extLst>
                    <a:ext uri="{9D8B030D-6E8A-4147-A177-3AD203B41FA5}">
                      <a16:colId xmlns:a16="http://schemas.microsoft.com/office/drawing/2014/main" val="3076492251"/>
                    </a:ext>
                  </a:extLst>
                </a:gridCol>
                <a:gridCol w="1033358">
                  <a:extLst>
                    <a:ext uri="{9D8B030D-6E8A-4147-A177-3AD203B41FA5}">
                      <a16:colId xmlns:a16="http://schemas.microsoft.com/office/drawing/2014/main" val="4083006303"/>
                    </a:ext>
                  </a:extLst>
                </a:gridCol>
                <a:gridCol w="1550038">
                  <a:extLst>
                    <a:ext uri="{9D8B030D-6E8A-4147-A177-3AD203B41FA5}">
                      <a16:colId xmlns:a16="http://schemas.microsoft.com/office/drawing/2014/main" val="1451464871"/>
                    </a:ext>
                  </a:extLst>
                </a:gridCol>
              </a:tblGrid>
              <a:tr h="914400">
                <a:tc>
                  <a:txBody>
                    <a:bodyPr/>
                    <a:lstStyle/>
                    <a:p>
                      <a:r>
                        <a:rPr lang="en-US" b="1" dirty="0">
                          <a:solidFill>
                            <a:srgbClr val="C00000"/>
                          </a:solidFill>
                        </a:rPr>
                        <a:t>High Cash Value Rider</a:t>
                      </a:r>
                    </a:p>
                  </a:txBody>
                  <a:tcP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dirty="0">
                          <a:solidFill>
                            <a:srgbClr val="C00000"/>
                          </a:solidFill>
                        </a:rPr>
                        <a:t>Annual </a:t>
                      </a:r>
                      <a:r>
                        <a:rPr lang="en-US" spc="-30" baseline="0" dirty="0">
                          <a:solidFill>
                            <a:srgbClr val="C00000"/>
                          </a:solidFill>
                        </a:rPr>
                        <a:t>Premium </a:t>
                      </a:r>
                      <a:br>
                        <a:rPr lang="en-US" dirty="0">
                          <a:solidFill>
                            <a:srgbClr val="C00000"/>
                          </a:solidFill>
                        </a:rPr>
                      </a:br>
                      <a:r>
                        <a:rPr lang="en-US" dirty="0">
                          <a:solidFill>
                            <a:srgbClr val="C00000"/>
                          </a:solidFill>
                        </a:rPr>
                        <a:t>10 Years</a:t>
                      </a:r>
                    </a:p>
                  </a:txBody>
                  <a:tcP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dirty="0">
                          <a:solidFill>
                            <a:srgbClr val="C00000"/>
                          </a:solidFill>
                        </a:rPr>
                        <a:t>1</a:t>
                      </a:r>
                      <a:r>
                        <a:rPr lang="en-US" baseline="0" dirty="0">
                          <a:solidFill>
                            <a:srgbClr val="C00000"/>
                          </a:solidFill>
                        </a:rPr>
                        <a:t>st</a:t>
                      </a:r>
                      <a:r>
                        <a:rPr lang="en-US" dirty="0">
                          <a:solidFill>
                            <a:srgbClr val="C00000"/>
                          </a:solidFill>
                        </a:rPr>
                        <a:t> Year </a:t>
                      </a:r>
                      <a:r>
                        <a:rPr lang="en-US" spc="-40" baseline="0" dirty="0">
                          <a:solidFill>
                            <a:srgbClr val="C00000"/>
                          </a:solidFill>
                        </a:rPr>
                        <a:t>Collateral</a:t>
                      </a:r>
                    </a:p>
                  </a:txBody>
                  <a:tcP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spc="-20" baseline="0" dirty="0">
                          <a:solidFill>
                            <a:srgbClr val="C00000"/>
                          </a:solidFill>
                        </a:rPr>
                        <a:t>Cumulative</a:t>
                      </a:r>
                      <a:r>
                        <a:rPr lang="en-US" dirty="0">
                          <a:solidFill>
                            <a:srgbClr val="C00000"/>
                          </a:solidFill>
                        </a:rPr>
                        <a:t> Outlay</a:t>
                      </a:r>
                    </a:p>
                  </a:txBody>
                  <a:tcP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dirty="0">
                          <a:solidFill>
                            <a:srgbClr val="C00000"/>
                          </a:solidFill>
                        </a:rPr>
                        <a:t>IRR age 85 Fixed </a:t>
                      </a:r>
                      <a:br>
                        <a:rPr lang="en-US" dirty="0">
                          <a:solidFill>
                            <a:srgbClr val="C00000"/>
                          </a:solidFill>
                        </a:rPr>
                      </a:br>
                      <a:r>
                        <a:rPr lang="en-US" dirty="0">
                          <a:solidFill>
                            <a:srgbClr val="C00000"/>
                          </a:solidFill>
                        </a:rPr>
                        <a:t>Loans</a:t>
                      </a:r>
                    </a:p>
                  </a:txBody>
                  <a:tcP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dirty="0">
                          <a:solidFill>
                            <a:srgbClr val="C00000"/>
                          </a:solidFill>
                        </a:rPr>
                        <a:t>IRR age 85 </a:t>
                      </a:r>
                      <a:r>
                        <a:rPr lang="en-US" spc="-30" baseline="0" dirty="0">
                          <a:solidFill>
                            <a:srgbClr val="C00000"/>
                          </a:solidFill>
                        </a:rPr>
                        <a:t>Participating </a:t>
                      </a:r>
                      <a:r>
                        <a:rPr lang="en-US" dirty="0">
                          <a:solidFill>
                            <a:srgbClr val="C00000"/>
                          </a:solidFill>
                        </a:rPr>
                        <a:t>Loans</a:t>
                      </a:r>
                    </a:p>
                  </a:txBody>
                  <a:tcP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2374939378"/>
                  </a:ext>
                </a:extLst>
              </a:tr>
              <a:tr h="475521">
                <a:tc>
                  <a:txBody>
                    <a:bodyPr/>
                    <a:lstStyle/>
                    <a:p>
                      <a:r>
                        <a:rPr lang="en-US" b="1" dirty="0">
                          <a:solidFill>
                            <a:srgbClr val="C00000"/>
                          </a:solidFill>
                        </a:rPr>
                        <a:t>No Rider</a:t>
                      </a:r>
                    </a:p>
                  </a:txBody>
                  <a:tcPr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dirty="0">
                          <a:solidFill>
                            <a:schemeClr val="tx1"/>
                          </a:solidFill>
                        </a:rPr>
                        <a:t>$91,300</a:t>
                      </a:r>
                    </a:p>
                  </a:txBody>
                  <a:tcPr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dirty="0">
                          <a:solidFill>
                            <a:schemeClr val="tx1"/>
                          </a:solidFill>
                        </a:rPr>
                        <a:t>$58,000</a:t>
                      </a:r>
                    </a:p>
                  </a:txBody>
                  <a:tcPr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dirty="0">
                          <a:solidFill>
                            <a:schemeClr val="tx1"/>
                          </a:solidFill>
                        </a:rPr>
                        <a:t>$205,425</a:t>
                      </a:r>
                    </a:p>
                  </a:txBody>
                  <a:tcPr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dirty="0">
                          <a:solidFill>
                            <a:schemeClr val="tx1"/>
                          </a:solidFill>
                        </a:rPr>
                        <a:t>5.07%</a:t>
                      </a:r>
                    </a:p>
                  </a:txBody>
                  <a:tcPr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dirty="0">
                          <a:solidFill>
                            <a:schemeClr val="tx1"/>
                          </a:solidFill>
                        </a:rPr>
                        <a:t>8.70%</a:t>
                      </a:r>
                    </a:p>
                  </a:txBody>
                  <a:tcPr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282877425"/>
                  </a:ext>
                </a:extLst>
              </a:tr>
              <a:tr h="515079">
                <a:tc>
                  <a:txBody>
                    <a:bodyPr/>
                    <a:lstStyle/>
                    <a:p>
                      <a:r>
                        <a:rPr lang="en-US" b="1" dirty="0">
                          <a:solidFill>
                            <a:srgbClr val="C00000"/>
                          </a:solidFill>
                        </a:rPr>
                        <a:t>SVEE</a:t>
                      </a:r>
                    </a:p>
                  </a:txBody>
                  <a:tcPr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dirty="0">
                          <a:solidFill>
                            <a:schemeClr val="tx1"/>
                          </a:solidFill>
                        </a:rPr>
                        <a:t>$91,300</a:t>
                      </a:r>
                    </a:p>
                  </a:txBody>
                  <a:tcPr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dirty="0">
                          <a:solidFill>
                            <a:schemeClr val="tx1"/>
                          </a:solidFill>
                        </a:rPr>
                        <a:t>$23,000</a:t>
                      </a:r>
                    </a:p>
                  </a:txBody>
                  <a:tcPr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dirty="0">
                          <a:solidFill>
                            <a:schemeClr val="tx1"/>
                          </a:solidFill>
                        </a:rPr>
                        <a:t>$205,425</a:t>
                      </a:r>
                    </a:p>
                  </a:txBody>
                  <a:tcPr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dirty="0">
                          <a:solidFill>
                            <a:schemeClr val="tx1"/>
                          </a:solidFill>
                        </a:rPr>
                        <a:t>4.93%</a:t>
                      </a:r>
                    </a:p>
                  </a:txBody>
                  <a:tcPr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c>
                  <a:txBody>
                    <a:bodyPr/>
                    <a:lstStyle/>
                    <a:p>
                      <a:r>
                        <a:rPr lang="en-US" dirty="0">
                          <a:solidFill>
                            <a:schemeClr val="tx1"/>
                          </a:solidFill>
                        </a:rPr>
                        <a:t>8.66%</a:t>
                      </a:r>
                    </a:p>
                  </a:txBody>
                  <a:tcPr anchor="ct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3355630989"/>
                  </a:ext>
                </a:extLst>
              </a:tr>
              <a:tr h="448426">
                <a:tc>
                  <a:txBody>
                    <a:bodyPr/>
                    <a:lstStyle/>
                    <a:p>
                      <a:r>
                        <a:rPr lang="en-US" b="1" spc="-30" baseline="0" dirty="0">
                          <a:solidFill>
                            <a:srgbClr val="C00000"/>
                          </a:solidFill>
                        </a:rPr>
                        <a:t>EXEC 100%</a:t>
                      </a:r>
                    </a:p>
                  </a:txBody>
                  <a:tcPr anchor="ctr">
                    <a:lnT w="9525" cap="flat" cmpd="sng" algn="ctr">
                      <a:solidFill>
                        <a:schemeClr val="accent6"/>
                      </a:solidFill>
                      <a:prstDash val="solid"/>
                      <a:round/>
                      <a:headEnd type="none" w="med" len="med"/>
                      <a:tailEnd type="none" w="med" len="med"/>
                    </a:lnT>
                    <a:solidFill>
                      <a:schemeClr val="bg1"/>
                    </a:solidFill>
                  </a:tcPr>
                </a:tc>
                <a:tc>
                  <a:txBody>
                    <a:bodyPr/>
                    <a:lstStyle/>
                    <a:p>
                      <a:r>
                        <a:rPr lang="en-US" dirty="0">
                          <a:solidFill>
                            <a:schemeClr val="tx1"/>
                          </a:solidFill>
                        </a:rPr>
                        <a:t>$85,300</a:t>
                      </a:r>
                    </a:p>
                  </a:txBody>
                  <a:tcPr anchor="ctr">
                    <a:lnT w="9525" cap="flat" cmpd="sng" algn="ctr">
                      <a:solidFill>
                        <a:schemeClr val="accent6"/>
                      </a:solidFill>
                      <a:prstDash val="solid"/>
                      <a:round/>
                      <a:headEnd type="none" w="med" len="med"/>
                      <a:tailEnd type="none" w="med" len="med"/>
                    </a:lnT>
                    <a:solidFill>
                      <a:schemeClr val="bg1"/>
                    </a:solidFill>
                  </a:tcPr>
                </a:tc>
                <a:tc>
                  <a:txBody>
                    <a:bodyPr/>
                    <a:lstStyle/>
                    <a:p>
                      <a:r>
                        <a:rPr lang="en-US" dirty="0">
                          <a:solidFill>
                            <a:schemeClr val="tx1"/>
                          </a:solidFill>
                        </a:rPr>
                        <a:t>Zero</a:t>
                      </a:r>
                    </a:p>
                  </a:txBody>
                  <a:tcPr anchor="ctr">
                    <a:lnT w="9525" cap="flat" cmpd="sng" algn="ctr">
                      <a:solidFill>
                        <a:schemeClr val="accent6"/>
                      </a:solidFill>
                      <a:prstDash val="solid"/>
                      <a:round/>
                      <a:headEnd type="none" w="med" len="med"/>
                      <a:tailEnd type="none" w="med" len="med"/>
                    </a:lnT>
                    <a:solidFill>
                      <a:schemeClr val="bg1"/>
                    </a:solidFill>
                  </a:tcPr>
                </a:tc>
                <a:tc>
                  <a:txBody>
                    <a:bodyPr/>
                    <a:lstStyle/>
                    <a:p>
                      <a:r>
                        <a:rPr lang="en-US" dirty="0">
                          <a:solidFill>
                            <a:schemeClr val="tx1"/>
                          </a:solidFill>
                        </a:rPr>
                        <a:t>$217,515</a:t>
                      </a:r>
                    </a:p>
                  </a:txBody>
                  <a:tcPr anchor="ctr">
                    <a:lnT w="9525" cap="flat" cmpd="sng" algn="ctr">
                      <a:solidFill>
                        <a:schemeClr val="accent6"/>
                      </a:solidFill>
                      <a:prstDash val="solid"/>
                      <a:round/>
                      <a:headEnd type="none" w="med" len="med"/>
                      <a:tailEnd type="none" w="med" len="med"/>
                    </a:lnT>
                    <a:solidFill>
                      <a:schemeClr val="bg1"/>
                    </a:solidFill>
                  </a:tcPr>
                </a:tc>
                <a:tc>
                  <a:txBody>
                    <a:bodyPr/>
                    <a:lstStyle/>
                    <a:p>
                      <a:r>
                        <a:rPr lang="en-US" dirty="0">
                          <a:solidFill>
                            <a:schemeClr val="tx1"/>
                          </a:solidFill>
                        </a:rPr>
                        <a:t>4.51%</a:t>
                      </a:r>
                    </a:p>
                  </a:txBody>
                  <a:tcPr anchor="ctr">
                    <a:lnT w="9525" cap="flat" cmpd="sng" algn="ctr">
                      <a:solidFill>
                        <a:schemeClr val="accent6"/>
                      </a:solidFill>
                      <a:prstDash val="solid"/>
                      <a:round/>
                      <a:headEnd type="none" w="med" len="med"/>
                      <a:tailEnd type="none" w="med" len="med"/>
                    </a:lnT>
                    <a:solidFill>
                      <a:schemeClr val="bg1"/>
                    </a:solidFill>
                  </a:tcPr>
                </a:tc>
                <a:tc>
                  <a:txBody>
                    <a:bodyPr/>
                    <a:lstStyle/>
                    <a:p>
                      <a:r>
                        <a:rPr lang="en-US" dirty="0">
                          <a:solidFill>
                            <a:schemeClr val="tx1"/>
                          </a:solidFill>
                        </a:rPr>
                        <a:t>8.12%</a:t>
                      </a:r>
                    </a:p>
                  </a:txBody>
                  <a:tcPr anchor="ctr">
                    <a:lnT w="9525" cap="flat" cmpd="sng" algn="ctr">
                      <a:solidFill>
                        <a:schemeClr val="accent6"/>
                      </a:solidFill>
                      <a:prstDash val="solid"/>
                      <a:round/>
                      <a:headEnd type="none" w="med" len="med"/>
                      <a:tailEnd type="none" w="med" len="med"/>
                    </a:lnT>
                    <a:solidFill>
                      <a:schemeClr val="bg1"/>
                    </a:solidFill>
                  </a:tcPr>
                </a:tc>
                <a:extLst>
                  <a:ext uri="{0D108BD9-81ED-4DB2-BD59-A6C34878D82A}">
                    <a16:rowId xmlns:a16="http://schemas.microsoft.com/office/drawing/2014/main" val="3139723266"/>
                  </a:ext>
                </a:extLst>
              </a:tr>
            </a:tbl>
          </a:graphicData>
        </a:graphic>
      </p:graphicFrame>
      <p:sp>
        <p:nvSpPr>
          <p:cNvPr id="8" name="Rectangle 7">
            <a:extLst>
              <a:ext uri="{FF2B5EF4-FFF2-40B4-BE49-F238E27FC236}">
                <a16:creationId xmlns:a16="http://schemas.microsoft.com/office/drawing/2014/main" id="{9BF23434-DB94-4357-B561-6AB1D223EE8C}"/>
              </a:ext>
            </a:extLst>
          </p:cNvPr>
          <p:cNvSpPr/>
          <p:nvPr/>
        </p:nvSpPr>
        <p:spPr>
          <a:xfrm>
            <a:off x="520031" y="6019800"/>
            <a:ext cx="7063873" cy="276999"/>
          </a:xfrm>
          <a:prstGeom prst="rect">
            <a:avLst/>
          </a:prstGeom>
        </p:spPr>
        <p:txBody>
          <a:bodyPr wrap="square">
            <a:spAutoFit/>
          </a:bodyPr>
          <a:lstStyle/>
          <a:p>
            <a:pPr marR="0" lvl="0">
              <a:spcBef>
                <a:spcPts val="0"/>
              </a:spcBef>
            </a:pPr>
            <a:r>
              <a:rPr lang="en-US" sz="1200" dirty="0">
                <a:latin typeface="+mj-lt"/>
                <a:ea typeface="Calibri" panose="020F0502020204030204" pitchFamily="34" charset="0"/>
                <a:cs typeface="Times New Roman" panose="02020603050405020304" pitchFamily="18" charset="0"/>
              </a:rPr>
              <a:t>*</a:t>
            </a:r>
            <a:r>
              <a:rPr lang="en-US" sz="1200" dirty="0">
                <a:latin typeface="+mj-lt"/>
              </a:rPr>
              <a:t>This is a hypothetical example. The rates referenced are not guaranteed and for discussion purposes only.</a:t>
            </a:r>
            <a:endParaRPr lang="en-US"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9524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F38887-68D2-4CE5-9987-C67082318DDF}"/>
              </a:ext>
            </a:extLst>
          </p:cNvPr>
          <p:cNvSpPr>
            <a:spLocks noGrp="1"/>
          </p:cNvSpPr>
          <p:nvPr>
            <p:ph type="body" sz="quarter" idx="10"/>
          </p:nvPr>
        </p:nvSpPr>
        <p:spPr/>
        <p:txBody>
          <a:bodyPr/>
          <a:lstStyle/>
          <a:p>
            <a:r>
              <a:rPr lang="en-US" dirty="0"/>
              <a:t>Traditional Repayment Policy Loan Summary</a:t>
            </a:r>
          </a:p>
        </p:txBody>
      </p:sp>
      <p:sp>
        <p:nvSpPr>
          <p:cNvPr id="5" name="Rectangle 4">
            <a:extLst>
              <a:ext uri="{FF2B5EF4-FFF2-40B4-BE49-F238E27FC236}">
                <a16:creationId xmlns:a16="http://schemas.microsoft.com/office/drawing/2014/main" id="{70DF6E95-C919-6848-860C-B94500EEE490}"/>
              </a:ext>
            </a:extLst>
          </p:cNvPr>
          <p:cNvSpPr/>
          <p:nvPr/>
        </p:nvSpPr>
        <p:spPr>
          <a:xfrm>
            <a:off x="508000" y="3276600"/>
            <a:ext cx="7086599" cy="2092881"/>
          </a:xfrm>
          <a:prstGeom prst="rect">
            <a:avLst/>
          </a:prstGeom>
        </p:spPr>
        <p:txBody>
          <a:bodyPr wrap="square">
            <a:spAutoFit/>
          </a:bodyPr>
          <a:lstStyle/>
          <a:p>
            <a:pPr marL="342900" marR="0" lvl="0" indent="-342900">
              <a:spcBef>
                <a:spcPts val="0"/>
              </a:spcBef>
              <a:spcAft>
                <a:spcPts val="3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Commercial Loan Rates are attractive for the right client</a:t>
            </a:r>
          </a:p>
          <a:p>
            <a:pPr marL="342900" marR="0" lvl="0" indent="-342900">
              <a:spcBef>
                <a:spcPts val="0"/>
              </a:spcBef>
              <a:spcAft>
                <a:spcPts val="3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Product Design has returned to be attractive</a:t>
            </a:r>
          </a:p>
          <a:p>
            <a:pPr marL="342900" marR="0" lvl="0" indent="-342900">
              <a:spcBef>
                <a:spcPts val="0"/>
              </a:spcBef>
              <a:spcAft>
                <a:spcPts val="3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High Cash Value Riders can ease the burden of collateral</a:t>
            </a:r>
          </a:p>
          <a:p>
            <a:pPr marL="342900" marR="0" lvl="0" indent="-342900">
              <a:spcBef>
                <a:spcPts val="0"/>
              </a:spcBef>
              <a:spcAft>
                <a:spcPts val="3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Accrued interest is allowed on a case-by-case basis for higher face amounts</a:t>
            </a:r>
          </a:p>
          <a:p>
            <a:pPr marL="342900" marR="0" lvl="0" indent="-342900">
              <a:spcBef>
                <a:spcPts val="0"/>
              </a:spcBef>
              <a:spcAft>
                <a:spcPts val="3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Lincoln Premium Finance Team is available to help</a:t>
            </a:r>
          </a:p>
        </p:txBody>
      </p:sp>
      <p:pic>
        <p:nvPicPr>
          <p:cNvPr id="10" name="Picture 5" descr="Icon&#10;&#10;Description automatically generated">
            <a:extLst>
              <a:ext uri="{FF2B5EF4-FFF2-40B4-BE49-F238E27FC236}">
                <a16:creationId xmlns:a16="http://schemas.microsoft.com/office/drawing/2014/main" id="{58792E38-3410-4F1F-B119-A9D454CDC2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7838" y="609600"/>
            <a:ext cx="94456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D2A514C4-3444-4C2A-ACB9-A155F07D6F35}"/>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l="18613" r="18613"/>
          <a:stretch/>
        </p:blipFill>
        <p:spPr>
          <a:xfrm>
            <a:off x="7889875" y="2057400"/>
            <a:ext cx="3695700" cy="3925888"/>
          </a:xfrm>
          <a:prstGeom prst="rect">
            <a:avLst/>
          </a:prstGeom>
        </p:spPr>
      </p:pic>
      <p:graphicFrame>
        <p:nvGraphicFramePr>
          <p:cNvPr id="12" name="Table 11">
            <a:extLst>
              <a:ext uri="{FF2B5EF4-FFF2-40B4-BE49-F238E27FC236}">
                <a16:creationId xmlns:a16="http://schemas.microsoft.com/office/drawing/2014/main" id="{C8446FCC-AD8D-44A5-B749-2F998F8B9724}"/>
              </a:ext>
            </a:extLst>
          </p:cNvPr>
          <p:cNvGraphicFramePr>
            <a:graphicFrameLocks noGrp="1"/>
          </p:cNvGraphicFramePr>
          <p:nvPr>
            <p:extLst>
              <p:ext uri="{D42A27DB-BD31-4B8C-83A1-F6EECF244321}">
                <p14:modId xmlns:p14="http://schemas.microsoft.com/office/powerpoint/2010/main" val="4275456923"/>
              </p:ext>
            </p:extLst>
          </p:nvPr>
        </p:nvGraphicFramePr>
        <p:xfrm>
          <a:off x="556126" y="1998822"/>
          <a:ext cx="7063873" cy="1005840"/>
        </p:xfrm>
        <a:graphic>
          <a:graphicData uri="http://schemas.openxmlformats.org/drawingml/2006/table">
            <a:tbl>
              <a:tblPr firstRow="1" bandRow="1">
                <a:tableStyleId>{5C22544A-7EE6-4342-B048-85BDC9FD1C3A}</a:tableStyleId>
              </a:tblPr>
              <a:tblGrid>
                <a:gridCol w="1272674">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gridCol w="228600">
                  <a:extLst>
                    <a:ext uri="{9D8B030D-6E8A-4147-A177-3AD203B41FA5}">
                      <a16:colId xmlns:a16="http://schemas.microsoft.com/office/drawing/2014/main" val="2474503157"/>
                    </a:ext>
                  </a:extLst>
                </a:gridCol>
                <a:gridCol w="1371599">
                  <a:extLst>
                    <a:ext uri="{9D8B030D-6E8A-4147-A177-3AD203B41FA5}">
                      <a16:colId xmlns:a16="http://schemas.microsoft.com/office/drawing/2014/main" val="1126147286"/>
                    </a:ext>
                  </a:extLst>
                </a:gridCol>
              </a:tblGrid>
              <a:tr h="0">
                <a:tc>
                  <a:txBody>
                    <a:bodyPr/>
                    <a:lstStyle/>
                    <a:p>
                      <a:pPr marR="0" lvl="0" algn="ctr">
                        <a:lnSpc>
                          <a:spcPct val="100000"/>
                        </a:lnSpc>
                        <a:spcBef>
                          <a:spcPts val="0"/>
                        </a:spcBef>
                        <a:spcAft>
                          <a:spcPts val="600"/>
                        </a:spcAft>
                      </a:pPr>
                      <a:r>
                        <a:rPr lang="en-US" sz="2000" b="0" dirty="0">
                          <a:latin typeface="+mn-lt"/>
                          <a:ea typeface="Calibri" panose="020F0502020204030204" pitchFamily="34" charset="0"/>
                          <a:cs typeface="Times New Roman" panose="02020603050405020304" pitchFamily="18" charset="0"/>
                        </a:rPr>
                        <a:t>Male 55 Standard Risk</a:t>
                      </a:r>
                    </a:p>
                  </a:txBody>
                  <a:tcPr marL="45720" marR="45720" anchor="ctr">
                    <a:solidFill>
                      <a:srgbClr val="224F8B"/>
                    </a:solidFill>
                  </a:tcPr>
                </a:tc>
                <a:tc>
                  <a:txBody>
                    <a:bodyPr/>
                    <a:lstStyle/>
                    <a:p>
                      <a:pPr algn="ctr">
                        <a:lnSpc>
                          <a:spcPct val="100000"/>
                        </a:lnSpc>
                      </a:pPr>
                      <a:endParaRPr lang="en-US" sz="2000" b="0" dirty="0">
                        <a:latin typeface="+mn-lt"/>
                      </a:endParaRPr>
                    </a:p>
                  </a:txBody>
                  <a:tcPr marL="45720" marR="4572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Calibri" panose="020F0502020204030204" pitchFamily="34" charset="0"/>
                        </a:rPr>
                        <a:t>$1,000,000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Calibri" panose="020F0502020204030204" pitchFamily="34" charset="0"/>
                        </a:rPr>
                        <a:t>coverage</a:t>
                      </a:r>
                      <a:endParaRPr lang="en-US" sz="2000" b="0" dirty="0">
                        <a:latin typeface="+mn-lt"/>
                      </a:endParaRPr>
                    </a:p>
                  </a:txBody>
                  <a:tcPr marL="45720" marR="45720" anchor="ctr">
                    <a:solidFill>
                      <a:srgbClr val="224F8B"/>
                    </a:solidFill>
                  </a:tcPr>
                </a:tc>
                <a:tc>
                  <a:txBody>
                    <a:bodyPr/>
                    <a:lstStyle/>
                    <a:p>
                      <a:pPr algn="ctr">
                        <a:lnSpc>
                          <a:spcPct val="100000"/>
                        </a:lnSpc>
                      </a:pPr>
                      <a:endParaRPr lang="en-US" sz="2000" b="0" dirty="0">
                        <a:latin typeface="+mn-lt"/>
                      </a:endParaRPr>
                    </a:p>
                  </a:txBody>
                  <a:tcPr marL="45720" marR="4572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dirty="0">
                          <a:latin typeface="+mn-lt"/>
                        </a:rPr>
                        <a:t>Lincoln </a:t>
                      </a:r>
                      <a:r>
                        <a:rPr lang="en-US" sz="2000" b="0" i="1" spc="-50" baseline="0" dirty="0">
                          <a:latin typeface="+mn-lt"/>
                        </a:rPr>
                        <a:t>WealthAccumulate</a:t>
                      </a:r>
                      <a:r>
                        <a:rPr lang="en-US" sz="2000" b="0" spc="-50" baseline="0" dirty="0">
                          <a:latin typeface="+mn-lt"/>
                        </a:rPr>
                        <a:t>® </a:t>
                      </a:r>
                      <a:r>
                        <a:rPr lang="en-US" sz="2000" b="0" spc="-50" dirty="0">
                          <a:latin typeface="+mn-lt"/>
                        </a:rPr>
                        <a:t>2 </a:t>
                      </a:r>
                      <a:r>
                        <a:rPr lang="en-US" sz="2000" b="0" dirty="0">
                          <a:latin typeface="+mn-lt"/>
                        </a:rPr>
                        <a:t>IUL</a:t>
                      </a:r>
                    </a:p>
                  </a:txBody>
                  <a:tcPr marL="45720" marR="45720" anchor="ctr">
                    <a:solidFill>
                      <a:srgbClr val="224F8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dirty="0">
                        <a:latin typeface="+mn-lt"/>
                      </a:endParaRPr>
                    </a:p>
                  </a:txBody>
                  <a:tcPr marL="45720" marR="4572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ea typeface="Calibri" panose="020F0502020204030204" pitchFamily="34" charset="0"/>
                          <a:cs typeface="Times New Roman" panose="02020603050405020304" pitchFamily="18" charset="0"/>
                        </a:rPr>
                        <a:t>Commercial Financing Rate 3%</a:t>
                      </a:r>
                      <a:endParaRPr lang="en-US" sz="2000" b="0" dirty="0">
                        <a:latin typeface="+mn-lt"/>
                      </a:endParaRPr>
                    </a:p>
                  </a:txBody>
                  <a:tcPr marL="45720" marR="45720" anchor="ctr">
                    <a:solidFill>
                      <a:srgbClr val="224F8B"/>
                    </a:solidFill>
                  </a:tcPr>
                </a:tc>
                <a:extLst>
                  <a:ext uri="{0D108BD9-81ED-4DB2-BD59-A6C34878D82A}">
                    <a16:rowId xmlns:a16="http://schemas.microsoft.com/office/drawing/2014/main" val="10000"/>
                  </a:ext>
                </a:extLst>
              </a:tr>
            </a:tbl>
          </a:graphicData>
        </a:graphic>
      </p:graphicFrame>
      <p:sp>
        <p:nvSpPr>
          <p:cNvPr id="13" name="Title 20">
            <a:extLst>
              <a:ext uri="{FF2B5EF4-FFF2-40B4-BE49-F238E27FC236}">
                <a16:creationId xmlns:a16="http://schemas.microsoft.com/office/drawing/2014/main" id="{DC545B1C-3899-4507-8242-1A7A8932CC75}"/>
              </a:ext>
            </a:extLst>
          </p:cNvPr>
          <p:cNvSpPr>
            <a:spLocks noGrp="1"/>
          </p:cNvSpPr>
          <p:nvPr>
            <p:ph type="title"/>
          </p:nvPr>
        </p:nvSpPr>
        <p:spPr>
          <a:xfrm>
            <a:off x="571641" y="484632"/>
            <a:ext cx="5710095" cy="521208"/>
          </a:xfrm>
        </p:spPr>
        <p:txBody>
          <a:bodyPr/>
          <a:lstStyle/>
          <a:p>
            <a:r>
              <a:rPr lang="en-US" dirty="0"/>
              <a:t>Case Study </a:t>
            </a:r>
          </a:p>
        </p:txBody>
      </p:sp>
      <p:sp>
        <p:nvSpPr>
          <p:cNvPr id="8" name="Rectangle 7">
            <a:extLst>
              <a:ext uri="{FF2B5EF4-FFF2-40B4-BE49-F238E27FC236}">
                <a16:creationId xmlns:a16="http://schemas.microsoft.com/office/drawing/2014/main" id="{2F5B1075-111F-4D78-90BF-4CAC2D412D58}"/>
              </a:ext>
            </a:extLst>
          </p:cNvPr>
          <p:cNvSpPr/>
          <p:nvPr/>
        </p:nvSpPr>
        <p:spPr>
          <a:xfrm>
            <a:off x="520031" y="6047601"/>
            <a:ext cx="7063873" cy="276999"/>
          </a:xfrm>
          <a:prstGeom prst="rect">
            <a:avLst/>
          </a:prstGeom>
        </p:spPr>
        <p:txBody>
          <a:bodyPr wrap="square">
            <a:spAutoFit/>
          </a:bodyPr>
          <a:lstStyle/>
          <a:p>
            <a:pPr marR="0" lvl="0">
              <a:spcBef>
                <a:spcPts val="0"/>
              </a:spcBef>
            </a:pPr>
            <a:r>
              <a:rPr lang="en-US" sz="1200" dirty="0">
                <a:latin typeface="+mj-lt"/>
                <a:ea typeface="Calibri" panose="020F0502020204030204" pitchFamily="34" charset="0"/>
                <a:cs typeface="Times New Roman" panose="02020603050405020304" pitchFamily="18" charset="0"/>
              </a:rPr>
              <a:t>*</a:t>
            </a:r>
            <a:r>
              <a:rPr lang="en-US" sz="1200" dirty="0">
                <a:latin typeface="+mj-lt"/>
              </a:rPr>
              <a:t>This is a hypothetical example. The rates referenced are not guaranteed and for discussion purposes only.</a:t>
            </a:r>
            <a:endParaRPr lang="en-US"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311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7B182F-C30D-41C7-B7F0-67F261BBD6B9}"/>
              </a:ext>
            </a:extLst>
          </p:cNvPr>
          <p:cNvSpPr>
            <a:spLocks noGrp="1"/>
          </p:cNvSpPr>
          <p:nvPr>
            <p:ph type="body" sz="quarter" idx="10"/>
          </p:nvPr>
        </p:nvSpPr>
        <p:spPr/>
        <p:txBody>
          <a:bodyPr/>
          <a:lstStyle/>
          <a:p>
            <a:r>
              <a:rPr lang="en-US" dirty="0"/>
              <a:t>Dual Loan Approach Case </a:t>
            </a:r>
          </a:p>
        </p:txBody>
      </p:sp>
      <p:sp>
        <p:nvSpPr>
          <p:cNvPr id="5" name="Rectangle 4">
            <a:extLst>
              <a:ext uri="{FF2B5EF4-FFF2-40B4-BE49-F238E27FC236}">
                <a16:creationId xmlns:a16="http://schemas.microsoft.com/office/drawing/2014/main" id="{70DF6E95-C919-6848-860C-B94500EEE490}"/>
              </a:ext>
            </a:extLst>
          </p:cNvPr>
          <p:cNvSpPr/>
          <p:nvPr/>
        </p:nvSpPr>
        <p:spPr>
          <a:xfrm>
            <a:off x="533400" y="3276600"/>
            <a:ext cx="6906087" cy="1785104"/>
          </a:xfrm>
          <a:prstGeom prst="rect">
            <a:avLst/>
          </a:prstGeom>
        </p:spPr>
        <p:txBody>
          <a:bodyPr wrap="square">
            <a:spAutoFit/>
          </a:bodyPr>
          <a:lstStyle/>
          <a:p>
            <a:pPr marL="342900" marR="0" lvl="0" indent="-342900">
              <a:spcBef>
                <a:spcPts val="0"/>
              </a:spcBef>
              <a:spcAft>
                <a:spcPts val="6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Illiquid precluding personal loan to trust</a:t>
            </a:r>
          </a:p>
          <a:p>
            <a:pPr marL="342900" marR="0" lvl="0" indent="-342900">
              <a:spcBef>
                <a:spcPts val="0"/>
              </a:spcBef>
              <a:spcAft>
                <a:spcPts val="6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Wants to take advantage of Mid-Term AFR of 1% (July 2021) for 9 years but doesn’t have cash</a:t>
            </a:r>
          </a:p>
          <a:p>
            <a:pPr marL="342900" marR="0" lvl="0" indent="-342900">
              <a:spcBef>
                <a:spcPts val="0"/>
              </a:spcBef>
              <a:spcAft>
                <a:spcPts val="600"/>
              </a:spcAft>
              <a:buClr>
                <a:srgbClr val="C00000"/>
              </a:buClr>
              <a:buFont typeface="Wingdings"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Solution: Borrow from Commercial Lender (assumed 3%) and use to lend to Trust</a:t>
            </a:r>
          </a:p>
        </p:txBody>
      </p:sp>
      <p:pic>
        <p:nvPicPr>
          <p:cNvPr id="10" name="Picture 5" descr="Icon&#10;&#10;Description automatically generated">
            <a:extLst>
              <a:ext uri="{FF2B5EF4-FFF2-40B4-BE49-F238E27FC236}">
                <a16:creationId xmlns:a16="http://schemas.microsoft.com/office/drawing/2014/main" id="{39C01D39-57D9-4E8D-8496-8842B1E33F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7838" y="615462"/>
            <a:ext cx="94456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a:extLst>
              <a:ext uri="{FF2B5EF4-FFF2-40B4-BE49-F238E27FC236}">
                <a16:creationId xmlns:a16="http://schemas.microsoft.com/office/drawing/2014/main" id="{F646180A-2A45-4AB3-8061-A9649E18FFA5}"/>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l="36156" t="23550" r="26959" b="17664"/>
          <a:stretch/>
        </p:blipFill>
        <p:spPr>
          <a:xfrm>
            <a:off x="7889875" y="2057400"/>
            <a:ext cx="3695700" cy="3925888"/>
          </a:xfrm>
          <a:prstGeom prst="rect">
            <a:avLst/>
          </a:prstGeom>
        </p:spPr>
      </p:pic>
      <p:graphicFrame>
        <p:nvGraphicFramePr>
          <p:cNvPr id="12" name="Table 11">
            <a:extLst>
              <a:ext uri="{FF2B5EF4-FFF2-40B4-BE49-F238E27FC236}">
                <a16:creationId xmlns:a16="http://schemas.microsoft.com/office/drawing/2014/main" id="{A92B0096-E51D-47FF-B3F9-D6F6985AA664}"/>
              </a:ext>
            </a:extLst>
          </p:cNvPr>
          <p:cNvGraphicFramePr>
            <a:graphicFrameLocks noGrp="1"/>
          </p:cNvGraphicFramePr>
          <p:nvPr>
            <p:extLst>
              <p:ext uri="{D42A27DB-BD31-4B8C-83A1-F6EECF244321}">
                <p14:modId xmlns:p14="http://schemas.microsoft.com/office/powerpoint/2010/main" val="2514912846"/>
              </p:ext>
            </p:extLst>
          </p:nvPr>
        </p:nvGraphicFramePr>
        <p:xfrm>
          <a:off x="556126" y="1998822"/>
          <a:ext cx="6906087" cy="1005898"/>
        </p:xfrm>
        <a:graphic>
          <a:graphicData uri="http://schemas.openxmlformats.org/drawingml/2006/table">
            <a:tbl>
              <a:tblPr firstRow="1" bandRow="1">
                <a:tableStyleId>{5C22544A-7EE6-4342-B048-85BDC9FD1C3A}</a:tableStyleId>
              </a:tblPr>
              <a:tblGrid>
                <a:gridCol w="2110874">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1594813">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2590800">
                  <a:extLst>
                    <a:ext uri="{9D8B030D-6E8A-4147-A177-3AD203B41FA5}">
                      <a16:colId xmlns:a16="http://schemas.microsoft.com/office/drawing/2014/main" val="20004"/>
                    </a:ext>
                  </a:extLst>
                </a:gridCol>
              </a:tblGrid>
              <a:tr h="0">
                <a:tc>
                  <a:txBody>
                    <a:bodyPr/>
                    <a:lstStyle/>
                    <a:p>
                      <a:pPr marR="0" lvl="0" algn="ctr">
                        <a:lnSpc>
                          <a:spcPct val="100000"/>
                        </a:lnSpc>
                        <a:spcBef>
                          <a:spcPts val="0"/>
                        </a:spcBef>
                        <a:spcAft>
                          <a:spcPts val="0"/>
                        </a:spcAft>
                      </a:pPr>
                      <a:r>
                        <a:rPr lang="en-US" sz="2000" b="0" dirty="0">
                          <a:latin typeface="+mn-lt"/>
                          <a:ea typeface="Calibri" panose="020F0502020204030204" pitchFamily="34" charset="0"/>
                          <a:cs typeface="Times New Roman" panose="02020603050405020304" pitchFamily="18" charset="0"/>
                        </a:rPr>
                        <a:t>Business owner Male 55 </a:t>
                      </a:r>
                    </a:p>
                    <a:p>
                      <a:pPr marR="0" lvl="0" algn="ctr">
                        <a:lnSpc>
                          <a:spcPct val="100000"/>
                        </a:lnSpc>
                        <a:spcBef>
                          <a:spcPts val="0"/>
                        </a:spcBef>
                        <a:spcAft>
                          <a:spcPts val="0"/>
                        </a:spcAft>
                      </a:pPr>
                      <a:r>
                        <a:rPr lang="en-US" sz="2000" b="0" dirty="0">
                          <a:latin typeface="+mn-lt"/>
                          <a:ea typeface="Calibri" panose="020F0502020204030204" pitchFamily="34" charset="0"/>
                          <a:cs typeface="Times New Roman" panose="02020603050405020304" pitchFamily="18" charset="0"/>
                        </a:rPr>
                        <a:t>Standard Risk</a:t>
                      </a: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Calibri" panose="020F0502020204030204" pitchFamily="34" charset="0"/>
                        </a:rPr>
                        <a:t>$1,000,000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Calibri" panose="020F0502020204030204" pitchFamily="34" charset="0"/>
                        </a:rPr>
                        <a:t>coverage</a:t>
                      </a:r>
                      <a:endParaRPr lang="en-US" sz="2000" b="0" dirty="0">
                        <a:latin typeface="+mn-lt"/>
                      </a:endParaRP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Calibri" panose="020F0502020204030204" pitchFamily="34" charset="0"/>
                          <a:ea typeface="Calibri" panose="020F0502020204030204" pitchFamily="34" charset="0"/>
                          <a:cs typeface="Times New Roman" panose="02020603050405020304" pitchFamily="18" charset="0"/>
                        </a:rPr>
                        <a:t>Borrow from Commercial Lender (assumed 3%) </a:t>
                      </a:r>
                      <a:endParaRPr lang="en-US" sz="2000" b="0" dirty="0">
                        <a:latin typeface="+mn-lt"/>
                      </a:endParaRPr>
                    </a:p>
                  </a:txBody>
                  <a:tcPr marT="45749" marB="45749" anchor="ctr">
                    <a:solidFill>
                      <a:srgbClr val="224F8B"/>
                    </a:solidFill>
                  </a:tcPr>
                </a:tc>
                <a:extLst>
                  <a:ext uri="{0D108BD9-81ED-4DB2-BD59-A6C34878D82A}">
                    <a16:rowId xmlns:a16="http://schemas.microsoft.com/office/drawing/2014/main" val="10000"/>
                  </a:ext>
                </a:extLst>
              </a:tr>
            </a:tbl>
          </a:graphicData>
        </a:graphic>
      </p:graphicFrame>
      <p:sp>
        <p:nvSpPr>
          <p:cNvPr id="13" name="Title 20">
            <a:extLst>
              <a:ext uri="{FF2B5EF4-FFF2-40B4-BE49-F238E27FC236}">
                <a16:creationId xmlns:a16="http://schemas.microsoft.com/office/drawing/2014/main" id="{04C0D7C6-BC8F-4902-8E1F-3B375F77ECF8}"/>
              </a:ext>
            </a:extLst>
          </p:cNvPr>
          <p:cNvSpPr txBox="1">
            <a:spLocks/>
          </p:cNvSpPr>
          <p:nvPr/>
        </p:nvSpPr>
        <p:spPr bwMode="auto">
          <a:xfrm>
            <a:off x="571641" y="484632"/>
            <a:ext cx="5710095" cy="52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tx1"/>
                </a:solidFill>
                <a:latin typeface="Georgia" panose="02040502050405020303" pitchFamily="18" charset="0"/>
              </a:defRPr>
            </a:lvl2pPr>
            <a:lvl3pPr algn="l" rtl="0" eaLnBrk="1" fontAlgn="base" hangingPunct="1">
              <a:spcBef>
                <a:spcPct val="0"/>
              </a:spcBef>
              <a:spcAft>
                <a:spcPct val="0"/>
              </a:spcAft>
              <a:defRPr sz="3400">
                <a:solidFill>
                  <a:schemeClr val="tx1"/>
                </a:solidFill>
                <a:latin typeface="Georgia" panose="02040502050405020303" pitchFamily="18" charset="0"/>
              </a:defRPr>
            </a:lvl3pPr>
            <a:lvl4pPr algn="l" rtl="0" eaLnBrk="1" fontAlgn="base" hangingPunct="1">
              <a:spcBef>
                <a:spcPct val="0"/>
              </a:spcBef>
              <a:spcAft>
                <a:spcPct val="0"/>
              </a:spcAft>
              <a:defRPr sz="3400">
                <a:solidFill>
                  <a:schemeClr val="tx1"/>
                </a:solidFill>
                <a:latin typeface="Georgia" panose="02040502050405020303" pitchFamily="18" charset="0"/>
              </a:defRPr>
            </a:lvl4pPr>
            <a:lvl5pPr algn="l" rtl="0" eaLnBrk="1" fontAlgn="base" hangingPunct="1">
              <a:spcBef>
                <a:spcPct val="0"/>
              </a:spcBef>
              <a:spcAft>
                <a:spcPct val="0"/>
              </a:spcAft>
              <a:defRPr sz="3400">
                <a:solidFill>
                  <a:schemeClr val="tx1"/>
                </a:solidFill>
                <a:latin typeface="Georgia" panose="02040502050405020303" pitchFamily="18" charset="0"/>
              </a:defRPr>
            </a:lvl5pPr>
            <a:lvl6pPr marL="457200" algn="l" rtl="0" eaLnBrk="1" fontAlgn="base" hangingPunct="1">
              <a:spcBef>
                <a:spcPct val="0"/>
              </a:spcBef>
              <a:spcAft>
                <a:spcPct val="0"/>
              </a:spcAft>
              <a:defRPr sz="3400">
                <a:solidFill>
                  <a:schemeClr val="tx1"/>
                </a:solidFill>
                <a:latin typeface="Georgia" panose="02040502050405020303" pitchFamily="18" charset="0"/>
              </a:defRPr>
            </a:lvl6pPr>
            <a:lvl7pPr marL="914400" algn="l" rtl="0" eaLnBrk="1" fontAlgn="base" hangingPunct="1">
              <a:spcBef>
                <a:spcPct val="0"/>
              </a:spcBef>
              <a:spcAft>
                <a:spcPct val="0"/>
              </a:spcAft>
              <a:defRPr sz="3400">
                <a:solidFill>
                  <a:schemeClr val="tx1"/>
                </a:solidFill>
                <a:latin typeface="Georgia" panose="02040502050405020303" pitchFamily="18" charset="0"/>
              </a:defRPr>
            </a:lvl7pPr>
            <a:lvl8pPr marL="1371600" algn="l" rtl="0" eaLnBrk="1" fontAlgn="base" hangingPunct="1">
              <a:spcBef>
                <a:spcPct val="0"/>
              </a:spcBef>
              <a:spcAft>
                <a:spcPct val="0"/>
              </a:spcAft>
              <a:defRPr sz="3400">
                <a:solidFill>
                  <a:schemeClr val="tx1"/>
                </a:solidFill>
                <a:latin typeface="Georgia" panose="02040502050405020303" pitchFamily="18" charset="0"/>
              </a:defRPr>
            </a:lvl8pPr>
            <a:lvl9pPr marL="1828800" algn="l" rtl="0" eaLnBrk="1" fontAlgn="base" hangingPunct="1">
              <a:spcBef>
                <a:spcPct val="0"/>
              </a:spcBef>
              <a:spcAft>
                <a:spcPct val="0"/>
              </a:spcAft>
              <a:defRPr sz="3400">
                <a:solidFill>
                  <a:schemeClr val="tx1"/>
                </a:solidFill>
                <a:latin typeface="Georgia" panose="02040502050405020303" pitchFamily="18" charset="0"/>
              </a:defRPr>
            </a:lvl9pPr>
          </a:lstStyle>
          <a:p>
            <a:r>
              <a:rPr lang="en-US" dirty="0"/>
              <a:t>Case Study </a:t>
            </a:r>
          </a:p>
        </p:txBody>
      </p:sp>
      <p:sp>
        <p:nvSpPr>
          <p:cNvPr id="8" name="Rectangle 7">
            <a:extLst>
              <a:ext uri="{FF2B5EF4-FFF2-40B4-BE49-F238E27FC236}">
                <a16:creationId xmlns:a16="http://schemas.microsoft.com/office/drawing/2014/main" id="{5402738C-899D-426B-8EE0-ADA196A6B956}"/>
              </a:ext>
            </a:extLst>
          </p:cNvPr>
          <p:cNvSpPr/>
          <p:nvPr/>
        </p:nvSpPr>
        <p:spPr>
          <a:xfrm>
            <a:off x="520031" y="6047601"/>
            <a:ext cx="7063873" cy="276999"/>
          </a:xfrm>
          <a:prstGeom prst="rect">
            <a:avLst/>
          </a:prstGeom>
        </p:spPr>
        <p:txBody>
          <a:bodyPr wrap="square">
            <a:spAutoFit/>
          </a:bodyPr>
          <a:lstStyle/>
          <a:p>
            <a:pPr marR="0" lvl="0">
              <a:spcBef>
                <a:spcPts val="0"/>
              </a:spcBef>
            </a:pPr>
            <a:r>
              <a:rPr lang="en-US" sz="1200" dirty="0">
                <a:latin typeface="+mj-lt"/>
                <a:ea typeface="Calibri" panose="020F0502020204030204" pitchFamily="34" charset="0"/>
                <a:cs typeface="Times New Roman" panose="02020603050405020304" pitchFamily="18" charset="0"/>
              </a:rPr>
              <a:t>*</a:t>
            </a:r>
            <a:r>
              <a:rPr lang="en-US" sz="1200" dirty="0">
                <a:latin typeface="+mj-lt"/>
              </a:rPr>
              <a:t>This is a hypothetical example. The rates referenced are not guaranteed and for discussion purposes only.</a:t>
            </a:r>
            <a:endParaRPr lang="en-US"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678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4930B-D86E-4E15-B951-856F8C5A5B58}"/>
              </a:ext>
            </a:extLst>
          </p:cNvPr>
          <p:cNvSpPr>
            <a:spLocks noGrp="1"/>
          </p:cNvSpPr>
          <p:nvPr>
            <p:ph type="body" sz="quarter" idx="10"/>
          </p:nvPr>
        </p:nvSpPr>
        <p:spPr/>
        <p:txBody>
          <a:bodyPr/>
          <a:lstStyle/>
          <a:p>
            <a:r>
              <a:rPr lang="en-US" dirty="0"/>
              <a:t>Dual Loan Approach Actions </a:t>
            </a:r>
          </a:p>
        </p:txBody>
      </p:sp>
      <p:sp>
        <p:nvSpPr>
          <p:cNvPr id="5" name="Rectangle 4">
            <a:extLst>
              <a:ext uri="{FF2B5EF4-FFF2-40B4-BE49-F238E27FC236}">
                <a16:creationId xmlns:a16="http://schemas.microsoft.com/office/drawing/2014/main" id="{70DF6E95-C919-6848-860C-B94500EEE490}"/>
              </a:ext>
            </a:extLst>
          </p:cNvPr>
          <p:cNvSpPr/>
          <p:nvPr/>
        </p:nvSpPr>
        <p:spPr>
          <a:xfrm>
            <a:off x="533400" y="3206175"/>
            <a:ext cx="7162800" cy="2554545"/>
          </a:xfrm>
          <a:prstGeom prst="rect">
            <a:avLst/>
          </a:prstGeom>
        </p:spPr>
        <p:txBody>
          <a:bodyPr wrap="square">
            <a:spAutoFit/>
          </a:bodyPr>
          <a:lstStyle/>
          <a:p>
            <a:pPr marL="457200" marR="0" lvl="0" indent="-457200">
              <a:spcBef>
                <a:spcPts val="0"/>
              </a:spcBef>
              <a:spcAft>
                <a:spcPts val="600"/>
              </a:spcAft>
              <a:buClr>
                <a:srgbClr val="C00000"/>
              </a:buClr>
              <a:buAutoNum type="arabicPeriod"/>
            </a:pPr>
            <a:r>
              <a:rPr lang="en-US" sz="2000" b="1" dirty="0">
                <a:latin typeface="Calibri" panose="020F0502020204030204" pitchFamily="34" charset="0"/>
                <a:ea typeface="Calibri" panose="020F0502020204030204" pitchFamily="34" charset="0"/>
                <a:cs typeface="Times New Roman" panose="02020603050405020304" pitchFamily="18" charset="0"/>
              </a:rPr>
              <a:t>Grantor Borrows </a:t>
            </a:r>
            <a:r>
              <a:rPr lang="en-US" sz="2000" dirty="0">
                <a:latin typeface="Calibri" panose="020F0502020204030204" pitchFamily="34" charset="0"/>
                <a:ea typeface="Calibri" panose="020F0502020204030204" pitchFamily="34" charset="0"/>
                <a:cs typeface="Times New Roman" panose="02020603050405020304" pitchFamily="18" charset="0"/>
              </a:rPr>
              <a:t>$750,000 @ 3% for 9 years interest only</a:t>
            </a:r>
          </a:p>
          <a:p>
            <a:pPr marL="457200" marR="0" lvl="0" indent="-457200">
              <a:spcBef>
                <a:spcPts val="0"/>
              </a:spcBef>
              <a:spcAft>
                <a:spcPts val="600"/>
              </a:spcAft>
              <a:buClr>
                <a:srgbClr val="C00000"/>
              </a:buClr>
              <a:buAutoNum type="arabicPeriod"/>
            </a:pPr>
            <a:r>
              <a:rPr lang="en-US" sz="2000" b="1" dirty="0">
                <a:latin typeface="Calibri" panose="020F0502020204030204" pitchFamily="34" charset="0"/>
                <a:ea typeface="Calibri" panose="020F0502020204030204" pitchFamily="34" charset="0"/>
                <a:cs typeface="Times New Roman" panose="02020603050405020304" pitchFamily="18" charset="0"/>
              </a:rPr>
              <a:t>Grantor Lends </a:t>
            </a:r>
            <a:r>
              <a:rPr lang="en-US" sz="2000" dirty="0">
                <a:latin typeface="Calibri" panose="020F0502020204030204" pitchFamily="34" charset="0"/>
                <a:ea typeface="Calibri" panose="020F0502020204030204" pitchFamily="34" charset="0"/>
                <a:cs typeface="Times New Roman" panose="02020603050405020304" pitchFamily="18" charset="0"/>
              </a:rPr>
              <a:t>$750,000 to IDGT in return of 1% interest-only note for 9 years</a:t>
            </a:r>
          </a:p>
          <a:p>
            <a:pPr marL="457200" marR="0" lvl="0" indent="-457200">
              <a:spcBef>
                <a:spcPts val="0"/>
              </a:spcBef>
              <a:spcAft>
                <a:spcPts val="600"/>
              </a:spcAft>
              <a:buClr>
                <a:srgbClr val="C00000"/>
              </a:buClr>
              <a:buAutoNum type="arabicPeriod"/>
            </a:pPr>
            <a:r>
              <a:rPr lang="en-US" sz="2000" b="1" dirty="0">
                <a:latin typeface="Calibri" panose="020F0502020204030204" pitchFamily="34" charset="0"/>
                <a:ea typeface="Calibri" panose="020F0502020204030204" pitchFamily="34" charset="0"/>
                <a:cs typeface="Times New Roman" panose="02020603050405020304" pitchFamily="18" charset="0"/>
              </a:rPr>
              <a:t>Trust earns </a:t>
            </a:r>
            <a:r>
              <a:rPr lang="en-US" sz="2000" dirty="0">
                <a:latin typeface="Calibri" panose="020F0502020204030204" pitchFamily="34" charset="0"/>
                <a:ea typeface="Calibri" panose="020F0502020204030204" pitchFamily="34" charset="0"/>
                <a:cs typeface="Times New Roman" panose="02020603050405020304" pitchFamily="18" charset="0"/>
              </a:rPr>
              <a:t>6% on loaned assets</a:t>
            </a:r>
          </a:p>
          <a:p>
            <a:pPr marL="457200" marR="0" lvl="0" indent="-457200">
              <a:spcBef>
                <a:spcPts val="0"/>
              </a:spcBef>
              <a:spcAft>
                <a:spcPts val="600"/>
              </a:spcAft>
              <a:buClr>
                <a:srgbClr val="C00000"/>
              </a:buClr>
              <a:buAutoNum type="arabicPeriod"/>
            </a:pPr>
            <a:r>
              <a:rPr lang="en-US" sz="2000" b="1" dirty="0">
                <a:latin typeface="Calibri" panose="020F0502020204030204" pitchFamily="34" charset="0"/>
                <a:ea typeface="Calibri" panose="020F0502020204030204" pitchFamily="34" charset="0"/>
                <a:cs typeface="Times New Roman" panose="02020603050405020304" pitchFamily="18" charset="0"/>
              </a:rPr>
              <a:t>Trust pays Grantor tax-free loan interest </a:t>
            </a:r>
            <a:r>
              <a:rPr lang="en-US" sz="2000" dirty="0">
                <a:latin typeface="Calibri" panose="020F0502020204030204" pitchFamily="34" charset="0"/>
                <a:ea typeface="Calibri" panose="020F0502020204030204" pitchFamily="34" charset="0"/>
                <a:cs typeface="Times New Roman" panose="02020603050405020304" pitchFamily="18" charset="0"/>
              </a:rPr>
              <a:t>of $7,500 annually for 9 years and premium of $32,600 for 10 years</a:t>
            </a:r>
          </a:p>
          <a:p>
            <a:pPr marL="457200" marR="0" lvl="0" indent="-457200">
              <a:spcBef>
                <a:spcPts val="0"/>
              </a:spcBef>
              <a:spcAft>
                <a:spcPts val="600"/>
              </a:spcAft>
              <a:buClr>
                <a:srgbClr val="C00000"/>
              </a:buClr>
              <a:buAutoNum type="arabicPeriod"/>
            </a:pPr>
            <a:r>
              <a:rPr lang="en-US" sz="2000" b="1" dirty="0">
                <a:latin typeface="Calibri" panose="020F0502020204030204" pitchFamily="34" charset="0"/>
                <a:ea typeface="Calibri" panose="020F0502020204030204" pitchFamily="34" charset="0"/>
                <a:cs typeface="Times New Roman" panose="02020603050405020304" pitchFamily="18" charset="0"/>
              </a:rPr>
              <a:t>Grantor pays commercial lender </a:t>
            </a:r>
            <a:r>
              <a:rPr lang="en-US" sz="2000" dirty="0">
                <a:latin typeface="Calibri" panose="020F0502020204030204" pitchFamily="34" charset="0"/>
                <a:ea typeface="Calibri" panose="020F0502020204030204" pitchFamily="34" charset="0"/>
                <a:cs typeface="Times New Roman" panose="02020603050405020304" pitchFamily="18" charset="0"/>
              </a:rPr>
              <a:t>$22,500 annually for 9 years</a:t>
            </a:r>
          </a:p>
        </p:txBody>
      </p:sp>
      <p:pic>
        <p:nvPicPr>
          <p:cNvPr id="8" name="Graphic 7">
            <a:extLst>
              <a:ext uri="{FF2B5EF4-FFF2-40B4-BE49-F238E27FC236}">
                <a16:creationId xmlns:a16="http://schemas.microsoft.com/office/drawing/2014/main" id="{EE53898D-698F-1542-A4F2-D27D870F3EE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515600" y="990600"/>
            <a:ext cx="762000" cy="762000"/>
          </a:xfrm>
          <a:prstGeom prst="rect">
            <a:avLst/>
          </a:prstGeom>
        </p:spPr>
      </p:pic>
      <p:pic>
        <p:nvPicPr>
          <p:cNvPr id="10" name="Picture 5" descr="Icon&#10;&#10;Description automatically generated">
            <a:extLst>
              <a:ext uri="{FF2B5EF4-FFF2-40B4-BE49-F238E27FC236}">
                <a16:creationId xmlns:a16="http://schemas.microsoft.com/office/drawing/2014/main" id="{33A1191A-CC5F-47FA-837F-D066AD32F9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7838" y="609600"/>
            <a:ext cx="94456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6C84E84F-D831-4ED5-AD89-1AF910FD18A9}"/>
              </a:ext>
            </a:extLst>
          </p:cNvPr>
          <p:cNvGraphicFramePr>
            <a:graphicFrameLocks noGrp="1"/>
          </p:cNvGraphicFramePr>
          <p:nvPr>
            <p:extLst>
              <p:ext uri="{D42A27DB-BD31-4B8C-83A1-F6EECF244321}">
                <p14:modId xmlns:p14="http://schemas.microsoft.com/office/powerpoint/2010/main" val="2554281304"/>
              </p:ext>
            </p:extLst>
          </p:nvPr>
        </p:nvGraphicFramePr>
        <p:xfrm>
          <a:off x="556126" y="1998822"/>
          <a:ext cx="6906087" cy="1005898"/>
        </p:xfrm>
        <a:graphic>
          <a:graphicData uri="http://schemas.openxmlformats.org/drawingml/2006/table">
            <a:tbl>
              <a:tblPr firstRow="1" bandRow="1">
                <a:tableStyleId>{5C22544A-7EE6-4342-B048-85BDC9FD1C3A}</a:tableStyleId>
              </a:tblPr>
              <a:tblGrid>
                <a:gridCol w="2110874">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1594813">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2590800">
                  <a:extLst>
                    <a:ext uri="{9D8B030D-6E8A-4147-A177-3AD203B41FA5}">
                      <a16:colId xmlns:a16="http://schemas.microsoft.com/office/drawing/2014/main" val="20004"/>
                    </a:ext>
                  </a:extLst>
                </a:gridCol>
              </a:tblGrid>
              <a:tr h="0">
                <a:tc>
                  <a:txBody>
                    <a:bodyPr/>
                    <a:lstStyle/>
                    <a:p>
                      <a:pPr marR="0" lvl="0" algn="ctr">
                        <a:lnSpc>
                          <a:spcPct val="100000"/>
                        </a:lnSpc>
                        <a:spcBef>
                          <a:spcPts val="0"/>
                        </a:spcBef>
                        <a:spcAft>
                          <a:spcPts val="0"/>
                        </a:spcAft>
                      </a:pPr>
                      <a:r>
                        <a:rPr lang="en-US" sz="2000" b="0" dirty="0">
                          <a:latin typeface="+mn-lt"/>
                          <a:ea typeface="Calibri" panose="020F0502020204030204" pitchFamily="34" charset="0"/>
                          <a:cs typeface="Times New Roman" panose="02020603050405020304" pitchFamily="18" charset="0"/>
                        </a:rPr>
                        <a:t>Business owner Male 55 </a:t>
                      </a:r>
                    </a:p>
                    <a:p>
                      <a:pPr marR="0" lvl="0" algn="ctr">
                        <a:lnSpc>
                          <a:spcPct val="100000"/>
                        </a:lnSpc>
                        <a:spcBef>
                          <a:spcPts val="0"/>
                        </a:spcBef>
                        <a:spcAft>
                          <a:spcPts val="0"/>
                        </a:spcAft>
                      </a:pPr>
                      <a:r>
                        <a:rPr lang="en-US" sz="2000" b="0" dirty="0">
                          <a:latin typeface="+mn-lt"/>
                          <a:ea typeface="Calibri" panose="020F0502020204030204" pitchFamily="34" charset="0"/>
                          <a:cs typeface="Times New Roman" panose="02020603050405020304" pitchFamily="18" charset="0"/>
                        </a:rPr>
                        <a:t>Standard Risk</a:t>
                      </a: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Calibri" panose="020F0502020204030204" pitchFamily="34" charset="0"/>
                        </a:rPr>
                        <a:t>$1,000,000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Calibri" panose="020F0502020204030204" pitchFamily="34" charset="0"/>
                        </a:rPr>
                        <a:t>coverage</a:t>
                      </a:r>
                      <a:endParaRPr lang="en-US" sz="2000" b="0" dirty="0">
                        <a:latin typeface="+mn-lt"/>
                      </a:endParaRP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Calibri" panose="020F0502020204030204" pitchFamily="34" charset="0"/>
                          <a:ea typeface="Calibri" panose="020F0502020204030204" pitchFamily="34" charset="0"/>
                          <a:cs typeface="Times New Roman" panose="02020603050405020304" pitchFamily="18" charset="0"/>
                        </a:rPr>
                        <a:t>Borrow from Commercial Lender (assumed 3%) </a:t>
                      </a:r>
                      <a:endParaRPr lang="en-US" sz="2000" b="0" dirty="0">
                        <a:latin typeface="+mn-lt"/>
                      </a:endParaRPr>
                    </a:p>
                  </a:txBody>
                  <a:tcPr marT="45749" marB="45749" anchor="ctr">
                    <a:solidFill>
                      <a:srgbClr val="224F8B"/>
                    </a:solidFill>
                  </a:tcPr>
                </a:tc>
                <a:extLst>
                  <a:ext uri="{0D108BD9-81ED-4DB2-BD59-A6C34878D82A}">
                    <a16:rowId xmlns:a16="http://schemas.microsoft.com/office/drawing/2014/main" val="10000"/>
                  </a:ext>
                </a:extLst>
              </a:tr>
            </a:tbl>
          </a:graphicData>
        </a:graphic>
      </p:graphicFrame>
      <p:sp>
        <p:nvSpPr>
          <p:cNvPr id="13" name="Title 20">
            <a:extLst>
              <a:ext uri="{FF2B5EF4-FFF2-40B4-BE49-F238E27FC236}">
                <a16:creationId xmlns:a16="http://schemas.microsoft.com/office/drawing/2014/main" id="{C1329874-9CE3-4C11-90A2-3017F956CBDC}"/>
              </a:ext>
            </a:extLst>
          </p:cNvPr>
          <p:cNvSpPr txBox="1">
            <a:spLocks/>
          </p:cNvSpPr>
          <p:nvPr/>
        </p:nvSpPr>
        <p:spPr bwMode="auto">
          <a:xfrm>
            <a:off x="571641" y="484632"/>
            <a:ext cx="5710095" cy="52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400">
                <a:solidFill>
                  <a:schemeClr val="tx1"/>
                </a:solidFill>
                <a:latin typeface="Georgia" panose="02040502050405020303" pitchFamily="18" charset="0"/>
              </a:defRPr>
            </a:lvl2pPr>
            <a:lvl3pPr algn="l" rtl="0" eaLnBrk="1" fontAlgn="base" hangingPunct="1">
              <a:spcBef>
                <a:spcPct val="0"/>
              </a:spcBef>
              <a:spcAft>
                <a:spcPct val="0"/>
              </a:spcAft>
              <a:defRPr sz="3400">
                <a:solidFill>
                  <a:schemeClr val="tx1"/>
                </a:solidFill>
                <a:latin typeface="Georgia" panose="02040502050405020303" pitchFamily="18" charset="0"/>
              </a:defRPr>
            </a:lvl3pPr>
            <a:lvl4pPr algn="l" rtl="0" eaLnBrk="1" fontAlgn="base" hangingPunct="1">
              <a:spcBef>
                <a:spcPct val="0"/>
              </a:spcBef>
              <a:spcAft>
                <a:spcPct val="0"/>
              </a:spcAft>
              <a:defRPr sz="3400">
                <a:solidFill>
                  <a:schemeClr val="tx1"/>
                </a:solidFill>
                <a:latin typeface="Georgia" panose="02040502050405020303" pitchFamily="18" charset="0"/>
              </a:defRPr>
            </a:lvl4pPr>
            <a:lvl5pPr algn="l" rtl="0" eaLnBrk="1" fontAlgn="base" hangingPunct="1">
              <a:spcBef>
                <a:spcPct val="0"/>
              </a:spcBef>
              <a:spcAft>
                <a:spcPct val="0"/>
              </a:spcAft>
              <a:defRPr sz="3400">
                <a:solidFill>
                  <a:schemeClr val="tx1"/>
                </a:solidFill>
                <a:latin typeface="Georgia" panose="02040502050405020303" pitchFamily="18" charset="0"/>
              </a:defRPr>
            </a:lvl5pPr>
            <a:lvl6pPr marL="457200" algn="l" rtl="0" eaLnBrk="1" fontAlgn="base" hangingPunct="1">
              <a:spcBef>
                <a:spcPct val="0"/>
              </a:spcBef>
              <a:spcAft>
                <a:spcPct val="0"/>
              </a:spcAft>
              <a:defRPr sz="3400">
                <a:solidFill>
                  <a:schemeClr val="tx1"/>
                </a:solidFill>
                <a:latin typeface="Georgia" panose="02040502050405020303" pitchFamily="18" charset="0"/>
              </a:defRPr>
            </a:lvl6pPr>
            <a:lvl7pPr marL="914400" algn="l" rtl="0" eaLnBrk="1" fontAlgn="base" hangingPunct="1">
              <a:spcBef>
                <a:spcPct val="0"/>
              </a:spcBef>
              <a:spcAft>
                <a:spcPct val="0"/>
              </a:spcAft>
              <a:defRPr sz="3400">
                <a:solidFill>
                  <a:schemeClr val="tx1"/>
                </a:solidFill>
                <a:latin typeface="Georgia" panose="02040502050405020303" pitchFamily="18" charset="0"/>
              </a:defRPr>
            </a:lvl7pPr>
            <a:lvl8pPr marL="1371600" algn="l" rtl="0" eaLnBrk="1" fontAlgn="base" hangingPunct="1">
              <a:spcBef>
                <a:spcPct val="0"/>
              </a:spcBef>
              <a:spcAft>
                <a:spcPct val="0"/>
              </a:spcAft>
              <a:defRPr sz="3400">
                <a:solidFill>
                  <a:schemeClr val="tx1"/>
                </a:solidFill>
                <a:latin typeface="Georgia" panose="02040502050405020303" pitchFamily="18" charset="0"/>
              </a:defRPr>
            </a:lvl8pPr>
            <a:lvl9pPr marL="1828800" algn="l" rtl="0" eaLnBrk="1" fontAlgn="base" hangingPunct="1">
              <a:spcBef>
                <a:spcPct val="0"/>
              </a:spcBef>
              <a:spcAft>
                <a:spcPct val="0"/>
              </a:spcAft>
              <a:defRPr sz="3400">
                <a:solidFill>
                  <a:schemeClr val="tx1"/>
                </a:solidFill>
                <a:latin typeface="Georgia" panose="02040502050405020303" pitchFamily="18" charset="0"/>
              </a:defRPr>
            </a:lvl9pPr>
          </a:lstStyle>
          <a:p>
            <a:r>
              <a:rPr lang="en-US" dirty="0"/>
              <a:t>Case Study </a:t>
            </a:r>
          </a:p>
        </p:txBody>
      </p:sp>
      <p:pic>
        <p:nvPicPr>
          <p:cNvPr id="14" name="Picture 6">
            <a:extLst>
              <a:ext uri="{FF2B5EF4-FFF2-40B4-BE49-F238E27FC236}">
                <a16:creationId xmlns:a16="http://schemas.microsoft.com/office/drawing/2014/main" id="{2BE5396F-E63D-457B-BDDD-B01EBB99FC43}"/>
              </a:ext>
            </a:extLst>
          </p:cNvPr>
          <p:cNvPicPr>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l="36156" t="23550" r="26959" b="17664"/>
          <a:stretch/>
        </p:blipFill>
        <p:spPr>
          <a:xfrm>
            <a:off x="7889875" y="2057400"/>
            <a:ext cx="3695700" cy="3925888"/>
          </a:xfrm>
          <a:prstGeom prst="rect">
            <a:avLst/>
          </a:prstGeom>
        </p:spPr>
      </p:pic>
      <p:sp>
        <p:nvSpPr>
          <p:cNvPr id="9" name="Rectangle 8">
            <a:extLst>
              <a:ext uri="{FF2B5EF4-FFF2-40B4-BE49-F238E27FC236}">
                <a16:creationId xmlns:a16="http://schemas.microsoft.com/office/drawing/2014/main" id="{9D19586F-E8B6-4AD5-A757-C40136EE5BEF}"/>
              </a:ext>
            </a:extLst>
          </p:cNvPr>
          <p:cNvSpPr/>
          <p:nvPr/>
        </p:nvSpPr>
        <p:spPr>
          <a:xfrm>
            <a:off x="520031" y="6047601"/>
            <a:ext cx="7063873" cy="276999"/>
          </a:xfrm>
          <a:prstGeom prst="rect">
            <a:avLst/>
          </a:prstGeom>
        </p:spPr>
        <p:txBody>
          <a:bodyPr wrap="square">
            <a:spAutoFit/>
          </a:bodyPr>
          <a:lstStyle/>
          <a:p>
            <a:pPr marR="0" lvl="0">
              <a:spcBef>
                <a:spcPts val="0"/>
              </a:spcBef>
            </a:pPr>
            <a:r>
              <a:rPr lang="en-US" sz="1200" dirty="0">
                <a:latin typeface="+mj-lt"/>
                <a:ea typeface="Calibri" panose="020F0502020204030204" pitchFamily="34" charset="0"/>
                <a:cs typeface="Times New Roman" panose="02020603050405020304" pitchFamily="18" charset="0"/>
              </a:rPr>
              <a:t>*</a:t>
            </a:r>
            <a:r>
              <a:rPr lang="en-US" sz="1200" dirty="0">
                <a:latin typeface="+mj-lt"/>
              </a:rPr>
              <a:t>This is a hypothetical example. The rates referenced are not guaranteed and for discussion purposes only.</a:t>
            </a:r>
            <a:endParaRPr lang="en-US"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15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5547-85BD-9747-9444-6887F6094129}"/>
              </a:ext>
            </a:extLst>
          </p:cNvPr>
          <p:cNvSpPr>
            <a:spLocks noGrp="1"/>
          </p:cNvSpPr>
          <p:nvPr>
            <p:ph type="title"/>
          </p:nvPr>
        </p:nvSpPr>
        <p:spPr>
          <a:xfrm>
            <a:off x="571641" y="484632"/>
            <a:ext cx="5303520" cy="521208"/>
          </a:xfrm>
        </p:spPr>
        <p:txBody>
          <a:bodyPr/>
          <a:lstStyle/>
          <a:p>
            <a:r>
              <a:rPr lang="en-US" dirty="0"/>
              <a:t>Case Study </a:t>
            </a:r>
          </a:p>
        </p:txBody>
      </p:sp>
      <p:sp>
        <p:nvSpPr>
          <p:cNvPr id="3" name="Text Placeholder 2">
            <a:extLst>
              <a:ext uri="{FF2B5EF4-FFF2-40B4-BE49-F238E27FC236}">
                <a16:creationId xmlns:a16="http://schemas.microsoft.com/office/drawing/2014/main" id="{1FA9E433-AC54-4F3A-90B9-45D195F0B0BF}"/>
              </a:ext>
            </a:extLst>
          </p:cNvPr>
          <p:cNvSpPr>
            <a:spLocks noGrp="1"/>
          </p:cNvSpPr>
          <p:nvPr>
            <p:ph type="body" sz="quarter" idx="10"/>
          </p:nvPr>
        </p:nvSpPr>
        <p:spPr/>
        <p:txBody>
          <a:bodyPr/>
          <a:lstStyle/>
          <a:p>
            <a:r>
              <a:rPr lang="en-US" dirty="0"/>
              <a:t>Dual Loan Approach Results </a:t>
            </a:r>
          </a:p>
        </p:txBody>
      </p:sp>
      <p:sp>
        <p:nvSpPr>
          <p:cNvPr id="5" name="Rectangle 4">
            <a:extLst>
              <a:ext uri="{FF2B5EF4-FFF2-40B4-BE49-F238E27FC236}">
                <a16:creationId xmlns:a16="http://schemas.microsoft.com/office/drawing/2014/main" id="{70DF6E95-C919-6848-860C-B94500EEE490}"/>
              </a:ext>
            </a:extLst>
          </p:cNvPr>
          <p:cNvSpPr/>
          <p:nvPr/>
        </p:nvSpPr>
        <p:spPr>
          <a:xfrm>
            <a:off x="556126" y="3048000"/>
            <a:ext cx="6906087" cy="3093154"/>
          </a:xfrm>
          <a:prstGeom prst="rect">
            <a:avLst/>
          </a:prstGeom>
        </p:spPr>
        <p:txBody>
          <a:bodyPr wrap="square">
            <a:spAutoFit/>
          </a:bodyPr>
          <a:lstStyle/>
          <a:p>
            <a:pPr marL="457200" marR="0" lvl="0" indent="-457200">
              <a:lnSpc>
                <a:spcPct val="150000"/>
              </a:lnSpc>
              <a:spcBef>
                <a:spcPts val="0"/>
              </a:spcBef>
              <a:buClr>
                <a:srgbClr val="C00000"/>
              </a:buClr>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End of 9th year, Trust repays Grantor $750,000</a:t>
            </a:r>
          </a:p>
          <a:p>
            <a:pPr marL="457200" marR="0" lvl="0" indent="-457200">
              <a:lnSpc>
                <a:spcPct val="150000"/>
              </a:lnSpc>
              <a:spcBef>
                <a:spcPts val="0"/>
              </a:spcBef>
              <a:buClr>
                <a:srgbClr val="C00000"/>
              </a:buClr>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Grantor uses $750,000 to repay commercial lender</a:t>
            </a:r>
          </a:p>
          <a:p>
            <a:pPr marL="457200" marR="0" lvl="0" indent="-457200">
              <a:lnSpc>
                <a:spcPct val="150000"/>
              </a:lnSpc>
              <a:spcBef>
                <a:spcPts val="0"/>
              </a:spcBef>
              <a:buClr>
                <a:srgbClr val="C00000"/>
              </a:buClr>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Trust makes last payment on policy beginning of year 10</a:t>
            </a:r>
          </a:p>
          <a:p>
            <a:pPr marL="457200" marR="0" lvl="0" indent="-457200">
              <a:lnSpc>
                <a:spcPct val="150000"/>
              </a:lnSpc>
              <a:spcBef>
                <a:spcPts val="0"/>
              </a:spcBef>
              <a:spcAft>
                <a:spcPts val="600"/>
              </a:spcAft>
              <a:buClr>
                <a:srgbClr val="C00000"/>
              </a:buClr>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Total out-of-pocket for Grantor $135,000</a:t>
            </a:r>
          </a:p>
          <a:p>
            <a:pPr lvl="1">
              <a:spcAft>
                <a:spcPts val="600"/>
              </a:spcAft>
              <a:buClr>
                <a:srgbClr val="C00000"/>
              </a:buClr>
            </a:pP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Outlay $22,500 x 9 years =       $202,500</a:t>
            </a:r>
          </a:p>
          <a:p>
            <a:pPr lvl="1">
              <a:spcAft>
                <a:spcPts val="600"/>
              </a:spcAft>
              <a:buClr>
                <a:srgbClr val="C00000"/>
              </a:buClr>
            </a:pP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Income $7,500 x 9 years =       - </a:t>
            </a:r>
            <a:r>
              <a:rPr lang="en-US" sz="20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$67,500</a:t>
            </a:r>
          </a:p>
          <a:p>
            <a:pPr lvl="1">
              <a:spcAft>
                <a:spcPts val="600"/>
              </a:spcAft>
              <a:buClr>
                <a:srgbClr val="C00000"/>
              </a:buClr>
            </a:pP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Net Outlay =                                $135,000 </a:t>
            </a:r>
          </a:p>
        </p:txBody>
      </p:sp>
      <p:pic>
        <p:nvPicPr>
          <p:cNvPr id="10" name="Picture 5" descr="Icon&#10;&#10;Description automatically generated">
            <a:extLst>
              <a:ext uri="{FF2B5EF4-FFF2-40B4-BE49-F238E27FC236}">
                <a16:creationId xmlns:a16="http://schemas.microsoft.com/office/drawing/2014/main" id="{DCB26711-E203-4E46-A1E4-18A809A652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7838" y="609600"/>
            <a:ext cx="94456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717E9EA8-EB13-4A6E-8483-0E3F46C1FDB0}"/>
              </a:ext>
            </a:extLst>
          </p:cNvPr>
          <p:cNvGraphicFramePr>
            <a:graphicFrameLocks noGrp="1"/>
          </p:cNvGraphicFramePr>
          <p:nvPr>
            <p:extLst>
              <p:ext uri="{D42A27DB-BD31-4B8C-83A1-F6EECF244321}">
                <p14:modId xmlns:p14="http://schemas.microsoft.com/office/powerpoint/2010/main" val="3014461481"/>
              </p:ext>
            </p:extLst>
          </p:nvPr>
        </p:nvGraphicFramePr>
        <p:xfrm>
          <a:off x="556126" y="1998822"/>
          <a:ext cx="6906087" cy="1005898"/>
        </p:xfrm>
        <a:graphic>
          <a:graphicData uri="http://schemas.openxmlformats.org/drawingml/2006/table">
            <a:tbl>
              <a:tblPr firstRow="1" bandRow="1">
                <a:tableStyleId>{5C22544A-7EE6-4342-B048-85BDC9FD1C3A}</a:tableStyleId>
              </a:tblPr>
              <a:tblGrid>
                <a:gridCol w="2110874">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1594813">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2590800">
                  <a:extLst>
                    <a:ext uri="{9D8B030D-6E8A-4147-A177-3AD203B41FA5}">
                      <a16:colId xmlns:a16="http://schemas.microsoft.com/office/drawing/2014/main" val="20004"/>
                    </a:ext>
                  </a:extLst>
                </a:gridCol>
              </a:tblGrid>
              <a:tr h="0">
                <a:tc>
                  <a:txBody>
                    <a:bodyPr/>
                    <a:lstStyle/>
                    <a:p>
                      <a:pPr marR="0" lvl="0" algn="ctr">
                        <a:lnSpc>
                          <a:spcPct val="100000"/>
                        </a:lnSpc>
                        <a:spcBef>
                          <a:spcPts val="0"/>
                        </a:spcBef>
                        <a:spcAft>
                          <a:spcPts val="0"/>
                        </a:spcAft>
                      </a:pPr>
                      <a:r>
                        <a:rPr lang="en-US" sz="2000" b="0" dirty="0">
                          <a:latin typeface="+mn-lt"/>
                          <a:ea typeface="Calibri" panose="020F0502020204030204" pitchFamily="34" charset="0"/>
                          <a:cs typeface="Times New Roman" panose="02020603050405020304" pitchFamily="18" charset="0"/>
                        </a:rPr>
                        <a:t>Business owner Male 55 </a:t>
                      </a:r>
                    </a:p>
                    <a:p>
                      <a:pPr marR="0" lvl="0" algn="ctr">
                        <a:lnSpc>
                          <a:spcPct val="100000"/>
                        </a:lnSpc>
                        <a:spcBef>
                          <a:spcPts val="0"/>
                        </a:spcBef>
                        <a:spcAft>
                          <a:spcPts val="0"/>
                        </a:spcAft>
                      </a:pPr>
                      <a:r>
                        <a:rPr lang="en-US" sz="2000" b="0" dirty="0">
                          <a:latin typeface="+mn-lt"/>
                          <a:ea typeface="Calibri" panose="020F0502020204030204" pitchFamily="34" charset="0"/>
                          <a:cs typeface="Times New Roman" panose="02020603050405020304" pitchFamily="18" charset="0"/>
                        </a:rPr>
                        <a:t>Standard Risk</a:t>
                      </a: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Calibri" panose="020F0502020204030204" pitchFamily="34" charset="0"/>
                        </a:rPr>
                        <a:t>$1,000,000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Calibri" panose="020F0502020204030204" pitchFamily="34" charset="0"/>
                        </a:rPr>
                        <a:t>coverage</a:t>
                      </a:r>
                      <a:endParaRPr lang="en-US" sz="2000" b="0" dirty="0">
                        <a:latin typeface="+mn-lt"/>
                      </a:endParaRPr>
                    </a:p>
                  </a:txBody>
                  <a:tcPr marT="45749" marB="45749" anchor="ctr">
                    <a:solidFill>
                      <a:srgbClr val="224F8B"/>
                    </a:solidFill>
                  </a:tcPr>
                </a:tc>
                <a:tc>
                  <a:txBody>
                    <a:bodyPr/>
                    <a:lstStyle/>
                    <a:p>
                      <a:pPr algn="ctr">
                        <a:lnSpc>
                          <a:spcPct val="100000"/>
                        </a:lnSpc>
                      </a:pPr>
                      <a:endParaRPr lang="en-US" sz="2000" b="0" dirty="0">
                        <a:latin typeface="+mn-lt"/>
                      </a:endParaRPr>
                    </a:p>
                  </a:txBody>
                  <a:tcPr marT="45749" marB="45749"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Calibri" panose="020F0502020204030204" pitchFamily="34" charset="0"/>
                          <a:ea typeface="Calibri" panose="020F0502020204030204" pitchFamily="34" charset="0"/>
                          <a:cs typeface="Times New Roman" panose="02020603050405020304" pitchFamily="18" charset="0"/>
                        </a:rPr>
                        <a:t>Borrow from Commercial Lender (assumed 3%) </a:t>
                      </a:r>
                      <a:endParaRPr lang="en-US" sz="2000" b="0" dirty="0">
                        <a:latin typeface="+mn-lt"/>
                      </a:endParaRPr>
                    </a:p>
                  </a:txBody>
                  <a:tcPr marT="45749" marB="45749" anchor="ctr">
                    <a:solidFill>
                      <a:srgbClr val="224F8B"/>
                    </a:solidFill>
                  </a:tcPr>
                </a:tc>
                <a:extLst>
                  <a:ext uri="{0D108BD9-81ED-4DB2-BD59-A6C34878D82A}">
                    <a16:rowId xmlns:a16="http://schemas.microsoft.com/office/drawing/2014/main" val="10000"/>
                  </a:ext>
                </a:extLst>
              </a:tr>
            </a:tbl>
          </a:graphicData>
        </a:graphic>
      </p:graphicFrame>
      <p:pic>
        <p:nvPicPr>
          <p:cNvPr id="14" name="Picture 6">
            <a:extLst>
              <a:ext uri="{FF2B5EF4-FFF2-40B4-BE49-F238E27FC236}">
                <a16:creationId xmlns:a16="http://schemas.microsoft.com/office/drawing/2014/main" id="{9D36AFC1-50EB-495B-B32E-18E8BEEA5EDF}"/>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l="36156" t="23550" r="26959" b="17664"/>
          <a:stretch/>
        </p:blipFill>
        <p:spPr>
          <a:xfrm>
            <a:off x="7889875" y="2057400"/>
            <a:ext cx="3695700" cy="3925888"/>
          </a:xfrm>
          <a:prstGeom prst="rect">
            <a:avLst/>
          </a:prstGeom>
        </p:spPr>
      </p:pic>
      <p:sp>
        <p:nvSpPr>
          <p:cNvPr id="8" name="Rectangle 7">
            <a:extLst>
              <a:ext uri="{FF2B5EF4-FFF2-40B4-BE49-F238E27FC236}">
                <a16:creationId xmlns:a16="http://schemas.microsoft.com/office/drawing/2014/main" id="{6B066F9F-7219-44AC-8CA1-7C1F058AB9D0}"/>
              </a:ext>
            </a:extLst>
          </p:cNvPr>
          <p:cNvSpPr/>
          <p:nvPr/>
        </p:nvSpPr>
        <p:spPr>
          <a:xfrm>
            <a:off x="520031" y="6047601"/>
            <a:ext cx="7063873" cy="276999"/>
          </a:xfrm>
          <a:prstGeom prst="rect">
            <a:avLst/>
          </a:prstGeom>
        </p:spPr>
        <p:txBody>
          <a:bodyPr wrap="square">
            <a:spAutoFit/>
          </a:bodyPr>
          <a:lstStyle/>
          <a:p>
            <a:pPr marR="0" lvl="0">
              <a:spcBef>
                <a:spcPts val="0"/>
              </a:spcBef>
            </a:pPr>
            <a:r>
              <a:rPr lang="en-US" sz="1200" dirty="0">
                <a:latin typeface="+mj-lt"/>
                <a:ea typeface="Calibri" panose="020F0502020204030204" pitchFamily="34" charset="0"/>
                <a:cs typeface="Times New Roman" panose="02020603050405020304" pitchFamily="18" charset="0"/>
              </a:rPr>
              <a:t>*</a:t>
            </a:r>
            <a:r>
              <a:rPr lang="en-US" sz="1200" dirty="0">
                <a:latin typeface="+mj-lt"/>
              </a:rPr>
              <a:t>This is a hypothetical example. The rates referenced are not guaranteed and for discussion purposes only.</a:t>
            </a:r>
            <a:endParaRPr lang="en-US"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36475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mfsimso\AppData\Local\Temp\Templafy\PowerPointVsto\Assets\4b5c3a3d-7122-467f-8d87-096f313cb265.jpeg"/>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mfsimso\AppData\Local\Temp\Templafy\PowerPointVsto\Assets\f0643bae-4920-4e06-b3be-42191bfc5213.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mfsimso\AppData\Local\Temp\Templafy\PowerPointVsto\Assets\4b5c3a3d-7122-467f-8d87-096f313cb265.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mfsimso\AppData\Local\Temp\Templafy\PowerPointVsto\Assets\4b5c3a3d-7122-467f-8d87-096f313cb265.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mfsimso\AppData\Local\Temp\Templafy\PowerPointVsto\Assets\f0643bae-4920-4e06-b3be-42191bfc5213.jpe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mfsimso\AppData\Local\Temp\Templafy\PowerPointVsto\Assets\f0643bae-4920-4e06-b3be-42191bfc5213.jpe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mfsimso\AppData\Local\Temp\Templafy\PowerPointVsto\Assets\f0643bae-4920-4e06-b3be-42191bfc5213.jpe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mfsimso\AppData\Local\Temp\Templafy\PowerPointVsto\Assets\f0643bae-4920-4e06-b3be-42191bfc5213.jpe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mfsimso\AppData\Local\Temp\Templafy\PowerPointVsto\Assets\f0643bae-4920-4e06-b3be-42191bfc5213.jpe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mfsimso\AppData\Local\Temp\Templafy\PowerPointVsto\Assets\f0643bae-4920-4e06-b3be-42191bfc5213.jpeg"/>
</p:tagLst>
</file>

<file path=ppt/theme/theme1.xml><?xml version="1.0" encoding="utf-8"?>
<a:theme xmlns:a="http://schemas.openxmlformats.org/drawingml/2006/main" name="Consultative Covers (Re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0.xml><?xml version="1.0" encoding="utf-8"?>
<a:theme xmlns:a="http://schemas.openxmlformats.org/drawingml/2006/main" name="Thank You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1.xml><?xml version="1.0" encoding="utf-8"?>
<a:theme xmlns:a="http://schemas.openxmlformats.org/drawingml/2006/main" name="Disclosu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2.xml><?xml version="1.0" encoding="utf-8"?>
<a:theme xmlns:a="http://schemas.openxmlformats.org/drawingml/2006/main" name="Closing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3.xml><?xml version="1.0" encoding="utf-8"?>
<a:theme xmlns:a="http://schemas.openxmlformats.org/drawingml/2006/main" name="Covers - Core">
  <a:themeElements>
    <a:clrScheme name="LFG Color Palette">
      <a:dk1>
        <a:srgbClr val="000000"/>
      </a:dk1>
      <a:lt1>
        <a:srgbClr val="FFFFFF"/>
      </a:lt1>
      <a:dk2>
        <a:srgbClr val="AAAAAA"/>
      </a:dk2>
      <a:lt2>
        <a:srgbClr val="EDEDEE"/>
      </a:lt2>
      <a:accent1>
        <a:srgbClr val="AD112B"/>
      </a:accent1>
      <a:accent2>
        <a:srgbClr val="FF5D0F"/>
      </a:accent2>
      <a:accent3>
        <a:srgbClr val="762135"/>
      </a:accent3>
      <a:accent4>
        <a:srgbClr val="E3232A"/>
      </a:accent4>
      <a:accent5>
        <a:srgbClr val="FBA51F"/>
      </a:accent5>
      <a:accent6>
        <a:srgbClr val="767676"/>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4.xml><?xml version="1.0" encoding="utf-8"?>
<a:theme xmlns:a="http://schemas.openxmlformats.org/drawingml/2006/main" name="Cover - Core CoBra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5.xml><?xml version="1.0" encoding="utf-8"?>
<a:theme xmlns:a="http://schemas.openxmlformats.org/drawingml/2006/main" name="1_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6.xml><?xml version="1.0" encoding="utf-8"?>
<a:theme xmlns:a="http://schemas.openxmlformats.org/drawingml/2006/main" name="1_Section Divider,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7.xml><?xml version="1.0" encoding="utf-8"?>
<a:theme xmlns:a="http://schemas.openxmlformats.org/drawingml/2006/main" name="1_Section Divider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8.xml><?xml version="1.0" encoding="utf-8"?>
<a:theme xmlns:a="http://schemas.openxmlformats.org/drawingml/2006/main" name="1_Quotes,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9.xml><?xml version="1.0" encoding="utf-8"?>
<a:theme xmlns:a="http://schemas.openxmlformats.org/drawingml/2006/main" name="1_Quote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2.xml><?xml version="1.0" encoding="utf-8"?>
<a:theme xmlns:a="http://schemas.openxmlformats.org/drawingml/2006/main" name="Consultative Covers (Teal)">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20.xml><?xml version="1.0" encoding="utf-8"?>
<a:theme xmlns:a="http://schemas.openxmlformats.org/drawingml/2006/main" name="1_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21.xml><?xml version="1.0" encoding="utf-8"?>
<a:theme xmlns:a="http://schemas.openxmlformats.org/drawingml/2006/main" name="1_Thank You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22.xml><?xml version="1.0" encoding="utf-8"?>
<a:theme xmlns:a="http://schemas.openxmlformats.org/drawingml/2006/main" name="1_Disclosu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23.xml><?xml version="1.0" encoding="utf-8"?>
<a:theme xmlns:a="http://schemas.openxmlformats.org/drawingml/2006/main" name="1_Closing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sultative Covers (Blu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4.xml><?xml version="1.0" encoding="utf-8"?>
<a:theme xmlns:a="http://schemas.openxmlformats.org/drawingml/2006/main" name="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5.xml><?xml version="1.0" encoding="utf-8"?>
<a:theme xmlns:a="http://schemas.openxmlformats.org/drawingml/2006/main" name="Section Divider,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6.xml><?xml version="1.0" encoding="utf-8"?>
<a:theme xmlns:a="http://schemas.openxmlformats.org/drawingml/2006/main" name="Section Divider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7.xml><?xml version="1.0" encoding="utf-8"?>
<a:theme xmlns:a="http://schemas.openxmlformats.org/drawingml/2006/main" name="Quotes,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8.xml><?xml version="1.0" encoding="utf-8"?>
<a:theme xmlns:a="http://schemas.openxmlformats.org/drawingml/2006/main" name="Quote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9.xml><?xml version="1.0" encoding="utf-8"?>
<a:theme xmlns:a="http://schemas.openxmlformats.org/drawingml/2006/main" name="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04266C8-8592-F54C-A431-E3F8FDCE4BD5}">
  <we:reference id="f1abd87f-a3ba-42fb-91d5-100000000000"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46573FCA4ADF419B035B9F1493573C" ma:contentTypeVersion="4" ma:contentTypeDescription="Create a new document." ma:contentTypeScope="" ma:versionID="ad54da4b7ede7c64236715c27377139d">
  <xsd:schema xmlns:xsd="http://www.w3.org/2001/XMLSchema" xmlns:xs="http://www.w3.org/2001/XMLSchema" xmlns:p="http://schemas.microsoft.com/office/2006/metadata/properties" xmlns:ns3="946c5ca3-c31f-4e87-9d71-43e11065d013" targetNamespace="http://schemas.microsoft.com/office/2006/metadata/properties" ma:root="true" ma:fieldsID="ef33b2c6b47db6b5fb322f0143bd1526" ns3:_="">
    <xsd:import namespace="946c5ca3-c31f-4e87-9d71-43e11065d01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6c5ca3-c31f-4e87-9d71-43e11065d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8F1D99-0481-47DD-B1BE-FCD870288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6c5ca3-c31f-4e87-9d71-43e11065d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111E68-4AA6-46B2-A844-BAB4CA0D6CD8}">
  <ds:schemaRefs>
    <ds:schemaRef ds:uri="http://schemas.microsoft.com/sharepoint/v3/contenttype/forms"/>
  </ds:schemaRefs>
</ds:datastoreItem>
</file>

<file path=customXml/itemProps3.xml><?xml version="1.0" encoding="utf-8"?>
<ds:datastoreItem xmlns:ds="http://schemas.openxmlformats.org/officeDocument/2006/customXml" ds:itemID="{BBFDCA17-8016-47F5-B71A-19D37A0F67A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HPHC_Template_Standard_3-29-18</Template>
  <TotalTime>10211</TotalTime>
  <Words>3441</Words>
  <Application>Microsoft Office PowerPoint</Application>
  <PresentationFormat>Widescreen</PresentationFormat>
  <Paragraphs>216</Paragraphs>
  <Slides>16</Slides>
  <Notes>15</Notes>
  <HiddenSlides>0</HiddenSlides>
  <MMClips>0</MMClips>
  <ScaleCrop>false</ScaleCrop>
  <HeadingPairs>
    <vt:vector size="6" baseType="variant">
      <vt:variant>
        <vt:lpstr>Fonts Used</vt:lpstr>
      </vt:variant>
      <vt:variant>
        <vt:i4>6</vt:i4>
      </vt:variant>
      <vt:variant>
        <vt:lpstr>Theme</vt:lpstr>
      </vt:variant>
      <vt:variant>
        <vt:i4>23</vt:i4>
      </vt:variant>
      <vt:variant>
        <vt:lpstr>Slide Titles</vt:lpstr>
      </vt:variant>
      <vt:variant>
        <vt:i4>16</vt:i4>
      </vt:variant>
    </vt:vector>
  </HeadingPairs>
  <TitlesOfParts>
    <vt:vector size="45" baseType="lpstr">
      <vt:lpstr>Arial</vt:lpstr>
      <vt:lpstr>Arial Black</vt:lpstr>
      <vt:lpstr>Calibri</vt:lpstr>
      <vt:lpstr>Calibri Light</vt:lpstr>
      <vt:lpstr>Georgia</vt:lpstr>
      <vt:lpstr>Wingdings</vt:lpstr>
      <vt:lpstr>Consultative Covers (Red)</vt:lpstr>
      <vt:lpstr>Consultative Covers (Teal)</vt:lpstr>
      <vt:lpstr>Consultative Covers (Blue)</vt:lpstr>
      <vt:lpstr>Agendas</vt:lpstr>
      <vt:lpstr>Section Divider, White Background</vt:lpstr>
      <vt:lpstr>Section Dividers, Colored Backgrounds</vt:lpstr>
      <vt:lpstr>Quotes, White Background</vt:lpstr>
      <vt:lpstr>Quotes, Colored Backgrounds</vt:lpstr>
      <vt:lpstr>Content Slides</vt:lpstr>
      <vt:lpstr>Thank You Slides</vt:lpstr>
      <vt:lpstr>Disclosure</vt:lpstr>
      <vt:lpstr>Closing Slides</vt:lpstr>
      <vt:lpstr>Covers - Core</vt:lpstr>
      <vt:lpstr>Cover - Core CoBrand</vt:lpstr>
      <vt:lpstr>1_Agendas</vt:lpstr>
      <vt:lpstr>1_Section Divider, White Background</vt:lpstr>
      <vt:lpstr>1_Section Dividers, Colored Backgrounds</vt:lpstr>
      <vt:lpstr>1_Quotes, White Background</vt:lpstr>
      <vt:lpstr>1_Quotes, Colored Backgrounds</vt:lpstr>
      <vt:lpstr>1_Content Slides</vt:lpstr>
      <vt:lpstr>1_Thank You Slides</vt:lpstr>
      <vt:lpstr>1_Disclosure</vt:lpstr>
      <vt:lpstr>1_Closing Slides</vt:lpstr>
      <vt:lpstr>PowerPoint Presentation</vt:lpstr>
      <vt:lpstr>PowerPoint Presentation</vt:lpstr>
      <vt:lpstr>Agenda</vt:lpstr>
      <vt:lpstr>Case Study </vt:lpstr>
      <vt:lpstr>Case Study </vt:lpstr>
      <vt:lpstr>Case Study </vt:lpstr>
      <vt:lpstr>PowerPoint Presentation</vt:lpstr>
      <vt:lpstr>PowerPoint Presentation</vt:lpstr>
      <vt:lpstr>Case Study </vt:lpstr>
      <vt:lpstr>PowerPoint Presentation</vt:lpstr>
      <vt:lpstr>PowerPoint Presentation</vt:lpstr>
      <vt:lpstr>PowerPoint Presentation</vt:lpstr>
      <vt:lpstr>PowerPoint Presentation</vt:lpstr>
      <vt:lpstr>Summary </vt:lpstr>
      <vt:lpstr>PowerPoint Presentation</vt:lpstr>
      <vt:lpstr>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Mackey, Rebecca</cp:lastModifiedBy>
  <cp:revision>623</cp:revision>
  <dcterms:created xsi:type="dcterms:W3CDTF">2018-04-01T03:51:37Z</dcterms:created>
  <dcterms:modified xsi:type="dcterms:W3CDTF">2021-07-22T18:47:58Z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0x0101003D46573FCA4ADF419B035B9F1493573C</vt:lpwstr>
  </property>
</Properties>
</file>