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8.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9.xml" ContentType="application/vnd.openxmlformats-officedocument.theme+xml"/>
  <Override PartName="/ppt/slideLayouts/slideLayout49.xml" ContentType="application/vnd.openxmlformats-officedocument.presentationml.slideLayout+xml"/>
  <Override PartName="/ppt/theme/theme10.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8" r:id="rId4"/>
    <p:sldMasterId id="2147483863" r:id="rId5"/>
    <p:sldMasterId id="2147483914" r:id="rId6"/>
    <p:sldMasterId id="2147483965" r:id="rId7"/>
    <p:sldMasterId id="2147484319" r:id="rId8"/>
    <p:sldMasterId id="2147483970" r:id="rId9"/>
    <p:sldMasterId id="2147484297" r:id="rId10"/>
    <p:sldMasterId id="2147483977" r:id="rId11"/>
    <p:sldMasterId id="2147484381" r:id="rId12"/>
    <p:sldMasterId id="2147484392" r:id="rId13"/>
    <p:sldMasterId id="2147484396" r:id="rId14"/>
  </p:sldMasterIdLst>
  <p:notesMasterIdLst>
    <p:notesMasterId r:id="rId26"/>
  </p:notesMasterIdLst>
  <p:handoutMasterIdLst>
    <p:handoutMasterId r:id="rId27"/>
  </p:handoutMasterIdLst>
  <p:sldIdLst>
    <p:sldId id="1137" r:id="rId15"/>
    <p:sldId id="1171" r:id="rId16"/>
    <p:sldId id="1172" r:id="rId17"/>
    <p:sldId id="1173" r:id="rId18"/>
    <p:sldId id="1174" r:id="rId19"/>
    <p:sldId id="1175" r:id="rId20"/>
    <p:sldId id="1176" r:id="rId21"/>
    <p:sldId id="1177" r:id="rId22"/>
    <p:sldId id="1178" r:id="rId23"/>
    <p:sldId id="1170" r:id="rId24"/>
    <p:sldId id="1117" r:id="rId25"/>
  </p:sldIdLst>
  <p:sldSz cx="12192000" cy="6858000"/>
  <p:notesSz cx="6400800" cy="11734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68C032C-1B04-5240-B11E-AF5D70D12183}">
          <p14:sldIdLst>
            <p14:sldId id="1137"/>
            <p14:sldId id="1171"/>
            <p14:sldId id="1172"/>
            <p14:sldId id="1173"/>
            <p14:sldId id="1174"/>
            <p14:sldId id="1175"/>
            <p14:sldId id="1176"/>
            <p14:sldId id="1177"/>
            <p14:sldId id="1178"/>
            <p14:sldId id="1170"/>
            <p14:sldId id="1117"/>
          </p14:sldIdLst>
        </p14:section>
        <p14:section name="Reference" id="{7F782C67-C5BB-7346-8166-D606ED65D90D}">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38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4F8B"/>
    <a:srgbClr val="1772AE"/>
    <a:srgbClr val="2591CF"/>
    <a:srgbClr val="41C4E7"/>
    <a:srgbClr val="00747B"/>
    <a:srgbClr val="1D9699"/>
    <a:srgbClr val="00B5B4"/>
    <a:srgbClr val="5DCAB9"/>
    <a:srgbClr val="FF289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147" autoAdjust="0"/>
    <p:restoredTop sz="81951" autoAdjust="0"/>
  </p:normalViewPr>
  <p:slideViewPr>
    <p:cSldViewPr>
      <p:cViewPr varScale="1">
        <p:scale>
          <a:sx n="148" d="100"/>
          <a:sy n="148" d="100"/>
        </p:scale>
        <p:origin x="1160" y="184"/>
      </p:cViewPr>
      <p:guideLst>
        <p:guide orient="horz" pos="2160"/>
        <p:guide pos="3840"/>
        <p:guide orient="horz" pos="384"/>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75" d="100"/>
          <a:sy n="75" d="100"/>
        </p:scale>
        <p:origin x="3680"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7.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3.xml"/><Relationship Id="rId25"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0.xml"/><Relationship Id="rId5" Type="http://schemas.openxmlformats.org/officeDocument/2006/relationships/slideMaster" Target="slideMasters/slideMaster2.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presProps" Target="presProps.xml"/><Relationship Id="rId10" Type="http://schemas.openxmlformats.org/officeDocument/2006/relationships/slideMaster" Target="slideMasters/slideMaster7.xml"/><Relationship Id="rId19" Type="http://schemas.openxmlformats.org/officeDocument/2006/relationships/slide" Target="slides/slide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Master" Target="slideMasters/slideMaster11.xml"/><Relationship Id="rId22" Type="http://schemas.openxmlformats.org/officeDocument/2006/relationships/slide" Target="slides/slide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134179-2F87-459C-AFC4-3262AF603024}"/>
              </a:ext>
            </a:extLst>
          </p:cNvPr>
          <p:cNvSpPr>
            <a:spLocks noGrp="1"/>
          </p:cNvSpPr>
          <p:nvPr>
            <p:ph type="hdr" sz="quarter"/>
          </p:nvPr>
        </p:nvSpPr>
        <p:spPr>
          <a:xfrm>
            <a:off x="0" y="1"/>
            <a:ext cx="2773680" cy="58877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7482126A-D78B-417A-A599-65209FEB8EB2}"/>
              </a:ext>
            </a:extLst>
          </p:cNvPr>
          <p:cNvSpPr>
            <a:spLocks noGrp="1"/>
          </p:cNvSpPr>
          <p:nvPr>
            <p:ph type="dt" sz="quarter" idx="1"/>
          </p:nvPr>
        </p:nvSpPr>
        <p:spPr>
          <a:xfrm>
            <a:off x="3625639" y="1"/>
            <a:ext cx="2773680" cy="588777"/>
          </a:xfrm>
          <a:prstGeom prst="rect">
            <a:avLst/>
          </a:prstGeom>
        </p:spPr>
        <p:txBody>
          <a:bodyPr vert="horz" lIns="96661" tIns="48331" rIns="96661" bIns="48331" rtlCol="0"/>
          <a:lstStyle>
            <a:lvl1pPr algn="r">
              <a:defRPr sz="1300"/>
            </a:lvl1pPr>
          </a:lstStyle>
          <a:p>
            <a:fld id="{3A691120-6F44-4061-9950-535357559BE6}" type="datetimeFigureOut">
              <a:rPr lang="en-US" smtClean="0"/>
              <a:t>7/23/21</a:t>
            </a:fld>
            <a:endParaRPr lang="en-US"/>
          </a:p>
        </p:txBody>
      </p:sp>
      <p:sp>
        <p:nvSpPr>
          <p:cNvPr id="4" name="Footer Placeholder 3">
            <a:extLst>
              <a:ext uri="{FF2B5EF4-FFF2-40B4-BE49-F238E27FC236}">
                <a16:creationId xmlns:a16="http://schemas.microsoft.com/office/drawing/2014/main" id="{7109D7F2-1F36-4516-9528-6AD5A4919C80}"/>
              </a:ext>
            </a:extLst>
          </p:cNvPr>
          <p:cNvSpPr>
            <a:spLocks noGrp="1"/>
          </p:cNvSpPr>
          <p:nvPr>
            <p:ph type="ftr" sz="quarter" idx="2"/>
          </p:nvPr>
        </p:nvSpPr>
        <p:spPr>
          <a:xfrm>
            <a:off x="0" y="11146024"/>
            <a:ext cx="2773680" cy="58877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82A6F3C2-7950-4902-8051-047DB82C551D}"/>
              </a:ext>
            </a:extLst>
          </p:cNvPr>
          <p:cNvSpPr>
            <a:spLocks noGrp="1"/>
          </p:cNvSpPr>
          <p:nvPr>
            <p:ph type="sldNum" sz="quarter" idx="3"/>
          </p:nvPr>
        </p:nvSpPr>
        <p:spPr>
          <a:xfrm>
            <a:off x="3625639" y="11146024"/>
            <a:ext cx="2773680" cy="588776"/>
          </a:xfrm>
          <a:prstGeom prst="rect">
            <a:avLst/>
          </a:prstGeom>
        </p:spPr>
        <p:txBody>
          <a:bodyPr vert="horz" lIns="96661" tIns="48331" rIns="96661" bIns="48331" rtlCol="0" anchor="b"/>
          <a:lstStyle>
            <a:lvl1pPr algn="r">
              <a:defRPr sz="1300"/>
            </a:lvl1pPr>
          </a:lstStyle>
          <a:p>
            <a:fld id="{886D713B-36BA-401B-A2D2-ABB20CB4E150}" type="slidenum">
              <a:rPr lang="en-US" smtClean="0"/>
              <a:t>‹#›</a:t>
            </a:fld>
            <a:endParaRPr lang="en-US"/>
          </a:p>
        </p:txBody>
      </p:sp>
    </p:spTree>
    <p:extLst>
      <p:ext uri="{BB962C8B-B14F-4D97-AF65-F5344CB8AC3E}">
        <p14:creationId xmlns:p14="http://schemas.microsoft.com/office/powerpoint/2010/main" val="10228653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773680" cy="58877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3625639" y="1"/>
            <a:ext cx="2773680" cy="588777"/>
          </a:xfrm>
          <a:prstGeom prst="rect">
            <a:avLst/>
          </a:prstGeom>
        </p:spPr>
        <p:txBody>
          <a:bodyPr vert="horz" lIns="96661" tIns="48331" rIns="96661" bIns="48331" rtlCol="0"/>
          <a:lstStyle>
            <a:lvl1pPr algn="r">
              <a:defRPr sz="1300"/>
            </a:lvl1pPr>
          </a:lstStyle>
          <a:p>
            <a:fld id="{0CE78696-75AD-4A2C-B493-97F69827EE63}" type="datetimeFigureOut">
              <a:rPr lang="en-US" smtClean="0"/>
              <a:t>7/23/21</a:t>
            </a:fld>
            <a:endParaRPr lang="en-US"/>
          </a:p>
        </p:txBody>
      </p:sp>
      <p:sp>
        <p:nvSpPr>
          <p:cNvPr id="4" name="Slide Image Placeholder 3"/>
          <p:cNvSpPr>
            <a:spLocks noGrp="1" noRot="1" noChangeAspect="1"/>
          </p:cNvSpPr>
          <p:nvPr>
            <p:ph type="sldImg" idx="2"/>
          </p:nvPr>
        </p:nvSpPr>
        <p:spPr>
          <a:xfrm>
            <a:off x="-319088" y="1466850"/>
            <a:ext cx="7038976" cy="3960813"/>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640080" y="5647373"/>
            <a:ext cx="5120640" cy="4620578"/>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146024"/>
            <a:ext cx="2773680" cy="58877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3625639" y="11146024"/>
            <a:ext cx="2773680" cy="588776"/>
          </a:xfrm>
          <a:prstGeom prst="rect">
            <a:avLst/>
          </a:prstGeom>
        </p:spPr>
        <p:txBody>
          <a:bodyPr vert="horz" lIns="96661" tIns="48331" rIns="96661" bIns="48331" rtlCol="0" anchor="b"/>
          <a:lstStyle>
            <a:lvl1pPr algn="r">
              <a:defRPr sz="1300"/>
            </a:lvl1pPr>
          </a:lstStyle>
          <a:p>
            <a:fld id="{EC6B5AA1-B988-45DD-88BF-F9FC26EA8FE4}" type="slidenum">
              <a:rPr lang="en-US" smtClean="0"/>
              <a:t>‹#›</a:t>
            </a:fld>
            <a:endParaRPr lang="en-US"/>
          </a:p>
        </p:txBody>
      </p:sp>
    </p:spTree>
    <p:extLst>
      <p:ext uri="{BB962C8B-B14F-4D97-AF65-F5344CB8AC3E}">
        <p14:creationId xmlns:p14="http://schemas.microsoft.com/office/powerpoint/2010/main" val="551536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Welcome to Planning for Potential Estate Transfer Tax Changes. We will examine a range of outcomes based on the various proposed tax law changes. Keep in mind these are proposals and there is 100% guarantee all those proposals will not become law.  However, some may become law, so understanding the range of outcomes is necessary to explain to clients potential outcomes and how they may want to take action before the law changes.</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1</a:t>
            </a:fld>
            <a:endParaRPr lang="en-US"/>
          </a:p>
        </p:txBody>
      </p:sp>
    </p:spTree>
    <p:extLst>
      <p:ext uri="{BB962C8B-B14F-4D97-AF65-F5344CB8AC3E}">
        <p14:creationId xmlns:p14="http://schemas.microsoft.com/office/powerpoint/2010/main" val="15493976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Thanks for your attention. Let’s now move to questions and answers.</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10</a:t>
            </a:fld>
            <a:endParaRPr lang="en-US"/>
          </a:p>
        </p:txBody>
      </p:sp>
    </p:spTree>
    <p:extLst>
      <p:ext uri="{BB962C8B-B14F-4D97-AF65-F5344CB8AC3E}">
        <p14:creationId xmlns:p14="http://schemas.microsoft.com/office/powerpoint/2010/main" val="2672898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11</a:t>
            </a:fld>
            <a:endParaRPr lang="en-US"/>
          </a:p>
        </p:txBody>
      </p:sp>
    </p:spTree>
    <p:extLst>
      <p:ext uri="{BB962C8B-B14F-4D97-AF65-F5344CB8AC3E}">
        <p14:creationId xmlns:p14="http://schemas.microsoft.com/office/powerpoint/2010/main" val="717655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The reduction of the applicable exemption at death from $11.7M to $3.5M is one of only many significant proposed changes. This change effects those clients who never felt their estate would be subject to federal estate taxes. We will examine this reduction through a case study including the potential loss of the carryover basis and the hoped not to occur Deemed Disposition Tax. Also proposed is a reduction in the lifetime gift limit to $1,000,000. This has serious implications for asset transfers and life insurance.  Further the proposed cap of $30,000 on the annual exclusion from its current unlimited amount is another catastrophe for funding Irrevocable Life Insurance Trusts. If that was not enough, some proposals include the elimination of estate exclusion of Defective Grantor Trusts, which is a mainstay of estate planning. Remember these are proposals and the probability of enactment is relatively low but there will be some changes. The question is to what degree. Regardless of the outcome, life insurance remains the single best financial vehicle to transfer assets to another generation. If step-up in basis is replaced by carryover basis life insurance will be in essence the only financial vehicle that steps up in basis at death.</a:t>
            </a:r>
          </a:p>
          <a:p>
            <a:endParaRPr lang="en-US" altLang="en-US" dirty="0"/>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2</a:t>
            </a:fld>
            <a:endParaRPr lang="en-US"/>
          </a:p>
        </p:txBody>
      </p:sp>
    </p:spTree>
    <p:extLst>
      <p:ext uri="{BB962C8B-B14F-4D97-AF65-F5344CB8AC3E}">
        <p14:creationId xmlns:p14="http://schemas.microsoft.com/office/powerpoint/2010/main" val="480377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As stated previously, let’s get into a case study to provide perspective.</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3</a:t>
            </a:fld>
            <a:endParaRPr lang="en-US"/>
          </a:p>
        </p:txBody>
      </p:sp>
    </p:spTree>
    <p:extLst>
      <p:ext uri="{BB962C8B-B14F-4D97-AF65-F5344CB8AC3E}">
        <p14:creationId xmlns:p14="http://schemas.microsoft.com/office/powerpoint/2010/main" val="632553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This is a single client with a net worth of $10,000,000 growing at 4%. Our Wealth Transfer Analysis tool in </a:t>
            </a:r>
            <a:r>
              <a:rPr lang="en-US" sz="1200" i="1" kern="1200" dirty="0">
                <a:solidFill>
                  <a:schemeClr val="tx1"/>
                </a:solidFill>
                <a:effectLst/>
                <a:latin typeface="+mn-lt"/>
                <a:ea typeface="+mn-ea"/>
                <a:cs typeface="+mn-cs"/>
              </a:rPr>
              <a:t>Lincoln </a:t>
            </a:r>
            <a:r>
              <a:rPr lang="en-US" sz="1200" i="1" kern="1200" dirty="0" err="1">
                <a:solidFill>
                  <a:schemeClr val="tx1"/>
                </a:solidFill>
                <a:effectLst/>
                <a:latin typeface="+mn-lt"/>
                <a:ea typeface="+mn-ea"/>
                <a:cs typeface="+mn-cs"/>
              </a:rPr>
              <a:t>DesignIt</a:t>
            </a:r>
            <a:r>
              <a:rPr lang="en-US" sz="1200" kern="1200" baseline="30000" dirty="0" err="1">
                <a:solidFill>
                  <a:schemeClr val="tx1"/>
                </a:solidFill>
                <a:effectLst/>
                <a:latin typeface="+mn-lt"/>
                <a:ea typeface="+mn-ea"/>
                <a:cs typeface="+mn-cs"/>
              </a:rPr>
              <a:t>SM</a:t>
            </a:r>
            <a:r>
              <a:rPr lang="en-US" sz="1200" kern="1200" dirty="0">
                <a:solidFill>
                  <a:schemeClr val="tx1"/>
                </a:solidFill>
                <a:effectLst/>
                <a:latin typeface="+mn-lt"/>
                <a:ea typeface="+mn-ea"/>
                <a:cs typeface="+mn-cs"/>
              </a:rPr>
              <a:t> </a:t>
            </a:r>
            <a:r>
              <a:rPr lang="en-US" altLang="en-US" dirty="0"/>
              <a:t>will solve for the Federal Estate Tax as well as State Estate Tax if applicable. The tool allows us to estimate the Income in Respect of Decedent Tax that will be paid by the heirs. We will assume a 40% estate tax based on today’s law and 45% in our two additional analyses as that is another proposed change. Note that cost basis is included as it will become very important information if step-up in basis is replaced by carryover basis or a Deemed Disposition Tax.</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4</a:t>
            </a:fld>
            <a:endParaRPr lang="en-US"/>
          </a:p>
        </p:txBody>
      </p:sp>
    </p:spTree>
    <p:extLst>
      <p:ext uri="{BB962C8B-B14F-4D97-AF65-F5344CB8AC3E}">
        <p14:creationId xmlns:p14="http://schemas.microsoft.com/office/powerpoint/2010/main" val="33076962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Let’s start with our current law — the Tax Cuts and Jobs Act. The table compares the transfer tax results of living in a state without estate taxes to one that does. In this case, I choose Illinois. Obviously with the federal applicable exemption level currently at $11,700,000, the estate is not subject to federal estate tax. Keep in mind that the Tax Cuts and Jobs Act will sunset on 12/31/25 resetting the applicable exemption to an estimated $5.8M to 6.2M. Let’s assume $6M, therefore, this client can expect his or her estate to absorb approximately $1,600,000 of federal estate tax without assuming any growth in assets. Currently, the only tax drag would be the income tax levied on the IRA transferring to nonspousal beneficiaries. Assuming the heirs are subject to a combined federal and state income tax rate of 35%, total exposure is about $700,000. This tax would need to be paid by the end of 10 years following the death of the IRA owner.</a:t>
            </a:r>
          </a:p>
          <a:p>
            <a:endParaRPr lang="en-US" altLang="en-US" dirty="0"/>
          </a:p>
          <a:p>
            <a:r>
              <a:rPr lang="en-US" altLang="en-US" dirty="0"/>
              <a:t>Assuming the client dies a resident of Illinois, transfer tax increases to almost $1.8M or 18% of the clients assets. </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5</a:t>
            </a:fld>
            <a:endParaRPr lang="en-US"/>
          </a:p>
        </p:txBody>
      </p:sp>
    </p:spTree>
    <p:extLst>
      <p:ext uri="{BB962C8B-B14F-4D97-AF65-F5344CB8AC3E}">
        <p14:creationId xmlns:p14="http://schemas.microsoft.com/office/powerpoint/2010/main" val="1135595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Let’s move on assuming the 99.5% Act proposal to reduce the applicable exemption to $3.5 million is enacted. For those clients in a non-estate tax state, the transfer cost rises from $700,000 to over $3.4M. Note that not only does the applicable exemption decrease creating taxable assets but the rate of tax increases from 40% to 45%. For an Illinois resident transfer costs approach 40% of the estate. This analysis assumes step-up in basis is maintained. If step-up is repealed and replaced with carryover basis, we should be cognizant of the deferred capital gains tax eventually to be paid by the heirs.</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6</a:t>
            </a:fld>
            <a:endParaRPr lang="en-US"/>
          </a:p>
        </p:txBody>
      </p:sp>
    </p:spTree>
    <p:extLst>
      <p:ext uri="{BB962C8B-B14F-4D97-AF65-F5344CB8AC3E}">
        <p14:creationId xmlns:p14="http://schemas.microsoft.com/office/powerpoint/2010/main" val="16476292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Here we reduce the applicable exemption at death to $3.5M, assume step-up is repealed and a Deemed Disposition Tax is applied. DDT assumes the estate sold capital assets at death even though no sale occurred. Understanding the cost basis of assets is now critical. First, the DDT is calculated and appears on the estates final income tax return. This would be a deduction from the value of the estate. The estate then would be subject to estate tax before passing to the heirs. DDT is a federal tax. Any state with and income and/or capital gains tax might tax the position that a “deemed” sale is a sale, therefore, subject to state income or capital gains tax. Here we are assuming Illinois takes the federal position. Therefore, Illinois applies a capital gains tax currently 4.95% then we apply the federal tax. These taxes create adjustments to the federal estate tax. We finally add the IRD tax paid by the heirs on their income tax return subject to the SECURE Act. We now see that our client, who was happily taking a nap, wakes up to a potential loss of 43% to 52% of a lifetimes work. What would be the results assuming the client dies after 10 or 20 years assuming reasonable growth in assets?</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7</a:t>
            </a:fld>
            <a:endParaRPr lang="en-US"/>
          </a:p>
        </p:txBody>
      </p:sp>
    </p:spTree>
    <p:extLst>
      <p:ext uri="{BB962C8B-B14F-4D97-AF65-F5344CB8AC3E}">
        <p14:creationId xmlns:p14="http://schemas.microsoft.com/office/powerpoint/2010/main" val="1308590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Even if none of the proposed changes occur, the TC&amp;JA sunsets and clients not currently taxable will become taxable. How many administrations and tax law changes will occur during the clients lifetime? As one attorney told me years ago, “I can do a lot of post-mortem estate planning with liquidity, but I can do little without it.” Further, a reduction in the applicable exemption increases transfer costs and if the step-up in basis is replaced with a carryover basis, future taxes will apply to heirs on capital assets much like income taxes on IRA assets. If we want to cover the IRD taxes for our heirs, why not cover the capital gains taxes? If DDT is passed, then the need for current liquidity skyrockets. Regardless of any estate tax changes, the law passed 18 months ago known as the SECURE Act will affect over 90% of a financial professional’s clients. </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8</a:t>
            </a:fld>
            <a:endParaRPr lang="en-US"/>
          </a:p>
        </p:txBody>
      </p:sp>
    </p:spTree>
    <p:extLst>
      <p:ext uri="{BB962C8B-B14F-4D97-AF65-F5344CB8AC3E}">
        <p14:creationId xmlns:p14="http://schemas.microsoft.com/office/powerpoint/2010/main" val="2878373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So what should clients be doing today?</a:t>
            </a:r>
          </a:p>
          <a:p>
            <a:endParaRPr lang="en-US" altLang="en-US" dirty="0"/>
          </a:p>
          <a:p>
            <a:r>
              <a:rPr lang="en-US" altLang="en-US" dirty="0"/>
              <a:t>Create a defective grantor trust that will be grandfathered if in place prior to the effective date. Fund that trust with a reasonable or significant gift. This gift not only can provide funding for premiums, especially important if annual gifts are limited, but also can be of extreme importance to business owners in that the trust will be able to purchase stock in the grantors business at 10 times the amount of the gift financed as an interest-only note. This sale can be made AFTER tax law changes with no negative effects. Obviously place insurance in the trust to protect insurability. If Deemed Disposition Tax is enacted, there may be a need to increase the transfer cost by the amount of the state income or capital gain rate. If DDT is passed, it may create a de facto estate tax in all states with an income and or a capital gains tax. If the states determine that a “deemed” sale is indeed a “sale,” then state income and capital gains taxes apply.</a:t>
            </a:r>
          </a:p>
          <a:p>
            <a:endParaRPr lang="en-US" dirty="0"/>
          </a:p>
        </p:txBody>
      </p:sp>
      <p:sp>
        <p:nvSpPr>
          <p:cNvPr id="4" name="Slide Number Placeholder 3"/>
          <p:cNvSpPr>
            <a:spLocks noGrp="1"/>
          </p:cNvSpPr>
          <p:nvPr>
            <p:ph type="sldNum" sz="quarter" idx="5"/>
          </p:nvPr>
        </p:nvSpPr>
        <p:spPr/>
        <p:txBody>
          <a:bodyPr/>
          <a:lstStyle/>
          <a:p>
            <a:fld id="{EC6B5AA1-B988-45DD-88BF-F9FC26EA8FE4}" type="slidenum">
              <a:rPr lang="en-US" smtClean="0"/>
              <a:t>9</a:t>
            </a:fld>
            <a:endParaRPr lang="en-US"/>
          </a:p>
        </p:txBody>
      </p:sp>
    </p:spTree>
    <p:extLst>
      <p:ext uri="{BB962C8B-B14F-4D97-AF65-F5344CB8AC3E}">
        <p14:creationId xmlns:p14="http://schemas.microsoft.com/office/powerpoint/2010/main" val="42888246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FG - Photo Backgroun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572239" y="571500"/>
            <a:ext cx="1389888" cy="441314"/>
          </a:xfrm>
          <a:prstGeom prst="rect">
            <a:avLst/>
          </a:prstGeom>
        </p:spPr>
      </p:pic>
      <p:sp>
        <p:nvSpPr>
          <p:cNvPr id="18" name="Picture Placeholder 6">
            <a:extLst>
              <a:ext uri="{FF2B5EF4-FFF2-40B4-BE49-F238E27FC236}">
                <a16:creationId xmlns:a16="http://schemas.microsoft.com/office/drawing/2014/main" id="{262902D5-E4F6-4E0B-89D0-9DAC82BBC5AF}"/>
              </a:ext>
            </a:extLst>
          </p:cNvPr>
          <p:cNvSpPr>
            <a:spLocks noGrp="1"/>
          </p:cNvSpPr>
          <p:nvPr>
            <p:ph type="pic" sz="quarter" idx="20" hasCustomPrompt="1"/>
          </p:nvPr>
        </p:nvSpPr>
        <p:spPr>
          <a:xfrm>
            <a:off x="0" y="0"/>
            <a:ext cx="12198096" cy="6858000"/>
          </a:xfrm>
          <a:solidFill>
            <a:schemeClr val="tx2"/>
          </a:solidFill>
        </p:spPr>
        <p:txBody>
          <a:bodyPr lIns="3291840" tIns="2468880"/>
          <a:lstStyle>
            <a:lvl1pPr marL="0" indent="0" algn="l">
              <a:spcAft>
                <a:spcPts val="0"/>
              </a:spcAft>
              <a:buNone/>
              <a:defRPr sz="4000" b="1" cap="all" baseline="0">
                <a:solidFill>
                  <a:srgbClr val="FF289F"/>
                </a:solidFill>
                <a:latin typeface="Calibri" panose="020F0502020204030204" pitchFamily="34" charset="0"/>
                <a:cs typeface="Calibri" panose="020F0502020204030204" pitchFamily="34" charset="0"/>
              </a:defRPr>
            </a:lvl1pPr>
          </a:lstStyle>
          <a:p>
            <a:r>
              <a:rPr lang="en-US" dirty="0"/>
              <a:t>Click icon</a:t>
            </a:r>
            <a:br>
              <a:rPr lang="en-US" dirty="0"/>
            </a:br>
            <a:r>
              <a:rPr lang="en-US" dirty="0"/>
              <a:t>To insert</a:t>
            </a:r>
            <a:br>
              <a:rPr lang="en-US" dirty="0"/>
            </a:br>
            <a:r>
              <a:rPr lang="en-US" dirty="0"/>
              <a:t>image</a:t>
            </a:r>
          </a:p>
        </p:txBody>
      </p:sp>
      <p:sp>
        <p:nvSpPr>
          <p:cNvPr id="17" name="Text Placeholder 10">
            <a:extLst>
              <a:ext uri="{FF2B5EF4-FFF2-40B4-BE49-F238E27FC236}">
                <a16:creationId xmlns:a16="http://schemas.microsoft.com/office/drawing/2014/main" id="{4C9B3DCA-FD59-47A1-82B6-730D2AF283C7}"/>
              </a:ext>
            </a:extLst>
          </p:cNvPr>
          <p:cNvSpPr>
            <a:spLocks noGrp="1"/>
          </p:cNvSpPr>
          <p:nvPr>
            <p:ph type="body" sz="quarter" idx="25" hasCustomPrompt="1"/>
          </p:nvPr>
        </p:nvSpPr>
        <p:spPr>
          <a:xfrm>
            <a:off x="6281928" y="573313"/>
            <a:ext cx="5330952" cy="5394960"/>
          </a:xfrm>
          <a:solidFill>
            <a:schemeClr val="bg1"/>
          </a:solidFill>
        </p:spPr>
        <p:txBody>
          <a:bodyPr/>
          <a:lstStyle>
            <a:lvl1pPr marL="0" indent="0">
              <a:buNone/>
              <a:defRPr/>
            </a:lvl1pPr>
          </a:lstStyle>
          <a:p>
            <a:pPr lvl="0"/>
            <a:r>
              <a:rPr lang="en-US" dirty="0"/>
              <a:t> g</a:t>
            </a:r>
          </a:p>
        </p:txBody>
      </p:sp>
      <p:sp>
        <p:nvSpPr>
          <p:cNvPr id="4" name="Text Placeholder 3">
            <a:extLst>
              <a:ext uri="{FF2B5EF4-FFF2-40B4-BE49-F238E27FC236}">
                <a16:creationId xmlns:a16="http://schemas.microsoft.com/office/drawing/2014/main" id="{5582D39B-10E4-4D0A-BB54-776D60C46D74}"/>
              </a:ext>
            </a:extLst>
          </p:cNvPr>
          <p:cNvSpPr>
            <a:spLocks noGrp="1"/>
          </p:cNvSpPr>
          <p:nvPr>
            <p:ph type="body" sz="quarter" idx="10" hasCustomPrompt="1"/>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dirty="0"/>
              <a:t>[Click to edit business line]</a:t>
            </a:r>
          </a:p>
        </p:txBody>
      </p:sp>
      <p:sp>
        <p:nvSpPr>
          <p:cNvPr id="21" name="Text Placeholder 20">
            <a:extLst>
              <a:ext uri="{FF2B5EF4-FFF2-40B4-BE49-F238E27FC236}">
                <a16:creationId xmlns:a16="http://schemas.microsoft.com/office/drawing/2014/main" id="{4F0646D4-310F-4A27-BAF4-6ABA1CC70A47}"/>
              </a:ext>
            </a:extLst>
          </p:cNvPr>
          <p:cNvSpPr>
            <a:spLocks noGrp="1"/>
          </p:cNvSpPr>
          <p:nvPr>
            <p:ph type="body" sz="quarter" idx="11" hasCustomPrompt="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3" name="Text Placeholder 22">
            <a:extLst>
              <a:ext uri="{FF2B5EF4-FFF2-40B4-BE49-F238E27FC236}">
                <a16:creationId xmlns:a16="http://schemas.microsoft.com/office/drawing/2014/main" id="{C8A6FE63-9A19-4471-837E-102F7C69EEFD}"/>
              </a:ext>
            </a:extLst>
          </p:cNvPr>
          <p:cNvSpPr>
            <a:spLocks noGrp="1"/>
          </p:cNvSpPr>
          <p:nvPr>
            <p:ph type="body" sz="quarter" idx="12" hasCustomPrompt="1"/>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4" name="Text Placeholder 20">
            <a:extLst>
              <a:ext uri="{FF2B5EF4-FFF2-40B4-BE49-F238E27FC236}">
                <a16:creationId xmlns:a16="http://schemas.microsoft.com/office/drawing/2014/main" id="{D2FFAA9F-912F-4D43-8E52-009A0F004691}"/>
              </a:ext>
            </a:extLst>
          </p:cNvPr>
          <p:cNvSpPr>
            <a:spLocks noGrp="1"/>
          </p:cNvSpPr>
          <p:nvPr>
            <p:ph type="body" sz="quarter" idx="13" hasCustomPrompt="1"/>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5" name="Text Placeholder 22">
            <a:extLst>
              <a:ext uri="{FF2B5EF4-FFF2-40B4-BE49-F238E27FC236}">
                <a16:creationId xmlns:a16="http://schemas.microsoft.com/office/drawing/2014/main" id="{320EAC49-E003-4D91-B362-59C642D854BA}"/>
              </a:ext>
            </a:extLst>
          </p:cNvPr>
          <p:cNvSpPr>
            <a:spLocks noGrp="1"/>
          </p:cNvSpPr>
          <p:nvPr>
            <p:ph type="body" sz="quarter" idx="14" hasCustomPrompt="1"/>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6" name="Text Placeholder 20">
            <a:extLst>
              <a:ext uri="{FF2B5EF4-FFF2-40B4-BE49-F238E27FC236}">
                <a16:creationId xmlns:a16="http://schemas.microsoft.com/office/drawing/2014/main" id="{E57B773A-E0E0-492C-97A2-433EEF6238CF}"/>
              </a:ext>
            </a:extLst>
          </p:cNvPr>
          <p:cNvSpPr>
            <a:spLocks noGrp="1"/>
          </p:cNvSpPr>
          <p:nvPr>
            <p:ph type="body" sz="quarter" idx="15" hasCustomPrompt="1"/>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7" name="Text Placeholder 22">
            <a:extLst>
              <a:ext uri="{FF2B5EF4-FFF2-40B4-BE49-F238E27FC236}">
                <a16:creationId xmlns:a16="http://schemas.microsoft.com/office/drawing/2014/main" id="{1A5638FC-B04C-4E0A-B76C-345C7E8D5E90}"/>
              </a:ext>
            </a:extLst>
          </p:cNvPr>
          <p:cNvSpPr>
            <a:spLocks noGrp="1"/>
          </p:cNvSpPr>
          <p:nvPr>
            <p:ph type="body" sz="quarter" idx="16" hasCustomPrompt="1"/>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8" name="Text Placeholder 20">
            <a:extLst>
              <a:ext uri="{FF2B5EF4-FFF2-40B4-BE49-F238E27FC236}">
                <a16:creationId xmlns:a16="http://schemas.microsoft.com/office/drawing/2014/main" id="{CC50E0DB-CB67-4B7A-A6D3-D0329E687BB3}"/>
              </a:ext>
            </a:extLst>
          </p:cNvPr>
          <p:cNvSpPr>
            <a:spLocks noGrp="1"/>
          </p:cNvSpPr>
          <p:nvPr>
            <p:ph type="body" sz="quarter" idx="17" hasCustomPrompt="1"/>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9" name="Text Placeholder 22">
            <a:extLst>
              <a:ext uri="{FF2B5EF4-FFF2-40B4-BE49-F238E27FC236}">
                <a16:creationId xmlns:a16="http://schemas.microsoft.com/office/drawing/2014/main" id="{47B70715-31B3-448E-A6B6-6F63808B2A71}"/>
              </a:ext>
            </a:extLst>
          </p:cNvPr>
          <p:cNvSpPr>
            <a:spLocks noGrp="1"/>
          </p:cNvSpPr>
          <p:nvPr>
            <p:ph type="body" sz="quarter" idx="18" hasCustomPrompt="1"/>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1" name="Text Placeholder 30">
            <a:extLst>
              <a:ext uri="{FF2B5EF4-FFF2-40B4-BE49-F238E27FC236}">
                <a16:creationId xmlns:a16="http://schemas.microsoft.com/office/drawing/2014/main" id="{302B7CA0-A557-4BF7-A15C-98D10E2F8C58}"/>
              </a:ext>
            </a:extLst>
          </p:cNvPr>
          <p:cNvSpPr>
            <a:spLocks noGrp="1"/>
          </p:cNvSpPr>
          <p:nvPr>
            <p:ph type="body" sz="quarter" idx="19" hasCustomPrompt="1"/>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dirty="0"/>
              <a:t>Month xx, 20xx</a:t>
            </a:r>
          </a:p>
        </p:txBody>
      </p:sp>
      <p:sp>
        <p:nvSpPr>
          <p:cNvPr id="19" name="Text Placeholder 2">
            <a:extLst>
              <a:ext uri="{FF2B5EF4-FFF2-40B4-BE49-F238E27FC236}">
                <a16:creationId xmlns:a16="http://schemas.microsoft.com/office/drawing/2014/main" id="{736BC3B3-A144-0D40-945D-E8A7646634DF}"/>
              </a:ext>
            </a:extLst>
          </p:cNvPr>
          <p:cNvSpPr>
            <a:spLocks noGrp="1"/>
          </p:cNvSpPr>
          <p:nvPr>
            <p:ph type="body" idx="1" hasCustomPrompt="1"/>
          </p:nvPr>
        </p:nvSpPr>
        <p:spPr>
          <a:xfrm>
            <a:off x="6811390" y="1600200"/>
            <a:ext cx="4270248" cy="1087755"/>
          </a:xfrm>
        </p:spPr>
        <p:txBody>
          <a:bodyPr anchor="b" anchorCtr="0"/>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presentation title</a:t>
            </a:r>
          </a:p>
        </p:txBody>
      </p:sp>
      <p:sp>
        <p:nvSpPr>
          <p:cNvPr id="30" name="Title 1">
            <a:extLst>
              <a:ext uri="{FF2B5EF4-FFF2-40B4-BE49-F238E27FC236}">
                <a16:creationId xmlns:a16="http://schemas.microsoft.com/office/drawing/2014/main" id="{95E589A3-826B-E04E-B1A1-872F42805184}"/>
              </a:ext>
            </a:extLst>
          </p:cNvPr>
          <p:cNvSpPr>
            <a:spLocks noGrp="1"/>
          </p:cNvSpPr>
          <p:nvPr>
            <p:ph type="ctrTitle" hasCustomPrompt="1"/>
          </p:nvPr>
        </p:nvSpPr>
        <p:spPr>
          <a:xfrm>
            <a:off x="6811390" y="2809734"/>
            <a:ext cx="4270248" cy="543066"/>
          </a:xfrm>
        </p:spPr>
        <p:txBody>
          <a:bodyPr anchor="t" anchorCtr="0">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dirty="0"/>
              <a:t>Click to edit subtitle</a:t>
            </a:r>
          </a:p>
        </p:txBody>
      </p:sp>
    </p:spTree>
    <p:extLst>
      <p:ext uri="{BB962C8B-B14F-4D97-AF65-F5344CB8AC3E}">
        <p14:creationId xmlns:p14="http://schemas.microsoft.com/office/powerpoint/2010/main" val="964079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 Image - Whit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10801"/>
            <a:ext cx="5062728"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21113"/>
            <a:ext cx="5062728" cy="728472"/>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8" name="Picture Placeholder 8">
            <a:extLst>
              <a:ext uri="{FF2B5EF4-FFF2-40B4-BE49-F238E27FC236}">
                <a16:creationId xmlns:a16="http://schemas.microsoft.com/office/drawing/2014/main" id="{F0D1F40A-8FC2-4ABA-B1B1-7BFBA6CA2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3313379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2"/>
            <a:ext cx="5065776"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1546984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 Image - Dark Burgundy">
    <p:bg>
      <p:bgPr>
        <a:solidFill>
          <a:schemeClr val="accent3"/>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6" name="Picture Placeholder 8">
            <a:extLst>
              <a:ext uri="{FF2B5EF4-FFF2-40B4-BE49-F238E27FC236}">
                <a16:creationId xmlns:a16="http://schemas.microsoft.com/office/drawing/2014/main" id="{AF8EF799-A677-4F49-95AE-2E237AA98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1428949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 Image - Burgundy">
    <p:bg>
      <p:bgPr>
        <a:solidFill>
          <a:schemeClr val="accent1"/>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6" name="Picture Placeholder 8">
            <a:extLst>
              <a:ext uri="{FF2B5EF4-FFF2-40B4-BE49-F238E27FC236}">
                <a16:creationId xmlns:a16="http://schemas.microsoft.com/office/drawing/2014/main" id="{AF8EF799-A677-4F49-95AE-2E237AA98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1568933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 Image - Red">
    <p:bg>
      <p:bgPr>
        <a:solidFill>
          <a:schemeClr val="accent4"/>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512384"/>
            <a:ext cx="5268558" cy="3831016"/>
          </a:xfrm>
        </p:spPr>
        <p:txBody>
          <a:bodyPr anchor="t" anchorCtr="0"/>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and then the text. The following lines of text will indent automatically.”</a:t>
            </a:r>
          </a:p>
        </p:txBody>
      </p:sp>
      <p:sp>
        <p:nvSpPr>
          <p:cNvPr id="13" name="Text Placeholder 12"/>
          <p:cNvSpPr>
            <a:spLocks noGrp="1"/>
          </p:cNvSpPr>
          <p:nvPr>
            <p:ph type="body" sz="quarter" idx="11" hasCustomPrompt="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
        <p:nvSpPr>
          <p:cNvPr id="6" name="Picture Placeholder 8">
            <a:extLst>
              <a:ext uri="{FF2B5EF4-FFF2-40B4-BE49-F238E27FC236}">
                <a16:creationId xmlns:a16="http://schemas.microsoft.com/office/drawing/2014/main" id="{AF8EF799-A677-4F49-95AE-2E237AA9873B}"/>
              </a:ext>
            </a:extLst>
          </p:cNvPr>
          <p:cNvSpPr>
            <a:spLocks noGrp="1"/>
          </p:cNvSpPr>
          <p:nvPr>
            <p:ph type="pic" sz="quarter" idx="13" hasCustomPrompt="1"/>
          </p:nvPr>
        </p:nvSpPr>
        <p:spPr>
          <a:xfrm>
            <a:off x="6211614" y="0"/>
            <a:ext cx="5980386" cy="5980176"/>
          </a:xfrm>
          <a:solidFill>
            <a:schemeClr val="tx2"/>
          </a:solidFill>
        </p:spPr>
        <p:txBody>
          <a:bodyPr lIns="548640" tIns="219456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Tree>
    <p:extLst>
      <p:ext uri="{BB962C8B-B14F-4D97-AF65-F5344CB8AC3E}">
        <p14:creationId xmlns:p14="http://schemas.microsoft.com/office/powerpoint/2010/main" val="42138686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 Dark Burgundy">
    <p:bg>
      <p:bgPr>
        <a:solidFill>
          <a:schemeClr val="accent3"/>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3550490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 Burgundy">
    <p:bg>
      <p:bgPr>
        <a:solidFill>
          <a:schemeClr val="accent1"/>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42440863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 Red">
    <p:bg>
      <p:bgPr>
        <a:solidFill>
          <a:schemeClr val="accent4"/>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370242" y="457204"/>
            <a:ext cx="8961120" cy="3505196"/>
          </a:xfrm>
        </p:spPr>
        <p:txBody>
          <a:bodyPr anchor="t" anchorCtr="0"/>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dirty="0"/>
              <a:t>“Click here to enter quote text. Enter the first quote mark, the text, and end with the last quote mark. The lines of text will indent automatically.”</a:t>
            </a:r>
          </a:p>
        </p:txBody>
      </p:sp>
      <p:sp>
        <p:nvSpPr>
          <p:cNvPr id="13" name="Text Placeholder 12"/>
          <p:cNvSpPr>
            <a:spLocks noGrp="1"/>
          </p:cNvSpPr>
          <p:nvPr>
            <p:ph type="body" sz="quarter" idx="11" hasCustomPrompt="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dirty="0"/>
              <a:t>Click to enter Source Name</a:t>
            </a:r>
          </a:p>
        </p:txBody>
      </p:sp>
      <p:sp>
        <p:nvSpPr>
          <p:cNvPr id="7" name="Text Placeholder 12">
            <a:extLst>
              <a:ext uri="{FF2B5EF4-FFF2-40B4-BE49-F238E27FC236}">
                <a16:creationId xmlns:a16="http://schemas.microsoft.com/office/drawing/2014/main" id="{74E009F0-E8BB-4115-9C50-FE3EAFA7DCEA}"/>
              </a:ext>
            </a:extLst>
          </p:cNvPr>
          <p:cNvSpPr>
            <a:spLocks noGrp="1"/>
          </p:cNvSpPr>
          <p:nvPr>
            <p:ph type="body" sz="quarter" idx="12" hasCustomPrompt="1"/>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dirty="0"/>
              <a:t>Click to enter source information.</a:t>
            </a:r>
            <a:br>
              <a:rPr lang="en-US" dirty="0"/>
            </a:br>
            <a:r>
              <a:rPr lang="en-US" dirty="0"/>
              <a:t>If needed, raise or lower the Source Name and Information to adjust for the amount of quote text. </a:t>
            </a:r>
          </a:p>
        </p:txBody>
      </p:sp>
    </p:spTree>
    <p:extLst>
      <p:ext uri="{BB962C8B-B14F-4D97-AF65-F5344CB8AC3E}">
        <p14:creationId xmlns:p14="http://schemas.microsoft.com/office/powerpoint/2010/main" val="153238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1-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6748272"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Tree>
    <p:extLst>
      <p:ext uri="{BB962C8B-B14F-4D97-AF65-F5344CB8AC3E}">
        <p14:creationId xmlns:p14="http://schemas.microsoft.com/office/powerpoint/2010/main" val="8360199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2-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8" name="Text Placeholder 6">
            <a:extLst>
              <a:ext uri="{FF2B5EF4-FFF2-40B4-BE49-F238E27FC236}">
                <a16:creationId xmlns:a16="http://schemas.microsoft.com/office/drawing/2014/main" id="{17390612-9893-42C2-82B9-D54A277015E1}"/>
              </a:ext>
            </a:extLst>
          </p:cNvPr>
          <p:cNvSpPr>
            <a:spLocks noGrp="1"/>
          </p:cNvSpPr>
          <p:nvPr>
            <p:ph type="body" sz="quarter" idx="12" hasCustomPrompt="1"/>
          </p:nvPr>
        </p:nvSpPr>
        <p:spPr>
          <a:xfrm>
            <a:off x="5261480" y="2001012"/>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Tree>
    <p:extLst>
      <p:ext uri="{BB962C8B-B14F-4D97-AF65-F5344CB8AC3E}">
        <p14:creationId xmlns:p14="http://schemas.microsoft.com/office/powerpoint/2010/main" val="220380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FG - Burgundy">
    <p:bg>
      <p:bgPr>
        <a:solidFill>
          <a:schemeClr val="accent1"/>
        </a:solidFill>
        <a:effectLst/>
      </p:bgPr>
    </p:bg>
    <p:spTree>
      <p:nvGrpSpPr>
        <p:cNvPr id="1" name=""/>
        <p:cNvGrpSpPr/>
        <p:nvPr/>
      </p:nvGrpSpPr>
      <p:grpSpPr>
        <a:xfrm>
          <a:off x="0" y="0"/>
          <a:ext cx="0" cy="0"/>
          <a:chOff x="0" y="0"/>
          <a:chExt cx="0" cy="0"/>
        </a:xfrm>
      </p:grpSpPr>
      <p:sp>
        <p:nvSpPr>
          <p:cNvPr id="17" name="Text Placeholder 10">
            <a:extLst>
              <a:ext uri="{FF2B5EF4-FFF2-40B4-BE49-F238E27FC236}">
                <a16:creationId xmlns:a16="http://schemas.microsoft.com/office/drawing/2014/main" id="{4C9B3DCA-FD59-47A1-82B6-730D2AF283C7}"/>
              </a:ext>
            </a:extLst>
          </p:cNvPr>
          <p:cNvSpPr>
            <a:spLocks noGrp="1"/>
          </p:cNvSpPr>
          <p:nvPr>
            <p:ph type="body" sz="quarter" idx="25" hasCustomPrompt="1"/>
          </p:nvPr>
        </p:nvSpPr>
        <p:spPr>
          <a:xfrm>
            <a:off x="6281928" y="573313"/>
            <a:ext cx="5330952" cy="5394960"/>
          </a:xfrm>
          <a:solidFill>
            <a:schemeClr val="bg1"/>
          </a:solidFill>
        </p:spPr>
        <p:txBody>
          <a:bodyPr/>
          <a:lstStyle>
            <a:lvl1pPr marL="0" indent="0">
              <a:buNone/>
              <a:defRPr/>
            </a:lvl1pPr>
          </a:lstStyle>
          <a:p>
            <a:pPr lvl="0"/>
            <a:r>
              <a:rPr lang="en-US" dirty="0"/>
              <a:t> </a:t>
            </a:r>
          </a:p>
        </p:txBody>
      </p:sp>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572239" y="571500"/>
            <a:ext cx="1389888" cy="441314"/>
          </a:xfrm>
          <a:prstGeom prst="rect">
            <a:avLst/>
          </a:prstGeom>
        </p:spPr>
      </p:pic>
      <p:sp>
        <p:nvSpPr>
          <p:cNvPr id="4" name="Text Placeholder 3">
            <a:extLst>
              <a:ext uri="{FF2B5EF4-FFF2-40B4-BE49-F238E27FC236}">
                <a16:creationId xmlns:a16="http://schemas.microsoft.com/office/drawing/2014/main" id="{5582D39B-10E4-4D0A-BB54-776D60C46D74}"/>
              </a:ext>
            </a:extLst>
          </p:cNvPr>
          <p:cNvSpPr>
            <a:spLocks noGrp="1"/>
          </p:cNvSpPr>
          <p:nvPr>
            <p:ph type="body" sz="quarter" idx="10" hasCustomPrompt="1"/>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dirty="0"/>
              <a:t>[Click to edit business line]</a:t>
            </a:r>
          </a:p>
        </p:txBody>
      </p:sp>
      <p:sp>
        <p:nvSpPr>
          <p:cNvPr id="21" name="Text Placeholder 20">
            <a:extLst>
              <a:ext uri="{FF2B5EF4-FFF2-40B4-BE49-F238E27FC236}">
                <a16:creationId xmlns:a16="http://schemas.microsoft.com/office/drawing/2014/main" id="{4F0646D4-310F-4A27-BAF4-6ABA1CC70A47}"/>
              </a:ext>
            </a:extLst>
          </p:cNvPr>
          <p:cNvSpPr>
            <a:spLocks noGrp="1"/>
          </p:cNvSpPr>
          <p:nvPr>
            <p:ph type="body" sz="quarter" idx="11" hasCustomPrompt="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3" name="Text Placeholder 22">
            <a:extLst>
              <a:ext uri="{FF2B5EF4-FFF2-40B4-BE49-F238E27FC236}">
                <a16:creationId xmlns:a16="http://schemas.microsoft.com/office/drawing/2014/main" id="{C8A6FE63-9A19-4471-837E-102F7C69EEFD}"/>
              </a:ext>
            </a:extLst>
          </p:cNvPr>
          <p:cNvSpPr>
            <a:spLocks noGrp="1"/>
          </p:cNvSpPr>
          <p:nvPr>
            <p:ph type="body" sz="quarter" idx="12" hasCustomPrompt="1"/>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4" name="Text Placeholder 20">
            <a:extLst>
              <a:ext uri="{FF2B5EF4-FFF2-40B4-BE49-F238E27FC236}">
                <a16:creationId xmlns:a16="http://schemas.microsoft.com/office/drawing/2014/main" id="{D2FFAA9F-912F-4D43-8E52-009A0F004691}"/>
              </a:ext>
            </a:extLst>
          </p:cNvPr>
          <p:cNvSpPr>
            <a:spLocks noGrp="1"/>
          </p:cNvSpPr>
          <p:nvPr>
            <p:ph type="body" sz="quarter" idx="13" hasCustomPrompt="1"/>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5" name="Text Placeholder 22">
            <a:extLst>
              <a:ext uri="{FF2B5EF4-FFF2-40B4-BE49-F238E27FC236}">
                <a16:creationId xmlns:a16="http://schemas.microsoft.com/office/drawing/2014/main" id="{320EAC49-E003-4D91-B362-59C642D854BA}"/>
              </a:ext>
            </a:extLst>
          </p:cNvPr>
          <p:cNvSpPr>
            <a:spLocks noGrp="1"/>
          </p:cNvSpPr>
          <p:nvPr>
            <p:ph type="body" sz="quarter" idx="14" hasCustomPrompt="1"/>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6" name="Text Placeholder 20">
            <a:extLst>
              <a:ext uri="{FF2B5EF4-FFF2-40B4-BE49-F238E27FC236}">
                <a16:creationId xmlns:a16="http://schemas.microsoft.com/office/drawing/2014/main" id="{E57B773A-E0E0-492C-97A2-433EEF6238CF}"/>
              </a:ext>
            </a:extLst>
          </p:cNvPr>
          <p:cNvSpPr>
            <a:spLocks noGrp="1"/>
          </p:cNvSpPr>
          <p:nvPr>
            <p:ph type="body" sz="quarter" idx="15" hasCustomPrompt="1"/>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7" name="Text Placeholder 22">
            <a:extLst>
              <a:ext uri="{FF2B5EF4-FFF2-40B4-BE49-F238E27FC236}">
                <a16:creationId xmlns:a16="http://schemas.microsoft.com/office/drawing/2014/main" id="{1A5638FC-B04C-4E0A-B76C-345C7E8D5E90}"/>
              </a:ext>
            </a:extLst>
          </p:cNvPr>
          <p:cNvSpPr>
            <a:spLocks noGrp="1"/>
          </p:cNvSpPr>
          <p:nvPr>
            <p:ph type="body" sz="quarter" idx="16" hasCustomPrompt="1"/>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28" name="Text Placeholder 20">
            <a:extLst>
              <a:ext uri="{FF2B5EF4-FFF2-40B4-BE49-F238E27FC236}">
                <a16:creationId xmlns:a16="http://schemas.microsoft.com/office/drawing/2014/main" id="{CC50E0DB-CB67-4B7A-A6D3-D0329E687BB3}"/>
              </a:ext>
            </a:extLst>
          </p:cNvPr>
          <p:cNvSpPr>
            <a:spLocks noGrp="1"/>
          </p:cNvSpPr>
          <p:nvPr>
            <p:ph type="body" sz="quarter" idx="17" hasCustomPrompt="1"/>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29" name="Text Placeholder 22">
            <a:extLst>
              <a:ext uri="{FF2B5EF4-FFF2-40B4-BE49-F238E27FC236}">
                <a16:creationId xmlns:a16="http://schemas.microsoft.com/office/drawing/2014/main" id="{47B70715-31B3-448E-A6B6-6F63808B2A71}"/>
              </a:ext>
            </a:extLst>
          </p:cNvPr>
          <p:cNvSpPr>
            <a:spLocks noGrp="1"/>
          </p:cNvSpPr>
          <p:nvPr>
            <p:ph type="body" sz="quarter" idx="18" hasCustomPrompt="1"/>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1" name="Text Placeholder 30">
            <a:extLst>
              <a:ext uri="{FF2B5EF4-FFF2-40B4-BE49-F238E27FC236}">
                <a16:creationId xmlns:a16="http://schemas.microsoft.com/office/drawing/2014/main" id="{302B7CA0-A557-4BF7-A15C-98D10E2F8C58}"/>
              </a:ext>
            </a:extLst>
          </p:cNvPr>
          <p:cNvSpPr>
            <a:spLocks noGrp="1"/>
          </p:cNvSpPr>
          <p:nvPr>
            <p:ph type="body" sz="quarter" idx="19" hasCustomPrompt="1"/>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dirty="0"/>
              <a:t>Month xx, 20xx</a:t>
            </a:r>
          </a:p>
        </p:txBody>
      </p:sp>
      <p:sp>
        <p:nvSpPr>
          <p:cNvPr id="19" name="Text Placeholder 2">
            <a:extLst>
              <a:ext uri="{FF2B5EF4-FFF2-40B4-BE49-F238E27FC236}">
                <a16:creationId xmlns:a16="http://schemas.microsoft.com/office/drawing/2014/main" id="{44C1D058-6687-0347-AF4F-E13B39F2A56A}"/>
              </a:ext>
            </a:extLst>
          </p:cNvPr>
          <p:cNvSpPr>
            <a:spLocks noGrp="1"/>
          </p:cNvSpPr>
          <p:nvPr>
            <p:ph type="body" idx="1" hasCustomPrompt="1"/>
          </p:nvPr>
        </p:nvSpPr>
        <p:spPr>
          <a:xfrm>
            <a:off x="6811390" y="1600200"/>
            <a:ext cx="4270248" cy="1087755"/>
          </a:xfrm>
        </p:spPr>
        <p:txBody>
          <a:bodyPr anchor="b" anchorCtr="0"/>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presentation title</a:t>
            </a:r>
          </a:p>
        </p:txBody>
      </p:sp>
      <p:sp>
        <p:nvSpPr>
          <p:cNvPr id="30" name="Title 1">
            <a:extLst>
              <a:ext uri="{FF2B5EF4-FFF2-40B4-BE49-F238E27FC236}">
                <a16:creationId xmlns:a16="http://schemas.microsoft.com/office/drawing/2014/main" id="{7C2D5BD6-261F-E245-857C-DD51BD647484}"/>
              </a:ext>
            </a:extLst>
          </p:cNvPr>
          <p:cNvSpPr>
            <a:spLocks noGrp="1"/>
          </p:cNvSpPr>
          <p:nvPr>
            <p:ph type="ctrTitle" hasCustomPrompt="1"/>
          </p:nvPr>
        </p:nvSpPr>
        <p:spPr>
          <a:xfrm>
            <a:off x="6811390" y="2809734"/>
            <a:ext cx="4270248" cy="543066"/>
          </a:xfrm>
        </p:spPr>
        <p:txBody>
          <a:bodyPr anchor="t" anchorCtr="0">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dirty="0"/>
              <a:t>Click to edit subtitle</a:t>
            </a:r>
          </a:p>
        </p:txBody>
      </p:sp>
      <p:sp>
        <p:nvSpPr>
          <p:cNvPr id="20" name="TextBox 19">
            <a:extLst>
              <a:ext uri="{FF2B5EF4-FFF2-40B4-BE49-F238E27FC236}">
                <a16:creationId xmlns:a16="http://schemas.microsoft.com/office/drawing/2014/main" id="{8254F18B-7AB7-3242-9A67-EBD2BEE200AF}"/>
              </a:ext>
            </a:extLst>
          </p:cNvPr>
          <p:cNvSpPr txBox="1"/>
          <p:nvPr userDrawn="1"/>
        </p:nvSpPr>
        <p:spPr>
          <a:xfrm>
            <a:off x="572239" y="5775912"/>
            <a:ext cx="2743200" cy="361637"/>
          </a:xfrm>
          <a:prstGeom prst="rect">
            <a:avLst/>
          </a:prstGeom>
          <a:noFill/>
        </p:spPr>
        <p:txBody>
          <a:bodyPr wrap="square" lIns="0" tIns="0" rIns="0" bIns="0" rtlCol="0">
            <a:spAutoFit/>
          </a:bodyPr>
          <a:lstStyle/>
          <a:p>
            <a:pPr algn="l">
              <a:lnSpc>
                <a:spcPct val="100000"/>
              </a:lnSpc>
              <a:spcAft>
                <a:spcPts val="300"/>
              </a:spcAft>
            </a:pPr>
            <a:r>
              <a:rPr lang="en-US" sz="700" dirty="0">
                <a:solidFill>
                  <a:schemeClr val="bg1"/>
                </a:solidFill>
                <a:cs typeface="Arial" panose="020B0604020202020204" pitchFamily="34" charset="0"/>
              </a:rPr>
              <a:t>Insurance products issued by:</a:t>
            </a:r>
          </a:p>
          <a:p>
            <a:pPr algn="l">
              <a:lnSpc>
                <a:spcPct val="100000"/>
              </a:lnSpc>
              <a:spcAft>
                <a:spcPts val="300"/>
              </a:spcAft>
            </a:pPr>
            <a:r>
              <a:rPr lang="en-US" sz="700" dirty="0">
                <a:solidFill>
                  <a:schemeClr val="bg1"/>
                </a:solidFill>
                <a:cs typeface="Arial" panose="020B0604020202020204" pitchFamily="34" charset="0"/>
              </a:rPr>
              <a:t>The Lincoln National Life Insurance Company </a:t>
            </a:r>
            <a:br>
              <a:rPr lang="en-US" sz="700" dirty="0">
                <a:solidFill>
                  <a:schemeClr val="bg1"/>
                </a:solidFill>
                <a:cs typeface="Arial" panose="020B0604020202020204" pitchFamily="34" charset="0"/>
              </a:rPr>
            </a:br>
            <a:r>
              <a:rPr lang="en-US" sz="700" dirty="0">
                <a:solidFill>
                  <a:schemeClr val="bg1"/>
                </a:solidFill>
                <a:cs typeface="Arial" panose="020B0604020202020204" pitchFamily="34" charset="0"/>
              </a:rPr>
              <a:t>Lincoln Life &amp; Annuity Company of New York</a:t>
            </a:r>
          </a:p>
        </p:txBody>
      </p:sp>
      <p:graphicFrame>
        <p:nvGraphicFramePr>
          <p:cNvPr id="32" name="Table 31">
            <a:extLst>
              <a:ext uri="{FF2B5EF4-FFF2-40B4-BE49-F238E27FC236}">
                <a16:creationId xmlns:a16="http://schemas.microsoft.com/office/drawing/2014/main" id="{DA80E7FF-548B-9146-9A4A-78DBC45E3AAF}"/>
              </a:ext>
            </a:extLst>
          </p:cNvPr>
          <p:cNvGraphicFramePr>
            <a:graphicFrameLocks noGrp="1"/>
          </p:cNvGraphicFramePr>
          <p:nvPr userDrawn="1">
            <p:extLst>
              <p:ext uri="{D42A27DB-BD31-4B8C-83A1-F6EECF244321}">
                <p14:modId xmlns:p14="http://schemas.microsoft.com/office/powerpoint/2010/main" val="101608122"/>
              </p:ext>
            </p:extLst>
          </p:nvPr>
        </p:nvGraphicFramePr>
        <p:xfrm>
          <a:off x="572239" y="4644209"/>
          <a:ext cx="1175742" cy="929640"/>
        </p:xfrm>
        <a:graphic>
          <a:graphicData uri="http://schemas.openxmlformats.org/drawingml/2006/table">
            <a:tbl>
              <a:tblPr firstRow="1" bandRow="1">
                <a:tableStyleId>{5C22544A-7EE6-4342-B048-85BDC9FD1C3A}</a:tableStyleId>
              </a:tblPr>
              <a:tblGrid>
                <a:gridCol w="1175742">
                  <a:extLst>
                    <a:ext uri="{9D8B030D-6E8A-4147-A177-3AD203B41FA5}">
                      <a16:colId xmlns:a16="http://schemas.microsoft.com/office/drawing/2014/main" val="1814319551"/>
                    </a:ext>
                  </a:extLst>
                </a:gridCol>
              </a:tblGrid>
              <a:tr h="118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a deposit</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552084945"/>
                  </a:ext>
                </a:extLst>
              </a:tr>
              <a:tr h="12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FDIC-insured</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372388087"/>
                  </a:ext>
                </a:extLst>
              </a:tr>
              <a:tr h="13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May go down in value</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504006970"/>
                  </a:ext>
                </a:extLst>
              </a:tr>
              <a:tr h="21362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insured by any federal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government agency</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506648019"/>
                  </a:ext>
                </a:extLst>
              </a:tr>
              <a:tr h="192291">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guaranteed by any bank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or savings association</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469583598"/>
                  </a:ext>
                </a:extLst>
              </a:tr>
            </a:tbl>
          </a:graphicData>
        </a:graphic>
      </p:graphicFrame>
    </p:spTree>
    <p:extLst>
      <p:ext uri="{BB962C8B-B14F-4D97-AF65-F5344CB8AC3E}">
        <p14:creationId xmlns:p14="http://schemas.microsoft.com/office/powerpoint/2010/main" val="8484223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3-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9" name="Text Placeholder 6">
            <a:extLst>
              <a:ext uri="{FF2B5EF4-FFF2-40B4-BE49-F238E27FC236}">
                <a16:creationId xmlns:a16="http://schemas.microsoft.com/office/drawing/2014/main" id="{7DED62BB-5F8F-1546-BA38-8651824FF67A}"/>
              </a:ext>
            </a:extLst>
          </p:cNvPr>
          <p:cNvSpPr>
            <a:spLocks noGrp="1"/>
          </p:cNvSpPr>
          <p:nvPr>
            <p:ph type="body" sz="quarter" idx="12" hasCustomPrompt="1"/>
          </p:nvPr>
        </p:nvSpPr>
        <p:spPr>
          <a:xfrm>
            <a:off x="43434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Text Placeholder 6">
            <a:extLst>
              <a:ext uri="{FF2B5EF4-FFF2-40B4-BE49-F238E27FC236}">
                <a16:creationId xmlns:a16="http://schemas.microsoft.com/office/drawing/2014/main" id="{914F2D59-907B-EF41-8CA9-39F29BD1C55F}"/>
              </a:ext>
            </a:extLst>
          </p:cNvPr>
          <p:cNvSpPr>
            <a:spLocks noGrp="1"/>
          </p:cNvSpPr>
          <p:nvPr>
            <p:ph type="body" sz="quarter" idx="13" hasCustomPrompt="1"/>
          </p:nvPr>
        </p:nvSpPr>
        <p:spPr>
          <a:xfrm>
            <a:off x="81153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Tree>
    <p:extLst>
      <p:ext uri="{BB962C8B-B14F-4D97-AF65-F5344CB8AC3E}">
        <p14:creationId xmlns:p14="http://schemas.microsoft.com/office/powerpoint/2010/main" val="38739313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 Imag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5257800" y="2034066"/>
            <a:ext cx="6350649" cy="3959352"/>
          </a:xfrm>
          <a:solidFill>
            <a:schemeClr val="tx2"/>
          </a:solidFill>
        </p:spPr>
        <p:txBody>
          <a:bodyPr lIns="640080" tIns="1188720" rIns="0"/>
          <a:lstStyle>
            <a:lvl1pPr marL="0" indent="0">
              <a:spcAft>
                <a:spcPts val="0"/>
              </a:spcAft>
              <a:buNone/>
              <a:defRPr sz="32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24229321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 Image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612648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612648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7132320" y="580913"/>
            <a:ext cx="4476129" cy="5412505"/>
          </a:xfrm>
          <a:solidFill>
            <a:schemeClr val="tx2"/>
          </a:solidFill>
        </p:spPr>
        <p:txBody>
          <a:bodyPr lIns="182880" tIns="2011680" rIns="0"/>
          <a:lstStyle>
            <a:lvl1pPr marL="0" indent="0">
              <a:spcAft>
                <a:spcPts val="0"/>
              </a:spcAft>
              <a:buNone/>
              <a:defRPr sz="28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7212399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Imag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530352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5303520" cy="274320"/>
          </a:xfrm>
        </p:spPr>
        <p:txBody>
          <a:bodyPr/>
          <a:lstStyle>
            <a:lvl1pPr marL="0" indent="0">
              <a:spcAft>
                <a:spcPts val="0"/>
              </a:spcAft>
              <a:buNone/>
              <a:defRPr b="1">
                <a:latin typeface="Georgia" panose="02040502050405020303" pitchFamily="18" charset="0"/>
              </a:defRPr>
            </a:lvl1pPr>
          </a:lstStyle>
          <a:p>
            <a:pPr lvl="0"/>
            <a:r>
              <a:rPr lang="en-US" dirty="0"/>
              <a:t>Click to enter text</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6211614" y="0"/>
            <a:ext cx="5980386" cy="5969876"/>
          </a:xfrm>
          <a:solidFill>
            <a:schemeClr val="tx2"/>
          </a:solidFill>
        </p:spPr>
        <p:txBody>
          <a:bodyPr lIns="457200" tIns="2194560" rIns="0"/>
          <a:lstStyle>
            <a:lvl1pPr marL="0" indent="0">
              <a:spcAft>
                <a:spcPts val="0"/>
              </a:spcAft>
              <a:buNone/>
              <a:defRPr sz="3200"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Tree>
    <p:extLst>
      <p:ext uri="{BB962C8B-B14F-4D97-AF65-F5344CB8AC3E}">
        <p14:creationId xmlns:p14="http://schemas.microsoft.com/office/powerpoint/2010/main" val="21701260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ow of 4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4" name="Picture Placeholder 15">
            <a:extLst>
              <a:ext uri="{FF2B5EF4-FFF2-40B4-BE49-F238E27FC236}">
                <a16:creationId xmlns:a16="http://schemas.microsoft.com/office/drawing/2014/main" id="{29B77757-CAB0-4BE3-952D-1031024C1DFC}"/>
              </a:ext>
            </a:extLst>
          </p:cNvPr>
          <p:cNvSpPr>
            <a:spLocks noGrp="1"/>
          </p:cNvSpPr>
          <p:nvPr>
            <p:ph type="pic" sz="quarter" idx="11" hasCustomPrompt="1"/>
          </p:nvPr>
        </p:nvSpPr>
        <p:spPr>
          <a:xfrm>
            <a:off x="3384009"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7" name="Picture Placeholder 15">
            <a:extLst>
              <a:ext uri="{FF2B5EF4-FFF2-40B4-BE49-F238E27FC236}">
                <a16:creationId xmlns:a16="http://schemas.microsoft.com/office/drawing/2014/main" id="{578A28A4-CF63-4FB0-93A7-EBBA66EDC75C}"/>
              </a:ext>
            </a:extLst>
          </p:cNvPr>
          <p:cNvSpPr>
            <a:spLocks noGrp="1"/>
          </p:cNvSpPr>
          <p:nvPr>
            <p:ph type="pic" sz="quarter" idx="13" hasCustomPrompt="1"/>
          </p:nvPr>
        </p:nvSpPr>
        <p:spPr>
          <a:xfrm>
            <a:off x="6196377" y="2045970"/>
            <a:ext cx="2596896"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8" name="Picture Placeholder 15">
            <a:extLst>
              <a:ext uri="{FF2B5EF4-FFF2-40B4-BE49-F238E27FC236}">
                <a16:creationId xmlns:a16="http://schemas.microsoft.com/office/drawing/2014/main" id="{A841DA15-CC85-4203-A8F1-D114A658115E}"/>
              </a:ext>
            </a:extLst>
          </p:cNvPr>
          <p:cNvSpPr>
            <a:spLocks noGrp="1"/>
          </p:cNvSpPr>
          <p:nvPr>
            <p:ph type="pic" sz="quarter" idx="14" hasCustomPrompt="1"/>
          </p:nvPr>
        </p:nvSpPr>
        <p:spPr>
          <a:xfrm>
            <a:off x="9008745" y="2045970"/>
            <a:ext cx="2599704" cy="2356485"/>
          </a:xfrm>
          <a:solidFill>
            <a:schemeClr val="tx2"/>
          </a:solidFill>
        </p:spPr>
        <p:txBody>
          <a:bodyPr lIns="0" tIns="32004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3384009"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3384009"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4" name="Text Placeholder 9">
            <a:extLst>
              <a:ext uri="{FF2B5EF4-FFF2-40B4-BE49-F238E27FC236}">
                <a16:creationId xmlns:a16="http://schemas.microsoft.com/office/drawing/2014/main" id="{D27F57CF-39D1-4EAD-9070-C689EC6218E1}"/>
              </a:ext>
            </a:extLst>
          </p:cNvPr>
          <p:cNvSpPr>
            <a:spLocks noGrp="1"/>
          </p:cNvSpPr>
          <p:nvPr>
            <p:ph type="body" sz="quarter" idx="19" hasCustomPrompt="1"/>
          </p:nvPr>
        </p:nvSpPr>
        <p:spPr>
          <a:xfrm>
            <a:off x="6196377"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5" name="Text Placeholder 9">
            <a:extLst>
              <a:ext uri="{FF2B5EF4-FFF2-40B4-BE49-F238E27FC236}">
                <a16:creationId xmlns:a16="http://schemas.microsoft.com/office/drawing/2014/main" id="{9A4F527B-AE12-4C7B-A372-3F12EB2EDC3C}"/>
              </a:ext>
            </a:extLst>
          </p:cNvPr>
          <p:cNvSpPr>
            <a:spLocks noGrp="1"/>
          </p:cNvSpPr>
          <p:nvPr>
            <p:ph type="body" sz="quarter" idx="20" hasCustomPrompt="1"/>
          </p:nvPr>
        </p:nvSpPr>
        <p:spPr>
          <a:xfrm>
            <a:off x="6196377"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9008745"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9008745" y="4680203"/>
            <a:ext cx="2597150"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24628704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ow of 3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4" name="Picture Placeholder 15">
            <a:extLst>
              <a:ext uri="{FF2B5EF4-FFF2-40B4-BE49-F238E27FC236}">
                <a16:creationId xmlns:a16="http://schemas.microsoft.com/office/drawing/2014/main" id="{29B77757-CAB0-4BE3-952D-1031024C1DFC}"/>
              </a:ext>
            </a:extLst>
          </p:cNvPr>
          <p:cNvSpPr>
            <a:spLocks noGrp="1"/>
          </p:cNvSpPr>
          <p:nvPr>
            <p:ph type="pic" sz="quarter" idx="11" hasCustomPrompt="1"/>
          </p:nvPr>
        </p:nvSpPr>
        <p:spPr>
          <a:xfrm>
            <a:off x="4321563" y="2045969"/>
            <a:ext cx="3538728" cy="3191256"/>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2045969"/>
            <a:ext cx="3538728" cy="3191256"/>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8" name="Picture Placeholder 15">
            <a:extLst>
              <a:ext uri="{FF2B5EF4-FFF2-40B4-BE49-F238E27FC236}">
                <a16:creationId xmlns:a16="http://schemas.microsoft.com/office/drawing/2014/main" id="{A841DA15-CC85-4203-A8F1-D114A658115E}"/>
              </a:ext>
            </a:extLst>
          </p:cNvPr>
          <p:cNvSpPr>
            <a:spLocks noGrp="1"/>
          </p:cNvSpPr>
          <p:nvPr>
            <p:ph type="pic" sz="quarter" idx="14" hasCustomPrompt="1"/>
          </p:nvPr>
        </p:nvSpPr>
        <p:spPr>
          <a:xfrm>
            <a:off x="8071486" y="2045970"/>
            <a:ext cx="3536964" cy="3192780"/>
          </a:xfrm>
          <a:solidFill>
            <a:schemeClr val="tx2"/>
          </a:solidFill>
        </p:spPr>
        <p:txBody>
          <a:bodyPr lIns="0" tIns="73152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5663358"/>
            <a:ext cx="353872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4321563"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4321563" y="5663358"/>
            <a:ext cx="353872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8071486"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8071486" y="5663358"/>
            <a:ext cx="353872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21847942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ow of 6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571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8" name="Picture Placeholder 15">
            <a:extLst>
              <a:ext uri="{FF2B5EF4-FFF2-40B4-BE49-F238E27FC236}">
                <a16:creationId xmlns:a16="http://schemas.microsoft.com/office/drawing/2014/main" id="{FC62AE94-F79E-4583-B8BD-55DC2B03B496}"/>
              </a:ext>
            </a:extLst>
          </p:cNvPr>
          <p:cNvSpPr>
            <a:spLocks noGrp="1"/>
          </p:cNvSpPr>
          <p:nvPr>
            <p:ph type="pic" sz="quarter" idx="17" hasCustomPrompt="1"/>
          </p:nvPr>
        </p:nvSpPr>
        <p:spPr>
          <a:xfrm>
            <a:off x="2442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19" name="Text Placeholder 9">
            <a:extLst>
              <a:ext uri="{FF2B5EF4-FFF2-40B4-BE49-F238E27FC236}">
                <a16:creationId xmlns:a16="http://schemas.microsoft.com/office/drawing/2014/main" id="{5F3C667F-DC44-40DD-A863-922EDE54B33A}"/>
              </a:ext>
            </a:extLst>
          </p:cNvPr>
          <p:cNvSpPr>
            <a:spLocks noGrp="1"/>
          </p:cNvSpPr>
          <p:nvPr>
            <p:ph type="body" sz="quarter" idx="18" hasCustomPrompt="1"/>
          </p:nvPr>
        </p:nvSpPr>
        <p:spPr>
          <a:xfrm>
            <a:off x="2442608"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0" name="Text Placeholder 9">
            <a:extLst>
              <a:ext uri="{FF2B5EF4-FFF2-40B4-BE49-F238E27FC236}">
                <a16:creationId xmlns:a16="http://schemas.microsoft.com/office/drawing/2014/main" id="{595D40A1-0976-428F-A540-90B5BB180879}"/>
              </a:ext>
            </a:extLst>
          </p:cNvPr>
          <p:cNvSpPr>
            <a:spLocks noGrp="1"/>
          </p:cNvSpPr>
          <p:nvPr>
            <p:ph type="body" sz="quarter" idx="19" hasCustomPrompt="1"/>
          </p:nvPr>
        </p:nvSpPr>
        <p:spPr>
          <a:xfrm>
            <a:off x="2442608"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1" name="Picture Placeholder 15">
            <a:extLst>
              <a:ext uri="{FF2B5EF4-FFF2-40B4-BE49-F238E27FC236}">
                <a16:creationId xmlns:a16="http://schemas.microsoft.com/office/drawing/2014/main" id="{9AACB5DD-B317-440E-B6A5-F3DE8733615E}"/>
              </a:ext>
            </a:extLst>
          </p:cNvPr>
          <p:cNvSpPr>
            <a:spLocks noGrp="1"/>
          </p:cNvSpPr>
          <p:nvPr>
            <p:ph type="pic" sz="quarter" idx="20" hasCustomPrompt="1"/>
          </p:nvPr>
        </p:nvSpPr>
        <p:spPr>
          <a:xfrm>
            <a:off x="4313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2" name="Text Placeholder 9">
            <a:extLst>
              <a:ext uri="{FF2B5EF4-FFF2-40B4-BE49-F238E27FC236}">
                <a16:creationId xmlns:a16="http://schemas.microsoft.com/office/drawing/2014/main" id="{E97C84F0-DAA8-4DF0-AAB8-5DA54038EE1B}"/>
              </a:ext>
            </a:extLst>
          </p:cNvPr>
          <p:cNvSpPr>
            <a:spLocks noGrp="1"/>
          </p:cNvSpPr>
          <p:nvPr>
            <p:ph type="body" sz="quarter" idx="21" hasCustomPrompt="1"/>
          </p:nvPr>
        </p:nvSpPr>
        <p:spPr>
          <a:xfrm>
            <a:off x="43135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3" name="Text Placeholder 9">
            <a:extLst>
              <a:ext uri="{FF2B5EF4-FFF2-40B4-BE49-F238E27FC236}">
                <a16:creationId xmlns:a16="http://schemas.microsoft.com/office/drawing/2014/main" id="{46E7466F-F483-4467-B72F-104331AA3DF5}"/>
              </a:ext>
            </a:extLst>
          </p:cNvPr>
          <p:cNvSpPr>
            <a:spLocks noGrp="1"/>
          </p:cNvSpPr>
          <p:nvPr>
            <p:ph type="body" sz="quarter" idx="22" hasCustomPrompt="1"/>
          </p:nvPr>
        </p:nvSpPr>
        <p:spPr>
          <a:xfrm>
            <a:off x="4313575"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4" name="Picture Placeholder 15">
            <a:extLst>
              <a:ext uri="{FF2B5EF4-FFF2-40B4-BE49-F238E27FC236}">
                <a16:creationId xmlns:a16="http://schemas.microsoft.com/office/drawing/2014/main" id="{CCD12271-BA7C-473A-A05B-B9A774A70225}"/>
              </a:ext>
            </a:extLst>
          </p:cNvPr>
          <p:cNvSpPr>
            <a:spLocks noGrp="1"/>
          </p:cNvSpPr>
          <p:nvPr>
            <p:ph type="pic" sz="quarter" idx="23" hasCustomPrompt="1"/>
          </p:nvPr>
        </p:nvSpPr>
        <p:spPr>
          <a:xfrm>
            <a:off x="6184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5" name="Text Placeholder 9">
            <a:extLst>
              <a:ext uri="{FF2B5EF4-FFF2-40B4-BE49-F238E27FC236}">
                <a16:creationId xmlns:a16="http://schemas.microsoft.com/office/drawing/2014/main" id="{1144D253-82AD-44C2-A696-0B154316936F}"/>
              </a:ext>
            </a:extLst>
          </p:cNvPr>
          <p:cNvSpPr>
            <a:spLocks noGrp="1"/>
          </p:cNvSpPr>
          <p:nvPr>
            <p:ph type="body" sz="quarter" idx="24" hasCustomPrompt="1"/>
          </p:nvPr>
        </p:nvSpPr>
        <p:spPr>
          <a:xfrm>
            <a:off x="6184542"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6" name="Text Placeholder 9">
            <a:extLst>
              <a:ext uri="{FF2B5EF4-FFF2-40B4-BE49-F238E27FC236}">
                <a16:creationId xmlns:a16="http://schemas.microsoft.com/office/drawing/2014/main" id="{F44C0794-8113-42DE-9A99-3EE65A4B7DCD}"/>
              </a:ext>
            </a:extLst>
          </p:cNvPr>
          <p:cNvSpPr>
            <a:spLocks noGrp="1"/>
          </p:cNvSpPr>
          <p:nvPr>
            <p:ph type="body" sz="quarter" idx="25" hasCustomPrompt="1"/>
          </p:nvPr>
        </p:nvSpPr>
        <p:spPr>
          <a:xfrm>
            <a:off x="6184542"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7" name="Picture Placeholder 15">
            <a:extLst>
              <a:ext uri="{FF2B5EF4-FFF2-40B4-BE49-F238E27FC236}">
                <a16:creationId xmlns:a16="http://schemas.microsoft.com/office/drawing/2014/main" id="{9AB5F575-471E-4FFE-A2A9-A1C82BCA802D}"/>
              </a:ext>
            </a:extLst>
          </p:cNvPr>
          <p:cNvSpPr>
            <a:spLocks noGrp="1"/>
          </p:cNvSpPr>
          <p:nvPr>
            <p:ph type="pic" sz="quarter" idx="26" hasCustomPrompt="1"/>
          </p:nvPr>
        </p:nvSpPr>
        <p:spPr>
          <a:xfrm>
            <a:off x="8055641"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28" name="Text Placeholder 9">
            <a:extLst>
              <a:ext uri="{FF2B5EF4-FFF2-40B4-BE49-F238E27FC236}">
                <a16:creationId xmlns:a16="http://schemas.microsoft.com/office/drawing/2014/main" id="{4DAF16FB-1BFB-4EFC-B2CA-BA21E905AEDD}"/>
              </a:ext>
            </a:extLst>
          </p:cNvPr>
          <p:cNvSpPr>
            <a:spLocks noGrp="1"/>
          </p:cNvSpPr>
          <p:nvPr>
            <p:ph type="body" sz="quarter" idx="27" hasCustomPrompt="1"/>
          </p:nvPr>
        </p:nvSpPr>
        <p:spPr>
          <a:xfrm>
            <a:off x="8055509"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9" name="Text Placeholder 9">
            <a:extLst>
              <a:ext uri="{FF2B5EF4-FFF2-40B4-BE49-F238E27FC236}">
                <a16:creationId xmlns:a16="http://schemas.microsoft.com/office/drawing/2014/main" id="{22D6760F-4FEE-4875-B5B1-72984CC7E8C6}"/>
              </a:ext>
            </a:extLst>
          </p:cNvPr>
          <p:cNvSpPr>
            <a:spLocks noGrp="1"/>
          </p:cNvSpPr>
          <p:nvPr>
            <p:ph type="body" sz="quarter" idx="28" hasCustomPrompt="1"/>
          </p:nvPr>
        </p:nvSpPr>
        <p:spPr>
          <a:xfrm>
            <a:off x="8055509"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0" name="Picture Placeholder 15">
            <a:extLst>
              <a:ext uri="{FF2B5EF4-FFF2-40B4-BE49-F238E27FC236}">
                <a16:creationId xmlns:a16="http://schemas.microsoft.com/office/drawing/2014/main" id="{57ECE6A2-D599-47BE-A668-9FFF5ED8FDC0}"/>
              </a:ext>
            </a:extLst>
          </p:cNvPr>
          <p:cNvSpPr>
            <a:spLocks noGrp="1"/>
          </p:cNvSpPr>
          <p:nvPr>
            <p:ph type="pic" sz="quarter" idx="29" hasCustomPrompt="1"/>
          </p:nvPr>
        </p:nvSpPr>
        <p:spPr>
          <a:xfrm>
            <a:off x="9926639" y="2045971"/>
            <a:ext cx="1681974" cy="1516379"/>
          </a:xfrm>
          <a:solidFill>
            <a:schemeClr val="tx2"/>
          </a:solidFill>
        </p:spPr>
        <p:txBody>
          <a:bodyPr lIns="0" tIns="9144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sp>
        <p:nvSpPr>
          <p:cNvPr id="31" name="Text Placeholder 9">
            <a:extLst>
              <a:ext uri="{FF2B5EF4-FFF2-40B4-BE49-F238E27FC236}">
                <a16:creationId xmlns:a16="http://schemas.microsoft.com/office/drawing/2014/main" id="{8F8033E0-1E2D-45C2-B68E-EEFB0202B1F6}"/>
              </a:ext>
            </a:extLst>
          </p:cNvPr>
          <p:cNvSpPr>
            <a:spLocks noGrp="1"/>
          </p:cNvSpPr>
          <p:nvPr>
            <p:ph type="body" sz="quarter" idx="30" hasCustomPrompt="1"/>
          </p:nvPr>
        </p:nvSpPr>
        <p:spPr>
          <a:xfrm>
            <a:off x="99264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32" name="Text Placeholder 9">
            <a:extLst>
              <a:ext uri="{FF2B5EF4-FFF2-40B4-BE49-F238E27FC236}">
                <a16:creationId xmlns:a16="http://schemas.microsoft.com/office/drawing/2014/main" id="{2C4EC89E-E6B5-4410-AC12-411B918ECAC9}"/>
              </a:ext>
            </a:extLst>
          </p:cNvPr>
          <p:cNvSpPr>
            <a:spLocks noGrp="1"/>
          </p:cNvSpPr>
          <p:nvPr>
            <p:ph type="body" sz="quarter" idx="31" hasCustomPrompt="1"/>
          </p:nvPr>
        </p:nvSpPr>
        <p:spPr>
          <a:xfrm>
            <a:off x="9926475" y="3963496"/>
            <a:ext cx="1682138" cy="354711"/>
          </a:xfrm>
        </p:spPr>
        <p:txBody>
          <a:bodyPr/>
          <a:lstStyle>
            <a:lvl1pPr marL="0" indent="0">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Tree>
    <p:extLst>
      <p:ext uri="{BB962C8B-B14F-4D97-AF65-F5344CB8AC3E}">
        <p14:creationId xmlns:p14="http://schemas.microsoft.com/office/powerpoint/2010/main" val="42072442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Grid - Gra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bg2"/>
          </a:solidFill>
        </p:spPr>
        <p:txBody>
          <a:bodyPr lIns="100584" rIns="100584" bIns="137160" anchor="b" anchorCtr="0"/>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3116638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Grid - Dark 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accent3"/>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7078171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Grid - 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accent1"/>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389375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FG - CoBrand">
    <p:spTree>
      <p:nvGrpSpPr>
        <p:cNvPr id="1" name=""/>
        <p:cNvGrpSpPr/>
        <p:nvPr/>
      </p:nvGrpSpPr>
      <p:grpSpPr>
        <a:xfrm>
          <a:off x="0" y="0"/>
          <a:ext cx="0" cy="0"/>
          <a:chOff x="0" y="0"/>
          <a:chExt cx="0" cy="0"/>
        </a:xfrm>
      </p:grpSpPr>
      <p:sp>
        <p:nvSpPr>
          <p:cNvPr id="19" name="Text Placeholder 10">
            <a:extLst>
              <a:ext uri="{FF2B5EF4-FFF2-40B4-BE49-F238E27FC236}">
                <a16:creationId xmlns:a16="http://schemas.microsoft.com/office/drawing/2014/main" id="{56E265CF-BF59-4093-86B7-2D2FA76253A1}"/>
              </a:ext>
            </a:extLst>
          </p:cNvPr>
          <p:cNvSpPr>
            <a:spLocks noGrp="1"/>
          </p:cNvSpPr>
          <p:nvPr>
            <p:ph type="body" sz="quarter" idx="25" hasCustomPrompt="1"/>
          </p:nvPr>
        </p:nvSpPr>
        <p:spPr>
          <a:xfrm>
            <a:off x="6281928" y="573313"/>
            <a:ext cx="5330952" cy="5394960"/>
          </a:xfrm>
          <a:solidFill>
            <a:schemeClr val="accent1"/>
          </a:solidFill>
        </p:spPr>
        <p:txBody>
          <a:bodyPr/>
          <a:lstStyle>
            <a:lvl1pPr marL="0" indent="0">
              <a:buNone/>
              <a:defRPr/>
            </a:lvl1pPr>
          </a:lstStyle>
          <a:p>
            <a:pPr lvl="0"/>
            <a:r>
              <a:rPr lang="en-US" dirty="0"/>
              <a:t> </a:t>
            </a:r>
          </a:p>
        </p:txBody>
      </p:sp>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2239" y="571500"/>
            <a:ext cx="1389888" cy="441315"/>
          </a:xfrm>
          <a:prstGeom prst="rect">
            <a:avLst/>
          </a:prstGeom>
        </p:spPr>
      </p:pic>
      <p:sp>
        <p:nvSpPr>
          <p:cNvPr id="21" name="Text Placeholder 20">
            <a:extLst>
              <a:ext uri="{FF2B5EF4-FFF2-40B4-BE49-F238E27FC236}">
                <a16:creationId xmlns:a16="http://schemas.microsoft.com/office/drawing/2014/main" id="{4F0646D4-310F-4A27-BAF4-6ABA1CC70A47}"/>
              </a:ext>
            </a:extLst>
          </p:cNvPr>
          <p:cNvSpPr>
            <a:spLocks noGrp="1"/>
          </p:cNvSpPr>
          <p:nvPr>
            <p:ph type="body" sz="quarter" idx="11" hasCustomPrompt="1"/>
          </p:nvPr>
        </p:nvSpPr>
        <p:spPr>
          <a:xfrm>
            <a:off x="681139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3" name="Text Placeholder 22">
            <a:extLst>
              <a:ext uri="{FF2B5EF4-FFF2-40B4-BE49-F238E27FC236}">
                <a16:creationId xmlns:a16="http://schemas.microsoft.com/office/drawing/2014/main" id="{C8A6FE63-9A19-4471-837E-102F7C69EEFD}"/>
              </a:ext>
            </a:extLst>
          </p:cNvPr>
          <p:cNvSpPr>
            <a:spLocks noGrp="1"/>
          </p:cNvSpPr>
          <p:nvPr>
            <p:ph type="body" sz="quarter" idx="12" hasCustomPrompt="1"/>
          </p:nvPr>
        </p:nvSpPr>
        <p:spPr>
          <a:xfrm>
            <a:off x="6811390" y="407498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24" name="Text Placeholder 20">
            <a:extLst>
              <a:ext uri="{FF2B5EF4-FFF2-40B4-BE49-F238E27FC236}">
                <a16:creationId xmlns:a16="http://schemas.microsoft.com/office/drawing/2014/main" id="{D2FFAA9F-912F-4D43-8E52-009A0F004691}"/>
              </a:ext>
            </a:extLst>
          </p:cNvPr>
          <p:cNvSpPr>
            <a:spLocks noGrp="1"/>
          </p:cNvSpPr>
          <p:nvPr>
            <p:ph type="body" sz="quarter" idx="13" hasCustomPrompt="1"/>
          </p:nvPr>
        </p:nvSpPr>
        <p:spPr>
          <a:xfrm>
            <a:off x="921246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5" name="Text Placeholder 22">
            <a:extLst>
              <a:ext uri="{FF2B5EF4-FFF2-40B4-BE49-F238E27FC236}">
                <a16:creationId xmlns:a16="http://schemas.microsoft.com/office/drawing/2014/main" id="{320EAC49-E003-4D91-B362-59C642D854BA}"/>
              </a:ext>
            </a:extLst>
          </p:cNvPr>
          <p:cNvSpPr>
            <a:spLocks noGrp="1"/>
          </p:cNvSpPr>
          <p:nvPr>
            <p:ph type="body" sz="quarter" idx="14" hasCustomPrompt="1"/>
          </p:nvPr>
        </p:nvSpPr>
        <p:spPr>
          <a:xfrm>
            <a:off x="9212460" y="407498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26" name="Text Placeholder 20">
            <a:extLst>
              <a:ext uri="{FF2B5EF4-FFF2-40B4-BE49-F238E27FC236}">
                <a16:creationId xmlns:a16="http://schemas.microsoft.com/office/drawing/2014/main" id="{E57B773A-E0E0-492C-97A2-433EEF6238CF}"/>
              </a:ext>
            </a:extLst>
          </p:cNvPr>
          <p:cNvSpPr>
            <a:spLocks noGrp="1"/>
          </p:cNvSpPr>
          <p:nvPr>
            <p:ph type="body" sz="quarter" idx="15" hasCustomPrompt="1"/>
          </p:nvPr>
        </p:nvSpPr>
        <p:spPr>
          <a:xfrm>
            <a:off x="681139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7" name="Text Placeholder 22">
            <a:extLst>
              <a:ext uri="{FF2B5EF4-FFF2-40B4-BE49-F238E27FC236}">
                <a16:creationId xmlns:a16="http://schemas.microsoft.com/office/drawing/2014/main" id="{1A5638FC-B04C-4E0A-B76C-345C7E8D5E90}"/>
              </a:ext>
            </a:extLst>
          </p:cNvPr>
          <p:cNvSpPr>
            <a:spLocks noGrp="1"/>
          </p:cNvSpPr>
          <p:nvPr>
            <p:ph type="body" sz="quarter" idx="16" hasCustomPrompt="1"/>
          </p:nvPr>
        </p:nvSpPr>
        <p:spPr>
          <a:xfrm>
            <a:off x="6811390" y="463246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28" name="Text Placeholder 20">
            <a:extLst>
              <a:ext uri="{FF2B5EF4-FFF2-40B4-BE49-F238E27FC236}">
                <a16:creationId xmlns:a16="http://schemas.microsoft.com/office/drawing/2014/main" id="{CC50E0DB-CB67-4B7A-A6D3-D0329E687BB3}"/>
              </a:ext>
            </a:extLst>
          </p:cNvPr>
          <p:cNvSpPr>
            <a:spLocks noGrp="1"/>
          </p:cNvSpPr>
          <p:nvPr>
            <p:ph type="body" sz="quarter" idx="17" hasCustomPrompt="1"/>
          </p:nvPr>
        </p:nvSpPr>
        <p:spPr>
          <a:xfrm>
            <a:off x="921246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Presenter Name</a:t>
            </a:r>
          </a:p>
        </p:txBody>
      </p:sp>
      <p:sp>
        <p:nvSpPr>
          <p:cNvPr id="29" name="Text Placeholder 22">
            <a:extLst>
              <a:ext uri="{FF2B5EF4-FFF2-40B4-BE49-F238E27FC236}">
                <a16:creationId xmlns:a16="http://schemas.microsoft.com/office/drawing/2014/main" id="{47B70715-31B3-448E-A6B6-6F63808B2A71}"/>
              </a:ext>
            </a:extLst>
          </p:cNvPr>
          <p:cNvSpPr>
            <a:spLocks noGrp="1"/>
          </p:cNvSpPr>
          <p:nvPr>
            <p:ph type="body" sz="quarter" idx="18" hasCustomPrompt="1"/>
          </p:nvPr>
        </p:nvSpPr>
        <p:spPr>
          <a:xfrm>
            <a:off x="9212460" y="4632469"/>
            <a:ext cx="2286000" cy="320531"/>
          </a:xfrm>
        </p:spPr>
        <p:txBody>
          <a:bodyPr/>
          <a:lstStyle>
            <a:lvl1pPr marL="0" indent="0">
              <a:spcAft>
                <a:spcPts val="0"/>
              </a:spcAft>
              <a:buNone/>
              <a:defRPr sz="1000" i="1">
                <a:solidFill>
                  <a:schemeClr val="bg1"/>
                </a:solidFill>
              </a:defRPr>
            </a:lvl1pPr>
          </a:lstStyle>
          <a:p>
            <a:pPr lvl="0"/>
            <a:r>
              <a:rPr lang="en-US" dirty="0"/>
              <a:t>Presenter Title Line 1</a:t>
            </a:r>
            <a:br>
              <a:rPr lang="en-US" dirty="0"/>
            </a:br>
            <a:r>
              <a:rPr lang="en-US" dirty="0"/>
              <a:t>Presenter Title Line 2</a:t>
            </a:r>
          </a:p>
        </p:txBody>
      </p:sp>
      <p:sp>
        <p:nvSpPr>
          <p:cNvPr id="31" name="Text Placeholder 30">
            <a:extLst>
              <a:ext uri="{FF2B5EF4-FFF2-40B4-BE49-F238E27FC236}">
                <a16:creationId xmlns:a16="http://schemas.microsoft.com/office/drawing/2014/main" id="{302B7CA0-A557-4BF7-A15C-98D10E2F8C58}"/>
              </a:ext>
            </a:extLst>
          </p:cNvPr>
          <p:cNvSpPr>
            <a:spLocks noGrp="1"/>
          </p:cNvSpPr>
          <p:nvPr>
            <p:ph type="body" sz="quarter" idx="19" hasCustomPrompt="1"/>
          </p:nvPr>
        </p:nvSpPr>
        <p:spPr>
          <a:xfrm>
            <a:off x="6811390" y="5369052"/>
            <a:ext cx="2286000" cy="155448"/>
          </a:xfrm>
        </p:spPr>
        <p:txBody>
          <a:bodyPr/>
          <a:lstStyle>
            <a:lvl1pPr marL="0" indent="0">
              <a:spcAft>
                <a:spcPts val="0"/>
              </a:spcAft>
              <a:buNone/>
              <a:defRPr sz="1000" b="1">
                <a:solidFill>
                  <a:schemeClr val="bg1"/>
                </a:solidFill>
              </a:defRPr>
            </a:lvl1pPr>
          </a:lstStyle>
          <a:p>
            <a:pPr lvl="0"/>
            <a:r>
              <a:rPr lang="en-US" dirty="0"/>
              <a:t>Month, xx, 20xx</a:t>
            </a:r>
          </a:p>
        </p:txBody>
      </p:sp>
      <p:sp>
        <p:nvSpPr>
          <p:cNvPr id="17" name="Text Placeholder 3">
            <a:extLst>
              <a:ext uri="{FF2B5EF4-FFF2-40B4-BE49-F238E27FC236}">
                <a16:creationId xmlns:a16="http://schemas.microsoft.com/office/drawing/2014/main" id="{E424699A-C77D-9B47-B0AC-0B4A8CCD1EE5}"/>
              </a:ext>
            </a:extLst>
          </p:cNvPr>
          <p:cNvSpPr>
            <a:spLocks noGrp="1"/>
          </p:cNvSpPr>
          <p:nvPr>
            <p:ph type="body" sz="quarter" idx="10" hasCustomPrompt="1"/>
          </p:nvPr>
        </p:nvSpPr>
        <p:spPr>
          <a:xfrm>
            <a:off x="6814952" y="1087755"/>
            <a:ext cx="4270248" cy="155448"/>
          </a:xfrm>
        </p:spPr>
        <p:txBody>
          <a:bodyPr/>
          <a:lstStyle>
            <a:lvl1pPr marL="0" indent="0">
              <a:spcAft>
                <a:spcPts val="0"/>
              </a:spcAft>
              <a:buNone/>
              <a:defRPr sz="1000" b="1" cap="all" baseline="0">
                <a:solidFill>
                  <a:schemeClr val="bg1"/>
                </a:solidFill>
              </a:defRPr>
            </a:lvl1pPr>
          </a:lstStyle>
          <a:p>
            <a:pPr lvl="0"/>
            <a:r>
              <a:rPr lang="en-US" dirty="0"/>
              <a:t>[Click to edit business line]</a:t>
            </a:r>
          </a:p>
        </p:txBody>
      </p:sp>
      <p:sp>
        <p:nvSpPr>
          <p:cNvPr id="18" name="Text Placeholder 2">
            <a:extLst>
              <a:ext uri="{FF2B5EF4-FFF2-40B4-BE49-F238E27FC236}">
                <a16:creationId xmlns:a16="http://schemas.microsoft.com/office/drawing/2014/main" id="{FB6C3E96-1D2C-2B4D-A7BD-8D8A29A83CFC}"/>
              </a:ext>
            </a:extLst>
          </p:cNvPr>
          <p:cNvSpPr>
            <a:spLocks noGrp="1"/>
          </p:cNvSpPr>
          <p:nvPr>
            <p:ph type="body" idx="1" hasCustomPrompt="1"/>
          </p:nvPr>
        </p:nvSpPr>
        <p:spPr>
          <a:xfrm>
            <a:off x="6811390" y="1600200"/>
            <a:ext cx="4270248" cy="1087755"/>
          </a:xfrm>
        </p:spPr>
        <p:txBody>
          <a:bodyPr anchor="b" anchorCtr="0"/>
          <a:lstStyle>
            <a:lvl1pPr marL="0" indent="0">
              <a:lnSpc>
                <a:spcPts val="4200"/>
              </a:lnSpc>
              <a:spcBef>
                <a:spcPts val="0"/>
              </a:spcBef>
              <a:spcAft>
                <a:spcPts val="0"/>
              </a:spcAft>
              <a:buNone/>
              <a:defRPr sz="42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presentation title</a:t>
            </a:r>
          </a:p>
        </p:txBody>
      </p:sp>
      <p:sp>
        <p:nvSpPr>
          <p:cNvPr id="20" name="Title 1">
            <a:extLst>
              <a:ext uri="{FF2B5EF4-FFF2-40B4-BE49-F238E27FC236}">
                <a16:creationId xmlns:a16="http://schemas.microsoft.com/office/drawing/2014/main" id="{45AA800A-6611-CB4E-809A-8E97D8CF983E}"/>
              </a:ext>
            </a:extLst>
          </p:cNvPr>
          <p:cNvSpPr>
            <a:spLocks noGrp="1"/>
          </p:cNvSpPr>
          <p:nvPr>
            <p:ph type="ctrTitle" hasCustomPrompt="1"/>
          </p:nvPr>
        </p:nvSpPr>
        <p:spPr>
          <a:xfrm>
            <a:off x="6811390" y="2809734"/>
            <a:ext cx="4270248" cy="543066"/>
          </a:xfrm>
        </p:spPr>
        <p:txBody>
          <a:bodyPr anchor="t" anchorCtr="0">
            <a:noAutofit/>
          </a:bodyPr>
          <a:lstStyle>
            <a:lvl1pPr>
              <a:lnSpc>
                <a:spcPct val="100000"/>
              </a:lnSpc>
              <a:spcBef>
                <a:spcPts val="0"/>
              </a:spcBef>
              <a:defRPr sz="1700" b="1" kern="400" baseline="0">
                <a:solidFill>
                  <a:schemeClr val="bg1"/>
                </a:solidFill>
                <a:latin typeface="Georgia" panose="02040502050405020303" pitchFamily="18" charset="0"/>
              </a:defRPr>
            </a:lvl1pPr>
          </a:lstStyle>
          <a:p>
            <a:r>
              <a:rPr lang="en-US" dirty="0"/>
              <a:t>Click to edit subtitle</a:t>
            </a:r>
          </a:p>
        </p:txBody>
      </p:sp>
      <p:sp>
        <p:nvSpPr>
          <p:cNvPr id="22" name="Picture Placeholder 6">
            <a:extLst>
              <a:ext uri="{FF2B5EF4-FFF2-40B4-BE49-F238E27FC236}">
                <a16:creationId xmlns:a16="http://schemas.microsoft.com/office/drawing/2014/main" id="{A670FB46-1C85-8644-AF7D-DA2CB43F225F}"/>
              </a:ext>
            </a:extLst>
          </p:cNvPr>
          <p:cNvSpPr>
            <a:spLocks noGrp="1"/>
          </p:cNvSpPr>
          <p:nvPr>
            <p:ph type="pic" sz="quarter" idx="20" hasCustomPrompt="1"/>
          </p:nvPr>
        </p:nvSpPr>
        <p:spPr>
          <a:xfrm>
            <a:off x="2514600" y="553973"/>
            <a:ext cx="1250973" cy="500063"/>
          </a:xfrm>
          <a:solidFill>
            <a:schemeClr val="tx2"/>
          </a:solidFill>
        </p:spPr>
        <p:txBody>
          <a:bodyPr lIns="182880" tIns="91440"/>
          <a:lstStyle>
            <a:lvl1pPr marL="0" indent="0" algn="l">
              <a:spcAft>
                <a:spcPts val="0"/>
              </a:spcAft>
              <a:buNone/>
              <a:defRPr sz="1100" b="1"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image</a:t>
            </a:r>
          </a:p>
        </p:txBody>
      </p:sp>
      <p:cxnSp>
        <p:nvCxnSpPr>
          <p:cNvPr id="3" name="Straight Connector 2">
            <a:extLst>
              <a:ext uri="{FF2B5EF4-FFF2-40B4-BE49-F238E27FC236}">
                <a16:creationId xmlns:a16="http://schemas.microsoft.com/office/drawing/2014/main" id="{0E13D4B0-0F94-6F45-BDA2-E0E309D7B476}"/>
              </a:ext>
            </a:extLst>
          </p:cNvPr>
          <p:cNvCxnSpPr>
            <a:cxnSpLocks/>
          </p:cNvCxnSpPr>
          <p:nvPr userDrawn="1"/>
        </p:nvCxnSpPr>
        <p:spPr>
          <a:xfrm>
            <a:off x="2209800" y="536448"/>
            <a:ext cx="0" cy="535115"/>
          </a:xfrm>
          <a:prstGeom prst="line">
            <a:avLst/>
          </a:prstGeom>
          <a:ln w="3175">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FB2F80B3-45C3-3F4D-80AD-57CAF8484214}"/>
              </a:ext>
            </a:extLst>
          </p:cNvPr>
          <p:cNvSpPr txBox="1"/>
          <p:nvPr userDrawn="1"/>
        </p:nvSpPr>
        <p:spPr>
          <a:xfrm>
            <a:off x="572239" y="5775912"/>
            <a:ext cx="2743200" cy="361637"/>
          </a:xfrm>
          <a:prstGeom prst="rect">
            <a:avLst/>
          </a:prstGeom>
          <a:noFill/>
        </p:spPr>
        <p:txBody>
          <a:bodyPr wrap="square" lIns="0" tIns="0" rIns="0" bIns="0" rtlCol="0">
            <a:spAutoFit/>
          </a:bodyPr>
          <a:lstStyle/>
          <a:p>
            <a:pPr algn="l">
              <a:lnSpc>
                <a:spcPct val="100000"/>
              </a:lnSpc>
              <a:spcAft>
                <a:spcPts val="300"/>
              </a:spcAft>
            </a:pPr>
            <a:r>
              <a:rPr lang="en-US" sz="700" dirty="0">
                <a:solidFill>
                  <a:schemeClr val="tx1"/>
                </a:solidFill>
                <a:cs typeface="Arial" panose="020B0604020202020204" pitchFamily="34" charset="0"/>
              </a:rPr>
              <a:t>Insurance products issued by:</a:t>
            </a:r>
          </a:p>
          <a:p>
            <a:pPr algn="l">
              <a:lnSpc>
                <a:spcPct val="100000"/>
              </a:lnSpc>
              <a:spcAft>
                <a:spcPts val="300"/>
              </a:spcAft>
            </a:pPr>
            <a:r>
              <a:rPr lang="en-US" sz="700" dirty="0">
                <a:solidFill>
                  <a:schemeClr val="tx1"/>
                </a:solidFill>
                <a:cs typeface="Arial" panose="020B0604020202020204" pitchFamily="34" charset="0"/>
              </a:rPr>
              <a:t>The Lincoln National Life Insurance Company </a:t>
            </a:r>
            <a:br>
              <a:rPr lang="en-US" sz="700" dirty="0">
                <a:solidFill>
                  <a:schemeClr val="tx1"/>
                </a:solidFill>
                <a:cs typeface="Arial" panose="020B0604020202020204" pitchFamily="34" charset="0"/>
              </a:rPr>
            </a:br>
            <a:r>
              <a:rPr lang="en-US" sz="700" dirty="0">
                <a:solidFill>
                  <a:schemeClr val="tx1"/>
                </a:solidFill>
                <a:cs typeface="Arial" panose="020B0604020202020204" pitchFamily="34" charset="0"/>
              </a:rPr>
              <a:t>Lincoln Life &amp; Annuity Company of New York</a:t>
            </a:r>
          </a:p>
        </p:txBody>
      </p:sp>
      <p:graphicFrame>
        <p:nvGraphicFramePr>
          <p:cNvPr id="36" name="Table 35">
            <a:extLst>
              <a:ext uri="{FF2B5EF4-FFF2-40B4-BE49-F238E27FC236}">
                <a16:creationId xmlns:a16="http://schemas.microsoft.com/office/drawing/2014/main" id="{A15F5C55-BC68-AA49-A933-A9B327BCA3D7}"/>
              </a:ext>
            </a:extLst>
          </p:cNvPr>
          <p:cNvGraphicFramePr>
            <a:graphicFrameLocks noGrp="1"/>
          </p:cNvGraphicFramePr>
          <p:nvPr userDrawn="1">
            <p:extLst>
              <p:ext uri="{D42A27DB-BD31-4B8C-83A1-F6EECF244321}">
                <p14:modId xmlns:p14="http://schemas.microsoft.com/office/powerpoint/2010/main" val="2031643538"/>
              </p:ext>
            </p:extLst>
          </p:nvPr>
        </p:nvGraphicFramePr>
        <p:xfrm>
          <a:off x="572239" y="4644209"/>
          <a:ext cx="1175742" cy="929640"/>
        </p:xfrm>
        <a:graphic>
          <a:graphicData uri="http://schemas.openxmlformats.org/drawingml/2006/table">
            <a:tbl>
              <a:tblPr firstRow="1" bandRow="1">
                <a:tableStyleId>{5C22544A-7EE6-4342-B048-85BDC9FD1C3A}</a:tableStyleId>
              </a:tblPr>
              <a:tblGrid>
                <a:gridCol w="1175742">
                  <a:extLst>
                    <a:ext uri="{9D8B030D-6E8A-4147-A177-3AD203B41FA5}">
                      <a16:colId xmlns:a16="http://schemas.microsoft.com/office/drawing/2014/main" val="1814319551"/>
                    </a:ext>
                  </a:extLst>
                </a:gridCol>
              </a:tblGrid>
              <a:tr h="118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2084945"/>
                  </a:ext>
                </a:extLst>
              </a:tr>
              <a:tr h="12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2388087"/>
                  </a:ext>
                </a:extLst>
              </a:tr>
              <a:tr h="13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006970"/>
                  </a:ext>
                </a:extLst>
              </a:tr>
              <a:tr h="21362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648019"/>
                  </a:ext>
                </a:extLst>
              </a:tr>
              <a:tr h="192291">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583598"/>
                  </a:ext>
                </a:extLst>
              </a:tr>
            </a:tbl>
          </a:graphicData>
        </a:graphic>
      </p:graphicFrame>
    </p:spTree>
    <p:extLst>
      <p:ext uri="{BB962C8B-B14F-4D97-AF65-F5344CB8AC3E}">
        <p14:creationId xmlns:p14="http://schemas.microsoft.com/office/powerpoint/2010/main" val="26662870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Grid - R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0" name="Picture Placeholder 8">
            <a:extLst>
              <a:ext uri="{FF2B5EF4-FFF2-40B4-BE49-F238E27FC236}">
                <a16:creationId xmlns:a16="http://schemas.microsoft.com/office/drawing/2014/main" id="{23CF893D-BBE1-4EBB-AB2C-2BAA413758A7}"/>
              </a:ext>
            </a:extLst>
          </p:cNvPr>
          <p:cNvSpPr>
            <a:spLocks noGrp="1"/>
          </p:cNvSpPr>
          <p:nvPr>
            <p:ph type="pic" sz="quarter" idx="13" hasCustomPrompt="1"/>
          </p:nvPr>
        </p:nvSpPr>
        <p:spPr>
          <a:xfrm>
            <a:off x="8717280"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8" name="Picture Placeholder 8">
            <a:extLst>
              <a:ext uri="{FF2B5EF4-FFF2-40B4-BE49-F238E27FC236}">
                <a16:creationId xmlns:a16="http://schemas.microsoft.com/office/drawing/2014/main" id="{AD17AD7F-2DD3-4E7F-B060-97EB60C7277F}"/>
              </a:ext>
            </a:extLst>
          </p:cNvPr>
          <p:cNvSpPr>
            <a:spLocks noGrp="1"/>
          </p:cNvSpPr>
          <p:nvPr>
            <p:ph type="pic" sz="quarter" idx="14" hasCustomPrompt="1"/>
          </p:nvPr>
        </p:nvSpPr>
        <p:spPr>
          <a:xfrm>
            <a:off x="5242776" y="0"/>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2" name="Picture Placeholder 8">
            <a:extLst>
              <a:ext uri="{FF2B5EF4-FFF2-40B4-BE49-F238E27FC236}">
                <a16:creationId xmlns:a16="http://schemas.microsoft.com/office/drawing/2014/main" id="{8E7F450C-A408-49E0-B828-5899895ADFED}"/>
              </a:ext>
            </a:extLst>
          </p:cNvPr>
          <p:cNvSpPr>
            <a:spLocks noGrp="1"/>
          </p:cNvSpPr>
          <p:nvPr>
            <p:ph type="pic" sz="quarter" idx="15" hasCustomPrompt="1"/>
          </p:nvPr>
        </p:nvSpPr>
        <p:spPr>
          <a:xfrm>
            <a:off x="8717280"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13" name="Picture Placeholder 8">
            <a:extLst>
              <a:ext uri="{FF2B5EF4-FFF2-40B4-BE49-F238E27FC236}">
                <a16:creationId xmlns:a16="http://schemas.microsoft.com/office/drawing/2014/main" id="{B1119AAD-9ECE-494E-906A-8B3A39DCA9EC}"/>
              </a:ext>
            </a:extLst>
          </p:cNvPr>
          <p:cNvSpPr>
            <a:spLocks noGrp="1"/>
          </p:cNvSpPr>
          <p:nvPr>
            <p:ph type="pic" sz="quarter" idx="16" hasCustomPrompt="1"/>
          </p:nvPr>
        </p:nvSpPr>
        <p:spPr>
          <a:xfrm>
            <a:off x="5242776" y="2973705"/>
            <a:ext cx="3474720" cy="2971800"/>
          </a:xfrm>
          <a:solidFill>
            <a:schemeClr val="tx2"/>
          </a:solidFill>
        </p:spPr>
        <p:txBody>
          <a:bodyPr lIns="2103120" tIns="1097280" rIns="0"/>
          <a:lstStyle>
            <a:lvl1pPr marL="0" indent="0">
              <a:spcAft>
                <a:spcPts val="0"/>
              </a:spcAft>
              <a:buNone/>
              <a:defRPr b="1" cap="all" baseline="0">
                <a:solidFill>
                  <a:srgbClr val="FF289F"/>
                </a:solidFill>
              </a:defRPr>
            </a:lvl1pPr>
          </a:lstStyle>
          <a:p>
            <a:r>
              <a:rPr lang="en-US" dirty="0"/>
              <a:t>Click icon </a:t>
            </a:r>
            <a:br>
              <a:rPr lang="en-US" dirty="0"/>
            </a:br>
            <a:r>
              <a:rPr lang="en-US" dirty="0"/>
              <a:t>to insert </a:t>
            </a:r>
            <a:br>
              <a:rPr lang="en-US" dirty="0"/>
            </a:br>
            <a:r>
              <a:rPr lang="en-US" dirty="0"/>
              <a:t>image</a:t>
            </a:r>
          </a:p>
        </p:txBody>
      </p:sp>
      <p:sp>
        <p:nvSpPr>
          <p:cNvPr id="22" name="Text Placeholder 10">
            <a:extLst>
              <a:ext uri="{FF2B5EF4-FFF2-40B4-BE49-F238E27FC236}">
                <a16:creationId xmlns:a16="http://schemas.microsoft.com/office/drawing/2014/main" id="{39F8F67E-7EFC-4E29-AC17-367CA90CBC9F}"/>
              </a:ext>
            </a:extLst>
          </p:cNvPr>
          <p:cNvSpPr>
            <a:spLocks noGrp="1"/>
          </p:cNvSpPr>
          <p:nvPr>
            <p:ph type="body" sz="quarter" idx="30" hasCustomPrompt="1"/>
          </p:nvPr>
        </p:nvSpPr>
        <p:spPr>
          <a:xfrm>
            <a:off x="5242776" y="1280160"/>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8" name="Text Placeholder 10">
            <a:extLst>
              <a:ext uri="{FF2B5EF4-FFF2-40B4-BE49-F238E27FC236}">
                <a16:creationId xmlns:a16="http://schemas.microsoft.com/office/drawing/2014/main" id="{A638DAA5-3F00-4F19-B160-F88AE2DD6AC2}"/>
              </a:ext>
            </a:extLst>
          </p:cNvPr>
          <p:cNvSpPr>
            <a:spLocks noGrp="1"/>
          </p:cNvSpPr>
          <p:nvPr>
            <p:ph type="body" sz="quarter" idx="39" hasCustomPrompt="1"/>
          </p:nvPr>
        </p:nvSpPr>
        <p:spPr>
          <a:xfrm>
            <a:off x="8717280" y="1280160"/>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19" name="Text Placeholder 10">
            <a:extLst>
              <a:ext uri="{FF2B5EF4-FFF2-40B4-BE49-F238E27FC236}">
                <a16:creationId xmlns:a16="http://schemas.microsoft.com/office/drawing/2014/main" id="{30C55A10-B9C8-49C7-8AC2-B5EB96754639}"/>
              </a:ext>
            </a:extLst>
          </p:cNvPr>
          <p:cNvSpPr>
            <a:spLocks noGrp="1"/>
          </p:cNvSpPr>
          <p:nvPr>
            <p:ph type="body" sz="quarter" idx="40" hasCustomPrompt="1"/>
          </p:nvPr>
        </p:nvSpPr>
        <p:spPr>
          <a:xfrm>
            <a:off x="5242776" y="4253865"/>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
        <p:nvSpPr>
          <p:cNvPr id="20" name="Text Placeholder 10">
            <a:extLst>
              <a:ext uri="{FF2B5EF4-FFF2-40B4-BE49-F238E27FC236}">
                <a16:creationId xmlns:a16="http://schemas.microsoft.com/office/drawing/2014/main" id="{BD67260C-41CE-44F6-B134-6312FF86D402}"/>
              </a:ext>
            </a:extLst>
          </p:cNvPr>
          <p:cNvSpPr>
            <a:spLocks noGrp="1"/>
          </p:cNvSpPr>
          <p:nvPr>
            <p:ph type="body" sz="quarter" idx="41" hasCustomPrompt="1"/>
          </p:nvPr>
        </p:nvSpPr>
        <p:spPr>
          <a:xfrm>
            <a:off x="8717280" y="4253865"/>
            <a:ext cx="1691640" cy="1691640"/>
          </a:xfrm>
          <a:solidFill>
            <a:schemeClr val="accent4"/>
          </a:solidFill>
        </p:spPr>
        <p:txBody>
          <a:bodyPr lIns="100584" rIns="100584" bIns="137160" anchor="b" anchorCtr="0"/>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dirty="0"/>
              <a:t>Edit title, Georgia </a:t>
            </a:r>
            <a:r>
              <a:rPr lang="en-US" dirty="0" err="1"/>
              <a:t>Bld</a:t>
            </a:r>
            <a:br>
              <a:rPr lang="en-US" dirty="0"/>
            </a:br>
            <a:r>
              <a:rPr lang="en-US" dirty="0"/>
              <a:t>Edit info line 1, Calibri </a:t>
            </a:r>
            <a:br>
              <a:rPr lang="en-US" dirty="0"/>
            </a:br>
            <a:r>
              <a:rPr lang="en-US" dirty="0"/>
              <a:t>Edit info line 2, Calibri Italic</a:t>
            </a:r>
          </a:p>
        </p:txBody>
      </p:sp>
    </p:spTree>
    <p:extLst>
      <p:ext uri="{BB962C8B-B14F-4D97-AF65-F5344CB8AC3E}">
        <p14:creationId xmlns:p14="http://schemas.microsoft.com/office/powerpoint/2010/main" val="25579280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ow of 3 Icons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4" name="Text Placeholder 10">
            <a:extLst>
              <a:ext uri="{FF2B5EF4-FFF2-40B4-BE49-F238E27FC236}">
                <a16:creationId xmlns:a16="http://schemas.microsoft.com/office/drawing/2014/main" id="{DB869BD3-84E3-4499-8F3F-D43EE9336E3A}"/>
              </a:ext>
            </a:extLst>
          </p:cNvPr>
          <p:cNvSpPr>
            <a:spLocks noGrp="1"/>
          </p:cNvSpPr>
          <p:nvPr>
            <p:ph type="body" sz="quarter" idx="25" hasCustomPrompt="1"/>
          </p:nvPr>
        </p:nvSpPr>
        <p:spPr>
          <a:xfrm>
            <a:off x="571641" y="2043303"/>
            <a:ext cx="3538728" cy="3191256"/>
          </a:xfrm>
        </p:spPr>
        <p:txBody>
          <a:bodyPr/>
          <a:lstStyle>
            <a:lvl1pPr marL="0" indent="0">
              <a:buNone/>
              <a:defRPr/>
            </a:lvl1pPr>
          </a:lstStyle>
          <a:p>
            <a:pPr lvl="0"/>
            <a:r>
              <a:rPr lang="en-US" dirty="0"/>
              <a:t> </a:t>
            </a:r>
          </a:p>
        </p:txBody>
      </p:sp>
      <p:sp>
        <p:nvSpPr>
          <p:cNvPr id="15" name="Picture Placeholder 15">
            <a:extLst>
              <a:ext uri="{FF2B5EF4-FFF2-40B4-BE49-F238E27FC236}">
                <a16:creationId xmlns:a16="http://schemas.microsoft.com/office/drawing/2014/main" id="{5B535610-1DEF-4D37-A34C-3EC5007F7B04}"/>
              </a:ext>
            </a:extLst>
          </p:cNvPr>
          <p:cNvSpPr>
            <a:spLocks noGrp="1"/>
          </p:cNvSpPr>
          <p:nvPr>
            <p:ph type="pic" sz="quarter" idx="12" hasCustomPrompt="1"/>
          </p:nvPr>
        </p:nvSpPr>
        <p:spPr>
          <a:xfrm>
            <a:off x="1426605"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18" name="Text Placeholder 10">
            <a:extLst>
              <a:ext uri="{FF2B5EF4-FFF2-40B4-BE49-F238E27FC236}">
                <a16:creationId xmlns:a16="http://schemas.microsoft.com/office/drawing/2014/main" id="{34BC903A-196D-4107-8A39-5CD53E66E088}"/>
              </a:ext>
            </a:extLst>
          </p:cNvPr>
          <p:cNvSpPr>
            <a:spLocks noGrp="1"/>
          </p:cNvSpPr>
          <p:nvPr>
            <p:ph type="body" sz="quarter" idx="26" hasCustomPrompt="1"/>
          </p:nvPr>
        </p:nvSpPr>
        <p:spPr>
          <a:xfrm>
            <a:off x="4321122" y="2043303"/>
            <a:ext cx="3538728" cy="3191256"/>
          </a:xfrm>
        </p:spPr>
        <p:txBody>
          <a:bodyPr/>
          <a:lstStyle>
            <a:lvl1pPr marL="0" indent="0">
              <a:buNone/>
              <a:defRPr/>
            </a:lvl1pPr>
          </a:lstStyle>
          <a:p>
            <a:pPr lvl="0"/>
            <a:r>
              <a:rPr lang="en-US" dirty="0"/>
              <a:t> </a:t>
            </a:r>
          </a:p>
        </p:txBody>
      </p:sp>
      <p:sp>
        <p:nvSpPr>
          <p:cNvPr id="19" name="Picture Placeholder 15">
            <a:extLst>
              <a:ext uri="{FF2B5EF4-FFF2-40B4-BE49-F238E27FC236}">
                <a16:creationId xmlns:a16="http://schemas.microsoft.com/office/drawing/2014/main" id="{606DA10F-E610-45D1-9644-FDB58AFBFCEE}"/>
              </a:ext>
            </a:extLst>
          </p:cNvPr>
          <p:cNvSpPr>
            <a:spLocks noGrp="1"/>
          </p:cNvSpPr>
          <p:nvPr>
            <p:ph type="pic" sz="quarter" idx="27" hasCustomPrompt="1"/>
          </p:nvPr>
        </p:nvSpPr>
        <p:spPr>
          <a:xfrm>
            <a:off x="5176086"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4B523119-B5EE-4A0F-80AE-DB213154CB79}"/>
              </a:ext>
            </a:extLst>
          </p:cNvPr>
          <p:cNvSpPr>
            <a:spLocks noGrp="1"/>
          </p:cNvSpPr>
          <p:nvPr>
            <p:ph type="body" sz="quarter" idx="28" hasCustomPrompt="1"/>
          </p:nvPr>
        </p:nvSpPr>
        <p:spPr>
          <a:xfrm>
            <a:off x="8070603" y="2043303"/>
            <a:ext cx="3538728" cy="3191256"/>
          </a:xfrm>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96D74AB2-7228-46B5-BA46-3981AC9ACA9E}"/>
              </a:ext>
            </a:extLst>
          </p:cNvPr>
          <p:cNvSpPr>
            <a:spLocks noGrp="1"/>
          </p:cNvSpPr>
          <p:nvPr>
            <p:ph type="pic" sz="quarter" idx="29" hasCustomPrompt="1"/>
          </p:nvPr>
        </p:nvSpPr>
        <p:spPr>
          <a:xfrm>
            <a:off x="8925567"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30844715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ow of 3 Icons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4" name="Text Placeholder 10">
            <a:extLst>
              <a:ext uri="{FF2B5EF4-FFF2-40B4-BE49-F238E27FC236}">
                <a16:creationId xmlns:a16="http://schemas.microsoft.com/office/drawing/2014/main" id="{DB869BD3-84E3-4499-8F3F-D43EE9336E3A}"/>
              </a:ext>
            </a:extLst>
          </p:cNvPr>
          <p:cNvSpPr>
            <a:spLocks noGrp="1"/>
          </p:cNvSpPr>
          <p:nvPr>
            <p:ph type="body" sz="quarter" idx="25" hasCustomPrompt="1"/>
          </p:nvPr>
        </p:nvSpPr>
        <p:spPr>
          <a:xfrm>
            <a:off x="571641" y="2043303"/>
            <a:ext cx="3538728" cy="3191256"/>
          </a:xfrm>
          <a:solidFill>
            <a:schemeClr val="accent1"/>
          </a:solidFill>
          <a:ln w="12700">
            <a:noFill/>
          </a:ln>
        </p:spPr>
        <p:txBody>
          <a:bodyPr/>
          <a:lstStyle>
            <a:lvl1pPr marL="0" indent="0">
              <a:buNone/>
              <a:defRPr/>
            </a:lvl1pPr>
          </a:lstStyle>
          <a:p>
            <a:pPr lvl="0"/>
            <a:r>
              <a:rPr lang="en-US" dirty="0"/>
              <a:t> </a:t>
            </a:r>
          </a:p>
        </p:txBody>
      </p:sp>
      <p:sp>
        <p:nvSpPr>
          <p:cNvPr id="15" name="Picture Placeholder 15">
            <a:extLst>
              <a:ext uri="{FF2B5EF4-FFF2-40B4-BE49-F238E27FC236}">
                <a16:creationId xmlns:a16="http://schemas.microsoft.com/office/drawing/2014/main" id="{5B535610-1DEF-4D37-A34C-3EC5007F7B04}"/>
              </a:ext>
            </a:extLst>
          </p:cNvPr>
          <p:cNvSpPr>
            <a:spLocks noGrp="1"/>
          </p:cNvSpPr>
          <p:nvPr>
            <p:ph type="pic" sz="quarter" idx="12" hasCustomPrompt="1"/>
          </p:nvPr>
        </p:nvSpPr>
        <p:spPr>
          <a:xfrm>
            <a:off x="1426605"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18" name="Text Placeholder 10">
            <a:extLst>
              <a:ext uri="{FF2B5EF4-FFF2-40B4-BE49-F238E27FC236}">
                <a16:creationId xmlns:a16="http://schemas.microsoft.com/office/drawing/2014/main" id="{34BC903A-196D-4107-8A39-5CD53E66E088}"/>
              </a:ext>
            </a:extLst>
          </p:cNvPr>
          <p:cNvSpPr>
            <a:spLocks noGrp="1"/>
          </p:cNvSpPr>
          <p:nvPr>
            <p:ph type="body" sz="quarter" idx="26" hasCustomPrompt="1"/>
          </p:nvPr>
        </p:nvSpPr>
        <p:spPr>
          <a:xfrm>
            <a:off x="4321122" y="2043303"/>
            <a:ext cx="3538728" cy="3191256"/>
          </a:xfrm>
          <a:solidFill>
            <a:schemeClr val="accent4"/>
          </a:solidFill>
          <a:ln w="12700">
            <a:noFill/>
          </a:ln>
        </p:spPr>
        <p:txBody>
          <a:bodyPr/>
          <a:lstStyle>
            <a:lvl1pPr marL="0" indent="0">
              <a:buNone/>
              <a:defRPr/>
            </a:lvl1pPr>
          </a:lstStyle>
          <a:p>
            <a:pPr lvl="0"/>
            <a:r>
              <a:rPr lang="en-US" dirty="0"/>
              <a:t> </a:t>
            </a:r>
          </a:p>
        </p:txBody>
      </p:sp>
      <p:sp>
        <p:nvSpPr>
          <p:cNvPr id="19" name="Picture Placeholder 15">
            <a:extLst>
              <a:ext uri="{FF2B5EF4-FFF2-40B4-BE49-F238E27FC236}">
                <a16:creationId xmlns:a16="http://schemas.microsoft.com/office/drawing/2014/main" id="{606DA10F-E610-45D1-9644-FDB58AFBFCEE}"/>
              </a:ext>
            </a:extLst>
          </p:cNvPr>
          <p:cNvSpPr>
            <a:spLocks noGrp="1"/>
          </p:cNvSpPr>
          <p:nvPr>
            <p:ph type="pic" sz="quarter" idx="27" hasCustomPrompt="1"/>
          </p:nvPr>
        </p:nvSpPr>
        <p:spPr>
          <a:xfrm>
            <a:off x="5176086"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4B523119-B5EE-4A0F-80AE-DB213154CB79}"/>
              </a:ext>
            </a:extLst>
          </p:cNvPr>
          <p:cNvSpPr>
            <a:spLocks noGrp="1"/>
          </p:cNvSpPr>
          <p:nvPr>
            <p:ph type="body" sz="quarter" idx="28" hasCustomPrompt="1"/>
          </p:nvPr>
        </p:nvSpPr>
        <p:spPr>
          <a:xfrm>
            <a:off x="8070603" y="2043303"/>
            <a:ext cx="3538728" cy="3191256"/>
          </a:xfrm>
          <a:solidFill>
            <a:schemeClr val="accent1"/>
          </a:solidFill>
          <a:ln w="12700">
            <a:noFill/>
          </a:ln>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96D74AB2-7228-46B5-BA46-3981AC9ACA9E}"/>
              </a:ext>
            </a:extLst>
          </p:cNvPr>
          <p:cNvSpPr>
            <a:spLocks noGrp="1"/>
          </p:cNvSpPr>
          <p:nvPr>
            <p:ph type="pic" sz="quarter" idx="29" hasCustomPrompt="1"/>
          </p:nvPr>
        </p:nvSpPr>
        <p:spPr>
          <a:xfrm>
            <a:off x="8925567" y="2724531"/>
            <a:ext cx="1828800" cy="1828800"/>
          </a:xfrm>
        </p:spPr>
        <p:txBody>
          <a:bodyPr lIns="0" tIns="182880" rIns="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42182304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ow of 4 Icons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4" name="Text Placeholder 9">
            <a:extLst>
              <a:ext uri="{FF2B5EF4-FFF2-40B4-BE49-F238E27FC236}">
                <a16:creationId xmlns:a16="http://schemas.microsoft.com/office/drawing/2014/main" id="{D27F57CF-39D1-4EAD-9070-C689EC6218E1}"/>
              </a:ext>
            </a:extLst>
          </p:cNvPr>
          <p:cNvSpPr>
            <a:spLocks noGrp="1"/>
          </p:cNvSpPr>
          <p:nvPr>
            <p:ph type="body" sz="quarter" idx="19" hasCustomPrompt="1"/>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5" name="Text Placeholder 9">
            <a:extLst>
              <a:ext uri="{FF2B5EF4-FFF2-40B4-BE49-F238E27FC236}">
                <a16:creationId xmlns:a16="http://schemas.microsoft.com/office/drawing/2014/main" id="{9A4F527B-AE12-4C7B-A372-3F12EB2EDC3C}"/>
              </a:ext>
            </a:extLst>
          </p:cNvPr>
          <p:cNvSpPr>
            <a:spLocks noGrp="1"/>
          </p:cNvSpPr>
          <p:nvPr>
            <p:ph type="body" sz="quarter" idx="20" hasCustomPrompt="1"/>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sz="1000" dirty="0"/>
              <a:t>Edit title, Georgia Bold</a:t>
            </a:r>
            <a:endParaRPr lang="en-US" dirty="0"/>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9" name="Text Placeholder 10">
            <a:extLst>
              <a:ext uri="{FF2B5EF4-FFF2-40B4-BE49-F238E27FC236}">
                <a16:creationId xmlns:a16="http://schemas.microsoft.com/office/drawing/2014/main" id="{2ED63FA0-A367-48A9-BC35-4820639C1B26}"/>
              </a:ext>
            </a:extLst>
          </p:cNvPr>
          <p:cNvSpPr>
            <a:spLocks noGrp="1"/>
          </p:cNvSpPr>
          <p:nvPr>
            <p:ph type="body" sz="quarter" idx="25" hasCustomPrompt="1"/>
          </p:nvPr>
        </p:nvSpPr>
        <p:spPr>
          <a:xfrm>
            <a:off x="571641" y="2043303"/>
            <a:ext cx="2596896" cy="2359152"/>
          </a:xfrm>
        </p:spPr>
        <p:txBody>
          <a:bodyPr/>
          <a:lstStyle>
            <a:lvl1pPr marL="0" indent="0">
              <a:buNone/>
              <a:defRPr/>
            </a:lvl1pPr>
          </a:lstStyle>
          <a:p>
            <a:pPr lvl="0"/>
            <a:r>
              <a:rPr lang="en-US" dirty="0"/>
              <a:t> </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1138569"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1DDCFC2F-8C22-40A6-8BFF-C64182AB9C09}"/>
              </a:ext>
            </a:extLst>
          </p:cNvPr>
          <p:cNvSpPr>
            <a:spLocks noGrp="1"/>
          </p:cNvSpPr>
          <p:nvPr>
            <p:ph type="body" sz="quarter" idx="26" hasCustomPrompt="1"/>
          </p:nvPr>
        </p:nvSpPr>
        <p:spPr>
          <a:xfrm>
            <a:off x="3384945" y="2043303"/>
            <a:ext cx="2596896" cy="2359152"/>
          </a:xfrm>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B392DAB4-17AB-40B1-8C8F-F9C0DAA52B3A}"/>
              </a:ext>
            </a:extLst>
          </p:cNvPr>
          <p:cNvSpPr>
            <a:spLocks noGrp="1"/>
          </p:cNvSpPr>
          <p:nvPr>
            <p:ph type="pic" sz="quarter" idx="27" hasCustomPrompt="1"/>
          </p:nvPr>
        </p:nvSpPr>
        <p:spPr>
          <a:xfrm>
            <a:off x="3951873"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ICON</a:t>
            </a:r>
          </a:p>
        </p:txBody>
      </p:sp>
      <p:sp>
        <p:nvSpPr>
          <p:cNvPr id="22" name="Text Placeholder 10">
            <a:extLst>
              <a:ext uri="{FF2B5EF4-FFF2-40B4-BE49-F238E27FC236}">
                <a16:creationId xmlns:a16="http://schemas.microsoft.com/office/drawing/2014/main" id="{4B64CA84-8984-4F28-A326-008FA275B396}"/>
              </a:ext>
            </a:extLst>
          </p:cNvPr>
          <p:cNvSpPr>
            <a:spLocks noGrp="1"/>
          </p:cNvSpPr>
          <p:nvPr>
            <p:ph type="body" sz="quarter" idx="28" hasCustomPrompt="1"/>
          </p:nvPr>
        </p:nvSpPr>
        <p:spPr>
          <a:xfrm>
            <a:off x="6198249" y="2043303"/>
            <a:ext cx="2596896" cy="2359152"/>
          </a:xfrm>
        </p:spPr>
        <p:txBody>
          <a:bodyPr/>
          <a:lstStyle>
            <a:lvl1pPr marL="0" indent="0">
              <a:buNone/>
              <a:defRPr/>
            </a:lvl1pPr>
          </a:lstStyle>
          <a:p>
            <a:pPr lvl="0"/>
            <a:r>
              <a:rPr lang="en-US" dirty="0"/>
              <a:t> </a:t>
            </a:r>
          </a:p>
        </p:txBody>
      </p:sp>
      <p:sp>
        <p:nvSpPr>
          <p:cNvPr id="23" name="Picture Placeholder 15">
            <a:extLst>
              <a:ext uri="{FF2B5EF4-FFF2-40B4-BE49-F238E27FC236}">
                <a16:creationId xmlns:a16="http://schemas.microsoft.com/office/drawing/2014/main" id="{8493613E-4406-4C2A-A5DE-409170FE6228}"/>
              </a:ext>
            </a:extLst>
          </p:cNvPr>
          <p:cNvSpPr>
            <a:spLocks noGrp="1"/>
          </p:cNvSpPr>
          <p:nvPr>
            <p:ph type="pic" sz="quarter" idx="29" hasCustomPrompt="1"/>
          </p:nvPr>
        </p:nvSpPr>
        <p:spPr>
          <a:xfrm>
            <a:off x="67651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ICON</a:t>
            </a:r>
          </a:p>
        </p:txBody>
      </p:sp>
      <p:sp>
        <p:nvSpPr>
          <p:cNvPr id="24" name="Text Placeholder 10">
            <a:extLst>
              <a:ext uri="{FF2B5EF4-FFF2-40B4-BE49-F238E27FC236}">
                <a16:creationId xmlns:a16="http://schemas.microsoft.com/office/drawing/2014/main" id="{1ABE3A27-5DAC-4CC0-A6C4-5215A8F07337}"/>
              </a:ext>
            </a:extLst>
          </p:cNvPr>
          <p:cNvSpPr>
            <a:spLocks noGrp="1"/>
          </p:cNvSpPr>
          <p:nvPr>
            <p:ph type="body" sz="quarter" idx="30" hasCustomPrompt="1"/>
          </p:nvPr>
        </p:nvSpPr>
        <p:spPr>
          <a:xfrm>
            <a:off x="9010149" y="2043303"/>
            <a:ext cx="2596896" cy="2359152"/>
          </a:xfrm>
        </p:spPr>
        <p:txBody>
          <a:bodyPr/>
          <a:lstStyle>
            <a:lvl1pPr marL="0" indent="0">
              <a:buNone/>
              <a:defRPr/>
            </a:lvl1pPr>
          </a:lstStyle>
          <a:p>
            <a:pPr lvl="0"/>
            <a:r>
              <a:rPr lang="en-US" dirty="0"/>
              <a:t> </a:t>
            </a:r>
          </a:p>
        </p:txBody>
      </p:sp>
      <p:sp>
        <p:nvSpPr>
          <p:cNvPr id="25" name="Picture Placeholder 15">
            <a:extLst>
              <a:ext uri="{FF2B5EF4-FFF2-40B4-BE49-F238E27FC236}">
                <a16:creationId xmlns:a16="http://schemas.microsoft.com/office/drawing/2014/main" id="{F067FF5B-D267-4C31-9DFA-B29392C609C7}"/>
              </a:ext>
            </a:extLst>
          </p:cNvPr>
          <p:cNvSpPr>
            <a:spLocks noGrp="1"/>
          </p:cNvSpPr>
          <p:nvPr>
            <p:ph type="pic" sz="quarter" idx="31" hasCustomPrompt="1"/>
          </p:nvPr>
        </p:nvSpPr>
        <p:spPr>
          <a:xfrm>
            <a:off x="95770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35427420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ow of 4 Icons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2" name="Text Placeholder 9">
            <a:extLst>
              <a:ext uri="{FF2B5EF4-FFF2-40B4-BE49-F238E27FC236}">
                <a16:creationId xmlns:a16="http://schemas.microsoft.com/office/drawing/2014/main" id="{19A73625-01DE-4E36-9874-D53F66542E4B}"/>
              </a:ext>
            </a:extLst>
          </p:cNvPr>
          <p:cNvSpPr>
            <a:spLocks noGrp="1"/>
          </p:cNvSpPr>
          <p:nvPr>
            <p:ph type="body" sz="quarter" idx="17" hasCustomPrompt="1"/>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3" name="Text Placeholder 9">
            <a:extLst>
              <a:ext uri="{FF2B5EF4-FFF2-40B4-BE49-F238E27FC236}">
                <a16:creationId xmlns:a16="http://schemas.microsoft.com/office/drawing/2014/main" id="{7E98720E-B6A2-48FE-97B5-8E306F411301}"/>
              </a:ext>
            </a:extLst>
          </p:cNvPr>
          <p:cNvSpPr>
            <a:spLocks noGrp="1"/>
          </p:cNvSpPr>
          <p:nvPr>
            <p:ph type="body" sz="quarter" idx="18" hasCustomPrompt="1"/>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4" name="Text Placeholder 9">
            <a:extLst>
              <a:ext uri="{FF2B5EF4-FFF2-40B4-BE49-F238E27FC236}">
                <a16:creationId xmlns:a16="http://schemas.microsoft.com/office/drawing/2014/main" id="{D27F57CF-39D1-4EAD-9070-C689EC6218E1}"/>
              </a:ext>
            </a:extLst>
          </p:cNvPr>
          <p:cNvSpPr>
            <a:spLocks noGrp="1"/>
          </p:cNvSpPr>
          <p:nvPr>
            <p:ph type="body" sz="quarter" idx="19" hasCustomPrompt="1"/>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5" name="Text Placeholder 9">
            <a:extLst>
              <a:ext uri="{FF2B5EF4-FFF2-40B4-BE49-F238E27FC236}">
                <a16:creationId xmlns:a16="http://schemas.microsoft.com/office/drawing/2014/main" id="{9A4F527B-AE12-4C7B-A372-3F12EB2EDC3C}"/>
              </a:ext>
            </a:extLst>
          </p:cNvPr>
          <p:cNvSpPr>
            <a:spLocks noGrp="1"/>
          </p:cNvSpPr>
          <p:nvPr>
            <p:ph type="body" sz="quarter" idx="20" hasCustomPrompt="1"/>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6" name="Text Placeholder 9">
            <a:extLst>
              <a:ext uri="{FF2B5EF4-FFF2-40B4-BE49-F238E27FC236}">
                <a16:creationId xmlns:a16="http://schemas.microsoft.com/office/drawing/2014/main" id="{8430DA46-7C21-4258-B3B1-E0EA6129E287}"/>
              </a:ext>
            </a:extLst>
          </p:cNvPr>
          <p:cNvSpPr>
            <a:spLocks noGrp="1"/>
          </p:cNvSpPr>
          <p:nvPr>
            <p:ph type="body" sz="quarter" idx="21" hasCustomPrompt="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sz="1000" dirty="0"/>
              <a:t>Edit title, Georgia Bold</a:t>
            </a:r>
            <a:endParaRPr lang="en-US" dirty="0"/>
          </a:p>
        </p:txBody>
      </p:sp>
      <p:sp>
        <p:nvSpPr>
          <p:cNvPr id="17" name="Text Placeholder 9">
            <a:extLst>
              <a:ext uri="{FF2B5EF4-FFF2-40B4-BE49-F238E27FC236}">
                <a16:creationId xmlns:a16="http://schemas.microsoft.com/office/drawing/2014/main" id="{A106112C-FF53-4CD1-B65A-DF1C77C9CCC5}"/>
              </a:ext>
            </a:extLst>
          </p:cNvPr>
          <p:cNvSpPr>
            <a:spLocks noGrp="1"/>
          </p:cNvSpPr>
          <p:nvPr>
            <p:ph type="body" sz="quarter" idx="22" hasCustomPrompt="1"/>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p>
          <a:p>
            <a:pPr lvl="0"/>
            <a:r>
              <a:rPr lang="en-US" dirty="0"/>
              <a:t>Edit info line 2, Calibri Italic</a:t>
            </a:r>
          </a:p>
        </p:txBody>
      </p:sp>
      <p:sp>
        <p:nvSpPr>
          <p:cNvPr id="19" name="Text Placeholder 10">
            <a:extLst>
              <a:ext uri="{FF2B5EF4-FFF2-40B4-BE49-F238E27FC236}">
                <a16:creationId xmlns:a16="http://schemas.microsoft.com/office/drawing/2014/main" id="{2ED63FA0-A367-48A9-BC35-4820639C1B26}"/>
              </a:ext>
            </a:extLst>
          </p:cNvPr>
          <p:cNvSpPr>
            <a:spLocks noGrp="1"/>
          </p:cNvSpPr>
          <p:nvPr>
            <p:ph type="body" sz="quarter" idx="25" hasCustomPrompt="1"/>
          </p:nvPr>
        </p:nvSpPr>
        <p:spPr>
          <a:xfrm>
            <a:off x="571641" y="2043303"/>
            <a:ext cx="2596896" cy="2359152"/>
          </a:xfrm>
          <a:solidFill>
            <a:schemeClr val="accent1"/>
          </a:solidFill>
          <a:ln w="12700">
            <a:noFill/>
          </a:ln>
        </p:spPr>
        <p:txBody>
          <a:bodyPr/>
          <a:lstStyle>
            <a:lvl1pPr marL="0" indent="0">
              <a:buNone/>
              <a:defRPr/>
            </a:lvl1pPr>
          </a:lstStyle>
          <a:p>
            <a:pPr lvl="0"/>
            <a:r>
              <a:rPr lang="en-US" dirty="0"/>
              <a:t> </a:t>
            </a:r>
          </a:p>
        </p:txBody>
      </p:sp>
      <p:sp>
        <p:nvSpPr>
          <p:cNvPr id="6" name="Picture Placeholder 15">
            <a:extLst>
              <a:ext uri="{FF2B5EF4-FFF2-40B4-BE49-F238E27FC236}">
                <a16:creationId xmlns:a16="http://schemas.microsoft.com/office/drawing/2014/main" id="{FCD58772-3DA2-41C2-8A81-7FFFF06DC9A6}"/>
              </a:ext>
            </a:extLst>
          </p:cNvPr>
          <p:cNvSpPr>
            <a:spLocks noGrp="1"/>
          </p:cNvSpPr>
          <p:nvPr>
            <p:ph type="pic" sz="quarter" idx="12" hasCustomPrompt="1"/>
          </p:nvPr>
        </p:nvSpPr>
        <p:spPr>
          <a:xfrm>
            <a:off x="1138569"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20" name="Text Placeholder 10">
            <a:extLst>
              <a:ext uri="{FF2B5EF4-FFF2-40B4-BE49-F238E27FC236}">
                <a16:creationId xmlns:a16="http://schemas.microsoft.com/office/drawing/2014/main" id="{1DDCFC2F-8C22-40A6-8BFF-C64182AB9C09}"/>
              </a:ext>
            </a:extLst>
          </p:cNvPr>
          <p:cNvSpPr>
            <a:spLocks noGrp="1"/>
          </p:cNvSpPr>
          <p:nvPr>
            <p:ph type="body" sz="quarter" idx="26" hasCustomPrompt="1"/>
          </p:nvPr>
        </p:nvSpPr>
        <p:spPr>
          <a:xfrm>
            <a:off x="3384945" y="2043303"/>
            <a:ext cx="2596896" cy="2359152"/>
          </a:xfrm>
          <a:solidFill>
            <a:schemeClr val="accent4"/>
          </a:solidFill>
          <a:ln w="12700">
            <a:noFill/>
          </a:ln>
        </p:spPr>
        <p:txBody>
          <a:bodyPr/>
          <a:lstStyle>
            <a:lvl1pPr marL="0" indent="0">
              <a:buNone/>
              <a:defRPr/>
            </a:lvl1pPr>
          </a:lstStyle>
          <a:p>
            <a:pPr lvl="0"/>
            <a:r>
              <a:rPr lang="en-US" dirty="0"/>
              <a:t> </a:t>
            </a:r>
          </a:p>
        </p:txBody>
      </p:sp>
      <p:sp>
        <p:nvSpPr>
          <p:cNvPr id="21" name="Picture Placeholder 15">
            <a:extLst>
              <a:ext uri="{FF2B5EF4-FFF2-40B4-BE49-F238E27FC236}">
                <a16:creationId xmlns:a16="http://schemas.microsoft.com/office/drawing/2014/main" id="{B392DAB4-17AB-40B1-8C8F-F9C0DAA52B3A}"/>
              </a:ext>
            </a:extLst>
          </p:cNvPr>
          <p:cNvSpPr>
            <a:spLocks noGrp="1"/>
          </p:cNvSpPr>
          <p:nvPr>
            <p:ph type="pic" sz="quarter" idx="27" hasCustomPrompt="1"/>
          </p:nvPr>
        </p:nvSpPr>
        <p:spPr>
          <a:xfrm>
            <a:off x="3951873"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ICON</a:t>
            </a:r>
          </a:p>
        </p:txBody>
      </p:sp>
      <p:sp>
        <p:nvSpPr>
          <p:cNvPr id="22" name="Text Placeholder 10">
            <a:extLst>
              <a:ext uri="{FF2B5EF4-FFF2-40B4-BE49-F238E27FC236}">
                <a16:creationId xmlns:a16="http://schemas.microsoft.com/office/drawing/2014/main" id="{4B64CA84-8984-4F28-A326-008FA275B396}"/>
              </a:ext>
            </a:extLst>
          </p:cNvPr>
          <p:cNvSpPr>
            <a:spLocks noGrp="1"/>
          </p:cNvSpPr>
          <p:nvPr>
            <p:ph type="body" sz="quarter" idx="28" hasCustomPrompt="1"/>
          </p:nvPr>
        </p:nvSpPr>
        <p:spPr>
          <a:xfrm>
            <a:off x="6198249" y="2043303"/>
            <a:ext cx="2596896" cy="2359152"/>
          </a:xfrm>
          <a:solidFill>
            <a:schemeClr val="accent1"/>
          </a:solidFill>
          <a:ln w="12700">
            <a:noFill/>
          </a:ln>
        </p:spPr>
        <p:txBody>
          <a:bodyPr/>
          <a:lstStyle>
            <a:lvl1pPr marL="0" indent="0">
              <a:buNone/>
              <a:defRPr/>
            </a:lvl1pPr>
          </a:lstStyle>
          <a:p>
            <a:pPr lvl="0"/>
            <a:r>
              <a:rPr lang="en-US" dirty="0"/>
              <a:t> </a:t>
            </a:r>
          </a:p>
        </p:txBody>
      </p:sp>
      <p:sp>
        <p:nvSpPr>
          <p:cNvPr id="23" name="Picture Placeholder 15">
            <a:extLst>
              <a:ext uri="{FF2B5EF4-FFF2-40B4-BE49-F238E27FC236}">
                <a16:creationId xmlns:a16="http://schemas.microsoft.com/office/drawing/2014/main" id="{8493613E-4406-4C2A-A5DE-409170FE6228}"/>
              </a:ext>
            </a:extLst>
          </p:cNvPr>
          <p:cNvSpPr>
            <a:spLocks noGrp="1"/>
          </p:cNvSpPr>
          <p:nvPr>
            <p:ph type="pic" sz="quarter" idx="29" hasCustomPrompt="1"/>
          </p:nvPr>
        </p:nvSpPr>
        <p:spPr>
          <a:xfrm>
            <a:off x="67651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insert </a:t>
            </a:r>
            <a:r>
              <a:rPr lang="en-US" dirty="0" err="1"/>
              <a:t>iCON</a:t>
            </a:r>
            <a:endParaRPr lang="en-US" dirty="0"/>
          </a:p>
        </p:txBody>
      </p:sp>
      <p:sp>
        <p:nvSpPr>
          <p:cNvPr id="24" name="Text Placeholder 10">
            <a:extLst>
              <a:ext uri="{FF2B5EF4-FFF2-40B4-BE49-F238E27FC236}">
                <a16:creationId xmlns:a16="http://schemas.microsoft.com/office/drawing/2014/main" id="{1ABE3A27-5DAC-4CC0-A6C4-5215A8F07337}"/>
              </a:ext>
            </a:extLst>
          </p:cNvPr>
          <p:cNvSpPr>
            <a:spLocks noGrp="1"/>
          </p:cNvSpPr>
          <p:nvPr>
            <p:ph type="body" sz="quarter" idx="30" hasCustomPrompt="1"/>
          </p:nvPr>
        </p:nvSpPr>
        <p:spPr>
          <a:xfrm>
            <a:off x="9010149" y="2043303"/>
            <a:ext cx="2596896" cy="2359152"/>
          </a:xfrm>
          <a:solidFill>
            <a:schemeClr val="accent4"/>
          </a:solidFill>
          <a:ln w="12700">
            <a:noFill/>
          </a:ln>
        </p:spPr>
        <p:txBody>
          <a:bodyPr/>
          <a:lstStyle>
            <a:lvl1pPr marL="0" indent="0">
              <a:buNone/>
              <a:defRPr/>
            </a:lvl1pPr>
          </a:lstStyle>
          <a:p>
            <a:pPr lvl="0"/>
            <a:r>
              <a:rPr lang="en-US" dirty="0"/>
              <a:t> </a:t>
            </a:r>
          </a:p>
        </p:txBody>
      </p:sp>
      <p:sp>
        <p:nvSpPr>
          <p:cNvPr id="25" name="Picture Placeholder 15">
            <a:extLst>
              <a:ext uri="{FF2B5EF4-FFF2-40B4-BE49-F238E27FC236}">
                <a16:creationId xmlns:a16="http://schemas.microsoft.com/office/drawing/2014/main" id="{F067FF5B-D267-4C31-9DFA-B29392C609C7}"/>
              </a:ext>
            </a:extLst>
          </p:cNvPr>
          <p:cNvSpPr>
            <a:spLocks noGrp="1"/>
          </p:cNvSpPr>
          <p:nvPr>
            <p:ph type="pic" sz="quarter" idx="31" hasCustomPrompt="1"/>
          </p:nvPr>
        </p:nvSpPr>
        <p:spPr>
          <a:xfrm>
            <a:off x="9577077" y="2491359"/>
            <a:ext cx="1463040" cy="1463040"/>
          </a:xfrm>
        </p:spPr>
        <p:txBody>
          <a:bodyPr lIns="45720" tIns="45720" rIns="45720"/>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25944654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ow of 6 Icons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9" name="Text Placeholder 9">
            <a:extLst>
              <a:ext uri="{FF2B5EF4-FFF2-40B4-BE49-F238E27FC236}">
                <a16:creationId xmlns:a16="http://schemas.microsoft.com/office/drawing/2014/main" id="{5F3C667F-DC44-40DD-A863-922EDE54B33A}"/>
              </a:ext>
            </a:extLst>
          </p:cNvPr>
          <p:cNvSpPr>
            <a:spLocks noGrp="1"/>
          </p:cNvSpPr>
          <p:nvPr>
            <p:ph type="body" sz="quarter" idx="18" hasCustomPrompt="1"/>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0" name="Text Placeholder 9">
            <a:extLst>
              <a:ext uri="{FF2B5EF4-FFF2-40B4-BE49-F238E27FC236}">
                <a16:creationId xmlns:a16="http://schemas.microsoft.com/office/drawing/2014/main" id="{595D40A1-0976-428F-A540-90B5BB180879}"/>
              </a:ext>
            </a:extLst>
          </p:cNvPr>
          <p:cNvSpPr>
            <a:spLocks noGrp="1"/>
          </p:cNvSpPr>
          <p:nvPr>
            <p:ph type="body" sz="quarter" idx="19" hasCustomPrompt="1"/>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2" name="Text Placeholder 9">
            <a:extLst>
              <a:ext uri="{FF2B5EF4-FFF2-40B4-BE49-F238E27FC236}">
                <a16:creationId xmlns:a16="http://schemas.microsoft.com/office/drawing/2014/main" id="{E97C84F0-DAA8-4DF0-AAB8-5DA54038EE1B}"/>
              </a:ext>
            </a:extLst>
          </p:cNvPr>
          <p:cNvSpPr>
            <a:spLocks noGrp="1"/>
          </p:cNvSpPr>
          <p:nvPr>
            <p:ph type="body" sz="quarter" idx="21" hasCustomPrompt="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3" name="Text Placeholder 9">
            <a:extLst>
              <a:ext uri="{FF2B5EF4-FFF2-40B4-BE49-F238E27FC236}">
                <a16:creationId xmlns:a16="http://schemas.microsoft.com/office/drawing/2014/main" id="{46E7466F-F483-4467-B72F-104331AA3DF5}"/>
              </a:ext>
            </a:extLst>
          </p:cNvPr>
          <p:cNvSpPr>
            <a:spLocks noGrp="1"/>
          </p:cNvSpPr>
          <p:nvPr>
            <p:ph type="body" sz="quarter" idx="22" hasCustomPrompt="1"/>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5" name="Text Placeholder 9">
            <a:extLst>
              <a:ext uri="{FF2B5EF4-FFF2-40B4-BE49-F238E27FC236}">
                <a16:creationId xmlns:a16="http://schemas.microsoft.com/office/drawing/2014/main" id="{1144D253-82AD-44C2-A696-0B154316936F}"/>
              </a:ext>
            </a:extLst>
          </p:cNvPr>
          <p:cNvSpPr>
            <a:spLocks noGrp="1"/>
          </p:cNvSpPr>
          <p:nvPr>
            <p:ph type="body" sz="quarter" idx="24" hasCustomPrompt="1"/>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6" name="Text Placeholder 9">
            <a:extLst>
              <a:ext uri="{FF2B5EF4-FFF2-40B4-BE49-F238E27FC236}">
                <a16:creationId xmlns:a16="http://schemas.microsoft.com/office/drawing/2014/main" id="{F44C0794-8113-42DE-9A99-3EE65A4B7DCD}"/>
              </a:ext>
            </a:extLst>
          </p:cNvPr>
          <p:cNvSpPr>
            <a:spLocks noGrp="1"/>
          </p:cNvSpPr>
          <p:nvPr>
            <p:ph type="body" sz="quarter" idx="25" hasCustomPrompt="1"/>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8" name="Text Placeholder 9">
            <a:extLst>
              <a:ext uri="{FF2B5EF4-FFF2-40B4-BE49-F238E27FC236}">
                <a16:creationId xmlns:a16="http://schemas.microsoft.com/office/drawing/2014/main" id="{4DAF16FB-1BFB-4EFC-B2CA-BA21E905AEDD}"/>
              </a:ext>
            </a:extLst>
          </p:cNvPr>
          <p:cNvSpPr>
            <a:spLocks noGrp="1"/>
          </p:cNvSpPr>
          <p:nvPr>
            <p:ph type="body" sz="quarter" idx="27" hasCustomPrompt="1"/>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9" name="Text Placeholder 9">
            <a:extLst>
              <a:ext uri="{FF2B5EF4-FFF2-40B4-BE49-F238E27FC236}">
                <a16:creationId xmlns:a16="http://schemas.microsoft.com/office/drawing/2014/main" id="{22D6760F-4FEE-4875-B5B1-72984CC7E8C6}"/>
              </a:ext>
            </a:extLst>
          </p:cNvPr>
          <p:cNvSpPr>
            <a:spLocks noGrp="1"/>
          </p:cNvSpPr>
          <p:nvPr>
            <p:ph type="body" sz="quarter" idx="28" hasCustomPrompt="1"/>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1" name="Text Placeholder 9">
            <a:extLst>
              <a:ext uri="{FF2B5EF4-FFF2-40B4-BE49-F238E27FC236}">
                <a16:creationId xmlns:a16="http://schemas.microsoft.com/office/drawing/2014/main" id="{8F8033E0-1E2D-45C2-B68E-EEFB0202B1F6}"/>
              </a:ext>
            </a:extLst>
          </p:cNvPr>
          <p:cNvSpPr>
            <a:spLocks noGrp="1"/>
          </p:cNvSpPr>
          <p:nvPr>
            <p:ph type="body" sz="quarter" idx="30" hasCustomPrompt="1"/>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32" name="Text Placeholder 9">
            <a:extLst>
              <a:ext uri="{FF2B5EF4-FFF2-40B4-BE49-F238E27FC236}">
                <a16:creationId xmlns:a16="http://schemas.microsoft.com/office/drawing/2014/main" id="{2C4EC89E-E6B5-4410-AC12-411B918ECAC9}"/>
              </a:ext>
            </a:extLst>
          </p:cNvPr>
          <p:cNvSpPr>
            <a:spLocks noGrp="1"/>
          </p:cNvSpPr>
          <p:nvPr>
            <p:ph type="body" sz="quarter" idx="31" hasCustomPrompt="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3" name="Text Placeholder 10">
            <a:extLst>
              <a:ext uri="{FF2B5EF4-FFF2-40B4-BE49-F238E27FC236}">
                <a16:creationId xmlns:a16="http://schemas.microsoft.com/office/drawing/2014/main" id="{49FD93F0-B110-4F65-A152-206996A1F016}"/>
              </a:ext>
            </a:extLst>
          </p:cNvPr>
          <p:cNvSpPr>
            <a:spLocks noGrp="1"/>
          </p:cNvSpPr>
          <p:nvPr>
            <p:ph type="body" sz="quarter" idx="32" hasCustomPrompt="1"/>
          </p:nvPr>
        </p:nvSpPr>
        <p:spPr>
          <a:xfrm>
            <a:off x="571641" y="2043303"/>
            <a:ext cx="1682496" cy="1517904"/>
          </a:xfrm>
        </p:spPr>
        <p:txBody>
          <a:bodyPr/>
          <a:lstStyle>
            <a:lvl1pPr marL="0" indent="0">
              <a:buNone/>
              <a:defRPr/>
            </a:lvl1pPr>
          </a:lstStyle>
          <a:p>
            <a:pPr lvl="0"/>
            <a:r>
              <a:rPr lang="en-US" dirty="0"/>
              <a:t> </a:t>
            </a:r>
          </a:p>
        </p:txBody>
      </p:sp>
      <p:sp>
        <p:nvSpPr>
          <p:cNvPr id="34" name="Picture Placeholder 15">
            <a:extLst>
              <a:ext uri="{FF2B5EF4-FFF2-40B4-BE49-F238E27FC236}">
                <a16:creationId xmlns:a16="http://schemas.microsoft.com/office/drawing/2014/main" id="{7D35E695-B251-4999-BECC-8037D30C18C1}"/>
              </a:ext>
            </a:extLst>
          </p:cNvPr>
          <p:cNvSpPr>
            <a:spLocks noGrp="1"/>
          </p:cNvSpPr>
          <p:nvPr>
            <p:ph type="pic" sz="quarter" idx="12" hasCustomPrompt="1"/>
          </p:nvPr>
        </p:nvSpPr>
        <p:spPr>
          <a:xfrm>
            <a:off x="86424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5" name="Text Placeholder 10">
            <a:extLst>
              <a:ext uri="{FF2B5EF4-FFF2-40B4-BE49-F238E27FC236}">
                <a16:creationId xmlns:a16="http://schemas.microsoft.com/office/drawing/2014/main" id="{BEF02564-5D82-4B6F-B882-6E57FF1DF8ED}"/>
              </a:ext>
            </a:extLst>
          </p:cNvPr>
          <p:cNvSpPr>
            <a:spLocks noGrp="1"/>
          </p:cNvSpPr>
          <p:nvPr>
            <p:ph type="body" sz="quarter" idx="33" hasCustomPrompt="1"/>
          </p:nvPr>
        </p:nvSpPr>
        <p:spPr>
          <a:xfrm>
            <a:off x="2442536" y="2043303"/>
            <a:ext cx="1682496" cy="1517904"/>
          </a:xfrm>
        </p:spPr>
        <p:txBody>
          <a:bodyPr/>
          <a:lstStyle>
            <a:lvl1pPr marL="0" indent="0">
              <a:buNone/>
              <a:defRPr/>
            </a:lvl1pPr>
          </a:lstStyle>
          <a:p>
            <a:pPr lvl="0"/>
            <a:r>
              <a:rPr lang="en-US" dirty="0"/>
              <a:t> </a:t>
            </a:r>
          </a:p>
        </p:txBody>
      </p:sp>
      <p:sp>
        <p:nvSpPr>
          <p:cNvPr id="36" name="Picture Placeholder 15">
            <a:extLst>
              <a:ext uri="{FF2B5EF4-FFF2-40B4-BE49-F238E27FC236}">
                <a16:creationId xmlns:a16="http://schemas.microsoft.com/office/drawing/2014/main" id="{EB805D6F-BE1D-4C95-B69A-75C49595DC4D}"/>
              </a:ext>
            </a:extLst>
          </p:cNvPr>
          <p:cNvSpPr>
            <a:spLocks noGrp="1"/>
          </p:cNvSpPr>
          <p:nvPr>
            <p:ph type="pic" sz="quarter" idx="34" hasCustomPrompt="1"/>
          </p:nvPr>
        </p:nvSpPr>
        <p:spPr>
          <a:xfrm>
            <a:off x="273514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7" name="Text Placeholder 10">
            <a:extLst>
              <a:ext uri="{FF2B5EF4-FFF2-40B4-BE49-F238E27FC236}">
                <a16:creationId xmlns:a16="http://schemas.microsoft.com/office/drawing/2014/main" id="{8F4CA7B1-7B72-405E-A5B8-2D6D5EBCA909}"/>
              </a:ext>
            </a:extLst>
          </p:cNvPr>
          <p:cNvSpPr>
            <a:spLocks noGrp="1"/>
          </p:cNvSpPr>
          <p:nvPr>
            <p:ph type="body" sz="quarter" idx="35" hasCustomPrompt="1"/>
          </p:nvPr>
        </p:nvSpPr>
        <p:spPr>
          <a:xfrm>
            <a:off x="4313431" y="2043303"/>
            <a:ext cx="1682496" cy="1517904"/>
          </a:xfrm>
        </p:spPr>
        <p:txBody>
          <a:bodyPr/>
          <a:lstStyle>
            <a:lvl1pPr marL="0" indent="0">
              <a:buNone/>
              <a:defRPr/>
            </a:lvl1pPr>
          </a:lstStyle>
          <a:p>
            <a:pPr lvl="0"/>
            <a:r>
              <a:rPr lang="en-US" dirty="0"/>
              <a:t> </a:t>
            </a:r>
          </a:p>
        </p:txBody>
      </p:sp>
      <p:sp>
        <p:nvSpPr>
          <p:cNvPr id="38" name="Picture Placeholder 15">
            <a:extLst>
              <a:ext uri="{FF2B5EF4-FFF2-40B4-BE49-F238E27FC236}">
                <a16:creationId xmlns:a16="http://schemas.microsoft.com/office/drawing/2014/main" id="{EA444C43-D1B8-4755-853A-526EEC413CFB}"/>
              </a:ext>
            </a:extLst>
          </p:cNvPr>
          <p:cNvSpPr>
            <a:spLocks noGrp="1"/>
          </p:cNvSpPr>
          <p:nvPr>
            <p:ph type="pic" sz="quarter" idx="36" hasCustomPrompt="1"/>
          </p:nvPr>
        </p:nvSpPr>
        <p:spPr>
          <a:xfrm>
            <a:off x="460603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9" name="Text Placeholder 10">
            <a:extLst>
              <a:ext uri="{FF2B5EF4-FFF2-40B4-BE49-F238E27FC236}">
                <a16:creationId xmlns:a16="http://schemas.microsoft.com/office/drawing/2014/main" id="{807D8C76-8ABC-48F2-80B4-7EDB0A08F455}"/>
              </a:ext>
            </a:extLst>
          </p:cNvPr>
          <p:cNvSpPr>
            <a:spLocks noGrp="1"/>
          </p:cNvSpPr>
          <p:nvPr>
            <p:ph type="body" sz="quarter" idx="37" hasCustomPrompt="1"/>
          </p:nvPr>
        </p:nvSpPr>
        <p:spPr>
          <a:xfrm>
            <a:off x="6184326" y="2043303"/>
            <a:ext cx="1682496" cy="1517904"/>
          </a:xfrm>
        </p:spPr>
        <p:txBody>
          <a:bodyPr/>
          <a:lstStyle>
            <a:lvl1pPr marL="0" indent="0">
              <a:buNone/>
              <a:defRPr/>
            </a:lvl1pPr>
          </a:lstStyle>
          <a:p>
            <a:pPr lvl="0"/>
            <a:r>
              <a:rPr lang="en-US" dirty="0"/>
              <a:t> </a:t>
            </a:r>
          </a:p>
        </p:txBody>
      </p:sp>
      <p:sp>
        <p:nvSpPr>
          <p:cNvPr id="40" name="Picture Placeholder 15">
            <a:extLst>
              <a:ext uri="{FF2B5EF4-FFF2-40B4-BE49-F238E27FC236}">
                <a16:creationId xmlns:a16="http://schemas.microsoft.com/office/drawing/2014/main" id="{F8D5AD3D-C84F-4DF2-9FAC-9C14DAA636EE}"/>
              </a:ext>
            </a:extLst>
          </p:cNvPr>
          <p:cNvSpPr>
            <a:spLocks noGrp="1"/>
          </p:cNvSpPr>
          <p:nvPr>
            <p:ph type="pic" sz="quarter" idx="38" hasCustomPrompt="1"/>
          </p:nvPr>
        </p:nvSpPr>
        <p:spPr>
          <a:xfrm>
            <a:off x="647693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1" name="Text Placeholder 10">
            <a:extLst>
              <a:ext uri="{FF2B5EF4-FFF2-40B4-BE49-F238E27FC236}">
                <a16:creationId xmlns:a16="http://schemas.microsoft.com/office/drawing/2014/main" id="{D72444EE-CB87-4BE7-AEBD-AE79B5A551AF}"/>
              </a:ext>
            </a:extLst>
          </p:cNvPr>
          <p:cNvSpPr>
            <a:spLocks noGrp="1"/>
          </p:cNvSpPr>
          <p:nvPr>
            <p:ph type="body" sz="quarter" idx="39" hasCustomPrompt="1"/>
          </p:nvPr>
        </p:nvSpPr>
        <p:spPr>
          <a:xfrm>
            <a:off x="8055221" y="2043303"/>
            <a:ext cx="1682496" cy="1517904"/>
          </a:xfrm>
        </p:spPr>
        <p:txBody>
          <a:bodyPr/>
          <a:lstStyle>
            <a:lvl1pPr marL="0" indent="0">
              <a:buNone/>
              <a:defRPr/>
            </a:lvl1pPr>
          </a:lstStyle>
          <a:p>
            <a:pPr lvl="0"/>
            <a:r>
              <a:rPr lang="en-US" dirty="0"/>
              <a:t> </a:t>
            </a:r>
          </a:p>
        </p:txBody>
      </p:sp>
      <p:sp>
        <p:nvSpPr>
          <p:cNvPr id="42" name="Picture Placeholder 15">
            <a:extLst>
              <a:ext uri="{FF2B5EF4-FFF2-40B4-BE49-F238E27FC236}">
                <a16:creationId xmlns:a16="http://schemas.microsoft.com/office/drawing/2014/main" id="{174A4042-9F58-4F25-B1F2-B00635C9F0FA}"/>
              </a:ext>
            </a:extLst>
          </p:cNvPr>
          <p:cNvSpPr>
            <a:spLocks noGrp="1"/>
          </p:cNvSpPr>
          <p:nvPr>
            <p:ph type="pic" sz="quarter" idx="40" hasCustomPrompt="1"/>
          </p:nvPr>
        </p:nvSpPr>
        <p:spPr>
          <a:xfrm>
            <a:off x="834782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3" name="Text Placeholder 10">
            <a:extLst>
              <a:ext uri="{FF2B5EF4-FFF2-40B4-BE49-F238E27FC236}">
                <a16:creationId xmlns:a16="http://schemas.microsoft.com/office/drawing/2014/main" id="{F516A81F-A25C-4EEB-8B39-AEF53576B183}"/>
              </a:ext>
            </a:extLst>
          </p:cNvPr>
          <p:cNvSpPr>
            <a:spLocks noGrp="1"/>
          </p:cNvSpPr>
          <p:nvPr>
            <p:ph type="body" sz="quarter" idx="41" hasCustomPrompt="1"/>
          </p:nvPr>
        </p:nvSpPr>
        <p:spPr>
          <a:xfrm>
            <a:off x="9926117" y="2043303"/>
            <a:ext cx="1682496" cy="1517904"/>
          </a:xfrm>
        </p:spPr>
        <p:txBody>
          <a:bodyPr/>
          <a:lstStyle>
            <a:lvl1pPr marL="0" indent="0">
              <a:buNone/>
              <a:defRPr/>
            </a:lvl1pPr>
          </a:lstStyle>
          <a:p>
            <a:pPr lvl="0"/>
            <a:r>
              <a:rPr lang="en-US" dirty="0"/>
              <a:t> </a:t>
            </a:r>
          </a:p>
        </p:txBody>
      </p:sp>
      <p:sp>
        <p:nvSpPr>
          <p:cNvPr id="44" name="Picture Placeholder 15">
            <a:extLst>
              <a:ext uri="{FF2B5EF4-FFF2-40B4-BE49-F238E27FC236}">
                <a16:creationId xmlns:a16="http://schemas.microsoft.com/office/drawing/2014/main" id="{BBAF5BE9-535D-4006-BA78-57ED22430F83}"/>
              </a:ext>
            </a:extLst>
          </p:cNvPr>
          <p:cNvSpPr>
            <a:spLocks noGrp="1"/>
          </p:cNvSpPr>
          <p:nvPr>
            <p:ph type="pic" sz="quarter" idx="42" hasCustomPrompt="1"/>
          </p:nvPr>
        </p:nvSpPr>
        <p:spPr>
          <a:xfrm>
            <a:off x="10218725"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12562758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ow of 6 Icons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10" name="Text Placeholder 9">
            <a:extLst>
              <a:ext uri="{FF2B5EF4-FFF2-40B4-BE49-F238E27FC236}">
                <a16:creationId xmlns:a16="http://schemas.microsoft.com/office/drawing/2014/main" id="{71C8065A-9BA7-499C-8A6B-9197CBE40C7D}"/>
              </a:ext>
            </a:extLst>
          </p:cNvPr>
          <p:cNvSpPr>
            <a:spLocks noGrp="1"/>
          </p:cNvSpPr>
          <p:nvPr>
            <p:ph type="body" sz="quarter" idx="15" hasCustomPrompt="1"/>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11" name="Text Placeholder 9">
            <a:extLst>
              <a:ext uri="{FF2B5EF4-FFF2-40B4-BE49-F238E27FC236}">
                <a16:creationId xmlns:a16="http://schemas.microsoft.com/office/drawing/2014/main" id="{08BD86BA-1E5F-41C0-9D71-7FE80C7632BC}"/>
              </a:ext>
            </a:extLst>
          </p:cNvPr>
          <p:cNvSpPr>
            <a:spLocks noGrp="1"/>
          </p:cNvSpPr>
          <p:nvPr>
            <p:ph type="body" sz="quarter" idx="16" hasCustomPrompt="1"/>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19" name="Text Placeholder 9">
            <a:extLst>
              <a:ext uri="{FF2B5EF4-FFF2-40B4-BE49-F238E27FC236}">
                <a16:creationId xmlns:a16="http://schemas.microsoft.com/office/drawing/2014/main" id="{5F3C667F-DC44-40DD-A863-922EDE54B33A}"/>
              </a:ext>
            </a:extLst>
          </p:cNvPr>
          <p:cNvSpPr>
            <a:spLocks noGrp="1"/>
          </p:cNvSpPr>
          <p:nvPr>
            <p:ph type="body" sz="quarter" idx="18" hasCustomPrompt="1"/>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0" name="Text Placeholder 9">
            <a:extLst>
              <a:ext uri="{FF2B5EF4-FFF2-40B4-BE49-F238E27FC236}">
                <a16:creationId xmlns:a16="http://schemas.microsoft.com/office/drawing/2014/main" id="{595D40A1-0976-428F-A540-90B5BB180879}"/>
              </a:ext>
            </a:extLst>
          </p:cNvPr>
          <p:cNvSpPr>
            <a:spLocks noGrp="1"/>
          </p:cNvSpPr>
          <p:nvPr>
            <p:ph type="body" sz="quarter" idx="19" hasCustomPrompt="1"/>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2" name="Text Placeholder 9">
            <a:extLst>
              <a:ext uri="{FF2B5EF4-FFF2-40B4-BE49-F238E27FC236}">
                <a16:creationId xmlns:a16="http://schemas.microsoft.com/office/drawing/2014/main" id="{E97C84F0-DAA8-4DF0-AAB8-5DA54038EE1B}"/>
              </a:ext>
            </a:extLst>
          </p:cNvPr>
          <p:cNvSpPr>
            <a:spLocks noGrp="1"/>
          </p:cNvSpPr>
          <p:nvPr>
            <p:ph type="body" sz="quarter" idx="21" hasCustomPrompt="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3" name="Text Placeholder 9">
            <a:extLst>
              <a:ext uri="{FF2B5EF4-FFF2-40B4-BE49-F238E27FC236}">
                <a16:creationId xmlns:a16="http://schemas.microsoft.com/office/drawing/2014/main" id="{46E7466F-F483-4467-B72F-104331AA3DF5}"/>
              </a:ext>
            </a:extLst>
          </p:cNvPr>
          <p:cNvSpPr>
            <a:spLocks noGrp="1"/>
          </p:cNvSpPr>
          <p:nvPr>
            <p:ph type="body" sz="quarter" idx="22" hasCustomPrompt="1"/>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5" name="Text Placeholder 9">
            <a:extLst>
              <a:ext uri="{FF2B5EF4-FFF2-40B4-BE49-F238E27FC236}">
                <a16:creationId xmlns:a16="http://schemas.microsoft.com/office/drawing/2014/main" id="{1144D253-82AD-44C2-A696-0B154316936F}"/>
              </a:ext>
            </a:extLst>
          </p:cNvPr>
          <p:cNvSpPr>
            <a:spLocks noGrp="1"/>
          </p:cNvSpPr>
          <p:nvPr>
            <p:ph type="body" sz="quarter" idx="24" hasCustomPrompt="1"/>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6" name="Text Placeholder 9">
            <a:extLst>
              <a:ext uri="{FF2B5EF4-FFF2-40B4-BE49-F238E27FC236}">
                <a16:creationId xmlns:a16="http://schemas.microsoft.com/office/drawing/2014/main" id="{F44C0794-8113-42DE-9A99-3EE65A4B7DCD}"/>
              </a:ext>
            </a:extLst>
          </p:cNvPr>
          <p:cNvSpPr>
            <a:spLocks noGrp="1"/>
          </p:cNvSpPr>
          <p:nvPr>
            <p:ph type="body" sz="quarter" idx="25" hasCustomPrompt="1"/>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28" name="Text Placeholder 9">
            <a:extLst>
              <a:ext uri="{FF2B5EF4-FFF2-40B4-BE49-F238E27FC236}">
                <a16:creationId xmlns:a16="http://schemas.microsoft.com/office/drawing/2014/main" id="{4DAF16FB-1BFB-4EFC-B2CA-BA21E905AEDD}"/>
              </a:ext>
            </a:extLst>
          </p:cNvPr>
          <p:cNvSpPr>
            <a:spLocks noGrp="1"/>
          </p:cNvSpPr>
          <p:nvPr>
            <p:ph type="body" sz="quarter" idx="27" hasCustomPrompt="1"/>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29" name="Text Placeholder 9">
            <a:extLst>
              <a:ext uri="{FF2B5EF4-FFF2-40B4-BE49-F238E27FC236}">
                <a16:creationId xmlns:a16="http://schemas.microsoft.com/office/drawing/2014/main" id="{22D6760F-4FEE-4875-B5B1-72984CC7E8C6}"/>
              </a:ext>
            </a:extLst>
          </p:cNvPr>
          <p:cNvSpPr>
            <a:spLocks noGrp="1"/>
          </p:cNvSpPr>
          <p:nvPr>
            <p:ph type="body" sz="quarter" idx="28" hasCustomPrompt="1"/>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1" name="Text Placeholder 9">
            <a:extLst>
              <a:ext uri="{FF2B5EF4-FFF2-40B4-BE49-F238E27FC236}">
                <a16:creationId xmlns:a16="http://schemas.microsoft.com/office/drawing/2014/main" id="{8F8033E0-1E2D-45C2-B68E-EEFB0202B1F6}"/>
              </a:ext>
            </a:extLst>
          </p:cNvPr>
          <p:cNvSpPr>
            <a:spLocks noGrp="1"/>
          </p:cNvSpPr>
          <p:nvPr>
            <p:ph type="body" sz="quarter" idx="30" hasCustomPrompt="1"/>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dirty="0"/>
              <a:t>Edit title, Georgia Bold</a:t>
            </a:r>
          </a:p>
        </p:txBody>
      </p:sp>
      <p:sp>
        <p:nvSpPr>
          <p:cNvPr id="32" name="Text Placeholder 9">
            <a:extLst>
              <a:ext uri="{FF2B5EF4-FFF2-40B4-BE49-F238E27FC236}">
                <a16:creationId xmlns:a16="http://schemas.microsoft.com/office/drawing/2014/main" id="{2C4EC89E-E6B5-4410-AC12-411B918ECAC9}"/>
              </a:ext>
            </a:extLst>
          </p:cNvPr>
          <p:cNvSpPr>
            <a:spLocks noGrp="1"/>
          </p:cNvSpPr>
          <p:nvPr>
            <p:ph type="body" sz="quarter" idx="31" hasCustomPrompt="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dirty="0"/>
              <a:t>Edit info line 1, Calibri Regular</a:t>
            </a:r>
            <a:br>
              <a:rPr lang="en-US" dirty="0"/>
            </a:br>
            <a:r>
              <a:rPr lang="en-US" dirty="0"/>
              <a:t>Edit info line 2, Calibri Italic</a:t>
            </a:r>
          </a:p>
        </p:txBody>
      </p:sp>
      <p:sp>
        <p:nvSpPr>
          <p:cNvPr id="33" name="Text Placeholder 10">
            <a:extLst>
              <a:ext uri="{FF2B5EF4-FFF2-40B4-BE49-F238E27FC236}">
                <a16:creationId xmlns:a16="http://schemas.microsoft.com/office/drawing/2014/main" id="{49FD93F0-B110-4F65-A152-206996A1F016}"/>
              </a:ext>
            </a:extLst>
          </p:cNvPr>
          <p:cNvSpPr>
            <a:spLocks noGrp="1"/>
          </p:cNvSpPr>
          <p:nvPr>
            <p:ph type="body" sz="quarter" idx="32" hasCustomPrompt="1"/>
          </p:nvPr>
        </p:nvSpPr>
        <p:spPr>
          <a:xfrm>
            <a:off x="571641" y="2043303"/>
            <a:ext cx="1682496" cy="1517904"/>
          </a:xfrm>
          <a:solidFill>
            <a:schemeClr val="accent1"/>
          </a:solidFill>
        </p:spPr>
        <p:txBody>
          <a:bodyPr/>
          <a:lstStyle>
            <a:lvl1pPr marL="0" indent="0">
              <a:buNone/>
              <a:defRPr/>
            </a:lvl1pPr>
          </a:lstStyle>
          <a:p>
            <a:pPr lvl="0"/>
            <a:r>
              <a:rPr lang="en-US" dirty="0"/>
              <a:t> </a:t>
            </a:r>
          </a:p>
        </p:txBody>
      </p:sp>
      <p:sp>
        <p:nvSpPr>
          <p:cNvPr id="34" name="Picture Placeholder 15">
            <a:extLst>
              <a:ext uri="{FF2B5EF4-FFF2-40B4-BE49-F238E27FC236}">
                <a16:creationId xmlns:a16="http://schemas.microsoft.com/office/drawing/2014/main" id="{7D35E695-B251-4999-BECC-8037D30C18C1}"/>
              </a:ext>
            </a:extLst>
          </p:cNvPr>
          <p:cNvSpPr>
            <a:spLocks noGrp="1"/>
          </p:cNvSpPr>
          <p:nvPr>
            <p:ph type="pic" sz="quarter" idx="12" hasCustomPrompt="1"/>
          </p:nvPr>
        </p:nvSpPr>
        <p:spPr>
          <a:xfrm>
            <a:off x="86424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5" name="Text Placeholder 10">
            <a:extLst>
              <a:ext uri="{FF2B5EF4-FFF2-40B4-BE49-F238E27FC236}">
                <a16:creationId xmlns:a16="http://schemas.microsoft.com/office/drawing/2014/main" id="{BEF02564-5D82-4B6F-B882-6E57FF1DF8ED}"/>
              </a:ext>
            </a:extLst>
          </p:cNvPr>
          <p:cNvSpPr>
            <a:spLocks noGrp="1"/>
          </p:cNvSpPr>
          <p:nvPr>
            <p:ph type="body" sz="quarter" idx="33" hasCustomPrompt="1"/>
          </p:nvPr>
        </p:nvSpPr>
        <p:spPr>
          <a:xfrm>
            <a:off x="2442536" y="2043303"/>
            <a:ext cx="1682496" cy="1517904"/>
          </a:xfrm>
          <a:solidFill>
            <a:schemeClr val="accent4"/>
          </a:solidFill>
        </p:spPr>
        <p:txBody>
          <a:bodyPr/>
          <a:lstStyle>
            <a:lvl1pPr marL="0" indent="0">
              <a:buNone/>
              <a:defRPr/>
            </a:lvl1pPr>
          </a:lstStyle>
          <a:p>
            <a:pPr lvl="0"/>
            <a:r>
              <a:rPr lang="en-US" dirty="0"/>
              <a:t> </a:t>
            </a:r>
          </a:p>
        </p:txBody>
      </p:sp>
      <p:sp>
        <p:nvSpPr>
          <p:cNvPr id="36" name="Picture Placeholder 15">
            <a:extLst>
              <a:ext uri="{FF2B5EF4-FFF2-40B4-BE49-F238E27FC236}">
                <a16:creationId xmlns:a16="http://schemas.microsoft.com/office/drawing/2014/main" id="{EB805D6F-BE1D-4C95-B69A-75C49595DC4D}"/>
              </a:ext>
            </a:extLst>
          </p:cNvPr>
          <p:cNvSpPr>
            <a:spLocks noGrp="1"/>
          </p:cNvSpPr>
          <p:nvPr>
            <p:ph type="pic" sz="quarter" idx="34" hasCustomPrompt="1"/>
          </p:nvPr>
        </p:nvSpPr>
        <p:spPr>
          <a:xfrm>
            <a:off x="273514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7" name="Text Placeholder 10">
            <a:extLst>
              <a:ext uri="{FF2B5EF4-FFF2-40B4-BE49-F238E27FC236}">
                <a16:creationId xmlns:a16="http://schemas.microsoft.com/office/drawing/2014/main" id="{8F4CA7B1-7B72-405E-A5B8-2D6D5EBCA909}"/>
              </a:ext>
            </a:extLst>
          </p:cNvPr>
          <p:cNvSpPr>
            <a:spLocks noGrp="1"/>
          </p:cNvSpPr>
          <p:nvPr>
            <p:ph type="body" sz="quarter" idx="35" hasCustomPrompt="1"/>
          </p:nvPr>
        </p:nvSpPr>
        <p:spPr>
          <a:xfrm>
            <a:off x="4313431" y="2043303"/>
            <a:ext cx="1682496" cy="1517904"/>
          </a:xfrm>
          <a:solidFill>
            <a:schemeClr val="accent1"/>
          </a:solidFill>
        </p:spPr>
        <p:txBody>
          <a:bodyPr/>
          <a:lstStyle>
            <a:lvl1pPr marL="0" indent="0">
              <a:buNone/>
              <a:defRPr/>
            </a:lvl1pPr>
          </a:lstStyle>
          <a:p>
            <a:pPr lvl="0"/>
            <a:r>
              <a:rPr lang="en-US" dirty="0"/>
              <a:t> </a:t>
            </a:r>
          </a:p>
        </p:txBody>
      </p:sp>
      <p:sp>
        <p:nvSpPr>
          <p:cNvPr id="38" name="Picture Placeholder 15">
            <a:extLst>
              <a:ext uri="{FF2B5EF4-FFF2-40B4-BE49-F238E27FC236}">
                <a16:creationId xmlns:a16="http://schemas.microsoft.com/office/drawing/2014/main" id="{EA444C43-D1B8-4755-853A-526EEC413CFB}"/>
              </a:ext>
            </a:extLst>
          </p:cNvPr>
          <p:cNvSpPr>
            <a:spLocks noGrp="1"/>
          </p:cNvSpPr>
          <p:nvPr>
            <p:ph type="pic" sz="quarter" idx="36" hasCustomPrompt="1"/>
          </p:nvPr>
        </p:nvSpPr>
        <p:spPr>
          <a:xfrm>
            <a:off x="460603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39" name="Text Placeholder 10">
            <a:extLst>
              <a:ext uri="{FF2B5EF4-FFF2-40B4-BE49-F238E27FC236}">
                <a16:creationId xmlns:a16="http://schemas.microsoft.com/office/drawing/2014/main" id="{807D8C76-8ABC-48F2-80B4-7EDB0A08F455}"/>
              </a:ext>
            </a:extLst>
          </p:cNvPr>
          <p:cNvSpPr>
            <a:spLocks noGrp="1"/>
          </p:cNvSpPr>
          <p:nvPr>
            <p:ph type="body" sz="quarter" idx="37" hasCustomPrompt="1"/>
          </p:nvPr>
        </p:nvSpPr>
        <p:spPr>
          <a:xfrm>
            <a:off x="6184326" y="2043303"/>
            <a:ext cx="1682496" cy="1517904"/>
          </a:xfrm>
          <a:solidFill>
            <a:schemeClr val="accent4"/>
          </a:solidFill>
        </p:spPr>
        <p:txBody>
          <a:bodyPr/>
          <a:lstStyle>
            <a:lvl1pPr marL="0" indent="0">
              <a:buNone/>
              <a:defRPr/>
            </a:lvl1pPr>
          </a:lstStyle>
          <a:p>
            <a:pPr lvl="0"/>
            <a:r>
              <a:rPr lang="en-US" dirty="0"/>
              <a:t> </a:t>
            </a:r>
          </a:p>
        </p:txBody>
      </p:sp>
      <p:sp>
        <p:nvSpPr>
          <p:cNvPr id="40" name="Picture Placeholder 15">
            <a:extLst>
              <a:ext uri="{FF2B5EF4-FFF2-40B4-BE49-F238E27FC236}">
                <a16:creationId xmlns:a16="http://schemas.microsoft.com/office/drawing/2014/main" id="{F8D5AD3D-C84F-4DF2-9FAC-9C14DAA636EE}"/>
              </a:ext>
            </a:extLst>
          </p:cNvPr>
          <p:cNvSpPr>
            <a:spLocks noGrp="1"/>
          </p:cNvSpPr>
          <p:nvPr>
            <p:ph type="pic" sz="quarter" idx="38" hasCustomPrompt="1"/>
          </p:nvPr>
        </p:nvSpPr>
        <p:spPr>
          <a:xfrm>
            <a:off x="6476934"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1" name="Text Placeholder 10">
            <a:extLst>
              <a:ext uri="{FF2B5EF4-FFF2-40B4-BE49-F238E27FC236}">
                <a16:creationId xmlns:a16="http://schemas.microsoft.com/office/drawing/2014/main" id="{D72444EE-CB87-4BE7-AEBD-AE79B5A551AF}"/>
              </a:ext>
            </a:extLst>
          </p:cNvPr>
          <p:cNvSpPr>
            <a:spLocks noGrp="1"/>
          </p:cNvSpPr>
          <p:nvPr>
            <p:ph type="body" sz="quarter" idx="39" hasCustomPrompt="1"/>
          </p:nvPr>
        </p:nvSpPr>
        <p:spPr>
          <a:xfrm>
            <a:off x="8055221" y="2043303"/>
            <a:ext cx="1682496" cy="1517904"/>
          </a:xfrm>
          <a:solidFill>
            <a:schemeClr val="accent1"/>
          </a:solidFill>
        </p:spPr>
        <p:txBody>
          <a:bodyPr/>
          <a:lstStyle>
            <a:lvl1pPr marL="0" indent="0">
              <a:buNone/>
              <a:defRPr/>
            </a:lvl1pPr>
          </a:lstStyle>
          <a:p>
            <a:pPr lvl="0"/>
            <a:r>
              <a:rPr lang="en-US" dirty="0"/>
              <a:t> </a:t>
            </a:r>
          </a:p>
        </p:txBody>
      </p:sp>
      <p:sp>
        <p:nvSpPr>
          <p:cNvPr id="42" name="Picture Placeholder 15">
            <a:extLst>
              <a:ext uri="{FF2B5EF4-FFF2-40B4-BE49-F238E27FC236}">
                <a16:creationId xmlns:a16="http://schemas.microsoft.com/office/drawing/2014/main" id="{174A4042-9F58-4F25-B1F2-B00635C9F0FA}"/>
              </a:ext>
            </a:extLst>
          </p:cNvPr>
          <p:cNvSpPr>
            <a:spLocks noGrp="1"/>
          </p:cNvSpPr>
          <p:nvPr>
            <p:ph type="pic" sz="quarter" idx="40" hasCustomPrompt="1"/>
          </p:nvPr>
        </p:nvSpPr>
        <p:spPr>
          <a:xfrm>
            <a:off x="8347829"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
        <p:nvSpPr>
          <p:cNvPr id="43" name="Text Placeholder 10">
            <a:extLst>
              <a:ext uri="{FF2B5EF4-FFF2-40B4-BE49-F238E27FC236}">
                <a16:creationId xmlns:a16="http://schemas.microsoft.com/office/drawing/2014/main" id="{F516A81F-A25C-4EEB-8B39-AEF53576B183}"/>
              </a:ext>
            </a:extLst>
          </p:cNvPr>
          <p:cNvSpPr>
            <a:spLocks noGrp="1"/>
          </p:cNvSpPr>
          <p:nvPr>
            <p:ph type="body" sz="quarter" idx="41" hasCustomPrompt="1"/>
          </p:nvPr>
        </p:nvSpPr>
        <p:spPr>
          <a:xfrm>
            <a:off x="9926117" y="2043303"/>
            <a:ext cx="1682496" cy="1517904"/>
          </a:xfrm>
          <a:solidFill>
            <a:schemeClr val="accent4"/>
          </a:solidFill>
        </p:spPr>
        <p:txBody>
          <a:bodyPr/>
          <a:lstStyle>
            <a:lvl1pPr marL="0" indent="0">
              <a:buNone/>
              <a:defRPr/>
            </a:lvl1pPr>
          </a:lstStyle>
          <a:p>
            <a:pPr lvl="0"/>
            <a:r>
              <a:rPr lang="en-US" dirty="0"/>
              <a:t> </a:t>
            </a:r>
          </a:p>
        </p:txBody>
      </p:sp>
      <p:sp>
        <p:nvSpPr>
          <p:cNvPr id="44" name="Picture Placeholder 15">
            <a:extLst>
              <a:ext uri="{FF2B5EF4-FFF2-40B4-BE49-F238E27FC236}">
                <a16:creationId xmlns:a16="http://schemas.microsoft.com/office/drawing/2014/main" id="{BBAF5BE9-535D-4006-BA78-57ED22430F83}"/>
              </a:ext>
            </a:extLst>
          </p:cNvPr>
          <p:cNvSpPr>
            <a:spLocks noGrp="1"/>
          </p:cNvSpPr>
          <p:nvPr>
            <p:ph type="pic" sz="quarter" idx="42" hasCustomPrompt="1"/>
          </p:nvPr>
        </p:nvSpPr>
        <p:spPr>
          <a:xfrm>
            <a:off x="10218725" y="2253615"/>
            <a:ext cx="1097280" cy="1097280"/>
          </a:xfrm>
        </p:spPr>
        <p:txBody>
          <a:bodyPr lIns="0" tIns="0" rIns="0"/>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r>
              <a:rPr lang="en-US" dirty="0"/>
              <a:t>Click icon to </a:t>
            </a:r>
            <a:br>
              <a:rPr lang="en-US" dirty="0"/>
            </a:br>
            <a:r>
              <a:rPr lang="en-US" dirty="0"/>
              <a:t>insert ICON</a:t>
            </a:r>
          </a:p>
        </p:txBody>
      </p:sp>
    </p:spTree>
    <p:extLst>
      <p:ext uri="{BB962C8B-B14F-4D97-AF65-F5344CB8AC3E}">
        <p14:creationId xmlns:p14="http://schemas.microsoft.com/office/powerpoint/2010/main" val="93998780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con Grid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5" name="Text Placeholder 3">
            <a:extLst>
              <a:ext uri="{FF2B5EF4-FFF2-40B4-BE49-F238E27FC236}">
                <a16:creationId xmlns:a16="http://schemas.microsoft.com/office/drawing/2014/main" id="{1CB06BC3-6B7E-49CA-9E88-DABAB4A3ACCD}"/>
              </a:ext>
            </a:extLst>
          </p:cNvPr>
          <p:cNvSpPr>
            <a:spLocks noGrp="1"/>
          </p:cNvSpPr>
          <p:nvPr>
            <p:ph type="body" sz="quarter" idx="18" hasCustomPrompt="1"/>
          </p:nvPr>
        </p:nvSpPr>
        <p:spPr>
          <a:xfrm>
            <a:off x="8378371" y="573313"/>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2" name="Text Placeholder 3">
            <a:extLst>
              <a:ext uri="{FF2B5EF4-FFF2-40B4-BE49-F238E27FC236}">
                <a16:creationId xmlns:a16="http://schemas.microsoft.com/office/drawing/2014/main" id="{50C4A67B-52D5-4062-A272-BA58EE1C7679}"/>
              </a:ext>
            </a:extLst>
          </p:cNvPr>
          <p:cNvSpPr>
            <a:spLocks noGrp="1"/>
          </p:cNvSpPr>
          <p:nvPr>
            <p:ph type="body" sz="quarter" idx="28" hasCustomPrompt="1"/>
          </p:nvPr>
        </p:nvSpPr>
        <p:spPr>
          <a:xfrm>
            <a:off x="5249657" y="573313"/>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3" name="Text Placeholder 3">
            <a:extLst>
              <a:ext uri="{FF2B5EF4-FFF2-40B4-BE49-F238E27FC236}">
                <a16:creationId xmlns:a16="http://schemas.microsoft.com/office/drawing/2014/main" id="{F90E7F08-C2D4-4BE9-AF25-1141B5BFE283}"/>
              </a:ext>
            </a:extLst>
          </p:cNvPr>
          <p:cNvSpPr>
            <a:spLocks noGrp="1"/>
          </p:cNvSpPr>
          <p:nvPr>
            <p:ph type="body" sz="quarter" idx="29" hasCustomPrompt="1"/>
          </p:nvPr>
        </p:nvSpPr>
        <p:spPr>
          <a:xfrm>
            <a:off x="8378371" y="3268980"/>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4" name="Text Placeholder 3">
            <a:extLst>
              <a:ext uri="{FF2B5EF4-FFF2-40B4-BE49-F238E27FC236}">
                <a16:creationId xmlns:a16="http://schemas.microsoft.com/office/drawing/2014/main" id="{7AB24D28-5FCA-4A00-A664-5BF1ECB3AAF8}"/>
              </a:ext>
            </a:extLst>
          </p:cNvPr>
          <p:cNvSpPr>
            <a:spLocks noGrp="1"/>
          </p:cNvSpPr>
          <p:nvPr>
            <p:ph type="body" sz="quarter" idx="30" hasCustomPrompt="1"/>
          </p:nvPr>
        </p:nvSpPr>
        <p:spPr>
          <a:xfrm>
            <a:off x="5249657" y="3268980"/>
            <a:ext cx="3127829" cy="2692401"/>
          </a:xfrm>
          <a:noFill/>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22" name="Picture Placeholder 8">
            <a:extLst>
              <a:ext uri="{FF2B5EF4-FFF2-40B4-BE49-F238E27FC236}">
                <a16:creationId xmlns:a16="http://schemas.microsoft.com/office/drawing/2014/main" id="{AB2D8200-1620-471E-8D18-D5CBD36AA7CC}"/>
              </a:ext>
            </a:extLst>
          </p:cNvPr>
          <p:cNvSpPr>
            <a:spLocks noGrp="1"/>
          </p:cNvSpPr>
          <p:nvPr>
            <p:ph type="pic" sz="quarter" idx="21" hasCustomPrompt="1"/>
          </p:nvPr>
        </p:nvSpPr>
        <p:spPr>
          <a:xfrm>
            <a:off x="6196351"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30" name="Picture Placeholder 8">
            <a:extLst>
              <a:ext uri="{FF2B5EF4-FFF2-40B4-BE49-F238E27FC236}">
                <a16:creationId xmlns:a16="http://schemas.microsoft.com/office/drawing/2014/main" id="{D7EEE9FB-ACE8-4CFE-ADD6-0B178E8DED54}"/>
              </a:ext>
            </a:extLst>
          </p:cNvPr>
          <p:cNvSpPr>
            <a:spLocks noGrp="1"/>
          </p:cNvSpPr>
          <p:nvPr>
            <p:ph type="pic" sz="quarter" idx="26" hasCustomPrompt="1"/>
          </p:nvPr>
        </p:nvSpPr>
        <p:spPr>
          <a:xfrm>
            <a:off x="6196351"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31" name="Picture Placeholder 8">
            <a:extLst>
              <a:ext uri="{FF2B5EF4-FFF2-40B4-BE49-F238E27FC236}">
                <a16:creationId xmlns:a16="http://schemas.microsoft.com/office/drawing/2014/main" id="{60F714B4-0CDC-498E-9FE9-5CF0100BF9E1}"/>
              </a:ext>
            </a:extLst>
          </p:cNvPr>
          <p:cNvSpPr>
            <a:spLocks noGrp="1"/>
          </p:cNvSpPr>
          <p:nvPr>
            <p:ph type="pic" sz="quarter" idx="27" hasCustomPrompt="1"/>
          </p:nvPr>
        </p:nvSpPr>
        <p:spPr>
          <a:xfrm>
            <a:off x="9325065"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29" name="Picture Placeholder 8">
            <a:extLst>
              <a:ext uri="{FF2B5EF4-FFF2-40B4-BE49-F238E27FC236}">
                <a16:creationId xmlns:a16="http://schemas.microsoft.com/office/drawing/2014/main" id="{77116F17-A99C-4B7F-9F7E-291FB22112F7}"/>
              </a:ext>
            </a:extLst>
          </p:cNvPr>
          <p:cNvSpPr>
            <a:spLocks noGrp="1"/>
          </p:cNvSpPr>
          <p:nvPr>
            <p:ph type="pic" sz="quarter" idx="25" hasCustomPrompt="1"/>
          </p:nvPr>
        </p:nvSpPr>
        <p:spPr>
          <a:xfrm>
            <a:off x="9325065"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Tree>
    <p:extLst>
      <p:ext uri="{BB962C8B-B14F-4D97-AF65-F5344CB8AC3E}">
        <p14:creationId xmlns:p14="http://schemas.microsoft.com/office/powerpoint/2010/main" val="27764396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con Grid - Red/Burgun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4572000"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dirty="0"/>
              <a:t>Click to enter text</a:t>
            </a:r>
          </a:p>
          <a:p>
            <a:pPr lvl="1"/>
            <a:r>
              <a:rPr lang="en-US" dirty="0"/>
              <a:t>Second level</a:t>
            </a:r>
          </a:p>
          <a:p>
            <a:pPr lvl="2"/>
            <a:r>
              <a:rPr lang="en-US" dirty="0"/>
              <a:t>Third level</a:t>
            </a:r>
          </a:p>
        </p:txBody>
      </p:sp>
      <p:sp>
        <p:nvSpPr>
          <p:cNvPr id="15" name="Text Placeholder 3">
            <a:extLst>
              <a:ext uri="{FF2B5EF4-FFF2-40B4-BE49-F238E27FC236}">
                <a16:creationId xmlns:a16="http://schemas.microsoft.com/office/drawing/2014/main" id="{1CB06BC3-6B7E-49CA-9E88-DABAB4A3ACCD}"/>
              </a:ext>
            </a:extLst>
          </p:cNvPr>
          <p:cNvSpPr>
            <a:spLocks noGrp="1"/>
          </p:cNvSpPr>
          <p:nvPr>
            <p:ph type="body" sz="quarter" idx="18" hasCustomPrompt="1"/>
          </p:nvPr>
        </p:nvSpPr>
        <p:spPr>
          <a:xfrm>
            <a:off x="8378371" y="573313"/>
            <a:ext cx="3127829" cy="2692401"/>
          </a:xfrm>
          <a:solidFill>
            <a:schemeClr val="accent1"/>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2" name="Text Placeholder 3">
            <a:extLst>
              <a:ext uri="{FF2B5EF4-FFF2-40B4-BE49-F238E27FC236}">
                <a16:creationId xmlns:a16="http://schemas.microsoft.com/office/drawing/2014/main" id="{50C4A67B-52D5-4062-A272-BA58EE1C7679}"/>
              </a:ext>
            </a:extLst>
          </p:cNvPr>
          <p:cNvSpPr>
            <a:spLocks noGrp="1"/>
          </p:cNvSpPr>
          <p:nvPr>
            <p:ph type="body" sz="quarter" idx="28" hasCustomPrompt="1"/>
          </p:nvPr>
        </p:nvSpPr>
        <p:spPr>
          <a:xfrm>
            <a:off x="5249657" y="573313"/>
            <a:ext cx="3127829" cy="2692401"/>
          </a:xfrm>
          <a:solidFill>
            <a:schemeClr val="accent4"/>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3" name="Text Placeholder 3">
            <a:extLst>
              <a:ext uri="{FF2B5EF4-FFF2-40B4-BE49-F238E27FC236}">
                <a16:creationId xmlns:a16="http://schemas.microsoft.com/office/drawing/2014/main" id="{F90E7F08-C2D4-4BE9-AF25-1141B5BFE283}"/>
              </a:ext>
            </a:extLst>
          </p:cNvPr>
          <p:cNvSpPr>
            <a:spLocks noGrp="1"/>
          </p:cNvSpPr>
          <p:nvPr>
            <p:ph type="body" sz="quarter" idx="29" hasCustomPrompt="1"/>
          </p:nvPr>
        </p:nvSpPr>
        <p:spPr>
          <a:xfrm>
            <a:off x="8378371" y="3268980"/>
            <a:ext cx="3127829" cy="2692401"/>
          </a:xfrm>
          <a:solidFill>
            <a:schemeClr val="accent4"/>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34" name="Text Placeholder 3">
            <a:extLst>
              <a:ext uri="{FF2B5EF4-FFF2-40B4-BE49-F238E27FC236}">
                <a16:creationId xmlns:a16="http://schemas.microsoft.com/office/drawing/2014/main" id="{7AB24D28-5FCA-4A00-A664-5BF1ECB3AAF8}"/>
              </a:ext>
            </a:extLst>
          </p:cNvPr>
          <p:cNvSpPr>
            <a:spLocks noGrp="1"/>
          </p:cNvSpPr>
          <p:nvPr>
            <p:ph type="body" sz="quarter" idx="30" hasCustomPrompt="1"/>
          </p:nvPr>
        </p:nvSpPr>
        <p:spPr>
          <a:xfrm>
            <a:off x="5249657" y="3268980"/>
            <a:ext cx="3127829" cy="2692401"/>
          </a:xfrm>
          <a:solidFill>
            <a:schemeClr val="accent1"/>
          </a:solidFill>
          <a:ln w="12700">
            <a:noFill/>
          </a:ln>
        </p:spPr>
        <p:txBody>
          <a:bodyPr lIns="91440" tIns="91440" rIns="91440" bIns="347472" anchor="b" anchorCtr="0"/>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sz="1000" dirty="0"/>
              <a:t>Edit title, Georgia Bold</a:t>
            </a:r>
            <a:br>
              <a:rPr lang="en-US" sz="1000" dirty="0"/>
            </a:br>
            <a:r>
              <a:rPr lang="en-US" sz="1000" dirty="0"/>
              <a:t>Edit info line 1, Calibri Regular</a:t>
            </a:r>
            <a:br>
              <a:rPr lang="en-US" sz="1000" dirty="0"/>
            </a:br>
            <a:r>
              <a:rPr lang="en-US" sz="1000" dirty="0"/>
              <a:t>Edit info line 2, Calibri Italic</a:t>
            </a:r>
          </a:p>
        </p:txBody>
      </p:sp>
      <p:sp>
        <p:nvSpPr>
          <p:cNvPr id="13" name="Picture Placeholder 8">
            <a:extLst>
              <a:ext uri="{FF2B5EF4-FFF2-40B4-BE49-F238E27FC236}">
                <a16:creationId xmlns:a16="http://schemas.microsoft.com/office/drawing/2014/main" id="{BC5A716F-0A54-44EB-884E-0AF6CEEEF812}"/>
              </a:ext>
            </a:extLst>
          </p:cNvPr>
          <p:cNvSpPr>
            <a:spLocks noGrp="1"/>
          </p:cNvSpPr>
          <p:nvPr>
            <p:ph type="pic" sz="quarter" idx="21" hasCustomPrompt="1"/>
          </p:nvPr>
        </p:nvSpPr>
        <p:spPr>
          <a:xfrm>
            <a:off x="6196351"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14" name="Picture Placeholder 8">
            <a:extLst>
              <a:ext uri="{FF2B5EF4-FFF2-40B4-BE49-F238E27FC236}">
                <a16:creationId xmlns:a16="http://schemas.microsoft.com/office/drawing/2014/main" id="{EAB8EB34-5CDF-4D4E-BB82-81072932FDD2}"/>
              </a:ext>
            </a:extLst>
          </p:cNvPr>
          <p:cNvSpPr>
            <a:spLocks noGrp="1"/>
          </p:cNvSpPr>
          <p:nvPr>
            <p:ph type="pic" sz="quarter" idx="26" hasCustomPrompt="1"/>
          </p:nvPr>
        </p:nvSpPr>
        <p:spPr>
          <a:xfrm>
            <a:off x="6196351"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16" name="Picture Placeholder 8">
            <a:extLst>
              <a:ext uri="{FF2B5EF4-FFF2-40B4-BE49-F238E27FC236}">
                <a16:creationId xmlns:a16="http://schemas.microsoft.com/office/drawing/2014/main" id="{1444009B-5991-4F30-A529-1672BBE81A14}"/>
              </a:ext>
            </a:extLst>
          </p:cNvPr>
          <p:cNvSpPr>
            <a:spLocks noGrp="1"/>
          </p:cNvSpPr>
          <p:nvPr>
            <p:ph type="pic" sz="quarter" idx="27" hasCustomPrompt="1"/>
          </p:nvPr>
        </p:nvSpPr>
        <p:spPr>
          <a:xfrm>
            <a:off x="9325065" y="3598450"/>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
        <p:nvSpPr>
          <p:cNvPr id="17" name="Picture Placeholder 8">
            <a:extLst>
              <a:ext uri="{FF2B5EF4-FFF2-40B4-BE49-F238E27FC236}">
                <a16:creationId xmlns:a16="http://schemas.microsoft.com/office/drawing/2014/main" id="{46F2CBA8-4BA4-4378-9B0C-2E3CD659D15F}"/>
              </a:ext>
            </a:extLst>
          </p:cNvPr>
          <p:cNvSpPr>
            <a:spLocks noGrp="1"/>
          </p:cNvSpPr>
          <p:nvPr>
            <p:ph type="pic" sz="quarter" idx="25" hasCustomPrompt="1"/>
          </p:nvPr>
        </p:nvSpPr>
        <p:spPr>
          <a:xfrm>
            <a:off x="9325065" y="886968"/>
            <a:ext cx="1234440" cy="1234440"/>
          </a:xfrm>
          <a:noFill/>
        </p:spPr>
        <p:txBody>
          <a:bodyPr lIns="0" tIns="45720" rIns="0"/>
          <a:lstStyle>
            <a:lvl1pPr marL="0" indent="0" algn="ctr">
              <a:spcAft>
                <a:spcPts val="0"/>
              </a:spcAft>
              <a:buNone/>
              <a:defRPr sz="1400" b="1" cap="all" baseline="0">
                <a:solidFill>
                  <a:srgbClr val="FF289F"/>
                </a:solidFill>
              </a:defRPr>
            </a:lvl1pPr>
          </a:lstStyle>
          <a:p>
            <a:r>
              <a:rPr lang="en-US" dirty="0"/>
              <a:t>Click icon to insert ICON</a:t>
            </a:r>
          </a:p>
        </p:txBody>
      </p:sp>
    </p:spTree>
    <p:extLst>
      <p:ext uri="{BB962C8B-B14F-4D97-AF65-F5344CB8AC3E}">
        <p14:creationId xmlns:p14="http://schemas.microsoft.com/office/powerpoint/2010/main" val="74362718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ography 1">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6187437" y="1676400"/>
            <a:ext cx="5433058" cy="4419600"/>
          </a:xfrm>
        </p:spPr>
        <p:txBody>
          <a:bodyPr numCol="1"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dirty="0"/>
              <a:t>Enter biography text here. Text will automatically flow to the second column. </a:t>
            </a:r>
            <a:r>
              <a:rPr lang="en-US" dirty="0" err="1"/>
              <a:t>Fugia</a:t>
            </a:r>
            <a:r>
              <a:rPr lang="en-US" dirty="0"/>
              <a:t> </a:t>
            </a:r>
            <a:r>
              <a:rPr lang="en-US" dirty="0" err="1"/>
              <a:t>nes</a:t>
            </a:r>
            <a:r>
              <a:rPr lang="en-US" dirty="0"/>
              <a:t> </a:t>
            </a:r>
            <a:r>
              <a:rPr lang="en-US" dirty="0" err="1"/>
              <a:t>ilit</a:t>
            </a:r>
            <a:r>
              <a:rPr lang="en-US" dirty="0"/>
              <a:t>, </a:t>
            </a:r>
            <a:r>
              <a:rPr lang="en-US" dirty="0" err="1"/>
              <a:t>ut</a:t>
            </a:r>
            <a:r>
              <a:rPr lang="en-US" dirty="0"/>
              <a:t> </a:t>
            </a:r>
            <a:r>
              <a:rPr lang="en-US" dirty="0" err="1"/>
              <a:t>officil</a:t>
            </a:r>
            <a:r>
              <a:rPr lang="en-US" dirty="0"/>
              <a:t> </a:t>
            </a:r>
            <a:r>
              <a:rPr lang="en-US" dirty="0" err="1"/>
              <a:t>iquias</a:t>
            </a:r>
            <a:r>
              <a:rPr lang="en-US" dirty="0"/>
              <a:t> </a:t>
            </a:r>
            <a:r>
              <a:rPr lang="en-US" dirty="0" err="1"/>
              <a:t>assit</a:t>
            </a:r>
            <a:r>
              <a:rPr lang="en-US" dirty="0"/>
              <a:t>, </a:t>
            </a:r>
            <a:r>
              <a:rPr lang="en-US" dirty="0" err="1"/>
              <a:t>offictur</a:t>
            </a:r>
            <a:r>
              <a:rPr lang="en-US" dirty="0"/>
              <a:t>? </a:t>
            </a:r>
            <a:r>
              <a:rPr lang="en-US" dirty="0" err="1"/>
              <a:t>Quiasit</a:t>
            </a:r>
            <a:r>
              <a:rPr lang="en-US" dirty="0"/>
              <a:t>, </a:t>
            </a:r>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a:t>
            </a:r>
          </a:p>
          <a:p>
            <a:pPr lvl="0"/>
            <a:r>
              <a:rPr lang="en-US" dirty="0"/>
              <a:t>Vit quos </a:t>
            </a:r>
            <a:r>
              <a:rPr lang="en-US" dirty="0" err="1"/>
              <a:t>doloribus</a:t>
            </a:r>
            <a:r>
              <a:rPr lang="en-US" dirty="0"/>
              <a:t> </a:t>
            </a:r>
            <a:r>
              <a:rPr lang="en-US" dirty="0" err="1"/>
              <a:t>inctias</a:t>
            </a:r>
            <a:r>
              <a:rPr lang="en-US" dirty="0"/>
              <a:t> </a:t>
            </a:r>
            <a:r>
              <a:rPr lang="en-US" dirty="0" err="1"/>
              <a:t>estotatiur</a:t>
            </a:r>
            <a:r>
              <a:rPr lang="en-US" dirty="0"/>
              <a:t> </a:t>
            </a:r>
            <a:r>
              <a:rPr lang="en-US" dirty="0" err="1"/>
              <a:t>aliquam</a:t>
            </a:r>
            <a:r>
              <a:rPr lang="en-US" dirty="0"/>
              <a:t> et </a:t>
            </a:r>
            <a:r>
              <a:rPr lang="en-US" dirty="0" err="1"/>
              <a:t>quae</a:t>
            </a:r>
            <a:r>
              <a:rPr lang="en-US" dirty="0"/>
              <a:t>. Nam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a:t>
            </a:r>
            <a:r>
              <a:rPr lang="en-US" dirty="0"/>
              <a:t>. </a:t>
            </a:r>
          </a:p>
          <a:p>
            <a:pPr lvl="0"/>
            <a:r>
              <a:rPr lang="en-US" dirty="0"/>
              <a:t>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velluptus</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a:t>
            </a:r>
            <a:r>
              <a:rPr lang="en-US" dirty="0" err="1"/>
              <a:t>si</a:t>
            </a:r>
            <a:r>
              <a:rPr lang="en-US" dirty="0"/>
              <a:t> </a:t>
            </a:r>
            <a:r>
              <a:rPr lang="en-US" dirty="0" err="1"/>
              <a:t>doluptatur</a:t>
            </a:r>
            <a:r>
              <a:rPr lang="en-US" dirty="0"/>
              <a:t> </a:t>
            </a:r>
            <a:r>
              <a:rPr lang="en-US" dirty="0" err="1"/>
              <a:t>accae</a:t>
            </a:r>
            <a:r>
              <a:rPr lang="en-US" dirty="0"/>
              <a:t> </a:t>
            </a:r>
            <a:r>
              <a:rPr lang="en-US" dirty="0" err="1"/>
              <a:t>vellam</a:t>
            </a:r>
            <a:r>
              <a:rPr lang="en-US" dirty="0"/>
              <a:t> </a:t>
            </a:r>
            <a:r>
              <a:rPr lang="en-US" dirty="0" err="1"/>
              <a:t>aut</a:t>
            </a:r>
            <a:r>
              <a:rPr lang="en-US" dirty="0"/>
              <a:t> pe </a:t>
            </a:r>
            <a:r>
              <a:rPr lang="en-US" dirty="0" err="1"/>
              <a:t>sunto</a:t>
            </a:r>
            <a:r>
              <a:rPr lang="en-US" dirty="0"/>
              <a:t> </a:t>
            </a:r>
            <a:r>
              <a:rPr lang="en-US" dirty="0" err="1"/>
              <a:t>dolupta</a:t>
            </a:r>
            <a:r>
              <a:rPr lang="en-US" dirty="0"/>
              <a:t> </a:t>
            </a:r>
            <a:r>
              <a:rPr lang="en-US" dirty="0" err="1"/>
              <a:t>temporem</a:t>
            </a:r>
            <a:r>
              <a:rPr lang="en-US" dirty="0"/>
              <a:t>. 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571500" y="587229"/>
            <a:ext cx="4478672" cy="5385732"/>
          </a:xfrm>
          <a:solidFill>
            <a:schemeClr val="tx2"/>
          </a:solidFill>
        </p:spPr>
        <p:txBody>
          <a:bodyPr lIns="0" tIns="1280160" rIns="0"/>
          <a:lstStyle>
            <a:lvl1pPr marL="0" indent="0" algn="ctr">
              <a:spcAft>
                <a:spcPts val="0"/>
              </a:spcAft>
              <a:buNone/>
              <a:defRPr sz="3200" b="1" cap="all" baseline="0">
                <a:solidFill>
                  <a:srgbClr val="FF289F"/>
                </a:solidFill>
              </a:defRPr>
            </a:lvl1pPr>
          </a:lstStyle>
          <a:p>
            <a:r>
              <a:rPr lang="en-US" dirty="0"/>
              <a:t>Click icon to </a:t>
            </a:r>
            <a:br>
              <a:rPr lang="en-US" dirty="0"/>
            </a:br>
            <a:r>
              <a:rPr lang="en-US" dirty="0"/>
              <a:t>insert image</a:t>
            </a:r>
          </a:p>
        </p:txBody>
      </p:sp>
      <p:sp>
        <p:nvSpPr>
          <p:cNvPr id="8" name="Text Placeholder 8">
            <a:extLst>
              <a:ext uri="{FF2B5EF4-FFF2-40B4-BE49-F238E27FC236}">
                <a16:creationId xmlns:a16="http://schemas.microsoft.com/office/drawing/2014/main" id="{20ABC3A8-5981-4266-AC6C-F83073229E62}"/>
              </a:ext>
            </a:extLst>
          </p:cNvPr>
          <p:cNvSpPr>
            <a:spLocks noGrp="1"/>
          </p:cNvSpPr>
          <p:nvPr>
            <p:ph type="body" sz="quarter" idx="17" hasCustomPrompt="1"/>
          </p:nvPr>
        </p:nvSpPr>
        <p:spPr>
          <a:xfrm>
            <a:off x="6187438" y="587229"/>
            <a:ext cx="5431536" cy="274320"/>
          </a:xfrm>
        </p:spPr>
        <p:txBody>
          <a:bodyPr anchor="b" anchorCtr="0"/>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dirty="0"/>
              <a:t>Click to enter Name</a:t>
            </a:r>
          </a:p>
        </p:txBody>
      </p:sp>
      <p:sp>
        <p:nvSpPr>
          <p:cNvPr id="10" name="Text Placeholder 6">
            <a:extLst>
              <a:ext uri="{FF2B5EF4-FFF2-40B4-BE49-F238E27FC236}">
                <a16:creationId xmlns:a16="http://schemas.microsoft.com/office/drawing/2014/main" id="{397778AB-4F78-4E9E-A3C2-B1BA573D843C}"/>
              </a:ext>
            </a:extLst>
          </p:cNvPr>
          <p:cNvSpPr>
            <a:spLocks noGrp="1"/>
          </p:cNvSpPr>
          <p:nvPr>
            <p:ph type="body" sz="quarter" idx="18" hasCustomPrompt="1"/>
          </p:nvPr>
        </p:nvSpPr>
        <p:spPr>
          <a:xfrm>
            <a:off x="6187438"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dirty="0"/>
              <a:t>Click to enter Position, Division (Bold Italic),</a:t>
            </a:r>
            <a:br>
              <a:rPr lang="en-US" dirty="0"/>
            </a:br>
            <a:r>
              <a:rPr lang="en-US" dirty="0"/>
              <a:t>Click to enter Location, State | Lincoln Financial Group (Bold Non-Italic)</a:t>
            </a:r>
          </a:p>
        </p:txBody>
      </p:sp>
    </p:spTree>
    <p:extLst>
      <p:ext uri="{BB962C8B-B14F-4D97-AF65-F5344CB8AC3E}">
        <p14:creationId xmlns:p14="http://schemas.microsoft.com/office/powerpoint/2010/main" val="547802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571500"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dirty="0"/>
              <a:t>Click to enter text</a:t>
            </a:r>
          </a:p>
          <a:p>
            <a:pPr lvl="1"/>
            <a:r>
              <a:rPr lang="en-US" dirty="0"/>
              <a:t>Click to enter text</a:t>
            </a:r>
          </a:p>
          <a:p>
            <a:pPr lvl="0"/>
            <a:r>
              <a:rPr lang="en-US" dirty="0"/>
              <a:t>Click to enter text</a:t>
            </a:r>
          </a:p>
          <a:p>
            <a:pPr lvl="1"/>
            <a:r>
              <a:rPr lang="en-US" dirty="0"/>
              <a:t>Click to enter text</a:t>
            </a:r>
          </a:p>
        </p:txBody>
      </p:sp>
      <p:sp>
        <p:nvSpPr>
          <p:cNvPr id="9" name="Text Placeholder 6">
            <a:extLst>
              <a:ext uri="{FF2B5EF4-FFF2-40B4-BE49-F238E27FC236}">
                <a16:creationId xmlns:a16="http://schemas.microsoft.com/office/drawing/2014/main" id="{6FDE5A25-09D0-4A77-89A8-60DFF4F0EEFC}"/>
              </a:ext>
            </a:extLst>
          </p:cNvPr>
          <p:cNvSpPr>
            <a:spLocks noGrp="1"/>
          </p:cNvSpPr>
          <p:nvPr>
            <p:ph type="body" sz="quarter" idx="12" hasCustomPrompt="1"/>
          </p:nvPr>
        </p:nvSpPr>
        <p:spPr>
          <a:xfrm>
            <a:off x="4704588"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startAt="9"/>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dirty="0"/>
              <a:t>To change the List Number place your cursor here, right-click and select “Numbering / Bullets and Numbering”, and enter a “Start at:” number.</a:t>
            </a:r>
          </a:p>
          <a:p>
            <a:pPr lvl="1"/>
            <a:r>
              <a:rPr lang="en-US" dirty="0"/>
              <a:t>Click to enter text</a:t>
            </a:r>
          </a:p>
          <a:p>
            <a:pPr lvl="0"/>
            <a:r>
              <a:rPr lang="en-US" dirty="0"/>
              <a:t>Click to enter text</a:t>
            </a:r>
          </a:p>
          <a:p>
            <a:pPr lvl="1"/>
            <a:r>
              <a:rPr lang="en-US" dirty="0"/>
              <a:t>Click to enter text</a:t>
            </a:r>
          </a:p>
        </p:txBody>
      </p:sp>
    </p:spTree>
    <p:extLst>
      <p:ext uri="{BB962C8B-B14F-4D97-AF65-F5344CB8AC3E}">
        <p14:creationId xmlns:p14="http://schemas.microsoft.com/office/powerpoint/2010/main" val="16986328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iography 2">
    <p:spTree>
      <p:nvGrpSpPr>
        <p:cNvPr id="1" name=""/>
        <p:cNvGrpSpPr/>
        <p:nvPr/>
      </p:nvGrpSpPr>
      <p:grpSpPr>
        <a:xfrm>
          <a:off x="0" y="0"/>
          <a:ext cx="0" cy="0"/>
          <a:chOff x="0" y="0"/>
          <a:chExt cx="0" cy="0"/>
        </a:xfrm>
      </p:grpSpPr>
      <p:sp>
        <p:nvSpPr>
          <p:cNvPr id="13" name="Picture Placeholder 8">
            <a:extLst>
              <a:ext uri="{FF2B5EF4-FFF2-40B4-BE49-F238E27FC236}">
                <a16:creationId xmlns:a16="http://schemas.microsoft.com/office/drawing/2014/main" id="{EA826AAF-7B4B-463C-8A39-28F2C189420B}"/>
              </a:ext>
            </a:extLst>
          </p:cNvPr>
          <p:cNvSpPr>
            <a:spLocks noGrp="1"/>
          </p:cNvSpPr>
          <p:nvPr>
            <p:ph type="pic" sz="quarter" idx="19" hasCustomPrompt="1"/>
          </p:nvPr>
        </p:nvSpPr>
        <p:spPr>
          <a:xfrm>
            <a:off x="7140302" y="587229"/>
            <a:ext cx="4478672" cy="5385732"/>
          </a:xfrm>
          <a:solidFill>
            <a:schemeClr val="tx2"/>
          </a:solidFill>
        </p:spPr>
        <p:txBody>
          <a:bodyPr lIns="0" tIns="1280160" rIns="0"/>
          <a:lstStyle>
            <a:lvl1pPr marL="0" indent="0" algn="ctr">
              <a:spcAft>
                <a:spcPts val="0"/>
              </a:spcAft>
              <a:buNone/>
              <a:defRPr sz="3200" b="1" cap="all" baseline="0">
                <a:solidFill>
                  <a:srgbClr val="FF289F"/>
                </a:solidFill>
              </a:defRPr>
            </a:lvl1pPr>
          </a:lstStyle>
          <a:p>
            <a:r>
              <a:rPr lang="en-US" dirty="0"/>
              <a:t>Click icon to </a:t>
            </a:r>
            <a:br>
              <a:rPr lang="en-US" dirty="0"/>
            </a:br>
            <a:r>
              <a:rPr lang="en-US" dirty="0"/>
              <a:t>insert image</a:t>
            </a:r>
          </a:p>
        </p:txBody>
      </p:sp>
      <p:sp>
        <p:nvSpPr>
          <p:cNvPr id="6" name="Text Placeholder 6">
            <a:extLst>
              <a:ext uri="{FF2B5EF4-FFF2-40B4-BE49-F238E27FC236}">
                <a16:creationId xmlns:a16="http://schemas.microsoft.com/office/drawing/2014/main" id="{203E8597-B5B4-9B45-B032-6773C17FF55E}"/>
              </a:ext>
            </a:extLst>
          </p:cNvPr>
          <p:cNvSpPr>
            <a:spLocks noGrp="1"/>
          </p:cNvSpPr>
          <p:nvPr>
            <p:ph type="body" sz="quarter" idx="11" hasCustomPrompt="1"/>
          </p:nvPr>
        </p:nvSpPr>
        <p:spPr>
          <a:xfrm>
            <a:off x="573026" y="1676400"/>
            <a:ext cx="5433058" cy="4419600"/>
          </a:xfrm>
        </p:spPr>
        <p:txBody>
          <a:bodyPr numCol="1"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dirty="0"/>
              <a:t>Enter biography text here. Text will automatically flow to the second column. </a:t>
            </a:r>
            <a:r>
              <a:rPr lang="en-US" dirty="0" err="1"/>
              <a:t>Fugia</a:t>
            </a:r>
            <a:r>
              <a:rPr lang="en-US" dirty="0"/>
              <a:t> </a:t>
            </a:r>
            <a:r>
              <a:rPr lang="en-US" dirty="0" err="1"/>
              <a:t>nes</a:t>
            </a:r>
            <a:r>
              <a:rPr lang="en-US" dirty="0"/>
              <a:t> </a:t>
            </a:r>
            <a:r>
              <a:rPr lang="en-US" dirty="0" err="1"/>
              <a:t>ilit</a:t>
            </a:r>
            <a:r>
              <a:rPr lang="en-US" dirty="0"/>
              <a:t>, </a:t>
            </a:r>
            <a:r>
              <a:rPr lang="en-US" dirty="0" err="1"/>
              <a:t>ut</a:t>
            </a:r>
            <a:r>
              <a:rPr lang="en-US" dirty="0"/>
              <a:t> </a:t>
            </a:r>
            <a:r>
              <a:rPr lang="en-US" dirty="0" err="1"/>
              <a:t>officil</a:t>
            </a:r>
            <a:r>
              <a:rPr lang="en-US" dirty="0"/>
              <a:t> </a:t>
            </a:r>
            <a:r>
              <a:rPr lang="en-US" dirty="0" err="1"/>
              <a:t>iquias</a:t>
            </a:r>
            <a:r>
              <a:rPr lang="en-US" dirty="0"/>
              <a:t> </a:t>
            </a:r>
            <a:r>
              <a:rPr lang="en-US" dirty="0" err="1"/>
              <a:t>assit</a:t>
            </a:r>
            <a:r>
              <a:rPr lang="en-US" dirty="0"/>
              <a:t>, </a:t>
            </a:r>
            <a:r>
              <a:rPr lang="en-US" dirty="0" err="1"/>
              <a:t>offictur</a:t>
            </a:r>
            <a:r>
              <a:rPr lang="en-US" dirty="0"/>
              <a:t>? </a:t>
            </a:r>
            <a:r>
              <a:rPr lang="en-US" dirty="0" err="1"/>
              <a:t>Quiasit</a:t>
            </a:r>
            <a:r>
              <a:rPr lang="en-US" dirty="0"/>
              <a:t>, </a:t>
            </a:r>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a:t>
            </a:r>
          </a:p>
          <a:p>
            <a:pPr lvl="0"/>
            <a:r>
              <a:rPr lang="en-US" dirty="0"/>
              <a:t>Vit quos </a:t>
            </a:r>
            <a:r>
              <a:rPr lang="en-US" dirty="0" err="1"/>
              <a:t>doloribus</a:t>
            </a:r>
            <a:r>
              <a:rPr lang="en-US" dirty="0"/>
              <a:t> </a:t>
            </a:r>
            <a:r>
              <a:rPr lang="en-US" dirty="0" err="1"/>
              <a:t>inctias</a:t>
            </a:r>
            <a:r>
              <a:rPr lang="en-US" dirty="0"/>
              <a:t> </a:t>
            </a:r>
            <a:r>
              <a:rPr lang="en-US" dirty="0" err="1"/>
              <a:t>estotatiur</a:t>
            </a:r>
            <a:r>
              <a:rPr lang="en-US" dirty="0"/>
              <a:t> </a:t>
            </a:r>
            <a:r>
              <a:rPr lang="en-US" dirty="0" err="1"/>
              <a:t>aliquam</a:t>
            </a:r>
            <a:r>
              <a:rPr lang="en-US" dirty="0"/>
              <a:t> et </a:t>
            </a:r>
            <a:r>
              <a:rPr lang="en-US" dirty="0" err="1"/>
              <a:t>quae</a:t>
            </a:r>
            <a:r>
              <a:rPr lang="en-US" dirty="0"/>
              <a:t>. Nam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a:t>
            </a:r>
            <a:r>
              <a:rPr lang="en-US" dirty="0"/>
              <a:t>. </a:t>
            </a:r>
          </a:p>
          <a:p>
            <a:pPr lvl="0"/>
            <a:r>
              <a:rPr lang="en-US" dirty="0"/>
              <a:t>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r>
              <a:rPr lang="en-US" dirty="0" err="1"/>
              <a:t>velluptus</a:t>
            </a:r>
            <a:r>
              <a:rPr lang="en-US" dirty="0"/>
              <a:t> </a:t>
            </a:r>
            <a:r>
              <a:rPr lang="en-US" dirty="0" err="1"/>
              <a:t>debis</a:t>
            </a:r>
            <a:r>
              <a:rPr lang="en-US" dirty="0"/>
              <a:t> </a:t>
            </a:r>
            <a:r>
              <a:rPr lang="en-US" dirty="0" err="1"/>
              <a:t>unti</a:t>
            </a:r>
            <a:r>
              <a:rPr lang="en-US" dirty="0"/>
              <a:t> </a:t>
            </a:r>
            <a:r>
              <a:rPr lang="en-US" dirty="0" err="1"/>
              <a:t>aute</a:t>
            </a:r>
            <a:r>
              <a:rPr lang="en-US" dirty="0"/>
              <a:t> </a:t>
            </a:r>
            <a:r>
              <a:rPr lang="en-US" dirty="0" err="1"/>
              <a:t>vollab</a:t>
            </a:r>
            <a:r>
              <a:rPr lang="en-US" dirty="0"/>
              <a:t> in </a:t>
            </a:r>
            <a:r>
              <a:rPr lang="en-US" dirty="0" err="1"/>
              <a:t>nes</a:t>
            </a:r>
            <a:r>
              <a:rPr lang="en-US" dirty="0"/>
              <a:t> </a:t>
            </a:r>
            <a:r>
              <a:rPr lang="en-US" dirty="0" err="1"/>
              <a:t>eosaere</a:t>
            </a:r>
            <a:r>
              <a:rPr lang="en-US" dirty="0"/>
              <a:t> </a:t>
            </a:r>
            <a:r>
              <a:rPr lang="en-US" dirty="0" err="1"/>
              <a:t>si</a:t>
            </a:r>
            <a:r>
              <a:rPr lang="en-US" dirty="0"/>
              <a:t> </a:t>
            </a:r>
            <a:r>
              <a:rPr lang="en-US" dirty="0" err="1"/>
              <a:t>doluptatur</a:t>
            </a:r>
            <a:r>
              <a:rPr lang="en-US" dirty="0"/>
              <a:t> </a:t>
            </a:r>
            <a:r>
              <a:rPr lang="en-US" dirty="0" err="1"/>
              <a:t>accae</a:t>
            </a:r>
            <a:r>
              <a:rPr lang="en-US" dirty="0"/>
              <a:t> </a:t>
            </a:r>
            <a:r>
              <a:rPr lang="en-US" dirty="0" err="1"/>
              <a:t>vellam</a:t>
            </a:r>
            <a:r>
              <a:rPr lang="en-US" dirty="0"/>
              <a:t> </a:t>
            </a:r>
            <a:r>
              <a:rPr lang="en-US" dirty="0" err="1"/>
              <a:t>aut</a:t>
            </a:r>
            <a:r>
              <a:rPr lang="en-US" dirty="0"/>
              <a:t> pe </a:t>
            </a:r>
            <a:r>
              <a:rPr lang="en-US" dirty="0" err="1"/>
              <a:t>sunto</a:t>
            </a:r>
            <a:r>
              <a:rPr lang="en-US" dirty="0"/>
              <a:t> </a:t>
            </a:r>
            <a:r>
              <a:rPr lang="en-US" dirty="0" err="1"/>
              <a:t>dolupta</a:t>
            </a:r>
            <a:r>
              <a:rPr lang="en-US" dirty="0"/>
              <a:t> </a:t>
            </a:r>
            <a:r>
              <a:rPr lang="en-US" dirty="0" err="1"/>
              <a:t>temporem</a:t>
            </a:r>
            <a:r>
              <a:rPr lang="en-US" dirty="0"/>
              <a:t>. 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p>
        </p:txBody>
      </p:sp>
      <p:sp>
        <p:nvSpPr>
          <p:cNvPr id="9" name="Text Placeholder 8">
            <a:extLst>
              <a:ext uri="{FF2B5EF4-FFF2-40B4-BE49-F238E27FC236}">
                <a16:creationId xmlns:a16="http://schemas.microsoft.com/office/drawing/2014/main" id="{8BF22918-3BEA-8740-938E-8CDDA6C56046}"/>
              </a:ext>
            </a:extLst>
          </p:cNvPr>
          <p:cNvSpPr>
            <a:spLocks noGrp="1"/>
          </p:cNvSpPr>
          <p:nvPr>
            <p:ph type="body" sz="quarter" idx="17" hasCustomPrompt="1"/>
          </p:nvPr>
        </p:nvSpPr>
        <p:spPr>
          <a:xfrm>
            <a:off x="573027" y="587229"/>
            <a:ext cx="5431536" cy="274320"/>
          </a:xfrm>
        </p:spPr>
        <p:txBody>
          <a:bodyPr anchor="b" anchorCtr="0"/>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dirty="0"/>
              <a:t>Click to enter Name</a:t>
            </a:r>
          </a:p>
        </p:txBody>
      </p:sp>
      <p:sp>
        <p:nvSpPr>
          <p:cNvPr id="11" name="Text Placeholder 6">
            <a:extLst>
              <a:ext uri="{FF2B5EF4-FFF2-40B4-BE49-F238E27FC236}">
                <a16:creationId xmlns:a16="http://schemas.microsoft.com/office/drawing/2014/main" id="{5EA63335-B891-7F44-8ABB-00CE408FF752}"/>
              </a:ext>
            </a:extLst>
          </p:cNvPr>
          <p:cNvSpPr>
            <a:spLocks noGrp="1"/>
          </p:cNvSpPr>
          <p:nvPr>
            <p:ph type="body" sz="quarter" idx="18" hasCustomPrompt="1"/>
          </p:nvPr>
        </p:nvSpPr>
        <p:spPr>
          <a:xfrm>
            <a:off x="573027"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dirty="0"/>
              <a:t>Click to enter Position, Division (Bold Italic),</a:t>
            </a:r>
            <a:br>
              <a:rPr lang="en-US" dirty="0"/>
            </a:br>
            <a:r>
              <a:rPr lang="en-US" dirty="0"/>
              <a:t>Click to enter Location, State | Lincoln Financial Group (Bold Non-Italic)</a:t>
            </a:r>
          </a:p>
        </p:txBody>
      </p:sp>
    </p:spTree>
    <p:extLst>
      <p:ext uri="{BB962C8B-B14F-4D97-AF65-F5344CB8AC3E}">
        <p14:creationId xmlns:p14="http://schemas.microsoft.com/office/powerpoint/2010/main" val="359130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iography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83690" y="1014984"/>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hasCustomPrompt="1"/>
          </p:nvPr>
        </p:nvSpPr>
        <p:spPr>
          <a:xfrm>
            <a:off x="2796539" y="3156597"/>
            <a:ext cx="8823959" cy="2836836"/>
          </a:xfrm>
        </p:spPr>
        <p:txBody>
          <a:bodyPr numCol="2"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dirty="0"/>
              <a:t>Enter biography text here. Text will automatically flow to the second column. </a:t>
            </a:r>
            <a:r>
              <a:rPr lang="en-US" dirty="0" err="1"/>
              <a:t>Fugia</a:t>
            </a:r>
            <a:r>
              <a:rPr lang="en-US" dirty="0"/>
              <a:t> </a:t>
            </a:r>
            <a:r>
              <a:rPr lang="en-US" dirty="0" err="1"/>
              <a:t>nes</a:t>
            </a:r>
            <a:r>
              <a:rPr lang="en-US" dirty="0"/>
              <a:t> </a:t>
            </a:r>
            <a:r>
              <a:rPr lang="en-US" dirty="0" err="1"/>
              <a:t>ilit</a:t>
            </a:r>
            <a:r>
              <a:rPr lang="en-US" dirty="0"/>
              <a:t>, </a:t>
            </a:r>
            <a:r>
              <a:rPr lang="en-US" dirty="0" err="1"/>
              <a:t>ut</a:t>
            </a:r>
            <a:r>
              <a:rPr lang="en-US" dirty="0"/>
              <a:t> </a:t>
            </a:r>
            <a:r>
              <a:rPr lang="en-US" dirty="0" err="1"/>
              <a:t>officil</a:t>
            </a:r>
            <a:r>
              <a:rPr lang="en-US" dirty="0"/>
              <a:t> </a:t>
            </a:r>
            <a:r>
              <a:rPr lang="en-US" dirty="0" err="1"/>
              <a:t>iquias</a:t>
            </a:r>
            <a:r>
              <a:rPr lang="en-US" dirty="0"/>
              <a:t> </a:t>
            </a:r>
            <a:r>
              <a:rPr lang="en-US" dirty="0" err="1"/>
              <a:t>assit</a:t>
            </a:r>
            <a:r>
              <a:rPr lang="en-US" dirty="0"/>
              <a:t>, </a:t>
            </a:r>
            <a:r>
              <a:rPr lang="en-US" dirty="0" err="1"/>
              <a:t>offictur</a:t>
            </a:r>
            <a:r>
              <a:rPr lang="en-US" dirty="0"/>
              <a:t>? </a:t>
            </a:r>
            <a:r>
              <a:rPr lang="en-US" dirty="0" err="1"/>
              <a:t>Quiasit</a:t>
            </a:r>
            <a:r>
              <a:rPr lang="en-US" dirty="0"/>
              <a:t>, </a:t>
            </a:r>
            <a:r>
              <a:rPr lang="en-US" dirty="0" err="1"/>
              <a:t>ommodi</a:t>
            </a:r>
            <a:r>
              <a:rPr lang="en-US" dirty="0"/>
              <a:t> </a:t>
            </a:r>
            <a:r>
              <a:rPr lang="en-US" dirty="0" err="1"/>
              <a:t>tem</a:t>
            </a:r>
            <a:r>
              <a:rPr lang="en-US" dirty="0"/>
              <a:t>. </a:t>
            </a:r>
            <a:r>
              <a:rPr lang="en-US" dirty="0" err="1"/>
              <a:t>Apid</a:t>
            </a:r>
            <a:r>
              <a:rPr lang="en-US" dirty="0"/>
              <a:t> </a:t>
            </a:r>
            <a:r>
              <a:rPr lang="en-US" dirty="0" err="1"/>
              <a:t>ullaccum</a:t>
            </a:r>
            <a:r>
              <a:rPr lang="en-US" dirty="0"/>
              <a:t>, </a:t>
            </a:r>
            <a:r>
              <a:rPr lang="en-US" dirty="0" err="1"/>
              <a:t>occumquo</a:t>
            </a:r>
            <a:r>
              <a:rPr lang="en-US" dirty="0"/>
              <a:t> dem qui </a:t>
            </a:r>
            <a:r>
              <a:rPr lang="en-US" dirty="0" err="1"/>
              <a:t>ditem</a:t>
            </a:r>
            <a:r>
              <a:rPr lang="en-US" dirty="0"/>
              <a:t> </a:t>
            </a:r>
            <a:r>
              <a:rPr lang="en-US" dirty="0" err="1"/>
              <a:t>sima</a:t>
            </a:r>
            <a:r>
              <a:rPr lang="en-US" dirty="0"/>
              <a:t> </a:t>
            </a:r>
            <a:r>
              <a:rPr lang="en-US" dirty="0" err="1"/>
              <a:t>nullamenis</a:t>
            </a:r>
            <a:r>
              <a:rPr lang="en-US" dirty="0"/>
              <a:t> ra nihil </a:t>
            </a:r>
            <a:r>
              <a:rPr lang="en-US" dirty="0" err="1"/>
              <a:t>magnitatem</a:t>
            </a:r>
            <a:r>
              <a:rPr lang="en-US" dirty="0"/>
              <a:t>. </a:t>
            </a:r>
            <a:r>
              <a:rPr lang="en-US" dirty="0" err="1"/>
              <a:t>Itate</a:t>
            </a:r>
            <a:r>
              <a:rPr lang="en-US" dirty="0"/>
              <a:t> </a:t>
            </a:r>
            <a:r>
              <a:rPr lang="en-US" dirty="0" err="1"/>
              <a:t>nihillutet</a:t>
            </a:r>
            <a:r>
              <a:rPr lang="en-US" dirty="0"/>
              <a:t> </a:t>
            </a:r>
            <a:r>
              <a:rPr lang="en-US" dirty="0" err="1"/>
              <a:t>audandi</a:t>
            </a:r>
            <a:r>
              <a:rPr lang="en-US" dirty="0"/>
              <a:t> </a:t>
            </a:r>
            <a:r>
              <a:rPr lang="en-US" dirty="0" err="1"/>
              <a:t>cullaut</a:t>
            </a:r>
            <a:r>
              <a:rPr lang="en-US" dirty="0"/>
              <a:t> fugit qui </a:t>
            </a:r>
            <a:r>
              <a:rPr lang="en-US" dirty="0" err="1"/>
              <a:t>nis</a:t>
            </a:r>
            <a:r>
              <a:rPr lang="en-US" dirty="0"/>
              <a:t> </a:t>
            </a:r>
            <a:r>
              <a:rPr lang="en-US" dirty="0" err="1"/>
              <a:t>il</a:t>
            </a:r>
            <a:r>
              <a:rPr lang="en-US" dirty="0"/>
              <a:t> </a:t>
            </a:r>
            <a:r>
              <a:rPr lang="en-US" dirty="0" err="1"/>
              <a:t>maionsedit</a:t>
            </a:r>
            <a:r>
              <a:rPr lang="en-US" dirty="0"/>
              <a:t> re </a:t>
            </a:r>
            <a:r>
              <a:rPr lang="en-US" dirty="0" err="1"/>
              <a:t>netur</a:t>
            </a:r>
            <a:r>
              <a:rPr lang="en-US" dirty="0"/>
              <a:t> </a:t>
            </a:r>
            <a:r>
              <a:rPr lang="en-US" dirty="0" err="1"/>
              <a:t>maio</a:t>
            </a:r>
            <a:r>
              <a:rPr lang="en-US" dirty="0"/>
              <a:t> </a:t>
            </a:r>
            <a:r>
              <a:rPr lang="en-US" dirty="0" err="1"/>
              <a:t>eos</a:t>
            </a:r>
            <a:r>
              <a:rPr lang="en-US" dirty="0"/>
              <a:t> </a:t>
            </a:r>
            <a:r>
              <a:rPr lang="en-US" dirty="0" err="1"/>
              <a:t>ullatem</a:t>
            </a:r>
            <a:r>
              <a:rPr lang="en-US" dirty="0"/>
              <a:t> </a:t>
            </a:r>
            <a:r>
              <a:rPr lang="en-US" dirty="0" err="1"/>
              <a:t>quae</a:t>
            </a:r>
            <a:r>
              <a:rPr lang="en-US" dirty="0"/>
              <a:t>. </a:t>
            </a:r>
          </a:p>
          <a:p>
            <a:pPr lvl="0"/>
            <a:r>
              <a:rPr lang="en-US" dirty="0"/>
              <a:t>Vit quos </a:t>
            </a:r>
            <a:r>
              <a:rPr lang="en-US" dirty="0" err="1"/>
              <a:t>doloribus</a:t>
            </a:r>
            <a:r>
              <a:rPr lang="en-US" dirty="0"/>
              <a:t> </a:t>
            </a:r>
            <a:r>
              <a:rPr lang="en-US" dirty="0" err="1"/>
              <a:t>inctias</a:t>
            </a:r>
            <a:r>
              <a:rPr lang="en-US" dirty="0"/>
              <a:t> </a:t>
            </a:r>
            <a:r>
              <a:rPr lang="en-US" dirty="0" err="1"/>
              <a:t>estotatiur</a:t>
            </a:r>
            <a:r>
              <a:rPr lang="en-US" dirty="0"/>
              <a:t> </a:t>
            </a:r>
            <a:r>
              <a:rPr lang="en-US" dirty="0" err="1"/>
              <a:t>aliquam</a:t>
            </a:r>
            <a:r>
              <a:rPr lang="en-US" dirty="0"/>
              <a:t> et </a:t>
            </a:r>
            <a:r>
              <a:rPr lang="en-US" dirty="0" err="1"/>
              <a:t>quae</a:t>
            </a:r>
            <a:r>
              <a:rPr lang="en-US" dirty="0"/>
              <a:t>. </a:t>
            </a:r>
            <a:br>
              <a:rPr lang="en-US" dirty="0"/>
            </a:br>
            <a:r>
              <a:rPr lang="en-US" dirty="0"/>
              <a:t>Nam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br>
              <a:rPr lang="en-US" dirty="0"/>
            </a:b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a:t>
            </a:r>
            <a:r>
              <a:rPr lang="en-US" dirty="0"/>
              <a:t> </a:t>
            </a:r>
            <a:r>
              <a:rPr lang="en-US" dirty="0" err="1"/>
              <a:t>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a:t>
            </a:r>
            <a:r>
              <a:rPr lang="en-US" dirty="0"/>
              <a:t>. </a:t>
            </a:r>
          </a:p>
          <a:p>
            <a:pPr lvl="0"/>
            <a:r>
              <a:rPr lang="en-US" dirty="0"/>
              <a:t>Ed ma </a:t>
            </a:r>
            <a:r>
              <a:rPr lang="en-US" dirty="0" err="1"/>
              <a:t>sint</a:t>
            </a:r>
            <a:r>
              <a:rPr lang="en-US" dirty="0"/>
              <a:t> de </a:t>
            </a:r>
            <a:r>
              <a:rPr lang="en-US" dirty="0" err="1"/>
              <a:t>quosseria</a:t>
            </a:r>
            <a:r>
              <a:rPr lang="en-US" dirty="0"/>
              <a:t> </a:t>
            </a:r>
            <a:r>
              <a:rPr lang="en-US" dirty="0" err="1"/>
              <a:t>dolum</a:t>
            </a:r>
            <a:r>
              <a:rPr lang="en-US" dirty="0"/>
              <a:t> </a:t>
            </a:r>
            <a:r>
              <a:rPr lang="en-US" dirty="0" err="1"/>
              <a:t>volor</a:t>
            </a:r>
            <a:r>
              <a:rPr lang="en-US" dirty="0"/>
              <a:t> </a:t>
            </a:r>
            <a:r>
              <a:rPr lang="en-US" dirty="0" err="1"/>
              <a:t>aditius</a:t>
            </a:r>
            <a:r>
              <a:rPr lang="en-US" dirty="0"/>
              <a:t> </a:t>
            </a:r>
            <a:r>
              <a:rPr lang="en-US" dirty="0" err="1"/>
              <a:t>dunt</a:t>
            </a:r>
            <a:r>
              <a:rPr lang="en-US" dirty="0"/>
              <a:t> as et quos </a:t>
            </a:r>
            <a:r>
              <a:rPr lang="en-US" dirty="0" err="1"/>
              <a:t>reptaquat</a:t>
            </a:r>
            <a:r>
              <a:rPr lang="en-US" dirty="0"/>
              <a:t> </a:t>
            </a:r>
            <a:r>
              <a:rPr lang="en-US" dirty="0" err="1"/>
              <a:t>minusdam</a:t>
            </a:r>
            <a:r>
              <a:rPr lang="en-US" dirty="0"/>
              <a:t> </a:t>
            </a:r>
            <a:r>
              <a:rPr lang="en-US" dirty="0" err="1"/>
              <a:t>quiam</a:t>
            </a:r>
            <a:r>
              <a:rPr lang="en-US" dirty="0"/>
              <a:t> a </a:t>
            </a:r>
            <a:r>
              <a:rPr lang="en-US" dirty="0" err="1"/>
              <a:t>eiciendem</a:t>
            </a:r>
            <a:r>
              <a:rPr lang="en-US" dirty="0"/>
              <a:t> et </a:t>
            </a:r>
            <a:r>
              <a:rPr lang="en-US" dirty="0" err="1"/>
              <a:t>quati</a:t>
            </a:r>
            <a:r>
              <a:rPr lang="en-US" dirty="0"/>
              <a:t> </a:t>
            </a:r>
            <a:r>
              <a:rPr lang="en-US" dirty="0" err="1"/>
              <a:t>blaboreiusam</a:t>
            </a:r>
            <a:r>
              <a:rPr lang="en-US" dirty="0"/>
              <a:t> </a:t>
            </a:r>
            <a:r>
              <a:rPr lang="en-US" dirty="0" err="1"/>
              <a:t>ut</a:t>
            </a:r>
            <a:r>
              <a:rPr lang="en-US" dirty="0"/>
              <a:t> et </a:t>
            </a:r>
            <a:r>
              <a:rPr lang="en-US" dirty="0" err="1"/>
              <a:t>voluptatur</a:t>
            </a:r>
            <a:r>
              <a:rPr lang="en-US" dirty="0"/>
              <a:t>, </a:t>
            </a:r>
            <a:r>
              <a:rPr lang="en-US" dirty="0" err="1"/>
              <a:t>tem</a:t>
            </a:r>
            <a:r>
              <a:rPr lang="en-US" dirty="0"/>
              <a:t> que </a:t>
            </a:r>
            <a:r>
              <a:rPr lang="en-US" dirty="0" err="1"/>
              <a:t>si</a:t>
            </a:r>
            <a:r>
              <a:rPr lang="en-US" dirty="0"/>
              <a:t> </a:t>
            </a:r>
            <a:r>
              <a:rPr lang="en-US" dirty="0" err="1"/>
              <a:t>ut</a:t>
            </a:r>
            <a:r>
              <a:rPr lang="en-US" dirty="0"/>
              <a:t> as </a:t>
            </a:r>
            <a:r>
              <a:rPr lang="en-US" dirty="0" err="1"/>
              <a:t>etam</a:t>
            </a:r>
            <a:r>
              <a:rPr lang="en-US" dirty="0"/>
              <a:t> </a:t>
            </a:r>
            <a:r>
              <a:rPr lang="en-US" dirty="0" err="1"/>
              <a:t>ut</a:t>
            </a:r>
            <a:r>
              <a:rPr lang="en-US" dirty="0"/>
              <a:t> </a:t>
            </a:r>
            <a:r>
              <a:rPr lang="en-US" dirty="0" err="1"/>
              <a:t>delic</a:t>
            </a:r>
            <a:r>
              <a:rPr lang="en-US" dirty="0"/>
              <a:t> </a:t>
            </a:r>
            <a:r>
              <a:rPr lang="en-US" dirty="0" err="1"/>
              <a:t>torehen</a:t>
            </a:r>
            <a:r>
              <a:rPr lang="en-US" dirty="0"/>
              <a:t> </a:t>
            </a:r>
            <a:r>
              <a:rPr lang="en-US" dirty="0" err="1"/>
              <a:t>ditatur</a:t>
            </a:r>
            <a:r>
              <a:rPr lang="en-US" dirty="0"/>
              <a:t>, quid </a:t>
            </a:r>
            <a:r>
              <a:rPr lang="en-US" dirty="0" err="1"/>
              <a:t>experuptus</a:t>
            </a:r>
            <a:r>
              <a:rPr lang="en-US" dirty="0"/>
              <a:t> </a:t>
            </a:r>
            <a:r>
              <a:rPr lang="en-US" dirty="0" err="1"/>
              <a:t>nonsequi</a:t>
            </a:r>
            <a:r>
              <a:rPr lang="en-US" dirty="0"/>
              <a:t> </a:t>
            </a:r>
            <a:r>
              <a:rPr lang="en-US" dirty="0" err="1"/>
              <a:t>officiis</a:t>
            </a:r>
            <a:r>
              <a:rPr lang="en-US" dirty="0"/>
              <a:t> </a:t>
            </a:r>
            <a:r>
              <a:rPr lang="en-US" dirty="0" err="1"/>
              <a:t>si</a:t>
            </a:r>
            <a:r>
              <a:rPr lang="en-US" dirty="0"/>
              <a:t> </a:t>
            </a:r>
            <a:r>
              <a:rPr lang="en-US" dirty="0" err="1"/>
              <a:t>consecaborro</a:t>
            </a:r>
            <a:r>
              <a:rPr lang="en-US" dirty="0"/>
              <a:t> </a:t>
            </a:r>
            <a:r>
              <a:rPr lang="en-US" dirty="0" err="1"/>
              <a:t>mos</a:t>
            </a:r>
            <a:r>
              <a:rPr lang="en-US" dirty="0"/>
              <a:t> de </a:t>
            </a:r>
            <a:r>
              <a:rPr lang="en-US" dirty="0" err="1"/>
              <a:t>venist</a:t>
            </a:r>
            <a:r>
              <a:rPr lang="en-US" dirty="0"/>
              <a:t>, </a:t>
            </a:r>
            <a:r>
              <a:rPr lang="en-US" dirty="0" err="1"/>
              <a:t>quodiatis</a:t>
            </a:r>
            <a:r>
              <a:rPr lang="en-US" dirty="0"/>
              <a:t> </a:t>
            </a:r>
            <a:r>
              <a:rPr lang="en-US" dirty="0" err="1"/>
              <a:t>praturia</a:t>
            </a:r>
            <a:r>
              <a:rPr lang="en-US" dirty="0"/>
              <a:t> que </a:t>
            </a:r>
            <a:r>
              <a:rPr lang="en-US" dirty="0" err="1"/>
              <a:t>volupta</a:t>
            </a:r>
            <a:r>
              <a:rPr lang="en-US" dirty="0"/>
              <a:t> vel </a:t>
            </a:r>
            <a:r>
              <a:rPr lang="en-US" dirty="0" err="1"/>
              <a:t>mo</a:t>
            </a:r>
            <a:r>
              <a:rPr lang="en-US" dirty="0"/>
              <a:t> </a:t>
            </a:r>
            <a:r>
              <a:rPr lang="en-US" dirty="0" err="1"/>
              <a:t>odit</a:t>
            </a:r>
            <a:r>
              <a:rPr lang="en-US" dirty="0"/>
              <a:t>, que </a:t>
            </a:r>
            <a:r>
              <a:rPr lang="en-US" dirty="0" err="1"/>
              <a:t>nimpos</a:t>
            </a:r>
            <a:r>
              <a:rPr lang="en-US" dirty="0"/>
              <a:t> doles </a:t>
            </a:r>
            <a:r>
              <a:rPr lang="en-US" dirty="0" err="1"/>
              <a:t>arioccaeperatem</a:t>
            </a:r>
            <a:r>
              <a:rPr lang="en-US" dirty="0"/>
              <a:t> </a:t>
            </a:r>
            <a:r>
              <a:rPr lang="en-US" dirty="0" err="1"/>
              <a:t>nis</a:t>
            </a:r>
            <a:r>
              <a:rPr lang="en-US" dirty="0"/>
              <a:t> </a:t>
            </a:r>
            <a:r>
              <a:rPr lang="en-US" dirty="0" err="1"/>
              <a:t>dionem</a:t>
            </a:r>
            <a:r>
              <a:rPr lang="en-US" dirty="0"/>
              <a:t>. </a:t>
            </a:r>
            <a:r>
              <a:rPr lang="en-US" dirty="0" err="1"/>
              <a:t>ius</a:t>
            </a:r>
            <a:r>
              <a:rPr lang="en-US" dirty="0"/>
              <a:t> </a:t>
            </a:r>
            <a:r>
              <a:rPr lang="en-US" dirty="0" err="1"/>
              <a:t>si</a:t>
            </a:r>
            <a:r>
              <a:rPr lang="en-US" dirty="0"/>
              <a:t> </a:t>
            </a:r>
            <a:r>
              <a:rPr lang="en-US" dirty="0" err="1"/>
              <a:t>cupta</a:t>
            </a:r>
            <a:r>
              <a:rPr lang="en-US" dirty="0"/>
              <a:t> que </a:t>
            </a:r>
            <a:r>
              <a:rPr lang="en-US" dirty="0" err="1"/>
              <a:t>nusapit</a:t>
            </a:r>
            <a:r>
              <a:rPr lang="en-US" dirty="0"/>
              <a:t> </a:t>
            </a:r>
            <a:r>
              <a:rPr lang="en-US" dirty="0" err="1"/>
              <a:t>venit</a:t>
            </a:r>
            <a:r>
              <a:rPr lang="en-US" dirty="0"/>
              <a:t>, sin </a:t>
            </a:r>
            <a:r>
              <a:rPr lang="en-US" dirty="0" err="1"/>
              <a:t>expla</a:t>
            </a:r>
            <a:r>
              <a:rPr lang="en-US" dirty="0"/>
              <a:t> quo </a:t>
            </a:r>
            <a:r>
              <a:rPr lang="en-US" dirty="0" err="1"/>
              <a:t>quia</a:t>
            </a:r>
            <a:r>
              <a:rPr lang="en-US" dirty="0"/>
              <a:t> quo </a:t>
            </a:r>
            <a:r>
              <a:rPr lang="en-US" dirty="0" err="1"/>
              <a:t>odi</a:t>
            </a:r>
            <a:r>
              <a:rPr lang="en-US" dirty="0"/>
              <a:t> </a:t>
            </a:r>
            <a:r>
              <a:rPr lang="en-US" dirty="0" err="1"/>
              <a:t>volupit</a:t>
            </a:r>
            <a:r>
              <a:rPr lang="en-US" dirty="0"/>
              <a:t> </a:t>
            </a:r>
            <a:r>
              <a:rPr lang="en-US" dirty="0" err="1"/>
              <a:t>fugiatem</a:t>
            </a:r>
            <a:r>
              <a:rPr lang="en-US" dirty="0"/>
              <a:t> rent in </a:t>
            </a:r>
            <a:r>
              <a:rPr lang="en-US" dirty="0" err="1"/>
              <a:t>exerunto</a:t>
            </a:r>
            <a:r>
              <a:rPr lang="en-US" dirty="0"/>
              <a:t>. </a:t>
            </a:r>
          </a:p>
        </p:txBody>
      </p:sp>
      <p:sp>
        <p:nvSpPr>
          <p:cNvPr id="9" name="Picture Placeholder 8">
            <a:extLst>
              <a:ext uri="{FF2B5EF4-FFF2-40B4-BE49-F238E27FC236}">
                <a16:creationId xmlns:a16="http://schemas.microsoft.com/office/drawing/2014/main" id="{E5790769-52DF-4D59-8200-83DF18A7D913}"/>
              </a:ext>
            </a:extLst>
          </p:cNvPr>
          <p:cNvSpPr>
            <a:spLocks noGrp="1"/>
          </p:cNvSpPr>
          <p:nvPr>
            <p:ph type="pic" sz="quarter" idx="12" hasCustomPrompt="1"/>
          </p:nvPr>
        </p:nvSpPr>
        <p:spPr>
          <a:xfrm>
            <a:off x="571501" y="2034066"/>
            <a:ext cx="1883664" cy="1883178"/>
          </a:xfrm>
          <a:solidFill>
            <a:schemeClr val="tx2"/>
          </a:solidFill>
        </p:spPr>
        <p:txBody>
          <a:bodyPr lIns="0" tIns="182880" rIns="0"/>
          <a:lstStyle>
            <a:lvl1pPr marL="0" indent="0" algn="ctr">
              <a:spcAft>
                <a:spcPts val="0"/>
              </a:spcAft>
              <a:buNone/>
              <a:defRPr b="1" cap="all" baseline="0">
                <a:solidFill>
                  <a:srgbClr val="FF289F"/>
                </a:solidFill>
              </a:defRPr>
            </a:lvl1pPr>
          </a:lstStyle>
          <a:p>
            <a:r>
              <a:rPr lang="en-US" dirty="0"/>
              <a:t>Click icon to </a:t>
            </a:r>
            <a:br>
              <a:rPr lang="en-US" dirty="0"/>
            </a:br>
            <a:r>
              <a:rPr lang="en-US" dirty="0"/>
              <a:t>insert image</a:t>
            </a:r>
          </a:p>
        </p:txBody>
      </p:sp>
      <p:sp>
        <p:nvSpPr>
          <p:cNvPr id="11" name="Text Placeholder 8">
            <a:extLst>
              <a:ext uri="{FF2B5EF4-FFF2-40B4-BE49-F238E27FC236}">
                <a16:creationId xmlns:a16="http://schemas.microsoft.com/office/drawing/2014/main" id="{8E7CC910-6526-D845-B9CB-0381576898F5}"/>
              </a:ext>
            </a:extLst>
          </p:cNvPr>
          <p:cNvSpPr>
            <a:spLocks noGrp="1"/>
          </p:cNvSpPr>
          <p:nvPr>
            <p:ph type="body" sz="quarter" idx="17" hasCustomPrompt="1"/>
          </p:nvPr>
        </p:nvSpPr>
        <p:spPr>
          <a:xfrm>
            <a:off x="2796539" y="2008666"/>
            <a:ext cx="5431536" cy="274320"/>
          </a:xfrm>
        </p:spPr>
        <p:txBody>
          <a:bodyPr anchor="b" anchorCtr="0"/>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dirty="0"/>
              <a:t>Click to enter Name</a:t>
            </a:r>
          </a:p>
        </p:txBody>
      </p:sp>
      <p:sp>
        <p:nvSpPr>
          <p:cNvPr id="12" name="Text Placeholder 6">
            <a:extLst>
              <a:ext uri="{FF2B5EF4-FFF2-40B4-BE49-F238E27FC236}">
                <a16:creationId xmlns:a16="http://schemas.microsoft.com/office/drawing/2014/main" id="{1BF05F45-D26F-2541-AECC-DE9ED4DFFB12}"/>
              </a:ext>
            </a:extLst>
          </p:cNvPr>
          <p:cNvSpPr>
            <a:spLocks noGrp="1"/>
          </p:cNvSpPr>
          <p:nvPr>
            <p:ph type="body" sz="quarter" idx="18" hasCustomPrompt="1"/>
          </p:nvPr>
        </p:nvSpPr>
        <p:spPr>
          <a:xfrm>
            <a:off x="2796539" y="2376371"/>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dirty="0"/>
              <a:t>Click to enter Position, Division (Bold Italic),</a:t>
            </a:r>
            <a:br>
              <a:rPr lang="en-US" dirty="0"/>
            </a:br>
            <a:r>
              <a:rPr lang="en-US" dirty="0"/>
              <a:t>Click to enter Location, State | Lincoln Financial Group (Bold Non-Italic)</a:t>
            </a:r>
          </a:p>
        </p:txBody>
      </p:sp>
    </p:spTree>
    <p:extLst>
      <p:ext uri="{BB962C8B-B14F-4D97-AF65-F5344CB8AC3E}">
        <p14:creationId xmlns:p14="http://schemas.microsoft.com/office/powerpoint/2010/main" val="31914015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p:txBody>
          <a:bodyPr/>
          <a:lstStyle>
            <a:lvl1pPr>
              <a:defRPr/>
            </a:lvl1pPr>
          </a:lstStyle>
          <a:p>
            <a:r>
              <a:rPr lang="en-US" dirty="0"/>
              <a:t>Click to enter title</a:t>
            </a:r>
          </a:p>
        </p:txBody>
      </p:sp>
      <p:sp>
        <p:nvSpPr>
          <p:cNvPr id="5" name="Text Placeholder 4">
            <a:extLst>
              <a:ext uri="{FF2B5EF4-FFF2-40B4-BE49-F238E27FC236}">
                <a16:creationId xmlns:a16="http://schemas.microsoft.com/office/drawing/2014/main" id="{664AB181-634A-49C4-9E92-2346D7A156F4}"/>
              </a:ext>
            </a:extLst>
          </p:cNvPr>
          <p:cNvSpPr>
            <a:spLocks noGrp="1"/>
          </p:cNvSpPr>
          <p:nvPr>
            <p:ph type="body" sz="quarter" idx="10" hasCustomPrompt="1"/>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dirty="0"/>
              <a:t>Click to enter subtitle</a:t>
            </a:r>
          </a:p>
        </p:txBody>
      </p:sp>
    </p:spTree>
    <p:extLst>
      <p:ext uri="{BB962C8B-B14F-4D97-AF65-F5344CB8AC3E}">
        <p14:creationId xmlns:p14="http://schemas.microsoft.com/office/powerpoint/2010/main" val="16804709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w/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622908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68354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hank You - Square">
    <p:spTree>
      <p:nvGrpSpPr>
        <p:cNvPr id="1" name=""/>
        <p:cNvGrpSpPr/>
        <p:nvPr/>
      </p:nvGrpSpPr>
      <p:grpSpPr>
        <a:xfrm>
          <a:off x="0" y="0"/>
          <a:ext cx="0" cy="0"/>
          <a:chOff x="0" y="0"/>
          <a:chExt cx="0" cy="0"/>
        </a:xfrm>
      </p:grpSpPr>
      <p:sp>
        <p:nvSpPr>
          <p:cNvPr id="17" name="Text Placeholder 10">
            <a:extLst>
              <a:ext uri="{FF2B5EF4-FFF2-40B4-BE49-F238E27FC236}">
                <a16:creationId xmlns:a16="http://schemas.microsoft.com/office/drawing/2014/main" id="{4C9B3DCA-FD59-47A1-82B6-730D2AF283C7}"/>
              </a:ext>
            </a:extLst>
          </p:cNvPr>
          <p:cNvSpPr>
            <a:spLocks noGrp="1"/>
          </p:cNvSpPr>
          <p:nvPr>
            <p:ph type="body" sz="quarter" idx="25" hasCustomPrompt="1"/>
          </p:nvPr>
        </p:nvSpPr>
        <p:spPr>
          <a:xfrm>
            <a:off x="6281928" y="573313"/>
            <a:ext cx="5330952" cy="5394960"/>
          </a:xfrm>
          <a:solidFill>
            <a:schemeClr val="bg1"/>
          </a:solidFill>
        </p:spPr>
        <p:txBody>
          <a:bodyPr/>
          <a:lstStyle>
            <a:lvl1pPr marL="0" indent="0">
              <a:buNone/>
              <a:defRPr/>
            </a:lvl1pPr>
          </a:lstStyle>
          <a:p>
            <a:pPr lvl="0"/>
            <a:r>
              <a:rPr lang="en-US" dirty="0"/>
              <a:t> </a:t>
            </a:r>
          </a:p>
        </p:txBody>
      </p:sp>
      <p:pic>
        <p:nvPicPr>
          <p:cNvPr id="9" name="Picture 8">
            <a:extLst>
              <a:ext uri="{FF2B5EF4-FFF2-40B4-BE49-F238E27FC236}">
                <a16:creationId xmlns:a16="http://schemas.microsoft.com/office/drawing/2014/main" id="{4FAAA8F2-B1CD-4C8B-9291-A6FD6271475C}"/>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572239" y="571500"/>
            <a:ext cx="1389888" cy="441314"/>
          </a:xfrm>
          <a:prstGeom prst="rect">
            <a:avLst/>
          </a:prstGeom>
        </p:spPr>
      </p:pic>
      <p:sp>
        <p:nvSpPr>
          <p:cNvPr id="18" name="Text Placeholder 20">
            <a:extLst>
              <a:ext uri="{FF2B5EF4-FFF2-40B4-BE49-F238E27FC236}">
                <a16:creationId xmlns:a16="http://schemas.microsoft.com/office/drawing/2014/main" id="{3DDE4039-A5B9-4536-8BBB-DB4B53EE33E8}"/>
              </a:ext>
            </a:extLst>
          </p:cNvPr>
          <p:cNvSpPr>
            <a:spLocks noGrp="1"/>
          </p:cNvSpPr>
          <p:nvPr>
            <p:ph type="body" sz="quarter" idx="11" hasCustomPrompt="1"/>
          </p:nvPr>
        </p:nvSpPr>
        <p:spPr>
          <a:xfrm>
            <a:off x="681139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19" name="Text Placeholder 22">
            <a:extLst>
              <a:ext uri="{FF2B5EF4-FFF2-40B4-BE49-F238E27FC236}">
                <a16:creationId xmlns:a16="http://schemas.microsoft.com/office/drawing/2014/main" id="{777C3A01-FEE9-49DB-A402-CB031262B021}"/>
              </a:ext>
            </a:extLst>
          </p:cNvPr>
          <p:cNvSpPr>
            <a:spLocks noGrp="1"/>
          </p:cNvSpPr>
          <p:nvPr>
            <p:ph type="body" sz="quarter" idx="12" hasCustomPrompt="1"/>
          </p:nvPr>
        </p:nvSpPr>
        <p:spPr>
          <a:xfrm>
            <a:off x="6811390" y="4608576"/>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2" name="Text Placeholder 20">
            <a:extLst>
              <a:ext uri="{FF2B5EF4-FFF2-40B4-BE49-F238E27FC236}">
                <a16:creationId xmlns:a16="http://schemas.microsoft.com/office/drawing/2014/main" id="{76667FB7-5CE2-4ABA-8289-2ABE931DA358}"/>
              </a:ext>
            </a:extLst>
          </p:cNvPr>
          <p:cNvSpPr>
            <a:spLocks noGrp="1"/>
          </p:cNvSpPr>
          <p:nvPr>
            <p:ph type="body" sz="quarter" idx="13" hasCustomPrompt="1"/>
          </p:nvPr>
        </p:nvSpPr>
        <p:spPr>
          <a:xfrm>
            <a:off x="921246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33" name="Text Placeholder 22">
            <a:extLst>
              <a:ext uri="{FF2B5EF4-FFF2-40B4-BE49-F238E27FC236}">
                <a16:creationId xmlns:a16="http://schemas.microsoft.com/office/drawing/2014/main" id="{F1EC7AE1-78D0-4F19-A28F-D4C8390E5B3F}"/>
              </a:ext>
            </a:extLst>
          </p:cNvPr>
          <p:cNvSpPr>
            <a:spLocks noGrp="1"/>
          </p:cNvSpPr>
          <p:nvPr>
            <p:ph type="body" sz="quarter" idx="14" hasCustomPrompt="1"/>
          </p:nvPr>
        </p:nvSpPr>
        <p:spPr>
          <a:xfrm>
            <a:off x="9212460" y="4608576"/>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4" name="Text Placeholder 20">
            <a:extLst>
              <a:ext uri="{FF2B5EF4-FFF2-40B4-BE49-F238E27FC236}">
                <a16:creationId xmlns:a16="http://schemas.microsoft.com/office/drawing/2014/main" id="{32EDC384-7C4A-498A-A937-9BBE58C42917}"/>
              </a:ext>
            </a:extLst>
          </p:cNvPr>
          <p:cNvSpPr>
            <a:spLocks noGrp="1"/>
          </p:cNvSpPr>
          <p:nvPr>
            <p:ph type="body" sz="quarter" idx="15" hasCustomPrompt="1"/>
          </p:nvPr>
        </p:nvSpPr>
        <p:spPr>
          <a:xfrm>
            <a:off x="681139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35" name="Text Placeholder 22">
            <a:extLst>
              <a:ext uri="{FF2B5EF4-FFF2-40B4-BE49-F238E27FC236}">
                <a16:creationId xmlns:a16="http://schemas.microsoft.com/office/drawing/2014/main" id="{7B434064-FCA1-45D5-A7E3-E9AB54548EC7}"/>
              </a:ext>
            </a:extLst>
          </p:cNvPr>
          <p:cNvSpPr>
            <a:spLocks noGrp="1"/>
          </p:cNvSpPr>
          <p:nvPr>
            <p:ph type="body" sz="quarter" idx="16" hasCustomPrompt="1"/>
          </p:nvPr>
        </p:nvSpPr>
        <p:spPr>
          <a:xfrm>
            <a:off x="6811390" y="5230368"/>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6" name="Text Placeholder 20">
            <a:extLst>
              <a:ext uri="{FF2B5EF4-FFF2-40B4-BE49-F238E27FC236}">
                <a16:creationId xmlns:a16="http://schemas.microsoft.com/office/drawing/2014/main" id="{75E9C9DC-8504-4787-9D51-40003A594BCD}"/>
              </a:ext>
            </a:extLst>
          </p:cNvPr>
          <p:cNvSpPr>
            <a:spLocks noGrp="1"/>
          </p:cNvSpPr>
          <p:nvPr>
            <p:ph type="body" sz="quarter" idx="17" hasCustomPrompt="1"/>
          </p:nvPr>
        </p:nvSpPr>
        <p:spPr>
          <a:xfrm>
            <a:off x="921246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dirty="0"/>
              <a:t>Presenter Name</a:t>
            </a:r>
          </a:p>
        </p:txBody>
      </p:sp>
      <p:sp>
        <p:nvSpPr>
          <p:cNvPr id="37" name="Text Placeholder 22">
            <a:extLst>
              <a:ext uri="{FF2B5EF4-FFF2-40B4-BE49-F238E27FC236}">
                <a16:creationId xmlns:a16="http://schemas.microsoft.com/office/drawing/2014/main" id="{BF8207EF-1F99-4034-B9AB-525981F3373E}"/>
              </a:ext>
            </a:extLst>
          </p:cNvPr>
          <p:cNvSpPr>
            <a:spLocks noGrp="1"/>
          </p:cNvSpPr>
          <p:nvPr>
            <p:ph type="body" sz="quarter" idx="18" hasCustomPrompt="1"/>
          </p:nvPr>
        </p:nvSpPr>
        <p:spPr>
          <a:xfrm>
            <a:off x="9212460" y="5230368"/>
            <a:ext cx="2286000" cy="320531"/>
          </a:xfrm>
        </p:spPr>
        <p:txBody>
          <a:bodyPr/>
          <a:lstStyle>
            <a:lvl1pPr marL="0" indent="0">
              <a:spcAft>
                <a:spcPts val="0"/>
              </a:spcAft>
              <a:buNone/>
              <a:defRPr sz="1000" i="1">
                <a:solidFill>
                  <a:schemeClr val="tx1"/>
                </a:solidFill>
              </a:defRPr>
            </a:lvl1pPr>
          </a:lstStyle>
          <a:p>
            <a:pPr lvl="0"/>
            <a:r>
              <a:rPr lang="en-US" dirty="0"/>
              <a:t>Presenter Title Line 1</a:t>
            </a:r>
            <a:br>
              <a:rPr lang="en-US" dirty="0"/>
            </a:br>
            <a:r>
              <a:rPr lang="en-US" dirty="0"/>
              <a:t>Presenter Title Line 2</a:t>
            </a:r>
          </a:p>
        </p:txBody>
      </p:sp>
      <p:sp>
        <p:nvSpPr>
          <p:cNvPr id="38" name="Text Placeholder 2">
            <a:extLst>
              <a:ext uri="{FF2B5EF4-FFF2-40B4-BE49-F238E27FC236}">
                <a16:creationId xmlns:a16="http://schemas.microsoft.com/office/drawing/2014/main" id="{82958471-0F33-4F21-95BA-C119180B9A63}"/>
              </a:ext>
            </a:extLst>
          </p:cNvPr>
          <p:cNvSpPr>
            <a:spLocks noGrp="1"/>
          </p:cNvSpPr>
          <p:nvPr>
            <p:ph type="body" idx="1" hasCustomPrompt="1"/>
          </p:nvPr>
        </p:nvSpPr>
        <p:spPr>
          <a:xfrm>
            <a:off x="6812280" y="1508760"/>
            <a:ext cx="4270248" cy="850392"/>
          </a:xfrm>
        </p:spPr>
        <p:txBody>
          <a:bodyPr anchor="t" anchorCtr="0"/>
          <a:lstStyle>
            <a:lvl1pPr marL="0" indent="0">
              <a:lnSpc>
                <a:spcPct val="100000"/>
              </a:lnSpc>
              <a:spcBef>
                <a:spcPts val="0"/>
              </a:spcBef>
              <a:spcAft>
                <a:spcPts val="0"/>
              </a:spcAft>
              <a:buNone/>
              <a:defRPr sz="54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Thank You</a:t>
            </a:r>
          </a:p>
        </p:txBody>
      </p:sp>
    </p:spTree>
    <p:extLst>
      <p:ext uri="{BB962C8B-B14F-4D97-AF65-F5344CB8AC3E}">
        <p14:creationId xmlns:p14="http://schemas.microsoft.com/office/powerpoint/2010/main" val="234477513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ank You - Dark Burgundy">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11389"/>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err="1"/>
              <a:t>Thank</a:t>
            </a:r>
            <a:r>
              <a:rPr lang="sv-SE" dirty="0"/>
              <a:t> </a:t>
            </a:r>
            <a:r>
              <a:rPr lang="sv-SE" dirty="0" err="1"/>
              <a:t>You</a:t>
            </a:r>
            <a:endParaRPr lang="sv-SE" dirty="0"/>
          </a:p>
        </p:txBody>
      </p:sp>
      <p:sp>
        <p:nvSpPr>
          <p:cNvPr id="8" name="Text Placeholder 20">
            <a:extLst>
              <a:ext uri="{FF2B5EF4-FFF2-40B4-BE49-F238E27FC236}">
                <a16:creationId xmlns:a16="http://schemas.microsoft.com/office/drawing/2014/main" id="{821EC259-774A-4923-851B-D190EFFFE98A}"/>
              </a:ext>
            </a:extLst>
          </p:cNvPr>
          <p:cNvSpPr>
            <a:spLocks noGrp="1"/>
          </p:cNvSpPr>
          <p:nvPr>
            <p:ph type="body" sz="quarter" idx="11" hasCustomPrompt="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1</a:t>
            </a:r>
          </a:p>
        </p:txBody>
      </p:sp>
      <p:sp>
        <p:nvSpPr>
          <p:cNvPr id="9" name="Text Placeholder 22">
            <a:extLst>
              <a:ext uri="{FF2B5EF4-FFF2-40B4-BE49-F238E27FC236}">
                <a16:creationId xmlns:a16="http://schemas.microsoft.com/office/drawing/2014/main" id="{0ADD9F2F-473F-4CB5-9C96-90F75E955694}"/>
              </a:ext>
            </a:extLst>
          </p:cNvPr>
          <p:cNvSpPr>
            <a:spLocks noGrp="1"/>
          </p:cNvSpPr>
          <p:nvPr>
            <p:ph type="body" sz="quarter" idx="12" hasCustomPrompt="1"/>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0" name="Text Placeholder 20">
            <a:extLst>
              <a:ext uri="{FF2B5EF4-FFF2-40B4-BE49-F238E27FC236}">
                <a16:creationId xmlns:a16="http://schemas.microsoft.com/office/drawing/2014/main" id="{DFCE5448-C881-4EC8-9E92-D3009D93EBE2}"/>
              </a:ext>
            </a:extLst>
          </p:cNvPr>
          <p:cNvSpPr>
            <a:spLocks noGrp="1"/>
          </p:cNvSpPr>
          <p:nvPr>
            <p:ph type="body" sz="quarter" idx="13" hasCustomPrompt="1"/>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3</a:t>
            </a:r>
          </a:p>
        </p:txBody>
      </p:sp>
      <p:sp>
        <p:nvSpPr>
          <p:cNvPr id="11" name="Text Placeholder 22">
            <a:extLst>
              <a:ext uri="{FF2B5EF4-FFF2-40B4-BE49-F238E27FC236}">
                <a16:creationId xmlns:a16="http://schemas.microsoft.com/office/drawing/2014/main" id="{D51C8F76-C6CC-4052-96BB-07797225B44D}"/>
              </a:ext>
            </a:extLst>
          </p:cNvPr>
          <p:cNvSpPr>
            <a:spLocks noGrp="1"/>
          </p:cNvSpPr>
          <p:nvPr>
            <p:ph type="body" sz="quarter" idx="14" hasCustomPrompt="1"/>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2" name="Text Placeholder 20">
            <a:extLst>
              <a:ext uri="{FF2B5EF4-FFF2-40B4-BE49-F238E27FC236}">
                <a16:creationId xmlns:a16="http://schemas.microsoft.com/office/drawing/2014/main" id="{169ACBCA-B9BA-48FF-9A14-6F8AAF62E1FF}"/>
              </a:ext>
            </a:extLst>
          </p:cNvPr>
          <p:cNvSpPr>
            <a:spLocks noGrp="1"/>
          </p:cNvSpPr>
          <p:nvPr>
            <p:ph type="body" sz="quarter" idx="15" hasCustomPrompt="1"/>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2</a:t>
            </a:r>
          </a:p>
        </p:txBody>
      </p:sp>
      <p:sp>
        <p:nvSpPr>
          <p:cNvPr id="13" name="Text Placeholder 22">
            <a:extLst>
              <a:ext uri="{FF2B5EF4-FFF2-40B4-BE49-F238E27FC236}">
                <a16:creationId xmlns:a16="http://schemas.microsoft.com/office/drawing/2014/main" id="{49380173-6BBA-45BF-8EDA-7EDFE96C940E}"/>
              </a:ext>
            </a:extLst>
          </p:cNvPr>
          <p:cNvSpPr>
            <a:spLocks noGrp="1"/>
          </p:cNvSpPr>
          <p:nvPr>
            <p:ph type="body" sz="quarter" idx="16" hasCustomPrompt="1"/>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4" name="Text Placeholder 20">
            <a:extLst>
              <a:ext uri="{FF2B5EF4-FFF2-40B4-BE49-F238E27FC236}">
                <a16:creationId xmlns:a16="http://schemas.microsoft.com/office/drawing/2014/main" id="{368FD3BF-1FDA-4703-876E-709D27404A14}"/>
              </a:ext>
            </a:extLst>
          </p:cNvPr>
          <p:cNvSpPr>
            <a:spLocks noGrp="1"/>
          </p:cNvSpPr>
          <p:nvPr>
            <p:ph type="body" sz="quarter" idx="17" hasCustomPrompt="1"/>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4</a:t>
            </a:r>
          </a:p>
        </p:txBody>
      </p:sp>
      <p:sp>
        <p:nvSpPr>
          <p:cNvPr id="15" name="Text Placeholder 22">
            <a:extLst>
              <a:ext uri="{FF2B5EF4-FFF2-40B4-BE49-F238E27FC236}">
                <a16:creationId xmlns:a16="http://schemas.microsoft.com/office/drawing/2014/main" id="{13AF75D5-B215-433A-8171-7FE6C376E37C}"/>
              </a:ext>
            </a:extLst>
          </p:cNvPr>
          <p:cNvSpPr>
            <a:spLocks noGrp="1"/>
          </p:cNvSpPr>
          <p:nvPr>
            <p:ph type="body" sz="quarter" idx="18" hasCustomPrompt="1"/>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Tree>
    <p:extLst>
      <p:ext uri="{BB962C8B-B14F-4D97-AF65-F5344CB8AC3E}">
        <p14:creationId xmlns:p14="http://schemas.microsoft.com/office/powerpoint/2010/main" val="121831279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 Burgundy">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err="1"/>
              <a:t>Thank</a:t>
            </a:r>
            <a:r>
              <a:rPr lang="sv-SE" dirty="0"/>
              <a:t> </a:t>
            </a:r>
            <a:r>
              <a:rPr lang="sv-SE" dirty="0" err="1"/>
              <a:t>You</a:t>
            </a:r>
            <a:endParaRPr lang="sv-SE" dirty="0"/>
          </a:p>
        </p:txBody>
      </p:sp>
      <p:sp>
        <p:nvSpPr>
          <p:cNvPr id="8" name="Text Placeholder 20">
            <a:extLst>
              <a:ext uri="{FF2B5EF4-FFF2-40B4-BE49-F238E27FC236}">
                <a16:creationId xmlns:a16="http://schemas.microsoft.com/office/drawing/2014/main" id="{821EC259-774A-4923-851B-D190EFFFE98A}"/>
              </a:ext>
            </a:extLst>
          </p:cNvPr>
          <p:cNvSpPr>
            <a:spLocks noGrp="1"/>
          </p:cNvSpPr>
          <p:nvPr>
            <p:ph type="body" sz="quarter" idx="11" hasCustomPrompt="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1</a:t>
            </a:r>
          </a:p>
        </p:txBody>
      </p:sp>
      <p:sp>
        <p:nvSpPr>
          <p:cNvPr id="9" name="Text Placeholder 22">
            <a:extLst>
              <a:ext uri="{FF2B5EF4-FFF2-40B4-BE49-F238E27FC236}">
                <a16:creationId xmlns:a16="http://schemas.microsoft.com/office/drawing/2014/main" id="{0ADD9F2F-473F-4CB5-9C96-90F75E955694}"/>
              </a:ext>
            </a:extLst>
          </p:cNvPr>
          <p:cNvSpPr>
            <a:spLocks noGrp="1"/>
          </p:cNvSpPr>
          <p:nvPr>
            <p:ph type="body" sz="quarter" idx="12" hasCustomPrompt="1"/>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0" name="Text Placeholder 20">
            <a:extLst>
              <a:ext uri="{FF2B5EF4-FFF2-40B4-BE49-F238E27FC236}">
                <a16:creationId xmlns:a16="http://schemas.microsoft.com/office/drawing/2014/main" id="{DFCE5448-C881-4EC8-9E92-D3009D93EBE2}"/>
              </a:ext>
            </a:extLst>
          </p:cNvPr>
          <p:cNvSpPr>
            <a:spLocks noGrp="1"/>
          </p:cNvSpPr>
          <p:nvPr>
            <p:ph type="body" sz="quarter" idx="13" hasCustomPrompt="1"/>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3</a:t>
            </a:r>
          </a:p>
        </p:txBody>
      </p:sp>
      <p:sp>
        <p:nvSpPr>
          <p:cNvPr id="11" name="Text Placeholder 22">
            <a:extLst>
              <a:ext uri="{FF2B5EF4-FFF2-40B4-BE49-F238E27FC236}">
                <a16:creationId xmlns:a16="http://schemas.microsoft.com/office/drawing/2014/main" id="{D51C8F76-C6CC-4052-96BB-07797225B44D}"/>
              </a:ext>
            </a:extLst>
          </p:cNvPr>
          <p:cNvSpPr>
            <a:spLocks noGrp="1"/>
          </p:cNvSpPr>
          <p:nvPr>
            <p:ph type="body" sz="quarter" idx="14" hasCustomPrompt="1"/>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2" name="Text Placeholder 20">
            <a:extLst>
              <a:ext uri="{FF2B5EF4-FFF2-40B4-BE49-F238E27FC236}">
                <a16:creationId xmlns:a16="http://schemas.microsoft.com/office/drawing/2014/main" id="{169ACBCA-B9BA-48FF-9A14-6F8AAF62E1FF}"/>
              </a:ext>
            </a:extLst>
          </p:cNvPr>
          <p:cNvSpPr>
            <a:spLocks noGrp="1"/>
          </p:cNvSpPr>
          <p:nvPr>
            <p:ph type="body" sz="quarter" idx="15" hasCustomPrompt="1"/>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2</a:t>
            </a:r>
          </a:p>
        </p:txBody>
      </p:sp>
      <p:sp>
        <p:nvSpPr>
          <p:cNvPr id="13" name="Text Placeholder 22">
            <a:extLst>
              <a:ext uri="{FF2B5EF4-FFF2-40B4-BE49-F238E27FC236}">
                <a16:creationId xmlns:a16="http://schemas.microsoft.com/office/drawing/2014/main" id="{49380173-6BBA-45BF-8EDA-7EDFE96C940E}"/>
              </a:ext>
            </a:extLst>
          </p:cNvPr>
          <p:cNvSpPr>
            <a:spLocks noGrp="1"/>
          </p:cNvSpPr>
          <p:nvPr>
            <p:ph type="body" sz="quarter" idx="16" hasCustomPrompt="1"/>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4" name="Text Placeholder 20">
            <a:extLst>
              <a:ext uri="{FF2B5EF4-FFF2-40B4-BE49-F238E27FC236}">
                <a16:creationId xmlns:a16="http://schemas.microsoft.com/office/drawing/2014/main" id="{368FD3BF-1FDA-4703-876E-709D27404A14}"/>
              </a:ext>
            </a:extLst>
          </p:cNvPr>
          <p:cNvSpPr>
            <a:spLocks noGrp="1"/>
          </p:cNvSpPr>
          <p:nvPr>
            <p:ph type="body" sz="quarter" idx="17" hasCustomPrompt="1"/>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4</a:t>
            </a:r>
          </a:p>
        </p:txBody>
      </p:sp>
      <p:sp>
        <p:nvSpPr>
          <p:cNvPr id="15" name="Text Placeholder 22">
            <a:extLst>
              <a:ext uri="{FF2B5EF4-FFF2-40B4-BE49-F238E27FC236}">
                <a16:creationId xmlns:a16="http://schemas.microsoft.com/office/drawing/2014/main" id="{13AF75D5-B215-433A-8171-7FE6C376E37C}"/>
              </a:ext>
            </a:extLst>
          </p:cNvPr>
          <p:cNvSpPr>
            <a:spLocks noGrp="1"/>
          </p:cNvSpPr>
          <p:nvPr>
            <p:ph type="body" sz="quarter" idx="18" hasCustomPrompt="1"/>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Tree>
    <p:extLst>
      <p:ext uri="{BB962C8B-B14F-4D97-AF65-F5344CB8AC3E}">
        <p14:creationId xmlns:p14="http://schemas.microsoft.com/office/powerpoint/2010/main" val="379609958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hank You - Red">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err="1"/>
              <a:t>Thank</a:t>
            </a:r>
            <a:r>
              <a:rPr lang="sv-SE" dirty="0"/>
              <a:t> </a:t>
            </a:r>
            <a:r>
              <a:rPr lang="sv-SE" dirty="0" err="1"/>
              <a:t>You</a:t>
            </a:r>
            <a:endParaRPr lang="sv-SE" dirty="0"/>
          </a:p>
        </p:txBody>
      </p:sp>
      <p:sp>
        <p:nvSpPr>
          <p:cNvPr id="8" name="Text Placeholder 20">
            <a:extLst>
              <a:ext uri="{FF2B5EF4-FFF2-40B4-BE49-F238E27FC236}">
                <a16:creationId xmlns:a16="http://schemas.microsoft.com/office/drawing/2014/main" id="{821EC259-774A-4923-851B-D190EFFFE98A}"/>
              </a:ext>
            </a:extLst>
          </p:cNvPr>
          <p:cNvSpPr>
            <a:spLocks noGrp="1"/>
          </p:cNvSpPr>
          <p:nvPr>
            <p:ph type="body" sz="quarter" idx="11" hasCustomPrompt="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1</a:t>
            </a:r>
          </a:p>
        </p:txBody>
      </p:sp>
      <p:sp>
        <p:nvSpPr>
          <p:cNvPr id="9" name="Text Placeholder 22">
            <a:extLst>
              <a:ext uri="{FF2B5EF4-FFF2-40B4-BE49-F238E27FC236}">
                <a16:creationId xmlns:a16="http://schemas.microsoft.com/office/drawing/2014/main" id="{0ADD9F2F-473F-4CB5-9C96-90F75E955694}"/>
              </a:ext>
            </a:extLst>
          </p:cNvPr>
          <p:cNvSpPr>
            <a:spLocks noGrp="1"/>
          </p:cNvSpPr>
          <p:nvPr>
            <p:ph type="body" sz="quarter" idx="12" hasCustomPrompt="1"/>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0" name="Text Placeholder 20">
            <a:extLst>
              <a:ext uri="{FF2B5EF4-FFF2-40B4-BE49-F238E27FC236}">
                <a16:creationId xmlns:a16="http://schemas.microsoft.com/office/drawing/2014/main" id="{DFCE5448-C881-4EC8-9E92-D3009D93EBE2}"/>
              </a:ext>
            </a:extLst>
          </p:cNvPr>
          <p:cNvSpPr>
            <a:spLocks noGrp="1"/>
          </p:cNvSpPr>
          <p:nvPr>
            <p:ph type="body" sz="quarter" idx="13" hasCustomPrompt="1"/>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3</a:t>
            </a:r>
          </a:p>
        </p:txBody>
      </p:sp>
      <p:sp>
        <p:nvSpPr>
          <p:cNvPr id="11" name="Text Placeholder 22">
            <a:extLst>
              <a:ext uri="{FF2B5EF4-FFF2-40B4-BE49-F238E27FC236}">
                <a16:creationId xmlns:a16="http://schemas.microsoft.com/office/drawing/2014/main" id="{D51C8F76-C6CC-4052-96BB-07797225B44D}"/>
              </a:ext>
            </a:extLst>
          </p:cNvPr>
          <p:cNvSpPr>
            <a:spLocks noGrp="1"/>
          </p:cNvSpPr>
          <p:nvPr>
            <p:ph type="body" sz="quarter" idx="14" hasCustomPrompt="1"/>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2" name="Text Placeholder 20">
            <a:extLst>
              <a:ext uri="{FF2B5EF4-FFF2-40B4-BE49-F238E27FC236}">
                <a16:creationId xmlns:a16="http://schemas.microsoft.com/office/drawing/2014/main" id="{169ACBCA-B9BA-48FF-9A14-6F8AAF62E1FF}"/>
              </a:ext>
            </a:extLst>
          </p:cNvPr>
          <p:cNvSpPr>
            <a:spLocks noGrp="1"/>
          </p:cNvSpPr>
          <p:nvPr>
            <p:ph type="body" sz="quarter" idx="15" hasCustomPrompt="1"/>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2</a:t>
            </a:r>
          </a:p>
        </p:txBody>
      </p:sp>
      <p:sp>
        <p:nvSpPr>
          <p:cNvPr id="13" name="Text Placeholder 22">
            <a:extLst>
              <a:ext uri="{FF2B5EF4-FFF2-40B4-BE49-F238E27FC236}">
                <a16:creationId xmlns:a16="http://schemas.microsoft.com/office/drawing/2014/main" id="{49380173-6BBA-45BF-8EDA-7EDFE96C940E}"/>
              </a:ext>
            </a:extLst>
          </p:cNvPr>
          <p:cNvSpPr>
            <a:spLocks noGrp="1"/>
          </p:cNvSpPr>
          <p:nvPr>
            <p:ph type="body" sz="quarter" idx="16" hasCustomPrompt="1"/>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
        <p:nvSpPr>
          <p:cNvPr id="14" name="Text Placeholder 20">
            <a:extLst>
              <a:ext uri="{FF2B5EF4-FFF2-40B4-BE49-F238E27FC236}">
                <a16:creationId xmlns:a16="http://schemas.microsoft.com/office/drawing/2014/main" id="{368FD3BF-1FDA-4703-876E-709D27404A14}"/>
              </a:ext>
            </a:extLst>
          </p:cNvPr>
          <p:cNvSpPr>
            <a:spLocks noGrp="1"/>
          </p:cNvSpPr>
          <p:nvPr>
            <p:ph type="body" sz="quarter" idx="17" hasCustomPrompt="1"/>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dirty="0"/>
              <a:t>Contact person name 4</a:t>
            </a:r>
          </a:p>
        </p:txBody>
      </p:sp>
      <p:sp>
        <p:nvSpPr>
          <p:cNvPr id="15" name="Text Placeholder 22">
            <a:extLst>
              <a:ext uri="{FF2B5EF4-FFF2-40B4-BE49-F238E27FC236}">
                <a16:creationId xmlns:a16="http://schemas.microsoft.com/office/drawing/2014/main" id="{13AF75D5-B215-433A-8171-7FE6C376E37C}"/>
              </a:ext>
            </a:extLst>
          </p:cNvPr>
          <p:cNvSpPr>
            <a:spLocks noGrp="1"/>
          </p:cNvSpPr>
          <p:nvPr>
            <p:ph type="body" sz="quarter" idx="18" hasCustomPrompt="1"/>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dirty="0"/>
              <a:t>Contact person info 1</a:t>
            </a:r>
            <a:br>
              <a:rPr lang="en-US" dirty="0"/>
            </a:br>
            <a:r>
              <a:rPr lang="en-US" dirty="0"/>
              <a:t>Contact person info 2</a:t>
            </a:r>
          </a:p>
        </p:txBody>
      </p:sp>
    </p:spTree>
    <p:extLst>
      <p:ext uri="{BB962C8B-B14F-4D97-AF65-F5344CB8AC3E}">
        <p14:creationId xmlns:p14="http://schemas.microsoft.com/office/powerpoint/2010/main" val="356230527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571641" y="484632"/>
            <a:ext cx="11036808" cy="521208"/>
          </a:xfrm>
        </p:spPr>
        <p:txBody>
          <a:bodyPr/>
          <a:lstStyle>
            <a:lvl1pPr>
              <a:defRPr/>
            </a:lvl1pPr>
          </a:lstStyle>
          <a:p>
            <a:r>
              <a:rPr lang="en-US" dirty="0"/>
              <a:t>Disclosures</a:t>
            </a:r>
          </a:p>
        </p:txBody>
      </p:sp>
      <p:sp>
        <p:nvSpPr>
          <p:cNvPr id="7" name="Text Placeholder 6">
            <a:extLst>
              <a:ext uri="{FF2B5EF4-FFF2-40B4-BE49-F238E27FC236}">
                <a16:creationId xmlns:a16="http://schemas.microsoft.com/office/drawing/2014/main" id="{D1F3F074-8632-4ABC-BE41-5C5BBEFC79AD}"/>
              </a:ext>
            </a:extLst>
          </p:cNvPr>
          <p:cNvSpPr>
            <a:spLocks noGrp="1"/>
          </p:cNvSpPr>
          <p:nvPr>
            <p:ph type="body" sz="quarter" idx="11"/>
          </p:nvPr>
        </p:nvSpPr>
        <p:spPr>
          <a:xfrm>
            <a:off x="571641" y="1514037"/>
            <a:ext cx="8419959" cy="4573254"/>
          </a:xfrm>
        </p:spPr>
        <p:txBody>
          <a:bodyPr numCol="2" spcCol="182880"/>
          <a:lstStyle>
            <a:lvl1pPr marL="0" indent="0">
              <a:lnSpc>
                <a:spcPct val="100000"/>
              </a:lnSpc>
              <a:spcAft>
                <a:spcPts val="1000"/>
              </a:spcAft>
              <a:buNone/>
              <a:defRPr lang="en-US" sz="1000" b="0" i="0" u="none" strike="noStrike" smtClean="0">
                <a:effectLst/>
              </a:defRPr>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endParaRPr lang="en-US" dirty="0"/>
          </a:p>
        </p:txBody>
      </p:sp>
      <p:pic>
        <p:nvPicPr>
          <p:cNvPr id="8" name="Picture 7">
            <a:extLst>
              <a:ext uri="{FF2B5EF4-FFF2-40B4-BE49-F238E27FC236}">
                <a16:creationId xmlns:a16="http://schemas.microsoft.com/office/drawing/2014/main" id="{272D3CA2-0317-F244-89E4-543AB081F7B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948671" y="5747264"/>
            <a:ext cx="1070721" cy="340027"/>
          </a:xfrm>
          <a:prstGeom prst="rect">
            <a:avLst/>
          </a:prstGeom>
        </p:spPr>
      </p:pic>
      <p:sp>
        <p:nvSpPr>
          <p:cNvPr id="9" name="TextBox 8">
            <a:extLst>
              <a:ext uri="{FF2B5EF4-FFF2-40B4-BE49-F238E27FC236}">
                <a16:creationId xmlns:a16="http://schemas.microsoft.com/office/drawing/2014/main" id="{6EC1E23C-91C3-6B4F-8338-08B80C1E53B8}"/>
              </a:ext>
            </a:extLst>
          </p:cNvPr>
          <p:cNvSpPr txBox="1"/>
          <p:nvPr userDrawn="1"/>
        </p:nvSpPr>
        <p:spPr>
          <a:xfrm>
            <a:off x="9949457" y="4227376"/>
            <a:ext cx="1480543" cy="1272143"/>
          </a:xfrm>
          <a:prstGeom prst="rect">
            <a:avLst/>
          </a:prstGeom>
          <a:noFill/>
        </p:spPr>
        <p:txBody>
          <a:bodyPr wrap="square" lIns="0" tIns="0" rIns="0" bIns="0" rtlCol="0">
            <a:spAutoFit/>
          </a:bodyPr>
          <a:lstStyle/>
          <a:p>
            <a:r>
              <a:rPr lang="en-US" sz="700" b="0" kern="1200" dirty="0">
                <a:solidFill>
                  <a:schemeClr val="tx1"/>
                </a:solidFill>
                <a:effectLst/>
                <a:latin typeface="+mn-lt"/>
                <a:ea typeface="+mn-ea"/>
                <a:cs typeface="+mn-cs"/>
              </a:rPr>
              <a:t>Lincoln Financial Group is the </a:t>
            </a: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marketing name for Lincoln National Corporation and its affiliates. </a:t>
            </a:r>
            <a:br>
              <a:rPr lang="en-US" sz="700" b="0" kern="1200" dirty="0">
                <a:solidFill>
                  <a:schemeClr val="tx1"/>
                </a:solidFill>
                <a:effectLst/>
                <a:latin typeface="+mn-lt"/>
                <a:ea typeface="+mn-ea"/>
                <a:cs typeface="+mn-cs"/>
              </a:rPr>
            </a:b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Affiliates are separately </a:t>
            </a: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responsible for their own financial </a:t>
            </a:r>
            <a:br>
              <a:rPr lang="en-US" sz="700" b="0" kern="1200" dirty="0">
                <a:solidFill>
                  <a:schemeClr val="tx1"/>
                </a:solidFill>
                <a:effectLst/>
                <a:latin typeface="+mn-lt"/>
                <a:ea typeface="+mn-ea"/>
                <a:cs typeface="+mn-cs"/>
              </a:rPr>
            </a:br>
            <a:r>
              <a:rPr lang="en-US" sz="700" b="0" kern="1200" dirty="0">
                <a:solidFill>
                  <a:schemeClr val="tx1"/>
                </a:solidFill>
                <a:effectLst/>
                <a:latin typeface="+mn-lt"/>
                <a:ea typeface="+mn-ea"/>
                <a:cs typeface="+mn-cs"/>
              </a:rPr>
              <a:t>and contractual obligations.</a:t>
            </a:r>
            <a:br>
              <a:rPr lang="en-US" sz="800" dirty="0">
                <a:cs typeface="Arial" panose="020B0604020202020204" pitchFamily="34" charset="0"/>
              </a:rPr>
            </a:br>
            <a:endParaRPr lang="en-US" sz="800" dirty="0">
              <a:cs typeface="Arial" panose="020B0604020202020204" pitchFamily="34" charset="0"/>
            </a:endParaRPr>
          </a:p>
          <a:p>
            <a:pPr algn="l">
              <a:lnSpc>
                <a:spcPct val="100000"/>
              </a:lnSpc>
              <a:spcAft>
                <a:spcPts val="200"/>
              </a:spcAft>
            </a:pPr>
            <a:r>
              <a:rPr lang="en-US" sz="800" dirty="0">
                <a:cs typeface="Arial" panose="020B0604020202020204" pitchFamily="34" charset="0"/>
              </a:rPr>
              <a:t>Order code: LIF-ETTAX-PPT001</a:t>
            </a:r>
            <a:br>
              <a:rPr lang="en-US" sz="800" dirty="0">
                <a:cs typeface="Arial" panose="020B0604020202020204" pitchFamily="34" charset="0"/>
              </a:rPr>
            </a:br>
            <a:r>
              <a:rPr lang="en-US" sz="800" dirty="0">
                <a:cs typeface="Arial" panose="020B0604020202020204" pitchFamily="34" charset="0"/>
              </a:rPr>
              <a:t>7/21    Z01</a:t>
            </a:r>
          </a:p>
          <a:p>
            <a:pPr algn="l">
              <a:lnSpc>
                <a:spcPct val="100000"/>
              </a:lnSpc>
              <a:spcAft>
                <a:spcPts val="0"/>
              </a:spcAft>
            </a:pPr>
            <a:r>
              <a:rPr lang="en-US" sz="800" b="1" dirty="0" err="1">
                <a:cs typeface="Arial" panose="020B0604020202020204" pitchFamily="34" charset="0"/>
              </a:rPr>
              <a:t>LincolnFinancial.com</a:t>
            </a:r>
            <a:endParaRPr lang="en-US" sz="800" b="1" dirty="0">
              <a:cs typeface="Arial" panose="020B0604020202020204" pitchFamily="34" charset="0"/>
            </a:endParaRPr>
          </a:p>
        </p:txBody>
      </p:sp>
      <p:graphicFrame>
        <p:nvGraphicFramePr>
          <p:cNvPr id="10" name="Table 9">
            <a:extLst>
              <a:ext uri="{FF2B5EF4-FFF2-40B4-BE49-F238E27FC236}">
                <a16:creationId xmlns:a16="http://schemas.microsoft.com/office/drawing/2014/main" id="{FC88F842-C399-3C47-9950-375120A3F2F6}"/>
              </a:ext>
            </a:extLst>
          </p:cNvPr>
          <p:cNvGraphicFramePr>
            <a:graphicFrameLocks noGrp="1"/>
          </p:cNvGraphicFramePr>
          <p:nvPr userDrawn="1">
            <p:extLst>
              <p:ext uri="{D42A27DB-BD31-4B8C-83A1-F6EECF244321}">
                <p14:modId xmlns:p14="http://schemas.microsoft.com/office/powerpoint/2010/main" val="2338697114"/>
              </p:ext>
            </p:extLst>
          </p:nvPr>
        </p:nvGraphicFramePr>
        <p:xfrm>
          <a:off x="9949458" y="3124200"/>
          <a:ext cx="1175742" cy="929640"/>
        </p:xfrm>
        <a:graphic>
          <a:graphicData uri="http://schemas.openxmlformats.org/drawingml/2006/table">
            <a:tbl>
              <a:tblPr firstRow="1" bandRow="1">
                <a:tableStyleId>{5C22544A-7EE6-4342-B048-85BDC9FD1C3A}</a:tableStyleId>
              </a:tblPr>
              <a:tblGrid>
                <a:gridCol w="1175742">
                  <a:extLst>
                    <a:ext uri="{9D8B030D-6E8A-4147-A177-3AD203B41FA5}">
                      <a16:colId xmlns:a16="http://schemas.microsoft.com/office/drawing/2014/main" val="1814319551"/>
                    </a:ext>
                  </a:extLst>
                </a:gridCol>
              </a:tblGrid>
              <a:tr h="118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52084945"/>
                  </a:ext>
                </a:extLst>
              </a:tr>
              <a:tr h="12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72388087"/>
                  </a:ext>
                </a:extLst>
              </a:tr>
              <a:tr h="13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04006970"/>
                  </a:ext>
                </a:extLst>
              </a:tr>
              <a:tr h="21362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06648019"/>
                  </a:ext>
                </a:extLst>
              </a:tr>
              <a:tr h="192291">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32" marR="27432" marT="18288" marB="18288">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69583598"/>
                  </a:ext>
                </a:extLst>
              </a:tr>
            </a:tbl>
          </a:graphicData>
        </a:graphic>
      </p:graphicFrame>
    </p:spTree>
    <p:extLst>
      <p:ext uri="{BB962C8B-B14F-4D97-AF65-F5344CB8AC3E}">
        <p14:creationId xmlns:p14="http://schemas.microsoft.com/office/powerpoint/2010/main" val="1248147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9281A-2BCE-4D6B-A00B-5DA2B4685D92}"/>
              </a:ext>
            </a:extLst>
          </p:cNvPr>
          <p:cNvSpPr>
            <a:spLocks noGrp="1"/>
          </p:cNvSpPr>
          <p:nvPr>
            <p:ph type="title" hasCustomPrompt="1"/>
          </p:nvPr>
        </p:nvSpPr>
        <p:spPr>
          <a:xfrm>
            <a:off x="7124841" y="484632"/>
            <a:ext cx="4457559" cy="521208"/>
          </a:xfrm>
        </p:spPr>
        <p:txBody>
          <a:bodyPr/>
          <a:lstStyle>
            <a:lvl1pPr>
              <a:defRPr/>
            </a:lvl1pPr>
          </a:lstStyle>
          <a:p>
            <a:r>
              <a:rPr lang="en-US" dirty="0"/>
              <a:t>Click to enter title</a:t>
            </a:r>
          </a:p>
        </p:txBody>
      </p:sp>
      <p:sp>
        <p:nvSpPr>
          <p:cNvPr id="9" name="Picture Placeholder 8">
            <a:extLst>
              <a:ext uri="{FF2B5EF4-FFF2-40B4-BE49-F238E27FC236}">
                <a16:creationId xmlns:a16="http://schemas.microsoft.com/office/drawing/2014/main" id="{87C45F50-3233-4AAB-BCDC-9D733AEFCBF4}"/>
              </a:ext>
            </a:extLst>
          </p:cNvPr>
          <p:cNvSpPr>
            <a:spLocks noGrp="1"/>
          </p:cNvSpPr>
          <p:nvPr>
            <p:ph type="pic" sz="quarter" idx="10" hasCustomPrompt="1"/>
          </p:nvPr>
        </p:nvSpPr>
        <p:spPr>
          <a:xfrm>
            <a:off x="0" y="576432"/>
            <a:ext cx="5959736" cy="5394062"/>
          </a:xfrm>
          <a:prstGeom prst="rect">
            <a:avLst/>
          </a:prstGeom>
          <a:solidFill>
            <a:schemeClr val="tx2"/>
          </a:solidFill>
        </p:spPr>
        <p:txBody>
          <a:bodyPr lIns="548640" tIns="1920240" rIns="0"/>
          <a:lstStyle>
            <a:lvl1pPr marL="0" indent="0">
              <a:spcAft>
                <a:spcPts val="0"/>
              </a:spcAft>
              <a:buNone/>
              <a:defRPr sz="3200" b="1" cap="all" baseline="0">
                <a:solidFill>
                  <a:srgbClr val="FF289F"/>
                </a:solidFill>
              </a:defRPr>
            </a:lvl1pPr>
          </a:lstStyle>
          <a:p>
            <a:r>
              <a:rPr lang="en-US" dirty="0"/>
              <a:t>Click icon</a:t>
            </a:r>
            <a:br>
              <a:rPr lang="en-US" dirty="0"/>
            </a:br>
            <a:r>
              <a:rPr lang="en-US" dirty="0"/>
              <a:t>To insert</a:t>
            </a:r>
            <a:br>
              <a:rPr lang="en-US" dirty="0"/>
            </a:br>
            <a:r>
              <a:rPr lang="en-US" dirty="0"/>
              <a:t>image</a:t>
            </a:r>
          </a:p>
        </p:txBody>
      </p:sp>
      <p:sp>
        <p:nvSpPr>
          <p:cNvPr id="5" name="Text Placeholder 6">
            <a:extLst>
              <a:ext uri="{FF2B5EF4-FFF2-40B4-BE49-F238E27FC236}">
                <a16:creationId xmlns:a16="http://schemas.microsoft.com/office/drawing/2014/main" id="{0F481563-88FF-46F2-9F14-8B43D1B26B14}"/>
              </a:ext>
            </a:extLst>
          </p:cNvPr>
          <p:cNvSpPr>
            <a:spLocks noGrp="1"/>
          </p:cNvSpPr>
          <p:nvPr>
            <p:ph type="body" sz="quarter" idx="11" hasCustomPrompt="1"/>
          </p:nvPr>
        </p:nvSpPr>
        <p:spPr>
          <a:xfrm>
            <a:off x="7124841"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dirty="0"/>
              <a:t>Click enter text</a:t>
            </a:r>
          </a:p>
          <a:p>
            <a:pPr lvl="1"/>
            <a:r>
              <a:rPr lang="en-US" dirty="0"/>
              <a:t>Click to enter text</a:t>
            </a:r>
          </a:p>
        </p:txBody>
      </p:sp>
    </p:spTree>
    <p:extLst>
      <p:ext uri="{BB962C8B-B14F-4D97-AF65-F5344CB8AC3E}">
        <p14:creationId xmlns:p14="http://schemas.microsoft.com/office/powerpoint/2010/main" val="26331798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blank" preserve="1">
  <p:cSld name="Closing Slide, Whit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F4E3311-6D86-4501-B28C-4F862E50BE8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6072" y="5562600"/>
            <a:ext cx="1682496" cy="532917"/>
          </a:xfrm>
          <a:prstGeom prst="rect">
            <a:avLst/>
          </a:prstGeom>
        </p:spPr>
      </p:pic>
      <p:sp>
        <p:nvSpPr>
          <p:cNvPr id="9" name="TextBox 8">
            <a:extLst>
              <a:ext uri="{FF2B5EF4-FFF2-40B4-BE49-F238E27FC236}">
                <a16:creationId xmlns:a16="http://schemas.microsoft.com/office/drawing/2014/main" id="{2354983B-3E4A-4245-A563-B12CDC41F6A4}"/>
              </a:ext>
            </a:extLst>
          </p:cNvPr>
          <p:cNvSpPr txBox="1"/>
          <p:nvPr userDrawn="1"/>
        </p:nvSpPr>
        <p:spPr>
          <a:xfrm>
            <a:off x="572938" y="6248400"/>
            <a:ext cx="1388201" cy="200055"/>
          </a:xfrm>
          <a:prstGeom prst="rect">
            <a:avLst/>
          </a:prstGeom>
          <a:noFill/>
        </p:spPr>
        <p:txBody>
          <a:bodyPr wrap="none" lIns="0" tIns="0" rIns="0" bIns="0" rtlCol="0">
            <a:spAutoFit/>
          </a:bodyPr>
          <a:lstStyle/>
          <a:p>
            <a:pPr algn="l"/>
            <a:r>
              <a:rPr lang="en-US" sz="1300" dirty="0">
                <a:solidFill>
                  <a:schemeClr val="tx1"/>
                </a:solidFill>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26105843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Closing Slide, Burgund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BFC499-7777-ED46-B4FF-E01DEAB2CF31}"/>
              </a:ext>
            </a:extLst>
          </p:cNvPr>
          <p:cNvSpPr/>
          <p:nvPr userDrawn="1"/>
        </p:nvSpPr>
        <p:spPr>
          <a:xfrm>
            <a:off x="0" y="0"/>
            <a:ext cx="12192000" cy="6858000"/>
          </a:xfrm>
          <a:prstGeom prst="rect">
            <a:avLst/>
          </a:prstGeom>
          <a:solidFill>
            <a:schemeClr val="accent1"/>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541DC8E-28E1-FE46-BD60-8F3EB6F943A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72938" y="5562600"/>
            <a:ext cx="1682496" cy="532917"/>
          </a:xfrm>
          <a:prstGeom prst="rect">
            <a:avLst/>
          </a:prstGeom>
        </p:spPr>
      </p:pic>
      <p:sp>
        <p:nvSpPr>
          <p:cNvPr id="6" name="TextBox 5">
            <a:extLst>
              <a:ext uri="{FF2B5EF4-FFF2-40B4-BE49-F238E27FC236}">
                <a16:creationId xmlns:a16="http://schemas.microsoft.com/office/drawing/2014/main" id="{F7882B12-C728-FD4D-A9EC-9ABF391F761B}"/>
              </a:ext>
            </a:extLst>
          </p:cNvPr>
          <p:cNvSpPr txBox="1"/>
          <p:nvPr userDrawn="1"/>
        </p:nvSpPr>
        <p:spPr>
          <a:xfrm>
            <a:off x="572938" y="6248400"/>
            <a:ext cx="1388201" cy="200055"/>
          </a:xfrm>
          <a:prstGeom prst="rect">
            <a:avLst/>
          </a:prstGeom>
          <a:noFill/>
        </p:spPr>
        <p:txBody>
          <a:bodyPr wrap="none" lIns="0" tIns="0" rIns="0" bIns="0" rtlCol="0">
            <a:noAutofit/>
          </a:bodyPr>
          <a:lstStyle/>
          <a:p>
            <a:pPr algn="l"/>
            <a:r>
              <a:rPr lang="en-US" sz="1300" dirty="0">
                <a:solidFill>
                  <a:schemeClr val="bg1"/>
                </a:solidFill>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2808853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White">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accent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187625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Dark Burgundy">
    <p:bg>
      <p:bgPr>
        <a:solidFill>
          <a:schemeClr val="accent3"/>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3704254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ivider - Burgundy">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3155127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 Red">
    <p:bg>
      <p:bgPr>
        <a:solidFill>
          <a:schemeClr val="accent4"/>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enter section title</a:t>
            </a:r>
          </a:p>
        </p:txBody>
      </p:sp>
      <p:sp>
        <p:nvSpPr>
          <p:cNvPr id="6" name="Text Placeholder 2">
            <a:extLst>
              <a:ext uri="{FF2B5EF4-FFF2-40B4-BE49-F238E27FC236}">
                <a16:creationId xmlns:a16="http://schemas.microsoft.com/office/drawing/2014/main" id="{41007DCE-1055-4E96-9E4E-11119A20A5B3}"/>
              </a:ext>
            </a:extLst>
          </p:cNvPr>
          <p:cNvSpPr>
            <a:spLocks noGrp="1"/>
          </p:cNvSpPr>
          <p:nvPr>
            <p:ph type="body" idx="10" hasCustomPrompt="1"/>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dirty="0"/>
              <a:t>Click to enter subtitle</a:t>
            </a:r>
          </a:p>
        </p:txBody>
      </p:sp>
    </p:spTree>
    <p:extLst>
      <p:ext uri="{BB962C8B-B14F-4D97-AF65-F5344CB8AC3E}">
        <p14:creationId xmlns:p14="http://schemas.microsoft.com/office/powerpoint/2010/main" val="16112879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49.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51.xml"/><Relationship Id="rId1" Type="http://schemas.openxmlformats.org/officeDocument/2006/relationships/slideLayout" Target="../slideLayouts/slideLayout50.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7.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26" Type="http://schemas.openxmlformats.org/officeDocument/2006/relationships/slideLayout" Target="../slideLayouts/slideLayout43.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5" Type="http://schemas.openxmlformats.org/officeDocument/2006/relationships/slideLayout" Target="../slideLayouts/slideLayout4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slideLayout" Target="../slideLayouts/slideLayout41.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slideLayout" Target="../slideLayouts/slideLayout40.xml"/><Relationship Id="rId28" Type="http://schemas.openxmlformats.org/officeDocument/2006/relationships/theme" Target="../theme/theme8.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 Id="rId27" Type="http://schemas.openxmlformats.org/officeDocument/2006/relationships/slideLayout" Target="../slideLayouts/slideLayout4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theme" Target="../theme/theme9.xml"/><Relationship Id="rId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9" name="TextBox 8">
            <a:extLst>
              <a:ext uri="{FF2B5EF4-FFF2-40B4-BE49-F238E27FC236}">
                <a16:creationId xmlns:a16="http://schemas.microsoft.com/office/drawing/2014/main" id="{6C26A163-CFC3-3249-B953-B2F90DD06A82}"/>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bg1"/>
                </a:solidFill>
                <a:latin typeface="+mn-lt"/>
                <a:cs typeface="Arial" panose="020B0604020202020204" pitchFamily="34" charset="0"/>
              </a:rPr>
              <a:pPr algn="r"/>
              <a:t>‹#›</a:t>
            </a:fld>
            <a:endParaRPr lang="en-US" sz="700" kern="400" baseline="0" dirty="0">
              <a:solidFill>
                <a:schemeClr val="bg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74E9D65E-4039-AC44-A9C3-7D8F360AA282}"/>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bg1"/>
                </a:solidFill>
                <a:cs typeface="Arial" panose="020B0604020202020204" pitchFamily="34" charset="0"/>
              </a:rPr>
              <a:t>For financial professional use only. Not for use with the public.</a:t>
            </a:r>
          </a:p>
        </p:txBody>
      </p:sp>
      <p:sp>
        <p:nvSpPr>
          <p:cNvPr id="13" name="TextBox 12">
            <a:extLst>
              <a:ext uri="{FF2B5EF4-FFF2-40B4-BE49-F238E27FC236}">
                <a16:creationId xmlns:a16="http://schemas.microsoft.com/office/drawing/2014/main" id="{2BF055BF-D90A-6546-8217-9AFD43D6D8AD}"/>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bg1"/>
                </a:solidFill>
                <a:cs typeface="Arial" panose="020B0604020202020204" pitchFamily="34" charset="0"/>
              </a:rPr>
              <a:t>LCN-3676564-071821 </a:t>
            </a:r>
          </a:p>
        </p:txBody>
      </p:sp>
      <p:sp>
        <p:nvSpPr>
          <p:cNvPr id="14" name="TextBox 13">
            <a:extLst>
              <a:ext uri="{FF2B5EF4-FFF2-40B4-BE49-F238E27FC236}">
                <a16:creationId xmlns:a16="http://schemas.microsoft.com/office/drawing/2014/main" id="{C32F9622-8C40-2A4E-BE71-3ADD0472CE0C}"/>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3094626778"/>
      </p:ext>
    </p:extLst>
  </p:cSld>
  <p:clrMap bg1="lt1" tx1="dk1" bg2="lt2" tx2="dk2" accent1="accent1" accent2="accent2" accent3="accent3" accent4="accent4" accent5="accent5" accent6="accent6" hlink="hlink" folHlink="folHlink"/>
  <p:sldLayoutIdLst>
    <p:sldLayoutId id="2147484339" r:id="rId1"/>
    <p:sldLayoutId id="2147484340" r:id="rId2"/>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21552DE8-012F-2F40-8A3D-A6C6E478EB47}"/>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A9B68A99-591B-7344-AB61-CD50BD053B98}"/>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b="1" kern="400" dirty="0">
                <a:solidFill>
                  <a:schemeClr val="tx1"/>
                </a:solidFill>
                <a:cs typeface="Arial" panose="020B0604020202020204" pitchFamily="34" charset="0"/>
              </a:rPr>
              <a:t>For financial professional use only. Not for use with the public.</a:t>
            </a:r>
          </a:p>
        </p:txBody>
      </p:sp>
      <p:sp>
        <p:nvSpPr>
          <p:cNvPr id="13" name="TextBox 12">
            <a:extLst>
              <a:ext uri="{FF2B5EF4-FFF2-40B4-BE49-F238E27FC236}">
                <a16:creationId xmlns:a16="http://schemas.microsoft.com/office/drawing/2014/main" id="{344E679C-A5B0-184B-AA38-9C0BD25712AE}"/>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LCN-3676564-071821 </a:t>
            </a:r>
          </a:p>
        </p:txBody>
      </p:sp>
      <p:sp>
        <p:nvSpPr>
          <p:cNvPr id="15" name="TextBox 14">
            <a:extLst>
              <a:ext uri="{FF2B5EF4-FFF2-40B4-BE49-F238E27FC236}">
                <a16:creationId xmlns:a16="http://schemas.microsoft.com/office/drawing/2014/main" id="{B8BB50D4-C080-5741-9E8A-F011B37BB615}"/>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320469963"/>
      </p:ext>
    </p:extLst>
  </p:cSld>
  <p:clrMap bg1="lt1" tx1="dk1" bg2="lt2" tx2="dk2" accent1="accent1" accent2="accent2" accent3="accent3" accent4="accent4" accent5="accent5" accent6="accent6" hlink="hlink" folHlink="folHlink"/>
  <p:sldLayoutIdLst>
    <p:sldLayoutId id="2147484393" r:id="rId1"/>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6444041"/>
      </p:ext>
    </p:extLst>
  </p:cSld>
  <p:clrMap bg1="lt1" tx1="dk1" bg2="lt2" tx2="dk2" accent1="accent1" accent2="accent2" accent3="accent3" accent4="accent4" accent5="accent5" accent6="accent6" hlink="hlink" folHlink="folHlink"/>
  <p:sldLayoutIdLst>
    <p:sldLayoutId id="2147484397" r:id="rId1"/>
    <p:sldLayoutId id="2147484421" r:id="rId2"/>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tx1"/>
        </a:buClr>
        <a:buFont typeface="Arial" panose="020B0604020202020204" pitchFamily="34" charset="0"/>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4F773560-165D-204A-BE05-D12225734D9C}"/>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1DFAA617-286B-2E4C-9C24-815CD36478A8}"/>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tx1"/>
                </a:solidFill>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2A67045F-3C1D-734C-958E-8FB60DE1EB9C}"/>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LCN-3676564-071821 </a:t>
            </a:r>
          </a:p>
        </p:txBody>
      </p:sp>
      <p:sp>
        <p:nvSpPr>
          <p:cNvPr id="15" name="TextBox 14">
            <a:extLst>
              <a:ext uri="{FF2B5EF4-FFF2-40B4-BE49-F238E27FC236}">
                <a16:creationId xmlns:a16="http://schemas.microsoft.com/office/drawing/2014/main" id="{0CAD5C17-4F78-0242-AA6C-DA6697E208F9}"/>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2002911490"/>
      </p:ext>
    </p:extLst>
  </p:cSld>
  <p:clrMap bg1="lt1" tx1="dk1" bg2="lt2" tx2="dk2" accent1="accent1" accent2="accent2" accent3="accent3" accent4="accent4" accent5="accent5" accent6="accent6" hlink="hlink" folHlink="folHlink"/>
  <p:sldLayoutIdLst>
    <p:sldLayoutId id="2147483864" r:id="rId1"/>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C48EED52-CCE8-A746-B508-154E93066389}"/>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9" name="TextBox 8">
            <a:extLst>
              <a:ext uri="{FF2B5EF4-FFF2-40B4-BE49-F238E27FC236}">
                <a16:creationId xmlns:a16="http://schemas.microsoft.com/office/drawing/2014/main" id="{F056CC45-1FA4-4F42-9E37-50A89B2F240B}"/>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tx1"/>
                </a:solidFill>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8861DF14-AC85-2447-9557-7F58612F17C0}"/>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LCN-3676564-071821 </a:t>
            </a:r>
          </a:p>
        </p:txBody>
      </p:sp>
      <p:sp>
        <p:nvSpPr>
          <p:cNvPr id="15" name="TextBox 14">
            <a:extLst>
              <a:ext uri="{FF2B5EF4-FFF2-40B4-BE49-F238E27FC236}">
                <a16:creationId xmlns:a16="http://schemas.microsoft.com/office/drawing/2014/main" id="{54BBCFD2-3B7D-5D44-A5E7-4AA83BBBAA03}"/>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334877497"/>
      </p:ext>
    </p:extLst>
  </p:cSld>
  <p:clrMap bg1="lt1" tx1="dk1" bg2="lt2" tx2="dk2" accent1="accent1" accent2="accent2" accent3="accent3" accent4="accent4" accent5="accent5" accent6="accent6" hlink="hlink" folHlink="folHlink"/>
  <p:sldLayoutIdLst>
    <p:sldLayoutId id="2147483916" r:id="rId1"/>
    <p:sldLayoutId id="2147483917" r:id="rId2"/>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BC615174-9A89-A641-81E9-E2894120999A}"/>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9" name="TextBox 8">
            <a:extLst>
              <a:ext uri="{FF2B5EF4-FFF2-40B4-BE49-F238E27FC236}">
                <a16:creationId xmlns:a16="http://schemas.microsoft.com/office/drawing/2014/main" id="{AC0F9A48-CE1B-AF4A-82AE-7AB8B0D28AAF}"/>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tx1"/>
                </a:solidFill>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250DD2C2-D84B-0749-B8D7-8E600A22E31D}"/>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LCN-3676564-071821 </a:t>
            </a:r>
          </a:p>
        </p:txBody>
      </p:sp>
      <p:sp>
        <p:nvSpPr>
          <p:cNvPr id="15" name="TextBox 14">
            <a:extLst>
              <a:ext uri="{FF2B5EF4-FFF2-40B4-BE49-F238E27FC236}">
                <a16:creationId xmlns:a16="http://schemas.microsoft.com/office/drawing/2014/main" id="{1EE88092-9214-B34D-A44E-8C69E24CAD0C}"/>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796548561"/>
      </p:ext>
    </p:extLst>
  </p:cSld>
  <p:clrMap bg1="lt1" tx1="dk1" bg2="lt2" tx2="dk2" accent1="accent1" accent2="accent2" accent3="accent3" accent4="accent4" accent5="accent5" accent6="accent6" hlink="hlink" folHlink="folHlink"/>
  <p:sldLayoutIdLst>
    <p:sldLayoutId id="2147483969" r:id="rId1"/>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57AF1BF7-3313-7E40-82B2-4F4D6D352C7B}"/>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bg1"/>
                </a:solidFill>
                <a:latin typeface="+mn-lt"/>
                <a:cs typeface="Arial" panose="020B0604020202020204" pitchFamily="34" charset="0"/>
              </a:rPr>
              <a:pPr algn="r"/>
              <a:t>‹#›</a:t>
            </a:fld>
            <a:endParaRPr lang="en-US" sz="700" kern="400" baseline="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4068190B-0D2E-FA4D-BD2A-A5D8058D3129}"/>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bg1"/>
                </a:solidFill>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BC71D4B5-FBD6-514E-B89F-821E9C2B3CDB}"/>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bg1"/>
                </a:solidFill>
                <a:cs typeface="Arial" panose="020B0604020202020204" pitchFamily="34" charset="0"/>
              </a:rPr>
              <a:t>LCN-3676564-071821 </a:t>
            </a:r>
          </a:p>
        </p:txBody>
      </p:sp>
      <p:sp>
        <p:nvSpPr>
          <p:cNvPr id="15" name="TextBox 14">
            <a:extLst>
              <a:ext uri="{FF2B5EF4-FFF2-40B4-BE49-F238E27FC236}">
                <a16:creationId xmlns:a16="http://schemas.microsoft.com/office/drawing/2014/main" id="{E790E070-BBFA-DD4E-9AE2-7526626F9365}"/>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1391013168"/>
      </p:ext>
    </p:extLst>
  </p:cSld>
  <p:clrMap bg1="lt1" tx1="dk1" bg2="lt2" tx2="dk2" accent1="accent1" accent2="accent2" accent3="accent3" accent4="accent4" accent5="accent5" accent6="accent6" hlink="hlink" folHlink="folHlink"/>
  <p:sldLayoutIdLst>
    <p:sldLayoutId id="2147484326" r:id="rId1"/>
    <p:sldLayoutId id="2147484327" r:id="rId2"/>
    <p:sldLayoutId id="2147484328" r:id="rId3"/>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109C8AD0-844E-8544-86C3-F1A956A4C73A}"/>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9" name="TextBox 8">
            <a:extLst>
              <a:ext uri="{FF2B5EF4-FFF2-40B4-BE49-F238E27FC236}">
                <a16:creationId xmlns:a16="http://schemas.microsoft.com/office/drawing/2014/main" id="{365510AC-DDA5-BD49-B507-CE5A0158B871}"/>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tx1"/>
                </a:solidFill>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064B6C3E-111E-0247-BB67-8FA2DEEB8F10}"/>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LCN-3676564-071821 </a:t>
            </a:r>
          </a:p>
        </p:txBody>
      </p:sp>
      <p:sp>
        <p:nvSpPr>
          <p:cNvPr id="15" name="TextBox 14">
            <a:extLst>
              <a:ext uri="{FF2B5EF4-FFF2-40B4-BE49-F238E27FC236}">
                <a16:creationId xmlns:a16="http://schemas.microsoft.com/office/drawing/2014/main" id="{E7F53A58-60D9-FE46-852C-A4D5C345E06C}"/>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3209414343"/>
      </p:ext>
    </p:extLst>
  </p:cSld>
  <p:clrMap bg1="lt1" tx1="dk1" bg2="lt2" tx2="dk2" accent1="accent1" accent2="accent2" accent3="accent3" accent4="accent4" accent5="accent5" accent6="accent6" hlink="hlink" folHlink="folHlink"/>
  <p:sldLayoutIdLst>
    <p:sldLayoutId id="2147483975" r:id="rId1"/>
    <p:sldLayoutId id="2147483976" r:id="rId2"/>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63272875-E8D4-0843-90C4-DE5EAC9F118B}"/>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bg1"/>
                </a:solidFill>
                <a:latin typeface="+mn-lt"/>
                <a:cs typeface="Arial" panose="020B0604020202020204" pitchFamily="34" charset="0"/>
              </a:rPr>
              <a:pPr algn="r"/>
              <a:t>‹#›</a:t>
            </a:fld>
            <a:endParaRPr lang="en-US" sz="700" kern="400" baseline="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6A8E714E-21EE-E246-BCCB-F583BBF6F32C}"/>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b="1" kern="400" dirty="0">
                <a:solidFill>
                  <a:schemeClr val="bg1"/>
                </a:solidFill>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28A35496-09AC-F349-88AB-193765B3C215}"/>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bg1"/>
                </a:solidFill>
                <a:cs typeface="Arial" panose="020B0604020202020204" pitchFamily="34" charset="0"/>
              </a:rPr>
              <a:t>LCN-3676564-071821 </a:t>
            </a:r>
          </a:p>
        </p:txBody>
      </p:sp>
      <p:sp>
        <p:nvSpPr>
          <p:cNvPr id="15" name="TextBox 14">
            <a:extLst>
              <a:ext uri="{FF2B5EF4-FFF2-40B4-BE49-F238E27FC236}">
                <a16:creationId xmlns:a16="http://schemas.microsoft.com/office/drawing/2014/main" id="{E3AF3123-1AE7-A346-950C-A0F379B27AEA}"/>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3233796585"/>
      </p:ext>
    </p:extLst>
  </p:cSld>
  <p:clrMap bg1="lt1" tx1="dk1" bg2="lt2" tx2="dk2" accent1="accent1" accent2="accent2" accent3="accent3" accent4="accent4" accent5="accent5" accent6="accent6" hlink="hlink" folHlink="folHlink"/>
  <p:sldLayoutIdLst>
    <p:sldLayoutId id="2147484309" r:id="rId1"/>
    <p:sldLayoutId id="2147484310" r:id="rId2"/>
    <p:sldLayoutId id="2147484311" r:id="rId3"/>
    <p:sldLayoutId id="2147484314" r:id="rId4"/>
    <p:sldLayoutId id="2147484315" r:id="rId5"/>
    <p:sldLayoutId id="2147484316" r:id="rId6"/>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Click to enter title</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9" name="TextBox 8">
            <a:extLst>
              <a:ext uri="{FF2B5EF4-FFF2-40B4-BE49-F238E27FC236}">
                <a16:creationId xmlns:a16="http://schemas.microsoft.com/office/drawing/2014/main" id="{534BE129-0439-7C4A-A65C-A0998BFDC6DC}"/>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tx1"/>
                </a:solidFill>
                <a:latin typeface="+mn-lt"/>
                <a:cs typeface="Arial" panose="020B0604020202020204" pitchFamily="34" charset="0"/>
              </a:rPr>
              <a:pPr algn="r"/>
              <a:t>‹#›</a:t>
            </a:fld>
            <a:endParaRPr lang="en-US" sz="700" kern="400" baseline="0" dirty="0">
              <a:solidFill>
                <a:schemeClr val="tx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392906DF-0516-F64B-B48A-ADE0985F5349}"/>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tx1"/>
                </a:solidFill>
                <a:cs typeface="Arial" panose="020B0604020202020204" pitchFamily="34" charset="0"/>
              </a:rPr>
              <a:t>For financial professional use only. Not for use with the public.</a:t>
            </a:r>
          </a:p>
        </p:txBody>
      </p:sp>
      <p:sp>
        <p:nvSpPr>
          <p:cNvPr id="13" name="TextBox 12">
            <a:extLst>
              <a:ext uri="{FF2B5EF4-FFF2-40B4-BE49-F238E27FC236}">
                <a16:creationId xmlns:a16="http://schemas.microsoft.com/office/drawing/2014/main" id="{3DC4D957-662A-5148-8FC6-1930FFA61B55}"/>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tx1"/>
                </a:solidFill>
                <a:cs typeface="Arial" panose="020B0604020202020204" pitchFamily="34" charset="0"/>
              </a:rPr>
              <a:t>LCN-3676564-071821 </a:t>
            </a:r>
          </a:p>
        </p:txBody>
      </p:sp>
      <p:sp>
        <p:nvSpPr>
          <p:cNvPr id="15" name="TextBox 14">
            <a:extLst>
              <a:ext uri="{FF2B5EF4-FFF2-40B4-BE49-F238E27FC236}">
                <a16:creationId xmlns:a16="http://schemas.microsoft.com/office/drawing/2014/main" id="{609225E4-E214-224F-9A13-3E1385A4D829}"/>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tx1"/>
                </a:solidFill>
                <a:cs typeface="Arial" panose="020B0604020202020204" pitchFamily="34" charset="0"/>
              </a:rPr>
              <a:t>©2021 Lincoln National Corporation</a:t>
            </a:r>
          </a:p>
        </p:txBody>
      </p:sp>
    </p:spTree>
    <p:extLst>
      <p:ext uri="{BB962C8B-B14F-4D97-AF65-F5344CB8AC3E}">
        <p14:creationId xmlns:p14="http://schemas.microsoft.com/office/powerpoint/2010/main" val="3442052486"/>
      </p:ext>
    </p:extLst>
  </p:cSld>
  <p:clrMap bg1="lt1" tx1="dk1" bg2="lt2" tx2="dk2" accent1="accent1" accent2="accent2" accent3="accent3" accent4="accent4" accent5="accent5" accent6="accent6" hlink="hlink" folHlink="folHlink"/>
  <p:sldLayoutIdLst>
    <p:sldLayoutId id="2147483984" r:id="rId1"/>
    <p:sldLayoutId id="2147483985" r:id="rId2"/>
    <p:sldLayoutId id="2147483986" r:id="rId3"/>
    <p:sldLayoutId id="2147483987" r:id="rId4"/>
    <p:sldLayoutId id="2147483988" r:id="rId5"/>
    <p:sldLayoutId id="2147483989" r:id="rId6"/>
    <p:sldLayoutId id="2147484025" r:id="rId7"/>
    <p:sldLayoutId id="2147484031" r:id="rId8"/>
    <p:sldLayoutId id="2147484037" r:id="rId9"/>
    <p:sldLayoutId id="2147483990" r:id="rId10"/>
    <p:sldLayoutId id="2147483991" r:id="rId11"/>
    <p:sldLayoutId id="2147483992" r:id="rId12"/>
    <p:sldLayoutId id="2147483993" r:id="rId13"/>
    <p:sldLayoutId id="2147484413" r:id="rId14"/>
    <p:sldLayoutId id="2147484414" r:id="rId15"/>
    <p:sldLayoutId id="2147484408" r:id="rId16"/>
    <p:sldLayoutId id="2147484409" r:id="rId17"/>
    <p:sldLayoutId id="2147484418" r:id="rId18"/>
    <p:sldLayoutId id="2147484419" r:id="rId19"/>
    <p:sldLayoutId id="2147484403" r:id="rId20"/>
    <p:sldLayoutId id="2147484404" r:id="rId21"/>
    <p:sldLayoutId id="2147484399" r:id="rId22"/>
    <p:sldLayoutId id="2147484400" r:id="rId23"/>
    <p:sldLayoutId id="2147484401" r:id="rId24"/>
    <p:sldLayoutId id="2147484044" r:id="rId25"/>
    <p:sldLayoutId id="2147484045" r:id="rId26"/>
    <p:sldLayoutId id="2147484046" r:id="rId27"/>
  </p:sldLayoutIdLst>
  <p:txStyles>
    <p:titleStyle>
      <a:lvl1pPr algn="l" defTabSz="914400" rtl="0" eaLnBrk="1" latinLnBrk="0" hangingPunct="1">
        <a:lnSpc>
          <a:spcPct val="100000"/>
        </a:lnSpc>
        <a:spcBef>
          <a:spcPct val="0"/>
        </a:spcBef>
        <a:buNone/>
        <a:defRPr sz="3400" kern="1200" baseline="0">
          <a:solidFill>
            <a:schemeClr val="tx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1641" y="484632"/>
            <a:ext cx="11036808" cy="521208"/>
          </a:xfrm>
          <a:prstGeom prst="rect">
            <a:avLst/>
          </a:prstGeom>
        </p:spPr>
        <p:txBody>
          <a:bodyPr vert="horz" lIns="0" tIns="0" rIns="0" bIns="0" rtlCol="0" anchor="t" anchorCtr="0">
            <a:noAutofit/>
          </a:bodyPr>
          <a:lstStyle/>
          <a:p>
            <a:r>
              <a:rPr lang="en-US" dirty="0"/>
              <a:t>Lorem ipsum dolor sit</a:t>
            </a:r>
          </a:p>
        </p:txBody>
      </p:sp>
      <p:sp>
        <p:nvSpPr>
          <p:cNvPr id="3" name="Text Placeholder 2"/>
          <p:cNvSpPr>
            <a:spLocks noGrp="1"/>
          </p:cNvSpPr>
          <p:nvPr>
            <p:ph type="body" idx="1"/>
          </p:nvPr>
        </p:nvSpPr>
        <p:spPr>
          <a:xfrm>
            <a:off x="571641" y="2000250"/>
            <a:ext cx="11036808" cy="4206240"/>
          </a:xfrm>
          <a:prstGeom prst="rect">
            <a:avLst/>
          </a:prstGeom>
        </p:spPr>
        <p:txBody>
          <a:bodyPr vert="horz" lIns="0" tIns="0" rIns="0" bIns="0" rtlCol="0">
            <a:noAutofit/>
          </a:bodyPr>
          <a:lstStyle/>
          <a:p>
            <a:pPr lvl="0"/>
            <a:r>
              <a:rPr lang="en-US" dirty="0"/>
              <a:t>Click to enter text</a:t>
            </a:r>
          </a:p>
          <a:p>
            <a:pPr lvl="1"/>
            <a:r>
              <a:rPr lang="en-US" dirty="0"/>
              <a:t>Second level</a:t>
            </a:r>
          </a:p>
          <a:p>
            <a:pPr lvl="2"/>
            <a:r>
              <a:rPr lang="en-US" dirty="0"/>
              <a:t>Third level</a:t>
            </a:r>
          </a:p>
        </p:txBody>
      </p:sp>
      <p:sp>
        <p:nvSpPr>
          <p:cNvPr id="8" name="TextBox 7">
            <a:extLst>
              <a:ext uri="{FF2B5EF4-FFF2-40B4-BE49-F238E27FC236}">
                <a16:creationId xmlns:a16="http://schemas.microsoft.com/office/drawing/2014/main" id="{C5AE913E-AD0A-A745-BDF3-EEC57E11C3DD}"/>
              </a:ext>
            </a:extLst>
          </p:cNvPr>
          <p:cNvSpPr txBox="1"/>
          <p:nvPr userDrawn="1"/>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bg1"/>
                </a:solidFill>
                <a:latin typeface="+mn-lt"/>
                <a:cs typeface="Arial" panose="020B0604020202020204" pitchFamily="34" charset="0"/>
              </a:rPr>
              <a:pPr algn="r"/>
              <a:t>‹#›</a:t>
            </a:fld>
            <a:endParaRPr lang="en-US" sz="700" kern="400" baseline="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4F75BDD8-34C8-9B43-9E95-7FAC336BCA91}"/>
              </a:ext>
            </a:extLst>
          </p:cNvPr>
          <p:cNvSpPr txBox="1"/>
          <p:nvPr userDrawn="1"/>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bg1"/>
                </a:solidFill>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091C6476-A967-4C41-98B3-C4D13875F2CB}"/>
              </a:ext>
            </a:extLst>
          </p:cNvPr>
          <p:cNvSpPr txBox="1"/>
          <p:nvPr userDrawn="1"/>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bg1"/>
                </a:solidFill>
                <a:cs typeface="Arial" panose="020B0604020202020204" pitchFamily="34" charset="0"/>
              </a:rPr>
              <a:t>LCN-3676564-071821 </a:t>
            </a:r>
          </a:p>
        </p:txBody>
      </p:sp>
      <p:sp>
        <p:nvSpPr>
          <p:cNvPr id="15" name="TextBox 14">
            <a:extLst>
              <a:ext uri="{FF2B5EF4-FFF2-40B4-BE49-F238E27FC236}">
                <a16:creationId xmlns:a16="http://schemas.microsoft.com/office/drawing/2014/main" id="{E5EA10B5-23A0-3643-BFE5-3DB0F8E6D44A}"/>
              </a:ext>
            </a:extLst>
          </p:cNvPr>
          <p:cNvSpPr txBox="1"/>
          <p:nvPr userDrawn="1"/>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bg1"/>
                </a:solidFill>
                <a:cs typeface="Arial" panose="020B0604020202020204" pitchFamily="34" charset="0"/>
              </a:rPr>
              <a:t>©2021 Lincoln National Corporation</a:t>
            </a:r>
          </a:p>
        </p:txBody>
      </p:sp>
    </p:spTree>
    <p:extLst>
      <p:ext uri="{BB962C8B-B14F-4D97-AF65-F5344CB8AC3E}">
        <p14:creationId xmlns:p14="http://schemas.microsoft.com/office/powerpoint/2010/main" val="2316953240"/>
      </p:ext>
    </p:extLst>
  </p:cSld>
  <p:clrMap bg1="lt1" tx1="dk1" bg2="lt2" tx2="dk2" accent1="accent1" accent2="accent2" accent3="accent3" accent4="accent4" accent5="accent5" accent6="accent6" hlink="hlink" folHlink="folHlink"/>
  <p:sldLayoutIdLst>
    <p:sldLayoutId id="2147484382" r:id="rId1"/>
    <p:sldLayoutId id="2147484387" r:id="rId2"/>
    <p:sldLayoutId id="2147484390" r:id="rId3"/>
    <p:sldLayoutId id="2147484391" r:id="rId4"/>
  </p:sldLayoutIdLst>
  <p:txStyles>
    <p:titleStyle>
      <a:lvl1pPr algn="l" defTabSz="914400" rtl="0" eaLnBrk="1" latinLnBrk="0" hangingPunct="1">
        <a:lnSpc>
          <a:spcPct val="100000"/>
        </a:lnSpc>
        <a:spcBef>
          <a:spcPct val="0"/>
        </a:spcBef>
        <a:buNone/>
        <a:defRPr sz="3400" kern="1200" baseline="0">
          <a:solidFill>
            <a:schemeClr val="bg1"/>
          </a:solidFill>
          <a:latin typeface="Georgia" panose="02040502050405020303" pitchFamily="18" charset="0"/>
          <a:ea typeface="+mj-ea"/>
          <a:cs typeface="+mj-cs"/>
        </a:defRPr>
      </a:lvl1pPr>
    </p:titleStyle>
    <p:bodyStyle>
      <a:lvl1pPr marL="182880" indent="-182880" algn="l" defTabSz="914400" rtl="0" eaLnBrk="1" latinLnBrk="0" hangingPunct="1">
        <a:lnSpc>
          <a:spcPct val="100000"/>
        </a:lnSpc>
        <a:spcBef>
          <a:spcPts val="0"/>
        </a:spcBef>
        <a:spcAft>
          <a:spcPts val="600"/>
        </a:spcAft>
        <a:buClr>
          <a:schemeClr val="bg1"/>
        </a:buClr>
        <a:buFont typeface="Wingdings" pitchFamily="2" charset="2"/>
        <a:buChar char="§"/>
        <a:defRPr sz="1600" kern="400" baseline="0">
          <a:solidFill>
            <a:schemeClr val="bg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600"/>
        </a:spcAft>
        <a:buClr>
          <a:schemeClr val="bg1"/>
        </a:buClr>
        <a:buFont typeface="Calibri" panose="020F0502020204030204" pitchFamily="34" charset="0"/>
        <a:buChar char="»"/>
        <a:defRPr sz="1600" kern="400" baseline="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5" Type="http://schemas.openxmlformats.org/officeDocument/2006/relationships/image" Target="../media/image7.png"/><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2.xml"/><Relationship Id="rId1" Type="http://schemas.openxmlformats.org/officeDocument/2006/relationships/tags" Target="../tags/tag2.xml"/><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2.xml"/><Relationship Id="rId1" Type="http://schemas.openxmlformats.org/officeDocument/2006/relationships/tags" Target="../tags/tag3.xml"/><Relationship Id="rId5" Type="http://schemas.openxmlformats.org/officeDocument/2006/relationships/image" Target="../media/image9.jpe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2.xml"/><Relationship Id="rId1" Type="http://schemas.openxmlformats.org/officeDocument/2006/relationships/tags" Target="../tags/tag4.xml"/><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2.xml"/><Relationship Id="rId1" Type="http://schemas.openxmlformats.org/officeDocument/2006/relationships/tags" Target="../tags/tag5.xml"/><Relationship Id="rId5" Type="http://schemas.openxmlformats.org/officeDocument/2006/relationships/image" Target="../media/image9.jpe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Placeholder 20">
            <a:extLst>
              <a:ext uri="{FF2B5EF4-FFF2-40B4-BE49-F238E27FC236}">
                <a16:creationId xmlns:a16="http://schemas.microsoft.com/office/drawing/2014/main" id="{96189E7D-319E-2748-925B-273C4515BAE6}"/>
              </a:ext>
            </a:extLst>
          </p:cNvPr>
          <p:cNvPicPr>
            <a:picLocks noGrp="1" noChangeAspect="1" noChangeArrowheads="1"/>
          </p:cNvPicPr>
          <p:nvPr>
            <p:ph type="pic" sz="quarter" idx="20"/>
            <p:custDataLst>
              <p:tags r:id="rId1"/>
            </p:custDataLst>
          </p:nvPr>
        </p:nvPicPr>
        <p:blipFill>
          <a:blip r:embed="rId4" cstate="screen">
            <a:extLst>
              <a:ext uri="{28A0092B-C50C-407E-A947-70E740481C1C}">
                <a14:useLocalDpi xmlns:a14="http://schemas.microsoft.com/office/drawing/2010/main"/>
              </a:ext>
            </a:extLst>
          </a:blip>
          <a:srcRect r="-62"/>
          <a:stretch>
            <a:fillRect/>
          </a:stretch>
        </p:blipFill>
        <p:spPr>
          <a:xfrm>
            <a:off x="0" y="0"/>
            <a:ext cx="12198350" cy="6858000"/>
          </a:xfrm>
        </p:spPr>
      </p:pic>
      <p:sp>
        <p:nvSpPr>
          <p:cNvPr id="3" name="Text Placeholder 2">
            <a:extLst>
              <a:ext uri="{FF2B5EF4-FFF2-40B4-BE49-F238E27FC236}">
                <a16:creationId xmlns:a16="http://schemas.microsoft.com/office/drawing/2014/main" id="{83990F69-DF9C-4742-B0A1-36E1D7AB5A96}"/>
              </a:ext>
            </a:extLst>
          </p:cNvPr>
          <p:cNvSpPr>
            <a:spLocks noGrp="1"/>
          </p:cNvSpPr>
          <p:nvPr>
            <p:ph type="body" sz="quarter" idx="25"/>
          </p:nvPr>
        </p:nvSpPr>
        <p:spPr/>
        <p:txBody>
          <a:bodyPr/>
          <a:lstStyle/>
          <a:p>
            <a:endParaRPr lang="en-US" dirty="0"/>
          </a:p>
        </p:txBody>
      </p:sp>
      <p:sp>
        <p:nvSpPr>
          <p:cNvPr id="9" name="Text Placeholder 8">
            <a:extLst>
              <a:ext uri="{FF2B5EF4-FFF2-40B4-BE49-F238E27FC236}">
                <a16:creationId xmlns:a16="http://schemas.microsoft.com/office/drawing/2014/main" id="{29198ACD-B842-B246-AB53-84EBDBC38735}"/>
              </a:ext>
            </a:extLst>
          </p:cNvPr>
          <p:cNvSpPr>
            <a:spLocks noGrp="1"/>
          </p:cNvSpPr>
          <p:nvPr>
            <p:ph type="body" sz="quarter" idx="15"/>
          </p:nvPr>
        </p:nvSpPr>
        <p:spPr/>
        <p:txBody>
          <a:bodyPr/>
          <a:lstStyle/>
          <a:p>
            <a:endParaRPr lang="en-US"/>
          </a:p>
        </p:txBody>
      </p:sp>
      <p:sp>
        <p:nvSpPr>
          <p:cNvPr id="10" name="Text Placeholder 9">
            <a:extLst>
              <a:ext uri="{FF2B5EF4-FFF2-40B4-BE49-F238E27FC236}">
                <a16:creationId xmlns:a16="http://schemas.microsoft.com/office/drawing/2014/main" id="{18200A44-20EB-D64D-98E1-342884C513DF}"/>
              </a:ext>
            </a:extLst>
          </p:cNvPr>
          <p:cNvSpPr>
            <a:spLocks noGrp="1"/>
          </p:cNvSpPr>
          <p:nvPr>
            <p:ph type="body" sz="quarter" idx="16"/>
          </p:nvPr>
        </p:nvSpPr>
        <p:spPr/>
        <p:txBody>
          <a:bodyPr/>
          <a:lstStyle/>
          <a:p>
            <a:endParaRPr lang="en-US"/>
          </a:p>
        </p:txBody>
      </p:sp>
      <p:sp>
        <p:nvSpPr>
          <p:cNvPr id="13" name="Text Placeholder 12">
            <a:extLst>
              <a:ext uri="{FF2B5EF4-FFF2-40B4-BE49-F238E27FC236}">
                <a16:creationId xmlns:a16="http://schemas.microsoft.com/office/drawing/2014/main" id="{1660DC2D-F4E9-7E42-8F48-404863BF0B64}"/>
              </a:ext>
            </a:extLst>
          </p:cNvPr>
          <p:cNvSpPr>
            <a:spLocks noGrp="1"/>
          </p:cNvSpPr>
          <p:nvPr>
            <p:ph type="body" sz="quarter" idx="19"/>
          </p:nvPr>
        </p:nvSpPr>
        <p:spPr/>
        <p:txBody>
          <a:bodyPr/>
          <a:lstStyle/>
          <a:p>
            <a:endParaRPr lang="en-US"/>
          </a:p>
        </p:txBody>
      </p:sp>
      <p:sp>
        <p:nvSpPr>
          <p:cNvPr id="29" name="TextBox 28">
            <a:extLst>
              <a:ext uri="{FF2B5EF4-FFF2-40B4-BE49-F238E27FC236}">
                <a16:creationId xmlns:a16="http://schemas.microsoft.com/office/drawing/2014/main" id="{3E8F123E-F0A4-174D-8F83-1C429D614FBC}"/>
              </a:ext>
            </a:extLst>
          </p:cNvPr>
          <p:cNvSpPr txBox="1"/>
          <p:nvPr/>
        </p:nvSpPr>
        <p:spPr>
          <a:xfrm>
            <a:off x="572239" y="5775912"/>
            <a:ext cx="2743200" cy="361637"/>
          </a:xfrm>
          <a:prstGeom prst="rect">
            <a:avLst/>
          </a:prstGeom>
          <a:noFill/>
        </p:spPr>
        <p:txBody>
          <a:bodyPr wrap="square" lIns="0" tIns="0" rIns="0" bIns="0" rtlCol="0">
            <a:spAutoFit/>
          </a:bodyPr>
          <a:lstStyle/>
          <a:p>
            <a:pPr algn="l">
              <a:lnSpc>
                <a:spcPct val="100000"/>
              </a:lnSpc>
              <a:spcAft>
                <a:spcPts val="300"/>
              </a:spcAft>
            </a:pPr>
            <a:r>
              <a:rPr lang="en-US" sz="700" dirty="0">
                <a:solidFill>
                  <a:schemeClr val="bg1"/>
                </a:solidFill>
                <a:cs typeface="Arial" panose="020B0604020202020204" pitchFamily="34" charset="0"/>
              </a:rPr>
              <a:t>Insurance products issued by:</a:t>
            </a:r>
          </a:p>
          <a:p>
            <a:pPr algn="l">
              <a:lnSpc>
                <a:spcPct val="100000"/>
              </a:lnSpc>
              <a:spcAft>
                <a:spcPts val="300"/>
              </a:spcAft>
            </a:pPr>
            <a:r>
              <a:rPr lang="en-US" sz="700" dirty="0">
                <a:solidFill>
                  <a:schemeClr val="bg1"/>
                </a:solidFill>
                <a:cs typeface="Arial" panose="020B0604020202020204" pitchFamily="34" charset="0"/>
              </a:rPr>
              <a:t>The Lincoln National Life Insurance Company </a:t>
            </a:r>
            <a:br>
              <a:rPr lang="en-US" sz="700" dirty="0">
                <a:solidFill>
                  <a:schemeClr val="bg1"/>
                </a:solidFill>
                <a:cs typeface="Arial" panose="020B0604020202020204" pitchFamily="34" charset="0"/>
              </a:rPr>
            </a:br>
            <a:r>
              <a:rPr lang="en-US" sz="700" dirty="0">
                <a:solidFill>
                  <a:schemeClr val="bg1"/>
                </a:solidFill>
                <a:cs typeface="Arial" panose="020B0604020202020204" pitchFamily="34" charset="0"/>
              </a:rPr>
              <a:t>Lincoln Life &amp; Annuity Company of New York</a:t>
            </a:r>
          </a:p>
        </p:txBody>
      </p:sp>
      <p:graphicFrame>
        <p:nvGraphicFramePr>
          <p:cNvPr id="30" name="Table 29">
            <a:extLst>
              <a:ext uri="{FF2B5EF4-FFF2-40B4-BE49-F238E27FC236}">
                <a16:creationId xmlns:a16="http://schemas.microsoft.com/office/drawing/2014/main" id="{D085D6DF-08A3-D746-9071-A0ECD20F9342}"/>
              </a:ext>
            </a:extLst>
          </p:cNvPr>
          <p:cNvGraphicFramePr>
            <a:graphicFrameLocks noGrp="1"/>
          </p:cNvGraphicFramePr>
          <p:nvPr>
            <p:extLst>
              <p:ext uri="{D42A27DB-BD31-4B8C-83A1-F6EECF244321}">
                <p14:modId xmlns:p14="http://schemas.microsoft.com/office/powerpoint/2010/main" val="101608122"/>
              </p:ext>
            </p:extLst>
          </p:nvPr>
        </p:nvGraphicFramePr>
        <p:xfrm>
          <a:off x="572239" y="4644209"/>
          <a:ext cx="1175742" cy="929640"/>
        </p:xfrm>
        <a:graphic>
          <a:graphicData uri="http://schemas.openxmlformats.org/drawingml/2006/table">
            <a:tbl>
              <a:tblPr firstRow="1" bandRow="1">
                <a:tableStyleId>{5C22544A-7EE6-4342-B048-85BDC9FD1C3A}</a:tableStyleId>
              </a:tblPr>
              <a:tblGrid>
                <a:gridCol w="1175742">
                  <a:extLst>
                    <a:ext uri="{9D8B030D-6E8A-4147-A177-3AD203B41FA5}">
                      <a16:colId xmlns:a16="http://schemas.microsoft.com/office/drawing/2014/main" val="1814319551"/>
                    </a:ext>
                  </a:extLst>
                </a:gridCol>
              </a:tblGrid>
              <a:tr h="11813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a deposit</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552084945"/>
                  </a:ext>
                </a:extLst>
              </a:tr>
              <a:tr h="1272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FDIC-insured</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372388087"/>
                  </a:ext>
                </a:extLst>
              </a:tr>
              <a:tr h="1364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May go down in value</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504006970"/>
                  </a:ext>
                </a:extLst>
              </a:tr>
              <a:tr h="21362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insured by any federal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government agency</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506648019"/>
                  </a:ext>
                </a:extLst>
              </a:tr>
              <a:tr h="192291">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guaranteed by any bank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or savings association</a:t>
                      </a:r>
                    </a:p>
                  </a:txBody>
                  <a:tcPr marL="27432" marR="27432" marT="18288" marB="18288">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469583598"/>
                  </a:ext>
                </a:extLst>
              </a:tr>
            </a:tbl>
          </a:graphicData>
        </a:graphic>
      </p:graphicFrame>
      <p:sp>
        <p:nvSpPr>
          <p:cNvPr id="32" name="TextBox 31">
            <a:extLst>
              <a:ext uri="{FF2B5EF4-FFF2-40B4-BE49-F238E27FC236}">
                <a16:creationId xmlns:a16="http://schemas.microsoft.com/office/drawing/2014/main" id="{7E4887BB-74C1-7243-9B4E-66A6B71759D9}"/>
              </a:ext>
            </a:extLst>
          </p:cNvPr>
          <p:cNvSpPr txBox="1"/>
          <p:nvPr/>
        </p:nvSpPr>
        <p:spPr>
          <a:xfrm>
            <a:off x="11343761" y="6458531"/>
            <a:ext cx="301752" cy="107722"/>
          </a:xfrm>
          <a:prstGeom prst="rect">
            <a:avLst/>
          </a:prstGeom>
          <a:noFill/>
        </p:spPr>
        <p:txBody>
          <a:bodyPr wrap="square" lIns="0" tIns="0" rIns="0" bIns="0" rtlCol="0" anchor="b" anchorCtr="0">
            <a:spAutoFit/>
          </a:bodyPr>
          <a:lstStyle/>
          <a:p>
            <a:pPr algn="r"/>
            <a:fld id="{6A80CFBF-9CAB-4605-9923-D5636131B333}" type="slidenum">
              <a:rPr lang="en-US" sz="700" kern="400" baseline="0" smtClean="0">
                <a:solidFill>
                  <a:schemeClr val="bg1"/>
                </a:solidFill>
                <a:latin typeface="+mn-lt"/>
                <a:cs typeface="Arial" panose="020B0604020202020204" pitchFamily="34" charset="0"/>
              </a:rPr>
              <a:pPr algn="r"/>
              <a:t>1</a:t>
            </a:fld>
            <a:endParaRPr lang="en-US" sz="700" kern="400" baseline="0" dirty="0">
              <a:solidFill>
                <a:schemeClr val="bg1"/>
              </a:solidFill>
              <a:latin typeface="+mn-lt"/>
              <a:cs typeface="Arial" panose="020B0604020202020204" pitchFamily="34" charset="0"/>
            </a:endParaRPr>
          </a:p>
        </p:txBody>
      </p:sp>
      <p:sp>
        <p:nvSpPr>
          <p:cNvPr id="33" name="TextBox 32">
            <a:extLst>
              <a:ext uri="{FF2B5EF4-FFF2-40B4-BE49-F238E27FC236}">
                <a16:creationId xmlns:a16="http://schemas.microsoft.com/office/drawing/2014/main" id="{9A9FDB5A-8947-2445-BA3C-AD5A09C31617}"/>
              </a:ext>
            </a:extLst>
          </p:cNvPr>
          <p:cNvSpPr txBox="1"/>
          <p:nvPr/>
        </p:nvSpPr>
        <p:spPr>
          <a:xfrm>
            <a:off x="2042160" y="6458531"/>
            <a:ext cx="6949440" cy="107722"/>
          </a:xfrm>
          <a:prstGeom prst="rect">
            <a:avLst/>
          </a:prstGeom>
          <a:noFill/>
        </p:spPr>
        <p:txBody>
          <a:bodyPr wrap="square" lIns="0" tIns="0" rIns="0" bIns="0" rtlCol="0" anchor="b" anchorCtr="0">
            <a:spAutoFit/>
          </a:bodyPr>
          <a:lstStyle/>
          <a:p>
            <a:pPr algn="ctr"/>
            <a:r>
              <a:rPr lang="en-US" sz="700" b="1" kern="400" dirty="0">
                <a:solidFill>
                  <a:schemeClr val="bg1"/>
                </a:solidFill>
                <a:cs typeface="Arial" panose="020B0604020202020204" pitchFamily="34" charset="0"/>
              </a:rPr>
              <a:t>  For financial professional use only. Not for use with the public.</a:t>
            </a:r>
          </a:p>
        </p:txBody>
      </p:sp>
      <p:sp>
        <p:nvSpPr>
          <p:cNvPr id="34" name="TextBox 33">
            <a:extLst>
              <a:ext uri="{FF2B5EF4-FFF2-40B4-BE49-F238E27FC236}">
                <a16:creationId xmlns:a16="http://schemas.microsoft.com/office/drawing/2014/main" id="{DFF9A139-EB30-0E4A-BA6F-18343B46C8A8}"/>
              </a:ext>
            </a:extLst>
          </p:cNvPr>
          <p:cNvSpPr txBox="1"/>
          <p:nvPr/>
        </p:nvSpPr>
        <p:spPr>
          <a:xfrm>
            <a:off x="546487" y="6458531"/>
            <a:ext cx="1708404" cy="107722"/>
          </a:xfrm>
          <a:prstGeom prst="rect">
            <a:avLst/>
          </a:prstGeom>
          <a:noFill/>
        </p:spPr>
        <p:txBody>
          <a:bodyPr wrap="square" lIns="0" tIns="0" rIns="0" bIns="0" rtlCol="0" anchor="b" anchorCtr="0">
            <a:spAutoFit/>
          </a:bodyPr>
          <a:lstStyle/>
          <a:p>
            <a:pPr algn="l"/>
            <a:r>
              <a:rPr lang="en-US" sz="700" kern="400" dirty="0">
                <a:solidFill>
                  <a:schemeClr val="bg1"/>
                </a:solidFill>
                <a:cs typeface="Arial" panose="020B0604020202020204" pitchFamily="34" charset="0"/>
              </a:rPr>
              <a:t>LCN-3676564-071821</a:t>
            </a:r>
          </a:p>
        </p:txBody>
      </p:sp>
      <p:sp>
        <p:nvSpPr>
          <p:cNvPr id="35" name="TextBox 34">
            <a:extLst>
              <a:ext uri="{FF2B5EF4-FFF2-40B4-BE49-F238E27FC236}">
                <a16:creationId xmlns:a16="http://schemas.microsoft.com/office/drawing/2014/main" id="{CFC0E8B9-210E-8B4F-AB29-5A46B4964B9F}"/>
              </a:ext>
            </a:extLst>
          </p:cNvPr>
          <p:cNvSpPr txBox="1"/>
          <p:nvPr/>
        </p:nvSpPr>
        <p:spPr>
          <a:xfrm>
            <a:off x="8991600" y="6458531"/>
            <a:ext cx="2243099" cy="107722"/>
          </a:xfrm>
          <a:prstGeom prst="rect">
            <a:avLst/>
          </a:prstGeom>
          <a:noFill/>
        </p:spPr>
        <p:txBody>
          <a:bodyPr wrap="square" lIns="0" tIns="0" rIns="0" bIns="0" rtlCol="0" anchor="b" anchorCtr="0">
            <a:spAutoFit/>
          </a:bodyPr>
          <a:lstStyle/>
          <a:p>
            <a:pPr algn="r"/>
            <a:r>
              <a:rPr lang="en-US" sz="700" kern="400" dirty="0">
                <a:solidFill>
                  <a:schemeClr val="bg1"/>
                </a:solidFill>
                <a:cs typeface="Arial" panose="020B0604020202020204" pitchFamily="34" charset="0"/>
              </a:rPr>
              <a:t>©2021 Lincoln National Corporation</a:t>
            </a:r>
          </a:p>
        </p:txBody>
      </p:sp>
      <p:pic>
        <p:nvPicPr>
          <p:cNvPr id="25" name="Picture 19">
            <a:extLst>
              <a:ext uri="{FF2B5EF4-FFF2-40B4-BE49-F238E27FC236}">
                <a16:creationId xmlns:a16="http://schemas.microsoft.com/office/drawing/2014/main" id="{975C2863-7C20-F44B-AFB8-9FA14B2A2580}"/>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66738" y="563563"/>
            <a:ext cx="1416050"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Text Placeholder 13">
            <a:extLst>
              <a:ext uri="{FF2B5EF4-FFF2-40B4-BE49-F238E27FC236}">
                <a16:creationId xmlns:a16="http://schemas.microsoft.com/office/drawing/2014/main" id="{B2D65411-1A40-6E41-8AF2-474E74B65322}"/>
              </a:ext>
            </a:extLst>
          </p:cNvPr>
          <p:cNvSpPr txBox="1">
            <a:spLocks noChangeArrowheads="1"/>
          </p:cNvSpPr>
          <p:nvPr/>
        </p:nvSpPr>
        <p:spPr bwMode="auto">
          <a:xfrm>
            <a:off x="6811963" y="1103313"/>
            <a:ext cx="4270375"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ts val="600"/>
              </a:spcAft>
              <a:buClr>
                <a:schemeClr val="bg1"/>
              </a:buClr>
              <a:buFont typeface="Wingdings" pitchFamily="2" charset="2"/>
              <a:buChar char="§"/>
              <a:defRPr sz="1600">
                <a:solidFill>
                  <a:schemeClr val="bg1"/>
                </a:solidFill>
                <a:latin typeface="Calibri" panose="020F0502020204030204" pitchFamily="34" charset="0"/>
                <a:cs typeface="Arial" panose="020B0604020202020204" pitchFamily="34" charset="0"/>
              </a:defRPr>
            </a:lvl1pPr>
            <a:lvl2pPr marL="365125" indent="-182563">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2pPr>
            <a:lvl3pPr marL="685800"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3pPr>
            <a:lvl4pPr marL="858838"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4pPr>
            <a:lvl5pPr marL="1031875"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9pPr>
          </a:lstStyle>
          <a:p>
            <a:pPr eaLnBrk="1" hangingPunct="1">
              <a:lnSpc>
                <a:spcPts val="4200"/>
              </a:lnSpc>
              <a:buFont typeface="Wingdings" pitchFamily="2" charset="2"/>
              <a:buNone/>
            </a:pPr>
            <a:r>
              <a:rPr lang="en-US" altLang="en-US" sz="5000" dirty="0">
                <a:solidFill>
                  <a:schemeClr val="tx1"/>
                </a:solidFill>
                <a:latin typeface="Georgia" panose="02040502050405020303" pitchFamily="18" charset="0"/>
              </a:rPr>
              <a:t>10</a:t>
            </a:r>
            <a:r>
              <a:rPr lang="en-US" altLang="en-US" sz="4200" dirty="0">
                <a:solidFill>
                  <a:schemeClr val="tx1"/>
                </a:solidFill>
                <a:latin typeface="Georgia" panose="02040502050405020303" pitchFamily="18" charset="0"/>
              </a:rPr>
              <a:t>-minute</a:t>
            </a:r>
            <a:br>
              <a:rPr lang="en-US" altLang="en-US" sz="4200" dirty="0">
                <a:solidFill>
                  <a:schemeClr val="tx1"/>
                </a:solidFill>
                <a:latin typeface="Georgia" panose="02040502050405020303" pitchFamily="18" charset="0"/>
              </a:rPr>
            </a:br>
            <a:r>
              <a:rPr lang="en-US" altLang="en-US" sz="4200" dirty="0">
                <a:solidFill>
                  <a:schemeClr val="tx1"/>
                </a:solidFill>
                <a:latin typeface="Georgia" panose="02040502050405020303" pitchFamily="18" charset="0"/>
              </a:rPr>
              <a:t>Sales Concept</a:t>
            </a:r>
          </a:p>
        </p:txBody>
      </p:sp>
      <p:sp>
        <p:nvSpPr>
          <p:cNvPr id="36" name="Title 14">
            <a:extLst>
              <a:ext uri="{FF2B5EF4-FFF2-40B4-BE49-F238E27FC236}">
                <a16:creationId xmlns:a16="http://schemas.microsoft.com/office/drawing/2014/main" id="{B2946551-603D-234F-A5AF-F9C2935DD301}"/>
              </a:ext>
            </a:extLst>
          </p:cNvPr>
          <p:cNvSpPr txBox="1">
            <a:spLocks noChangeArrowheads="1"/>
          </p:cNvSpPr>
          <p:nvPr/>
        </p:nvSpPr>
        <p:spPr bwMode="auto">
          <a:xfrm>
            <a:off x="6811963" y="2192338"/>
            <a:ext cx="4270375"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700" b="1">
                <a:solidFill>
                  <a:schemeClr val="accent1"/>
                </a:solidFill>
                <a:latin typeface="Georgia" panose="02040502050405020303" pitchFamily="18" charset="0"/>
              </a:rPr>
              <a:t>Brought to you by</a:t>
            </a:r>
            <a:br>
              <a:rPr lang="en-US" altLang="en-US" sz="1700" b="1">
                <a:solidFill>
                  <a:schemeClr val="accent1"/>
                </a:solidFill>
                <a:latin typeface="Georgia" panose="02040502050405020303" pitchFamily="18" charset="0"/>
              </a:rPr>
            </a:br>
            <a:r>
              <a:rPr lang="en-US" altLang="en-US" sz="1700" b="1">
                <a:solidFill>
                  <a:schemeClr val="accent1"/>
                </a:solidFill>
                <a:latin typeface="Georgia" panose="02040502050405020303" pitchFamily="18" charset="0"/>
              </a:rPr>
              <a:t>Lincoln Advanced Sales Solutions</a:t>
            </a:r>
          </a:p>
        </p:txBody>
      </p:sp>
      <p:sp>
        <p:nvSpPr>
          <p:cNvPr id="37" name="Text Placeholder 13">
            <a:extLst>
              <a:ext uri="{FF2B5EF4-FFF2-40B4-BE49-F238E27FC236}">
                <a16:creationId xmlns:a16="http://schemas.microsoft.com/office/drawing/2014/main" id="{7FA77CC5-D97D-714D-9F0D-769A9DCFC84E}"/>
              </a:ext>
            </a:extLst>
          </p:cNvPr>
          <p:cNvSpPr txBox="1">
            <a:spLocks noChangeArrowheads="1"/>
          </p:cNvSpPr>
          <p:nvPr/>
        </p:nvSpPr>
        <p:spPr bwMode="auto">
          <a:xfrm>
            <a:off x="6811963" y="2978150"/>
            <a:ext cx="4541837"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Aft>
                <a:spcPts val="600"/>
              </a:spcAft>
              <a:buClr>
                <a:schemeClr val="bg1"/>
              </a:buClr>
              <a:buFont typeface="Wingdings" pitchFamily="2" charset="2"/>
              <a:buChar char="§"/>
              <a:defRPr sz="1600">
                <a:solidFill>
                  <a:schemeClr val="bg1"/>
                </a:solidFill>
                <a:latin typeface="Calibri" panose="020F0502020204030204" pitchFamily="34" charset="0"/>
                <a:cs typeface="Arial" panose="020B0604020202020204" pitchFamily="34" charset="0"/>
              </a:defRPr>
            </a:lvl1pPr>
            <a:lvl2pPr marL="365125" indent="-182563">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2pPr>
            <a:lvl3pPr marL="685800"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3pPr>
            <a:lvl4pPr marL="858838"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4pPr>
            <a:lvl5pPr marL="1031875" indent="-173038">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600"/>
              </a:spcAft>
              <a:buClr>
                <a:schemeClr val="bg1"/>
              </a:buClr>
              <a:buFont typeface="Calibri" panose="020F0502020204030204" pitchFamily="34" charset="0"/>
              <a:buChar char="»"/>
              <a:defRPr sz="1600">
                <a:solidFill>
                  <a:schemeClr val="bg1"/>
                </a:solidFill>
                <a:latin typeface="Calibri" panose="020F0502020204030204" pitchFamily="34" charset="0"/>
                <a:cs typeface="Arial" panose="020B0604020202020204" pitchFamily="34" charset="0"/>
              </a:defRPr>
            </a:lvl9pPr>
          </a:lstStyle>
          <a:p>
            <a:pPr>
              <a:spcAft>
                <a:spcPct val="0"/>
              </a:spcAft>
              <a:buFont typeface="Wingdings" pitchFamily="2" charset="2"/>
              <a:buNone/>
            </a:pPr>
            <a:r>
              <a:rPr lang="en-US" altLang="en-US" sz="1700" b="1">
                <a:solidFill>
                  <a:schemeClr val="tx1"/>
                </a:solidFill>
                <a:latin typeface="Georgia" panose="02040502050405020303" pitchFamily="18" charset="0"/>
              </a:rPr>
              <a:t>Planning for potential </a:t>
            </a:r>
          </a:p>
          <a:p>
            <a:pPr>
              <a:spcAft>
                <a:spcPct val="0"/>
              </a:spcAft>
              <a:buFont typeface="Wingdings" pitchFamily="2" charset="2"/>
              <a:buNone/>
            </a:pPr>
            <a:r>
              <a:rPr lang="en-US" altLang="en-US" sz="1700" b="1">
                <a:solidFill>
                  <a:schemeClr val="tx1"/>
                </a:solidFill>
                <a:latin typeface="Georgia" panose="02040502050405020303" pitchFamily="18" charset="0"/>
              </a:rPr>
              <a:t>estate transfer tax changes</a:t>
            </a:r>
          </a:p>
          <a:p>
            <a:pPr>
              <a:spcAft>
                <a:spcPct val="0"/>
              </a:spcAft>
              <a:buFont typeface="Wingdings" pitchFamily="2" charset="2"/>
              <a:buNone/>
            </a:pPr>
            <a:r>
              <a:rPr lang="en-US" altLang="en-US" sz="1700" b="1">
                <a:solidFill>
                  <a:schemeClr val="tx1"/>
                </a:solidFill>
                <a:latin typeface="Georgia" panose="02040502050405020303" pitchFamily="18" charset="0"/>
              </a:rPr>
              <a:t>A range of outcomes</a:t>
            </a:r>
          </a:p>
        </p:txBody>
      </p:sp>
    </p:spTree>
    <p:extLst>
      <p:ext uri="{BB962C8B-B14F-4D97-AF65-F5344CB8AC3E}">
        <p14:creationId xmlns:p14="http://schemas.microsoft.com/office/powerpoint/2010/main" val="4243496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3D0A41-5D32-D841-AAE8-D68664EA4587}"/>
              </a:ext>
            </a:extLst>
          </p:cNvPr>
          <p:cNvSpPr>
            <a:spLocks noGrp="1"/>
          </p:cNvSpPr>
          <p:nvPr>
            <p:ph type="body" idx="1"/>
          </p:nvPr>
        </p:nvSpPr>
        <p:spPr/>
        <p:txBody>
          <a:bodyPr/>
          <a:lstStyle/>
          <a:p>
            <a:r>
              <a:rPr lang="en-US" dirty="0"/>
              <a:t>Thank You</a:t>
            </a:r>
          </a:p>
        </p:txBody>
      </p:sp>
      <p:sp>
        <p:nvSpPr>
          <p:cNvPr id="11" name="Text Placeholder 10">
            <a:extLst>
              <a:ext uri="{FF2B5EF4-FFF2-40B4-BE49-F238E27FC236}">
                <a16:creationId xmlns:a16="http://schemas.microsoft.com/office/drawing/2014/main" id="{3E29D805-592D-6745-A7A5-093A80DCAB99}"/>
              </a:ext>
            </a:extLst>
          </p:cNvPr>
          <p:cNvSpPr>
            <a:spLocks noGrp="1"/>
          </p:cNvSpPr>
          <p:nvPr>
            <p:ph type="body" sz="quarter" idx="11"/>
          </p:nvPr>
        </p:nvSpPr>
        <p:spPr/>
        <p:txBody>
          <a:bodyPr/>
          <a:lstStyle/>
          <a:p>
            <a:endParaRPr lang="en-US"/>
          </a:p>
        </p:txBody>
      </p:sp>
      <p:sp>
        <p:nvSpPr>
          <p:cNvPr id="12" name="Text Placeholder 11">
            <a:extLst>
              <a:ext uri="{FF2B5EF4-FFF2-40B4-BE49-F238E27FC236}">
                <a16:creationId xmlns:a16="http://schemas.microsoft.com/office/drawing/2014/main" id="{18D05ED9-EC79-D047-946B-D946F2057B40}"/>
              </a:ext>
            </a:extLst>
          </p:cNvPr>
          <p:cNvSpPr>
            <a:spLocks noGrp="1"/>
          </p:cNvSpPr>
          <p:nvPr>
            <p:ph type="body" sz="quarter" idx="12"/>
          </p:nvPr>
        </p:nvSpPr>
        <p:spPr/>
        <p:txBody>
          <a:bodyPr/>
          <a:lstStyle/>
          <a:p>
            <a:endParaRPr lang="en-US"/>
          </a:p>
        </p:txBody>
      </p:sp>
      <p:sp>
        <p:nvSpPr>
          <p:cNvPr id="13" name="Text Placeholder 12">
            <a:extLst>
              <a:ext uri="{FF2B5EF4-FFF2-40B4-BE49-F238E27FC236}">
                <a16:creationId xmlns:a16="http://schemas.microsoft.com/office/drawing/2014/main" id="{F01E0179-B4E3-7140-8F2F-8DD382D37ADE}"/>
              </a:ext>
            </a:extLst>
          </p:cNvPr>
          <p:cNvSpPr>
            <a:spLocks noGrp="1"/>
          </p:cNvSpPr>
          <p:nvPr>
            <p:ph type="body" sz="quarter" idx="13"/>
          </p:nvPr>
        </p:nvSpPr>
        <p:spPr/>
        <p:txBody>
          <a:bodyPr/>
          <a:lstStyle/>
          <a:p>
            <a:endParaRPr lang="en-US"/>
          </a:p>
        </p:txBody>
      </p:sp>
      <p:sp>
        <p:nvSpPr>
          <p:cNvPr id="14" name="Text Placeholder 13">
            <a:extLst>
              <a:ext uri="{FF2B5EF4-FFF2-40B4-BE49-F238E27FC236}">
                <a16:creationId xmlns:a16="http://schemas.microsoft.com/office/drawing/2014/main" id="{C008B956-C9AE-754D-950A-D4CB8D887105}"/>
              </a:ext>
            </a:extLst>
          </p:cNvPr>
          <p:cNvSpPr>
            <a:spLocks noGrp="1"/>
          </p:cNvSpPr>
          <p:nvPr>
            <p:ph type="body" sz="quarter" idx="14"/>
          </p:nvPr>
        </p:nvSpPr>
        <p:spPr/>
        <p:txBody>
          <a:bodyPr/>
          <a:lstStyle/>
          <a:p>
            <a:endParaRPr lang="en-US"/>
          </a:p>
        </p:txBody>
      </p:sp>
      <p:sp>
        <p:nvSpPr>
          <p:cNvPr id="15" name="Text Placeholder 14">
            <a:extLst>
              <a:ext uri="{FF2B5EF4-FFF2-40B4-BE49-F238E27FC236}">
                <a16:creationId xmlns:a16="http://schemas.microsoft.com/office/drawing/2014/main" id="{E7553128-85CD-714E-81CD-7A23ADCD0312}"/>
              </a:ext>
            </a:extLst>
          </p:cNvPr>
          <p:cNvSpPr>
            <a:spLocks noGrp="1"/>
          </p:cNvSpPr>
          <p:nvPr>
            <p:ph type="body" sz="quarter" idx="15"/>
          </p:nvPr>
        </p:nvSpPr>
        <p:spPr/>
        <p:txBody>
          <a:bodyPr/>
          <a:lstStyle/>
          <a:p>
            <a:endParaRPr lang="en-US"/>
          </a:p>
        </p:txBody>
      </p:sp>
      <p:sp>
        <p:nvSpPr>
          <p:cNvPr id="16" name="Text Placeholder 15">
            <a:extLst>
              <a:ext uri="{FF2B5EF4-FFF2-40B4-BE49-F238E27FC236}">
                <a16:creationId xmlns:a16="http://schemas.microsoft.com/office/drawing/2014/main" id="{37FBAE09-2AED-8E4D-9723-A0CC27D587E6}"/>
              </a:ext>
            </a:extLst>
          </p:cNvPr>
          <p:cNvSpPr>
            <a:spLocks noGrp="1"/>
          </p:cNvSpPr>
          <p:nvPr>
            <p:ph type="body" sz="quarter" idx="16"/>
          </p:nvPr>
        </p:nvSpPr>
        <p:spPr/>
        <p:txBody>
          <a:bodyPr/>
          <a:lstStyle/>
          <a:p>
            <a:endParaRPr lang="en-US"/>
          </a:p>
        </p:txBody>
      </p:sp>
      <p:sp>
        <p:nvSpPr>
          <p:cNvPr id="17" name="Text Placeholder 16">
            <a:extLst>
              <a:ext uri="{FF2B5EF4-FFF2-40B4-BE49-F238E27FC236}">
                <a16:creationId xmlns:a16="http://schemas.microsoft.com/office/drawing/2014/main" id="{C39BFC96-CEF1-6148-B16D-E01C46C7E8E3}"/>
              </a:ext>
            </a:extLst>
          </p:cNvPr>
          <p:cNvSpPr>
            <a:spLocks noGrp="1"/>
          </p:cNvSpPr>
          <p:nvPr>
            <p:ph type="body" sz="quarter" idx="17"/>
          </p:nvPr>
        </p:nvSpPr>
        <p:spPr/>
        <p:txBody>
          <a:bodyPr/>
          <a:lstStyle/>
          <a:p>
            <a:endParaRPr lang="en-US"/>
          </a:p>
        </p:txBody>
      </p:sp>
      <p:sp>
        <p:nvSpPr>
          <p:cNvPr id="18" name="Text Placeholder 17">
            <a:extLst>
              <a:ext uri="{FF2B5EF4-FFF2-40B4-BE49-F238E27FC236}">
                <a16:creationId xmlns:a16="http://schemas.microsoft.com/office/drawing/2014/main" id="{E16C8FBD-9647-BB47-9707-C3E1D5BBB577}"/>
              </a:ext>
            </a:extLst>
          </p:cNvPr>
          <p:cNvSpPr>
            <a:spLocks noGrp="1"/>
          </p:cNvSpPr>
          <p:nvPr>
            <p:ph type="body" sz="quarter" idx="18"/>
          </p:nvPr>
        </p:nvSpPr>
        <p:spPr/>
        <p:txBody>
          <a:bodyPr/>
          <a:lstStyle/>
          <a:p>
            <a:endParaRPr lang="en-US"/>
          </a:p>
        </p:txBody>
      </p:sp>
    </p:spTree>
    <p:extLst>
      <p:ext uri="{BB962C8B-B14F-4D97-AF65-F5344CB8AC3E}">
        <p14:creationId xmlns:p14="http://schemas.microsoft.com/office/powerpoint/2010/main" val="3468653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8F244B5E-0635-470A-9106-A2A0CE858EFD}"/>
              </a:ext>
            </a:extLst>
          </p:cNvPr>
          <p:cNvSpPr>
            <a:spLocks noGrp="1"/>
          </p:cNvSpPr>
          <p:nvPr>
            <p:ph type="title"/>
          </p:nvPr>
        </p:nvSpPr>
        <p:spPr/>
        <p:txBody>
          <a:bodyPr/>
          <a:lstStyle/>
          <a:p>
            <a:r>
              <a:rPr lang="en-US" dirty="0"/>
              <a:t>Disclosures</a:t>
            </a:r>
          </a:p>
        </p:txBody>
      </p:sp>
      <p:sp>
        <p:nvSpPr>
          <p:cNvPr id="9" name="Text Placeholder 8">
            <a:extLst>
              <a:ext uri="{FF2B5EF4-FFF2-40B4-BE49-F238E27FC236}">
                <a16:creationId xmlns:a16="http://schemas.microsoft.com/office/drawing/2014/main" id="{23D2BE49-CB70-4573-A6C4-05F308DA9A59}"/>
              </a:ext>
            </a:extLst>
          </p:cNvPr>
          <p:cNvSpPr>
            <a:spLocks noGrp="1"/>
          </p:cNvSpPr>
          <p:nvPr>
            <p:ph type="body" sz="quarter" idx="11"/>
          </p:nvPr>
        </p:nvSpPr>
        <p:spPr>
          <a:xfrm>
            <a:off x="571641" y="1514037"/>
            <a:ext cx="8419959" cy="4200963"/>
          </a:xfrm>
        </p:spPr>
        <p:txBody>
          <a:bodyPr/>
          <a:lstStyle/>
          <a:p>
            <a:r>
              <a:rPr lang="en-US" b="1" dirty="0"/>
              <a:t>Important Information</a:t>
            </a:r>
            <a:br>
              <a:rPr lang="en-US" b="1" dirty="0"/>
            </a:br>
            <a:br>
              <a:rPr lang="en-US" b="1" dirty="0"/>
            </a:br>
            <a:r>
              <a:rPr lang="en-US" dirty="0"/>
              <a:t>Lincoln Financial Group® affiliates, their distributors, and their respective employees, representatives and/or insurance agents do not provide tax, accounting or legal advice. Please consult an independent professional </a:t>
            </a:r>
            <a:r>
              <a:rPr lang="en-US"/>
              <a:t>as </a:t>
            </a:r>
            <a:br>
              <a:rPr lang="en-US"/>
            </a:br>
            <a:r>
              <a:rPr lang="en-US"/>
              <a:t>to </a:t>
            </a:r>
            <a:r>
              <a:rPr lang="en-US" dirty="0"/>
              <a:t>any tax, accounting or legal statements made herein.</a:t>
            </a:r>
          </a:p>
        </p:txBody>
      </p:sp>
    </p:spTree>
    <p:extLst>
      <p:ext uri="{BB962C8B-B14F-4D97-AF65-F5344CB8AC3E}">
        <p14:creationId xmlns:p14="http://schemas.microsoft.com/office/powerpoint/2010/main" val="4225967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99B9-C338-CA4D-98AE-622E1BD0185A}"/>
              </a:ext>
            </a:extLst>
          </p:cNvPr>
          <p:cNvSpPr>
            <a:spLocks noGrp="1"/>
          </p:cNvSpPr>
          <p:nvPr>
            <p:ph type="title"/>
          </p:nvPr>
        </p:nvSpPr>
        <p:spPr/>
        <p:txBody>
          <a:bodyPr/>
          <a:lstStyle/>
          <a:p>
            <a:r>
              <a:rPr lang="en-US" dirty="0"/>
              <a:t>Major Changes Proposed</a:t>
            </a:r>
          </a:p>
        </p:txBody>
      </p:sp>
      <p:grpSp>
        <p:nvGrpSpPr>
          <p:cNvPr id="17" name="Group 16">
            <a:extLst>
              <a:ext uri="{FF2B5EF4-FFF2-40B4-BE49-F238E27FC236}">
                <a16:creationId xmlns:a16="http://schemas.microsoft.com/office/drawing/2014/main" id="{3552C36D-84D6-634C-ABD5-7EFAC4E59698}"/>
              </a:ext>
            </a:extLst>
          </p:cNvPr>
          <p:cNvGrpSpPr/>
          <p:nvPr/>
        </p:nvGrpSpPr>
        <p:grpSpPr>
          <a:xfrm>
            <a:off x="609600" y="4336561"/>
            <a:ext cx="6412523" cy="457200"/>
            <a:chOff x="609600" y="4336561"/>
            <a:chExt cx="6412523" cy="457200"/>
          </a:xfrm>
        </p:grpSpPr>
        <p:sp>
          <p:nvSpPr>
            <p:cNvPr id="6" name="Text Placeholder 25">
              <a:extLst>
                <a:ext uri="{FF2B5EF4-FFF2-40B4-BE49-F238E27FC236}">
                  <a16:creationId xmlns:a16="http://schemas.microsoft.com/office/drawing/2014/main" id="{7FA655EC-EEC8-A54E-906C-E9D9DD5ED667}"/>
                </a:ext>
              </a:extLst>
            </p:cNvPr>
            <p:cNvSpPr txBox="1">
              <a:spLocks noChangeArrowheads="1"/>
            </p:cNvSpPr>
            <p:nvPr/>
          </p:nvSpPr>
          <p:spPr>
            <a:xfrm>
              <a:off x="1345223" y="4365107"/>
              <a:ext cx="5676900" cy="400110"/>
            </a:xfrm>
            <a:prstGeom prst="rect">
              <a:avLst/>
            </a:prstGeom>
            <a:noFill/>
          </p:spPr>
          <p:txBody>
            <a:bodyPr anchor="ctr">
              <a:spAutoFit/>
            </a:bodyPr>
            <a:lst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en-US" sz="2000">
                  <a:ea typeface="Calibri" panose="020F0502020204030204" pitchFamily="34" charset="0"/>
                  <a:cs typeface="Times New Roman" panose="02020603050405020304" pitchFamily="18" charset="0"/>
                </a:rPr>
                <a:t>Loss of Estate Exclusion on Defective Grantor Trusts</a:t>
              </a:r>
              <a:endParaRPr lang="en-US" altLang="en-US" sz="2000" dirty="0">
                <a:ea typeface="Calibri" panose="020F0502020204030204" pitchFamily="34" charset="0"/>
                <a:cs typeface="Times New Roman" panose="02020603050405020304" pitchFamily="18" charset="0"/>
              </a:endParaRPr>
            </a:p>
          </p:txBody>
        </p:sp>
        <p:sp>
          <p:nvSpPr>
            <p:cNvPr id="8" name="Text Placeholder 20">
              <a:extLst>
                <a:ext uri="{FF2B5EF4-FFF2-40B4-BE49-F238E27FC236}">
                  <a16:creationId xmlns:a16="http://schemas.microsoft.com/office/drawing/2014/main" id="{D3B7347C-79FE-F049-86CD-3863D545EC08}"/>
                </a:ext>
              </a:extLst>
            </p:cNvPr>
            <p:cNvSpPr txBox="1">
              <a:spLocks/>
            </p:cNvSpPr>
            <p:nvPr/>
          </p:nvSpPr>
          <p:spPr bwMode="auto">
            <a:xfrm>
              <a:off x="609600" y="4336561"/>
              <a:ext cx="457200" cy="457200"/>
            </a:xfrm>
            <a:prstGeom prst="rect">
              <a:avLst/>
            </a:prstGeom>
            <a:solidFill>
              <a:srgbClr val="2491CF"/>
            </a:solidFill>
            <a:ln>
              <a:noFill/>
            </a:ln>
          </p:spPr>
          <p:txBody>
            <a:bodyPr lIns="0" tIns="0" rIns="0" bIns="0" anchor="ctr"/>
            <a:lstStyle>
              <a:lvl1pPr>
                <a:spcAft>
                  <a:spcPts val="800"/>
                </a:spcAft>
                <a:buClr>
                  <a:schemeClr val="accent1"/>
                </a:buClr>
                <a:buFont typeface="Wingdings" pitchFamily="2" charset="2"/>
                <a:buChar char="§"/>
                <a:defRPr sz="1600">
                  <a:solidFill>
                    <a:schemeClr val="tx1"/>
                  </a:solidFill>
                  <a:latin typeface="Calibri" panose="020F0502020204030204" pitchFamily="34" charset="0"/>
                  <a:cs typeface="Arial" panose="020B0604020202020204" pitchFamily="34" charset="0"/>
                </a:defRPr>
              </a:lvl1pPr>
              <a:lvl2pPr marL="365125" indent="-182563">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685800" indent="-173038">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858838"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1031875"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algn="ctr">
                <a:buFont typeface="Wingdings" pitchFamily="2" charset="2"/>
                <a:buNone/>
              </a:pPr>
              <a:r>
                <a:rPr lang="en-US" altLang="en-US" sz="2000" b="1">
                  <a:solidFill>
                    <a:schemeClr val="bg1"/>
                  </a:solidFill>
                  <a:ea typeface="Calibri" panose="020F0502020204030204" pitchFamily="34" charset="0"/>
                  <a:cs typeface="Times New Roman" panose="02020603050405020304" pitchFamily="18" charset="0"/>
                </a:rPr>
                <a:t>4</a:t>
              </a:r>
            </a:p>
          </p:txBody>
        </p:sp>
      </p:grpSp>
      <p:grpSp>
        <p:nvGrpSpPr>
          <p:cNvPr id="15" name="Group 14">
            <a:extLst>
              <a:ext uri="{FF2B5EF4-FFF2-40B4-BE49-F238E27FC236}">
                <a16:creationId xmlns:a16="http://schemas.microsoft.com/office/drawing/2014/main" id="{C99E89AC-4FBF-8C44-BA58-DC0D41E005E5}"/>
              </a:ext>
            </a:extLst>
          </p:cNvPr>
          <p:cNvGrpSpPr/>
          <p:nvPr/>
        </p:nvGrpSpPr>
        <p:grpSpPr>
          <a:xfrm>
            <a:off x="609600" y="2472591"/>
            <a:ext cx="6607785" cy="457200"/>
            <a:chOff x="609600" y="2472591"/>
            <a:chExt cx="6607785" cy="457200"/>
          </a:xfrm>
        </p:grpSpPr>
        <p:sp>
          <p:nvSpPr>
            <p:cNvPr id="4" name="Text Placeholder 21">
              <a:extLst>
                <a:ext uri="{FF2B5EF4-FFF2-40B4-BE49-F238E27FC236}">
                  <a16:creationId xmlns:a16="http://schemas.microsoft.com/office/drawing/2014/main" id="{F332851C-BF13-C546-995A-F6949790B9A6}"/>
                </a:ext>
              </a:extLst>
            </p:cNvPr>
            <p:cNvSpPr txBox="1">
              <a:spLocks noChangeArrowheads="1"/>
            </p:cNvSpPr>
            <p:nvPr/>
          </p:nvSpPr>
          <p:spPr>
            <a:xfrm>
              <a:off x="1345223" y="2501137"/>
              <a:ext cx="5872162" cy="400110"/>
            </a:xfrm>
            <a:prstGeom prst="rect">
              <a:avLst/>
            </a:prstGeom>
            <a:noFill/>
          </p:spPr>
          <p:txBody>
            <a:bodyPr anchor="ctr">
              <a:spAutoFit/>
            </a:bodyPr>
            <a:lst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en-US" sz="2000">
                  <a:ea typeface="Calibri" panose="020F0502020204030204" pitchFamily="34" charset="0"/>
                  <a:cs typeface="Times New Roman" panose="02020603050405020304" pitchFamily="18" charset="0"/>
                </a:rPr>
                <a:t>Applicable Exemption for Gifts $1.0M from $11.7M</a:t>
              </a:r>
              <a:endParaRPr lang="en-US" altLang="en-US" sz="2000" dirty="0">
                <a:ea typeface="Calibri" panose="020F0502020204030204" pitchFamily="34" charset="0"/>
                <a:cs typeface="Times New Roman" panose="02020603050405020304" pitchFamily="18" charset="0"/>
              </a:endParaRPr>
            </a:p>
          </p:txBody>
        </p:sp>
        <p:sp>
          <p:nvSpPr>
            <p:cNvPr id="9" name="Text Placeholder 20">
              <a:extLst>
                <a:ext uri="{FF2B5EF4-FFF2-40B4-BE49-F238E27FC236}">
                  <a16:creationId xmlns:a16="http://schemas.microsoft.com/office/drawing/2014/main" id="{B422F00F-66DE-524F-ACDD-E819EC98D0AA}"/>
                </a:ext>
              </a:extLst>
            </p:cNvPr>
            <p:cNvSpPr txBox="1">
              <a:spLocks/>
            </p:cNvSpPr>
            <p:nvPr/>
          </p:nvSpPr>
          <p:spPr bwMode="auto">
            <a:xfrm>
              <a:off x="609600" y="2472591"/>
              <a:ext cx="457200" cy="457200"/>
            </a:xfrm>
            <a:prstGeom prst="rect">
              <a:avLst/>
            </a:prstGeom>
            <a:solidFill>
              <a:schemeClr val="accent4"/>
            </a:solidFill>
            <a:ln>
              <a:noFill/>
            </a:ln>
          </p:spPr>
          <p:txBody>
            <a:bodyPr lIns="0" tIns="0" rIns="0" bIns="0" anchor="ctr"/>
            <a:lstStyle>
              <a:lvl1pPr>
                <a:spcAft>
                  <a:spcPts val="800"/>
                </a:spcAft>
                <a:buClr>
                  <a:schemeClr val="accent1"/>
                </a:buClr>
                <a:buFont typeface="Wingdings" pitchFamily="2" charset="2"/>
                <a:buChar char="§"/>
                <a:defRPr sz="1600">
                  <a:solidFill>
                    <a:schemeClr val="tx1"/>
                  </a:solidFill>
                  <a:latin typeface="Calibri" panose="020F0502020204030204" pitchFamily="34" charset="0"/>
                  <a:cs typeface="Arial" panose="020B0604020202020204" pitchFamily="34" charset="0"/>
                </a:defRPr>
              </a:lvl1pPr>
              <a:lvl2pPr marL="365125" indent="-182563">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685800" indent="-173038">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858838"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1031875"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algn="ctr">
                <a:buFont typeface="Wingdings" pitchFamily="2" charset="2"/>
                <a:buNone/>
              </a:pPr>
              <a:r>
                <a:rPr lang="en-US" altLang="en-US" sz="2000" b="1">
                  <a:solidFill>
                    <a:schemeClr val="bg1"/>
                  </a:solidFill>
                  <a:ea typeface="Calibri" panose="020F0502020204030204" pitchFamily="34" charset="0"/>
                  <a:cs typeface="Times New Roman" panose="02020603050405020304" pitchFamily="18" charset="0"/>
                </a:rPr>
                <a:t>2</a:t>
              </a:r>
            </a:p>
          </p:txBody>
        </p:sp>
      </p:grpSp>
      <p:grpSp>
        <p:nvGrpSpPr>
          <p:cNvPr id="16" name="Group 15">
            <a:extLst>
              <a:ext uri="{FF2B5EF4-FFF2-40B4-BE49-F238E27FC236}">
                <a16:creationId xmlns:a16="http://schemas.microsoft.com/office/drawing/2014/main" id="{075CA9A0-8CF0-5645-AE12-A8742D47B1B6}"/>
              </a:ext>
            </a:extLst>
          </p:cNvPr>
          <p:cNvGrpSpPr/>
          <p:nvPr/>
        </p:nvGrpSpPr>
        <p:grpSpPr>
          <a:xfrm>
            <a:off x="609600" y="3429000"/>
            <a:ext cx="8311661" cy="457200"/>
            <a:chOff x="609600" y="3429000"/>
            <a:chExt cx="8311661" cy="457200"/>
          </a:xfrm>
        </p:grpSpPr>
        <p:sp>
          <p:nvSpPr>
            <p:cNvPr id="5" name="Text Placeholder 23">
              <a:extLst>
                <a:ext uri="{FF2B5EF4-FFF2-40B4-BE49-F238E27FC236}">
                  <a16:creationId xmlns:a16="http://schemas.microsoft.com/office/drawing/2014/main" id="{FD532769-883B-2D4D-9BEC-A84485015EE0}"/>
                </a:ext>
              </a:extLst>
            </p:cNvPr>
            <p:cNvSpPr txBox="1">
              <a:spLocks noChangeArrowheads="1"/>
            </p:cNvSpPr>
            <p:nvPr/>
          </p:nvSpPr>
          <p:spPr>
            <a:xfrm>
              <a:off x="1345223" y="3457546"/>
              <a:ext cx="7576038" cy="400110"/>
            </a:xfrm>
            <a:prstGeom prst="rect">
              <a:avLst/>
            </a:prstGeom>
            <a:noFill/>
          </p:spPr>
          <p:txBody>
            <a:bodyPr anchor="ctr">
              <a:spAutoFit/>
            </a:bodyPr>
            <a:lst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en-US" sz="2000">
                  <a:ea typeface="Calibri" panose="020F0502020204030204" pitchFamily="34" charset="0"/>
                  <a:cs typeface="Times New Roman" panose="02020603050405020304" pitchFamily="18" charset="0"/>
                </a:rPr>
                <a:t>Annual Exclusion $15,000 unlimited capped at $30,000</a:t>
              </a:r>
              <a:endParaRPr lang="en-US" altLang="en-US" sz="2000" dirty="0">
                <a:ea typeface="Calibri" panose="020F0502020204030204" pitchFamily="34" charset="0"/>
                <a:cs typeface="Times New Roman" panose="02020603050405020304" pitchFamily="18" charset="0"/>
              </a:endParaRPr>
            </a:p>
          </p:txBody>
        </p:sp>
        <p:sp>
          <p:nvSpPr>
            <p:cNvPr id="10" name="Text Placeholder 20">
              <a:extLst>
                <a:ext uri="{FF2B5EF4-FFF2-40B4-BE49-F238E27FC236}">
                  <a16:creationId xmlns:a16="http://schemas.microsoft.com/office/drawing/2014/main" id="{730A1407-65CD-0142-B2BA-886D94FF2DC0}"/>
                </a:ext>
              </a:extLst>
            </p:cNvPr>
            <p:cNvSpPr txBox="1">
              <a:spLocks/>
            </p:cNvSpPr>
            <p:nvPr/>
          </p:nvSpPr>
          <p:spPr bwMode="auto">
            <a:xfrm>
              <a:off x="609600" y="3429000"/>
              <a:ext cx="457200" cy="457200"/>
            </a:xfrm>
            <a:prstGeom prst="rect">
              <a:avLst/>
            </a:prstGeom>
            <a:solidFill>
              <a:srgbClr val="244F8B"/>
            </a:solidFill>
            <a:ln>
              <a:noFill/>
            </a:ln>
          </p:spPr>
          <p:txBody>
            <a:bodyPr lIns="0" tIns="0" rIns="0" bIns="0" anchor="ctr"/>
            <a:lstStyle>
              <a:lvl1pPr>
                <a:spcAft>
                  <a:spcPts val="800"/>
                </a:spcAft>
                <a:buClr>
                  <a:schemeClr val="accent1"/>
                </a:buClr>
                <a:buFont typeface="Wingdings" pitchFamily="2" charset="2"/>
                <a:buChar char="§"/>
                <a:defRPr sz="1600">
                  <a:solidFill>
                    <a:schemeClr val="tx1"/>
                  </a:solidFill>
                  <a:latin typeface="Calibri" panose="020F0502020204030204" pitchFamily="34" charset="0"/>
                  <a:cs typeface="Arial" panose="020B0604020202020204" pitchFamily="34" charset="0"/>
                </a:defRPr>
              </a:lvl1pPr>
              <a:lvl2pPr marL="365125" indent="-182563">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685800" indent="-173038">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858838"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1031875"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algn="ctr">
                <a:buFont typeface="Wingdings" pitchFamily="2" charset="2"/>
                <a:buNone/>
              </a:pPr>
              <a:r>
                <a:rPr lang="en-US" altLang="en-US" sz="2000" b="1" dirty="0">
                  <a:solidFill>
                    <a:schemeClr val="bg1"/>
                  </a:solidFill>
                  <a:ea typeface="Calibri" panose="020F0502020204030204" pitchFamily="34" charset="0"/>
                  <a:cs typeface="Times New Roman" panose="02020603050405020304" pitchFamily="18" charset="0"/>
                </a:rPr>
                <a:t>3</a:t>
              </a:r>
            </a:p>
          </p:txBody>
        </p:sp>
      </p:grpSp>
      <p:grpSp>
        <p:nvGrpSpPr>
          <p:cNvPr id="18" name="Group 17">
            <a:extLst>
              <a:ext uri="{FF2B5EF4-FFF2-40B4-BE49-F238E27FC236}">
                <a16:creationId xmlns:a16="http://schemas.microsoft.com/office/drawing/2014/main" id="{49160696-2976-0945-A2F5-9E7C778EE4DB}"/>
              </a:ext>
            </a:extLst>
          </p:cNvPr>
          <p:cNvGrpSpPr/>
          <p:nvPr/>
        </p:nvGrpSpPr>
        <p:grpSpPr>
          <a:xfrm>
            <a:off x="609600" y="5195887"/>
            <a:ext cx="5937983" cy="457200"/>
            <a:chOff x="609600" y="5195887"/>
            <a:chExt cx="5937983" cy="457200"/>
          </a:xfrm>
        </p:grpSpPr>
        <p:sp>
          <p:nvSpPr>
            <p:cNvPr id="7" name="Text Placeholder 27">
              <a:extLst>
                <a:ext uri="{FF2B5EF4-FFF2-40B4-BE49-F238E27FC236}">
                  <a16:creationId xmlns:a16="http://schemas.microsoft.com/office/drawing/2014/main" id="{93DF613F-58A5-114C-AE58-F6CB7D80773D}"/>
                </a:ext>
              </a:extLst>
            </p:cNvPr>
            <p:cNvSpPr txBox="1">
              <a:spLocks noChangeArrowheads="1"/>
            </p:cNvSpPr>
            <p:nvPr/>
          </p:nvSpPr>
          <p:spPr>
            <a:xfrm>
              <a:off x="1345223" y="5224433"/>
              <a:ext cx="5202360" cy="400110"/>
            </a:xfrm>
            <a:prstGeom prst="rect">
              <a:avLst/>
            </a:prstGeom>
            <a:noFill/>
          </p:spPr>
          <p:txBody>
            <a:bodyPr anchor="ctr">
              <a:spAutoFit/>
            </a:bodyPr>
            <a:lst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en-US" sz="2000" dirty="0">
                  <a:ea typeface="Calibri" panose="020F0502020204030204" pitchFamily="34" charset="0"/>
                  <a:cs typeface="Times New Roman" panose="02020603050405020304" pitchFamily="18" charset="0"/>
                </a:rPr>
                <a:t>Loss of Step-up in Basis</a:t>
              </a:r>
            </a:p>
          </p:txBody>
        </p:sp>
        <p:sp>
          <p:nvSpPr>
            <p:cNvPr id="11" name="Text Placeholder 20">
              <a:extLst>
                <a:ext uri="{FF2B5EF4-FFF2-40B4-BE49-F238E27FC236}">
                  <a16:creationId xmlns:a16="http://schemas.microsoft.com/office/drawing/2014/main" id="{318008B8-EA1A-A54F-B233-1740CCBC1711}"/>
                </a:ext>
              </a:extLst>
            </p:cNvPr>
            <p:cNvSpPr txBox="1">
              <a:spLocks/>
            </p:cNvSpPr>
            <p:nvPr/>
          </p:nvSpPr>
          <p:spPr bwMode="auto">
            <a:xfrm>
              <a:off x="609600" y="5195887"/>
              <a:ext cx="457200" cy="457200"/>
            </a:xfrm>
            <a:prstGeom prst="rect">
              <a:avLst/>
            </a:prstGeom>
            <a:solidFill>
              <a:srgbClr val="00747A"/>
            </a:solidFill>
            <a:ln>
              <a:noFill/>
            </a:ln>
          </p:spPr>
          <p:txBody>
            <a:bodyPr lIns="0" tIns="0" rIns="0" bIns="0" anchor="ctr"/>
            <a:lstStyle>
              <a:lvl1pPr>
                <a:spcAft>
                  <a:spcPts val="800"/>
                </a:spcAft>
                <a:buClr>
                  <a:schemeClr val="accent1"/>
                </a:buClr>
                <a:buFont typeface="Wingdings" pitchFamily="2" charset="2"/>
                <a:buChar char="§"/>
                <a:defRPr sz="1600">
                  <a:solidFill>
                    <a:schemeClr val="tx1"/>
                  </a:solidFill>
                  <a:latin typeface="Calibri" panose="020F0502020204030204" pitchFamily="34" charset="0"/>
                  <a:cs typeface="Arial" panose="020B0604020202020204" pitchFamily="34" charset="0"/>
                </a:defRPr>
              </a:lvl1pPr>
              <a:lvl2pPr marL="365125" indent="-182563">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685800" indent="-173038">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858838"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1031875"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algn="ctr">
                <a:buFont typeface="Wingdings" pitchFamily="2" charset="2"/>
                <a:buNone/>
              </a:pPr>
              <a:r>
                <a:rPr lang="en-US" altLang="en-US" sz="2000" b="1">
                  <a:solidFill>
                    <a:schemeClr val="bg1"/>
                  </a:solidFill>
                  <a:ea typeface="Calibri" panose="020F0502020204030204" pitchFamily="34" charset="0"/>
                  <a:cs typeface="Times New Roman" panose="02020603050405020304" pitchFamily="18" charset="0"/>
                </a:rPr>
                <a:t>5</a:t>
              </a:r>
            </a:p>
          </p:txBody>
        </p:sp>
      </p:grpSp>
      <p:grpSp>
        <p:nvGrpSpPr>
          <p:cNvPr id="14" name="Group 13">
            <a:extLst>
              <a:ext uri="{FF2B5EF4-FFF2-40B4-BE49-F238E27FC236}">
                <a16:creationId xmlns:a16="http://schemas.microsoft.com/office/drawing/2014/main" id="{7B9BDEB5-9F82-194F-88C8-207AB719425F}"/>
              </a:ext>
            </a:extLst>
          </p:cNvPr>
          <p:cNvGrpSpPr/>
          <p:nvPr/>
        </p:nvGrpSpPr>
        <p:grpSpPr>
          <a:xfrm>
            <a:off x="609600" y="1524000"/>
            <a:ext cx="6399738" cy="457200"/>
            <a:chOff x="609600" y="1524000"/>
            <a:chExt cx="6399738" cy="457200"/>
          </a:xfrm>
        </p:grpSpPr>
        <p:sp>
          <p:nvSpPr>
            <p:cNvPr id="12" name="Text Placeholder 20">
              <a:extLst>
                <a:ext uri="{FF2B5EF4-FFF2-40B4-BE49-F238E27FC236}">
                  <a16:creationId xmlns:a16="http://schemas.microsoft.com/office/drawing/2014/main" id="{5E0720FF-78B8-A847-B3E2-7323B44C6531}"/>
                </a:ext>
              </a:extLst>
            </p:cNvPr>
            <p:cNvSpPr txBox="1">
              <a:spLocks noChangeArrowheads="1"/>
            </p:cNvSpPr>
            <p:nvPr/>
          </p:nvSpPr>
          <p:spPr>
            <a:xfrm>
              <a:off x="1345223" y="1552546"/>
              <a:ext cx="5664115" cy="400110"/>
            </a:xfrm>
            <a:prstGeom prst="rect">
              <a:avLst/>
            </a:prstGeom>
            <a:noFill/>
          </p:spPr>
          <p:txBody>
            <a:bodyPr wrap="none" anchor="ctr">
              <a:spAutoFit/>
            </a:bodyPr>
            <a:lstStyle>
              <a:lvl1pPr marL="182880" indent="-182880" algn="l" defTabSz="914400" rtl="0" eaLnBrk="1" latinLnBrk="0" hangingPunct="1">
                <a:lnSpc>
                  <a:spcPct val="100000"/>
                </a:lnSpc>
                <a:spcBef>
                  <a:spcPts val="0"/>
                </a:spcBef>
                <a:spcAft>
                  <a:spcPts val="800"/>
                </a:spcAft>
                <a:buClr>
                  <a:schemeClr val="accent1"/>
                </a:buClr>
                <a:buFont typeface="Wingdings" pitchFamily="2" charset="2"/>
                <a:buChar char="§"/>
                <a:defRPr sz="1600" kern="400" baseline="0">
                  <a:solidFill>
                    <a:schemeClr val="tx1"/>
                  </a:solidFill>
                  <a:latin typeface="+mn-lt"/>
                  <a:ea typeface="+mn-ea"/>
                  <a:cs typeface="Arial" panose="020B0604020202020204" pitchFamily="34" charset="0"/>
                </a:defRPr>
              </a:lvl1pPr>
              <a:lvl2pPr marL="365760" indent="-182880"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2pPr>
              <a:lvl3pPr marL="685800" indent="-173736" algn="l" defTabSz="914400" rtl="0" eaLnBrk="1" latinLnBrk="0" hangingPunct="1">
                <a:lnSpc>
                  <a:spcPct val="100000"/>
                </a:lnSpc>
                <a:spcBef>
                  <a:spcPts val="0"/>
                </a:spcBef>
                <a:spcAft>
                  <a:spcPts val="800"/>
                </a:spcAft>
                <a:buClr>
                  <a:schemeClr val="accent6"/>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3pPr>
              <a:lvl4pPr marL="859536"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4pPr>
              <a:lvl5pPr marL="1033272" indent="-173736" algn="l" defTabSz="914400" rtl="0" eaLnBrk="1" latinLnBrk="0" hangingPunct="1">
                <a:lnSpc>
                  <a:spcPct val="100000"/>
                </a:lnSpc>
                <a:spcBef>
                  <a:spcPts val="0"/>
                </a:spcBef>
                <a:spcAft>
                  <a:spcPts val="800"/>
                </a:spcAft>
                <a:buClr>
                  <a:schemeClr val="tx1"/>
                </a:buClr>
                <a:buFont typeface="Calibri" panose="020F0502020204030204" pitchFamily="34" charset="0"/>
                <a:buChar char="»"/>
                <a:defRPr sz="1600" kern="400" baseline="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altLang="en-US" sz="2000" dirty="0">
                  <a:ea typeface="Calibri" panose="020F0502020204030204" pitchFamily="34" charset="0"/>
                  <a:cs typeface="Times New Roman" panose="02020603050405020304" pitchFamily="18" charset="0"/>
                </a:rPr>
                <a:t>Applicable Exemption at Death $3.5M from $11.7M</a:t>
              </a:r>
            </a:p>
          </p:txBody>
        </p:sp>
        <p:sp>
          <p:nvSpPr>
            <p:cNvPr id="13" name="Text Placeholder 20">
              <a:extLst>
                <a:ext uri="{FF2B5EF4-FFF2-40B4-BE49-F238E27FC236}">
                  <a16:creationId xmlns:a16="http://schemas.microsoft.com/office/drawing/2014/main" id="{24FE6370-7DA3-0B4D-9121-282CAD2A2DE9}"/>
                </a:ext>
              </a:extLst>
            </p:cNvPr>
            <p:cNvSpPr txBox="1">
              <a:spLocks/>
            </p:cNvSpPr>
            <p:nvPr/>
          </p:nvSpPr>
          <p:spPr bwMode="auto">
            <a:xfrm>
              <a:off x="609600" y="1524000"/>
              <a:ext cx="457200" cy="457200"/>
            </a:xfrm>
            <a:prstGeom prst="rect">
              <a:avLst/>
            </a:prstGeom>
            <a:solidFill>
              <a:schemeClr val="accent1"/>
            </a:solidFill>
            <a:ln>
              <a:noFill/>
            </a:ln>
          </p:spPr>
          <p:txBody>
            <a:bodyPr wrap="none" lIns="0" tIns="0" rIns="0" bIns="0" anchor="ctr"/>
            <a:lstStyle>
              <a:lvl1pPr>
                <a:spcAft>
                  <a:spcPts val="800"/>
                </a:spcAft>
                <a:buClr>
                  <a:schemeClr val="accent1"/>
                </a:buClr>
                <a:buFont typeface="Wingdings" pitchFamily="2" charset="2"/>
                <a:buChar char="§"/>
                <a:defRPr sz="1600">
                  <a:solidFill>
                    <a:schemeClr val="tx1"/>
                  </a:solidFill>
                  <a:latin typeface="Calibri" panose="020F0502020204030204" pitchFamily="34" charset="0"/>
                  <a:cs typeface="Arial" panose="020B0604020202020204" pitchFamily="34" charset="0"/>
                </a:defRPr>
              </a:lvl1pPr>
              <a:lvl2pPr marL="365125" indent="-182563">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685800" indent="-173038">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858838"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1031875" indent="-173038">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4890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9462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4034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860675" indent="-173038"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algn="ctr">
                <a:buFont typeface="Wingdings" pitchFamily="2" charset="2"/>
                <a:buNone/>
              </a:pPr>
              <a:r>
                <a:rPr lang="en-US" altLang="en-US" sz="2000" b="1" dirty="0">
                  <a:solidFill>
                    <a:schemeClr val="bg1"/>
                  </a:solidFill>
                  <a:ea typeface="Calibri" panose="020F0502020204030204" pitchFamily="34" charset="0"/>
                  <a:cs typeface="Times New Roman" panose="02020603050405020304" pitchFamily="18" charset="0"/>
                </a:rPr>
                <a:t>1</a:t>
              </a:r>
            </a:p>
          </p:txBody>
        </p:sp>
      </p:grpSp>
    </p:spTree>
    <p:extLst>
      <p:ext uri="{BB962C8B-B14F-4D97-AF65-F5344CB8AC3E}">
        <p14:creationId xmlns:p14="http://schemas.microsoft.com/office/powerpoint/2010/main" val="3290934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2725FEA-D27B-1741-9747-38686055583B}"/>
              </a:ext>
            </a:extLst>
          </p:cNvPr>
          <p:cNvSpPr>
            <a:spLocks noGrp="1"/>
          </p:cNvSpPr>
          <p:nvPr>
            <p:ph type="body" idx="1"/>
          </p:nvPr>
        </p:nvSpPr>
        <p:spPr/>
        <p:txBody>
          <a:bodyPr anchor="t" anchorCtr="0"/>
          <a:lstStyle/>
          <a:p>
            <a:r>
              <a:rPr lang="en-US" dirty="0"/>
              <a:t>This presentation will focus on the Applicable Exemption at Death and Changes to Step-up in Basis through</a:t>
            </a:r>
            <a:br>
              <a:rPr lang="en-US" dirty="0"/>
            </a:br>
            <a:r>
              <a:rPr lang="en-US" dirty="0"/>
              <a:t>a case study of a single client with</a:t>
            </a:r>
            <a:br>
              <a:rPr lang="en-US" dirty="0"/>
            </a:br>
            <a:r>
              <a:rPr lang="en-US" dirty="0"/>
              <a:t>$10M of net worth.</a:t>
            </a:r>
          </a:p>
        </p:txBody>
      </p:sp>
    </p:spTree>
    <p:extLst>
      <p:ext uri="{BB962C8B-B14F-4D97-AF65-F5344CB8AC3E}">
        <p14:creationId xmlns:p14="http://schemas.microsoft.com/office/powerpoint/2010/main" val="232008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99B9-C338-CA4D-98AE-622E1BD0185A}"/>
              </a:ext>
            </a:extLst>
          </p:cNvPr>
          <p:cNvSpPr>
            <a:spLocks noGrp="1"/>
          </p:cNvSpPr>
          <p:nvPr>
            <p:ph type="title"/>
          </p:nvPr>
        </p:nvSpPr>
        <p:spPr/>
        <p:txBody>
          <a:bodyPr/>
          <a:lstStyle/>
          <a:p>
            <a:r>
              <a:rPr lang="en-US" dirty="0"/>
              <a:t>Case Study</a:t>
            </a:r>
          </a:p>
        </p:txBody>
      </p:sp>
      <p:sp>
        <p:nvSpPr>
          <p:cNvPr id="4" name="Rectangle 3">
            <a:extLst>
              <a:ext uri="{FF2B5EF4-FFF2-40B4-BE49-F238E27FC236}">
                <a16:creationId xmlns:a16="http://schemas.microsoft.com/office/drawing/2014/main" id="{3AA3A11E-7BAD-084B-A0D0-6CD4F2F3E862}"/>
              </a:ext>
            </a:extLst>
          </p:cNvPr>
          <p:cNvSpPr>
            <a:spLocks noChangeArrowheads="1"/>
          </p:cNvSpPr>
          <p:nvPr/>
        </p:nvSpPr>
        <p:spPr bwMode="auto">
          <a:xfrm>
            <a:off x="571500" y="5357813"/>
            <a:ext cx="36957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spcAft>
                <a:spcPts val="300"/>
              </a:spcAft>
            </a:pPr>
            <a:r>
              <a:rPr lang="en-US" altLang="en-US" sz="1400">
                <a:ea typeface="Calibri" panose="020F0502020204030204" pitchFamily="34" charset="0"/>
                <a:cs typeface="Times New Roman" panose="02020603050405020304" pitchFamily="18" charset="0"/>
              </a:rPr>
              <a:t>Estate Tax = 40% TC&amp;JA 45% New Legislation</a:t>
            </a:r>
          </a:p>
          <a:p>
            <a:pPr>
              <a:spcAft>
                <a:spcPts val="300"/>
              </a:spcAft>
            </a:pPr>
            <a:r>
              <a:rPr lang="en-US" altLang="en-US" sz="1400">
                <a:ea typeface="Calibri" panose="020F0502020204030204" pitchFamily="34" charset="0"/>
                <a:cs typeface="Times New Roman" panose="02020603050405020304" pitchFamily="18" charset="0"/>
              </a:rPr>
              <a:t>Income Tax Rate for Estate and Heirs = 35% </a:t>
            </a:r>
          </a:p>
        </p:txBody>
      </p:sp>
      <p:graphicFrame>
        <p:nvGraphicFramePr>
          <p:cNvPr id="5" name="Table 4">
            <a:extLst>
              <a:ext uri="{FF2B5EF4-FFF2-40B4-BE49-F238E27FC236}">
                <a16:creationId xmlns:a16="http://schemas.microsoft.com/office/drawing/2014/main" id="{F9D2EBC2-1897-6A4C-A960-7CA9F5BFE688}"/>
              </a:ext>
            </a:extLst>
          </p:cNvPr>
          <p:cNvGraphicFramePr>
            <a:graphicFrameLocks noGrp="1"/>
          </p:cNvGraphicFramePr>
          <p:nvPr>
            <p:extLst>
              <p:ext uri="{D42A27DB-BD31-4B8C-83A1-F6EECF244321}">
                <p14:modId xmlns:p14="http://schemas.microsoft.com/office/powerpoint/2010/main" val="606610806"/>
              </p:ext>
            </p:extLst>
          </p:nvPr>
        </p:nvGraphicFramePr>
        <p:xfrm>
          <a:off x="555625" y="1998663"/>
          <a:ext cx="6400800" cy="70167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517008">
                  <a:extLst>
                    <a:ext uri="{9D8B030D-6E8A-4147-A177-3AD203B41FA5}">
                      <a16:colId xmlns:a16="http://schemas.microsoft.com/office/drawing/2014/main" val="20001"/>
                    </a:ext>
                  </a:extLst>
                </a:gridCol>
                <a:gridCol w="1892300">
                  <a:extLst>
                    <a:ext uri="{9D8B030D-6E8A-4147-A177-3AD203B41FA5}">
                      <a16:colId xmlns:a16="http://schemas.microsoft.com/office/drawing/2014/main" val="20002"/>
                    </a:ext>
                  </a:extLst>
                </a:gridCol>
                <a:gridCol w="596900">
                  <a:extLst>
                    <a:ext uri="{9D8B030D-6E8A-4147-A177-3AD203B41FA5}">
                      <a16:colId xmlns:a16="http://schemas.microsoft.com/office/drawing/2014/main" val="20003"/>
                    </a:ext>
                  </a:extLst>
                </a:gridCol>
                <a:gridCol w="1661027">
                  <a:extLst>
                    <a:ext uri="{9D8B030D-6E8A-4147-A177-3AD203B41FA5}">
                      <a16:colId xmlns:a16="http://schemas.microsoft.com/office/drawing/2014/main" val="20004"/>
                    </a:ext>
                  </a:extLst>
                </a:gridCol>
              </a:tblGrid>
              <a:tr h="7016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Single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client</a:t>
                      </a:r>
                      <a:endParaRPr lang="en-US" sz="2000" b="0" dirty="0"/>
                    </a:p>
                  </a:txBody>
                  <a:tcPr marT="45787" marB="45787" anchor="ctr">
                    <a:solidFill>
                      <a:srgbClr val="224F8B"/>
                    </a:solidFill>
                  </a:tcPr>
                </a:tc>
                <a:tc>
                  <a:txBody>
                    <a:bodyPr/>
                    <a:lstStyle/>
                    <a:p>
                      <a:pPr algn="ctr"/>
                      <a:endParaRPr lang="en-US" sz="2000" b="0" dirty="0"/>
                    </a:p>
                  </a:txBody>
                  <a:tcPr marT="45787" marB="4578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$10M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net worth</a:t>
                      </a:r>
                      <a:endParaRPr lang="en-US" sz="2000" b="0" dirty="0"/>
                    </a:p>
                  </a:txBody>
                  <a:tcPr marT="45787" marB="45787" anchor="ctr">
                    <a:solidFill>
                      <a:srgbClr val="224F8B"/>
                    </a:solidFill>
                  </a:tcPr>
                </a:tc>
                <a:tc>
                  <a:txBody>
                    <a:bodyPr/>
                    <a:lstStyle/>
                    <a:p>
                      <a:pPr algn="ctr"/>
                      <a:endParaRPr lang="en-US" sz="2000" b="0" dirty="0"/>
                    </a:p>
                  </a:txBody>
                  <a:tcPr marT="45787" marB="4578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Growth rate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 4%</a:t>
                      </a:r>
                    </a:p>
                  </a:txBody>
                  <a:tcPr marT="45787" marB="45787" anchor="ctr">
                    <a:solidFill>
                      <a:srgbClr val="224F8B"/>
                    </a:solidFill>
                  </a:tcPr>
                </a:tc>
                <a:extLst>
                  <a:ext uri="{0D108BD9-81ED-4DB2-BD59-A6C34878D82A}">
                    <a16:rowId xmlns:a16="http://schemas.microsoft.com/office/drawing/2014/main" val="10000"/>
                  </a:ext>
                </a:extLst>
              </a:tr>
            </a:tbl>
          </a:graphicData>
        </a:graphic>
      </p:graphicFrame>
      <p:pic>
        <p:nvPicPr>
          <p:cNvPr id="6" name="Picture 5" descr="Icon&#10;&#10;Description automatically generated">
            <a:extLst>
              <a:ext uri="{FF2B5EF4-FFF2-40B4-BE49-F238E27FC236}">
                <a16:creationId xmlns:a16="http://schemas.microsoft.com/office/drawing/2014/main" id="{E1AB0C03-9908-6C4C-8018-9C3D9EAE2A63}"/>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37838" y="626165"/>
            <a:ext cx="944562"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a:extLst>
              <a:ext uri="{FF2B5EF4-FFF2-40B4-BE49-F238E27FC236}">
                <a16:creationId xmlns:a16="http://schemas.microsoft.com/office/drawing/2014/main" id="{302105CB-4CA5-C544-9AF7-983D1CED19B8}"/>
              </a:ext>
            </a:extLst>
          </p:cNvPr>
          <p:cNvPicPr>
            <a:picLocks noChangeAspect="1" noChangeArrowheads="1"/>
          </p:cNvPicPr>
          <p:nvPr>
            <p:custDataLst>
              <p:tags r:id="rId1"/>
            </p:custDataLst>
          </p:nvPr>
        </p:nvPicPr>
        <p:blipFill>
          <a:blip r:embed="rId5" cstate="screen">
            <a:extLst>
              <a:ext uri="{28A0092B-C50C-407E-A947-70E740481C1C}">
                <a14:useLocalDpi xmlns:a14="http://schemas.microsoft.com/office/drawing/2010/main"/>
              </a:ext>
            </a:extLst>
          </a:blip>
          <a:srcRect/>
          <a:stretch>
            <a:fillRect/>
          </a:stretch>
        </p:blipFill>
        <p:spPr bwMode="auto">
          <a:xfrm>
            <a:off x="7889875" y="2057400"/>
            <a:ext cx="3695700"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a:extLst>
              <a:ext uri="{FF2B5EF4-FFF2-40B4-BE49-F238E27FC236}">
                <a16:creationId xmlns:a16="http://schemas.microsoft.com/office/drawing/2014/main" id="{B6DBDBB4-A361-0E4D-94E4-FB2789A860E4}"/>
              </a:ext>
            </a:extLst>
          </p:cNvPr>
          <p:cNvGraphicFramePr>
            <a:graphicFrameLocks noGrp="1"/>
          </p:cNvGraphicFramePr>
          <p:nvPr>
            <p:extLst>
              <p:ext uri="{D42A27DB-BD31-4B8C-83A1-F6EECF244321}">
                <p14:modId xmlns:p14="http://schemas.microsoft.com/office/powerpoint/2010/main" val="3176432698"/>
              </p:ext>
            </p:extLst>
          </p:nvPr>
        </p:nvGraphicFramePr>
        <p:xfrm>
          <a:off x="555625" y="2974975"/>
          <a:ext cx="6400799" cy="2106613"/>
        </p:xfrm>
        <a:graphic>
          <a:graphicData uri="http://schemas.openxmlformats.org/drawingml/2006/table">
            <a:tbl>
              <a:tblPr firstRow="1" bandRow="1">
                <a:tableStyleId>{2D5ABB26-0587-4C30-8999-92F81FD0307C}</a:tableStyleId>
              </a:tblPr>
              <a:tblGrid>
                <a:gridCol w="1551296">
                  <a:extLst>
                    <a:ext uri="{9D8B030D-6E8A-4147-A177-3AD203B41FA5}">
                      <a16:colId xmlns:a16="http://schemas.microsoft.com/office/drawing/2014/main" val="20000"/>
                    </a:ext>
                  </a:extLst>
                </a:gridCol>
                <a:gridCol w="2170563">
                  <a:extLst>
                    <a:ext uri="{9D8B030D-6E8A-4147-A177-3AD203B41FA5}">
                      <a16:colId xmlns:a16="http://schemas.microsoft.com/office/drawing/2014/main" val="20001"/>
                    </a:ext>
                  </a:extLst>
                </a:gridCol>
                <a:gridCol w="2678940">
                  <a:extLst>
                    <a:ext uri="{9D8B030D-6E8A-4147-A177-3AD203B41FA5}">
                      <a16:colId xmlns:a16="http://schemas.microsoft.com/office/drawing/2014/main" val="20002"/>
                    </a:ext>
                  </a:extLst>
                </a:gridCol>
              </a:tblGrid>
              <a:tr h="396256">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rgbClr val="AD112B"/>
                          </a:solidFill>
                        </a:rPr>
                        <a:t>$10,000,000 – 4% growth rate</a:t>
                      </a:r>
                      <a:endParaRPr lang="en-US" sz="2000" b="1" dirty="0">
                        <a:solidFill>
                          <a:srgbClr val="AD112B"/>
                        </a:solidFill>
                        <a:latin typeface="Calibri" panose="020F0502020204030204" pitchFamily="34" charset="0"/>
                        <a:ea typeface="Calibri" panose="020F0502020204030204" pitchFamily="34" charset="0"/>
                        <a:cs typeface="Times New Roman" panose="02020603050405020304" pitchFamily="18" charset="0"/>
                      </a:endParaRPr>
                    </a:p>
                  </a:txBody>
                  <a:tcPr marT="45722" marB="45722"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4157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effectLst/>
                        </a:rPr>
                        <a:t>Residence</a:t>
                      </a:r>
                      <a:endParaRPr lang="en-US" sz="1800" b="1" dirty="0"/>
                    </a:p>
                  </a:txBody>
                  <a:tcPr marT="45722" marB="45722"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marL="4763" indent="0" algn="l" defTabSz="914400">
                        <a:tabLst/>
                      </a:pPr>
                      <a:r>
                        <a:rPr lang="en-US" sz="1800" dirty="0"/>
                        <a:t>$1,000,000</a:t>
                      </a:r>
                    </a:p>
                  </a:txBody>
                  <a:tcPr marR="914400" marT="45722" marB="45722"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Cost Basis $500,000</a:t>
                      </a:r>
                    </a:p>
                  </a:txBody>
                  <a:tcPr marT="45722" marB="45722"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1"/>
                  </a:ext>
                </a:extLst>
              </a:tr>
              <a:tr h="3813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effectLst/>
                        </a:rPr>
                        <a:t>S-Corp</a:t>
                      </a:r>
                      <a:endParaRPr lang="en-US" sz="1800" b="1" dirty="0"/>
                    </a:p>
                  </a:txBody>
                  <a:tcPr marT="45722" marB="45722"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$5,000,000</a:t>
                      </a:r>
                    </a:p>
                  </a:txBody>
                  <a:tcPr marR="914400" marT="45722" marB="45722"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Cost Basis Zero</a:t>
                      </a:r>
                    </a:p>
                  </a:txBody>
                  <a:tcPr marT="45722" marB="45722"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2"/>
                  </a:ext>
                </a:extLst>
              </a:tr>
              <a:tr h="381338">
                <a:tc>
                  <a:txBody>
                    <a:bodyPr/>
                    <a:lstStyle/>
                    <a:p>
                      <a:r>
                        <a:rPr lang="en-US" sz="1800" b="1" dirty="0"/>
                        <a:t>IRA</a:t>
                      </a:r>
                    </a:p>
                  </a:txBody>
                  <a:tcPr marT="45722" marB="45722"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b="0" dirty="0"/>
                        <a:t>$2,000,000</a:t>
                      </a:r>
                    </a:p>
                  </a:txBody>
                  <a:tcPr marR="914400" marT="45722" marB="45722"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N/A</a:t>
                      </a:r>
                    </a:p>
                  </a:txBody>
                  <a:tcPr marT="45722" marB="45722"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3"/>
                  </a:ext>
                </a:extLst>
              </a:tr>
              <a:tr h="531886">
                <a:tc>
                  <a:txBody>
                    <a:bodyPr/>
                    <a:lstStyle/>
                    <a:p>
                      <a:r>
                        <a:rPr lang="en-US" sz="1800" b="1" dirty="0"/>
                        <a:t>Brokerage</a:t>
                      </a:r>
                    </a:p>
                  </a:txBody>
                  <a:tcPr marT="45722" marB="45722" anchor="ctr">
                    <a:lnT w="9525" cap="flat" cmpd="sng" algn="ctr">
                      <a:solidFill>
                        <a:schemeClr val="accent6"/>
                      </a:solidFill>
                      <a:prstDash val="solid"/>
                      <a:round/>
                      <a:headEnd type="none" w="med" len="med"/>
                      <a:tailEnd type="none" w="med" len="med"/>
                    </a:lnT>
                  </a:tcPr>
                </a:tc>
                <a:tc>
                  <a:txBody>
                    <a:bodyPr/>
                    <a:lstStyle/>
                    <a:p>
                      <a:pPr algn="l"/>
                      <a:r>
                        <a:rPr lang="en-US" sz="1800" b="0" dirty="0"/>
                        <a:t>$2,000,000</a:t>
                      </a:r>
                    </a:p>
                  </a:txBody>
                  <a:tcPr marR="914400" marT="45722" marB="45722" anchor="ctr">
                    <a:lnT w="9525" cap="flat" cmpd="sng" algn="ctr">
                      <a:solidFill>
                        <a:schemeClr val="accent6"/>
                      </a:solidFill>
                      <a:prstDash val="solid"/>
                      <a:round/>
                      <a:headEnd type="none" w="med" len="med"/>
                      <a:tailEnd type="none" w="med" len="med"/>
                    </a:lnT>
                  </a:tcPr>
                </a:tc>
                <a:tc>
                  <a:txBody>
                    <a:bodyPr/>
                    <a:lstStyle/>
                    <a:p>
                      <a:r>
                        <a:rPr lang="en-US" sz="1800" dirty="0"/>
                        <a:t>Cost Basis $1,000,000</a:t>
                      </a:r>
                    </a:p>
                  </a:txBody>
                  <a:tcPr marT="45722" marB="45722" anchor="ctr">
                    <a:lnT w="9525"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73243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99B9-C338-CA4D-98AE-622E1BD0185A}"/>
              </a:ext>
            </a:extLst>
          </p:cNvPr>
          <p:cNvSpPr>
            <a:spLocks noGrp="1"/>
          </p:cNvSpPr>
          <p:nvPr>
            <p:ph type="title"/>
          </p:nvPr>
        </p:nvSpPr>
        <p:spPr/>
        <p:txBody>
          <a:bodyPr/>
          <a:lstStyle/>
          <a:p>
            <a:r>
              <a:rPr lang="en-US" dirty="0"/>
              <a:t>Case Study</a:t>
            </a:r>
          </a:p>
        </p:txBody>
      </p:sp>
      <p:sp>
        <p:nvSpPr>
          <p:cNvPr id="3" name="Text Placeholder 2">
            <a:extLst>
              <a:ext uri="{FF2B5EF4-FFF2-40B4-BE49-F238E27FC236}">
                <a16:creationId xmlns:a16="http://schemas.microsoft.com/office/drawing/2014/main" id="{25E9A35A-4EC7-0747-9A0A-B84668657D63}"/>
              </a:ext>
            </a:extLst>
          </p:cNvPr>
          <p:cNvSpPr>
            <a:spLocks noGrp="1"/>
          </p:cNvSpPr>
          <p:nvPr>
            <p:ph type="body" sz="quarter" idx="10"/>
          </p:nvPr>
        </p:nvSpPr>
        <p:spPr/>
        <p:txBody>
          <a:bodyPr/>
          <a:lstStyle/>
          <a:p>
            <a:r>
              <a:rPr lang="en-US" dirty="0"/>
              <a:t>Tax Cuts and Jobs Act</a:t>
            </a:r>
          </a:p>
        </p:txBody>
      </p:sp>
      <p:pic>
        <p:nvPicPr>
          <p:cNvPr id="4" name="Picture 5" descr="Icon&#10;&#10;Description automatically generated">
            <a:extLst>
              <a:ext uri="{FF2B5EF4-FFF2-40B4-BE49-F238E27FC236}">
                <a16:creationId xmlns:a16="http://schemas.microsoft.com/office/drawing/2014/main" id="{2C8B188D-DAE0-A642-96F0-A32AD17517F4}"/>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37838" y="609600"/>
            <a:ext cx="944562"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id="{6D243B11-92BB-2E40-BAC2-4420B540CACB}"/>
              </a:ext>
            </a:extLst>
          </p:cNvPr>
          <p:cNvPicPr>
            <a:picLocks noChangeAspect="1" noChangeArrowheads="1"/>
          </p:cNvPicPr>
          <p:nvPr>
            <p:custDataLst>
              <p:tags r:id="rId1"/>
            </p:custDataLst>
          </p:nvPr>
        </p:nvPicPr>
        <p:blipFill>
          <a:blip r:embed="rId5" cstate="screen">
            <a:extLst>
              <a:ext uri="{28A0092B-C50C-407E-A947-70E740481C1C}">
                <a14:useLocalDpi xmlns:a14="http://schemas.microsoft.com/office/drawing/2010/main"/>
              </a:ext>
            </a:extLst>
          </a:blip>
          <a:srcRect/>
          <a:stretch>
            <a:fillRect/>
          </a:stretch>
        </p:blipFill>
        <p:spPr bwMode="auto">
          <a:xfrm>
            <a:off x="7889875" y="2057400"/>
            <a:ext cx="3695700"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EA886B04-242F-2847-BFEB-F3325D5D915F}"/>
              </a:ext>
            </a:extLst>
          </p:cNvPr>
          <p:cNvGraphicFramePr>
            <a:graphicFrameLocks noGrp="1"/>
          </p:cNvGraphicFramePr>
          <p:nvPr>
            <p:extLst>
              <p:ext uri="{D42A27DB-BD31-4B8C-83A1-F6EECF244321}">
                <p14:modId xmlns:p14="http://schemas.microsoft.com/office/powerpoint/2010/main" val="2960308563"/>
              </p:ext>
            </p:extLst>
          </p:nvPr>
        </p:nvGraphicFramePr>
        <p:xfrm>
          <a:off x="555625" y="1998663"/>
          <a:ext cx="6400800" cy="70167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517008">
                  <a:extLst>
                    <a:ext uri="{9D8B030D-6E8A-4147-A177-3AD203B41FA5}">
                      <a16:colId xmlns:a16="http://schemas.microsoft.com/office/drawing/2014/main" val="20001"/>
                    </a:ext>
                  </a:extLst>
                </a:gridCol>
                <a:gridCol w="1892300">
                  <a:extLst>
                    <a:ext uri="{9D8B030D-6E8A-4147-A177-3AD203B41FA5}">
                      <a16:colId xmlns:a16="http://schemas.microsoft.com/office/drawing/2014/main" val="20002"/>
                    </a:ext>
                  </a:extLst>
                </a:gridCol>
                <a:gridCol w="596900">
                  <a:extLst>
                    <a:ext uri="{9D8B030D-6E8A-4147-A177-3AD203B41FA5}">
                      <a16:colId xmlns:a16="http://schemas.microsoft.com/office/drawing/2014/main" val="20003"/>
                    </a:ext>
                  </a:extLst>
                </a:gridCol>
                <a:gridCol w="1661027">
                  <a:extLst>
                    <a:ext uri="{9D8B030D-6E8A-4147-A177-3AD203B41FA5}">
                      <a16:colId xmlns:a16="http://schemas.microsoft.com/office/drawing/2014/main" val="20004"/>
                    </a:ext>
                  </a:extLst>
                </a:gridCol>
              </a:tblGrid>
              <a:tr h="7016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Single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client</a:t>
                      </a:r>
                      <a:endParaRPr lang="en-US" sz="2000" b="0" dirty="0"/>
                    </a:p>
                  </a:txBody>
                  <a:tcPr marT="45787" marB="45787" anchor="ctr">
                    <a:solidFill>
                      <a:srgbClr val="224F8B"/>
                    </a:solidFill>
                  </a:tcPr>
                </a:tc>
                <a:tc>
                  <a:txBody>
                    <a:bodyPr/>
                    <a:lstStyle/>
                    <a:p>
                      <a:pPr algn="ctr"/>
                      <a:endParaRPr lang="en-US" sz="2000" b="0" dirty="0"/>
                    </a:p>
                  </a:txBody>
                  <a:tcPr marT="45787" marB="4578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$10M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net worth</a:t>
                      </a:r>
                      <a:endParaRPr lang="en-US" sz="2000" b="0" dirty="0"/>
                    </a:p>
                  </a:txBody>
                  <a:tcPr marT="45787" marB="45787" anchor="ctr">
                    <a:solidFill>
                      <a:srgbClr val="224F8B"/>
                    </a:solidFill>
                  </a:tcPr>
                </a:tc>
                <a:tc>
                  <a:txBody>
                    <a:bodyPr/>
                    <a:lstStyle/>
                    <a:p>
                      <a:pPr algn="ctr"/>
                      <a:endParaRPr lang="en-US" sz="2000" b="0" dirty="0"/>
                    </a:p>
                  </a:txBody>
                  <a:tcPr marT="45787" marB="4578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Growth rate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 4%</a:t>
                      </a:r>
                    </a:p>
                  </a:txBody>
                  <a:tcPr marT="45787" marB="45787" anchor="ctr">
                    <a:solidFill>
                      <a:srgbClr val="224F8B"/>
                    </a:solidFill>
                  </a:tcPr>
                </a:tc>
                <a:extLst>
                  <a:ext uri="{0D108BD9-81ED-4DB2-BD59-A6C34878D82A}">
                    <a16:rowId xmlns:a16="http://schemas.microsoft.com/office/drawing/2014/main" val="10000"/>
                  </a:ext>
                </a:extLst>
              </a:tr>
            </a:tbl>
          </a:graphicData>
        </a:graphic>
      </p:graphicFrame>
      <p:graphicFrame>
        <p:nvGraphicFramePr>
          <p:cNvPr id="7" name="Table 6">
            <a:extLst>
              <a:ext uri="{FF2B5EF4-FFF2-40B4-BE49-F238E27FC236}">
                <a16:creationId xmlns:a16="http://schemas.microsoft.com/office/drawing/2014/main" id="{90785AD0-34AF-814E-BB55-2C43B1D9AA33}"/>
              </a:ext>
            </a:extLst>
          </p:cNvPr>
          <p:cNvGraphicFramePr>
            <a:graphicFrameLocks noGrp="1"/>
          </p:cNvGraphicFramePr>
          <p:nvPr>
            <p:extLst>
              <p:ext uri="{D42A27DB-BD31-4B8C-83A1-F6EECF244321}">
                <p14:modId xmlns:p14="http://schemas.microsoft.com/office/powerpoint/2010/main" val="4252560274"/>
              </p:ext>
            </p:extLst>
          </p:nvPr>
        </p:nvGraphicFramePr>
        <p:xfrm>
          <a:off x="555625" y="2974975"/>
          <a:ext cx="6400799" cy="3014663"/>
        </p:xfrm>
        <a:graphic>
          <a:graphicData uri="http://schemas.openxmlformats.org/drawingml/2006/table">
            <a:tbl>
              <a:tblPr firstRow="1" bandRow="1">
                <a:tableStyleId>{2D5ABB26-0587-4C30-8999-92F81FD0307C}</a:tableStyleId>
              </a:tblPr>
              <a:tblGrid>
                <a:gridCol w="1234572">
                  <a:extLst>
                    <a:ext uri="{9D8B030D-6E8A-4147-A177-3AD203B41FA5}">
                      <a16:colId xmlns:a16="http://schemas.microsoft.com/office/drawing/2014/main" val="20000"/>
                    </a:ext>
                  </a:extLst>
                </a:gridCol>
                <a:gridCol w="2487287">
                  <a:extLst>
                    <a:ext uri="{9D8B030D-6E8A-4147-A177-3AD203B41FA5}">
                      <a16:colId xmlns:a16="http://schemas.microsoft.com/office/drawing/2014/main" val="20001"/>
                    </a:ext>
                  </a:extLst>
                </a:gridCol>
                <a:gridCol w="2678940">
                  <a:extLst>
                    <a:ext uri="{9D8B030D-6E8A-4147-A177-3AD203B41FA5}">
                      <a16:colId xmlns:a16="http://schemas.microsoft.com/office/drawing/2014/main" val="20002"/>
                    </a:ext>
                  </a:extLst>
                </a:gridCol>
              </a:tblGrid>
              <a:tr h="4159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marT="45743" marB="45743"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marL="4763" indent="0" algn="l" defTabSz="1143000">
                        <a:tabLst/>
                      </a:pPr>
                      <a:r>
                        <a:rPr lang="en-US" sz="2000" b="1" dirty="0">
                          <a:solidFill>
                            <a:srgbClr val="AD112B"/>
                          </a:solidFill>
                        </a:rPr>
                        <a:t>Non Tax State</a:t>
                      </a:r>
                    </a:p>
                  </a:txBody>
                  <a:tcPr marR="914400" marT="45743" marB="45743"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2000" b="1" dirty="0">
                          <a:solidFill>
                            <a:srgbClr val="AD112B"/>
                          </a:solidFill>
                        </a:rPr>
                        <a:t>Illinois</a:t>
                      </a:r>
                    </a:p>
                  </a:txBody>
                  <a:tcPr marT="45743" marB="45743"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0"/>
                  </a:ext>
                </a:extLst>
              </a:tr>
              <a:tr h="494950">
                <a:tc>
                  <a:txBody>
                    <a:bodyPr/>
                    <a:lstStyle/>
                    <a:p>
                      <a:r>
                        <a:rPr lang="en-US" sz="1800" b="1" dirty="0"/>
                        <a:t>SET</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$1,067,000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1"/>
                  </a:ext>
                </a:extLst>
              </a:tr>
              <a:tr h="507333">
                <a:tc>
                  <a:txBody>
                    <a:bodyPr/>
                    <a:lstStyle/>
                    <a:p>
                      <a:r>
                        <a:rPr lang="en-US" sz="1800" b="1" dirty="0"/>
                        <a:t>FET</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2"/>
                  </a:ext>
                </a:extLst>
              </a:tr>
              <a:tr h="532131">
                <a:tc>
                  <a:txBody>
                    <a:bodyPr/>
                    <a:lstStyle/>
                    <a:p>
                      <a:r>
                        <a:rPr lang="en-US" sz="1800" b="1" dirty="0"/>
                        <a:t>IRD</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$700,000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marL="0" indent="0" algn="l"/>
                      <a:r>
                        <a:rPr lang="en-US" sz="1800" dirty="0"/>
                        <a:t>$700,000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3"/>
                  </a:ext>
                </a:extLst>
              </a:tr>
              <a:tr h="532131">
                <a:tc>
                  <a:txBody>
                    <a:bodyPr/>
                    <a:lstStyle/>
                    <a:p>
                      <a:r>
                        <a:rPr lang="en-US" sz="1800" b="1" dirty="0"/>
                        <a:t>Total</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$700,000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$1,767,000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4"/>
                  </a:ext>
                </a:extLst>
              </a:tr>
              <a:tr h="532131">
                <a:tc>
                  <a:txBody>
                    <a:bodyPr/>
                    <a:lstStyle/>
                    <a:p>
                      <a:r>
                        <a:rPr lang="en-US" sz="1800" b="1" dirty="0"/>
                        <a:t>% Lost</a:t>
                      </a:r>
                    </a:p>
                  </a:txBody>
                  <a:tcPr marT="45743" marB="45743">
                    <a:lnT w="9525" cap="flat" cmpd="sng" algn="ctr">
                      <a:solidFill>
                        <a:schemeClr val="accent6"/>
                      </a:solidFill>
                      <a:prstDash val="solid"/>
                      <a:round/>
                      <a:headEnd type="none" w="med" len="med"/>
                      <a:tailEnd type="none" w="med" len="med"/>
                    </a:lnT>
                  </a:tcPr>
                </a:tc>
                <a:tc>
                  <a:txBody>
                    <a:bodyPr/>
                    <a:lstStyle/>
                    <a:p>
                      <a:pPr algn="l"/>
                      <a:r>
                        <a:rPr lang="en-US" sz="1800" b="1" dirty="0"/>
                        <a:t>       7%</a:t>
                      </a:r>
                    </a:p>
                  </a:txBody>
                  <a:tcPr marT="45743" marB="45743">
                    <a:lnT w="9525" cap="flat" cmpd="sng" algn="ctr">
                      <a:solidFill>
                        <a:schemeClr val="accent6"/>
                      </a:solidFill>
                      <a:prstDash val="solid"/>
                      <a:round/>
                      <a:headEnd type="none" w="med" len="med"/>
                      <a:tailEnd type="none" w="med" len="med"/>
                    </a:lnT>
                  </a:tcPr>
                </a:tc>
                <a:tc>
                  <a:txBody>
                    <a:bodyPr/>
                    <a:lstStyle/>
                    <a:p>
                      <a:r>
                        <a:rPr lang="en-US" sz="1800" b="1" dirty="0"/>
                        <a:t>      17.7%</a:t>
                      </a:r>
                    </a:p>
                  </a:txBody>
                  <a:tcPr marT="45743" marB="45743">
                    <a:lnT w="9525"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39720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99B9-C338-CA4D-98AE-622E1BD0185A}"/>
              </a:ext>
            </a:extLst>
          </p:cNvPr>
          <p:cNvSpPr>
            <a:spLocks noGrp="1"/>
          </p:cNvSpPr>
          <p:nvPr>
            <p:ph type="title"/>
          </p:nvPr>
        </p:nvSpPr>
        <p:spPr/>
        <p:txBody>
          <a:bodyPr/>
          <a:lstStyle/>
          <a:p>
            <a:r>
              <a:rPr lang="en-US" dirty="0"/>
              <a:t>Case Study</a:t>
            </a:r>
          </a:p>
        </p:txBody>
      </p:sp>
      <p:sp>
        <p:nvSpPr>
          <p:cNvPr id="3" name="Text Placeholder 2">
            <a:extLst>
              <a:ext uri="{FF2B5EF4-FFF2-40B4-BE49-F238E27FC236}">
                <a16:creationId xmlns:a16="http://schemas.microsoft.com/office/drawing/2014/main" id="{25E9A35A-4EC7-0747-9A0A-B84668657D63}"/>
              </a:ext>
            </a:extLst>
          </p:cNvPr>
          <p:cNvSpPr>
            <a:spLocks noGrp="1"/>
          </p:cNvSpPr>
          <p:nvPr>
            <p:ph type="body" sz="quarter" idx="10"/>
          </p:nvPr>
        </p:nvSpPr>
        <p:spPr/>
        <p:txBody>
          <a:bodyPr/>
          <a:lstStyle/>
          <a:p>
            <a:r>
              <a:rPr lang="en-US" dirty="0"/>
              <a:t>Applicable Exemption $3.5M with Step Up in Basis</a:t>
            </a:r>
          </a:p>
        </p:txBody>
      </p:sp>
      <p:pic>
        <p:nvPicPr>
          <p:cNvPr id="4" name="Picture 3" descr="Icon&#10;&#10;Description automatically generated">
            <a:extLst>
              <a:ext uri="{FF2B5EF4-FFF2-40B4-BE49-F238E27FC236}">
                <a16:creationId xmlns:a16="http://schemas.microsoft.com/office/drawing/2014/main" id="{D166DAEF-EB15-B048-8021-27C8077294C9}"/>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37838" y="616226"/>
            <a:ext cx="944562"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608CB18B-DED4-734D-B880-B2AC4B01D292}"/>
              </a:ext>
            </a:extLst>
          </p:cNvPr>
          <p:cNvPicPr>
            <a:picLocks noChangeAspect="1" noChangeArrowheads="1"/>
          </p:cNvPicPr>
          <p:nvPr>
            <p:custDataLst>
              <p:tags r:id="rId1"/>
            </p:custDataLst>
          </p:nvPr>
        </p:nvPicPr>
        <p:blipFill>
          <a:blip r:embed="rId5" cstate="screen">
            <a:extLst>
              <a:ext uri="{28A0092B-C50C-407E-A947-70E740481C1C}">
                <a14:useLocalDpi xmlns:a14="http://schemas.microsoft.com/office/drawing/2010/main"/>
              </a:ext>
            </a:extLst>
          </a:blip>
          <a:srcRect/>
          <a:stretch>
            <a:fillRect/>
          </a:stretch>
        </p:blipFill>
        <p:spPr bwMode="auto">
          <a:xfrm>
            <a:off x="7889875" y="2057400"/>
            <a:ext cx="3695700"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4DF146FA-01FA-FB48-BCF4-2E565C757D2B}"/>
              </a:ext>
            </a:extLst>
          </p:cNvPr>
          <p:cNvGraphicFramePr>
            <a:graphicFrameLocks noGrp="1"/>
          </p:cNvGraphicFramePr>
          <p:nvPr>
            <p:extLst>
              <p:ext uri="{D42A27DB-BD31-4B8C-83A1-F6EECF244321}">
                <p14:modId xmlns:p14="http://schemas.microsoft.com/office/powerpoint/2010/main" val="555713684"/>
              </p:ext>
            </p:extLst>
          </p:nvPr>
        </p:nvGraphicFramePr>
        <p:xfrm>
          <a:off x="555625" y="1998663"/>
          <a:ext cx="6400800" cy="70167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517008">
                  <a:extLst>
                    <a:ext uri="{9D8B030D-6E8A-4147-A177-3AD203B41FA5}">
                      <a16:colId xmlns:a16="http://schemas.microsoft.com/office/drawing/2014/main" val="20001"/>
                    </a:ext>
                  </a:extLst>
                </a:gridCol>
                <a:gridCol w="1892300">
                  <a:extLst>
                    <a:ext uri="{9D8B030D-6E8A-4147-A177-3AD203B41FA5}">
                      <a16:colId xmlns:a16="http://schemas.microsoft.com/office/drawing/2014/main" val="20002"/>
                    </a:ext>
                  </a:extLst>
                </a:gridCol>
                <a:gridCol w="596900">
                  <a:extLst>
                    <a:ext uri="{9D8B030D-6E8A-4147-A177-3AD203B41FA5}">
                      <a16:colId xmlns:a16="http://schemas.microsoft.com/office/drawing/2014/main" val="20003"/>
                    </a:ext>
                  </a:extLst>
                </a:gridCol>
                <a:gridCol w="1661027">
                  <a:extLst>
                    <a:ext uri="{9D8B030D-6E8A-4147-A177-3AD203B41FA5}">
                      <a16:colId xmlns:a16="http://schemas.microsoft.com/office/drawing/2014/main" val="20004"/>
                    </a:ext>
                  </a:extLst>
                </a:gridCol>
              </a:tblGrid>
              <a:tr h="7016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Single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client</a:t>
                      </a:r>
                      <a:endParaRPr lang="en-US" sz="2000" b="0" dirty="0"/>
                    </a:p>
                  </a:txBody>
                  <a:tcPr marT="45787" marB="45787" anchor="ctr">
                    <a:solidFill>
                      <a:srgbClr val="224F8B"/>
                    </a:solidFill>
                  </a:tcPr>
                </a:tc>
                <a:tc>
                  <a:txBody>
                    <a:bodyPr/>
                    <a:lstStyle/>
                    <a:p>
                      <a:pPr algn="ctr"/>
                      <a:endParaRPr lang="en-US" sz="2000" b="0" dirty="0"/>
                    </a:p>
                  </a:txBody>
                  <a:tcPr marT="45787" marB="4578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$10M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net worth</a:t>
                      </a:r>
                      <a:endParaRPr lang="en-US" sz="2000" b="0" dirty="0"/>
                    </a:p>
                  </a:txBody>
                  <a:tcPr marT="45787" marB="45787" anchor="ctr">
                    <a:solidFill>
                      <a:srgbClr val="224F8B"/>
                    </a:solidFill>
                  </a:tcPr>
                </a:tc>
                <a:tc>
                  <a:txBody>
                    <a:bodyPr/>
                    <a:lstStyle/>
                    <a:p>
                      <a:pPr algn="ctr"/>
                      <a:endParaRPr lang="en-US" sz="2000" b="0" dirty="0"/>
                    </a:p>
                  </a:txBody>
                  <a:tcPr marT="45787" marB="4578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Growth rate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 4%</a:t>
                      </a:r>
                    </a:p>
                  </a:txBody>
                  <a:tcPr marT="45787" marB="45787" anchor="ctr">
                    <a:solidFill>
                      <a:srgbClr val="224F8B"/>
                    </a:solidFill>
                  </a:tcPr>
                </a:tc>
                <a:extLst>
                  <a:ext uri="{0D108BD9-81ED-4DB2-BD59-A6C34878D82A}">
                    <a16:rowId xmlns:a16="http://schemas.microsoft.com/office/drawing/2014/main" val="10000"/>
                  </a:ext>
                </a:extLst>
              </a:tr>
            </a:tbl>
          </a:graphicData>
        </a:graphic>
      </p:graphicFrame>
      <p:graphicFrame>
        <p:nvGraphicFramePr>
          <p:cNvPr id="7" name="Table 6">
            <a:extLst>
              <a:ext uri="{FF2B5EF4-FFF2-40B4-BE49-F238E27FC236}">
                <a16:creationId xmlns:a16="http://schemas.microsoft.com/office/drawing/2014/main" id="{7EBCBED1-3A8A-7F4A-B4EB-0C6A1C5B4855}"/>
              </a:ext>
            </a:extLst>
          </p:cNvPr>
          <p:cNvGraphicFramePr>
            <a:graphicFrameLocks noGrp="1"/>
          </p:cNvGraphicFramePr>
          <p:nvPr>
            <p:extLst>
              <p:ext uri="{D42A27DB-BD31-4B8C-83A1-F6EECF244321}">
                <p14:modId xmlns:p14="http://schemas.microsoft.com/office/powerpoint/2010/main" val="449043604"/>
              </p:ext>
            </p:extLst>
          </p:nvPr>
        </p:nvGraphicFramePr>
        <p:xfrm>
          <a:off x="555625" y="2974975"/>
          <a:ext cx="6400799" cy="3014663"/>
        </p:xfrm>
        <a:graphic>
          <a:graphicData uri="http://schemas.openxmlformats.org/drawingml/2006/table">
            <a:tbl>
              <a:tblPr firstRow="1" bandRow="1">
                <a:tableStyleId>{2D5ABB26-0587-4C30-8999-92F81FD0307C}</a:tableStyleId>
              </a:tblPr>
              <a:tblGrid>
                <a:gridCol w="1234572">
                  <a:extLst>
                    <a:ext uri="{9D8B030D-6E8A-4147-A177-3AD203B41FA5}">
                      <a16:colId xmlns:a16="http://schemas.microsoft.com/office/drawing/2014/main" val="20000"/>
                    </a:ext>
                  </a:extLst>
                </a:gridCol>
                <a:gridCol w="2487287">
                  <a:extLst>
                    <a:ext uri="{9D8B030D-6E8A-4147-A177-3AD203B41FA5}">
                      <a16:colId xmlns:a16="http://schemas.microsoft.com/office/drawing/2014/main" val="20001"/>
                    </a:ext>
                  </a:extLst>
                </a:gridCol>
                <a:gridCol w="2678940">
                  <a:extLst>
                    <a:ext uri="{9D8B030D-6E8A-4147-A177-3AD203B41FA5}">
                      <a16:colId xmlns:a16="http://schemas.microsoft.com/office/drawing/2014/main" val="20002"/>
                    </a:ext>
                  </a:extLst>
                </a:gridCol>
              </a:tblGrid>
              <a:tr h="4159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marT="45743" marB="45743"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marL="4763" indent="0" algn="l" defTabSz="1143000">
                        <a:tabLst/>
                      </a:pPr>
                      <a:r>
                        <a:rPr lang="en-US" sz="2000" b="1" dirty="0">
                          <a:solidFill>
                            <a:srgbClr val="AD112B"/>
                          </a:solidFill>
                        </a:rPr>
                        <a:t>Non Tax State</a:t>
                      </a:r>
                    </a:p>
                  </a:txBody>
                  <a:tcPr marR="914400" marT="45743" marB="45743"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2000" b="1" dirty="0">
                          <a:solidFill>
                            <a:srgbClr val="AD112B"/>
                          </a:solidFill>
                        </a:rPr>
                        <a:t>Illinois</a:t>
                      </a:r>
                    </a:p>
                  </a:txBody>
                  <a:tcPr marT="45743" marB="45743"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0"/>
                  </a:ext>
                </a:extLst>
              </a:tr>
              <a:tr h="494950">
                <a:tc>
                  <a:txBody>
                    <a:bodyPr/>
                    <a:lstStyle/>
                    <a:p>
                      <a:r>
                        <a:rPr lang="en-US" sz="1800" b="1" dirty="0"/>
                        <a:t>SET</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$1,067,000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1"/>
                  </a:ext>
                </a:extLst>
              </a:tr>
              <a:tr h="507333">
                <a:tc>
                  <a:txBody>
                    <a:bodyPr/>
                    <a:lstStyle/>
                    <a:p>
                      <a:r>
                        <a:rPr lang="en-US" sz="1800" b="1" dirty="0"/>
                        <a:t>FET</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$2,925,000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$2,445,000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2"/>
                  </a:ext>
                </a:extLst>
              </a:tr>
              <a:tr h="532131">
                <a:tc>
                  <a:txBody>
                    <a:bodyPr/>
                    <a:lstStyle/>
                    <a:p>
                      <a:r>
                        <a:rPr lang="en-US" sz="1800" b="1" dirty="0"/>
                        <a:t>IRD</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$480,000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$480,000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3"/>
                  </a:ext>
                </a:extLst>
              </a:tr>
              <a:tr h="532131">
                <a:tc>
                  <a:txBody>
                    <a:bodyPr/>
                    <a:lstStyle/>
                    <a:p>
                      <a:r>
                        <a:rPr lang="en-US" sz="1800" b="1" dirty="0"/>
                        <a:t>Total</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$3,405,000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$3,992,000</a:t>
                      </a:r>
                    </a:p>
                  </a:txBody>
                  <a:tcPr marT="45743" marB="45743">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4"/>
                  </a:ext>
                </a:extLst>
              </a:tr>
              <a:tr h="532131">
                <a:tc>
                  <a:txBody>
                    <a:bodyPr/>
                    <a:lstStyle/>
                    <a:p>
                      <a:r>
                        <a:rPr lang="en-US" sz="1800" b="1" dirty="0"/>
                        <a:t>% Lost</a:t>
                      </a:r>
                    </a:p>
                  </a:txBody>
                  <a:tcPr marT="45743" marB="45743">
                    <a:lnT w="9525" cap="flat" cmpd="sng" algn="ctr">
                      <a:solidFill>
                        <a:schemeClr val="accent6"/>
                      </a:solidFill>
                      <a:prstDash val="solid"/>
                      <a:round/>
                      <a:headEnd type="none" w="med" len="med"/>
                      <a:tailEnd type="none" w="med" len="med"/>
                    </a:lnT>
                  </a:tcPr>
                </a:tc>
                <a:tc>
                  <a:txBody>
                    <a:bodyPr/>
                    <a:lstStyle/>
                    <a:p>
                      <a:pPr algn="l"/>
                      <a:r>
                        <a:rPr lang="en-US" sz="1800" b="1" dirty="0"/>
                        <a:t>       34.1%</a:t>
                      </a:r>
                    </a:p>
                  </a:txBody>
                  <a:tcPr marT="45743" marB="45743">
                    <a:lnT w="9525" cap="flat" cmpd="sng" algn="ctr">
                      <a:solidFill>
                        <a:schemeClr val="accent6"/>
                      </a:solidFill>
                      <a:prstDash val="solid"/>
                      <a:round/>
                      <a:headEnd type="none" w="med" len="med"/>
                      <a:tailEnd type="none" w="med" len="med"/>
                    </a:lnT>
                  </a:tcPr>
                </a:tc>
                <a:tc>
                  <a:txBody>
                    <a:bodyPr/>
                    <a:lstStyle/>
                    <a:p>
                      <a:r>
                        <a:rPr lang="en-US" sz="1800" b="1" dirty="0"/>
                        <a:t>      39.9%</a:t>
                      </a:r>
                    </a:p>
                  </a:txBody>
                  <a:tcPr marT="45743" marB="45743">
                    <a:lnT w="9525"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68617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99B9-C338-CA4D-98AE-622E1BD0185A}"/>
              </a:ext>
            </a:extLst>
          </p:cNvPr>
          <p:cNvSpPr>
            <a:spLocks noGrp="1"/>
          </p:cNvSpPr>
          <p:nvPr>
            <p:ph type="title"/>
          </p:nvPr>
        </p:nvSpPr>
        <p:spPr/>
        <p:txBody>
          <a:bodyPr/>
          <a:lstStyle/>
          <a:p>
            <a:r>
              <a:rPr lang="en-US" dirty="0"/>
              <a:t>Case Study</a:t>
            </a:r>
          </a:p>
        </p:txBody>
      </p:sp>
      <p:sp>
        <p:nvSpPr>
          <p:cNvPr id="3" name="Text Placeholder 2">
            <a:extLst>
              <a:ext uri="{FF2B5EF4-FFF2-40B4-BE49-F238E27FC236}">
                <a16:creationId xmlns:a16="http://schemas.microsoft.com/office/drawing/2014/main" id="{25E9A35A-4EC7-0747-9A0A-B84668657D63}"/>
              </a:ext>
            </a:extLst>
          </p:cNvPr>
          <p:cNvSpPr>
            <a:spLocks noGrp="1"/>
          </p:cNvSpPr>
          <p:nvPr>
            <p:ph type="body" sz="quarter" idx="10"/>
          </p:nvPr>
        </p:nvSpPr>
        <p:spPr/>
        <p:txBody>
          <a:bodyPr/>
          <a:lstStyle/>
          <a:p>
            <a:pPr>
              <a:spcAft>
                <a:spcPts val="600"/>
              </a:spcAft>
            </a:pPr>
            <a:r>
              <a:rPr lang="en-US" dirty="0"/>
              <a:t>Applicable Exemption $3.5M with DDT</a:t>
            </a:r>
          </a:p>
          <a:p>
            <a:pPr>
              <a:spcAft>
                <a:spcPts val="600"/>
              </a:spcAft>
            </a:pPr>
            <a:r>
              <a:rPr lang="en-US" dirty="0"/>
              <a:t>DDT = Deemed Disposition Tax</a:t>
            </a:r>
          </a:p>
        </p:txBody>
      </p:sp>
      <p:pic>
        <p:nvPicPr>
          <p:cNvPr id="4" name="Picture 4" descr="Icon&#10;&#10;Description automatically generated">
            <a:extLst>
              <a:ext uri="{FF2B5EF4-FFF2-40B4-BE49-F238E27FC236}">
                <a16:creationId xmlns:a16="http://schemas.microsoft.com/office/drawing/2014/main" id="{EE152BAE-A944-8944-A2AA-B97E193253CC}"/>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37838" y="609600"/>
            <a:ext cx="944562"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775E2C5F-F9F9-5B4C-851D-BE2D687A3227}"/>
              </a:ext>
            </a:extLst>
          </p:cNvPr>
          <p:cNvPicPr>
            <a:picLocks noChangeAspect="1" noChangeArrowheads="1"/>
          </p:cNvPicPr>
          <p:nvPr>
            <p:custDataLst>
              <p:tags r:id="rId1"/>
            </p:custDataLst>
          </p:nvPr>
        </p:nvPicPr>
        <p:blipFill>
          <a:blip r:embed="rId5" cstate="screen">
            <a:extLst>
              <a:ext uri="{28A0092B-C50C-407E-A947-70E740481C1C}">
                <a14:useLocalDpi xmlns:a14="http://schemas.microsoft.com/office/drawing/2010/main"/>
              </a:ext>
            </a:extLst>
          </a:blip>
          <a:srcRect/>
          <a:stretch>
            <a:fillRect/>
          </a:stretch>
        </p:blipFill>
        <p:spPr bwMode="auto">
          <a:xfrm>
            <a:off x="7889875" y="2057400"/>
            <a:ext cx="3695700" cy="3925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906B9116-2E84-7142-A2D2-FCC0940D2E5C}"/>
              </a:ext>
            </a:extLst>
          </p:cNvPr>
          <p:cNvGraphicFramePr>
            <a:graphicFrameLocks noGrp="1"/>
          </p:cNvGraphicFramePr>
          <p:nvPr>
            <p:extLst>
              <p:ext uri="{D42A27DB-BD31-4B8C-83A1-F6EECF244321}">
                <p14:modId xmlns:p14="http://schemas.microsoft.com/office/powerpoint/2010/main" val="1235833009"/>
              </p:ext>
            </p:extLst>
          </p:nvPr>
        </p:nvGraphicFramePr>
        <p:xfrm>
          <a:off x="555625" y="1998663"/>
          <a:ext cx="6400800" cy="701675"/>
        </p:xfrm>
        <a:graphic>
          <a:graphicData uri="http://schemas.openxmlformats.org/drawingml/2006/table">
            <a:tbl>
              <a:tblPr firstRow="1" bandRow="1">
                <a:tableStyleId>{5C22544A-7EE6-4342-B048-85BDC9FD1C3A}</a:tableStyleId>
              </a:tblPr>
              <a:tblGrid>
                <a:gridCol w="1733565">
                  <a:extLst>
                    <a:ext uri="{9D8B030D-6E8A-4147-A177-3AD203B41FA5}">
                      <a16:colId xmlns:a16="http://schemas.microsoft.com/office/drawing/2014/main" val="20000"/>
                    </a:ext>
                  </a:extLst>
                </a:gridCol>
                <a:gridCol w="517008">
                  <a:extLst>
                    <a:ext uri="{9D8B030D-6E8A-4147-A177-3AD203B41FA5}">
                      <a16:colId xmlns:a16="http://schemas.microsoft.com/office/drawing/2014/main" val="20001"/>
                    </a:ext>
                  </a:extLst>
                </a:gridCol>
                <a:gridCol w="1892300">
                  <a:extLst>
                    <a:ext uri="{9D8B030D-6E8A-4147-A177-3AD203B41FA5}">
                      <a16:colId xmlns:a16="http://schemas.microsoft.com/office/drawing/2014/main" val="20002"/>
                    </a:ext>
                  </a:extLst>
                </a:gridCol>
                <a:gridCol w="596900">
                  <a:extLst>
                    <a:ext uri="{9D8B030D-6E8A-4147-A177-3AD203B41FA5}">
                      <a16:colId xmlns:a16="http://schemas.microsoft.com/office/drawing/2014/main" val="20003"/>
                    </a:ext>
                  </a:extLst>
                </a:gridCol>
                <a:gridCol w="1661027">
                  <a:extLst>
                    <a:ext uri="{9D8B030D-6E8A-4147-A177-3AD203B41FA5}">
                      <a16:colId xmlns:a16="http://schemas.microsoft.com/office/drawing/2014/main" val="20004"/>
                    </a:ext>
                  </a:extLst>
                </a:gridCol>
              </a:tblGrid>
              <a:tr h="7016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Single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client</a:t>
                      </a:r>
                      <a:endParaRPr lang="en-US" sz="2000" b="0" dirty="0"/>
                    </a:p>
                  </a:txBody>
                  <a:tcPr marT="45787" marB="45787" anchor="ctr">
                    <a:solidFill>
                      <a:srgbClr val="224F8B"/>
                    </a:solidFill>
                  </a:tcPr>
                </a:tc>
                <a:tc>
                  <a:txBody>
                    <a:bodyPr/>
                    <a:lstStyle/>
                    <a:p>
                      <a:pPr algn="ctr"/>
                      <a:endParaRPr lang="en-US" sz="2000" b="0" dirty="0"/>
                    </a:p>
                  </a:txBody>
                  <a:tcPr marT="45787" marB="4578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$10M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latin typeface="Calibri" panose="020F0502020204030204" pitchFamily="34" charset="0"/>
                          <a:cs typeface="Calibri" panose="020F0502020204030204" pitchFamily="34" charset="0"/>
                        </a:rPr>
                        <a:t>net worth</a:t>
                      </a:r>
                      <a:endParaRPr lang="en-US" sz="2000" b="0" dirty="0"/>
                    </a:p>
                  </a:txBody>
                  <a:tcPr marT="45787" marB="45787" anchor="ctr">
                    <a:solidFill>
                      <a:srgbClr val="224F8B"/>
                    </a:solidFill>
                  </a:tcPr>
                </a:tc>
                <a:tc>
                  <a:txBody>
                    <a:bodyPr/>
                    <a:lstStyle/>
                    <a:p>
                      <a:pPr algn="ctr"/>
                      <a:endParaRPr lang="en-US" sz="2000" b="0" dirty="0"/>
                    </a:p>
                  </a:txBody>
                  <a:tcPr marT="45787" marB="4578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Growth rate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 4%</a:t>
                      </a:r>
                    </a:p>
                  </a:txBody>
                  <a:tcPr marT="45787" marB="45787" anchor="ctr">
                    <a:solidFill>
                      <a:srgbClr val="224F8B"/>
                    </a:solidFill>
                  </a:tcPr>
                </a:tc>
                <a:extLst>
                  <a:ext uri="{0D108BD9-81ED-4DB2-BD59-A6C34878D82A}">
                    <a16:rowId xmlns:a16="http://schemas.microsoft.com/office/drawing/2014/main" val="10000"/>
                  </a:ext>
                </a:extLst>
              </a:tr>
            </a:tbl>
          </a:graphicData>
        </a:graphic>
      </p:graphicFrame>
      <p:graphicFrame>
        <p:nvGraphicFramePr>
          <p:cNvPr id="7" name="Table 6">
            <a:extLst>
              <a:ext uri="{FF2B5EF4-FFF2-40B4-BE49-F238E27FC236}">
                <a16:creationId xmlns:a16="http://schemas.microsoft.com/office/drawing/2014/main" id="{1B851DE3-919A-2B4B-8649-F654ACD1CAEF}"/>
              </a:ext>
            </a:extLst>
          </p:cNvPr>
          <p:cNvGraphicFramePr>
            <a:graphicFrameLocks noGrp="1"/>
          </p:cNvGraphicFramePr>
          <p:nvPr>
            <p:extLst>
              <p:ext uri="{D42A27DB-BD31-4B8C-83A1-F6EECF244321}">
                <p14:modId xmlns:p14="http://schemas.microsoft.com/office/powerpoint/2010/main" val="2842304148"/>
              </p:ext>
            </p:extLst>
          </p:nvPr>
        </p:nvGraphicFramePr>
        <p:xfrm>
          <a:off x="555625" y="2974975"/>
          <a:ext cx="6400799" cy="3155949"/>
        </p:xfrm>
        <a:graphic>
          <a:graphicData uri="http://schemas.openxmlformats.org/drawingml/2006/table">
            <a:tbl>
              <a:tblPr firstRow="1" bandRow="1">
                <a:tableStyleId>{2D5ABB26-0587-4C30-8999-92F81FD0307C}</a:tableStyleId>
              </a:tblPr>
              <a:tblGrid>
                <a:gridCol w="1869572">
                  <a:extLst>
                    <a:ext uri="{9D8B030D-6E8A-4147-A177-3AD203B41FA5}">
                      <a16:colId xmlns:a16="http://schemas.microsoft.com/office/drawing/2014/main" val="20000"/>
                    </a:ext>
                  </a:extLst>
                </a:gridCol>
                <a:gridCol w="2641600">
                  <a:extLst>
                    <a:ext uri="{9D8B030D-6E8A-4147-A177-3AD203B41FA5}">
                      <a16:colId xmlns:a16="http://schemas.microsoft.com/office/drawing/2014/main" val="20001"/>
                    </a:ext>
                  </a:extLst>
                </a:gridCol>
                <a:gridCol w="1889627">
                  <a:extLst>
                    <a:ext uri="{9D8B030D-6E8A-4147-A177-3AD203B41FA5}">
                      <a16:colId xmlns:a16="http://schemas.microsoft.com/office/drawing/2014/main" val="20002"/>
                    </a:ext>
                  </a:extLst>
                </a:gridCol>
              </a:tblGrid>
              <a:tr h="4160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marT="45749" marB="45749"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marL="4763" indent="0" algn="l" defTabSz="1143000">
                        <a:tabLst/>
                      </a:pPr>
                      <a:r>
                        <a:rPr lang="en-US" sz="2000" b="1" dirty="0">
                          <a:solidFill>
                            <a:srgbClr val="AD112B"/>
                          </a:solidFill>
                        </a:rPr>
                        <a:t>Non Tax State</a:t>
                      </a:r>
                    </a:p>
                  </a:txBody>
                  <a:tcPr marR="914400" marT="45749" marB="45749"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2000" b="1" dirty="0">
                          <a:solidFill>
                            <a:srgbClr val="AD112B"/>
                          </a:solidFill>
                        </a:rPr>
                        <a:t>Illinois</a:t>
                      </a:r>
                    </a:p>
                  </a:txBody>
                  <a:tcPr marT="45749" marB="45749"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0"/>
                  </a:ext>
                </a:extLst>
              </a:tr>
              <a:tr h="365879">
                <a:tc>
                  <a:txBody>
                    <a:bodyPr/>
                    <a:lstStyle/>
                    <a:p>
                      <a:r>
                        <a:rPr lang="en-US" sz="1800" b="1" dirty="0"/>
                        <a:t>IL Cap Gain</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defTabSz="2286000">
                        <a:tabLst>
                          <a:tab pos="1544638" algn="r"/>
                        </a:tabLst>
                      </a:pPr>
                      <a:r>
                        <a:rPr lang="en-US" sz="1800" dirty="0"/>
                        <a:t>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$248,000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1"/>
                  </a:ext>
                </a:extLst>
              </a:tr>
              <a:tr h="365879">
                <a:tc>
                  <a:txBody>
                    <a:bodyPr/>
                    <a:lstStyle/>
                    <a:p>
                      <a:r>
                        <a:rPr lang="en-US" sz="1800" b="1" dirty="0"/>
                        <a:t>DDT (Federal)</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$1,974,000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$1,974,000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2"/>
                  </a:ext>
                </a:extLst>
              </a:tr>
              <a:tr h="378311">
                <a:tc>
                  <a:txBody>
                    <a:bodyPr/>
                    <a:lstStyle/>
                    <a:p>
                      <a:r>
                        <a:rPr lang="en-US" sz="1800" b="1" dirty="0"/>
                        <a:t>SET</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$1,040,000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3"/>
                  </a:ext>
                </a:extLst>
              </a:tr>
              <a:tr h="365879">
                <a:tc>
                  <a:txBody>
                    <a:bodyPr/>
                    <a:lstStyle/>
                    <a:p>
                      <a:r>
                        <a:rPr lang="en-US" sz="1800" b="1" dirty="0"/>
                        <a:t>FET</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algn="l"/>
                      <a:r>
                        <a:rPr lang="en-US" sz="1800" dirty="0"/>
                        <a:t>$1,810,000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$1,457,000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4"/>
                  </a:ext>
                </a:extLst>
              </a:tr>
              <a:tr h="365879">
                <a:tc>
                  <a:txBody>
                    <a:bodyPr/>
                    <a:lstStyle/>
                    <a:p>
                      <a:r>
                        <a:rPr lang="en-US" sz="1800" b="1" dirty="0"/>
                        <a:t>IRD</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$480,000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$480,000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5"/>
                  </a:ext>
                </a:extLst>
              </a:tr>
              <a:tr h="365879">
                <a:tc>
                  <a:txBody>
                    <a:bodyPr/>
                    <a:lstStyle/>
                    <a:p>
                      <a:r>
                        <a:rPr lang="en-US" sz="1800" b="1" dirty="0"/>
                        <a:t>Total</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$4,264,000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tc>
                  <a:txBody>
                    <a:bodyPr/>
                    <a:lstStyle/>
                    <a:p>
                      <a:r>
                        <a:rPr lang="en-US" sz="1800" dirty="0"/>
                        <a:t>$5,199,000</a:t>
                      </a:r>
                    </a:p>
                  </a:txBody>
                  <a:tcPr marT="45749" marB="45749">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0006"/>
                  </a:ext>
                </a:extLst>
              </a:tr>
              <a:tr h="532201">
                <a:tc>
                  <a:txBody>
                    <a:bodyPr/>
                    <a:lstStyle/>
                    <a:p>
                      <a:r>
                        <a:rPr lang="en-US" sz="1800" b="1" dirty="0"/>
                        <a:t>% Lost</a:t>
                      </a:r>
                    </a:p>
                  </a:txBody>
                  <a:tcPr marT="45749" marB="45749">
                    <a:lnT w="9525" cap="flat" cmpd="sng" algn="ctr">
                      <a:solidFill>
                        <a:schemeClr val="accent6"/>
                      </a:solidFill>
                      <a:prstDash val="solid"/>
                      <a:round/>
                      <a:headEnd type="none" w="med" len="med"/>
                      <a:tailEnd type="none" w="med" len="med"/>
                    </a:lnT>
                  </a:tcPr>
                </a:tc>
                <a:tc>
                  <a:txBody>
                    <a:bodyPr/>
                    <a:lstStyle/>
                    <a:p>
                      <a:pPr algn="l"/>
                      <a:r>
                        <a:rPr lang="en-US" sz="1800" b="1" dirty="0"/>
                        <a:t>    42.6%</a:t>
                      </a:r>
                    </a:p>
                  </a:txBody>
                  <a:tcPr marT="45749" marB="45749">
                    <a:lnT w="9525" cap="flat" cmpd="sng" algn="ctr">
                      <a:solidFill>
                        <a:schemeClr val="accent6"/>
                      </a:solidFill>
                      <a:prstDash val="solid"/>
                      <a:round/>
                      <a:headEnd type="none" w="med" len="med"/>
                      <a:tailEnd type="none" w="med" len="med"/>
                    </a:lnT>
                  </a:tcPr>
                </a:tc>
                <a:tc>
                  <a:txBody>
                    <a:bodyPr/>
                    <a:lstStyle/>
                    <a:p>
                      <a:pPr algn="l"/>
                      <a:r>
                        <a:rPr lang="en-US" sz="1800" b="1" dirty="0"/>
                        <a:t>    52%</a:t>
                      </a:r>
                    </a:p>
                  </a:txBody>
                  <a:tcPr marT="45749" marB="45749">
                    <a:lnT w="9525" cap="flat" cmpd="sng" algn="ctr">
                      <a:solidFill>
                        <a:schemeClr val="accent6"/>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523377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99B9-C338-CA4D-98AE-622E1BD0185A}"/>
              </a:ext>
            </a:extLst>
          </p:cNvPr>
          <p:cNvSpPr>
            <a:spLocks noGrp="1"/>
          </p:cNvSpPr>
          <p:nvPr>
            <p:ph type="title"/>
          </p:nvPr>
        </p:nvSpPr>
        <p:spPr>
          <a:xfrm>
            <a:off x="533400" y="528066"/>
            <a:ext cx="11036808" cy="521208"/>
          </a:xfrm>
        </p:spPr>
        <p:txBody>
          <a:bodyPr/>
          <a:lstStyle/>
          <a:p>
            <a:r>
              <a:rPr lang="en-US" dirty="0"/>
              <a:t>Summary</a:t>
            </a:r>
          </a:p>
        </p:txBody>
      </p:sp>
      <p:sp>
        <p:nvSpPr>
          <p:cNvPr id="4" name="Text Placeholder 20">
            <a:extLst>
              <a:ext uri="{FF2B5EF4-FFF2-40B4-BE49-F238E27FC236}">
                <a16:creationId xmlns:a16="http://schemas.microsoft.com/office/drawing/2014/main" id="{88246F32-23ED-E24C-A83D-AC1E35FAE686}"/>
              </a:ext>
            </a:extLst>
          </p:cNvPr>
          <p:cNvSpPr txBox="1">
            <a:spLocks/>
          </p:cNvSpPr>
          <p:nvPr/>
        </p:nvSpPr>
        <p:spPr>
          <a:xfrm>
            <a:off x="2362200" y="1295402"/>
            <a:ext cx="2286000" cy="2286000"/>
          </a:xfrm>
          <a:prstGeom prst="rect">
            <a:avLst/>
          </a:prstGeom>
          <a:solidFill>
            <a:srgbClr val="AD112B"/>
          </a:solidFill>
        </p:spPr>
        <p:txBody>
          <a:bodyPr anchor="ct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Aft>
                <a:spcPts val="600"/>
              </a:spcAft>
              <a:buNone/>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If TC&amp;JA sunsets, transfer taxes become substantial ($10M @4% = $3.6M FET and IRD 2031).</a:t>
            </a:r>
          </a:p>
        </p:txBody>
      </p:sp>
      <p:sp>
        <p:nvSpPr>
          <p:cNvPr id="5" name="Text Placeholder 21">
            <a:extLst>
              <a:ext uri="{FF2B5EF4-FFF2-40B4-BE49-F238E27FC236}">
                <a16:creationId xmlns:a16="http://schemas.microsoft.com/office/drawing/2014/main" id="{0D883265-5028-F243-BC1C-98779E00F0CB}"/>
              </a:ext>
            </a:extLst>
          </p:cNvPr>
          <p:cNvSpPr txBox="1">
            <a:spLocks/>
          </p:cNvSpPr>
          <p:nvPr/>
        </p:nvSpPr>
        <p:spPr>
          <a:xfrm>
            <a:off x="4953000" y="1295401"/>
            <a:ext cx="2286000" cy="2286000"/>
          </a:xfrm>
          <a:prstGeom prst="rect">
            <a:avLst/>
          </a:prstGeom>
          <a:solidFill>
            <a:srgbClr val="EE252A"/>
          </a:solidFill>
        </p:spPr>
        <p:txBody>
          <a:bodyPr anchor="ct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Aft>
                <a:spcPts val="600"/>
              </a:spcAft>
              <a:buNone/>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Reduction in Applicable Exemption results in substantial increase in transfer tax regardless</a:t>
            </a:r>
            <a:b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of step-up.</a:t>
            </a:r>
          </a:p>
        </p:txBody>
      </p:sp>
      <p:sp>
        <p:nvSpPr>
          <p:cNvPr id="6" name="Text Placeholder 23">
            <a:extLst>
              <a:ext uri="{FF2B5EF4-FFF2-40B4-BE49-F238E27FC236}">
                <a16:creationId xmlns:a16="http://schemas.microsoft.com/office/drawing/2014/main" id="{371E5CE3-CDEE-BA4F-9B14-828988FC3571}"/>
              </a:ext>
            </a:extLst>
          </p:cNvPr>
          <p:cNvSpPr txBox="1">
            <a:spLocks/>
          </p:cNvSpPr>
          <p:nvPr/>
        </p:nvSpPr>
        <p:spPr>
          <a:xfrm>
            <a:off x="7543800" y="1295400"/>
            <a:ext cx="2286000" cy="2286000"/>
          </a:xfrm>
          <a:prstGeom prst="rect">
            <a:avLst/>
          </a:prstGeom>
          <a:solidFill>
            <a:srgbClr val="244F8B"/>
          </a:solidFill>
        </p:spPr>
        <p:txBody>
          <a:bodyPr anchor="ct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Aft>
                <a:spcPts val="600"/>
              </a:spcAft>
              <a:buNone/>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If step-up is repealed</a:t>
            </a:r>
            <a:b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and replaced with carryover basis, c</a:t>
            </a:r>
            <a:r>
              <a:rPr lang="en-US" dirty="0">
                <a:solidFill>
                  <a:schemeClr val="bg1"/>
                </a:solidFill>
              </a:rPr>
              <a:t>onsider insurance for not only FET and </a:t>
            </a:r>
            <a:r>
              <a:rPr lang="en-US">
                <a:solidFill>
                  <a:schemeClr val="bg1"/>
                </a:solidFill>
              </a:rPr>
              <a:t>IRD but</a:t>
            </a:r>
            <a:br>
              <a:rPr lang="en-US">
                <a:solidFill>
                  <a:schemeClr val="bg1"/>
                </a:solidFill>
              </a:rPr>
            </a:br>
            <a:r>
              <a:rPr lang="en-US">
                <a:solidFill>
                  <a:schemeClr val="bg1"/>
                </a:solidFill>
              </a:rPr>
              <a:t>deferred </a:t>
            </a:r>
            <a:r>
              <a:rPr lang="en-US" dirty="0">
                <a:solidFill>
                  <a:schemeClr val="bg1"/>
                </a:solidFill>
              </a:rPr>
              <a:t>capital gains.   </a:t>
            </a:r>
            <a:endPar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 Placeholder 25">
            <a:extLst>
              <a:ext uri="{FF2B5EF4-FFF2-40B4-BE49-F238E27FC236}">
                <a16:creationId xmlns:a16="http://schemas.microsoft.com/office/drawing/2014/main" id="{A457E3C7-2745-8942-8DC7-0DA441FF43D2}"/>
              </a:ext>
            </a:extLst>
          </p:cNvPr>
          <p:cNvSpPr txBox="1">
            <a:spLocks/>
          </p:cNvSpPr>
          <p:nvPr/>
        </p:nvSpPr>
        <p:spPr>
          <a:xfrm>
            <a:off x="3657600" y="3886200"/>
            <a:ext cx="2286000" cy="2286000"/>
          </a:xfrm>
          <a:prstGeom prst="rect">
            <a:avLst/>
          </a:prstGeom>
          <a:solidFill>
            <a:srgbClr val="2591CF"/>
          </a:solidFill>
        </p:spPr>
        <p:txBody>
          <a:bodyPr anchor="ct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Aft>
                <a:spcPts val="600"/>
              </a:spcAft>
              <a:buNone/>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If DDT is approved, very substantial increases in transfer taxes occur.</a:t>
            </a:r>
          </a:p>
        </p:txBody>
      </p:sp>
      <p:sp>
        <p:nvSpPr>
          <p:cNvPr id="8" name="Text Placeholder 27">
            <a:extLst>
              <a:ext uri="{FF2B5EF4-FFF2-40B4-BE49-F238E27FC236}">
                <a16:creationId xmlns:a16="http://schemas.microsoft.com/office/drawing/2014/main" id="{6B1AC92B-2780-684D-BA77-BF565B62DAFE}"/>
              </a:ext>
            </a:extLst>
          </p:cNvPr>
          <p:cNvSpPr txBox="1">
            <a:spLocks/>
          </p:cNvSpPr>
          <p:nvPr/>
        </p:nvSpPr>
        <p:spPr>
          <a:xfrm>
            <a:off x="6248400" y="3886199"/>
            <a:ext cx="2286000" cy="2286000"/>
          </a:xfrm>
          <a:prstGeom prst="rect">
            <a:avLst/>
          </a:prstGeom>
          <a:solidFill>
            <a:srgbClr val="00747B"/>
          </a:solidFill>
        </p:spPr>
        <p:txBody>
          <a:bodyPr anchor="ctr"/>
          <a:lst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Aft>
                <a:spcPts val="600"/>
              </a:spcAft>
              <a:buNone/>
            </a:pPr>
            <a:r>
              <a:rPr lang="en-US" dirty="0">
                <a:solidFill>
                  <a:schemeClr val="bg1"/>
                </a:solidFill>
                <a:latin typeface="Calibri" panose="020F0502020204030204" pitchFamily="34" charset="0"/>
                <a:ea typeface="Calibri" panose="020F0502020204030204" pitchFamily="34" charset="0"/>
                <a:cs typeface="Times New Roman" panose="02020603050405020304" pitchFamily="18" charset="0"/>
              </a:rPr>
              <a:t>Regardless of legislative change, IRD remains the transfer tax that affects almost all clients.</a:t>
            </a:r>
          </a:p>
        </p:txBody>
      </p:sp>
    </p:spTree>
    <p:extLst>
      <p:ext uri="{BB962C8B-B14F-4D97-AF65-F5344CB8AC3E}">
        <p14:creationId xmlns:p14="http://schemas.microsoft.com/office/powerpoint/2010/main" val="4064300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99B9-C338-CA4D-98AE-622E1BD0185A}"/>
              </a:ext>
            </a:extLst>
          </p:cNvPr>
          <p:cNvSpPr>
            <a:spLocks noGrp="1"/>
          </p:cNvSpPr>
          <p:nvPr>
            <p:ph type="title"/>
          </p:nvPr>
        </p:nvSpPr>
        <p:spPr/>
        <p:txBody>
          <a:bodyPr/>
          <a:lstStyle/>
          <a:p>
            <a:r>
              <a:rPr lang="en-US" dirty="0"/>
              <a:t>Action Items</a:t>
            </a:r>
          </a:p>
        </p:txBody>
      </p:sp>
      <p:grpSp>
        <p:nvGrpSpPr>
          <p:cNvPr id="4" name="Group 4">
            <a:extLst>
              <a:ext uri="{FF2B5EF4-FFF2-40B4-BE49-F238E27FC236}">
                <a16:creationId xmlns:a16="http://schemas.microsoft.com/office/drawing/2014/main" id="{5A1FFC9D-A8B1-A540-8DB6-3CB62AAE60DB}"/>
              </a:ext>
            </a:extLst>
          </p:cNvPr>
          <p:cNvGrpSpPr>
            <a:grpSpLocks noChangeAspect="1"/>
          </p:cNvGrpSpPr>
          <p:nvPr/>
        </p:nvGrpSpPr>
        <p:grpSpPr bwMode="auto">
          <a:xfrm>
            <a:off x="10210800" y="609600"/>
            <a:ext cx="1371600" cy="1371600"/>
            <a:chOff x="10210800" y="685800"/>
            <a:chExt cx="1371600" cy="1371600"/>
          </a:xfrm>
        </p:grpSpPr>
        <p:sp>
          <p:nvSpPr>
            <p:cNvPr id="5" name="Rectangle 4">
              <a:extLst>
                <a:ext uri="{FF2B5EF4-FFF2-40B4-BE49-F238E27FC236}">
                  <a16:creationId xmlns:a16="http://schemas.microsoft.com/office/drawing/2014/main" id="{5E85D67E-6DF3-E345-AFCE-1D6F482E51F2}"/>
                </a:ext>
              </a:extLst>
            </p:cNvPr>
            <p:cNvSpPr/>
            <p:nvPr/>
          </p:nvSpPr>
          <p:spPr>
            <a:xfrm>
              <a:off x="10210800" y="685800"/>
              <a:ext cx="1371600" cy="1371600"/>
            </a:xfrm>
            <a:prstGeom prst="rect">
              <a:avLst/>
            </a:prstGeom>
            <a:solidFill>
              <a:schemeClr val="accent4"/>
            </a:solidFill>
            <a:ln w="3175">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Graphic 6">
              <a:extLst>
                <a:ext uri="{FF2B5EF4-FFF2-40B4-BE49-F238E27FC236}">
                  <a16:creationId xmlns:a16="http://schemas.microsoft.com/office/drawing/2014/main" id="{C57440AD-621E-584C-BCCC-D9F52031D358}"/>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515600" y="9906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aphicFrame>
        <p:nvGraphicFramePr>
          <p:cNvPr id="7" name="Table 6">
            <a:extLst>
              <a:ext uri="{FF2B5EF4-FFF2-40B4-BE49-F238E27FC236}">
                <a16:creationId xmlns:a16="http://schemas.microsoft.com/office/drawing/2014/main" id="{5F42BFBC-87B1-E641-A834-753EA2397B44}"/>
              </a:ext>
            </a:extLst>
          </p:cNvPr>
          <p:cNvGraphicFramePr>
            <a:graphicFrameLocks noGrp="1"/>
          </p:cNvGraphicFramePr>
          <p:nvPr>
            <p:extLst>
              <p:ext uri="{D42A27DB-BD31-4B8C-83A1-F6EECF244321}">
                <p14:modId xmlns:p14="http://schemas.microsoft.com/office/powerpoint/2010/main" val="2417181494"/>
              </p:ext>
            </p:extLst>
          </p:nvPr>
        </p:nvGraphicFramePr>
        <p:xfrm>
          <a:off x="571500" y="1752600"/>
          <a:ext cx="8496300" cy="3962400"/>
        </p:xfrm>
        <a:graphic>
          <a:graphicData uri="http://schemas.openxmlformats.org/drawingml/2006/table">
            <a:tbl>
              <a:tblPr firstRow="1" bandRow="1">
                <a:tableStyleId>{5C22544A-7EE6-4342-B048-85BDC9FD1C3A}</a:tableStyleId>
              </a:tblPr>
              <a:tblGrid>
                <a:gridCol w="8496300">
                  <a:extLst>
                    <a:ext uri="{9D8B030D-6E8A-4147-A177-3AD203B41FA5}">
                      <a16:colId xmlns:a16="http://schemas.microsoft.com/office/drawing/2014/main" val="20000"/>
                    </a:ext>
                  </a:extLst>
                </a:gridCol>
              </a:tblGrid>
              <a:tr h="622300">
                <a:tc>
                  <a:txBody>
                    <a:bodyPr/>
                    <a:lstStyle/>
                    <a:p>
                      <a:pPr marL="457200" indent="-457200">
                        <a:lnSpc>
                          <a:spcPct val="107000"/>
                        </a:lnSpc>
                        <a:spcAft>
                          <a:spcPts val="600"/>
                        </a:spcAft>
                        <a:buClr>
                          <a:srgbClr val="C00000"/>
                        </a:buClr>
                        <a:buSzPct val="125000"/>
                        <a:buFont typeface="Wingdings" panose="05000000000000000000" pitchFamily="2" charset="2"/>
                        <a:buChar char="ü"/>
                      </a:pPr>
                      <a:r>
                        <a:rPr lang="en-US" sz="20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Create Defective Grantor Trust (grandfathered)</a:t>
                      </a:r>
                    </a:p>
                  </a:txBody>
                  <a:tcPr anchor="ctr">
                    <a:lnB w="9525"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012634">
                <a:tc>
                  <a:txBody>
                    <a:bodyPr/>
                    <a:lstStyle/>
                    <a:p>
                      <a:pPr marL="457200" indent="-457200">
                        <a:lnSpc>
                          <a:spcPct val="107000"/>
                        </a:lnSpc>
                        <a:spcAft>
                          <a:spcPts val="600"/>
                        </a:spcAft>
                        <a:buClr>
                          <a:srgbClr val="C00000"/>
                        </a:buClr>
                        <a:buSzPct val="125000"/>
                        <a:buFont typeface="Wingdings" panose="05000000000000000000" pitchFamily="2" charset="2"/>
                        <a:buChar char="ü"/>
                      </a:pPr>
                      <a:r>
                        <a:rPr lang="en-US" sz="20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Make gift of reasonable or substantial amount (loss of gifting as well as seed money for future sale of business interest (sale to IDIT))</a:t>
                      </a:r>
                    </a:p>
                  </a:txBody>
                  <a:tcPr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057528">
                <a:tc>
                  <a:txBody>
                    <a:bodyPr/>
                    <a:lstStyle/>
                    <a:p>
                      <a:pPr marL="457200" indent="-457200">
                        <a:lnSpc>
                          <a:spcPct val="107000"/>
                        </a:lnSpc>
                        <a:spcAft>
                          <a:spcPts val="600"/>
                        </a:spcAft>
                        <a:buClr>
                          <a:srgbClr val="C00000"/>
                        </a:buClr>
                        <a:buSzPct val="125000"/>
                        <a:buFont typeface="Wingdings" panose="05000000000000000000" pitchFamily="2" charset="2"/>
                        <a:buChar char="ü"/>
                      </a:pPr>
                      <a:r>
                        <a:rPr lang="en-US" sz="20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Purchase insurance in trust as guaranteed future step-up in basis asset and discounting funding vehicle for FET, IRD and DDT</a:t>
                      </a:r>
                    </a:p>
                  </a:txBody>
                  <a:tcPr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585088">
                <a:tc>
                  <a:txBody>
                    <a:bodyPr/>
                    <a:lstStyle/>
                    <a:p>
                      <a:pPr marL="457200" indent="-457200">
                        <a:lnSpc>
                          <a:spcPct val="107000"/>
                        </a:lnSpc>
                        <a:spcAft>
                          <a:spcPts val="600"/>
                        </a:spcAft>
                        <a:buClr>
                          <a:srgbClr val="C00000"/>
                        </a:buClr>
                        <a:buSzPct val="125000"/>
                        <a:buFont typeface="Wingdings" panose="05000000000000000000" pitchFamily="2" charset="2"/>
                        <a:buChar char="ü"/>
                      </a:pPr>
                      <a:r>
                        <a:rPr lang="en-US" sz="20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Add buffer for state income/capital gains tax if DDT enacted</a:t>
                      </a:r>
                    </a:p>
                  </a:txBody>
                  <a:tcPr anchor="ct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684850">
                <a:tc>
                  <a:txBody>
                    <a:bodyPr/>
                    <a:lstStyle/>
                    <a:p>
                      <a:pPr marL="457200" marR="0" lvl="0" indent="-457200" algn="l" defTabSz="914400" rtl="0" eaLnBrk="1" fontAlgn="auto" latinLnBrk="0" hangingPunct="1">
                        <a:lnSpc>
                          <a:spcPct val="100000"/>
                        </a:lnSpc>
                        <a:spcBef>
                          <a:spcPts val="0"/>
                        </a:spcBef>
                        <a:spcAft>
                          <a:spcPts val="0"/>
                        </a:spcAft>
                        <a:buClr>
                          <a:srgbClr val="C00000"/>
                        </a:buClr>
                        <a:buSzPct val="125000"/>
                        <a:buFont typeface="Wingdings" panose="05000000000000000000" pitchFamily="2" charset="2"/>
                        <a:buChar char="ü"/>
                        <a:tabLst/>
                        <a:defRPr/>
                      </a:pPr>
                      <a:r>
                        <a:rPr lang="en-US" sz="2000" b="0" dirty="0">
                          <a:solidFill>
                            <a:schemeClr val="tx1"/>
                          </a:solidFill>
                          <a:latin typeface="Calibri" panose="020F0502020204030204" pitchFamily="34" charset="0"/>
                          <a:ea typeface="Calibri" panose="020F0502020204030204" pitchFamily="34" charset="0"/>
                          <a:cs typeface="Times New Roman" panose="02020603050405020304" pitchFamily="18" charset="0"/>
                        </a:rPr>
                        <a:t>Remember to include state estate taxes if applicable</a:t>
                      </a:r>
                    </a:p>
                  </a:txBody>
                  <a:tcPr anchor="ctr">
                    <a:lnT w="9525" cap="flat" cmpd="sng" algn="ctr">
                      <a:solidFill>
                        <a:schemeClr val="accent6"/>
                      </a:solidFill>
                      <a:prstDash val="solid"/>
                      <a:round/>
                      <a:headEnd type="none" w="med" len="med"/>
                      <a:tailEnd type="none" w="med" len="med"/>
                    </a:lnT>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2695589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NTAINEDIMAGEPATH" val="C:\Users\mfsimso\AppData\Local\Temp\Templafy\PowerPointVsto\Assets\8d20cf4c-f2a5-4eba-8a86-b5955e3f9bc1.jpeg"/>
</p:tagLst>
</file>

<file path=ppt/tags/tag2.xml><?xml version="1.0" encoding="utf-8"?>
<p:tagLst xmlns:a="http://schemas.openxmlformats.org/drawingml/2006/main" xmlns:r="http://schemas.openxmlformats.org/officeDocument/2006/relationships" xmlns:p="http://schemas.openxmlformats.org/presentationml/2006/main">
  <p:tag name="CONTAINEDIMAGEPATH" val="C:\Users\mfsimso\AppData\Local\Temp\Templafy\PowerPointVsto\Assets\4b5c3a3d-7122-467f-8d87-096f313cb265.jpeg"/>
</p:tagLst>
</file>

<file path=ppt/tags/tag3.xml><?xml version="1.0" encoding="utf-8"?>
<p:tagLst xmlns:a="http://schemas.openxmlformats.org/drawingml/2006/main" xmlns:r="http://schemas.openxmlformats.org/officeDocument/2006/relationships" xmlns:p="http://schemas.openxmlformats.org/presentationml/2006/main">
  <p:tag name="CONTAINEDIMAGEPATH" val="C:\Users\mfsimso\AppData\Local\Temp\Templafy\PowerPointVsto\Assets\4b5c3a3d-7122-467f-8d87-096f313cb265.jpeg"/>
</p:tagLst>
</file>

<file path=ppt/tags/tag4.xml><?xml version="1.0" encoding="utf-8"?>
<p:tagLst xmlns:a="http://schemas.openxmlformats.org/drawingml/2006/main" xmlns:r="http://schemas.openxmlformats.org/officeDocument/2006/relationships" xmlns:p="http://schemas.openxmlformats.org/presentationml/2006/main">
  <p:tag name="CONTAINEDIMAGEPATH" val="C:\Users\mfsimso\AppData\Local\Temp\Templafy\PowerPointVsto\Assets\4b5c3a3d-7122-467f-8d87-096f313cb265.jpeg"/>
</p:tagLst>
</file>

<file path=ppt/tags/tag5.xml><?xml version="1.0" encoding="utf-8"?>
<p:tagLst xmlns:a="http://schemas.openxmlformats.org/drawingml/2006/main" xmlns:r="http://schemas.openxmlformats.org/officeDocument/2006/relationships" xmlns:p="http://schemas.openxmlformats.org/presentationml/2006/main">
  <p:tag name="CONTAINEDIMAGEPATH" val="C:\Users\mfsimso\AppData\Local\Temp\Templafy\PowerPointVsto\Assets\4b5c3a3d-7122-467f-8d87-096f313cb265.jpeg"/>
</p:tagLst>
</file>

<file path=ppt/theme/theme1.xml><?xml version="1.0" encoding="utf-8"?>
<a:theme xmlns:a="http://schemas.openxmlformats.org/drawingml/2006/main" name="Covers - Core">
  <a:themeElements>
    <a:clrScheme name="LFG Color Palette">
      <a:dk1>
        <a:srgbClr val="000000"/>
      </a:dk1>
      <a:lt1>
        <a:srgbClr val="FFFFFF"/>
      </a:lt1>
      <a:dk2>
        <a:srgbClr val="AAAAAA"/>
      </a:dk2>
      <a:lt2>
        <a:srgbClr val="EDEDEE"/>
      </a:lt2>
      <a:accent1>
        <a:srgbClr val="AD112B"/>
      </a:accent1>
      <a:accent2>
        <a:srgbClr val="FF5D0F"/>
      </a:accent2>
      <a:accent3>
        <a:srgbClr val="762135"/>
      </a:accent3>
      <a:accent4>
        <a:srgbClr val="E3232A"/>
      </a:accent4>
      <a:accent5>
        <a:srgbClr val="FBA51F"/>
      </a:accent5>
      <a:accent6>
        <a:srgbClr val="767676"/>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0.xml><?xml version="1.0" encoding="utf-8"?>
<a:theme xmlns:a="http://schemas.openxmlformats.org/drawingml/2006/main" name="Disclosure">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1.xml><?xml version="1.0" encoding="utf-8"?>
<a:theme xmlns:a="http://schemas.openxmlformats.org/drawingml/2006/main" name="Closing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 Core CoBra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3.xml><?xml version="1.0" encoding="utf-8"?>
<a:theme xmlns:a="http://schemas.openxmlformats.org/drawingml/2006/main" name="Agenda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4.xml><?xml version="1.0" encoding="utf-8"?>
<a:theme xmlns:a="http://schemas.openxmlformats.org/drawingml/2006/main" name="Section Divider,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5.xml><?xml version="1.0" encoding="utf-8"?>
<a:theme xmlns:a="http://schemas.openxmlformats.org/drawingml/2006/main" name="Section Divider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6.xml><?xml version="1.0" encoding="utf-8"?>
<a:theme xmlns:a="http://schemas.openxmlformats.org/drawingml/2006/main" name="Quotes,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7.xml><?xml version="1.0" encoding="utf-8"?>
<a:theme xmlns:a="http://schemas.openxmlformats.org/drawingml/2006/main" name="Quote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8.xml><?xml version="1.0" encoding="utf-8"?>
<a:theme xmlns:a="http://schemas.openxmlformats.org/drawingml/2006/main" name="Content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9.xml><?xml version="1.0" encoding="utf-8"?>
<a:theme xmlns:a="http://schemas.openxmlformats.org/drawingml/2006/main" name="Thank You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504266C8-8592-F54C-A431-E3F8FDCE4BD5}">
  <we:reference id="f1abd87f-a3ba-42fb-91d5-100000000000" version="1.0.0.7" store="EXCatalog" storeType="EXCatalog"/>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D46573FCA4ADF419B035B9F1493573C" ma:contentTypeVersion="4" ma:contentTypeDescription="Create a new document." ma:contentTypeScope="" ma:versionID="ad54da4b7ede7c64236715c27377139d">
  <xsd:schema xmlns:xsd="http://www.w3.org/2001/XMLSchema" xmlns:xs="http://www.w3.org/2001/XMLSchema" xmlns:p="http://schemas.microsoft.com/office/2006/metadata/properties" xmlns:ns3="946c5ca3-c31f-4e87-9d71-43e11065d013" targetNamespace="http://schemas.microsoft.com/office/2006/metadata/properties" ma:root="true" ma:fieldsID="ef33b2c6b47db6b5fb322f0143bd1526" ns3:_="">
    <xsd:import namespace="946c5ca3-c31f-4e87-9d71-43e11065d01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6c5ca3-c31f-4e87-9d71-43e11065d01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4396450-03BB-42B0-9633-4EFB9556F04E}">
  <ds:schemaRefs>
    <ds:schemaRef ds:uri="http://purl.org/dc/elements/1.1/"/>
    <ds:schemaRef ds:uri="http://schemas.microsoft.com/office/2006/documentManagement/types"/>
    <ds:schemaRef ds:uri="http://purl.org/dc/dcmitype/"/>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946c5ca3-c31f-4e87-9d71-43e11065d013"/>
    <ds:schemaRef ds:uri="http://purl.org/dc/terms/"/>
  </ds:schemaRefs>
</ds:datastoreItem>
</file>

<file path=customXml/itemProps2.xml><?xml version="1.0" encoding="utf-8"?>
<ds:datastoreItem xmlns:ds="http://schemas.openxmlformats.org/officeDocument/2006/customXml" ds:itemID="{F391FAEE-F113-4BAF-83D9-AE18EDA2B0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6c5ca3-c31f-4e87-9d71-43e11065d01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0A51E21-82AF-4DBF-967F-7F66865455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HPHC_Template_Standard_3-29-18</Template>
  <TotalTime>9161</TotalTime>
  <Words>2025</Words>
  <Application>Microsoft Macintosh PowerPoint</Application>
  <PresentationFormat>Widescreen</PresentationFormat>
  <Paragraphs>172</Paragraphs>
  <Slides>11</Slides>
  <Notes>11</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11</vt:i4>
      </vt:variant>
    </vt:vector>
  </HeadingPairs>
  <TitlesOfParts>
    <vt:vector size="28" baseType="lpstr">
      <vt:lpstr>Arial</vt:lpstr>
      <vt:lpstr>Arial Black</vt:lpstr>
      <vt:lpstr>Calibri</vt:lpstr>
      <vt:lpstr>Calibri Light</vt:lpstr>
      <vt:lpstr>Georgia</vt:lpstr>
      <vt:lpstr>Wingdings</vt:lpstr>
      <vt:lpstr>Covers - Core</vt:lpstr>
      <vt:lpstr>Cover - Core CoBrand</vt:lpstr>
      <vt:lpstr>Agendas</vt:lpstr>
      <vt:lpstr>Section Divider, White Background</vt:lpstr>
      <vt:lpstr>Section Dividers, Colored Backgrounds</vt:lpstr>
      <vt:lpstr>Quotes, White Background</vt:lpstr>
      <vt:lpstr>Quotes, Colored Backgrounds</vt:lpstr>
      <vt:lpstr>Content Slides</vt:lpstr>
      <vt:lpstr>Thank You Slides</vt:lpstr>
      <vt:lpstr>Disclosure</vt:lpstr>
      <vt:lpstr>Closing Slides</vt:lpstr>
      <vt:lpstr>PowerPoint Presentation</vt:lpstr>
      <vt:lpstr>Major Changes Proposed</vt:lpstr>
      <vt:lpstr>PowerPoint Presentation</vt:lpstr>
      <vt:lpstr>Case Study</vt:lpstr>
      <vt:lpstr>Case Study</vt:lpstr>
      <vt:lpstr>Case Study</vt:lpstr>
      <vt:lpstr>Case Study</vt:lpstr>
      <vt:lpstr>Summary</vt:lpstr>
      <vt:lpstr>Action Items</vt:lpstr>
      <vt:lpstr>PowerPoint Presentation</vt:lpstr>
      <vt:lpstr>Disclosures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dc:creator>
  <cp:lastModifiedBy>Pulcinella, Matt</cp:lastModifiedBy>
  <cp:revision>579</cp:revision>
  <dcterms:created xsi:type="dcterms:W3CDTF">2018-04-01T03:51:37Z</dcterms:created>
  <dcterms:modified xsi:type="dcterms:W3CDTF">2021-07-23T12:56:28Z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0x0101003D46573FCA4ADF419B035B9F1493573C</vt:lpwstr>
  </property>
</Properties>
</file>