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6.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8.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9.xml" ContentType="application/vnd.openxmlformats-officedocument.theme+xml"/>
  <Override PartName="/ppt/slideLayouts/slideLayout49.xml" ContentType="application/vnd.openxmlformats-officedocument.presentationml.slideLayout+xml"/>
  <Override PartName="/ppt/theme/theme10.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8" r:id="rId1"/>
    <p:sldMasterId id="2147483863" r:id="rId2"/>
    <p:sldMasterId id="2147483914" r:id="rId3"/>
    <p:sldMasterId id="2147483965" r:id="rId4"/>
    <p:sldMasterId id="2147484319" r:id="rId5"/>
    <p:sldMasterId id="2147483970" r:id="rId6"/>
    <p:sldMasterId id="2147484297" r:id="rId7"/>
    <p:sldMasterId id="2147483977" r:id="rId8"/>
    <p:sldMasterId id="2147484381" r:id="rId9"/>
    <p:sldMasterId id="2147484392" r:id="rId10"/>
    <p:sldMasterId id="2147484396" r:id="rId11"/>
  </p:sldMasterIdLst>
  <p:notesMasterIdLst>
    <p:notesMasterId r:id="rId23"/>
  </p:notesMasterIdLst>
  <p:handoutMasterIdLst>
    <p:handoutMasterId r:id="rId24"/>
  </p:handoutMasterIdLst>
  <p:sldIdLst>
    <p:sldId id="1137" r:id="rId12"/>
    <p:sldId id="1144" r:id="rId13"/>
    <p:sldId id="1175" r:id="rId14"/>
    <p:sldId id="1180" r:id="rId15"/>
    <p:sldId id="1186" r:id="rId16"/>
    <p:sldId id="1172" r:id="rId17"/>
    <p:sldId id="1173" r:id="rId18"/>
    <p:sldId id="1185" r:id="rId19"/>
    <p:sldId id="1177" r:id="rId20"/>
    <p:sldId id="1170" r:id="rId21"/>
    <p:sldId id="1117" r:id="rId22"/>
  </p:sldIdLst>
  <p:sldSz cx="12192000" cy="6858000"/>
  <p:notesSz cx="6400800" cy="117348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384">
          <p15:clr>
            <a:srgbClr val="A4A3A4"/>
          </p15:clr>
        </p15:guide>
        <p15:guide id="4" pos="729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70" autoAdjust="0"/>
    <p:restoredTop sz="69320" autoAdjust="0"/>
  </p:normalViewPr>
  <p:slideViewPr>
    <p:cSldViewPr>
      <p:cViewPr varScale="1">
        <p:scale>
          <a:sx n="82" d="100"/>
          <a:sy n="82" d="100"/>
        </p:scale>
        <p:origin x="1832" y="168"/>
      </p:cViewPr>
      <p:guideLst>
        <p:guide orient="horz" pos="2160"/>
        <p:guide pos="3840"/>
        <p:guide pos="384"/>
        <p:guide pos="7296"/>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68" d="100"/>
          <a:sy n="68" d="100"/>
        </p:scale>
        <p:origin x="434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AB83AE-64D9-E550-8038-165E0368F1F6}"/>
              </a:ext>
            </a:extLst>
          </p:cNvPr>
          <p:cNvSpPr>
            <a:spLocks noGrp="1"/>
          </p:cNvSpPr>
          <p:nvPr>
            <p:ph type="hdr" sz="quarter"/>
          </p:nvPr>
        </p:nvSpPr>
        <p:spPr>
          <a:xfrm>
            <a:off x="0" y="0"/>
            <a:ext cx="2773363" cy="588963"/>
          </a:xfrm>
          <a:prstGeom prst="rect">
            <a:avLst/>
          </a:prstGeom>
        </p:spPr>
        <p:txBody>
          <a:bodyPr vert="horz" lIns="96661" tIns="48331" rIns="96661" bIns="48331" rtlCol="0"/>
          <a:lstStyle>
            <a:lvl1pPr algn="l" eaLnBrk="1" fontAlgn="auto" hangingPunct="1">
              <a:spcBef>
                <a:spcPts val="0"/>
              </a:spcBef>
              <a:spcAft>
                <a:spcPts val="0"/>
              </a:spcAft>
              <a:defRPr sz="1300">
                <a:latin typeface="+mn-lt"/>
              </a:defRPr>
            </a:lvl1pPr>
          </a:lstStyle>
          <a:p>
            <a:pPr>
              <a:defRPr/>
            </a:pPr>
            <a:endParaRPr lang="en-US"/>
          </a:p>
        </p:txBody>
      </p:sp>
      <p:sp>
        <p:nvSpPr>
          <p:cNvPr id="3" name="Date Placeholder 2">
            <a:extLst>
              <a:ext uri="{FF2B5EF4-FFF2-40B4-BE49-F238E27FC236}">
                <a16:creationId xmlns:a16="http://schemas.microsoft.com/office/drawing/2014/main" id="{7DC23A02-8AEB-944F-B9AF-382CB49CF2CC}"/>
              </a:ext>
            </a:extLst>
          </p:cNvPr>
          <p:cNvSpPr>
            <a:spLocks noGrp="1"/>
          </p:cNvSpPr>
          <p:nvPr>
            <p:ph type="dt" sz="quarter" idx="1"/>
          </p:nvPr>
        </p:nvSpPr>
        <p:spPr>
          <a:xfrm>
            <a:off x="3625850" y="0"/>
            <a:ext cx="2773363" cy="588963"/>
          </a:xfrm>
          <a:prstGeom prst="rect">
            <a:avLst/>
          </a:prstGeom>
        </p:spPr>
        <p:txBody>
          <a:bodyPr vert="horz" lIns="96661" tIns="48331" rIns="96661" bIns="48331" rtlCol="0"/>
          <a:lstStyle>
            <a:lvl1pPr algn="r" eaLnBrk="1" fontAlgn="auto" hangingPunct="1">
              <a:spcBef>
                <a:spcPts val="0"/>
              </a:spcBef>
              <a:spcAft>
                <a:spcPts val="0"/>
              </a:spcAft>
              <a:defRPr sz="1300">
                <a:latin typeface="+mn-lt"/>
              </a:defRPr>
            </a:lvl1pPr>
          </a:lstStyle>
          <a:p>
            <a:pPr>
              <a:defRPr/>
            </a:pPr>
            <a:fld id="{265A7A13-EA2A-4195-A661-AE5BB8C4D761}" type="datetimeFigureOut">
              <a:rPr lang="en-US"/>
              <a:pPr>
                <a:defRPr/>
              </a:pPr>
              <a:t>6/8/23</a:t>
            </a:fld>
            <a:endParaRPr lang="en-US"/>
          </a:p>
        </p:txBody>
      </p:sp>
      <p:sp>
        <p:nvSpPr>
          <p:cNvPr id="4" name="Footer Placeholder 3">
            <a:extLst>
              <a:ext uri="{FF2B5EF4-FFF2-40B4-BE49-F238E27FC236}">
                <a16:creationId xmlns:a16="http://schemas.microsoft.com/office/drawing/2014/main" id="{9B4518D1-9E93-6146-EDA7-D181118D0FC4}"/>
              </a:ext>
            </a:extLst>
          </p:cNvPr>
          <p:cNvSpPr>
            <a:spLocks noGrp="1"/>
          </p:cNvSpPr>
          <p:nvPr>
            <p:ph type="ftr" sz="quarter" idx="2"/>
          </p:nvPr>
        </p:nvSpPr>
        <p:spPr>
          <a:xfrm>
            <a:off x="0" y="11145838"/>
            <a:ext cx="2773363" cy="588962"/>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defRPr>
            </a:lvl1pPr>
          </a:lstStyle>
          <a:p>
            <a:pPr>
              <a:defRPr/>
            </a:pPr>
            <a:endParaRPr lang="en-US"/>
          </a:p>
        </p:txBody>
      </p:sp>
      <p:sp>
        <p:nvSpPr>
          <p:cNvPr id="5" name="Slide Number Placeholder 4">
            <a:extLst>
              <a:ext uri="{FF2B5EF4-FFF2-40B4-BE49-F238E27FC236}">
                <a16:creationId xmlns:a16="http://schemas.microsoft.com/office/drawing/2014/main" id="{2E4FC421-350C-1391-E456-4E2F067852F1}"/>
              </a:ext>
            </a:extLst>
          </p:cNvPr>
          <p:cNvSpPr>
            <a:spLocks noGrp="1"/>
          </p:cNvSpPr>
          <p:nvPr>
            <p:ph type="sldNum" sz="quarter" idx="3"/>
          </p:nvPr>
        </p:nvSpPr>
        <p:spPr>
          <a:xfrm>
            <a:off x="3625850" y="11145838"/>
            <a:ext cx="2773363" cy="588962"/>
          </a:xfrm>
          <a:prstGeom prst="rect">
            <a:avLst/>
          </a:prstGeom>
        </p:spPr>
        <p:txBody>
          <a:bodyPr vert="horz" lIns="96661" tIns="48331" rIns="96661" bIns="48331" rtlCol="0" anchor="b"/>
          <a:lstStyle>
            <a:lvl1pPr algn="r" eaLnBrk="1" fontAlgn="auto" hangingPunct="1">
              <a:spcBef>
                <a:spcPts val="0"/>
              </a:spcBef>
              <a:spcAft>
                <a:spcPts val="0"/>
              </a:spcAft>
              <a:defRPr sz="1300">
                <a:latin typeface="+mn-lt"/>
              </a:defRPr>
            </a:lvl1pPr>
          </a:lstStyle>
          <a:p>
            <a:pPr>
              <a:defRPr/>
            </a:pPr>
            <a:fld id="{72CCD371-C20F-4CD6-A2C7-5D6606E9823C}"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A123AB-9392-C608-C2CD-CBAAE35FFEF3}"/>
              </a:ext>
            </a:extLst>
          </p:cNvPr>
          <p:cNvSpPr>
            <a:spLocks noGrp="1"/>
          </p:cNvSpPr>
          <p:nvPr>
            <p:ph type="hdr" sz="quarter"/>
          </p:nvPr>
        </p:nvSpPr>
        <p:spPr>
          <a:xfrm>
            <a:off x="0" y="0"/>
            <a:ext cx="2773363" cy="588963"/>
          </a:xfrm>
          <a:prstGeom prst="rect">
            <a:avLst/>
          </a:prstGeom>
        </p:spPr>
        <p:txBody>
          <a:bodyPr vert="horz" lIns="96661" tIns="48331" rIns="96661" bIns="48331" rtlCol="0"/>
          <a:lstStyle>
            <a:lvl1pPr algn="l" eaLnBrk="1" fontAlgn="auto" hangingPunct="1">
              <a:spcBef>
                <a:spcPts val="0"/>
              </a:spcBef>
              <a:spcAft>
                <a:spcPts val="0"/>
              </a:spcAft>
              <a:defRPr sz="1300">
                <a:latin typeface="+mn-lt"/>
              </a:defRPr>
            </a:lvl1pPr>
          </a:lstStyle>
          <a:p>
            <a:pPr>
              <a:defRPr/>
            </a:pPr>
            <a:endParaRPr lang="en-US"/>
          </a:p>
        </p:txBody>
      </p:sp>
      <p:sp>
        <p:nvSpPr>
          <p:cNvPr id="3" name="Date Placeholder 2">
            <a:extLst>
              <a:ext uri="{FF2B5EF4-FFF2-40B4-BE49-F238E27FC236}">
                <a16:creationId xmlns:a16="http://schemas.microsoft.com/office/drawing/2014/main" id="{6647117D-F4F9-7569-356A-49507513943C}"/>
              </a:ext>
            </a:extLst>
          </p:cNvPr>
          <p:cNvSpPr>
            <a:spLocks noGrp="1"/>
          </p:cNvSpPr>
          <p:nvPr>
            <p:ph type="dt" idx="1"/>
          </p:nvPr>
        </p:nvSpPr>
        <p:spPr>
          <a:xfrm>
            <a:off x="3625850" y="0"/>
            <a:ext cx="2773363" cy="588963"/>
          </a:xfrm>
          <a:prstGeom prst="rect">
            <a:avLst/>
          </a:prstGeom>
        </p:spPr>
        <p:txBody>
          <a:bodyPr vert="horz" lIns="96661" tIns="48331" rIns="96661" bIns="48331" rtlCol="0"/>
          <a:lstStyle>
            <a:lvl1pPr algn="r" eaLnBrk="1" fontAlgn="auto" hangingPunct="1">
              <a:spcBef>
                <a:spcPts val="0"/>
              </a:spcBef>
              <a:spcAft>
                <a:spcPts val="0"/>
              </a:spcAft>
              <a:defRPr sz="1300">
                <a:latin typeface="+mn-lt"/>
              </a:defRPr>
            </a:lvl1pPr>
          </a:lstStyle>
          <a:p>
            <a:pPr>
              <a:defRPr/>
            </a:pPr>
            <a:fld id="{281296C2-CC07-4C24-959F-DA703BB21231}" type="datetimeFigureOut">
              <a:rPr lang="en-US"/>
              <a:pPr>
                <a:defRPr/>
              </a:pPr>
              <a:t>6/8/23</a:t>
            </a:fld>
            <a:endParaRPr lang="en-US"/>
          </a:p>
        </p:txBody>
      </p:sp>
      <p:sp>
        <p:nvSpPr>
          <p:cNvPr id="4" name="Slide Image Placeholder 3">
            <a:extLst>
              <a:ext uri="{FF2B5EF4-FFF2-40B4-BE49-F238E27FC236}">
                <a16:creationId xmlns:a16="http://schemas.microsoft.com/office/drawing/2014/main" id="{88521156-1C27-6F1A-85E4-82C58639B49A}"/>
              </a:ext>
            </a:extLst>
          </p:cNvPr>
          <p:cNvSpPr>
            <a:spLocks noGrp="1" noRot="1" noChangeAspect="1"/>
          </p:cNvSpPr>
          <p:nvPr>
            <p:ph type="sldImg" idx="2"/>
          </p:nvPr>
        </p:nvSpPr>
        <p:spPr>
          <a:xfrm>
            <a:off x="-319088" y="1466850"/>
            <a:ext cx="7038976" cy="3960813"/>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a:extLst>
              <a:ext uri="{FF2B5EF4-FFF2-40B4-BE49-F238E27FC236}">
                <a16:creationId xmlns:a16="http://schemas.microsoft.com/office/drawing/2014/main" id="{F6BEA828-6CCF-0BFB-2E9F-11E899F7445B}"/>
              </a:ext>
            </a:extLst>
          </p:cNvPr>
          <p:cNvSpPr>
            <a:spLocks noGrp="1"/>
          </p:cNvSpPr>
          <p:nvPr>
            <p:ph type="body" sz="quarter" idx="3"/>
          </p:nvPr>
        </p:nvSpPr>
        <p:spPr>
          <a:xfrm>
            <a:off x="639763" y="5646738"/>
            <a:ext cx="5121275" cy="4621212"/>
          </a:xfrm>
          <a:prstGeom prst="rect">
            <a:avLst/>
          </a:prstGeom>
        </p:spPr>
        <p:txBody>
          <a:bodyPr vert="horz" lIns="96661" tIns="48331" rIns="96661" bIns="48331"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6046825-AE77-D818-3A33-66B12A6CC930}"/>
              </a:ext>
            </a:extLst>
          </p:cNvPr>
          <p:cNvSpPr>
            <a:spLocks noGrp="1"/>
          </p:cNvSpPr>
          <p:nvPr>
            <p:ph type="ftr" sz="quarter" idx="4"/>
          </p:nvPr>
        </p:nvSpPr>
        <p:spPr>
          <a:xfrm>
            <a:off x="0" y="11145838"/>
            <a:ext cx="2773363" cy="588962"/>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defRPr>
            </a:lvl1pPr>
          </a:lstStyle>
          <a:p>
            <a:pPr>
              <a:defRPr/>
            </a:pPr>
            <a:endParaRPr lang="en-US"/>
          </a:p>
        </p:txBody>
      </p:sp>
      <p:sp>
        <p:nvSpPr>
          <p:cNvPr id="7" name="Slide Number Placeholder 6">
            <a:extLst>
              <a:ext uri="{FF2B5EF4-FFF2-40B4-BE49-F238E27FC236}">
                <a16:creationId xmlns:a16="http://schemas.microsoft.com/office/drawing/2014/main" id="{8EBCAEFB-C329-0952-FFB3-D98D91C1D1B3}"/>
              </a:ext>
            </a:extLst>
          </p:cNvPr>
          <p:cNvSpPr>
            <a:spLocks noGrp="1"/>
          </p:cNvSpPr>
          <p:nvPr>
            <p:ph type="sldNum" sz="quarter" idx="5"/>
          </p:nvPr>
        </p:nvSpPr>
        <p:spPr>
          <a:xfrm>
            <a:off x="3625850" y="11145838"/>
            <a:ext cx="2773363" cy="588962"/>
          </a:xfrm>
          <a:prstGeom prst="rect">
            <a:avLst/>
          </a:prstGeom>
        </p:spPr>
        <p:txBody>
          <a:bodyPr vert="horz" lIns="96661" tIns="48331" rIns="96661" bIns="48331" rtlCol="0" anchor="b"/>
          <a:lstStyle>
            <a:lvl1pPr algn="r" eaLnBrk="1" fontAlgn="auto" hangingPunct="1">
              <a:spcBef>
                <a:spcPts val="0"/>
              </a:spcBef>
              <a:spcAft>
                <a:spcPts val="0"/>
              </a:spcAft>
              <a:defRPr sz="1300">
                <a:latin typeface="+mn-lt"/>
              </a:defRPr>
            </a:lvl1pPr>
          </a:lstStyle>
          <a:p>
            <a:pPr>
              <a:defRPr/>
            </a:pPr>
            <a:fld id="{E6D608C1-6CF6-4CAD-BF7F-34F37EA4BA2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F78AF4D6-5DB1-79E3-ECA8-B13F0C2395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B192C066-47EC-75BD-736C-DF676BB7D1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For owners of pass-through entities in need of significant amounts of life insurance, selling some of their business interest to their own defective grantor trust may be one of the most advantageous methodologies available. We will take a look at using this technique, which has become a staple of advanced planning.</a:t>
            </a:r>
          </a:p>
          <a:p>
            <a:pPr eaLnBrk="1" hangingPunct="1">
              <a:spcBef>
                <a:spcPct val="0"/>
              </a:spcBef>
            </a:pPr>
            <a:endParaRPr lang="en-US" altLang="en-US" dirty="0"/>
          </a:p>
        </p:txBody>
      </p:sp>
      <p:sp>
        <p:nvSpPr>
          <p:cNvPr id="30724" name="Slide Number Placeholder 3">
            <a:extLst>
              <a:ext uri="{FF2B5EF4-FFF2-40B4-BE49-F238E27FC236}">
                <a16:creationId xmlns:a16="http://schemas.microsoft.com/office/drawing/2014/main" id="{FAACB011-5251-66EB-3021-D887050B559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2BD198A-74B6-4F7B-B051-7E187A6B0432}" type="slidenum">
              <a:rPr lang="en-US" altLang="en-US" smtClean="0"/>
              <a:pPr fontAlgn="base">
                <a:spcBef>
                  <a:spcPct val="0"/>
                </a:spcBef>
                <a:spcAft>
                  <a:spcPct val="0"/>
                </a:spcAft>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A40AD76A-03AE-2E79-EAA7-6D9FFFE37B9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2277EB28-7DC3-38C3-EB84-7A36A33209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05ABC97C-719C-D305-0F62-139FF57C368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EF4EF9D-EFB3-4DC5-BB38-AEF4AE8EC69C}" type="slidenum">
              <a:rPr lang="en-US" altLang="en-US" smtClean="0"/>
              <a:pPr fontAlgn="base">
                <a:spcBef>
                  <a:spcPct val="0"/>
                </a:spcBef>
                <a:spcAft>
                  <a:spcPct val="0"/>
                </a:spcAft>
              </a:pPr>
              <a:t>11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8215D5F9-C401-2A10-3D2A-EAF763A3FB6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3899EF61-C0D9-B409-2F08-9FAADB367C6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Although Applicable Federal Interest Rates have increase substantially over the last two years, this technique remains as a main consideration for funding life insurance and moving the growth on business assets outside the taxable estate.  Those businesses with cash flow rates of 8% or more remain candidates to take advantage of this strategy. The spread between the mid-term and the long-term rate has shrunk to the point that long term loans may offer more efficiency. </a:t>
            </a:r>
          </a:p>
          <a:p>
            <a:pPr eaLnBrk="1" hangingPunct="1">
              <a:spcBef>
                <a:spcPct val="0"/>
              </a:spcBef>
            </a:pPr>
            <a:endParaRPr lang="en-US" altLang="en-US" dirty="0"/>
          </a:p>
        </p:txBody>
      </p:sp>
      <p:sp>
        <p:nvSpPr>
          <p:cNvPr id="32772" name="Slide Number Placeholder 3">
            <a:extLst>
              <a:ext uri="{FF2B5EF4-FFF2-40B4-BE49-F238E27FC236}">
                <a16:creationId xmlns:a16="http://schemas.microsoft.com/office/drawing/2014/main" id="{2C3FBFF3-C5CA-28B1-4267-F64B2595583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B6EF61B-D5C0-440A-BB62-03AAFDD55BB4}" type="slidenum">
              <a:rPr lang="en-US" altLang="en-US" smtClean="0"/>
              <a:pPr fontAlgn="base">
                <a:spcBef>
                  <a:spcPct val="0"/>
                </a:spcBef>
                <a:spcAft>
                  <a:spcPct val="0"/>
                </a:spcAft>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EC9A2B7-8558-DA3E-3B74-9168304A35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12B39F7E-9F88-C525-855E-055AEDDE74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a:t>For variable product licensed advisors and approved distribution systems.</a:t>
            </a:r>
          </a:p>
          <a:p>
            <a:pPr eaLnBrk="1" hangingPunct="1">
              <a:spcBef>
                <a:spcPct val="0"/>
              </a:spcBef>
            </a:pPr>
            <a:endParaRPr lang="en-US" altLang="en-US" dirty="0"/>
          </a:p>
          <a:p>
            <a:pPr eaLnBrk="1" hangingPunct="1">
              <a:spcBef>
                <a:spcPct val="0"/>
              </a:spcBef>
            </a:pPr>
            <a:r>
              <a:rPr lang="en-US" altLang="en-US" dirty="0"/>
              <a:t>Let’s take a look at a case study demonstrating this strategy. Our clients are both 60 years-old and in good health. They need an additional $10M of </a:t>
            </a:r>
            <a:r>
              <a:rPr lang="en-US" altLang="en-US" dirty="0" err="1"/>
              <a:t>SVULone</a:t>
            </a:r>
            <a:r>
              <a:rPr lang="en-US" altLang="en-US" dirty="0"/>
              <a:t>. To fund the transaction the clients will sell $2.9M of stock to their defective grantor trust in return for a 25-year interest only note at 4% requiring interest payments of $116,000 annually. A seed money gift of 10% of the sale amount equates to $290,000 (this is a rule of thumb estate planners will use based on IRS Private Letter Rulings). The total assets of $3.19M is adequate, at a 9% cash flow rate on S-Corp stock, to pay loan interest to the grantor, pay the annual premiums, and repay the note at the end of 25 years.</a:t>
            </a:r>
          </a:p>
          <a:p>
            <a:pPr eaLnBrk="1" hangingPunct="1">
              <a:spcBef>
                <a:spcPct val="0"/>
              </a:spcBef>
            </a:pPr>
            <a:endParaRPr lang="en-US" altLang="en-US" dirty="0"/>
          </a:p>
        </p:txBody>
      </p:sp>
      <p:sp>
        <p:nvSpPr>
          <p:cNvPr id="34820" name="Slide Number Placeholder 3">
            <a:extLst>
              <a:ext uri="{FF2B5EF4-FFF2-40B4-BE49-F238E27FC236}">
                <a16:creationId xmlns:a16="http://schemas.microsoft.com/office/drawing/2014/main" id="{701AC4F8-7308-0F49-8A8E-B1395413F36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57089E0-8241-4270-AB09-B076CA945D81}" type="slidenum">
              <a:rPr lang="en-US" altLang="en-US" smtClean="0"/>
              <a:pPr fontAlgn="base">
                <a:spcBef>
                  <a:spcPct val="0"/>
                </a:spcBef>
                <a:spcAft>
                  <a:spcPct val="0"/>
                </a:spcAft>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35CC8A1D-1963-3198-0ACD-CFD7A6A6AF4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A9288CC7-BCDB-B0D9-5B26-5C3850666BB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a:t>For variable product licensed advisors and approved distribution systems.</a:t>
            </a:r>
          </a:p>
          <a:p>
            <a:pPr eaLnBrk="1" hangingPunct="1">
              <a:spcBef>
                <a:spcPct val="0"/>
              </a:spcBef>
            </a:pPr>
            <a:endParaRPr lang="en-US" altLang="en-US" i="1" dirty="0"/>
          </a:p>
          <a:p>
            <a:pPr eaLnBrk="1" hangingPunct="1">
              <a:spcBef>
                <a:spcPct val="0"/>
              </a:spcBef>
            </a:pPr>
            <a:r>
              <a:rPr lang="en-US" altLang="en-US" dirty="0"/>
              <a:t>Four goals are achieved via application of this technique: </a:t>
            </a:r>
          </a:p>
          <a:p>
            <a:pPr marL="228600" indent="-228600" eaLnBrk="1" hangingPunct="1">
              <a:spcBef>
                <a:spcPct val="0"/>
              </a:spcBef>
              <a:buFont typeface="+mj-lt"/>
              <a:buAutoNum type="arabicPeriod"/>
            </a:pPr>
            <a:r>
              <a:rPr lang="en-US" altLang="en-US" dirty="0"/>
              <a:t>The client is, in a way, swapping an equity for a bond and leverages the loan rate vs. the earnings rate. </a:t>
            </a:r>
          </a:p>
          <a:p>
            <a:pPr marL="228600" indent="-228600" eaLnBrk="1" hangingPunct="1">
              <a:spcBef>
                <a:spcPct val="0"/>
              </a:spcBef>
              <a:buFont typeface="+mj-lt"/>
              <a:buAutoNum type="arabicPeriod"/>
            </a:pPr>
            <a:r>
              <a:rPr lang="en-US" altLang="en-US" dirty="0"/>
              <a:t>Estate reduction is achieved as the grantor pays the income tax for the trust, and </a:t>
            </a:r>
          </a:p>
          <a:p>
            <a:pPr marL="228600" indent="-228600" eaLnBrk="1" hangingPunct="1">
              <a:spcBef>
                <a:spcPct val="0"/>
              </a:spcBef>
              <a:buFont typeface="+mj-lt"/>
              <a:buAutoNum type="arabicPeriod"/>
            </a:pPr>
            <a:r>
              <a:rPr lang="en-US" altLang="en-US" dirty="0"/>
              <a:t>The amount of out-of-pocket cost for the grantor is discounted relative to the amount transferred.</a:t>
            </a:r>
          </a:p>
          <a:p>
            <a:pPr marL="228600" indent="-228600" eaLnBrk="1" hangingPunct="1">
              <a:spcBef>
                <a:spcPct val="0"/>
              </a:spcBef>
              <a:buFont typeface="+mj-lt"/>
              <a:buAutoNum type="arabicPeriod"/>
            </a:pPr>
            <a:r>
              <a:rPr lang="en-US" altLang="en-US" dirty="0"/>
              <a:t>The greater the spread between the interest rate and the asset earnings rate creates significant leverage</a:t>
            </a:r>
            <a:endParaRPr lang="en-US" altLang="en-US" i="1" dirty="0"/>
          </a:p>
          <a:p>
            <a:pPr eaLnBrk="1" hangingPunct="1">
              <a:spcBef>
                <a:spcPct val="0"/>
              </a:spcBef>
            </a:pPr>
            <a:endParaRPr lang="en-US" altLang="en-US" dirty="0"/>
          </a:p>
          <a:p>
            <a:pPr eaLnBrk="1" hangingPunct="1">
              <a:spcBef>
                <a:spcPct val="0"/>
              </a:spcBef>
            </a:pPr>
            <a:r>
              <a:rPr lang="en-US" altLang="en-US" dirty="0"/>
              <a:t>The net loss of cash flow on the “sold” asset plus gift is 9% over 25 years net of 40% tax which would have occurred if he maintained ownership. This equates to a net after tax cost of $4.3M. Adding the non-recoverable gift of $290,000 creates total out of pocket cost of $4.6M. However, the trust pays the grantor $116,000 of tax-free cash flow annually over the 25-year window for a total of  $2.9M resulting in a net out of pocket slightly less than $1.7M. This represents 17 cents on a dollar of tax-free death benefit or an 83% discount. If we divide the “out of pocket” cost of $1,696,500 by 25 (representing the number of years), we get an average cost of about $68,000 per year. Comparing this “cost” relative to the delivery of $10M income, gift, and estate tax free at joint life expectancy (year 32) we get an IRR of about 8.7%. This compares favorably to the product illustration which shows a tax-free IRR of 4.58%.</a:t>
            </a:r>
          </a:p>
          <a:p>
            <a:pPr eaLnBrk="1" hangingPunct="1">
              <a:spcBef>
                <a:spcPct val="0"/>
              </a:spcBef>
            </a:pPr>
            <a:endParaRPr lang="en-US" altLang="en-US" dirty="0"/>
          </a:p>
        </p:txBody>
      </p:sp>
      <p:sp>
        <p:nvSpPr>
          <p:cNvPr id="36868" name="Slide Number Placeholder 3">
            <a:extLst>
              <a:ext uri="{FF2B5EF4-FFF2-40B4-BE49-F238E27FC236}">
                <a16:creationId xmlns:a16="http://schemas.microsoft.com/office/drawing/2014/main" id="{FF206978-BC8B-95FA-E7F1-451553285D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B43DEA2-8FD1-4E6D-B477-303D26091E8E}" type="slidenum">
              <a:rPr lang="en-US" altLang="en-US" smtClean="0"/>
              <a:pPr fontAlgn="base">
                <a:spcBef>
                  <a:spcPct val="0"/>
                </a:spcBef>
                <a:spcAft>
                  <a:spcPct val="0"/>
                </a:spcAft>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0FD7BE0C-A5E0-F31A-B87D-5B77701EAF7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EBA48B67-CACB-C60A-3BB7-428875306B3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a:t>For variable product licensed advisors and approved distribution systems.</a:t>
            </a:r>
          </a:p>
          <a:p>
            <a:pPr eaLnBrk="1" hangingPunct="1">
              <a:spcBef>
                <a:spcPct val="0"/>
              </a:spcBef>
            </a:pPr>
            <a:endParaRPr lang="en-US" altLang="en-US" i="1" dirty="0"/>
          </a:p>
          <a:p>
            <a:pPr eaLnBrk="1" hangingPunct="1">
              <a:spcBef>
                <a:spcPct val="0"/>
              </a:spcBef>
            </a:pPr>
            <a:r>
              <a:rPr lang="en-US" altLang="en-US" dirty="0"/>
              <a:t>What is important relative to the discount discussion is that the sale amount might be available to discounting as the stock may be deemed to have less value in the hands of the trust (beneficiaries) due to lack of marketability and control. Also, remember that the loan is a frozen asset and only repaid at that amount; therefore, any growth above the repayment is outside the taxable estate.</a:t>
            </a:r>
          </a:p>
          <a:p>
            <a:pPr eaLnBrk="1" hangingPunct="1">
              <a:spcBef>
                <a:spcPct val="0"/>
              </a:spcBef>
            </a:pPr>
            <a:endParaRPr lang="en-US" altLang="en-US" dirty="0"/>
          </a:p>
          <a:p>
            <a:pPr eaLnBrk="1" hangingPunct="1">
              <a:spcBef>
                <a:spcPct val="0"/>
              </a:spcBef>
            </a:pPr>
            <a:endParaRPr lang="en-US" altLang="en-US" dirty="0"/>
          </a:p>
        </p:txBody>
      </p:sp>
      <p:sp>
        <p:nvSpPr>
          <p:cNvPr id="43012" name="Slide Number Placeholder 3">
            <a:extLst>
              <a:ext uri="{FF2B5EF4-FFF2-40B4-BE49-F238E27FC236}">
                <a16:creationId xmlns:a16="http://schemas.microsoft.com/office/drawing/2014/main" id="{0C4C5F84-399A-FD60-1370-98AF50FE6F5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BC6AC46-6AC1-4BA1-84FD-A3DC2C45E44E}" type="slidenum">
              <a:rPr lang="en-US" altLang="en-US" smtClean="0"/>
              <a:pPr fontAlgn="base">
                <a:spcBef>
                  <a:spcPct val="0"/>
                </a:spcBef>
                <a:spcAft>
                  <a:spcPct val="0"/>
                </a:spcAft>
              </a:pPr>
              <a:t>5</a:t>
            </a:fld>
            <a:endParaRPr lang="en-US" altLang="en-US"/>
          </a:p>
        </p:txBody>
      </p:sp>
    </p:spTree>
    <p:extLst>
      <p:ext uri="{BB962C8B-B14F-4D97-AF65-F5344CB8AC3E}">
        <p14:creationId xmlns:p14="http://schemas.microsoft.com/office/powerpoint/2010/main" val="4291030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1808CB38-C339-F58B-1301-587CD66D9DD3}"/>
              </a:ext>
            </a:extLst>
          </p:cNvPr>
          <p:cNvSpPr>
            <a:spLocks noGrp="1" noRot="1" noChangeAspect="1" noChangeArrowheads="1" noTextEdit="1"/>
          </p:cNvSpPr>
          <p:nvPr>
            <p:ph type="sldImg"/>
          </p:nvPr>
        </p:nvSpPr>
        <p:spPr bwMode="auto">
          <a:xfrm>
            <a:off x="-457200" y="839788"/>
            <a:ext cx="7038975" cy="39608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8E004A92-0E9A-AE21-0B52-7540720B4D9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a:t>For non-variable product licensed advisors and approved distribution systems.</a:t>
            </a:r>
          </a:p>
          <a:p>
            <a:pPr eaLnBrk="1" hangingPunct="1">
              <a:spcBef>
                <a:spcPct val="0"/>
              </a:spcBef>
            </a:pPr>
            <a:endParaRPr lang="en-US" altLang="en-US" i="1" dirty="0"/>
          </a:p>
          <a:p>
            <a:pPr eaLnBrk="1" hangingPunct="1">
              <a:spcBef>
                <a:spcPct val="0"/>
              </a:spcBef>
            </a:pPr>
            <a:r>
              <a:rPr lang="en-US" altLang="en-US" dirty="0"/>
              <a:t>Our clients are both 60 years-old and in good health. They need an additional $10M of </a:t>
            </a:r>
            <a:r>
              <a:rPr lang="en-US" altLang="en-US" dirty="0" err="1"/>
              <a:t>SVULone</a:t>
            </a:r>
            <a:r>
              <a:rPr lang="en-US" altLang="en-US" dirty="0"/>
              <a:t>. To fund the transaction the clients will sell $2.5M of stock to their defective grantor trust in return for a 25-year interest only note at 4% requiring interest payments of $100,000 annually. A seed money gift of 10% of the sale amount needed equates to $250,000 (this is a rule of thumb estate planners will use based on IRS Private Letter Rulings). The total assets of $2.75M is adequate at a 9% cash flow rate on S-Corp stock, to pay loan interest to the grantor, pay the annual premiums, and repay the note at the end of 25 years.</a:t>
            </a:r>
          </a:p>
          <a:p>
            <a:pPr eaLnBrk="1" hangingPunct="1">
              <a:spcBef>
                <a:spcPct val="0"/>
              </a:spcBef>
            </a:pPr>
            <a:endParaRPr lang="en-US" altLang="en-US" dirty="0"/>
          </a:p>
          <a:p>
            <a:pPr eaLnBrk="1" hangingPunct="1">
              <a:spcBef>
                <a:spcPct val="0"/>
              </a:spcBef>
            </a:pPr>
            <a:endParaRPr lang="en-US" altLang="en-US" dirty="0"/>
          </a:p>
        </p:txBody>
      </p:sp>
      <p:sp>
        <p:nvSpPr>
          <p:cNvPr id="38916" name="Slide Number Placeholder 3">
            <a:extLst>
              <a:ext uri="{FF2B5EF4-FFF2-40B4-BE49-F238E27FC236}">
                <a16:creationId xmlns:a16="http://schemas.microsoft.com/office/drawing/2014/main" id="{C24CD228-347D-C884-4E5E-CE1E0A1821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5673F8C-3589-4C06-9EBE-F020D990A843}" type="slidenum">
              <a:rPr lang="en-US" altLang="en-US" smtClean="0"/>
              <a:pPr fontAlgn="base">
                <a:spcBef>
                  <a:spcPct val="0"/>
                </a:spcBef>
                <a:spcAft>
                  <a:spcPct val="0"/>
                </a:spcAft>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FD006CBF-A70F-4C09-4DDA-0EBB97ADF58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5F36A168-474E-AD5C-E24F-E8272F545D2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i="1" dirty="0"/>
              <a:t>For non-variable product licensed advisors and approved distribution systems.</a:t>
            </a:r>
          </a:p>
          <a:p>
            <a:pPr eaLnBrk="1" hangingPunct="1"/>
            <a:endParaRPr lang="en-US" altLang="en-US" dirty="0"/>
          </a:p>
          <a:p>
            <a:pPr eaLnBrk="1" hangingPunct="1">
              <a:spcBef>
                <a:spcPct val="0"/>
              </a:spcBef>
            </a:pPr>
            <a:r>
              <a:rPr lang="en-US" altLang="en-US" dirty="0"/>
              <a:t>Four goals are achieved via application of this technique: </a:t>
            </a:r>
          </a:p>
          <a:p>
            <a:pPr marL="228600" indent="-228600" eaLnBrk="1" hangingPunct="1">
              <a:spcBef>
                <a:spcPct val="0"/>
              </a:spcBef>
              <a:buFont typeface="+mj-lt"/>
              <a:buAutoNum type="arabicPeriod"/>
            </a:pPr>
            <a:r>
              <a:rPr lang="en-US" altLang="en-US" dirty="0"/>
              <a:t>The client is, in a way, swapping an equity for a bond and leverages the loan rate vs. the earnings rate. </a:t>
            </a:r>
          </a:p>
          <a:p>
            <a:pPr marL="228600" indent="-228600" eaLnBrk="1" hangingPunct="1">
              <a:spcBef>
                <a:spcPct val="0"/>
              </a:spcBef>
              <a:buFont typeface="+mj-lt"/>
              <a:buAutoNum type="arabicPeriod"/>
            </a:pPr>
            <a:r>
              <a:rPr lang="en-US" altLang="en-US" dirty="0"/>
              <a:t>Estate reduction is achieved as the grantor pays the income tax for the trust, and </a:t>
            </a:r>
          </a:p>
          <a:p>
            <a:pPr marL="228600" indent="-228600" eaLnBrk="1" hangingPunct="1">
              <a:spcBef>
                <a:spcPct val="0"/>
              </a:spcBef>
              <a:buFont typeface="+mj-lt"/>
              <a:buAutoNum type="arabicPeriod"/>
            </a:pPr>
            <a:r>
              <a:rPr lang="en-US" altLang="en-US" dirty="0"/>
              <a:t>The amount of out-of-pocket cost for the grantor is discounted relative to the amount transferred.</a:t>
            </a:r>
          </a:p>
          <a:p>
            <a:pPr marL="228600" indent="-228600" eaLnBrk="1" hangingPunct="1">
              <a:spcBef>
                <a:spcPct val="0"/>
              </a:spcBef>
              <a:buFont typeface="+mj-lt"/>
              <a:buAutoNum type="arabicPeriod"/>
            </a:pPr>
            <a:r>
              <a:rPr lang="en-US" altLang="en-US" dirty="0"/>
              <a:t>The greater the spread between the interest rate and the asset earnings rate creates significant leverage</a:t>
            </a:r>
          </a:p>
          <a:p>
            <a:pPr eaLnBrk="1" hangingPunct="1"/>
            <a:endParaRPr lang="en-US" altLang="en-US" dirty="0"/>
          </a:p>
          <a:p>
            <a:pPr eaLnBrk="1" hangingPunct="1">
              <a:spcBef>
                <a:spcPct val="0"/>
              </a:spcBef>
            </a:pPr>
            <a:r>
              <a:rPr lang="en-US" altLang="en-US" dirty="0"/>
              <a:t>The net loss of cash flow on the “sold” asset plus gift is 9% over 25 years net of 40% tax which would have occurred if he maintained ownership. This equates to a net after tax cost of $3.7M. Adding the non-recoverable gift of $250,000 creates total out of pocket cost of $4M. However, the trust pays the grantor $100,000 of tax-free cash flow annually over the 25-year window for a total of  $2.5M resulting in a net out of pocket of slightly less than $1.5M. This represents 15 cents on a dollar of tax-free death benefit or an 85% discount. If we divide the “out of pocket” cost of $1,462,500 by 25 (representing the number of years), we get an average cost of about $59,000 per year. Comparing this “cost” relative to the delivery of $10M income, gift and estate tax free at joint life expectancy (year 32) we get an IRR of about 9.4%. This compares favorably to the product illustration which shows a tax-free IRR of 5.16%.</a:t>
            </a:r>
          </a:p>
          <a:p>
            <a:pPr eaLnBrk="1" hangingPunct="1">
              <a:spcBef>
                <a:spcPct val="0"/>
              </a:spcBef>
            </a:pPr>
            <a:endParaRPr lang="en-US" altLang="en-US" dirty="0"/>
          </a:p>
        </p:txBody>
      </p:sp>
      <p:sp>
        <p:nvSpPr>
          <p:cNvPr id="40964" name="Slide Number Placeholder 3">
            <a:extLst>
              <a:ext uri="{FF2B5EF4-FFF2-40B4-BE49-F238E27FC236}">
                <a16:creationId xmlns:a16="http://schemas.microsoft.com/office/drawing/2014/main" id="{CA37A5E1-FE6F-E2DD-E22B-F3FB9792C33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666831D-8468-443B-9F56-A20BACE27693}" type="slidenum">
              <a:rPr lang="en-US" altLang="en-US" smtClean="0"/>
              <a:pPr fontAlgn="base">
                <a:spcBef>
                  <a:spcPct val="0"/>
                </a:spcBef>
                <a:spcAft>
                  <a:spcPct val="0"/>
                </a:spcAft>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0FD7BE0C-A5E0-F31A-B87D-5B77701EAF7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EBA48B67-CACB-C60A-3BB7-428875306B3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a:t>For variable product licensed advisors and approved distribution systems.</a:t>
            </a:r>
          </a:p>
          <a:p>
            <a:pPr eaLnBrk="1" hangingPunct="1">
              <a:spcBef>
                <a:spcPct val="0"/>
              </a:spcBef>
            </a:pPr>
            <a:endParaRPr lang="en-US" altLang="en-US" i="1" dirty="0"/>
          </a:p>
          <a:p>
            <a:pPr eaLnBrk="1" hangingPunct="1">
              <a:spcBef>
                <a:spcPct val="0"/>
              </a:spcBef>
            </a:pPr>
            <a:r>
              <a:rPr lang="en-US" altLang="en-US" dirty="0"/>
              <a:t>What is important relative to the discount discussion is that the sale amount might be available to discounting as the stock may be deemed to have less value in the hands of the trust (beneficiaries) due to lack of marketability and control. Also, remember that the loan is a frozen asset and only repaid at that amount; therefore, any growth above the repayment is outside the taxable estate.</a:t>
            </a:r>
          </a:p>
          <a:p>
            <a:pPr eaLnBrk="1" hangingPunct="1">
              <a:spcBef>
                <a:spcPct val="0"/>
              </a:spcBef>
            </a:pPr>
            <a:endParaRPr lang="en-US" altLang="en-US" dirty="0"/>
          </a:p>
          <a:p>
            <a:pPr eaLnBrk="1" hangingPunct="1">
              <a:spcBef>
                <a:spcPct val="0"/>
              </a:spcBef>
            </a:pPr>
            <a:endParaRPr lang="en-US" altLang="en-US" dirty="0"/>
          </a:p>
        </p:txBody>
      </p:sp>
      <p:sp>
        <p:nvSpPr>
          <p:cNvPr id="43012" name="Slide Number Placeholder 3">
            <a:extLst>
              <a:ext uri="{FF2B5EF4-FFF2-40B4-BE49-F238E27FC236}">
                <a16:creationId xmlns:a16="http://schemas.microsoft.com/office/drawing/2014/main" id="{0C4C5F84-399A-FD60-1370-98AF50FE6F5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BC6AC46-6AC1-4BA1-84FD-A3DC2C45E44E}" type="slidenum">
              <a:rPr lang="en-US" altLang="en-US" smtClean="0"/>
              <a:pPr fontAlgn="base">
                <a:spcBef>
                  <a:spcPct val="0"/>
                </a:spcBef>
                <a:spcAft>
                  <a:spcPct val="0"/>
                </a:spcAft>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29A505E8-A806-0B00-EDF1-1643E2B2BA1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CBFD3578-CEE2-098B-2041-BB98519E1B0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[Read slide]</a:t>
            </a:r>
          </a:p>
        </p:txBody>
      </p:sp>
      <p:sp>
        <p:nvSpPr>
          <p:cNvPr id="55300" name="Slide Number Placeholder 3">
            <a:extLst>
              <a:ext uri="{FF2B5EF4-FFF2-40B4-BE49-F238E27FC236}">
                <a16:creationId xmlns:a16="http://schemas.microsoft.com/office/drawing/2014/main" id="{0E149AC3-4BEB-2325-06EF-36D1DB50C5F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D8C787E-A608-459E-8372-CF566CDB817B}" type="slidenum">
              <a:rPr lang="en-US" altLang="en-US" smtClean="0"/>
              <a:pPr fontAlgn="base">
                <a:spcBef>
                  <a:spcPct val="0"/>
                </a:spcBef>
                <a:spcAft>
                  <a:spcPct val="0"/>
                </a:spcAft>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FG - Photo Background">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98C30F2A-C498-91BE-42F5-64375614E8A6}"/>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571500" y="571500"/>
            <a:ext cx="13906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7E3F9269-5F5A-0D4E-38A3-5B3FCC0FFE8D}"/>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solidFill>
                  <a:schemeClr val="bg1"/>
                </a:solidFill>
                <a:latin typeface="+mn-lt"/>
                <a:cs typeface="Arial" panose="020B0604020202020204" pitchFamily="34" charset="0"/>
              </a:rPr>
              <a:t>For financial professional use only. Not for use with the public.</a:t>
            </a:r>
          </a:p>
        </p:txBody>
      </p:sp>
      <p:sp>
        <p:nvSpPr>
          <p:cNvPr id="5" name="TextBox 4">
            <a:extLst>
              <a:ext uri="{FF2B5EF4-FFF2-40B4-BE49-F238E27FC236}">
                <a16:creationId xmlns:a16="http://schemas.microsoft.com/office/drawing/2014/main" id="{80A55BAA-362B-6127-1493-D922C5390039}"/>
              </a:ext>
            </a:extLst>
          </p:cNvPr>
          <p:cNvSpPr txBox="1"/>
          <p:nvPr userDrawn="1"/>
        </p:nvSpPr>
        <p:spPr>
          <a:xfrm>
            <a:off x="546100" y="6443663"/>
            <a:ext cx="1708150" cy="122237"/>
          </a:xfrm>
          <a:prstGeom prst="rect">
            <a:avLst/>
          </a:prstGeom>
          <a:noFill/>
        </p:spPr>
        <p:txBody>
          <a:bodyPr lIns="0" tIns="0" rIns="0" bIns="0" anchor="b">
            <a:spAutoFit/>
          </a:bodyPr>
          <a:lstStyle/>
          <a:p>
            <a:pPr eaLnBrk="1" fontAlgn="auto" hangingPunct="1">
              <a:spcBef>
                <a:spcPts val="0"/>
              </a:spcBef>
              <a:spcAft>
                <a:spcPts val="0"/>
              </a:spcAft>
              <a:defRPr/>
            </a:pPr>
            <a:r>
              <a:rPr lang="en-US" sz="800" kern="400" dirty="0">
                <a:solidFill>
                  <a:schemeClr val="bg1"/>
                </a:solidFill>
                <a:latin typeface="+mn-lt"/>
                <a:cs typeface="Arial" panose="020B0604020202020204" pitchFamily="34" charset="0"/>
              </a:rPr>
              <a:t>LCN-5481925-022423 </a:t>
            </a:r>
          </a:p>
        </p:txBody>
      </p:sp>
      <p:sp>
        <p:nvSpPr>
          <p:cNvPr id="6" name="TextBox 5">
            <a:extLst>
              <a:ext uri="{FF2B5EF4-FFF2-40B4-BE49-F238E27FC236}">
                <a16:creationId xmlns:a16="http://schemas.microsoft.com/office/drawing/2014/main" id="{D70F5ED2-A085-172E-54C6-7E7F60B1D8C3}"/>
              </a:ext>
            </a:extLst>
          </p:cNvPr>
          <p:cNvSpPr txBox="1"/>
          <p:nvPr userDrawn="1"/>
        </p:nvSpPr>
        <p:spPr>
          <a:xfrm>
            <a:off x="8991600" y="6443663"/>
            <a:ext cx="2243138" cy="122237"/>
          </a:xfrm>
          <a:prstGeom prst="rect">
            <a:avLst/>
          </a:prstGeom>
          <a:noFill/>
        </p:spPr>
        <p:txBody>
          <a:bodyPr lIns="0" tIns="0" rIns="0" bIns="0" anchor="b">
            <a:spAutoFit/>
          </a:bodyPr>
          <a:lstStyle/>
          <a:p>
            <a:pPr algn="r" eaLnBrk="1" fontAlgn="auto" hangingPunct="1">
              <a:spcBef>
                <a:spcPts val="0"/>
              </a:spcBef>
              <a:spcAft>
                <a:spcPts val="0"/>
              </a:spcAft>
              <a:defRPr/>
            </a:pPr>
            <a:r>
              <a:rPr lang="en-US" sz="800" kern="400" dirty="0">
                <a:solidFill>
                  <a:schemeClr val="bg1"/>
                </a:solidFill>
                <a:latin typeface="+mn-lt"/>
                <a:cs typeface="Arial" panose="020B0604020202020204" pitchFamily="34" charset="0"/>
              </a:rPr>
              <a:t>©2023 Lincoln National Corporation</a:t>
            </a:r>
          </a:p>
        </p:txBody>
      </p:sp>
      <p:sp>
        <p:nvSpPr>
          <p:cNvPr id="18" name="Picture Placeholder 6"/>
          <p:cNvSpPr>
            <a:spLocks noGrp="1"/>
          </p:cNvSpPr>
          <p:nvPr>
            <p:ph type="pic" sz="quarter" idx="20"/>
          </p:nvPr>
        </p:nvSpPr>
        <p:spPr>
          <a:xfrm>
            <a:off x="0" y="0"/>
            <a:ext cx="12198096" cy="6858000"/>
          </a:xfrm>
          <a:solidFill>
            <a:schemeClr val="tx2"/>
          </a:solidFill>
        </p:spPr>
        <p:txBody>
          <a:bodyPr lIns="3291840" tIns="2468880" rtlCol="0">
            <a:noAutofit/>
          </a:bodyPr>
          <a:lstStyle>
            <a:lvl1pPr marL="0" indent="0" algn="l">
              <a:spcAft>
                <a:spcPts val="0"/>
              </a:spcAft>
              <a:buNone/>
              <a:defRPr sz="4000" b="1"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17" name="Text Placeholder 10"/>
          <p:cNvSpPr>
            <a:spLocks noGrp="1"/>
          </p:cNvSpPr>
          <p:nvPr>
            <p:ph type="body" sz="quarter" idx="25"/>
          </p:nvPr>
        </p:nvSpPr>
        <p:spPr>
          <a:xfrm>
            <a:off x="6281928" y="573313"/>
            <a:ext cx="5330952" cy="5394960"/>
          </a:xfrm>
          <a:solidFill>
            <a:schemeClr val="bg1"/>
          </a:solidFill>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0"/>
          </p:nvPr>
        </p:nvSpPr>
        <p:spPr>
          <a:xfrm>
            <a:off x="6814952" y="1087755"/>
            <a:ext cx="4270248" cy="155448"/>
          </a:xfrm>
        </p:spPr>
        <p:txBody>
          <a:bodyPr/>
          <a:lstStyle>
            <a:lvl1pPr marL="0" indent="0">
              <a:spcAft>
                <a:spcPts val="0"/>
              </a:spcAft>
              <a:buNone/>
              <a:defRPr sz="1000" b="1" cap="all" baseline="0">
                <a:solidFill>
                  <a:schemeClr val="tx1"/>
                </a:solidFill>
              </a:defRPr>
            </a:lvl1pPr>
          </a:lstStyle>
          <a:p>
            <a:pPr lvl="0"/>
            <a:r>
              <a:rPr lang="en-US"/>
              <a:t>Click to edit Master text styles</a:t>
            </a:r>
          </a:p>
        </p:txBody>
      </p:sp>
      <p:sp>
        <p:nvSpPr>
          <p:cNvPr id="21" name="Text Placeholder 20"/>
          <p:cNvSpPr>
            <a:spLocks noGrp="1"/>
          </p:cNvSpPr>
          <p:nvPr>
            <p:ph type="body" sz="quarter" idx="11"/>
          </p:nvPr>
        </p:nvSpPr>
        <p:spPr>
          <a:xfrm>
            <a:off x="681139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3" name="Text Placeholder 22"/>
          <p:cNvSpPr>
            <a:spLocks noGrp="1"/>
          </p:cNvSpPr>
          <p:nvPr>
            <p:ph type="body" sz="quarter" idx="12"/>
          </p:nvPr>
        </p:nvSpPr>
        <p:spPr>
          <a:xfrm>
            <a:off x="6811390" y="407498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4" name="Text Placeholder 20"/>
          <p:cNvSpPr>
            <a:spLocks noGrp="1"/>
          </p:cNvSpPr>
          <p:nvPr>
            <p:ph type="body" sz="quarter" idx="13"/>
          </p:nvPr>
        </p:nvSpPr>
        <p:spPr>
          <a:xfrm>
            <a:off x="921246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5" name="Text Placeholder 22"/>
          <p:cNvSpPr>
            <a:spLocks noGrp="1"/>
          </p:cNvSpPr>
          <p:nvPr>
            <p:ph type="body" sz="quarter" idx="14"/>
          </p:nvPr>
        </p:nvSpPr>
        <p:spPr>
          <a:xfrm>
            <a:off x="9212460" y="407498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6" name="Text Placeholder 20"/>
          <p:cNvSpPr>
            <a:spLocks noGrp="1"/>
          </p:cNvSpPr>
          <p:nvPr>
            <p:ph type="body" sz="quarter" idx="15"/>
          </p:nvPr>
        </p:nvSpPr>
        <p:spPr>
          <a:xfrm>
            <a:off x="681139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7" name="Text Placeholder 22"/>
          <p:cNvSpPr>
            <a:spLocks noGrp="1"/>
          </p:cNvSpPr>
          <p:nvPr>
            <p:ph type="body" sz="quarter" idx="16"/>
          </p:nvPr>
        </p:nvSpPr>
        <p:spPr>
          <a:xfrm>
            <a:off x="6811390" y="463246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8" name="Text Placeholder 20"/>
          <p:cNvSpPr>
            <a:spLocks noGrp="1"/>
          </p:cNvSpPr>
          <p:nvPr>
            <p:ph type="body" sz="quarter" idx="17"/>
          </p:nvPr>
        </p:nvSpPr>
        <p:spPr>
          <a:xfrm>
            <a:off x="921246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9" name="Text Placeholder 22"/>
          <p:cNvSpPr>
            <a:spLocks noGrp="1"/>
          </p:cNvSpPr>
          <p:nvPr>
            <p:ph type="body" sz="quarter" idx="18"/>
          </p:nvPr>
        </p:nvSpPr>
        <p:spPr>
          <a:xfrm>
            <a:off x="9212460" y="463246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1" name="Text Placeholder 30"/>
          <p:cNvSpPr>
            <a:spLocks noGrp="1"/>
          </p:cNvSpPr>
          <p:nvPr>
            <p:ph type="body" sz="quarter" idx="19"/>
          </p:nvPr>
        </p:nvSpPr>
        <p:spPr>
          <a:xfrm>
            <a:off x="6811390" y="5369052"/>
            <a:ext cx="2286000" cy="155448"/>
          </a:xfrm>
        </p:spPr>
        <p:txBody>
          <a:bodyPr/>
          <a:lstStyle>
            <a:lvl1pPr marL="0" indent="0">
              <a:spcAft>
                <a:spcPts val="0"/>
              </a:spcAft>
              <a:buNone/>
              <a:defRPr sz="1000" b="1">
                <a:solidFill>
                  <a:schemeClr val="tx1"/>
                </a:solidFill>
              </a:defRPr>
            </a:lvl1pPr>
          </a:lstStyle>
          <a:p>
            <a:pPr lvl="0"/>
            <a:r>
              <a:rPr lang="en-US"/>
              <a:t>Click to edit Master text styles</a:t>
            </a:r>
          </a:p>
        </p:txBody>
      </p:sp>
      <p:sp>
        <p:nvSpPr>
          <p:cNvPr id="19" name="Text Placeholder 2"/>
          <p:cNvSpPr>
            <a:spLocks noGrp="1"/>
          </p:cNvSpPr>
          <p:nvPr>
            <p:ph type="body" idx="1"/>
          </p:nvPr>
        </p:nvSpPr>
        <p:spPr>
          <a:xfrm>
            <a:off x="6811390" y="1600200"/>
            <a:ext cx="4270248" cy="1087755"/>
          </a:xfrm>
        </p:spPr>
        <p:txBody>
          <a:bodyPr anchor="b"/>
          <a:lstStyle>
            <a:lvl1pPr marL="0" indent="0">
              <a:lnSpc>
                <a:spcPts val="4200"/>
              </a:lnSpc>
              <a:spcBef>
                <a:spcPts val="0"/>
              </a:spcBef>
              <a:spcAft>
                <a:spcPts val="0"/>
              </a:spcAft>
              <a:buNone/>
              <a:defRPr sz="42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0" name="Title 1"/>
          <p:cNvSpPr>
            <a:spLocks noGrp="1"/>
          </p:cNvSpPr>
          <p:nvPr>
            <p:ph type="ctrTitle"/>
          </p:nvPr>
        </p:nvSpPr>
        <p:spPr>
          <a:xfrm>
            <a:off x="6811390" y="2809734"/>
            <a:ext cx="4270248" cy="543066"/>
          </a:xfrm>
        </p:spPr>
        <p:txBody>
          <a:bodyPr>
            <a:noAutofit/>
          </a:bodyPr>
          <a:lstStyle>
            <a:lvl1pPr>
              <a:lnSpc>
                <a:spcPct val="100000"/>
              </a:lnSpc>
              <a:spcBef>
                <a:spcPts val="0"/>
              </a:spcBef>
              <a:defRPr sz="1700" b="1" kern="400" baseline="0">
                <a:solidFill>
                  <a:schemeClr val="tx1"/>
                </a:solidFill>
                <a:latin typeface="Georgia" panose="02040502050405020303"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2156455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 Image - White">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512384"/>
            <a:ext cx="5268558" cy="3831016"/>
          </a:xfrm>
        </p:spPr>
        <p:txBody>
          <a:bodyPr/>
          <a:lstStyle>
            <a:lvl1pPr marL="225425" indent="-225425">
              <a:lnSpc>
                <a:spcPts val="4200"/>
              </a:lnSpc>
              <a:spcAft>
                <a:spcPts val="0"/>
              </a:spcAft>
              <a:buNone/>
              <a:defRPr sz="3800" kern="400" baseline="0">
                <a:solidFill>
                  <a:schemeClr val="accent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5010801"/>
            <a:ext cx="5062728" cy="219456"/>
          </a:xfrm>
        </p:spPr>
        <p:txBody>
          <a:bodyPr/>
          <a:lstStyle>
            <a:lvl1pPr marL="0" indent="0">
              <a:lnSpc>
                <a:spcPct val="100000"/>
              </a:lnSpc>
              <a:spcAft>
                <a:spcPts val="0"/>
              </a:spcAft>
              <a:buNone/>
              <a:defRPr sz="1400" b="1" kern="400" baseline="0">
                <a:solidFill>
                  <a:schemeClr val="tx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5221113"/>
            <a:ext cx="5062728" cy="728472"/>
          </a:xfrm>
        </p:spPr>
        <p:txBody>
          <a:bodyPr/>
          <a:lstStyle>
            <a:lvl1pPr marL="0" indent="0">
              <a:lnSpc>
                <a:spcPct val="100000"/>
              </a:lnSpc>
              <a:spcAft>
                <a:spcPts val="0"/>
              </a:spcAft>
              <a:buNone/>
              <a:defRPr sz="1400" b="0" i="1" kern="400" baseline="0">
                <a:solidFill>
                  <a:schemeClr val="tx1"/>
                </a:solidFill>
                <a:latin typeface="+mn-lt"/>
              </a:defRPr>
            </a:lvl1pPr>
          </a:lstStyle>
          <a:p>
            <a:pPr lvl="0"/>
            <a:r>
              <a:rPr lang="en-US"/>
              <a:t>Click to edit Master text styles</a:t>
            </a:r>
          </a:p>
        </p:txBody>
      </p:sp>
      <p:sp>
        <p:nvSpPr>
          <p:cNvPr id="8" name="Picture Placeholder 8"/>
          <p:cNvSpPr>
            <a:spLocks noGrp="1"/>
          </p:cNvSpPr>
          <p:nvPr>
            <p:ph type="pic" sz="quarter" idx="13"/>
          </p:nvPr>
        </p:nvSpPr>
        <p:spPr>
          <a:xfrm>
            <a:off x="6211614" y="0"/>
            <a:ext cx="5980386" cy="5980176"/>
          </a:xfrm>
          <a:solidFill>
            <a:schemeClr val="tx2"/>
          </a:solidFill>
        </p:spPr>
        <p:txBody>
          <a:bodyPr lIns="548640" tIns="2194560" rtlCol="0">
            <a:noAutofit/>
          </a:bodyPr>
          <a:lstStyle>
            <a:lvl1pPr marL="0" indent="0">
              <a:spcAft>
                <a:spcPts val="0"/>
              </a:spcAft>
              <a:buNone/>
              <a:defRPr sz="32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723153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 White">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457204"/>
            <a:ext cx="8961120" cy="3505196"/>
          </a:xfrm>
        </p:spPr>
        <p:txBody>
          <a:bodyPr/>
          <a:lstStyle>
            <a:lvl1pPr marL="225425" indent="-225425">
              <a:lnSpc>
                <a:spcPts val="5400"/>
              </a:lnSpc>
              <a:spcAft>
                <a:spcPts val="0"/>
              </a:spcAft>
              <a:buNone/>
              <a:defRPr sz="4600" kern="400" baseline="0">
                <a:solidFill>
                  <a:schemeClr val="accent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4545122"/>
            <a:ext cx="5065776" cy="219456"/>
          </a:xfrm>
        </p:spPr>
        <p:txBody>
          <a:bodyPr/>
          <a:lstStyle>
            <a:lvl1pPr marL="0" indent="0">
              <a:lnSpc>
                <a:spcPct val="100000"/>
              </a:lnSpc>
              <a:spcAft>
                <a:spcPts val="0"/>
              </a:spcAft>
              <a:buNone/>
              <a:defRPr sz="1400" b="1" kern="400" baseline="0">
                <a:solidFill>
                  <a:schemeClr val="tx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4754880"/>
            <a:ext cx="5065776" cy="731520"/>
          </a:xfrm>
        </p:spPr>
        <p:txBody>
          <a:bodyPr/>
          <a:lstStyle>
            <a:lvl1pPr marL="0" indent="0">
              <a:lnSpc>
                <a:spcPct val="100000"/>
              </a:lnSpc>
              <a:spcAft>
                <a:spcPts val="0"/>
              </a:spcAft>
              <a:buNone/>
              <a:defRPr sz="1400" b="0" i="1" kern="400" baseline="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056848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 Image - Dark Burgundy">
    <p:bg>
      <p:bgPr>
        <a:solidFill>
          <a:srgbClr val="762135"/>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512384"/>
            <a:ext cx="5268558" cy="3831016"/>
          </a:xfrm>
        </p:spPr>
        <p:txBody>
          <a:bodyPr/>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
        <p:nvSpPr>
          <p:cNvPr id="6" name="Picture Placeholder 8"/>
          <p:cNvSpPr>
            <a:spLocks noGrp="1"/>
          </p:cNvSpPr>
          <p:nvPr>
            <p:ph type="pic" sz="quarter" idx="13"/>
          </p:nvPr>
        </p:nvSpPr>
        <p:spPr>
          <a:xfrm>
            <a:off x="6211614" y="0"/>
            <a:ext cx="5980386" cy="5980176"/>
          </a:xfrm>
          <a:solidFill>
            <a:schemeClr val="tx2"/>
          </a:solidFill>
        </p:spPr>
        <p:txBody>
          <a:bodyPr lIns="548640" tIns="2194560" rtlCol="0">
            <a:noAutofit/>
          </a:bodyPr>
          <a:lstStyle>
            <a:lvl1pPr marL="0" indent="0">
              <a:spcAft>
                <a:spcPts val="0"/>
              </a:spcAft>
              <a:buNone/>
              <a:defRPr sz="32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001610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 Image - Burgundy">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512384"/>
            <a:ext cx="5268558" cy="3831016"/>
          </a:xfrm>
        </p:spPr>
        <p:txBody>
          <a:bodyPr/>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
        <p:nvSpPr>
          <p:cNvPr id="6" name="Picture Placeholder 8"/>
          <p:cNvSpPr>
            <a:spLocks noGrp="1"/>
          </p:cNvSpPr>
          <p:nvPr>
            <p:ph type="pic" sz="quarter" idx="13"/>
          </p:nvPr>
        </p:nvSpPr>
        <p:spPr>
          <a:xfrm>
            <a:off x="6211614" y="0"/>
            <a:ext cx="5980386" cy="5980176"/>
          </a:xfrm>
          <a:solidFill>
            <a:schemeClr val="tx2"/>
          </a:solidFill>
        </p:spPr>
        <p:txBody>
          <a:bodyPr lIns="548640" tIns="2194560" rtlCol="0">
            <a:noAutofit/>
          </a:bodyPr>
          <a:lstStyle>
            <a:lvl1pPr marL="0" indent="0">
              <a:spcAft>
                <a:spcPts val="0"/>
              </a:spcAft>
              <a:buNone/>
              <a:defRPr sz="32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450796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 Image - Red">
    <p:bg>
      <p:bgPr>
        <a:solidFill>
          <a:srgbClr val="FF232A"/>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512384"/>
            <a:ext cx="5268558" cy="3831016"/>
          </a:xfrm>
        </p:spPr>
        <p:txBody>
          <a:bodyPr/>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
        <p:nvSpPr>
          <p:cNvPr id="6" name="Picture Placeholder 8"/>
          <p:cNvSpPr>
            <a:spLocks noGrp="1"/>
          </p:cNvSpPr>
          <p:nvPr>
            <p:ph type="pic" sz="quarter" idx="13"/>
          </p:nvPr>
        </p:nvSpPr>
        <p:spPr>
          <a:xfrm>
            <a:off x="6211614" y="0"/>
            <a:ext cx="5980386" cy="5980176"/>
          </a:xfrm>
          <a:solidFill>
            <a:schemeClr val="tx2"/>
          </a:solidFill>
        </p:spPr>
        <p:txBody>
          <a:bodyPr lIns="548640" tIns="2194560" rtlCol="0">
            <a:noAutofit/>
          </a:bodyPr>
          <a:lstStyle>
            <a:lvl1pPr marL="0" indent="0">
              <a:spcAft>
                <a:spcPts val="0"/>
              </a:spcAft>
              <a:buNone/>
              <a:defRPr sz="32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43175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 Dark Burgundy">
    <p:bg>
      <p:bgPr>
        <a:solidFill>
          <a:srgbClr val="762135"/>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457204"/>
            <a:ext cx="8961120" cy="3505196"/>
          </a:xfrm>
        </p:spPr>
        <p:txBody>
          <a:bodyPr/>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10121261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 Burgundy">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457204"/>
            <a:ext cx="8961120" cy="3505196"/>
          </a:xfrm>
        </p:spPr>
        <p:txBody>
          <a:bodyPr/>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883219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 Red">
    <p:bg>
      <p:bgPr>
        <a:solidFill>
          <a:srgbClr val="FF232A"/>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457204"/>
            <a:ext cx="8961120" cy="3505196"/>
          </a:xfrm>
        </p:spPr>
        <p:txBody>
          <a:bodyPr/>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3447465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1-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6748272"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0965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2-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8" name="Text Placeholder 6"/>
          <p:cNvSpPr>
            <a:spLocks noGrp="1"/>
          </p:cNvSpPr>
          <p:nvPr>
            <p:ph type="body" sz="quarter" idx="12"/>
          </p:nvPr>
        </p:nvSpPr>
        <p:spPr>
          <a:xfrm>
            <a:off x="5261480" y="2001012"/>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383634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FG - Burgundy">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9CD29F14-699A-D0E1-78DD-C9482BEB471C}"/>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571500" y="571500"/>
            <a:ext cx="13906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DC0F408B-E7E6-6EB9-793B-A4C3FD381628}"/>
              </a:ext>
            </a:extLst>
          </p:cNvPr>
          <p:cNvSpPr txBox="1">
            <a:spLocks noChangeArrowheads="1"/>
          </p:cNvSpPr>
          <p:nvPr userDrawn="1"/>
        </p:nvSpPr>
        <p:spPr bwMode="auto">
          <a:xfrm>
            <a:off x="571500" y="5775325"/>
            <a:ext cx="2743200" cy="361950"/>
          </a:xfrm>
          <a:prstGeom prst="rect">
            <a:avLst/>
          </a:prstGeom>
          <a:noFill/>
          <a:ln>
            <a:noFill/>
          </a:ln>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Aft>
                <a:spcPts val="300"/>
              </a:spcAft>
              <a:defRPr/>
            </a:pPr>
            <a:r>
              <a:rPr lang="en-US" altLang="en-US" sz="700">
                <a:solidFill>
                  <a:schemeClr val="bg1"/>
                </a:solidFill>
                <a:cs typeface="Arial" panose="020B0604020202020204" pitchFamily="34" charset="0"/>
              </a:rPr>
              <a:t>Insurance products issued by:</a:t>
            </a:r>
          </a:p>
          <a:p>
            <a:pPr eaLnBrk="1" hangingPunct="1">
              <a:spcAft>
                <a:spcPts val="300"/>
              </a:spcAft>
              <a:defRPr/>
            </a:pPr>
            <a:r>
              <a:rPr lang="en-US" altLang="en-US" sz="700">
                <a:solidFill>
                  <a:schemeClr val="bg1"/>
                </a:solidFill>
                <a:cs typeface="Arial" panose="020B0604020202020204" pitchFamily="34" charset="0"/>
              </a:rPr>
              <a:t>The Lincoln National Life Insurance Company </a:t>
            </a:r>
            <a:br>
              <a:rPr lang="en-US" altLang="en-US" sz="700">
                <a:solidFill>
                  <a:schemeClr val="bg1"/>
                </a:solidFill>
                <a:cs typeface="Arial" panose="020B0604020202020204" pitchFamily="34" charset="0"/>
              </a:rPr>
            </a:br>
            <a:r>
              <a:rPr lang="en-US" altLang="en-US" sz="700">
                <a:solidFill>
                  <a:schemeClr val="bg1"/>
                </a:solidFill>
                <a:cs typeface="Arial" panose="020B0604020202020204" pitchFamily="34" charset="0"/>
              </a:rPr>
              <a:t>Lincoln Life &amp; Annuity Company of New York</a:t>
            </a:r>
          </a:p>
        </p:txBody>
      </p:sp>
      <p:graphicFrame>
        <p:nvGraphicFramePr>
          <p:cNvPr id="5" name="Table 4">
            <a:extLst>
              <a:ext uri="{FF2B5EF4-FFF2-40B4-BE49-F238E27FC236}">
                <a16:creationId xmlns:a16="http://schemas.microsoft.com/office/drawing/2014/main" id="{475A5FF4-5668-3411-3B59-7A7335A1A217}"/>
              </a:ext>
            </a:extLst>
          </p:cNvPr>
          <p:cNvGraphicFramePr>
            <a:graphicFrameLocks noGrp="1"/>
          </p:cNvGraphicFramePr>
          <p:nvPr/>
        </p:nvGraphicFramePr>
        <p:xfrm>
          <a:off x="571500" y="4643438"/>
          <a:ext cx="1176338" cy="930275"/>
        </p:xfrm>
        <a:graphic>
          <a:graphicData uri="http://schemas.openxmlformats.org/drawingml/2006/table">
            <a:tbl>
              <a:tblPr firstRow="1" bandRow="1">
                <a:tableStyleId>{5C22544A-7EE6-4342-B048-85BDC9FD1C3A}</a:tableStyleId>
              </a:tblPr>
              <a:tblGrid>
                <a:gridCol w="1176338">
                  <a:extLst>
                    <a:ext uri="{9D8B030D-6E8A-4147-A177-3AD203B41FA5}">
                      <a16:colId xmlns:a16="http://schemas.microsoft.com/office/drawing/2014/main" val="20000"/>
                    </a:ext>
                  </a:extLst>
                </a:gridCol>
              </a:tblGrid>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Not a deposit</a:t>
                      </a:r>
                    </a:p>
                  </a:txBody>
                  <a:tcPr marL="27446" marR="27446" marT="18300" marB="183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Not FDIC-insured</a:t>
                      </a:r>
                    </a:p>
                  </a:txBody>
                  <a:tcPr marL="27446" marR="27446" marT="18300" marB="183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May go down in value</a:t>
                      </a:r>
                    </a:p>
                  </a:txBody>
                  <a:tcPr marL="27446" marR="27446" marT="18300" marB="183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r h="250107">
                <a:tc>
                  <a:txBody>
                    <a:bodyPr/>
                    <a:lstStyle/>
                    <a:p>
                      <a:pPr>
                        <a:lnSpc>
                          <a:spcPct val="100000"/>
                        </a:lnSpc>
                      </a:pPr>
                      <a:r>
                        <a:rPr lang="en-US" sz="700" b="0" dirty="0">
                          <a:solidFill>
                            <a:schemeClr val="bg1"/>
                          </a:solidFill>
                          <a:latin typeface="Calibri" panose="020F0502020204030204" pitchFamily="34" charset="0"/>
                          <a:cs typeface="Calibri" panose="020F0502020204030204" pitchFamily="34" charset="0"/>
                        </a:rPr>
                        <a:t>Not insured by any federal </a:t>
                      </a:r>
                      <a:br>
                        <a:rPr lang="en-US" sz="700" b="0" dirty="0">
                          <a:solidFill>
                            <a:schemeClr val="bg1"/>
                          </a:solidFill>
                          <a:latin typeface="Calibri" panose="020F0502020204030204" pitchFamily="34" charset="0"/>
                          <a:cs typeface="Calibri" panose="020F0502020204030204" pitchFamily="34" charset="0"/>
                        </a:rPr>
                      </a:br>
                      <a:r>
                        <a:rPr lang="en-US" sz="700" b="0" dirty="0">
                          <a:solidFill>
                            <a:schemeClr val="bg1"/>
                          </a:solidFill>
                          <a:latin typeface="Calibri" panose="020F0502020204030204" pitchFamily="34" charset="0"/>
                          <a:cs typeface="Calibri" panose="020F0502020204030204" pitchFamily="34" charset="0"/>
                        </a:rPr>
                        <a:t>government agency</a:t>
                      </a:r>
                    </a:p>
                  </a:txBody>
                  <a:tcPr marL="27446" marR="27446" marT="18300" marB="183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r h="250107">
                <a:tc>
                  <a:txBody>
                    <a:bodyPr/>
                    <a:lstStyle/>
                    <a:p>
                      <a:pPr>
                        <a:lnSpc>
                          <a:spcPct val="100000"/>
                        </a:lnSpc>
                      </a:pPr>
                      <a:r>
                        <a:rPr lang="en-US" sz="700" b="0" dirty="0">
                          <a:solidFill>
                            <a:schemeClr val="bg1"/>
                          </a:solidFill>
                          <a:latin typeface="Calibri" panose="020F0502020204030204" pitchFamily="34" charset="0"/>
                          <a:cs typeface="Calibri" panose="020F0502020204030204" pitchFamily="34" charset="0"/>
                        </a:rPr>
                        <a:t>Not guaranteed by any bank </a:t>
                      </a:r>
                      <a:br>
                        <a:rPr lang="en-US" sz="700" b="0" dirty="0">
                          <a:solidFill>
                            <a:schemeClr val="bg1"/>
                          </a:solidFill>
                          <a:latin typeface="Calibri" panose="020F0502020204030204" pitchFamily="34" charset="0"/>
                          <a:cs typeface="Calibri" panose="020F0502020204030204" pitchFamily="34" charset="0"/>
                        </a:rPr>
                      </a:br>
                      <a:r>
                        <a:rPr lang="en-US" sz="700" b="0" dirty="0">
                          <a:solidFill>
                            <a:schemeClr val="bg1"/>
                          </a:solidFill>
                          <a:latin typeface="Calibri" panose="020F0502020204030204" pitchFamily="34" charset="0"/>
                          <a:cs typeface="Calibri" panose="020F0502020204030204" pitchFamily="34" charset="0"/>
                        </a:rPr>
                        <a:t>or savings association</a:t>
                      </a:r>
                    </a:p>
                  </a:txBody>
                  <a:tcPr marL="27446" marR="27446" marT="18300" marB="183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7" name="Text Placeholder 10"/>
          <p:cNvSpPr>
            <a:spLocks noGrp="1"/>
          </p:cNvSpPr>
          <p:nvPr>
            <p:ph type="body" sz="quarter" idx="25"/>
          </p:nvPr>
        </p:nvSpPr>
        <p:spPr>
          <a:xfrm>
            <a:off x="6281928" y="573313"/>
            <a:ext cx="5330952" cy="5394960"/>
          </a:xfrm>
          <a:solidFill>
            <a:schemeClr val="bg1"/>
          </a:solidFill>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0"/>
          </p:nvPr>
        </p:nvSpPr>
        <p:spPr>
          <a:xfrm>
            <a:off x="6814952" y="1087755"/>
            <a:ext cx="4270248" cy="155448"/>
          </a:xfrm>
        </p:spPr>
        <p:txBody>
          <a:bodyPr/>
          <a:lstStyle>
            <a:lvl1pPr marL="0" indent="0">
              <a:spcAft>
                <a:spcPts val="0"/>
              </a:spcAft>
              <a:buNone/>
              <a:defRPr sz="1000" b="1" cap="all" baseline="0">
                <a:solidFill>
                  <a:schemeClr val="tx1"/>
                </a:solidFill>
              </a:defRPr>
            </a:lvl1pPr>
          </a:lstStyle>
          <a:p>
            <a:pPr lvl="0"/>
            <a:r>
              <a:rPr lang="en-US"/>
              <a:t>Click to edit Master text styles</a:t>
            </a:r>
          </a:p>
        </p:txBody>
      </p:sp>
      <p:sp>
        <p:nvSpPr>
          <p:cNvPr id="21" name="Text Placeholder 20"/>
          <p:cNvSpPr>
            <a:spLocks noGrp="1"/>
          </p:cNvSpPr>
          <p:nvPr>
            <p:ph type="body" sz="quarter" idx="11"/>
          </p:nvPr>
        </p:nvSpPr>
        <p:spPr>
          <a:xfrm>
            <a:off x="681139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3" name="Text Placeholder 22"/>
          <p:cNvSpPr>
            <a:spLocks noGrp="1"/>
          </p:cNvSpPr>
          <p:nvPr>
            <p:ph type="body" sz="quarter" idx="12"/>
          </p:nvPr>
        </p:nvSpPr>
        <p:spPr>
          <a:xfrm>
            <a:off x="6811390" y="407498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4" name="Text Placeholder 20"/>
          <p:cNvSpPr>
            <a:spLocks noGrp="1"/>
          </p:cNvSpPr>
          <p:nvPr>
            <p:ph type="body" sz="quarter" idx="13"/>
          </p:nvPr>
        </p:nvSpPr>
        <p:spPr>
          <a:xfrm>
            <a:off x="921246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5" name="Text Placeholder 22"/>
          <p:cNvSpPr>
            <a:spLocks noGrp="1"/>
          </p:cNvSpPr>
          <p:nvPr>
            <p:ph type="body" sz="quarter" idx="14"/>
          </p:nvPr>
        </p:nvSpPr>
        <p:spPr>
          <a:xfrm>
            <a:off x="9212460" y="407498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6" name="Text Placeholder 20"/>
          <p:cNvSpPr>
            <a:spLocks noGrp="1"/>
          </p:cNvSpPr>
          <p:nvPr>
            <p:ph type="body" sz="quarter" idx="15"/>
          </p:nvPr>
        </p:nvSpPr>
        <p:spPr>
          <a:xfrm>
            <a:off x="681139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7" name="Text Placeholder 22"/>
          <p:cNvSpPr>
            <a:spLocks noGrp="1"/>
          </p:cNvSpPr>
          <p:nvPr>
            <p:ph type="body" sz="quarter" idx="16"/>
          </p:nvPr>
        </p:nvSpPr>
        <p:spPr>
          <a:xfrm>
            <a:off x="6811390" y="463246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8" name="Text Placeholder 20"/>
          <p:cNvSpPr>
            <a:spLocks noGrp="1"/>
          </p:cNvSpPr>
          <p:nvPr>
            <p:ph type="body" sz="quarter" idx="17"/>
          </p:nvPr>
        </p:nvSpPr>
        <p:spPr>
          <a:xfrm>
            <a:off x="921246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9" name="Text Placeholder 22"/>
          <p:cNvSpPr>
            <a:spLocks noGrp="1"/>
          </p:cNvSpPr>
          <p:nvPr>
            <p:ph type="body" sz="quarter" idx="18"/>
          </p:nvPr>
        </p:nvSpPr>
        <p:spPr>
          <a:xfrm>
            <a:off x="9212460" y="463246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1" name="Text Placeholder 30"/>
          <p:cNvSpPr>
            <a:spLocks noGrp="1"/>
          </p:cNvSpPr>
          <p:nvPr>
            <p:ph type="body" sz="quarter" idx="19"/>
          </p:nvPr>
        </p:nvSpPr>
        <p:spPr>
          <a:xfrm>
            <a:off x="6811390" y="5369052"/>
            <a:ext cx="2286000" cy="155448"/>
          </a:xfrm>
        </p:spPr>
        <p:txBody>
          <a:bodyPr/>
          <a:lstStyle>
            <a:lvl1pPr marL="0" indent="0">
              <a:spcAft>
                <a:spcPts val="0"/>
              </a:spcAft>
              <a:buNone/>
              <a:defRPr sz="1000" b="1">
                <a:solidFill>
                  <a:schemeClr val="tx1"/>
                </a:solidFill>
              </a:defRPr>
            </a:lvl1pPr>
          </a:lstStyle>
          <a:p>
            <a:pPr lvl="0"/>
            <a:r>
              <a:rPr lang="en-US"/>
              <a:t>Click to edit Master text styles</a:t>
            </a:r>
          </a:p>
        </p:txBody>
      </p:sp>
      <p:sp>
        <p:nvSpPr>
          <p:cNvPr id="19" name="Text Placeholder 2"/>
          <p:cNvSpPr>
            <a:spLocks noGrp="1"/>
          </p:cNvSpPr>
          <p:nvPr>
            <p:ph type="body" idx="1"/>
          </p:nvPr>
        </p:nvSpPr>
        <p:spPr>
          <a:xfrm>
            <a:off x="6811390" y="1600200"/>
            <a:ext cx="4270248" cy="1087755"/>
          </a:xfrm>
        </p:spPr>
        <p:txBody>
          <a:bodyPr anchor="b"/>
          <a:lstStyle>
            <a:lvl1pPr marL="0" indent="0">
              <a:lnSpc>
                <a:spcPts val="4200"/>
              </a:lnSpc>
              <a:spcBef>
                <a:spcPts val="0"/>
              </a:spcBef>
              <a:spcAft>
                <a:spcPts val="0"/>
              </a:spcAft>
              <a:buNone/>
              <a:defRPr sz="42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0" name="Title 1"/>
          <p:cNvSpPr>
            <a:spLocks noGrp="1"/>
          </p:cNvSpPr>
          <p:nvPr>
            <p:ph type="ctrTitle"/>
          </p:nvPr>
        </p:nvSpPr>
        <p:spPr>
          <a:xfrm>
            <a:off x="6811390" y="2809734"/>
            <a:ext cx="4270248" cy="543066"/>
          </a:xfrm>
        </p:spPr>
        <p:txBody>
          <a:bodyPr>
            <a:noAutofit/>
          </a:bodyPr>
          <a:lstStyle>
            <a:lvl1pPr>
              <a:lnSpc>
                <a:spcPct val="100000"/>
              </a:lnSpc>
              <a:spcBef>
                <a:spcPts val="0"/>
              </a:spcBef>
              <a:defRPr sz="1700" b="1" kern="400" baseline="0">
                <a:solidFill>
                  <a:schemeClr val="tx1"/>
                </a:solidFill>
                <a:latin typeface="Georgia" panose="02040502050405020303"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1818190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3-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9" name="Text Placeholder 6"/>
          <p:cNvSpPr>
            <a:spLocks noGrp="1"/>
          </p:cNvSpPr>
          <p:nvPr>
            <p:ph type="body" sz="quarter" idx="12"/>
          </p:nvPr>
        </p:nvSpPr>
        <p:spPr>
          <a:xfrm>
            <a:off x="43434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Text Placeholder 6"/>
          <p:cNvSpPr>
            <a:spLocks noGrp="1"/>
          </p:cNvSpPr>
          <p:nvPr>
            <p:ph type="body" sz="quarter" idx="13"/>
          </p:nvPr>
        </p:nvSpPr>
        <p:spPr>
          <a:xfrm>
            <a:off x="81153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4516475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 Image 1">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9" name="Picture Placeholder 8"/>
          <p:cNvSpPr>
            <a:spLocks noGrp="1"/>
          </p:cNvSpPr>
          <p:nvPr>
            <p:ph type="pic" sz="quarter" idx="12"/>
          </p:nvPr>
        </p:nvSpPr>
        <p:spPr>
          <a:xfrm>
            <a:off x="5257800" y="2034066"/>
            <a:ext cx="6350649" cy="3959352"/>
          </a:xfrm>
          <a:solidFill>
            <a:schemeClr val="tx2"/>
          </a:solidFill>
        </p:spPr>
        <p:txBody>
          <a:bodyPr lIns="640080" tIns="1188720" rtlCol="0">
            <a:noAutofit/>
          </a:bodyPr>
          <a:lstStyle>
            <a:lvl1pPr marL="0" indent="0">
              <a:spcAft>
                <a:spcPts val="0"/>
              </a:spcAft>
              <a:buNone/>
              <a:defRPr sz="32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736218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 Image 2">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612648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612648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9" name="Picture Placeholder 8"/>
          <p:cNvSpPr>
            <a:spLocks noGrp="1"/>
          </p:cNvSpPr>
          <p:nvPr>
            <p:ph type="pic" sz="quarter" idx="12"/>
          </p:nvPr>
        </p:nvSpPr>
        <p:spPr>
          <a:xfrm>
            <a:off x="7132320" y="580913"/>
            <a:ext cx="4476129" cy="5412505"/>
          </a:xfrm>
          <a:solidFill>
            <a:schemeClr val="tx2"/>
          </a:solidFill>
        </p:spPr>
        <p:txBody>
          <a:bodyPr lIns="182880" tIns="2011680" rtlCol="0">
            <a:noAutofit/>
          </a:bodyPr>
          <a:lstStyle>
            <a:lvl1pPr marL="0" indent="0">
              <a:spcAft>
                <a:spcPts val="0"/>
              </a:spcAft>
              <a:buNone/>
              <a:defRPr sz="28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0230498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Image 3">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530352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530352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Picture Placeholder 8"/>
          <p:cNvSpPr>
            <a:spLocks noGrp="1"/>
          </p:cNvSpPr>
          <p:nvPr>
            <p:ph type="pic" sz="quarter" idx="13"/>
          </p:nvPr>
        </p:nvSpPr>
        <p:spPr>
          <a:xfrm>
            <a:off x="6211614" y="0"/>
            <a:ext cx="5980386" cy="5969876"/>
          </a:xfrm>
          <a:solidFill>
            <a:schemeClr val="tx2"/>
          </a:solidFill>
        </p:spPr>
        <p:txBody>
          <a:bodyPr lIns="457200" tIns="2194560" rtlCol="0">
            <a:noAutofit/>
          </a:bodyPr>
          <a:lstStyle>
            <a:lvl1pPr marL="0" indent="0">
              <a:spcAft>
                <a:spcPts val="0"/>
              </a:spcAft>
              <a:buNone/>
              <a:defRPr sz="32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3810236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ow of 4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4" name="Picture Placeholder 15"/>
          <p:cNvSpPr>
            <a:spLocks noGrp="1"/>
          </p:cNvSpPr>
          <p:nvPr>
            <p:ph type="pic" sz="quarter" idx="11"/>
          </p:nvPr>
        </p:nvSpPr>
        <p:spPr>
          <a:xfrm>
            <a:off x="3384009" y="2045970"/>
            <a:ext cx="2596896" cy="2356485"/>
          </a:xfrm>
          <a:solidFill>
            <a:schemeClr val="tx2"/>
          </a:solidFill>
        </p:spPr>
        <p:txBody>
          <a:bodyPr tIns="32004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6" name="Picture Placeholder 15"/>
          <p:cNvSpPr>
            <a:spLocks noGrp="1"/>
          </p:cNvSpPr>
          <p:nvPr>
            <p:ph type="pic" sz="quarter" idx="12"/>
          </p:nvPr>
        </p:nvSpPr>
        <p:spPr>
          <a:xfrm>
            <a:off x="571641" y="2045970"/>
            <a:ext cx="2596896" cy="2356485"/>
          </a:xfrm>
          <a:solidFill>
            <a:schemeClr val="tx2"/>
          </a:solidFill>
        </p:spPr>
        <p:txBody>
          <a:bodyPr tIns="32004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7" name="Picture Placeholder 15"/>
          <p:cNvSpPr>
            <a:spLocks noGrp="1"/>
          </p:cNvSpPr>
          <p:nvPr>
            <p:ph type="pic" sz="quarter" idx="13"/>
          </p:nvPr>
        </p:nvSpPr>
        <p:spPr>
          <a:xfrm>
            <a:off x="6196377" y="2045970"/>
            <a:ext cx="2596896" cy="2356485"/>
          </a:xfrm>
          <a:solidFill>
            <a:schemeClr val="tx2"/>
          </a:solidFill>
        </p:spPr>
        <p:txBody>
          <a:bodyPr tIns="32004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8" name="Picture Placeholder 15"/>
          <p:cNvSpPr>
            <a:spLocks noGrp="1"/>
          </p:cNvSpPr>
          <p:nvPr>
            <p:ph type="pic" sz="quarter" idx="14"/>
          </p:nvPr>
        </p:nvSpPr>
        <p:spPr>
          <a:xfrm>
            <a:off x="9008745" y="2045970"/>
            <a:ext cx="2599704" cy="2356485"/>
          </a:xfrm>
          <a:solidFill>
            <a:schemeClr val="tx2"/>
          </a:solidFill>
        </p:spPr>
        <p:txBody>
          <a:bodyPr tIns="32004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10" name="Text Placeholder 9"/>
          <p:cNvSpPr>
            <a:spLocks noGrp="1"/>
          </p:cNvSpPr>
          <p:nvPr>
            <p:ph type="body" sz="quarter" idx="15"/>
          </p:nvPr>
        </p:nvSpPr>
        <p:spPr>
          <a:xfrm>
            <a:off x="571641"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4680203"/>
            <a:ext cx="2597150"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2" name="Text Placeholder 9"/>
          <p:cNvSpPr>
            <a:spLocks noGrp="1"/>
          </p:cNvSpPr>
          <p:nvPr>
            <p:ph type="body" sz="quarter" idx="17"/>
          </p:nvPr>
        </p:nvSpPr>
        <p:spPr>
          <a:xfrm>
            <a:off x="3384009"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3384009" y="4680203"/>
            <a:ext cx="2597150"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4" name="Text Placeholder 9"/>
          <p:cNvSpPr>
            <a:spLocks noGrp="1"/>
          </p:cNvSpPr>
          <p:nvPr>
            <p:ph type="body" sz="quarter" idx="19"/>
          </p:nvPr>
        </p:nvSpPr>
        <p:spPr>
          <a:xfrm>
            <a:off x="6196377"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5" name="Text Placeholder 9"/>
          <p:cNvSpPr>
            <a:spLocks noGrp="1"/>
          </p:cNvSpPr>
          <p:nvPr>
            <p:ph type="body" sz="quarter" idx="20"/>
          </p:nvPr>
        </p:nvSpPr>
        <p:spPr>
          <a:xfrm>
            <a:off x="6196377" y="4680203"/>
            <a:ext cx="2597150"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6" name="Text Placeholder 9"/>
          <p:cNvSpPr>
            <a:spLocks noGrp="1"/>
          </p:cNvSpPr>
          <p:nvPr>
            <p:ph type="body" sz="quarter" idx="21"/>
          </p:nvPr>
        </p:nvSpPr>
        <p:spPr>
          <a:xfrm>
            <a:off x="9008745"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9008745" y="4680203"/>
            <a:ext cx="2597150"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480930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ow of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4" name="Picture Placeholder 15"/>
          <p:cNvSpPr>
            <a:spLocks noGrp="1"/>
          </p:cNvSpPr>
          <p:nvPr>
            <p:ph type="pic" sz="quarter" idx="11"/>
          </p:nvPr>
        </p:nvSpPr>
        <p:spPr>
          <a:xfrm>
            <a:off x="4321563" y="2045969"/>
            <a:ext cx="3538728" cy="3191256"/>
          </a:xfrm>
          <a:solidFill>
            <a:schemeClr val="tx2"/>
          </a:solidFill>
        </p:spPr>
        <p:txBody>
          <a:bodyPr tIns="7315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6" name="Picture Placeholder 15"/>
          <p:cNvSpPr>
            <a:spLocks noGrp="1"/>
          </p:cNvSpPr>
          <p:nvPr>
            <p:ph type="pic" sz="quarter" idx="12"/>
          </p:nvPr>
        </p:nvSpPr>
        <p:spPr>
          <a:xfrm>
            <a:off x="571641" y="2045969"/>
            <a:ext cx="3538728" cy="3191256"/>
          </a:xfrm>
          <a:solidFill>
            <a:schemeClr val="tx2"/>
          </a:solidFill>
        </p:spPr>
        <p:txBody>
          <a:bodyPr tIns="7315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8" name="Picture Placeholder 15"/>
          <p:cNvSpPr>
            <a:spLocks noGrp="1"/>
          </p:cNvSpPr>
          <p:nvPr>
            <p:ph type="pic" sz="quarter" idx="14"/>
          </p:nvPr>
        </p:nvSpPr>
        <p:spPr>
          <a:xfrm>
            <a:off x="8071486" y="2045970"/>
            <a:ext cx="3536964" cy="3192780"/>
          </a:xfrm>
          <a:solidFill>
            <a:schemeClr val="tx2"/>
          </a:solidFill>
        </p:spPr>
        <p:txBody>
          <a:bodyPr tIns="7315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10" name="Text Placeholder 9"/>
          <p:cNvSpPr>
            <a:spLocks noGrp="1"/>
          </p:cNvSpPr>
          <p:nvPr>
            <p:ph type="body" sz="quarter" idx="15"/>
          </p:nvPr>
        </p:nvSpPr>
        <p:spPr>
          <a:xfrm>
            <a:off x="571641"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5663358"/>
            <a:ext cx="353872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2" name="Text Placeholder 9"/>
          <p:cNvSpPr>
            <a:spLocks noGrp="1"/>
          </p:cNvSpPr>
          <p:nvPr>
            <p:ph type="body" sz="quarter" idx="17"/>
          </p:nvPr>
        </p:nvSpPr>
        <p:spPr>
          <a:xfrm>
            <a:off x="4321563"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4321563" y="5663358"/>
            <a:ext cx="353872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6" name="Text Placeholder 9"/>
          <p:cNvSpPr>
            <a:spLocks noGrp="1"/>
          </p:cNvSpPr>
          <p:nvPr>
            <p:ph type="body" sz="quarter" idx="21"/>
          </p:nvPr>
        </p:nvSpPr>
        <p:spPr>
          <a:xfrm>
            <a:off x="8071486"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8071486" y="5663358"/>
            <a:ext cx="353872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32129934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ow of 6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6" name="Picture Placeholder 15"/>
          <p:cNvSpPr>
            <a:spLocks noGrp="1"/>
          </p:cNvSpPr>
          <p:nvPr>
            <p:ph type="pic" sz="quarter" idx="12"/>
          </p:nvPr>
        </p:nvSpPr>
        <p:spPr>
          <a:xfrm>
            <a:off x="571641"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10" name="Text Placeholder 9"/>
          <p:cNvSpPr>
            <a:spLocks noGrp="1"/>
          </p:cNvSpPr>
          <p:nvPr>
            <p:ph type="body" sz="quarter" idx="15"/>
          </p:nvPr>
        </p:nvSpPr>
        <p:spPr>
          <a:xfrm>
            <a:off x="571641"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8" name="Picture Placeholder 15"/>
          <p:cNvSpPr>
            <a:spLocks noGrp="1"/>
          </p:cNvSpPr>
          <p:nvPr>
            <p:ph type="pic" sz="quarter" idx="17"/>
          </p:nvPr>
        </p:nvSpPr>
        <p:spPr>
          <a:xfrm>
            <a:off x="2442641"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19" name="Text Placeholder 9"/>
          <p:cNvSpPr>
            <a:spLocks noGrp="1"/>
          </p:cNvSpPr>
          <p:nvPr>
            <p:ph type="body" sz="quarter" idx="18"/>
          </p:nvPr>
        </p:nvSpPr>
        <p:spPr>
          <a:xfrm>
            <a:off x="2442608"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0" name="Text Placeholder 9"/>
          <p:cNvSpPr>
            <a:spLocks noGrp="1"/>
          </p:cNvSpPr>
          <p:nvPr>
            <p:ph type="body" sz="quarter" idx="19"/>
          </p:nvPr>
        </p:nvSpPr>
        <p:spPr>
          <a:xfrm>
            <a:off x="2442608"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21" name="Picture Placeholder 15"/>
          <p:cNvSpPr>
            <a:spLocks noGrp="1"/>
          </p:cNvSpPr>
          <p:nvPr>
            <p:ph type="pic" sz="quarter" idx="20"/>
          </p:nvPr>
        </p:nvSpPr>
        <p:spPr>
          <a:xfrm>
            <a:off x="4313641"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2" name="Text Placeholder 9"/>
          <p:cNvSpPr>
            <a:spLocks noGrp="1"/>
          </p:cNvSpPr>
          <p:nvPr>
            <p:ph type="body" sz="quarter" idx="21"/>
          </p:nvPr>
        </p:nvSpPr>
        <p:spPr>
          <a:xfrm>
            <a:off x="4313575"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3" name="Text Placeholder 9"/>
          <p:cNvSpPr>
            <a:spLocks noGrp="1"/>
          </p:cNvSpPr>
          <p:nvPr>
            <p:ph type="body" sz="quarter" idx="22"/>
          </p:nvPr>
        </p:nvSpPr>
        <p:spPr>
          <a:xfrm>
            <a:off x="4313575"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24" name="Picture Placeholder 15"/>
          <p:cNvSpPr>
            <a:spLocks noGrp="1"/>
          </p:cNvSpPr>
          <p:nvPr>
            <p:ph type="pic" sz="quarter" idx="23"/>
          </p:nvPr>
        </p:nvSpPr>
        <p:spPr>
          <a:xfrm>
            <a:off x="6184641"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5" name="Text Placeholder 9"/>
          <p:cNvSpPr>
            <a:spLocks noGrp="1"/>
          </p:cNvSpPr>
          <p:nvPr>
            <p:ph type="body" sz="quarter" idx="24"/>
          </p:nvPr>
        </p:nvSpPr>
        <p:spPr>
          <a:xfrm>
            <a:off x="6184542"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6" name="Text Placeholder 9"/>
          <p:cNvSpPr>
            <a:spLocks noGrp="1"/>
          </p:cNvSpPr>
          <p:nvPr>
            <p:ph type="body" sz="quarter" idx="25"/>
          </p:nvPr>
        </p:nvSpPr>
        <p:spPr>
          <a:xfrm>
            <a:off x="6184542"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27" name="Picture Placeholder 15"/>
          <p:cNvSpPr>
            <a:spLocks noGrp="1"/>
          </p:cNvSpPr>
          <p:nvPr>
            <p:ph type="pic" sz="quarter" idx="26"/>
          </p:nvPr>
        </p:nvSpPr>
        <p:spPr>
          <a:xfrm>
            <a:off x="8055641"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8" name="Text Placeholder 9"/>
          <p:cNvSpPr>
            <a:spLocks noGrp="1"/>
          </p:cNvSpPr>
          <p:nvPr>
            <p:ph type="body" sz="quarter" idx="27"/>
          </p:nvPr>
        </p:nvSpPr>
        <p:spPr>
          <a:xfrm>
            <a:off x="8055509"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9" name="Text Placeholder 9"/>
          <p:cNvSpPr>
            <a:spLocks noGrp="1"/>
          </p:cNvSpPr>
          <p:nvPr>
            <p:ph type="body" sz="quarter" idx="28"/>
          </p:nvPr>
        </p:nvSpPr>
        <p:spPr>
          <a:xfrm>
            <a:off x="8055509"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30" name="Picture Placeholder 15"/>
          <p:cNvSpPr>
            <a:spLocks noGrp="1"/>
          </p:cNvSpPr>
          <p:nvPr>
            <p:ph type="pic" sz="quarter" idx="29"/>
          </p:nvPr>
        </p:nvSpPr>
        <p:spPr>
          <a:xfrm>
            <a:off x="9926639"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31" name="Text Placeholder 9"/>
          <p:cNvSpPr>
            <a:spLocks noGrp="1"/>
          </p:cNvSpPr>
          <p:nvPr>
            <p:ph type="body" sz="quarter" idx="30"/>
          </p:nvPr>
        </p:nvSpPr>
        <p:spPr>
          <a:xfrm>
            <a:off x="9926475"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32" name="Text Placeholder 9"/>
          <p:cNvSpPr>
            <a:spLocks noGrp="1"/>
          </p:cNvSpPr>
          <p:nvPr>
            <p:ph type="body" sz="quarter" idx="31"/>
          </p:nvPr>
        </p:nvSpPr>
        <p:spPr>
          <a:xfrm>
            <a:off x="9926475"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2216916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Grid - Gra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Picture Placeholder 8"/>
          <p:cNvSpPr>
            <a:spLocks noGrp="1"/>
          </p:cNvSpPr>
          <p:nvPr>
            <p:ph type="pic" sz="quarter" idx="13"/>
          </p:nvPr>
        </p:nvSpPr>
        <p:spPr>
          <a:xfrm>
            <a:off x="8717280"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8" name="Picture Placeholder 8"/>
          <p:cNvSpPr>
            <a:spLocks noGrp="1"/>
          </p:cNvSpPr>
          <p:nvPr>
            <p:ph type="pic" sz="quarter" idx="14"/>
          </p:nvPr>
        </p:nvSpPr>
        <p:spPr>
          <a:xfrm>
            <a:off x="5242776"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2" name="Picture Placeholder 8"/>
          <p:cNvSpPr>
            <a:spLocks noGrp="1"/>
          </p:cNvSpPr>
          <p:nvPr>
            <p:ph type="pic" sz="quarter" idx="15"/>
          </p:nvPr>
        </p:nvSpPr>
        <p:spPr>
          <a:xfrm>
            <a:off x="8717280"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3" name="Picture Placeholder 8"/>
          <p:cNvSpPr>
            <a:spLocks noGrp="1"/>
          </p:cNvSpPr>
          <p:nvPr>
            <p:ph type="pic" sz="quarter" idx="16"/>
          </p:nvPr>
        </p:nvSpPr>
        <p:spPr>
          <a:xfrm>
            <a:off x="5242776"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22" name="Text Placeholder 10"/>
          <p:cNvSpPr>
            <a:spLocks noGrp="1"/>
          </p:cNvSpPr>
          <p:nvPr>
            <p:ph type="body" sz="quarter" idx="30"/>
          </p:nvPr>
        </p:nvSpPr>
        <p:spPr>
          <a:xfrm>
            <a:off x="5242776" y="1280160"/>
            <a:ext cx="1691640" cy="1691640"/>
          </a:xfrm>
          <a:solidFill>
            <a:schemeClr val="bg2"/>
          </a:solidFill>
        </p:spPr>
        <p:txBody>
          <a:bodyPr lIns="100584" rIns="100584" bIns="137160" anchor="b"/>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8" name="Text Placeholder 10"/>
          <p:cNvSpPr>
            <a:spLocks noGrp="1"/>
          </p:cNvSpPr>
          <p:nvPr>
            <p:ph type="body" sz="quarter" idx="39"/>
          </p:nvPr>
        </p:nvSpPr>
        <p:spPr>
          <a:xfrm>
            <a:off x="8717280" y="1280160"/>
            <a:ext cx="1691640" cy="1691640"/>
          </a:xfrm>
          <a:solidFill>
            <a:schemeClr val="bg2"/>
          </a:solidFill>
        </p:spPr>
        <p:txBody>
          <a:bodyPr lIns="100584" rIns="100584" bIns="137160" anchor="b"/>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9" name="Text Placeholder 10"/>
          <p:cNvSpPr>
            <a:spLocks noGrp="1"/>
          </p:cNvSpPr>
          <p:nvPr>
            <p:ph type="body" sz="quarter" idx="40"/>
          </p:nvPr>
        </p:nvSpPr>
        <p:spPr>
          <a:xfrm>
            <a:off x="5242776" y="4253865"/>
            <a:ext cx="1691640" cy="1691640"/>
          </a:xfrm>
          <a:solidFill>
            <a:schemeClr val="bg2"/>
          </a:solidFill>
        </p:spPr>
        <p:txBody>
          <a:bodyPr lIns="100584" rIns="100584" bIns="137160" anchor="b"/>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20" name="Text Placeholder 10"/>
          <p:cNvSpPr>
            <a:spLocks noGrp="1"/>
          </p:cNvSpPr>
          <p:nvPr>
            <p:ph type="body" sz="quarter" idx="41"/>
          </p:nvPr>
        </p:nvSpPr>
        <p:spPr>
          <a:xfrm>
            <a:off x="8717280" y="4253865"/>
            <a:ext cx="1691640" cy="1691640"/>
          </a:xfrm>
          <a:solidFill>
            <a:schemeClr val="bg2"/>
          </a:solidFill>
        </p:spPr>
        <p:txBody>
          <a:bodyPr lIns="100584" rIns="100584" bIns="137160" anchor="b"/>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1044101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 Grid - Dark Burgund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Picture Placeholder 8"/>
          <p:cNvSpPr>
            <a:spLocks noGrp="1"/>
          </p:cNvSpPr>
          <p:nvPr>
            <p:ph type="pic" sz="quarter" idx="13"/>
          </p:nvPr>
        </p:nvSpPr>
        <p:spPr>
          <a:xfrm>
            <a:off x="8717280"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8" name="Picture Placeholder 8"/>
          <p:cNvSpPr>
            <a:spLocks noGrp="1"/>
          </p:cNvSpPr>
          <p:nvPr>
            <p:ph type="pic" sz="quarter" idx="14"/>
          </p:nvPr>
        </p:nvSpPr>
        <p:spPr>
          <a:xfrm>
            <a:off x="5242776"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2" name="Picture Placeholder 8"/>
          <p:cNvSpPr>
            <a:spLocks noGrp="1"/>
          </p:cNvSpPr>
          <p:nvPr>
            <p:ph type="pic" sz="quarter" idx="15"/>
          </p:nvPr>
        </p:nvSpPr>
        <p:spPr>
          <a:xfrm>
            <a:off x="8717280"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3" name="Picture Placeholder 8"/>
          <p:cNvSpPr>
            <a:spLocks noGrp="1"/>
          </p:cNvSpPr>
          <p:nvPr>
            <p:ph type="pic" sz="quarter" idx="16"/>
          </p:nvPr>
        </p:nvSpPr>
        <p:spPr>
          <a:xfrm>
            <a:off x="5242776"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22" name="Text Placeholder 10"/>
          <p:cNvSpPr>
            <a:spLocks noGrp="1"/>
          </p:cNvSpPr>
          <p:nvPr>
            <p:ph type="body" sz="quarter" idx="30"/>
          </p:nvPr>
        </p:nvSpPr>
        <p:spPr>
          <a:xfrm>
            <a:off x="5242776" y="1280160"/>
            <a:ext cx="1691640" cy="1691640"/>
          </a:xfrm>
          <a:solidFill>
            <a:schemeClr val="accent3"/>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8" name="Text Placeholder 10"/>
          <p:cNvSpPr>
            <a:spLocks noGrp="1"/>
          </p:cNvSpPr>
          <p:nvPr>
            <p:ph type="body" sz="quarter" idx="39"/>
          </p:nvPr>
        </p:nvSpPr>
        <p:spPr>
          <a:xfrm>
            <a:off x="8717280" y="1280160"/>
            <a:ext cx="1691640" cy="1691640"/>
          </a:xfrm>
          <a:solidFill>
            <a:schemeClr val="accent3"/>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9" name="Text Placeholder 10"/>
          <p:cNvSpPr>
            <a:spLocks noGrp="1"/>
          </p:cNvSpPr>
          <p:nvPr>
            <p:ph type="body" sz="quarter" idx="40"/>
          </p:nvPr>
        </p:nvSpPr>
        <p:spPr>
          <a:xfrm>
            <a:off x="5242776" y="4253865"/>
            <a:ext cx="1691640" cy="1691640"/>
          </a:xfrm>
          <a:solidFill>
            <a:schemeClr val="accent3"/>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20" name="Text Placeholder 10"/>
          <p:cNvSpPr>
            <a:spLocks noGrp="1"/>
          </p:cNvSpPr>
          <p:nvPr>
            <p:ph type="body" sz="quarter" idx="41"/>
          </p:nvPr>
        </p:nvSpPr>
        <p:spPr>
          <a:xfrm>
            <a:off x="8717280" y="4253865"/>
            <a:ext cx="1691640" cy="1691640"/>
          </a:xfrm>
          <a:solidFill>
            <a:schemeClr val="accent3"/>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6761037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Grid - Burgund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Picture Placeholder 8"/>
          <p:cNvSpPr>
            <a:spLocks noGrp="1"/>
          </p:cNvSpPr>
          <p:nvPr>
            <p:ph type="pic" sz="quarter" idx="13"/>
          </p:nvPr>
        </p:nvSpPr>
        <p:spPr>
          <a:xfrm>
            <a:off x="8717280"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8" name="Picture Placeholder 8"/>
          <p:cNvSpPr>
            <a:spLocks noGrp="1"/>
          </p:cNvSpPr>
          <p:nvPr>
            <p:ph type="pic" sz="quarter" idx="14"/>
          </p:nvPr>
        </p:nvSpPr>
        <p:spPr>
          <a:xfrm>
            <a:off x="5242776"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2" name="Picture Placeholder 8"/>
          <p:cNvSpPr>
            <a:spLocks noGrp="1"/>
          </p:cNvSpPr>
          <p:nvPr>
            <p:ph type="pic" sz="quarter" idx="15"/>
          </p:nvPr>
        </p:nvSpPr>
        <p:spPr>
          <a:xfrm>
            <a:off x="8717280"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3" name="Picture Placeholder 8"/>
          <p:cNvSpPr>
            <a:spLocks noGrp="1"/>
          </p:cNvSpPr>
          <p:nvPr>
            <p:ph type="pic" sz="quarter" idx="16"/>
          </p:nvPr>
        </p:nvSpPr>
        <p:spPr>
          <a:xfrm>
            <a:off x="5242776"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22" name="Text Placeholder 10"/>
          <p:cNvSpPr>
            <a:spLocks noGrp="1"/>
          </p:cNvSpPr>
          <p:nvPr>
            <p:ph type="body" sz="quarter" idx="30"/>
          </p:nvPr>
        </p:nvSpPr>
        <p:spPr>
          <a:xfrm>
            <a:off x="5242776" y="1280160"/>
            <a:ext cx="1691640" cy="1691640"/>
          </a:xfrm>
          <a:solidFill>
            <a:schemeClr val="accent1"/>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8" name="Text Placeholder 10"/>
          <p:cNvSpPr>
            <a:spLocks noGrp="1"/>
          </p:cNvSpPr>
          <p:nvPr>
            <p:ph type="body" sz="quarter" idx="39"/>
          </p:nvPr>
        </p:nvSpPr>
        <p:spPr>
          <a:xfrm>
            <a:off x="8717280" y="1280160"/>
            <a:ext cx="1691640" cy="1691640"/>
          </a:xfrm>
          <a:solidFill>
            <a:schemeClr val="accent1"/>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9" name="Text Placeholder 10"/>
          <p:cNvSpPr>
            <a:spLocks noGrp="1"/>
          </p:cNvSpPr>
          <p:nvPr>
            <p:ph type="body" sz="quarter" idx="40"/>
          </p:nvPr>
        </p:nvSpPr>
        <p:spPr>
          <a:xfrm>
            <a:off x="5242776" y="4253865"/>
            <a:ext cx="1691640" cy="1691640"/>
          </a:xfrm>
          <a:solidFill>
            <a:schemeClr val="accent1"/>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20" name="Text Placeholder 10"/>
          <p:cNvSpPr>
            <a:spLocks noGrp="1"/>
          </p:cNvSpPr>
          <p:nvPr>
            <p:ph type="body" sz="quarter" idx="41"/>
          </p:nvPr>
        </p:nvSpPr>
        <p:spPr>
          <a:xfrm>
            <a:off x="8717280" y="4253865"/>
            <a:ext cx="1691640" cy="1691640"/>
          </a:xfrm>
          <a:solidFill>
            <a:schemeClr val="accent1"/>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672946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FG - CoBrand">
    <p:spTree>
      <p:nvGrpSpPr>
        <p:cNvPr id="1" name=""/>
        <p:cNvGrpSpPr/>
        <p:nvPr/>
      </p:nvGrpSpPr>
      <p:grpSpPr>
        <a:xfrm>
          <a:off x="0" y="0"/>
          <a:ext cx="0" cy="0"/>
          <a:chOff x="0" y="0"/>
          <a:chExt cx="0" cy="0"/>
        </a:xfrm>
      </p:grpSpPr>
      <p:pic>
        <p:nvPicPr>
          <p:cNvPr id="2" name="Picture 9">
            <a:extLst>
              <a:ext uri="{FF2B5EF4-FFF2-40B4-BE49-F238E27FC236}">
                <a16:creationId xmlns:a16="http://schemas.microsoft.com/office/drawing/2014/main" id="{A3174876-B90D-2B75-104D-078A79F23405}"/>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71500" y="571500"/>
            <a:ext cx="13906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a:extLst>
              <a:ext uri="{FF2B5EF4-FFF2-40B4-BE49-F238E27FC236}">
                <a16:creationId xmlns:a16="http://schemas.microsoft.com/office/drawing/2014/main" id="{81B18E36-F1BA-BB0E-E627-8FD3653A7DE2}"/>
              </a:ext>
            </a:extLst>
          </p:cNvPr>
          <p:cNvCxnSpPr>
            <a:cxnSpLocks/>
          </p:cNvCxnSpPr>
          <p:nvPr userDrawn="1"/>
        </p:nvCxnSpPr>
        <p:spPr>
          <a:xfrm>
            <a:off x="2209800" y="536575"/>
            <a:ext cx="0" cy="534988"/>
          </a:xfrm>
          <a:prstGeom prst="line">
            <a:avLst/>
          </a:prstGeom>
          <a:ln w="3175">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FE31DD01-C023-3E53-A0AB-DD37F5A04D73}"/>
              </a:ext>
            </a:extLst>
          </p:cNvPr>
          <p:cNvSpPr txBox="1">
            <a:spLocks noChangeArrowheads="1"/>
          </p:cNvSpPr>
          <p:nvPr userDrawn="1"/>
        </p:nvSpPr>
        <p:spPr bwMode="auto">
          <a:xfrm>
            <a:off x="571500" y="5775325"/>
            <a:ext cx="2743200" cy="361950"/>
          </a:xfrm>
          <a:prstGeom prst="rect">
            <a:avLst/>
          </a:prstGeom>
          <a:noFill/>
          <a:ln>
            <a:noFill/>
          </a:ln>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Aft>
                <a:spcPts val="300"/>
              </a:spcAft>
              <a:defRPr/>
            </a:pPr>
            <a:r>
              <a:rPr lang="en-US" altLang="en-US" sz="700">
                <a:cs typeface="Arial" panose="020B0604020202020204" pitchFamily="34" charset="0"/>
              </a:rPr>
              <a:t>Insurance products issued by:</a:t>
            </a:r>
          </a:p>
          <a:p>
            <a:pPr eaLnBrk="1" hangingPunct="1">
              <a:spcAft>
                <a:spcPts val="300"/>
              </a:spcAft>
              <a:defRPr/>
            </a:pPr>
            <a:r>
              <a:rPr lang="en-US" altLang="en-US" sz="700">
                <a:cs typeface="Arial" panose="020B0604020202020204" pitchFamily="34" charset="0"/>
              </a:rPr>
              <a:t>The Lincoln National Life Insurance Company </a:t>
            </a:r>
            <a:br>
              <a:rPr lang="en-US" altLang="en-US" sz="700">
                <a:cs typeface="Arial" panose="020B0604020202020204" pitchFamily="34" charset="0"/>
              </a:rPr>
            </a:br>
            <a:r>
              <a:rPr lang="en-US" altLang="en-US" sz="700">
                <a:cs typeface="Arial" panose="020B0604020202020204" pitchFamily="34" charset="0"/>
              </a:rPr>
              <a:t>Lincoln Life &amp; Annuity Company of New York</a:t>
            </a:r>
          </a:p>
        </p:txBody>
      </p:sp>
      <p:graphicFrame>
        <p:nvGraphicFramePr>
          <p:cNvPr id="5" name="Table 4">
            <a:extLst>
              <a:ext uri="{FF2B5EF4-FFF2-40B4-BE49-F238E27FC236}">
                <a16:creationId xmlns:a16="http://schemas.microsoft.com/office/drawing/2014/main" id="{2AAB1CEA-086F-F002-C394-A025922CA923}"/>
              </a:ext>
            </a:extLst>
          </p:cNvPr>
          <p:cNvGraphicFramePr>
            <a:graphicFrameLocks noGrp="1"/>
          </p:cNvGraphicFramePr>
          <p:nvPr/>
        </p:nvGraphicFramePr>
        <p:xfrm>
          <a:off x="571500" y="4643438"/>
          <a:ext cx="1176338" cy="930275"/>
        </p:xfrm>
        <a:graphic>
          <a:graphicData uri="http://schemas.openxmlformats.org/drawingml/2006/table">
            <a:tbl>
              <a:tblPr firstRow="1" bandRow="1">
                <a:tableStyleId>{5C22544A-7EE6-4342-B048-85BDC9FD1C3A}</a:tableStyleId>
              </a:tblPr>
              <a:tblGrid>
                <a:gridCol w="1176338">
                  <a:extLst>
                    <a:ext uri="{9D8B030D-6E8A-4147-A177-3AD203B41FA5}">
                      <a16:colId xmlns:a16="http://schemas.microsoft.com/office/drawing/2014/main" val="20000"/>
                    </a:ext>
                  </a:extLst>
                </a:gridCol>
              </a:tblGrid>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a deposit</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FDIC-insured</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May go down in value</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010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insured by any federal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government agency</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010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guaranteed by any bank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or savings association</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9" name="Text Placeholder 10"/>
          <p:cNvSpPr>
            <a:spLocks noGrp="1"/>
          </p:cNvSpPr>
          <p:nvPr>
            <p:ph type="body" sz="quarter" idx="25"/>
          </p:nvPr>
        </p:nvSpPr>
        <p:spPr>
          <a:xfrm>
            <a:off x="6281928" y="573313"/>
            <a:ext cx="5330952" cy="5394960"/>
          </a:xfrm>
          <a:solidFill>
            <a:schemeClr val="accent1"/>
          </a:solidFill>
        </p:spPr>
        <p:txBody>
          <a:bodyPr/>
          <a:lstStyle>
            <a:lvl1pPr marL="0" indent="0">
              <a:buNone/>
              <a:defRPr/>
            </a:lvl1pPr>
          </a:lstStyle>
          <a:p>
            <a:pPr lvl="0"/>
            <a:r>
              <a:rPr lang="en-US"/>
              <a:t>Click to edit Master text styles</a:t>
            </a:r>
          </a:p>
        </p:txBody>
      </p:sp>
      <p:sp>
        <p:nvSpPr>
          <p:cNvPr id="21" name="Text Placeholder 20"/>
          <p:cNvSpPr>
            <a:spLocks noGrp="1"/>
          </p:cNvSpPr>
          <p:nvPr>
            <p:ph type="body" sz="quarter" idx="11"/>
          </p:nvPr>
        </p:nvSpPr>
        <p:spPr>
          <a:xfrm>
            <a:off x="6811390" y="391241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23" name="Text Placeholder 22"/>
          <p:cNvSpPr>
            <a:spLocks noGrp="1"/>
          </p:cNvSpPr>
          <p:nvPr>
            <p:ph type="body" sz="quarter" idx="12"/>
          </p:nvPr>
        </p:nvSpPr>
        <p:spPr>
          <a:xfrm>
            <a:off x="6811390" y="4074989"/>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24" name="Text Placeholder 20"/>
          <p:cNvSpPr>
            <a:spLocks noGrp="1"/>
          </p:cNvSpPr>
          <p:nvPr>
            <p:ph type="body" sz="quarter" idx="13"/>
          </p:nvPr>
        </p:nvSpPr>
        <p:spPr>
          <a:xfrm>
            <a:off x="9212460" y="391241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25" name="Text Placeholder 22"/>
          <p:cNvSpPr>
            <a:spLocks noGrp="1"/>
          </p:cNvSpPr>
          <p:nvPr>
            <p:ph type="body" sz="quarter" idx="14"/>
          </p:nvPr>
        </p:nvSpPr>
        <p:spPr>
          <a:xfrm>
            <a:off x="9212460" y="4074989"/>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26" name="Text Placeholder 20"/>
          <p:cNvSpPr>
            <a:spLocks noGrp="1"/>
          </p:cNvSpPr>
          <p:nvPr>
            <p:ph type="body" sz="quarter" idx="15"/>
          </p:nvPr>
        </p:nvSpPr>
        <p:spPr>
          <a:xfrm>
            <a:off x="6811390" y="446989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27" name="Text Placeholder 22"/>
          <p:cNvSpPr>
            <a:spLocks noGrp="1"/>
          </p:cNvSpPr>
          <p:nvPr>
            <p:ph type="body" sz="quarter" idx="16"/>
          </p:nvPr>
        </p:nvSpPr>
        <p:spPr>
          <a:xfrm>
            <a:off x="6811390" y="4632469"/>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28" name="Text Placeholder 20"/>
          <p:cNvSpPr>
            <a:spLocks noGrp="1"/>
          </p:cNvSpPr>
          <p:nvPr>
            <p:ph type="body" sz="quarter" idx="17"/>
          </p:nvPr>
        </p:nvSpPr>
        <p:spPr>
          <a:xfrm>
            <a:off x="9212460" y="446989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29" name="Text Placeholder 22"/>
          <p:cNvSpPr>
            <a:spLocks noGrp="1"/>
          </p:cNvSpPr>
          <p:nvPr>
            <p:ph type="body" sz="quarter" idx="18"/>
          </p:nvPr>
        </p:nvSpPr>
        <p:spPr>
          <a:xfrm>
            <a:off x="9212460" y="4632469"/>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31" name="Text Placeholder 30"/>
          <p:cNvSpPr>
            <a:spLocks noGrp="1"/>
          </p:cNvSpPr>
          <p:nvPr>
            <p:ph type="body" sz="quarter" idx="19"/>
          </p:nvPr>
        </p:nvSpPr>
        <p:spPr>
          <a:xfrm>
            <a:off x="6811390" y="5369052"/>
            <a:ext cx="2286000" cy="155448"/>
          </a:xfrm>
        </p:spPr>
        <p:txBody>
          <a:bodyPr/>
          <a:lstStyle>
            <a:lvl1pPr marL="0" indent="0">
              <a:spcAft>
                <a:spcPts val="0"/>
              </a:spcAft>
              <a:buNone/>
              <a:defRPr sz="1000" b="1">
                <a:solidFill>
                  <a:schemeClr val="bg1"/>
                </a:solidFill>
              </a:defRPr>
            </a:lvl1pPr>
          </a:lstStyle>
          <a:p>
            <a:pPr lvl="0"/>
            <a:r>
              <a:rPr lang="en-US"/>
              <a:t>Click to edit Master text styles</a:t>
            </a:r>
          </a:p>
        </p:txBody>
      </p:sp>
      <p:sp>
        <p:nvSpPr>
          <p:cNvPr id="17" name="Text Placeholder 3"/>
          <p:cNvSpPr>
            <a:spLocks noGrp="1"/>
          </p:cNvSpPr>
          <p:nvPr>
            <p:ph type="body" sz="quarter" idx="10"/>
          </p:nvPr>
        </p:nvSpPr>
        <p:spPr>
          <a:xfrm>
            <a:off x="6814952" y="1087755"/>
            <a:ext cx="4270248" cy="155448"/>
          </a:xfrm>
        </p:spPr>
        <p:txBody>
          <a:bodyPr/>
          <a:lstStyle>
            <a:lvl1pPr marL="0" indent="0">
              <a:spcAft>
                <a:spcPts val="0"/>
              </a:spcAft>
              <a:buNone/>
              <a:defRPr sz="1000" b="1" cap="all" baseline="0">
                <a:solidFill>
                  <a:schemeClr val="bg1"/>
                </a:solidFill>
              </a:defRPr>
            </a:lvl1pPr>
          </a:lstStyle>
          <a:p>
            <a:pPr lvl="0"/>
            <a:r>
              <a:rPr lang="en-US"/>
              <a:t>Click to edit Master text styles</a:t>
            </a:r>
          </a:p>
        </p:txBody>
      </p:sp>
      <p:sp>
        <p:nvSpPr>
          <p:cNvPr id="18" name="Text Placeholder 2"/>
          <p:cNvSpPr>
            <a:spLocks noGrp="1"/>
          </p:cNvSpPr>
          <p:nvPr>
            <p:ph type="body" idx="1"/>
          </p:nvPr>
        </p:nvSpPr>
        <p:spPr>
          <a:xfrm>
            <a:off x="6811390" y="1600200"/>
            <a:ext cx="4270248" cy="1087755"/>
          </a:xfrm>
        </p:spPr>
        <p:txBody>
          <a:bodyPr anchor="b"/>
          <a:lstStyle>
            <a:lvl1pPr marL="0" indent="0">
              <a:lnSpc>
                <a:spcPts val="4200"/>
              </a:lnSpc>
              <a:spcBef>
                <a:spcPts val="0"/>
              </a:spcBef>
              <a:spcAft>
                <a:spcPts val="0"/>
              </a:spcAft>
              <a:buNone/>
              <a:defRPr sz="42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0" name="Title 1"/>
          <p:cNvSpPr>
            <a:spLocks noGrp="1"/>
          </p:cNvSpPr>
          <p:nvPr>
            <p:ph type="ctrTitle"/>
          </p:nvPr>
        </p:nvSpPr>
        <p:spPr>
          <a:xfrm>
            <a:off x="6811390" y="2809734"/>
            <a:ext cx="4270248" cy="543066"/>
          </a:xfrm>
        </p:spPr>
        <p:txBody>
          <a:bodyPr>
            <a:noAutofit/>
          </a:bodyPr>
          <a:lstStyle>
            <a:lvl1pPr>
              <a:lnSpc>
                <a:spcPct val="100000"/>
              </a:lnSpc>
              <a:spcBef>
                <a:spcPts val="0"/>
              </a:spcBef>
              <a:defRPr sz="1700" b="1" kern="400" baseline="0">
                <a:solidFill>
                  <a:schemeClr val="bg1"/>
                </a:solidFill>
                <a:latin typeface="Georgia" panose="02040502050405020303" pitchFamily="18" charset="0"/>
              </a:defRPr>
            </a:lvl1pPr>
          </a:lstStyle>
          <a:p>
            <a:r>
              <a:rPr lang="en-US"/>
              <a:t>Click to edit Master title style</a:t>
            </a:r>
            <a:endParaRPr lang="en-US" dirty="0"/>
          </a:p>
        </p:txBody>
      </p:sp>
      <p:sp>
        <p:nvSpPr>
          <p:cNvPr id="22" name="Picture Placeholder 6"/>
          <p:cNvSpPr>
            <a:spLocks noGrp="1"/>
          </p:cNvSpPr>
          <p:nvPr>
            <p:ph type="pic" sz="quarter" idx="20"/>
          </p:nvPr>
        </p:nvSpPr>
        <p:spPr>
          <a:xfrm>
            <a:off x="2514600" y="553973"/>
            <a:ext cx="1250973" cy="500063"/>
          </a:xfrm>
          <a:solidFill>
            <a:schemeClr val="tx2"/>
          </a:solidFill>
        </p:spPr>
        <p:txBody>
          <a:bodyPr lIns="182880" tIns="91440" rtlCol="0">
            <a:noAutofit/>
          </a:bodyPr>
          <a:lstStyle>
            <a:lvl1pPr marL="0" indent="0" algn="l">
              <a:spcAft>
                <a:spcPts val="0"/>
              </a:spcAft>
              <a:buNone/>
              <a:defRPr sz="1100" b="1"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808577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 Grid - Red">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Picture Placeholder 8"/>
          <p:cNvSpPr>
            <a:spLocks noGrp="1"/>
          </p:cNvSpPr>
          <p:nvPr>
            <p:ph type="pic" sz="quarter" idx="13"/>
          </p:nvPr>
        </p:nvSpPr>
        <p:spPr>
          <a:xfrm>
            <a:off x="8717280"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8" name="Picture Placeholder 8"/>
          <p:cNvSpPr>
            <a:spLocks noGrp="1"/>
          </p:cNvSpPr>
          <p:nvPr>
            <p:ph type="pic" sz="quarter" idx="14"/>
          </p:nvPr>
        </p:nvSpPr>
        <p:spPr>
          <a:xfrm>
            <a:off x="5242776"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2" name="Picture Placeholder 8"/>
          <p:cNvSpPr>
            <a:spLocks noGrp="1"/>
          </p:cNvSpPr>
          <p:nvPr>
            <p:ph type="pic" sz="quarter" idx="15"/>
          </p:nvPr>
        </p:nvSpPr>
        <p:spPr>
          <a:xfrm>
            <a:off x="8717280"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3" name="Picture Placeholder 8"/>
          <p:cNvSpPr>
            <a:spLocks noGrp="1"/>
          </p:cNvSpPr>
          <p:nvPr>
            <p:ph type="pic" sz="quarter" idx="16"/>
          </p:nvPr>
        </p:nvSpPr>
        <p:spPr>
          <a:xfrm>
            <a:off x="5242776"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22" name="Text Placeholder 10"/>
          <p:cNvSpPr>
            <a:spLocks noGrp="1"/>
          </p:cNvSpPr>
          <p:nvPr>
            <p:ph type="body" sz="quarter" idx="30"/>
          </p:nvPr>
        </p:nvSpPr>
        <p:spPr>
          <a:xfrm>
            <a:off x="5242776" y="1280160"/>
            <a:ext cx="1691640" cy="1691640"/>
          </a:xfrm>
          <a:solidFill>
            <a:schemeClr val="accent4"/>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8" name="Text Placeholder 10"/>
          <p:cNvSpPr>
            <a:spLocks noGrp="1"/>
          </p:cNvSpPr>
          <p:nvPr>
            <p:ph type="body" sz="quarter" idx="39"/>
          </p:nvPr>
        </p:nvSpPr>
        <p:spPr>
          <a:xfrm>
            <a:off x="8717280" y="1280160"/>
            <a:ext cx="1691640" cy="1691640"/>
          </a:xfrm>
          <a:solidFill>
            <a:schemeClr val="accent4"/>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9" name="Text Placeholder 10"/>
          <p:cNvSpPr>
            <a:spLocks noGrp="1"/>
          </p:cNvSpPr>
          <p:nvPr>
            <p:ph type="body" sz="quarter" idx="40"/>
          </p:nvPr>
        </p:nvSpPr>
        <p:spPr>
          <a:xfrm>
            <a:off x="5242776" y="4253865"/>
            <a:ext cx="1691640" cy="1691640"/>
          </a:xfrm>
          <a:solidFill>
            <a:schemeClr val="accent4"/>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20" name="Text Placeholder 10"/>
          <p:cNvSpPr>
            <a:spLocks noGrp="1"/>
          </p:cNvSpPr>
          <p:nvPr>
            <p:ph type="body" sz="quarter" idx="41"/>
          </p:nvPr>
        </p:nvSpPr>
        <p:spPr>
          <a:xfrm>
            <a:off x="8717280" y="4253865"/>
            <a:ext cx="1691640" cy="1691640"/>
          </a:xfrm>
          <a:solidFill>
            <a:schemeClr val="accent4"/>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35932615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ow of 3 Icons - White">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2" name="Text Placeholder 9"/>
          <p:cNvSpPr>
            <a:spLocks noGrp="1"/>
          </p:cNvSpPr>
          <p:nvPr>
            <p:ph type="body" sz="quarter" idx="17"/>
          </p:nvPr>
        </p:nvSpPr>
        <p:spPr>
          <a:xfrm>
            <a:off x="4321122"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4321122"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6" name="Text Placeholder 9"/>
          <p:cNvSpPr>
            <a:spLocks noGrp="1"/>
          </p:cNvSpPr>
          <p:nvPr>
            <p:ph type="body" sz="quarter" idx="21"/>
          </p:nvPr>
        </p:nvSpPr>
        <p:spPr>
          <a:xfrm>
            <a:off x="8070603"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8070603"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4" name="Text Placeholder 10"/>
          <p:cNvSpPr>
            <a:spLocks noGrp="1"/>
          </p:cNvSpPr>
          <p:nvPr>
            <p:ph type="body" sz="quarter" idx="25"/>
          </p:nvPr>
        </p:nvSpPr>
        <p:spPr>
          <a:xfrm>
            <a:off x="571641" y="2043303"/>
            <a:ext cx="3538728" cy="3191256"/>
          </a:xfrm>
        </p:spPr>
        <p:txBody>
          <a:bodyPr/>
          <a:lstStyle>
            <a:lvl1pPr marL="0" indent="0">
              <a:buNone/>
              <a:defRPr/>
            </a:lvl1pPr>
          </a:lstStyle>
          <a:p>
            <a:pPr lvl="0"/>
            <a:r>
              <a:rPr lang="en-US"/>
              <a:t>Click to edit Master text styles</a:t>
            </a:r>
          </a:p>
        </p:txBody>
      </p:sp>
      <p:sp>
        <p:nvSpPr>
          <p:cNvPr id="15" name="Picture Placeholder 15"/>
          <p:cNvSpPr>
            <a:spLocks noGrp="1"/>
          </p:cNvSpPr>
          <p:nvPr>
            <p:ph type="pic" sz="quarter" idx="12"/>
          </p:nvPr>
        </p:nvSpPr>
        <p:spPr>
          <a:xfrm>
            <a:off x="1426605"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18" name="Text Placeholder 10"/>
          <p:cNvSpPr>
            <a:spLocks noGrp="1"/>
          </p:cNvSpPr>
          <p:nvPr>
            <p:ph type="body" sz="quarter" idx="26"/>
          </p:nvPr>
        </p:nvSpPr>
        <p:spPr>
          <a:xfrm>
            <a:off x="4321122" y="2043303"/>
            <a:ext cx="3538728" cy="3191256"/>
          </a:xfrm>
        </p:spPr>
        <p:txBody>
          <a:bodyPr/>
          <a:lstStyle>
            <a:lvl1pPr marL="0" indent="0">
              <a:buNone/>
              <a:defRPr/>
            </a:lvl1pPr>
          </a:lstStyle>
          <a:p>
            <a:pPr lvl="0"/>
            <a:r>
              <a:rPr lang="en-US"/>
              <a:t>Click to edit Master text styles</a:t>
            </a:r>
          </a:p>
        </p:txBody>
      </p:sp>
      <p:sp>
        <p:nvSpPr>
          <p:cNvPr id="19" name="Picture Placeholder 15"/>
          <p:cNvSpPr>
            <a:spLocks noGrp="1"/>
          </p:cNvSpPr>
          <p:nvPr>
            <p:ph type="pic" sz="quarter" idx="27"/>
          </p:nvPr>
        </p:nvSpPr>
        <p:spPr>
          <a:xfrm>
            <a:off x="5176086"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0" name="Text Placeholder 10"/>
          <p:cNvSpPr>
            <a:spLocks noGrp="1"/>
          </p:cNvSpPr>
          <p:nvPr>
            <p:ph type="body" sz="quarter" idx="28"/>
          </p:nvPr>
        </p:nvSpPr>
        <p:spPr>
          <a:xfrm>
            <a:off x="8070603" y="2043303"/>
            <a:ext cx="3538728" cy="3191256"/>
          </a:xfrm>
        </p:spPr>
        <p:txBody>
          <a:bodyPr/>
          <a:lstStyle>
            <a:lvl1pPr marL="0" indent="0">
              <a:buNone/>
              <a:defRPr/>
            </a:lvl1pPr>
          </a:lstStyle>
          <a:p>
            <a:pPr lvl="0"/>
            <a:r>
              <a:rPr lang="en-US"/>
              <a:t>Click to edit Master text styles</a:t>
            </a:r>
          </a:p>
        </p:txBody>
      </p:sp>
      <p:sp>
        <p:nvSpPr>
          <p:cNvPr id="21" name="Picture Placeholder 15"/>
          <p:cNvSpPr>
            <a:spLocks noGrp="1"/>
          </p:cNvSpPr>
          <p:nvPr>
            <p:ph type="pic" sz="quarter" idx="29"/>
          </p:nvPr>
        </p:nvSpPr>
        <p:spPr>
          <a:xfrm>
            <a:off x="8925567"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5331376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ow of 3 Icons - Red/Burgund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2" name="Text Placeholder 9"/>
          <p:cNvSpPr>
            <a:spLocks noGrp="1"/>
          </p:cNvSpPr>
          <p:nvPr>
            <p:ph type="body" sz="quarter" idx="17"/>
          </p:nvPr>
        </p:nvSpPr>
        <p:spPr>
          <a:xfrm>
            <a:off x="4321122"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4321122"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6" name="Text Placeholder 9"/>
          <p:cNvSpPr>
            <a:spLocks noGrp="1"/>
          </p:cNvSpPr>
          <p:nvPr>
            <p:ph type="body" sz="quarter" idx="21"/>
          </p:nvPr>
        </p:nvSpPr>
        <p:spPr>
          <a:xfrm>
            <a:off x="8070603"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8070603"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4" name="Text Placeholder 10"/>
          <p:cNvSpPr>
            <a:spLocks noGrp="1"/>
          </p:cNvSpPr>
          <p:nvPr>
            <p:ph type="body" sz="quarter" idx="25"/>
          </p:nvPr>
        </p:nvSpPr>
        <p:spPr>
          <a:xfrm>
            <a:off x="571641" y="2043303"/>
            <a:ext cx="3538728" cy="3191256"/>
          </a:xfrm>
          <a:solidFill>
            <a:schemeClr val="accent1"/>
          </a:solidFill>
          <a:ln w="12700">
            <a:noFill/>
          </a:ln>
        </p:spPr>
        <p:txBody>
          <a:bodyPr/>
          <a:lstStyle>
            <a:lvl1pPr marL="0" indent="0">
              <a:buNone/>
              <a:defRPr/>
            </a:lvl1pPr>
          </a:lstStyle>
          <a:p>
            <a:pPr lvl="0"/>
            <a:r>
              <a:rPr lang="en-US"/>
              <a:t>Click to edit Master text styles</a:t>
            </a:r>
          </a:p>
        </p:txBody>
      </p:sp>
      <p:sp>
        <p:nvSpPr>
          <p:cNvPr id="15" name="Picture Placeholder 15"/>
          <p:cNvSpPr>
            <a:spLocks noGrp="1"/>
          </p:cNvSpPr>
          <p:nvPr>
            <p:ph type="pic" sz="quarter" idx="12"/>
          </p:nvPr>
        </p:nvSpPr>
        <p:spPr>
          <a:xfrm>
            <a:off x="1426605"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18" name="Text Placeholder 10"/>
          <p:cNvSpPr>
            <a:spLocks noGrp="1"/>
          </p:cNvSpPr>
          <p:nvPr>
            <p:ph type="body" sz="quarter" idx="26"/>
          </p:nvPr>
        </p:nvSpPr>
        <p:spPr>
          <a:xfrm>
            <a:off x="4321122" y="2043303"/>
            <a:ext cx="3538728" cy="3191256"/>
          </a:xfrm>
          <a:solidFill>
            <a:schemeClr val="accent4"/>
          </a:solidFill>
          <a:ln w="12700">
            <a:noFill/>
          </a:ln>
        </p:spPr>
        <p:txBody>
          <a:bodyPr/>
          <a:lstStyle>
            <a:lvl1pPr marL="0" indent="0">
              <a:buNone/>
              <a:defRPr/>
            </a:lvl1pPr>
          </a:lstStyle>
          <a:p>
            <a:pPr lvl="0"/>
            <a:r>
              <a:rPr lang="en-US"/>
              <a:t>Click to edit Master text styles</a:t>
            </a:r>
          </a:p>
        </p:txBody>
      </p:sp>
      <p:sp>
        <p:nvSpPr>
          <p:cNvPr id="19" name="Picture Placeholder 15"/>
          <p:cNvSpPr>
            <a:spLocks noGrp="1"/>
          </p:cNvSpPr>
          <p:nvPr>
            <p:ph type="pic" sz="quarter" idx="27"/>
          </p:nvPr>
        </p:nvSpPr>
        <p:spPr>
          <a:xfrm>
            <a:off x="5176086"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0" name="Text Placeholder 10"/>
          <p:cNvSpPr>
            <a:spLocks noGrp="1"/>
          </p:cNvSpPr>
          <p:nvPr>
            <p:ph type="body" sz="quarter" idx="28"/>
          </p:nvPr>
        </p:nvSpPr>
        <p:spPr>
          <a:xfrm>
            <a:off x="8070603" y="2043303"/>
            <a:ext cx="3538728" cy="3191256"/>
          </a:xfrm>
          <a:solidFill>
            <a:schemeClr val="accent1"/>
          </a:solidFill>
          <a:ln w="12700">
            <a:noFill/>
          </a:ln>
        </p:spPr>
        <p:txBody>
          <a:bodyPr/>
          <a:lstStyle>
            <a:lvl1pPr marL="0" indent="0">
              <a:buNone/>
              <a:defRPr/>
            </a:lvl1pPr>
          </a:lstStyle>
          <a:p>
            <a:pPr lvl="0"/>
            <a:r>
              <a:rPr lang="en-US"/>
              <a:t>Click to edit Master text styles</a:t>
            </a:r>
          </a:p>
        </p:txBody>
      </p:sp>
      <p:sp>
        <p:nvSpPr>
          <p:cNvPr id="21" name="Picture Placeholder 15"/>
          <p:cNvSpPr>
            <a:spLocks noGrp="1"/>
          </p:cNvSpPr>
          <p:nvPr>
            <p:ph type="pic" sz="quarter" idx="29"/>
          </p:nvPr>
        </p:nvSpPr>
        <p:spPr>
          <a:xfrm>
            <a:off x="8925567"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0287140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ow of 4 Icons - White">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4680203"/>
            <a:ext cx="2597150" cy="354711"/>
          </a:xfrm>
        </p:spPr>
        <p:txBody>
          <a:bodyPr/>
          <a:lstStyle>
            <a:lvl1pPr marL="0" indent="0" algn="ctr">
              <a:spcAft>
                <a:spcPts val="0"/>
              </a:spcAft>
              <a:buNone/>
              <a:defRPr sz="1000" b="0" i="0">
                <a:solidFill>
                  <a:schemeClr val="tx1"/>
                </a:solidFill>
                <a:latin typeface="+mn-lt"/>
              </a:defRPr>
            </a:lvl1pPr>
          </a:lstStyle>
          <a:p>
            <a:pPr lvl="0"/>
            <a:r>
              <a:rPr lang="en-US"/>
              <a:t>Click to edit Master text styles</a:t>
            </a:r>
          </a:p>
          <a:p>
            <a:pPr lvl="1"/>
            <a:r>
              <a:rPr lang="en-US"/>
              <a:t>Second level</a:t>
            </a:r>
          </a:p>
        </p:txBody>
      </p:sp>
      <p:sp>
        <p:nvSpPr>
          <p:cNvPr id="12" name="Text Placeholder 9"/>
          <p:cNvSpPr>
            <a:spLocks noGrp="1"/>
          </p:cNvSpPr>
          <p:nvPr>
            <p:ph type="body" sz="quarter" idx="17"/>
          </p:nvPr>
        </p:nvSpPr>
        <p:spPr>
          <a:xfrm>
            <a:off x="3384009"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3384009"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4" name="Text Placeholder 9"/>
          <p:cNvSpPr>
            <a:spLocks noGrp="1"/>
          </p:cNvSpPr>
          <p:nvPr>
            <p:ph type="body" sz="quarter" idx="19"/>
          </p:nvPr>
        </p:nvSpPr>
        <p:spPr>
          <a:xfrm>
            <a:off x="6196377"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5" name="Text Placeholder 9"/>
          <p:cNvSpPr>
            <a:spLocks noGrp="1"/>
          </p:cNvSpPr>
          <p:nvPr>
            <p:ph type="body" sz="quarter" idx="20"/>
          </p:nvPr>
        </p:nvSpPr>
        <p:spPr>
          <a:xfrm>
            <a:off x="6196377"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6" name="Text Placeholder 9"/>
          <p:cNvSpPr>
            <a:spLocks noGrp="1"/>
          </p:cNvSpPr>
          <p:nvPr>
            <p:ph type="body" sz="quarter" idx="21"/>
          </p:nvPr>
        </p:nvSpPr>
        <p:spPr>
          <a:xfrm>
            <a:off x="9010022"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9008745"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9" name="Text Placeholder 10"/>
          <p:cNvSpPr>
            <a:spLocks noGrp="1"/>
          </p:cNvSpPr>
          <p:nvPr>
            <p:ph type="body" sz="quarter" idx="25"/>
          </p:nvPr>
        </p:nvSpPr>
        <p:spPr>
          <a:xfrm>
            <a:off x="571641" y="2043303"/>
            <a:ext cx="2596896" cy="2359152"/>
          </a:xfrm>
        </p:spPr>
        <p:txBody>
          <a:bodyPr/>
          <a:lstStyle>
            <a:lvl1pPr marL="0" indent="0">
              <a:buNone/>
              <a:defRPr/>
            </a:lvl1pPr>
          </a:lstStyle>
          <a:p>
            <a:pPr lvl="0"/>
            <a:r>
              <a:rPr lang="en-US"/>
              <a:t>Click to edit Master text styles</a:t>
            </a:r>
          </a:p>
        </p:txBody>
      </p:sp>
      <p:sp>
        <p:nvSpPr>
          <p:cNvPr id="6" name="Picture Placeholder 15"/>
          <p:cNvSpPr>
            <a:spLocks noGrp="1"/>
          </p:cNvSpPr>
          <p:nvPr>
            <p:ph type="pic" sz="quarter" idx="12"/>
          </p:nvPr>
        </p:nvSpPr>
        <p:spPr>
          <a:xfrm>
            <a:off x="1138569"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0" name="Text Placeholder 10"/>
          <p:cNvSpPr>
            <a:spLocks noGrp="1"/>
          </p:cNvSpPr>
          <p:nvPr>
            <p:ph type="body" sz="quarter" idx="26"/>
          </p:nvPr>
        </p:nvSpPr>
        <p:spPr>
          <a:xfrm>
            <a:off x="3384945" y="2043303"/>
            <a:ext cx="2596896" cy="2359152"/>
          </a:xfrm>
        </p:spPr>
        <p:txBody>
          <a:bodyPr/>
          <a:lstStyle>
            <a:lvl1pPr marL="0" indent="0">
              <a:buNone/>
              <a:defRPr/>
            </a:lvl1pPr>
          </a:lstStyle>
          <a:p>
            <a:pPr lvl="0"/>
            <a:r>
              <a:rPr lang="en-US"/>
              <a:t>Click to edit Master text styles</a:t>
            </a:r>
          </a:p>
        </p:txBody>
      </p:sp>
      <p:sp>
        <p:nvSpPr>
          <p:cNvPr id="21" name="Picture Placeholder 15"/>
          <p:cNvSpPr>
            <a:spLocks noGrp="1"/>
          </p:cNvSpPr>
          <p:nvPr>
            <p:ph type="pic" sz="quarter" idx="27"/>
          </p:nvPr>
        </p:nvSpPr>
        <p:spPr>
          <a:xfrm>
            <a:off x="3951873"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2" name="Text Placeholder 10"/>
          <p:cNvSpPr>
            <a:spLocks noGrp="1"/>
          </p:cNvSpPr>
          <p:nvPr>
            <p:ph type="body" sz="quarter" idx="28"/>
          </p:nvPr>
        </p:nvSpPr>
        <p:spPr>
          <a:xfrm>
            <a:off x="6198249" y="2043303"/>
            <a:ext cx="2596896" cy="2359152"/>
          </a:xfrm>
        </p:spPr>
        <p:txBody>
          <a:bodyPr/>
          <a:lstStyle>
            <a:lvl1pPr marL="0" indent="0">
              <a:buNone/>
              <a:defRPr/>
            </a:lvl1pPr>
          </a:lstStyle>
          <a:p>
            <a:pPr lvl="0"/>
            <a:r>
              <a:rPr lang="en-US"/>
              <a:t>Click to edit Master text styles</a:t>
            </a:r>
          </a:p>
        </p:txBody>
      </p:sp>
      <p:sp>
        <p:nvSpPr>
          <p:cNvPr id="23" name="Picture Placeholder 15"/>
          <p:cNvSpPr>
            <a:spLocks noGrp="1"/>
          </p:cNvSpPr>
          <p:nvPr>
            <p:ph type="pic" sz="quarter" idx="29"/>
          </p:nvPr>
        </p:nvSpPr>
        <p:spPr>
          <a:xfrm>
            <a:off x="6765177"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4" name="Text Placeholder 10"/>
          <p:cNvSpPr>
            <a:spLocks noGrp="1"/>
          </p:cNvSpPr>
          <p:nvPr>
            <p:ph type="body" sz="quarter" idx="30"/>
          </p:nvPr>
        </p:nvSpPr>
        <p:spPr>
          <a:xfrm>
            <a:off x="9010149" y="2043303"/>
            <a:ext cx="2596896" cy="2359152"/>
          </a:xfrm>
        </p:spPr>
        <p:txBody>
          <a:bodyPr/>
          <a:lstStyle>
            <a:lvl1pPr marL="0" indent="0">
              <a:buNone/>
              <a:defRPr/>
            </a:lvl1pPr>
          </a:lstStyle>
          <a:p>
            <a:pPr lvl="0"/>
            <a:r>
              <a:rPr lang="en-US"/>
              <a:t>Click to edit Master text styles</a:t>
            </a:r>
          </a:p>
        </p:txBody>
      </p:sp>
      <p:sp>
        <p:nvSpPr>
          <p:cNvPr id="25" name="Picture Placeholder 15"/>
          <p:cNvSpPr>
            <a:spLocks noGrp="1"/>
          </p:cNvSpPr>
          <p:nvPr>
            <p:ph type="pic" sz="quarter" idx="31"/>
          </p:nvPr>
        </p:nvSpPr>
        <p:spPr>
          <a:xfrm>
            <a:off x="9577077"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1611503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ow of 4 Icons - Red/Burgund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4680203"/>
            <a:ext cx="2597150" cy="354711"/>
          </a:xfrm>
        </p:spPr>
        <p:txBody>
          <a:bodyPr/>
          <a:lstStyle>
            <a:lvl1pPr marL="0" indent="0" algn="ctr">
              <a:spcAft>
                <a:spcPts val="0"/>
              </a:spcAft>
              <a:buNone/>
              <a:defRPr sz="1000" b="0" i="0">
                <a:solidFill>
                  <a:schemeClr val="tx1"/>
                </a:solidFill>
                <a:latin typeface="+mn-lt"/>
              </a:defRPr>
            </a:lvl1pPr>
          </a:lstStyle>
          <a:p>
            <a:pPr lvl="0"/>
            <a:r>
              <a:rPr lang="en-US"/>
              <a:t>Click to edit Master text styles</a:t>
            </a:r>
          </a:p>
          <a:p>
            <a:pPr lvl="1"/>
            <a:r>
              <a:rPr lang="en-US"/>
              <a:t>Second level</a:t>
            </a:r>
          </a:p>
        </p:txBody>
      </p:sp>
      <p:sp>
        <p:nvSpPr>
          <p:cNvPr id="12" name="Text Placeholder 9"/>
          <p:cNvSpPr>
            <a:spLocks noGrp="1"/>
          </p:cNvSpPr>
          <p:nvPr>
            <p:ph type="body" sz="quarter" idx="17"/>
          </p:nvPr>
        </p:nvSpPr>
        <p:spPr>
          <a:xfrm>
            <a:off x="3384009"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3384009"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4" name="Text Placeholder 9"/>
          <p:cNvSpPr>
            <a:spLocks noGrp="1"/>
          </p:cNvSpPr>
          <p:nvPr>
            <p:ph type="body" sz="quarter" idx="19"/>
          </p:nvPr>
        </p:nvSpPr>
        <p:spPr>
          <a:xfrm>
            <a:off x="6196377"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5" name="Text Placeholder 9"/>
          <p:cNvSpPr>
            <a:spLocks noGrp="1"/>
          </p:cNvSpPr>
          <p:nvPr>
            <p:ph type="body" sz="quarter" idx="20"/>
          </p:nvPr>
        </p:nvSpPr>
        <p:spPr>
          <a:xfrm>
            <a:off x="6196377"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6" name="Text Placeholder 9"/>
          <p:cNvSpPr>
            <a:spLocks noGrp="1"/>
          </p:cNvSpPr>
          <p:nvPr>
            <p:ph type="body" sz="quarter" idx="21"/>
          </p:nvPr>
        </p:nvSpPr>
        <p:spPr>
          <a:xfrm>
            <a:off x="9010022"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9008745"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9" name="Text Placeholder 10"/>
          <p:cNvSpPr>
            <a:spLocks noGrp="1"/>
          </p:cNvSpPr>
          <p:nvPr>
            <p:ph type="body" sz="quarter" idx="25"/>
          </p:nvPr>
        </p:nvSpPr>
        <p:spPr>
          <a:xfrm>
            <a:off x="571641" y="2043303"/>
            <a:ext cx="2596896" cy="2359152"/>
          </a:xfrm>
          <a:solidFill>
            <a:schemeClr val="accent1"/>
          </a:solidFill>
          <a:ln w="12700">
            <a:noFill/>
          </a:ln>
        </p:spPr>
        <p:txBody>
          <a:bodyPr/>
          <a:lstStyle>
            <a:lvl1pPr marL="0" indent="0">
              <a:buNone/>
              <a:defRPr/>
            </a:lvl1pPr>
          </a:lstStyle>
          <a:p>
            <a:pPr lvl="0"/>
            <a:r>
              <a:rPr lang="en-US"/>
              <a:t>Click to edit Master text styles</a:t>
            </a:r>
          </a:p>
        </p:txBody>
      </p:sp>
      <p:sp>
        <p:nvSpPr>
          <p:cNvPr id="6" name="Picture Placeholder 15"/>
          <p:cNvSpPr>
            <a:spLocks noGrp="1"/>
          </p:cNvSpPr>
          <p:nvPr>
            <p:ph type="pic" sz="quarter" idx="12"/>
          </p:nvPr>
        </p:nvSpPr>
        <p:spPr>
          <a:xfrm>
            <a:off x="1138569"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0" name="Text Placeholder 10"/>
          <p:cNvSpPr>
            <a:spLocks noGrp="1"/>
          </p:cNvSpPr>
          <p:nvPr>
            <p:ph type="body" sz="quarter" idx="26"/>
          </p:nvPr>
        </p:nvSpPr>
        <p:spPr>
          <a:xfrm>
            <a:off x="3384945" y="2043303"/>
            <a:ext cx="2596896" cy="2359152"/>
          </a:xfrm>
          <a:solidFill>
            <a:schemeClr val="accent4"/>
          </a:solidFill>
          <a:ln w="12700">
            <a:noFill/>
          </a:ln>
        </p:spPr>
        <p:txBody>
          <a:bodyPr/>
          <a:lstStyle>
            <a:lvl1pPr marL="0" indent="0">
              <a:buNone/>
              <a:defRPr/>
            </a:lvl1pPr>
          </a:lstStyle>
          <a:p>
            <a:pPr lvl="0"/>
            <a:r>
              <a:rPr lang="en-US"/>
              <a:t>Click to edit Master text styles</a:t>
            </a:r>
          </a:p>
        </p:txBody>
      </p:sp>
      <p:sp>
        <p:nvSpPr>
          <p:cNvPr id="21" name="Picture Placeholder 15"/>
          <p:cNvSpPr>
            <a:spLocks noGrp="1"/>
          </p:cNvSpPr>
          <p:nvPr>
            <p:ph type="pic" sz="quarter" idx="27"/>
          </p:nvPr>
        </p:nvSpPr>
        <p:spPr>
          <a:xfrm>
            <a:off x="3951873"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2" name="Text Placeholder 10"/>
          <p:cNvSpPr>
            <a:spLocks noGrp="1"/>
          </p:cNvSpPr>
          <p:nvPr>
            <p:ph type="body" sz="quarter" idx="28"/>
          </p:nvPr>
        </p:nvSpPr>
        <p:spPr>
          <a:xfrm>
            <a:off x="6198249" y="2043303"/>
            <a:ext cx="2596896" cy="2359152"/>
          </a:xfrm>
          <a:solidFill>
            <a:schemeClr val="accent1"/>
          </a:solidFill>
          <a:ln w="12700">
            <a:noFill/>
          </a:ln>
        </p:spPr>
        <p:txBody>
          <a:bodyPr/>
          <a:lstStyle>
            <a:lvl1pPr marL="0" indent="0">
              <a:buNone/>
              <a:defRPr/>
            </a:lvl1pPr>
          </a:lstStyle>
          <a:p>
            <a:pPr lvl="0"/>
            <a:r>
              <a:rPr lang="en-US"/>
              <a:t>Click to edit Master text styles</a:t>
            </a:r>
          </a:p>
        </p:txBody>
      </p:sp>
      <p:sp>
        <p:nvSpPr>
          <p:cNvPr id="23" name="Picture Placeholder 15"/>
          <p:cNvSpPr>
            <a:spLocks noGrp="1"/>
          </p:cNvSpPr>
          <p:nvPr>
            <p:ph type="pic" sz="quarter" idx="29"/>
          </p:nvPr>
        </p:nvSpPr>
        <p:spPr>
          <a:xfrm>
            <a:off x="6765177"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4" name="Text Placeholder 10"/>
          <p:cNvSpPr>
            <a:spLocks noGrp="1"/>
          </p:cNvSpPr>
          <p:nvPr>
            <p:ph type="body" sz="quarter" idx="30"/>
          </p:nvPr>
        </p:nvSpPr>
        <p:spPr>
          <a:xfrm>
            <a:off x="9010149" y="2043303"/>
            <a:ext cx="2596896" cy="2359152"/>
          </a:xfrm>
          <a:solidFill>
            <a:schemeClr val="accent4"/>
          </a:solidFill>
          <a:ln w="12700">
            <a:noFill/>
          </a:ln>
        </p:spPr>
        <p:txBody>
          <a:bodyPr/>
          <a:lstStyle>
            <a:lvl1pPr marL="0" indent="0">
              <a:buNone/>
              <a:defRPr/>
            </a:lvl1pPr>
          </a:lstStyle>
          <a:p>
            <a:pPr lvl="0"/>
            <a:r>
              <a:rPr lang="en-US"/>
              <a:t>Click to edit Master text styles</a:t>
            </a:r>
          </a:p>
        </p:txBody>
      </p:sp>
      <p:sp>
        <p:nvSpPr>
          <p:cNvPr id="25" name="Picture Placeholder 15"/>
          <p:cNvSpPr>
            <a:spLocks noGrp="1"/>
          </p:cNvSpPr>
          <p:nvPr>
            <p:ph type="pic" sz="quarter" idx="31"/>
          </p:nvPr>
        </p:nvSpPr>
        <p:spPr>
          <a:xfrm>
            <a:off x="9577077"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376788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ow of 6 Icons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9" name="Text Placeholder 9"/>
          <p:cNvSpPr>
            <a:spLocks noGrp="1"/>
          </p:cNvSpPr>
          <p:nvPr>
            <p:ph type="body" sz="quarter" idx="18"/>
          </p:nvPr>
        </p:nvSpPr>
        <p:spPr>
          <a:xfrm>
            <a:off x="2442608"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0" name="Text Placeholder 9"/>
          <p:cNvSpPr>
            <a:spLocks noGrp="1"/>
          </p:cNvSpPr>
          <p:nvPr>
            <p:ph type="body" sz="quarter" idx="19"/>
          </p:nvPr>
        </p:nvSpPr>
        <p:spPr>
          <a:xfrm>
            <a:off x="2442608"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2" name="Text Placeholder 9"/>
          <p:cNvSpPr>
            <a:spLocks noGrp="1"/>
          </p:cNvSpPr>
          <p:nvPr>
            <p:ph type="body" sz="quarter" idx="21"/>
          </p:nvPr>
        </p:nvSpPr>
        <p:spPr>
          <a:xfrm>
            <a:off x="4313575"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3" name="Text Placeholder 9"/>
          <p:cNvSpPr>
            <a:spLocks noGrp="1"/>
          </p:cNvSpPr>
          <p:nvPr>
            <p:ph type="body" sz="quarter" idx="22"/>
          </p:nvPr>
        </p:nvSpPr>
        <p:spPr>
          <a:xfrm>
            <a:off x="4313575"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5" name="Text Placeholder 9"/>
          <p:cNvSpPr>
            <a:spLocks noGrp="1"/>
          </p:cNvSpPr>
          <p:nvPr>
            <p:ph type="body" sz="quarter" idx="24"/>
          </p:nvPr>
        </p:nvSpPr>
        <p:spPr>
          <a:xfrm>
            <a:off x="6184542"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6" name="Text Placeholder 9"/>
          <p:cNvSpPr>
            <a:spLocks noGrp="1"/>
          </p:cNvSpPr>
          <p:nvPr>
            <p:ph type="body" sz="quarter" idx="25"/>
          </p:nvPr>
        </p:nvSpPr>
        <p:spPr>
          <a:xfrm>
            <a:off x="6184542"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8" name="Text Placeholder 9"/>
          <p:cNvSpPr>
            <a:spLocks noGrp="1"/>
          </p:cNvSpPr>
          <p:nvPr>
            <p:ph type="body" sz="quarter" idx="27"/>
          </p:nvPr>
        </p:nvSpPr>
        <p:spPr>
          <a:xfrm>
            <a:off x="8055509"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9" name="Text Placeholder 9"/>
          <p:cNvSpPr>
            <a:spLocks noGrp="1"/>
          </p:cNvSpPr>
          <p:nvPr>
            <p:ph type="body" sz="quarter" idx="28"/>
          </p:nvPr>
        </p:nvSpPr>
        <p:spPr>
          <a:xfrm>
            <a:off x="8055509"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31" name="Text Placeholder 9"/>
          <p:cNvSpPr>
            <a:spLocks noGrp="1"/>
          </p:cNvSpPr>
          <p:nvPr>
            <p:ph type="body" sz="quarter" idx="30"/>
          </p:nvPr>
        </p:nvSpPr>
        <p:spPr>
          <a:xfrm>
            <a:off x="9926296"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32" name="Text Placeholder 9"/>
          <p:cNvSpPr>
            <a:spLocks noGrp="1"/>
          </p:cNvSpPr>
          <p:nvPr>
            <p:ph type="body" sz="quarter" idx="31"/>
          </p:nvPr>
        </p:nvSpPr>
        <p:spPr>
          <a:xfrm>
            <a:off x="9926296"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33" name="Text Placeholder 10"/>
          <p:cNvSpPr>
            <a:spLocks noGrp="1"/>
          </p:cNvSpPr>
          <p:nvPr>
            <p:ph type="body" sz="quarter" idx="32"/>
          </p:nvPr>
        </p:nvSpPr>
        <p:spPr>
          <a:xfrm>
            <a:off x="571641" y="2043303"/>
            <a:ext cx="1682496" cy="1517904"/>
          </a:xfrm>
        </p:spPr>
        <p:txBody>
          <a:bodyPr/>
          <a:lstStyle>
            <a:lvl1pPr marL="0" indent="0">
              <a:buNone/>
              <a:defRPr/>
            </a:lvl1pPr>
          </a:lstStyle>
          <a:p>
            <a:pPr lvl="0"/>
            <a:r>
              <a:rPr lang="en-US"/>
              <a:t>Click to edit Master text styles</a:t>
            </a:r>
          </a:p>
        </p:txBody>
      </p:sp>
      <p:sp>
        <p:nvSpPr>
          <p:cNvPr id="34" name="Picture Placeholder 15"/>
          <p:cNvSpPr>
            <a:spLocks noGrp="1"/>
          </p:cNvSpPr>
          <p:nvPr>
            <p:ph type="pic" sz="quarter" idx="12"/>
          </p:nvPr>
        </p:nvSpPr>
        <p:spPr>
          <a:xfrm>
            <a:off x="86424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35" name="Text Placeholder 10"/>
          <p:cNvSpPr>
            <a:spLocks noGrp="1"/>
          </p:cNvSpPr>
          <p:nvPr>
            <p:ph type="body" sz="quarter" idx="33"/>
          </p:nvPr>
        </p:nvSpPr>
        <p:spPr>
          <a:xfrm>
            <a:off x="2442536" y="2043303"/>
            <a:ext cx="1682496" cy="1517904"/>
          </a:xfrm>
        </p:spPr>
        <p:txBody>
          <a:bodyPr/>
          <a:lstStyle>
            <a:lvl1pPr marL="0" indent="0">
              <a:buNone/>
              <a:defRPr/>
            </a:lvl1pPr>
          </a:lstStyle>
          <a:p>
            <a:pPr lvl="0"/>
            <a:r>
              <a:rPr lang="en-US"/>
              <a:t>Click to edit Master text styles</a:t>
            </a:r>
          </a:p>
        </p:txBody>
      </p:sp>
      <p:sp>
        <p:nvSpPr>
          <p:cNvPr id="36" name="Picture Placeholder 15"/>
          <p:cNvSpPr>
            <a:spLocks noGrp="1"/>
          </p:cNvSpPr>
          <p:nvPr>
            <p:ph type="pic" sz="quarter" idx="34"/>
          </p:nvPr>
        </p:nvSpPr>
        <p:spPr>
          <a:xfrm>
            <a:off x="2735144"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37" name="Text Placeholder 10"/>
          <p:cNvSpPr>
            <a:spLocks noGrp="1"/>
          </p:cNvSpPr>
          <p:nvPr>
            <p:ph type="body" sz="quarter" idx="35"/>
          </p:nvPr>
        </p:nvSpPr>
        <p:spPr>
          <a:xfrm>
            <a:off x="4313431" y="2043303"/>
            <a:ext cx="1682496" cy="1517904"/>
          </a:xfrm>
        </p:spPr>
        <p:txBody>
          <a:bodyPr/>
          <a:lstStyle>
            <a:lvl1pPr marL="0" indent="0">
              <a:buNone/>
              <a:defRPr/>
            </a:lvl1pPr>
          </a:lstStyle>
          <a:p>
            <a:pPr lvl="0"/>
            <a:r>
              <a:rPr lang="en-US"/>
              <a:t>Click to edit Master text styles</a:t>
            </a:r>
          </a:p>
        </p:txBody>
      </p:sp>
      <p:sp>
        <p:nvSpPr>
          <p:cNvPr id="38" name="Picture Placeholder 15"/>
          <p:cNvSpPr>
            <a:spLocks noGrp="1"/>
          </p:cNvSpPr>
          <p:nvPr>
            <p:ph type="pic" sz="quarter" idx="36"/>
          </p:nvPr>
        </p:nvSpPr>
        <p:spPr>
          <a:xfrm>
            <a:off x="460603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39" name="Text Placeholder 10"/>
          <p:cNvSpPr>
            <a:spLocks noGrp="1"/>
          </p:cNvSpPr>
          <p:nvPr>
            <p:ph type="body" sz="quarter" idx="37"/>
          </p:nvPr>
        </p:nvSpPr>
        <p:spPr>
          <a:xfrm>
            <a:off x="6184326" y="2043303"/>
            <a:ext cx="1682496" cy="1517904"/>
          </a:xfrm>
        </p:spPr>
        <p:txBody>
          <a:bodyPr/>
          <a:lstStyle>
            <a:lvl1pPr marL="0" indent="0">
              <a:buNone/>
              <a:defRPr/>
            </a:lvl1pPr>
          </a:lstStyle>
          <a:p>
            <a:pPr lvl="0"/>
            <a:r>
              <a:rPr lang="en-US"/>
              <a:t>Click to edit Master text styles</a:t>
            </a:r>
          </a:p>
        </p:txBody>
      </p:sp>
      <p:sp>
        <p:nvSpPr>
          <p:cNvPr id="40" name="Picture Placeholder 15"/>
          <p:cNvSpPr>
            <a:spLocks noGrp="1"/>
          </p:cNvSpPr>
          <p:nvPr>
            <p:ph type="pic" sz="quarter" idx="38"/>
          </p:nvPr>
        </p:nvSpPr>
        <p:spPr>
          <a:xfrm>
            <a:off x="6476934"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41" name="Text Placeholder 10"/>
          <p:cNvSpPr>
            <a:spLocks noGrp="1"/>
          </p:cNvSpPr>
          <p:nvPr>
            <p:ph type="body" sz="quarter" idx="39"/>
          </p:nvPr>
        </p:nvSpPr>
        <p:spPr>
          <a:xfrm>
            <a:off x="8055221" y="2043303"/>
            <a:ext cx="1682496" cy="1517904"/>
          </a:xfrm>
        </p:spPr>
        <p:txBody>
          <a:bodyPr/>
          <a:lstStyle>
            <a:lvl1pPr marL="0" indent="0">
              <a:buNone/>
              <a:defRPr/>
            </a:lvl1pPr>
          </a:lstStyle>
          <a:p>
            <a:pPr lvl="0"/>
            <a:r>
              <a:rPr lang="en-US"/>
              <a:t>Click to edit Master text styles</a:t>
            </a:r>
          </a:p>
        </p:txBody>
      </p:sp>
      <p:sp>
        <p:nvSpPr>
          <p:cNvPr id="42" name="Picture Placeholder 15"/>
          <p:cNvSpPr>
            <a:spLocks noGrp="1"/>
          </p:cNvSpPr>
          <p:nvPr>
            <p:ph type="pic" sz="quarter" idx="40"/>
          </p:nvPr>
        </p:nvSpPr>
        <p:spPr>
          <a:xfrm>
            <a:off x="834782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43" name="Text Placeholder 10"/>
          <p:cNvSpPr>
            <a:spLocks noGrp="1"/>
          </p:cNvSpPr>
          <p:nvPr>
            <p:ph type="body" sz="quarter" idx="41"/>
          </p:nvPr>
        </p:nvSpPr>
        <p:spPr>
          <a:xfrm>
            <a:off x="9926117" y="2043303"/>
            <a:ext cx="1682496" cy="1517904"/>
          </a:xfrm>
        </p:spPr>
        <p:txBody>
          <a:bodyPr/>
          <a:lstStyle>
            <a:lvl1pPr marL="0" indent="0">
              <a:buNone/>
              <a:defRPr/>
            </a:lvl1pPr>
          </a:lstStyle>
          <a:p>
            <a:pPr lvl="0"/>
            <a:r>
              <a:rPr lang="en-US"/>
              <a:t>Click to edit Master text styles</a:t>
            </a:r>
          </a:p>
        </p:txBody>
      </p:sp>
      <p:sp>
        <p:nvSpPr>
          <p:cNvPr id="44" name="Picture Placeholder 15"/>
          <p:cNvSpPr>
            <a:spLocks noGrp="1"/>
          </p:cNvSpPr>
          <p:nvPr>
            <p:ph type="pic" sz="quarter" idx="42"/>
          </p:nvPr>
        </p:nvSpPr>
        <p:spPr>
          <a:xfrm>
            <a:off x="10218725"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9147683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ow of 6 Icons - Red/Burgun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9" name="Text Placeholder 9"/>
          <p:cNvSpPr>
            <a:spLocks noGrp="1"/>
          </p:cNvSpPr>
          <p:nvPr>
            <p:ph type="body" sz="quarter" idx="18"/>
          </p:nvPr>
        </p:nvSpPr>
        <p:spPr>
          <a:xfrm>
            <a:off x="2442608"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0" name="Text Placeholder 9"/>
          <p:cNvSpPr>
            <a:spLocks noGrp="1"/>
          </p:cNvSpPr>
          <p:nvPr>
            <p:ph type="body" sz="quarter" idx="19"/>
          </p:nvPr>
        </p:nvSpPr>
        <p:spPr>
          <a:xfrm>
            <a:off x="2442608"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2" name="Text Placeholder 9"/>
          <p:cNvSpPr>
            <a:spLocks noGrp="1"/>
          </p:cNvSpPr>
          <p:nvPr>
            <p:ph type="body" sz="quarter" idx="21"/>
          </p:nvPr>
        </p:nvSpPr>
        <p:spPr>
          <a:xfrm>
            <a:off x="4313575"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3" name="Text Placeholder 9"/>
          <p:cNvSpPr>
            <a:spLocks noGrp="1"/>
          </p:cNvSpPr>
          <p:nvPr>
            <p:ph type="body" sz="quarter" idx="22"/>
          </p:nvPr>
        </p:nvSpPr>
        <p:spPr>
          <a:xfrm>
            <a:off x="4313575"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5" name="Text Placeholder 9"/>
          <p:cNvSpPr>
            <a:spLocks noGrp="1"/>
          </p:cNvSpPr>
          <p:nvPr>
            <p:ph type="body" sz="quarter" idx="24"/>
          </p:nvPr>
        </p:nvSpPr>
        <p:spPr>
          <a:xfrm>
            <a:off x="6184542"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6" name="Text Placeholder 9"/>
          <p:cNvSpPr>
            <a:spLocks noGrp="1"/>
          </p:cNvSpPr>
          <p:nvPr>
            <p:ph type="body" sz="quarter" idx="25"/>
          </p:nvPr>
        </p:nvSpPr>
        <p:spPr>
          <a:xfrm>
            <a:off x="6184542"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8" name="Text Placeholder 9"/>
          <p:cNvSpPr>
            <a:spLocks noGrp="1"/>
          </p:cNvSpPr>
          <p:nvPr>
            <p:ph type="body" sz="quarter" idx="27"/>
          </p:nvPr>
        </p:nvSpPr>
        <p:spPr>
          <a:xfrm>
            <a:off x="8055509"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9" name="Text Placeholder 9"/>
          <p:cNvSpPr>
            <a:spLocks noGrp="1"/>
          </p:cNvSpPr>
          <p:nvPr>
            <p:ph type="body" sz="quarter" idx="28"/>
          </p:nvPr>
        </p:nvSpPr>
        <p:spPr>
          <a:xfrm>
            <a:off x="8055509"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31" name="Text Placeholder 9"/>
          <p:cNvSpPr>
            <a:spLocks noGrp="1"/>
          </p:cNvSpPr>
          <p:nvPr>
            <p:ph type="body" sz="quarter" idx="30"/>
          </p:nvPr>
        </p:nvSpPr>
        <p:spPr>
          <a:xfrm>
            <a:off x="9926296"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32" name="Text Placeholder 9"/>
          <p:cNvSpPr>
            <a:spLocks noGrp="1"/>
          </p:cNvSpPr>
          <p:nvPr>
            <p:ph type="body" sz="quarter" idx="31"/>
          </p:nvPr>
        </p:nvSpPr>
        <p:spPr>
          <a:xfrm>
            <a:off x="9926296"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33" name="Text Placeholder 10"/>
          <p:cNvSpPr>
            <a:spLocks noGrp="1"/>
          </p:cNvSpPr>
          <p:nvPr>
            <p:ph type="body" sz="quarter" idx="32"/>
          </p:nvPr>
        </p:nvSpPr>
        <p:spPr>
          <a:xfrm>
            <a:off x="571641" y="2043303"/>
            <a:ext cx="1682496" cy="1517904"/>
          </a:xfrm>
          <a:solidFill>
            <a:schemeClr val="accent1"/>
          </a:solidFill>
        </p:spPr>
        <p:txBody>
          <a:bodyPr/>
          <a:lstStyle>
            <a:lvl1pPr marL="0" indent="0">
              <a:buNone/>
              <a:defRPr/>
            </a:lvl1pPr>
          </a:lstStyle>
          <a:p>
            <a:pPr lvl="0"/>
            <a:r>
              <a:rPr lang="en-US"/>
              <a:t>Click to edit Master text styles</a:t>
            </a:r>
          </a:p>
        </p:txBody>
      </p:sp>
      <p:sp>
        <p:nvSpPr>
          <p:cNvPr id="34" name="Picture Placeholder 15"/>
          <p:cNvSpPr>
            <a:spLocks noGrp="1"/>
          </p:cNvSpPr>
          <p:nvPr>
            <p:ph type="pic" sz="quarter" idx="12"/>
          </p:nvPr>
        </p:nvSpPr>
        <p:spPr>
          <a:xfrm>
            <a:off x="86424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35" name="Text Placeholder 10"/>
          <p:cNvSpPr>
            <a:spLocks noGrp="1"/>
          </p:cNvSpPr>
          <p:nvPr>
            <p:ph type="body" sz="quarter" idx="33"/>
          </p:nvPr>
        </p:nvSpPr>
        <p:spPr>
          <a:xfrm>
            <a:off x="2442536" y="2043303"/>
            <a:ext cx="1682496" cy="1517904"/>
          </a:xfrm>
          <a:solidFill>
            <a:schemeClr val="accent4"/>
          </a:solidFill>
        </p:spPr>
        <p:txBody>
          <a:bodyPr/>
          <a:lstStyle>
            <a:lvl1pPr marL="0" indent="0">
              <a:buNone/>
              <a:defRPr/>
            </a:lvl1pPr>
          </a:lstStyle>
          <a:p>
            <a:pPr lvl="0"/>
            <a:r>
              <a:rPr lang="en-US"/>
              <a:t>Click to edit Master text styles</a:t>
            </a:r>
          </a:p>
        </p:txBody>
      </p:sp>
      <p:sp>
        <p:nvSpPr>
          <p:cNvPr id="36" name="Picture Placeholder 15"/>
          <p:cNvSpPr>
            <a:spLocks noGrp="1"/>
          </p:cNvSpPr>
          <p:nvPr>
            <p:ph type="pic" sz="quarter" idx="34"/>
          </p:nvPr>
        </p:nvSpPr>
        <p:spPr>
          <a:xfrm>
            <a:off x="2735144"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37" name="Text Placeholder 10"/>
          <p:cNvSpPr>
            <a:spLocks noGrp="1"/>
          </p:cNvSpPr>
          <p:nvPr>
            <p:ph type="body" sz="quarter" idx="35"/>
          </p:nvPr>
        </p:nvSpPr>
        <p:spPr>
          <a:xfrm>
            <a:off x="4313431" y="2043303"/>
            <a:ext cx="1682496" cy="1517904"/>
          </a:xfrm>
          <a:solidFill>
            <a:schemeClr val="accent1"/>
          </a:solidFill>
        </p:spPr>
        <p:txBody>
          <a:bodyPr/>
          <a:lstStyle>
            <a:lvl1pPr marL="0" indent="0">
              <a:buNone/>
              <a:defRPr/>
            </a:lvl1pPr>
          </a:lstStyle>
          <a:p>
            <a:pPr lvl="0"/>
            <a:r>
              <a:rPr lang="en-US"/>
              <a:t>Click to edit Master text styles</a:t>
            </a:r>
          </a:p>
        </p:txBody>
      </p:sp>
      <p:sp>
        <p:nvSpPr>
          <p:cNvPr id="38" name="Picture Placeholder 15"/>
          <p:cNvSpPr>
            <a:spLocks noGrp="1"/>
          </p:cNvSpPr>
          <p:nvPr>
            <p:ph type="pic" sz="quarter" idx="36"/>
          </p:nvPr>
        </p:nvSpPr>
        <p:spPr>
          <a:xfrm>
            <a:off x="460603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39" name="Text Placeholder 10"/>
          <p:cNvSpPr>
            <a:spLocks noGrp="1"/>
          </p:cNvSpPr>
          <p:nvPr>
            <p:ph type="body" sz="quarter" idx="37"/>
          </p:nvPr>
        </p:nvSpPr>
        <p:spPr>
          <a:xfrm>
            <a:off x="6184326" y="2043303"/>
            <a:ext cx="1682496" cy="1517904"/>
          </a:xfrm>
          <a:solidFill>
            <a:schemeClr val="accent4"/>
          </a:solidFill>
        </p:spPr>
        <p:txBody>
          <a:bodyPr/>
          <a:lstStyle>
            <a:lvl1pPr marL="0" indent="0">
              <a:buNone/>
              <a:defRPr/>
            </a:lvl1pPr>
          </a:lstStyle>
          <a:p>
            <a:pPr lvl="0"/>
            <a:r>
              <a:rPr lang="en-US"/>
              <a:t>Click to edit Master text styles</a:t>
            </a:r>
          </a:p>
        </p:txBody>
      </p:sp>
      <p:sp>
        <p:nvSpPr>
          <p:cNvPr id="40" name="Picture Placeholder 15"/>
          <p:cNvSpPr>
            <a:spLocks noGrp="1"/>
          </p:cNvSpPr>
          <p:nvPr>
            <p:ph type="pic" sz="quarter" idx="38"/>
          </p:nvPr>
        </p:nvSpPr>
        <p:spPr>
          <a:xfrm>
            <a:off x="6476934"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41" name="Text Placeholder 10"/>
          <p:cNvSpPr>
            <a:spLocks noGrp="1"/>
          </p:cNvSpPr>
          <p:nvPr>
            <p:ph type="body" sz="quarter" idx="39"/>
          </p:nvPr>
        </p:nvSpPr>
        <p:spPr>
          <a:xfrm>
            <a:off x="8055221" y="2043303"/>
            <a:ext cx="1682496" cy="1517904"/>
          </a:xfrm>
          <a:solidFill>
            <a:schemeClr val="accent1"/>
          </a:solidFill>
        </p:spPr>
        <p:txBody>
          <a:bodyPr/>
          <a:lstStyle>
            <a:lvl1pPr marL="0" indent="0">
              <a:buNone/>
              <a:defRPr/>
            </a:lvl1pPr>
          </a:lstStyle>
          <a:p>
            <a:pPr lvl="0"/>
            <a:r>
              <a:rPr lang="en-US"/>
              <a:t>Click to edit Master text styles</a:t>
            </a:r>
          </a:p>
        </p:txBody>
      </p:sp>
      <p:sp>
        <p:nvSpPr>
          <p:cNvPr id="42" name="Picture Placeholder 15"/>
          <p:cNvSpPr>
            <a:spLocks noGrp="1"/>
          </p:cNvSpPr>
          <p:nvPr>
            <p:ph type="pic" sz="quarter" idx="40"/>
          </p:nvPr>
        </p:nvSpPr>
        <p:spPr>
          <a:xfrm>
            <a:off x="834782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43" name="Text Placeholder 10"/>
          <p:cNvSpPr>
            <a:spLocks noGrp="1"/>
          </p:cNvSpPr>
          <p:nvPr>
            <p:ph type="body" sz="quarter" idx="41"/>
          </p:nvPr>
        </p:nvSpPr>
        <p:spPr>
          <a:xfrm>
            <a:off x="9926117" y="2043303"/>
            <a:ext cx="1682496" cy="1517904"/>
          </a:xfrm>
          <a:solidFill>
            <a:schemeClr val="accent4"/>
          </a:solidFill>
        </p:spPr>
        <p:txBody>
          <a:bodyPr/>
          <a:lstStyle>
            <a:lvl1pPr marL="0" indent="0">
              <a:buNone/>
              <a:defRPr/>
            </a:lvl1pPr>
          </a:lstStyle>
          <a:p>
            <a:pPr lvl="0"/>
            <a:r>
              <a:rPr lang="en-US"/>
              <a:t>Click to edit Master text styles</a:t>
            </a:r>
          </a:p>
        </p:txBody>
      </p:sp>
      <p:sp>
        <p:nvSpPr>
          <p:cNvPr id="44" name="Picture Placeholder 15"/>
          <p:cNvSpPr>
            <a:spLocks noGrp="1"/>
          </p:cNvSpPr>
          <p:nvPr>
            <p:ph type="pic" sz="quarter" idx="42"/>
          </p:nvPr>
        </p:nvSpPr>
        <p:spPr>
          <a:xfrm>
            <a:off x="10218725"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876417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con Grid - White">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5" name="Text Placeholder 3"/>
          <p:cNvSpPr>
            <a:spLocks noGrp="1"/>
          </p:cNvSpPr>
          <p:nvPr>
            <p:ph type="body" sz="quarter" idx="18"/>
          </p:nvPr>
        </p:nvSpPr>
        <p:spPr>
          <a:xfrm>
            <a:off x="8378371" y="573313"/>
            <a:ext cx="3127829" cy="2692401"/>
          </a:xfrm>
          <a:noFill/>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a:t>Click to edit Master text styles</a:t>
            </a:r>
          </a:p>
        </p:txBody>
      </p:sp>
      <p:sp>
        <p:nvSpPr>
          <p:cNvPr id="32" name="Text Placeholder 3"/>
          <p:cNvSpPr>
            <a:spLocks noGrp="1"/>
          </p:cNvSpPr>
          <p:nvPr>
            <p:ph type="body" sz="quarter" idx="28"/>
          </p:nvPr>
        </p:nvSpPr>
        <p:spPr>
          <a:xfrm>
            <a:off x="5249657" y="573313"/>
            <a:ext cx="3127829" cy="2692401"/>
          </a:xfrm>
          <a:noFill/>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a:t>Click to edit Master text styles</a:t>
            </a:r>
          </a:p>
        </p:txBody>
      </p:sp>
      <p:sp>
        <p:nvSpPr>
          <p:cNvPr id="33" name="Text Placeholder 3"/>
          <p:cNvSpPr>
            <a:spLocks noGrp="1"/>
          </p:cNvSpPr>
          <p:nvPr>
            <p:ph type="body" sz="quarter" idx="29"/>
          </p:nvPr>
        </p:nvSpPr>
        <p:spPr>
          <a:xfrm>
            <a:off x="8378371" y="3268980"/>
            <a:ext cx="3127829" cy="2692401"/>
          </a:xfrm>
          <a:noFill/>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a:t>Click to edit Master text styles</a:t>
            </a:r>
          </a:p>
        </p:txBody>
      </p:sp>
      <p:sp>
        <p:nvSpPr>
          <p:cNvPr id="34" name="Text Placeholder 3"/>
          <p:cNvSpPr>
            <a:spLocks noGrp="1"/>
          </p:cNvSpPr>
          <p:nvPr>
            <p:ph type="body" sz="quarter" idx="30"/>
          </p:nvPr>
        </p:nvSpPr>
        <p:spPr>
          <a:xfrm>
            <a:off x="5249657" y="3268980"/>
            <a:ext cx="3127829" cy="2692401"/>
          </a:xfrm>
          <a:noFill/>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a:t>Click to edit Master text styles</a:t>
            </a:r>
          </a:p>
        </p:txBody>
      </p:sp>
      <p:sp>
        <p:nvSpPr>
          <p:cNvPr id="22" name="Picture Placeholder 8"/>
          <p:cNvSpPr>
            <a:spLocks noGrp="1"/>
          </p:cNvSpPr>
          <p:nvPr>
            <p:ph type="pic" sz="quarter" idx="21"/>
          </p:nvPr>
        </p:nvSpPr>
        <p:spPr>
          <a:xfrm>
            <a:off x="6196351" y="886968"/>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a:t>Click icon to add picture</a:t>
            </a:r>
            <a:endParaRPr lang="en-US" noProof="0" dirty="0"/>
          </a:p>
        </p:txBody>
      </p:sp>
      <p:sp>
        <p:nvSpPr>
          <p:cNvPr id="30" name="Picture Placeholder 8"/>
          <p:cNvSpPr>
            <a:spLocks noGrp="1"/>
          </p:cNvSpPr>
          <p:nvPr>
            <p:ph type="pic" sz="quarter" idx="26"/>
          </p:nvPr>
        </p:nvSpPr>
        <p:spPr>
          <a:xfrm>
            <a:off x="6196351" y="3598450"/>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a:t>Click icon to add picture</a:t>
            </a:r>
            <a:endParaRPr lang="en-US" noProof="0" dirty="0"/>
          </a:p>
        </p:txBody>
      </p:sp>
      <p:sp>
        <p:nvSpPr>
          <p:cNvPr id="31" name="Picture Placeholder 8"/>
          <p:cNvSpPr>
            <a:spLocks noGrp="1"/>
          </p:cNvSpPr>
          <p:nvPr>
            <p:ph type="pic" sz="quarter" idx="27"/>
          </p:nvPr>
        </p:nvSpPr>
        <p:spPr>
          <a:xfrm>
            <a:off x="9325065" y="3598450"/>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a:t>Click icon to add picture</a:t>
            </a:r>
            <a:endParaRPr lang="en-US" noProof="0" dirty="0"/>
          </a:p>
        </p:txBody>
      </p:sp>
      <p:sp>
        <p:nvSpPr>
          <p:cNvPr id="29" name="Picture Placeholder 8"/>
          <p:cNvSpPr>
            <a:spLocks noGrp="1"/>
          </p:cNvSpPr>
          <p:nvPr>
            <p:ph type="pic" sz="quarter" idx="25"/>
          </p:nvPr>
        </p:nvSpPr>
        <p:spPr>
          <a:xfrm>
            <a:off x="9325065" y="886968"/>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2248764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con Grid - Red/Burgund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5" name="Text Placeholder 3"/>
          <p:cNvSpPr>
            <a:spLocks noGrp="1"/>
          </p:cNvSpPr>
          <p:nvPr>
            <p:ph type="body" sz="quarter" idx="18"/>
          </p:nvPr>
        </p:nvSpPr>
        <p:spPr>
          <a:xfrm>
            <a:off x="8378371" y="573313"/>
            <a:ext cx="3127829" cy="2692401"/>
          </a:xfrm>
          <a:solidFill>
            <a:schemeClr val="accent1"/>
          </a:solidFill>
          <a:ln w="12700">
            <a:noFill/>
          </a:ln>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32" name="Text Placeholder 3"/>
          <p:cNvSpPr>
            <a:spLocks noGrp="1"/>
          </p:cNvSpPr>
          <p:nvPr>
            <p:ph type="body" sz="quarter" idx="28"/>
          </p:nvPr>
        </p:nvSpPr>
        <p:spPr>
          <a:xfrm>
            <a:off x="5249657" y="573313"/>
            <a:ext cx="3127829" cy="2692401"/>
          </a:xfrm>
          <a:solidFill>
            <a:schemeClr val="accent4"/>
          </a:solidFill>
          <a:ln w="12700">
            <a:noFill/>
          </a:ln>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33" name="Text Placeholder 3"/>
          <p:cNvSpPr>
            <a:spLocks noGrp="1"/>
          </p:cNvSpPr>
          <p:nvPr>
            <p:ph type="body" sz="quarter" idx="29"/>
          </p:nvPr>
        </p:nvSpPr>
        <p:spPr>
          <a:xfrm>
            <a:off x="8378371" y="3268980"/>
            <a:ext cx="3127829" cy="2692401"/>
          </a:xfrm>
          <a:solidFill>
            <a:schemeClr val="accent4"/>
          </a:solidFill>
          <a:ln w="12700">
            <a:noFill/>
          </a:ln>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34" name="Text Placeholder 3"/>
          <p:cNvSpPr>
            <a:spLocks noGrp="1"/>
          </p:cNvSpPr>
          <p:nvPr>
            <p:ph type="body" sz="quarter" idx="30"/>
          </p:nvPr>
        </p:nvSpPr>
        <p:spPr>
          <a:xfrm>
            <a:off x="5249657" y="3268980"/>
            <a:ext cx="3127829" cy="2692401"/>
          </a:xfrm>
          <a:solidFill>
            <a:schemeClr val="accent1"/>
          </a:solidFill>
          <a:ln w="12700">
            <a:noFill/>
          </a:ln>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3" name="Picture Placeholder 8"/>
          <p:cNvSpPr>
            <a:spLocks noGrp="1"/>
          </p:cNvSpPr>
          <p:nvPr>
            <p:ph type="pic" sz="quarter" idx="21"/>
          </p:nvPr>
        </p:nvSpPr>
        <p:spPr>
          <a:xfrm>
            <a:off x="6196351" y="886968"/>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a:t>Click icon to add picture</a:t>
            </a:r>
            <a:endParaRPr lang="en-US" noProof="0" dirty="0"/>
          </a:p>
        </p:txBody>
      </p:sp>
      <p:sp>
        <p:nvSpPr>
          <p:cNvPr id="14" name="Picture Placeholder 8"/>
          <p:cNvSpPr>
            <a:spLocks noGrp="1"/>
          </p:cNvSpPr>
          <p:nvPr>
            <p:ph type="pic" sz="quarter" idx="26"/>
          </p:nvPr>
        </p:nvSpPr>
        <p:spPr>
          <a:xfrm>
            <a:off x="6196351" y="3598450"/>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a:t>Click icon to add picture</a:t>
            </a:r>
            <a:endParaRPr lang="en-US" noProof="0" dirty="0"/>
          </a:p>
        </p:txBody>
      </p:sp>
      <p:sp>
        <p:nvSpPr>
          <p:cNvPr id="16" name="Picture Placeholder 8"/>
          <p:cNvSpPr>
            <a:spLocks noGrp="1"/>
          </p:cNvSpPr>
          <p:nvPr>
            <p:ph type="pic" sz="quarter" idx="27"/>
          </p:nvPr>
        </p:nvSpPr>
        <p:spPr>
          <a:xfrm>
            <a:off x="9325065" y="3598450"/>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a:t>Click icon to add picture</a:t>
            </a:r>
            <a:endParaRPr lang="en-US" noProof="0" dirty="0"/>
          </a:p>
        </p:txBody>
      </p:sp>
      <p:sp>
        <p:nvSpPr>
          <p:cNvPr id="17" name="Picture Placeholder 8"/>
          <p:cNvSpPr>
            <a:spLocks noGrp="1"/>
          </p:cNvSpPr>
          <p:nvPr>
            <p:ph type="pic" sz="quarter" idx="25"/>
          </p:nvPr>
        </p:nvSpPr>
        <p:spPr>
          <a:xfrm>
            <a:off x="9325065" y="886968"/>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2513518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iography 1">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6187437" y="1676400"/>
            <a:ext cx="5433058" cy="4419600"/>
          </a:xfrm>
        </p:spPr>
        <p:txBody>
          <a:bodyPr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a:t>Click to edit Master text styles</a:t>
            </a:r>
          </a:p>
          <a:p>
            <a:pPr lvl="1"/>
            <a:r>
              <a:rPr lang="en-US"/>
              <a:t>Second level</a:t>
            </a:r>
          </a:p>
          <a:p>
            <a:pPr lvl="2"/>
            <a:r>
              <a:rPr lang="en-US"/>
              <a:t>Third level</a:t>
            </a:r>
          </a:p>
        </p:txBody>
      </p:sp>
      <p:sp>
        <p:nvSpPr>
          <p:cNvPr id="9" name="Picture Placeholder 8"/>
          <p:cNvSpPr>
            <a:spLocks noGrp="1"/>
          </p:cNvSpPr>
          <p:nvPr>
            <p:ph type="pic" sz="quarter" idx="12"/>
          </p:nvPr>
        </p:nvSpPr>
        <p:spPr>
          <a:xfrm>
            <a:off x="571500" y="587229"/>
            <a:ext cx="4478672" cy="5385732"/>
          </a:xfrm>
          <a:solidFill>
            <a:schemeClr val="tx2"/>
          </a:solidFill>
        </p:spPr>
        <p:txBody>
          <a:bodyPr tIns="1280160" rtlCol="0">
            <a:noAutofit/>
          </a:bodyPr>
          <a:lstStyle>
            <a:lvl1pPr marL="0" indent="0" algn="ctr">
              <a:spcAft>
                <a:spcPts val="0"/>
              </a:spcAft>
              <a:buNone/>
              <a:defRPr sz="3200" b="1" cap="all" baseline="0">
                <a:solidFill>
                  <a:srgbClr val="FF289F"/>
                </a:solidFill>
              </a:defRPr>
            </a:lvl1pPr>
          </a:lstStyle>
          <a:p>
            <a:pPr lvl="0"/>
            <a:r>
              <a:rPr lang="en-US" noProof="0"/>
              <a:t>Click icon to add picture</a:t>
            </a:r>
            <a:endParaRPr lang="en-US" noProof="0" dirty="0"/>
          </a:p>
        </p:txBody>
      </p:sp>
      <p:sp>
        <p:nvSpPr>
          <p:cNvPr id="8" name="Text Placeholder 8"/>
          <p:cNvSpPr>
            <a:spLocks noGrp="1"/>
          </p:cNvSpPr>
          <p:nvPr>
            <p:ph type="body" sz="quarter" idx="17"/>
          </p:nvPr>
        </p:nvSpPr>
        <p:spPr>
          <a:xfrm>
            <a:off x="6187438" y="587229"/>
            <a:ext cx="5431536" cy="274320"/>
          </a:xfrm>
        </p:spPr>
        <p:txBody>
          <a:bodyPr anchor="b"/>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a:t>Click to edit Master text styles</a:t>
            </a:r>
          </a:p>
        </p:txBody>
      </p:sp>
      <p:sp>
        <p:nvSpPr>
          <p:cNvPr id="10" name="Text Placeholder 6"/>
          <p:cNvSpPr>
            <a:spLocks noGrp="1"/>
          </p:cNvSpPr>
          <p:nvPr>
            <p:ph type="body" sz="quarter" idx="18"/>
          </p:nvPr>
        </p:nvSpPr>
        <p:spPr>
          <a:xfrm>
            <a:off x="6187438" y="954934"/>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2173491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7" name="Text Placeholder 6"/>
          <p:cNvSpPr>
            <a:spLocks noGrp="1"/>
          </p:cNvSpPr>
          <p:nvPr>
            <p:ph type="body" sz="quarter" idx="11"/>
          </p:nvPr>
        </p:nvSpPr>
        <p:spPr>
          <a:xfrm>
            <a:off x="571500"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6"/>
          <p:cNvSpPr>
            <a:spLocks noGrp="1"/>
          </p:cNvSpPr>
          <p:nvPr>
            <p:ph type="body" sz="quarter" idx="12"/>
          </p:nvPr>
        </p:nvSpPr>
        <p:spPr>
          <a:xfrm>
            <a:off x="4704588"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startAt="9"/>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2549600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iography 2">
    <p:spTree>
      <p:nvGrpSpPr>
        <p:cNvPr id="1" name=""/>
        <p:cNvGrpSpPr/>
        <p:nvPr/>
      </p:nvGrpSpPr>
      <p:grpSpPr>
        <a:xfrm>
          <a:off x="0" y="0"/>
          <a:ext cx="0" cy="0"/>
          <a:chOff x="0" y="0"/>
          <a:chExt cx="0" cy="0"/>
        </a:xfrm>
      </p:grpSpPr>
      <p:sp>
        <p:nvSpPr>
          <p:cNvPr id="13" name="Picture Placeholder 8"/>
          <p:cNvSpPr>
            <a:spLocks noGrp="1"/>
          </p:cNvSpPr>
          <p:nvPr>
            <p:ph type="pic" sz="quarter" idx="19"/>
          </p:nvPr>
        </p:nvSpPr>
        <p:spPr>
          <a:xfrm>
            <a:off x="7140302" y="587229"/>
            <a:ext cx="4478672" cy="5385732"/>
          </a:xfrm>
          <a:solidFill>
            <a:schemeClr val="tx2"/>
          </a:solidFill>
        </p:spPr>
        <p:txBody>
          <a:bodyPr tIns="1280160" rtlCol="0">
            <a:noAutofit/>
          </a:bodyPr>
          <a:lstStyle>
            <a:lvl1pPr marL="0" indent="0" algn="ctr">
              <a:spcAft>
                <a:spcPts val="0"/>
              </a:spcAft>
              <a:buNone/>
              <a:defRPr sz="3200" b="1" cap="all" baseline="0">
                <a:solidFill>
                  <a:srgbClr val="FF289F"/>
                </a:solidFill>
              </a:defRPr>
            </a:lvl1pPr>
          </a:lstStyle>
          <a:p>
            <a:pPr lvl="0"/>
            <a:r>
              <a:rPr lang="en-US" noProof="0"/>
              <a:t>Click icon to add picture</a:t>
            </a:r>
            <a:endParaRPr lang="en-US" noProof="0" dirty="0"/>
          </a:p>
        </p:txBody>
      </p:sp>
      <p:sp>
        <p:nvSpPr>
          <p:cNvPr id="6" name="Text Placeholder 6"/>
          <p:cNvSpPr>
            <a:spLocks noGrp="1"/>
          </p:cNvSpPr>
          <p:nvPr>
            <p:ph type="body" sz="quarter" idx="11"/>
          </p:nvPr>
        </p:nvSpPr>
        <p:spPr>
          <a:xfrm>
            <a:off x="573026" y="1676400"/>
            <a:ext cx="5433058" cy="4419600"/>
          </a:xfrm>
        </p:spPr>
        <p:txBody>
          <a:bodyPr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a:t>Click to edit Master text styles</a:t>
            </a:r>
          </a:p>
          <a:p>
            <a:pPr lvl="1"/>
            <a:r>
              <a:rPr lang="en-US"/>
              <a:t>Second level</a:t>
            </a:r>
          </a:p>
          <a:p>
            <a:pPr lvl="2"/>
            <a:r>
              <a:rPr lang="en-US"/>
              <a:t>Third level</a:t>
            </a:r>
          </a:p>
        </p:txBody>
      </p:sp>
      <p:sp>
        <p:nvSpPr>
          <p:cNvPr id="9" name="Text Placeholder 8"/>
          <p:cNvSpPr>
            <a:spLocks noGrp="1"/>
          </p:cNvSpPr>
          <p:nvPr>
            <p:ph type="body" sz="quarter" idx="17"/>
          </p:nvPr>
        </p:nvSpPr>
        <p:spPr>
          <a:xfrm>
            <a:off x="573027" y="587229"/>
            <a:ext cx="5431536" cy="274320"/>
          </a:xfrm>
        </p:spPr>
        <p:txBody>
          <a:bodyPr anchor="b"/>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a:t>Click to edit Master text styles</a:t>
            </a:r>
          </a:p>
        </p:txBody>
      </p:sp>
      <p:sp>
        <p:nvSpPr>
          <p:cNvPr id="11" name="Text Placeholder 6"/>
          <p:cNvSpPr>
            <a:spLocks noGrp="1"/>
          </p:cNvSpPr>
          <p:nvPr>
            <p:ph type="body" sz="quarter" idx="18"/>
          </p:nvPr>
        </p:nvSpPr>
        <p:spPr>
          <a:xfrm>
            <a:off x="573027" y="954934"/>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28526104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iography 3">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83690" y="1014984"/>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2796539" y="3156597"/>
            <a:ext cx="8823959" cy="2836836"/>
          </a:xfrm>
        </p:spPr>
        <p:txBody>
          <a:bodyPr numCol="2"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a:t>Click to edit Master text styles</a:t>
            </a:r>
          </a:p>
          <a:p>
            <a:pPr lvl="1"/>
            <a:r>
              <a:rPr lang="en-US"/>
              <a:t>Second level</a:t>
            </a:r>
          </a:p>
          <a:p>
            <a:pPr lvl="2"/>
            <a:r>
              <a:rPr lang="en-US"/>
              <a:t>Third level</a:t>
            </a:r>
          </a:p>
        </p:txBody>
      </p:sp>
      <p:sp>
        <p:nvSpPr>
          <p:cNvPr id="9" name="Picture Placeholder 8"/>
          <p:cNvSpPr>
            <a:spLocks noGrp="1"/>
          </p:cNvSpPr>
          <p:nvPr>
            <p:ph type="pic" sz="quarter" idx="12"/>
          </p:nvPr>
        </p:nvSpPr>
        <p:spPr>
          <a:xfrm>
            <a:off x="571501" y="2034066"/>
            <a:ext cx="1883664" cy="1883178"/>
          </a:xfrm>
          <a:solidFill>
            <a:schemeClr val="tx2"/>
          </a:solidFill>
        </p:spPr>
        <p:txBody>
          <a:bodyPr tIns="182880" rtlCol="0">
            <a:noAutofit/>
          </a:bodyPr>
          <a:lstStyle>
            <a:lvl1pPr marL="0" indent="0" algn="ctr">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1" name="Text Placeholder 8"/>
          <p:cNvSpPr>
            <a:spLocks noGrp="1"/>
          </p:cNvSpPr>
          <p:nvPr>
            <p:ph type="body" sz="quarter" idx="17"/>
          </p:nvPr>
        </p:nvSpPr>
        <p:spPr>
          <a:xfrm>
            <a:off x="2796539" y="2008666"/>
            <a:ext cx="5431536" cy="274320"/>
          </a:xfrm>
        </p:spPr>
        <p:txBody>
          <a:bodyPr anchor="b"/>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a:t>Click to edit Master text styles</a:t>
            </a:r>
          </a:p>
        </p:txBody>
      </p:sp>
      <p:sp>
        <p:nvSpPr>
          <p:cNvPr id="12" name="Text Placeholder 6"/>
          <p:cNvSpPr>
            <a:spLocks noGrp="1"/>
          </p:cNvSpPr>
          <p:nvPr>
            <p:ph type="body" sz="quarter" idx="18"/>
          </p:nvPr>
        </p:nvSpPr>
        <p:spPr>
          <a:xfrm>
            <a:off x="2796539" y="2376371"/>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2535667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Tree>
    <p:extLst>
      <p:ext uri="{BB962C8B-B14F-4D97-AF65-F5344CB8AC3E}">
        <p14:creationId xmlns:p14="http://schemas.microsoft.com/office/powerpoint/2010/main" val="314232209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w/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49314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51406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hank You - Square">
    <p:spTree>
      <p:nvGrpSpPr>
        <p:cNvPr id="1" name=""/>
        <p:cNvGrpSpPr/>
        <p:nvPr/>
      </p:nvGrpSpPr>
      <p:grpSpPr>
        <a:xfrm>
          <a:off x="0" y="0"/>
          <a:ext cx="0" cy="0"/>
          <a:chOff x="0" y="0"/>
          <a:chExt cx="0" cy="0"/>
        </a:xfrm>
      </p:grpSpPr>
      <p:pic>
        <p:nvPicPr>
          <p:cNvPr id="2" name="Picture 9">
            <a:extLst>
              <a:ext uri="{FF2B5EF4-FFF2-40B4-BE49-F238E27FC236}">
                <a16:creationId xmlns:a16="http://schemas.microsoft.com/office/drawing/2014/main" id="{92F0B7BD-DB2F-F8FB-1ED4-256A739C51D9}"/>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571500" y="571500"/>
            <a:ext cx="13906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Placeholder 10"/>
          <p:cNvSpPr>
            <a:spLocks noGrp="1"/>
          </p:cNvSpPr>
          <p:nvPr>
            <p:ph type="body" sz="quarter" idx="25"/>
          </p:nvPr>
        </p:nvSpPr>
        <p:spPr>
          <a:xfrm>
            <a:off x="6281928" y="573313"/>
            <a:ext cx="5330952" cy="5394960"/>
          </a:xfrm>
          <a:solidFill>
            <a:schemeClr val="bg1"/>
          </a:solidFill>
        </p:spPr>
        <p:txBody>
          <a:bodyPr/>
          <a:lstStyle>
            <a:lvl1pPr marL="0" indent="0">
              <a:buNone/>
              <a:defRPr/>
            </a:lvl1pPr>
          </a:lstStyle>
          <a:p>
            <a:pPr lvl="0"/>
            <a:r>
              <a:rPr lang="en-US"/>
              <a:t>Click to edit Master text styles</a:t>
            </a:r>
          </a:p>
        </p:txBody>
      </p:sp>
      <p:sp>
        <p:nvSpPr>
          <p:cNvPr id="18" name="Text Placeholder 20"/>
          <p:cNvSpPr>
            <a:spLocks noGrp="1"/>
          </p:cNvSpPr>
          <p:nvPr>
            <p:ph type="body" sz="quarter" idx="11"/>
          </p:nvPr>
        </p:nvSpPr>
        <p:spPr>
          <a:xfrm>
            <a:off x="6811390" y="4453128"/>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19" name="Text Placeholder 22"/>
          <p:cNvSpPr>
            <a:spLocks noGrp="1"/>
          </p:cNvSpPr>
          <p:nvPr>
            <p:ph type="body" sz="quarter" idx="12"/>
          </p:nvPr>
        </p:nvSpPr>
        <p:spPr>
          <a:xfrm>
            <a:off x="6811390" y="4608576"/>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2" name="Text Placeholder 20"/>
          <p:cNvSpPr>
            <a:spLocks noGrp="1"/>
          </p:cNvSpPr>
          <p:nvPr>
            <p:ph type="body" sz="quarter" idx="13"/>
          </p:nvPr>
        </p:nvSpPr>
        <p:spPr>
          <a:xfrm>
            <a:off x="9212460" y="4453128"/>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33" name="Text Placeholder 22"/>
          <p:cNvSpPr>
            <a:spLocks noGrp="1"/>
          </p:cNvSpPr>
          <p:nvPr>
            <p:ph type="body" sz="quarter" idx="14"/>
          </p:nvPr>
        </p:nvSpPr>
        <p:spPr>
          <a:xfrm>
            <a:off x="9212460" y="4608576"/>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4" name="Text Placeholder 20"/>
          <p:cNvSpPr>
            <a:spLocks noGrp="1"/>
          </p:cNvSpPr>
          <p:nvPr>
            <p:ph type="body" sz="quarter" idx="15"/>
          </p:nvPr>
        </p:nvSpPr>
        <p:spPr>
          <a:xfrm>
            <a:off x="6811390" y="5065776"/>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35" name="Text Placeholder 22"/>
          <p:cNvSpPr>
            <a:spLocks noGrp="1"/>
          </p:cNvSpPr>
          <p:nvPr>
            <p:ph type="body" sz="quarter" idx="16"/>
          </p:nvPr>
        </p:nvSpPr>
        <p:spPr>
          <a:xfrm>
            <a:off x="6811390" y="5230368"/>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6" name="Text Placeholder 20"/>
          <p:cNvSpPr>
            <a:spLocks noGrp="1"/>
          </p:cNvSpPr>
          <p:nvPr>
            <p:ph type="body" sz="quarter" idx="17"/>
          </p:nvPr>
        </p:nvSpPr>
        <p:spPr>
          <a:xfrm>
            <a:off x="9212460" y="5065776"/>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37" name="Text Placeholder 22"/>
          <p:cNvSpPr>
            <a:spLocks noGrp="1"/>
          </p:cNvSpPr>
          <p:nvPr>
            <p:ph type="body" sz="quarter" idx="18"/>
          </p:nvPr>
        </p:nvSpPr>
        <p:spPr>
          <a:xfrm>
            <a:off x="9212460" y="5230368"/>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8" name="Text Placeholder 2"/>
          <p:cNvSpPr>
            <a:spLocks noGrp="1"/>
          </p:cNvSpPr>
          <p:nvPr>
            <p:ph type="body" idx="1"/>
          </p:nvPr>
        </p:nvSpPr>
        <p:spPr>
          <a:xfrm>
            <a:off x="6812280" y="1508760"/>
            <a:ext cx="4270248" cy="850392"/>
          </a:xfrm>
        </p:spPr>
        <p:txBody>
          <a:bodyPr/>
          <a:lstStyle>
            <a:lvl1pPr marL="0" indent="0">
              <a:lnSpc>
                <a:spcPct val="100000"/>
              </a:lnSpc>
              <a:spcBef>
                <a:spcPts val="0"/>
              </a:spcBef>
              <a:spcAft>
                <a:spcPts val="0"/>
              </a:spcAft>
              <a:buNone/>
              <a:defRPr sz="54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925279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hank You - Dark Burgundy">
    <p:bg>
      <p:bgPr>
        <a:solidFill>
          <a:srgbClr val="76213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11389"/>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Text Placeholder 20"/>
          <p:cNvSpPr>
            <a:spLocks noGrp="1"/>
          </p:cNvSpPr>
          <p:nvPr>
            <p:ph type="body" sz="quarter" idx="1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9" name="Text Placeholder 22"/>
          <p:cNvSpPr>
            <a:spLocks noGrp="1"/>
          </p:cNvSpPr>
          <p:nvPr>
            <p:ph type="body" sz="quarter" idx="12"/>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0" name="Text Placeholder 20"/>
          <p:cNvSpPr>
            <a:spLocks noGrp="1"/>
          </p:cNvSpPr>
          <p:nvPr>
            <p:ph type="body" sz="quarter" idx="13"/>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1" name="Text Placeholder 22"/>
          <p:cNvSpPr>
            <a:spLocks noGrp="1"/>
          </p:cNvSpPr>
          <p:nvPr>
            <p:ph type="body" sz="quarter" idx="14"/>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2" name="Text Placeholder 20"/>
          <p:cNvSpPr>
            <a:spLocks noGrp="1"/>
          </p:cNvSpPr>
          <p:nvPr>
            <p:ph type="body" sz="quarter" idx="15"/>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3" name="Text Placeholder 22"/>
          <p:cNvSpPr>
            <a:spLocks noGrp="1"/>
          </p:cNvSpPr>
          <p:nvPr>
            <p:ph type="body" sz="quarter" idx="16"/>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4" name="Text Placeholder 20"/>
          <p:cNvSpPr>
            <a:spLocks noGrp="1"/>
          </p:cNvSpPr>
          <p:nvPr>
            <p:ph type="body" sz="quarter" idx="17"/>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5" name="Text Placeholder 22"/>
          <p:cNvSpPr>
            <a:spLocks noGrp="1"/>
          </p:cNvSpPr>
          <p:nvPr>
            <p:ph type="body" sz="quarter" idx="18"/>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35032506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ank You - Burgundy">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08176"/>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Text Placeholder 20"/>
          <p:cNvSpPr>
            <a:spLocks noGrp="1"/>
          </p:cNvSpPr>
          <p:nvPr>
            <p:ph type="body" sz="quarter" idx="1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9" name="Text Placeholder 22"/>
          <p:cNvSpPr>
            <a:spLocks noGrp="1"/>
          </p:cNvSpPr>
          <p:nvPr>
            <p:ph type="body" sz="quarter" idx="12"/>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0" name="Text Placeholder 20"/>
          <p:cNvSpPr>
            <a:spLocks noGrp="1"/>
          </p:cNvSpPr>
          <p:nvPr>
            <p:ph type="body" sz="quarter" idx="13"/>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1" name="Text Placeholder 22"/>
          <p:cNvSpPr>
            <a:spLocks noGrp="1"/>
          </p:cNvSpPr>
          <p:nvPr>
            <p:ph type="body" sz="quarter" idx="14"/>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2" name="Text Placeholder 20"/>
          <p:cNvSpPr>
            <a:spLocks noGrp="1"/>
          </p:cNvSpPr>
          <p:nvPr>
            <p:ph type="body" sz="quarter" idx="15"/>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3" name="Text Placeholder 22"/>
          <p:cNvSpPr>
            <a:spLocks noGrp="1"/>
          </p:cNvSpPr>
          <p:nvPr>
            <p:ph type="body" sz="quarter" idx="16"/>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4" name="Text Placeholder 20"/>
          <p:cNvSpPr>
            <a:spLocks noGrp="1"/>
          </p:cNvSpPr>
          <p:nvPr>
            <p:ph type="body" sz="quarter" idx="17"/>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5" name="Text Placeholder 22"/>
          <p:cNvSpPr>
            <a:spLocks noGrp="1"/>
          </p:cNvSpPr>
          <p:nvPr>
            <p:ph type="body" sz="quarter" idx="18"/>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07995845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hank You - Red">
    <p:bg>
      <p:bgPr>
        <a:solidFill>
          <a:srgbClr val="FF232A"/>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08176"/>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Text Placeholder 20"/>
          <p:cNvSpPr>
            <a:spLocks noGrp="1"/>
          </p:cNvSpPr>
          <p:nvPr>
            <p:ph type="body" sz="quarter" idx="1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9" name="Text Placeholder 22"/>
          <p:cNvSpPr>
            <a:spLocks noGrp="1"/>
          </p:cNvSpPr>
          <p:nvPr>
            <p:ph type="body" sz="quarter" idx="12"/>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0" name="Text Placeholder 20"/>
          <p:cNvSpPr>
            <a:spLocks noGrp="1"/>
          </p:cNvSpPr>
          <p:nvPr>
            <p:ph type="body" sz="quarter" idx="13"/>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1" name="Text Placeholder 22"/>
          <p:cNvSpPr>
            <a:spLocks noGrp="1"/>
          </p:cNvSpPr>
          <p:nvPr>
            <p:ph type="body" sz="quarter" idx="14"/>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2" name="Text Placeholder 20"/>
          <p:cNvSpPr>
            <a:spLocks noGrp="1"/>
          </p:cNvSpPr>
          <p:nvPr>
            <p:ph type="body" sz="quarter" idx="15"/>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3" name="Text Placeholder 22"/>
          <p:cNvSpPr>
            <a:spLocks noGrp="1"/>
          </p:cNvSpPr>
          <p:nvPr>
            <p:ph type="body" sz="quarter" idx="16"/>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4" name="Text Placeholder 20"/>
          <p:cNvSpPr>
            <a:spLocks noGrp="1"/>
          </p:cNvSpPr>
          <p:nvPr>
            <p:ph type="body" sz="quarter" idx="17"/>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5" name="Text Placeholder 22"/>
          <p:cNvSpPr>
            <a:spLocks noGrp="1"/>
          </p:cNvSpPr>
          <p:nvPr>
            <p:ph type="body" sz="quarter" idx="18"/>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3000529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Disclosure">
    <p:spTree>
      <p:nvGrpSpPr>
        <p:cNvPr id="1" name=""/>
        <p:cNvGrpSpPr/>
        <p:nvPr/>
      </p:nvGrpSpPr>
      <p:grpSpPr>
        <a:xfrm>
          <a:off x="0" y="0"/>
          <a:ext cx="0" cy="0"/>
          <a:chOff x="0" y="0"/>
          <a:chExt cx="0" cy="0"/>
        </a:xfrm>
      </p:grpSpPr>
      <p:pic>
        <p:nvPicPr>
          <p:cNvPr id="3" name="Picture 11">
            <a:extLst>
              <a:ext uri="{FF2B5EF4-FFF2-40B4-BE49-F238E27FC236}">
                <a16:creationId xmlns:a16="http://schemas.microsoft.com/office/drawing/2014/main" id="{D88347BB-5114-74EF-8824-382A6F4D6960}"/>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9948863" y="5746750"/>
            <a:ext cx="106997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AEF9CE84-42C1-B2EA-DA0B-F4F7233649BF}"/>
              </a:ext>
            </a:extLst>
          </p:cNvPr>
          <p:cNvSpPr txBox="1">
            <a:spLocks noChangeArrowheads="1"/>
          </p:cNvSpPr>
          <p:nvPr userDrawn="1"/>
        </p:nvSpPr>
        <p:spPr bwMode="auto">
          <a:xfrm>
            <a:off x="9948863" y="4227513"/>
            <a:ext cx="1481137" cy="1271587"/>
          </a:xfrm>
          <a:prstGeom prst="rect">
            <a:avLst/>
          </a:prstGeom>
          <a:noFill/>
          <a:ln>
            <a:noFill/>
          </a:ln>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700" dirty="0"/>
              <a:t>Lincoln Financial Group is the </a:t>
            </a:r>
            <a:br>
              <a:rPr lang="en-US" altLang="en-US" sz="700" dirty="0"/>
            </a:br>
            <a:r>
              <a:rPr lang="en-US" altLang="en-US" sz="700" dirty="0"/>
              <a:t>marketing name for Lincoln National Corporation and its affiliates. </a:t>
            </a:r>
            <a:br>
              <a:rPr lang="en-US" altLang="en-US" sz="700" dirty="0"/>
            </a:br>
            <a:br>
              <a:rPr lang="en-US" altLang="en-US" sz="700" dirty="0"/>
            </a:br>
            <a:r>
              <a:rPr lang="en-US" altLang="en-US" sz="700" dirty="0"/>
              <a:t>Affiliates are separately </a:t>
            </a:r>
            <a:br>
              <a:rPr lang="en-US" altLang="en-US" sz="700" dirty="0"/>
            </a:br>
            <a:r>
              <a:rPr lang="en-US" altLang="en-US" sz="700" dirty="0"/>
              <a:t>responsible for their own financial </a:t>
            </a:r>
            <a:br>
              <a:rPr lang="en-US" altLang="en-US" sz="700" dirty="0"/>
            </a:br>
            <a:r>
              <a:rPr lang="en-US" altLang="en-US" sz="700" dirty="0"/>
              <a:t>and contractual obligations.</a:t>
            </a:r>
            <a:br>
              <a:rPr lang="en-US" altLang="en-US" sz="800" dirty="0">
                <a:cs typeface="Arial" panose="020B0604020202020204" pitchFamily="34" charset="0"/>
              </a:rPr>
            </a:br>
            <a:endParaRPr lang="en-US" altLang="en-US" sz="800" dirty="0">
              <a:cs typeface="Arial" panose="020B0604020202020204" pitchFamily="34" charset="0"/>
            </a:endParaRPr>
          </a:p>
          <a:p>
            <a:pPr eaLnBrk="1" hangingPunct="1">
              <a:spcAft>
                <a:spcPts val="200"/>
              </a:spcAft>
              <a:defRPr/>
            </a:pPr>
            <a:r>
              <a:rPr lang="en-US" altLang="en-US" sz="800" dirty="0">
                <a:cs typeface="Arial" panose="020B0604020202020204" pitchFamily="34" charset="0"/>
              </a:rPr>
              <a:t>Order code: LIF-IDIT-PPT003</a:t>
            </a:r>
            <a:br>
              <a:rPr lang="en-US" altLang="en-US" sz="800" dirty="0">
                <a:cs typeface="Arial" panose="020B0604020202020204" pitchFamily="34" charset="0"/>
              </a:rPr>
            </a:br>
            <a:r>
              <a:rPr lang="en-US" altLang="en-US" sz="800" dirty="0">
                <a:cs typeface="Arial" panose="020B0604020202020204" pitchFamily="34" charset="0"/>
              </a:rPr>
              <a:t>6/23 Z02</a:t>
            </a:r>
          </a:p>
          <a:p>
            <a:pPr eaLnBrk="1" hangingPunct="1">
              <a:defRPr/>
            </a:pPr>
            <a:r>
              <a:rPr lang="en-US" altLang="en-US" sz="800" b="1" dirty="0">
                <a:cs typeface="Arial" panose="020B0604020202020204" pitchFamily="34" charset="0"/>
              </a:rPr>
              <a:t>LincolnFinancial.com</a:t>
            </a:r>
          </a:p>
        </p:txBody>
      </p:sp>
      <p:graphicFrame>
        <p:nvGraphicFramePr>
          <p:cNvPr id="5" name="Table 4">
            <a:extLst>
              <a:ext uri="{FF2B5EF4-FFF2-40B4-BE49-F238E27FC236}">
                <a16:creationId xmlns:a16="http://schemas.microsoft.com/office/drawing/2014/main" id="{5EAE8563-F615-2547-27D0-2191EBDE6B1B}"/>
              </a:ext>
            </a:extLst>
          </p:cNvPr>
          <p:cNvGraphicFramePr>
            <a:graphicFrameLocks noGrp="1"/>
          </p:cNvGraphicFramePr>
          <p:nvPr/>
        </p:nvGraphicFramePr>
        <p:xfrm>
          <a:off x="9948863" y="3124200"/>
          <a:ext cx="1176337" cy="930276"/>
        </p:xfrm>
        <a:graphic>
          <a:graphicData uri="http://schemas.openxmlformats.org/drawingml/2006/table">
            <a:tbl>
              <a:tblPr firstRow="1" bandRow="1">
                <a:tableStyleId>{5C22544A-7EE6-4342-B048-85BDC9FD1C3A}</a:tableStyleId>
              </a:tblPr>
              <a:tblGrid>
                <a:gridCol w="1176337">
                  <a:extLst>
                    <a:ext uri="{9D8B030D-6E8A-4147-A177-3AD203B41FA5}">
                      <a16:colId xmlns:a16="http://schemas.microsoft.com/office/drawing/2014/main" val="20000"/>
                    </a:ext>
                  </a:extLst>
                </a:gridCol>
              </a:tblGrid>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a deposit</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FDIC-insured</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May go down in value</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010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insured by any federal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government agency</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010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guaranteed by any bank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or savings association</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7" name="Text Placeholder 6"/>
          <p:cNvSpPr>
            <a:spLocks noGrp="1"/>
          </p:cNvSpPr>
          <p:nvPr>
            <p:ph type="body" sz="quarter" idx="11"/>
          </p:nvPr>
        </p:nvSpPr>
        <p:spPr>
          <a:xfrm>
            <a:off x="571641" y="1514037"/>
            <a:ext cx="8419959" cy="4573254"/>
          </a:xfrm>
        </p:spPr>
        <p:txBody>
          <a:bodyPr numCol="2" spcCol="182880"/>
          <a:lstStyle>
            <a:lvl1pPr marL="0" indent="0">
              <a:lnSpc>
                <a:spcPct val="100000"/>
              </a:lnSpc>
              <a:spcAft>
                <a:spcPts val="1000"/>
              </a:spcAft>
              <a:buNone/>
              <a:defRPr lang="en-US" sz="1000" b="0" i="0" u="none" strike="noStrike" smtClean="0">
                <a:effectLst/>
              </a:defRPr>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endParaRPr lang="en-US" dirty="0"/>
          </a:p>
        </p:txBody>
      </p:sp>
    </p:spTree>
    <p:extLst>
      <p:ext uri="{BB962C8B-B14F-4D97-AF65-F5344CB8AC3E}">
        <p14:creationId xmlns:p14="http://schemas.microsoft.com/office/powerpoint/2010/main" val="3215759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 Image">
    <p:spTree>
      <p:nvGrpSpPr>
        <p:cNvPr id="1" name=""/>
        <p:cNvGrpSpPr/>
        <p:nvPr/>
      </p:nvGrpSpPr>
      <p:grpSpPr>
        <a:xfrm>
          <a:off x="0" y="0"/>
          <a:ext cx="0" cy="0"/>
          <a:chOff x="0" y="0"/>
          <a:chExt cx="0" cy="0"/>
        </a:xfrm>
      </p:grpSpPr>
      <p:sp>
        <p:nvSpPr>
          <p:cNvPr id="2" name="Title 1"/>
          <p:cNvSpPr>
            <a:spLocks noGrp="1"/>
          </p:cNvSpPr>
          <p:nvPr>
            <p:ph type="title"/>
          </p:nvPr>
        </p:nvSpPr>
        <p:spPr>
          <a:xfrm>
            <a:off x="7124841" y="484632"/>
            <a:ext cx="4457559" cy="521208"/>
          </a:xfrm>
        </p:spPr>
        <p:txBody>
          <a:bodyPr/>
          <a:lstStyle>
            <a:lvl1pPr>
              <a:defRPr/>
            </a:lvl1pPr>
          </a:lstStyle>
          <a:p>
            <a:r>
              <a:rPr lang="en-US"/>
              <a:t>Click to edit Master title style</a:t>
            </a:r>
            <a:endParaRPr lang="en-US" dirty="0"/>
          </a:p>
        </p:txBody>
      </p:sp>
      <p:sp>
        <p:nvSpPr>
          <p:cNvPr id="9" name="Picture Placeholder 8"/>
          <p:cNvSpPr>
            <a:spLocks noGrp="1"/>
          </p:cNvSpPr>
          <p:nvPr>
            <p:ph type="pic" sz="quarter" idx="10"/>
          </p:nvPr>
        </p:nvSpPr>
        <p:spPr>
          <a:xfrm>
            <a:off x="0" y="576432"/>
            <a:ext cx="5959736" cy="5394062"/>
          </a:xfrm>
          <a:prstGeom prst="rect">
            <a:avLst/>
          </a:prstGeom>
          <a:solidFill>
            <a:schemeClr val="tx2"/>
          </a:solidFill>
        </p:spPr>
        <p:txBody>
          <a:bodyPr lIns="548640" tIns="1920240" rtlCol="0">
            <a:noAutofit/>
          </a:bodyPr>
          <a:lstStyle>
            <a:lvl1pPr marL="0" indent="0">
              <a:spcAft>
                <a:spcPts val="0"/>
              </a:spcAft>
              <a:buNone/>
              <a:defRPr sz="3200" b="1" cap="all" baseline="0">
                <a:solidFill>
                  <a:srgbClr val="FF289F"/>
                </a:solidFill>
              </a:defRPr>
            </a:lvl1pPr>
          </a:lstStyle>
          <a:p>
            <a:pPr lvl="0"/>
            <a:r>
              <a:rPr lang="en-US" noProof="0"/>
              <a:t>Click icon to add picture</a:t>
            </a:r>
            <a:endParaRPr lang="en-US" noProof="0" dirty="0"/>
          </a:p>
        </p:txBody>
      </p:sp>
      <p:sp>
        <p:nvSpPr>
          <p:cNvPr id="5" name="Text Placeholder 6"/>
          <p:cNvSpPr>
            <a:spLocks noGrp="1"/>
          </p:cNvSpPr>
          <p:nvPr>
            <p:ph type="body" sz="quarter" idx="11"/>
          </p:nvPr>
        </p:nvSpPr>
        <p:spPr>
          <a:xfrm>
            <a:off x="7124841"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248221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Closing Slide, Whit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1A3B25F-391D-503E-D840-C540CB5B86BF}"/>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76263" y="5562600"/>
            <a:ext cx="1682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ABDE21C3-89FE-2B0F-255D-82CE9060CF8D}"/>
              </a:ext>
            </a:extLst>
          </p:cNvPr>
          <p:cNvSpPr txBox="1">
            <a:spLocks noChangeArrowheads="1"/>
          </p:cNvSpPr>
          <p:nvPr userDrawn="1"/>
        </p:nvSpPr>
        <p:spPr bwMode="auto">
          <a:xfrm>
            <a:off x="573088" y="6248400"/>
            <a:ext cx="1387475" cy="200025"/>
          </a:xfrm>
          <a:prstGeom prst="rect">
            <a:avLst/>
          </a:prstGeom>
          <a:noFill/>
          <a:ln>
            <a:noFill/>
          </a:ln>
        </p:spPr>
        <p:txBody>
          <a:bodyPr wrap="non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300">
                <a:latin typeface="Calibri Light" panose="020F0302020204030204" pitchFamily="34" charset="0"/>
                <a:cs typeface="Calibri Light" panose="020F0302020204030204" pitchFamily="34" charset="0"/>
              </a:rPr>
              <a:t>LincolnFinancial.com</a:t>
            </a:r>
          </a:p>
        </p:txBody>
      </p:sp>
    </p:spTree>
    <p:extLst>
      <p:ext uri="{BB962C8B-B14F-4D97-AF65-F5344CB8AC3E}">
        <p14:creationId xmlns:p14="http://schemas.microsoft.com/office/powerpoint/2010/main" val="27328492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Closing Slide, Burgund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830A83-53F8-7872-5580-7CA4024AAB6D}"/>
              </a:ext>
            </a:extLst>
          </p:cNvPr>
          <p:cNvSpPr/>
          <p:nvPr userDrawn="1"/>
        </p:nvSpPr>
        <p:spPr>
          <a:xfrm>
            <a:off x="0" y="0"/>
            <a:ext cx="12192000" cy="6858000"/>
          </a:xfrm>
          <a:prstGeom prst="rect">
            <a:avLst/>
          </a:prstGeom>
          <a:solidFill>
            <a:schemeClr val="accent1"/>
          </a:solidFill>
          <a:ln w="3175">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3" name="Picture 2">
            <a:extLst>
              <a:ext uri="{FF2B5EF4-FFF2-40B4-BE49-F238E27FC236}">
                <a16:creationId xmlns:a16="http://schemas.microsoft.com/office/drawing/2014/main" id="{2BE50CE9-A2C6-DBBE-6896-4DEA6CC4BC5D}"/>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73088" y="5562600"/>
            <a:ext cx="1682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63533B28-1832-AE07-FB01-6751B6268B82}"/>
              </a:ext>
            </a:extLst>
          </p:cNvPr>
          <p:cNvSpPr txBox="1">
            <a:spLocks noChangeArrowheads="1"/>
          </p:cNvSpPr>
          <p:nvPr userDrawn="1"/>
        </p:nvSpPr>
        <p:spPr bwMode="auto">
          <a:xfrm>
            <a:off x="573088" y="6248400"/>
            <a:ext cx="1387475" cy="200025"/>
          </a:xfrm>
          <a:prstGeom prst="rect">
            <a:avLst/>
          </a:prstGeom>
          <a:noFill/>
          <a:ln>
            <a:noFill/>
          </a:ln>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300">
                <a:solidFill>
                  <a:schemeClr val="bg1"/>
                </a:solidFill>
                <a:latin typeface="Calibri Light" panose="020F0302020204030204" pitchFamily="34" charset="0"/>
                <a:cs typeface="Calibri Light" panose="020F0302020204030204" pitchFamily="34" charset="0"/>
              </a:rPr>
              <a:t>LincolnFinancial.com</a:t>
            </a:r>
          </a:p>
        </p:txBody>
      </p:sp>
    </p:spTree>
    <p:extLst>
      <p:ext uri="{BB962C8B-B14F-4D97-AF65-F5344CB8AC3E}">
        <p14:creationId xmlns:p14="http://schemas.microsoft.com/office/powerpoint/2010/main" val="3928621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Whit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accent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Text Placeholder 2"/>
          <p:cNvSpPr>
            <a:spLocks noGrp="1"/>
          </p:cNvSpPr>
          <p:nvPr>
            <p:ph type="body" idx="10"/>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755433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Dark Burgundy">
    <p:bg>
      <p:bgPr>
        <a:solidFill>
          <a:srgbClr val="76213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Text Placeholder 2"/>
          <p:cNvSpPr>
            <a:spLocks noGrp="1"/>
          </p:cNvSpPr>
          <p:nvPr>
            <p:ph type="body" idx="10"/>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89418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Divider - Burgundy">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Text Placeholder 2"/>
          <p:cNvSpPr>
            <a:spLocks noGrp="1"/>
          </p:cNvSpPr>
          <p:nvPr>
            <p:ph type="body" idx="10"/>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10837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 Red">
    <p:bg>
      <p:bgPr>
        <a:solidFill>
          <a:srgbClr val="FF232A"/>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Text Placeholder 2"/>
          <p:cNvSpPr>
            <a:spLocks noGrp="1"/>
          </p:cNvSpPr>
          <p:nvPr>
            <p:ph type="body" idx="10"/>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1560333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49.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51.xml"/><Relationship Id="rId1" Type="http://schemas.openxmlformats.org/officeDocument/2006/relationships/slideLayout" Target="../slideLayouts/slideLayout50.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7.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26" Type="http://schemas.openxmlformats.org/officeDocument/2006/relationships/slideLayout" Target="../slideLayouts/slideLayout43.xml"/><Relationship Id="rId3" Type="http://schemas.openxmlformats.org/officeDocument/2006/relationships/slideLayout" Target="../slideLayouts/slideLayout20.xml"/><Relationship Id="rId21" Type="http://schemas.openxmlformats.org/officeDocument/2006/relationships/slideLayout" Target="../slideLayouts/slideLayout38.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5" Type="http://schemas.openxmlformats.org/officeDocument/2006/relationships/slideLayout" Target="../slideLayouts/slideLayout4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24" Type="http://schemas.openxmlformats.org/officeDocument/2006/relationships/slideLayout" Target="../slideLayouts/slideLayout41.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23" Type="http://schemas.openxmlformats.org/officeDocument/2006/relationships/slideLayout" Target="../slideLayouts/slideLayout40.xml"/><Relationship Id="rId28" Type="http://schemas.openxmlformats.org/officeDocument/2006/relationships/theme" Target="../theme/theme8.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slideLayout" Target="../slideLayouts/slideLayout39.xml"/><Relationship Id="rId27" Type="http://schemas.openxmlformats.org/officeDocument/2006/relationships/slideLayout" Target="../slideLayouts/slideLayout44.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5" Type="http://schemas.openxmlformats.org/officeDocument/2006/relationships/theme" Target="../theme/theme9.xml"/><Relationship Id="rId4"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C5850D2-8D9D-A55D-F386-1EF6CBF46272}"/>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Lorem ipsum dolor sit</a:t>
            </a:r>
          </a:p>
        </p:txBody>
      </p:sp>
      <p:sp>
        <p:nvSpPr>
          <p:cNvPr id="1027" name="Text Placeholder 2">
            <a:extLst>
              <a:ext uri="{FF2B5EF4-FFF2-40B4-BE49-F238E27FC236}">
                <a16:creationId xmlns:a16="http://schemas.microsoft.com/office/drawing/2014/main" id="{5679116D-7157-99B3-4271-486925F20A86}"/>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enter text</a:t>
            </a:r>
          </a:p>
          <a:p>
            <a:pPr lvl="1"/>
            <a:r>
              <a:rPr lang="en-US" altLang="en-US" dirty="0"/>
              <a:t>Second level</a:t>
            </a:r>
          </a:p>
          <a:p>
            <a:pPr lvl="2"/>
            <a:r>
              <a:rPr lang="en-US" altLang="en-US" dirty="0"/>
              <a:t>Third level</a:t>
            </a:r>
          </a:p>
        </p:txBody>
      </p:sp>
      <p:sp>
        <p:nvSpPr>
          <p:cNvPr id="9" name="TextBox 8">
            <a:extLst>
              <a:ext uri="{FF2B5EF4-FFF2-40B4-BE49-F238E27FC236}">
                <a16:creationId xmlns:a16="http://schemas.microsoft.com/office/drawing/2014/main" id="{DC1C3700-1054-4C80-3D8B-38F4F9A3AB13}"/>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2BB1D9CD-ACA3-4C40-84B0-41125CE08E0E}" type="slidenum">
              <a:rPr lang="en-US" sz="700" kern="400">
                <a:solidFill>
                  <a:schemeClr val="bg1"/>
                </a:solidFill>
                <a:latin typeface="+mn-lt"/>
                <a:cs typeface="Arial" panose="020B0604020202020204" pitchFamily="34" charset="0"/>
              </a:rPr>
              <a:pPr algn="r" eaLnBrk="1" fontAlgn="auto" hangingPunct="1">
                <a:spcBef>
                  <a:spcPts val="0"/>
                </a:spcBef>
                <a:spcAft>
                  <a:spcPts val="0"/>
                </a:spcAft>
                <a:defRPr/>
              </a:pPr>
              <a:t>‹#›</a:t>
            </a:fld>
            <a:endParaRPr lang="en-US" sz="700" kern="400" dirty="0">
              <a:solidFill>
                <a:schemeClr val="bg1"/>
              </a:solidFill>
              <a:latin typeface="+mn-lt"/>
              <a:cs typeface="Arial" panose="020B0604020202020204" pitchFamily="34" charset="0"/>
            </a:endParaRPr>
          </a:p>
        </p:txBody>
      </p:sp>
      <p:sp>
        <p:nvSpPr>
          <p:cNvPr id="12" name="TextBox 11">
            <a:extLst>
              <a:ext uri="{FF2B5EF4-FFF2-40B4-BE49-F238E27FC236}">
                <a16:creationId xmlns:a16="http://schemas.microsoft.com/office/drawing/2014/main" id="{5D997C1F-359F-6CFB-9667-5177FE709767}"/>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solidFill>
                  <a:schemeClr val="bg1"/>
                </a:solidFill>
                <a:latin typeface="+mn-lt"/>
                <a:cs typeface="Arial" panose="020B0604020202020204" pitchFamily="34" charset="0"/>
              </a:rPr>
              <a:t>For financial professional use only. Not for use with the public.</a:t>
            </a:r>
          </a:p>
        </p:txBody>
      </p:sp>
      <p:sp>
        <p:nvSpPr>
          <p:cNvPr id="13" name="TextBox 12">
            <a:extLst>
              <a:ext uri="{FF2B5EF4-FFF2-40B4-BE49-F238E27FC236}">
                <a16:creationId xmlns:a16="http://schemas.microsoft.com/office/drawing/2014/main" id="{B0DDEA2C-9C16-9D76-71F2-873EFFF559EE}"/>
              </a:ext>
            </a:extLst>
          </p:cNvPr>
          <p:cNvSpPr txBox="1"/>
          <p:nvPr userDrawn="1"/>
        </p:nvSpPr>
        <p:spPr>
          <a:xfrm>
            <a:off x="546100" y="6443663"/>
            <a:ext cx="1708150" cy="122237"/>
          </a:xfrm>
          <a:prstGeom prst="rect">
            <a:avLst/>
          </a:prstGeom>
          <a:noFill/>
        </p:spPr>
        <p:txBody>
          <a:bodyPr lIns="0" tIns="0" rIns="0" bIns="0" anchor="b">
            <a:spAutoFit/>
          </a:bodyPr>
          <a:lstStyle/>
          <a:p>
            <a:pPr eaLnBrk="1" fontAlgn="auto" hangingPunct="1">
              <a:spcBef>
                <a:spcPts val="0"/>
              </a:spcBef>
              <a:spcAft>
                <a:spcPts val="0"/>
              </a:spcAft>
              <a:defRPr/>
            </a:pPr>
            <a:r>
              <a:rPr lang="en-US" sz="800" kern="400" dirty="0">
                <a:solidFill>
                  <a:schemeClr val="bg1"/>
                </a:solidFill>
                <a:latin typeface="+mn-lt"/>
                <a:cs typeface="Arial" panose="020B0604020202020204" pitchFamily="34" charset="0"/>
              </a:rPr>
              <a:t>LCN-5481925-022423 </a:t>
            </a:r>
          </a:p>
        </p:txBody>
      </p:sp>
      <p:sp>
        <p:nvSpPr>
          <p:cNvPr id="14" name="TextBox 13">
            <a:extLst>
              <a:ext uri="{FF2B5EF4-FFF2-40B4-BE49-F238E27FC236}">
                <a16:creationId xmlns:a16="http://schemas.microsoft.com/office/drawing/2014/main" id="{AA6ED3DA-3FAA-C76C-E5C6-2CDCCE71A246}"/>
              </a:ext>
            </a:extLst>
          </p:cNvPr>
          <p:cNvSpPr txBox="1"/>
          <p:nvPr userDrawn="1"/>
        </p:nvSpPr>
        <p:spPr>
          <a:xfrm>
            <a:off x="8991600" y="6443663"/>
            <a:ext cx="2243138" cy="122237"/>
          </a:xfrm>
          <a:prstGeom prst="rect">
            <a:avLst/>
          </a:prstGeom>
          <a:noFill/>
        </p:spPr>
        <p:txBody>
          <a:bodyPr lIns="0" tIns="0" rIns="0" bIns="0" anchor="b">
            <a:spAutoFit/>
          </a:bodyPr>
          <a:lstStyle/>
          <a:p>
            <a:pPr algn="r" eaLnBrk="1" fontAlgn="auto" hangingPunct="1">
              <a:spcBef>
                <a:spcPts val="0"/>
              </a:spcBef>
              <a:spcAft>
                <a:spcPts val="0"/>
              </a:spcAft>
              <a:defRPr/>
            </a:pPr>
            <a:r>
              <a:rPr lang="en-US" sz="800" kern="400" dirty="0">
                <a:solidFill>
                  <a:schemeClr val="bg1"/>
                </a:solidFill>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147" r:id="rId1"/>
    <p:sldLayoutId id="2147485148" r:id="rId2"/>
  </p:sldLayoutIdLst>
  <p:txStyles>
    <p:titleStyle>
      <a:lvl1pPr algn="l" rtl="0" eaLnBrk="0" fontAlgn="base" hangingPunct="0">
        <a:spcBef>
          <a:spcPct val="0"/>
        </a:spcBef>
        <a:spcAft>
          <a:spcPct val="0"/>
        </a:spcAft>
        <a:defRPr sz="3400" kern="1200">
          <a:solidFill>
            <a:schemeClr val="bg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bg1"/>
          </a:solidFill>
          <a:latin typeface="Georgia" panose="02040502050405020303" pitchFamily="18" charset="0"/>
        </a:defRPr>
      </a:lvl2pPr>
      <a:lvl3pPr algn="l" rtl="0" eaLnBrk="0" fontAlgn="base" hangingPunct="0">
        <a:spcBef>
          <a:spcPct val="0"/>
        </a:spcBef>
        <a:spcAft>
          <a:spcPct val="0"/>
        </a:spcAft>
        <a:defRPr sz="3400">
          <a:solidFill>
            <a:schemeClr val="bg1"/>
          </a:solidFill>
          <a:latin typeface="Georgia" panose="02040502050405020303" pitchFamily="18" charset="0"/>
        </a:defRPr>
      </a:lvl3pPr>
      <a:lvl4pPr algn="l" rtl="0" eaLnBrk="0" fontAlgn="base" hangingPunct="0">
        <a:spcBef>
          <a:spcPct val="0"/>
        </a:spcBef>
        <a:spcAft>
          <a:spcPct val="0"/>
        </a:spcAft>
        <a:defRPr sz="3400">
          <a:solidFill>
            <a:schemeClr val="bg1"/>
          </a:solidFill>
          <a:latin typeface="Georgia" panose="02040502050405020303" pitchFamily="18" charset="0"/>
        </a:defRPr>
      </a:lvl4pPr>
      <a:lvl5pPr algn="l" rtl="0" eaLnBrk="0" fontAlgn="base" hangingPunct="0">
        <a:spcBef>
          <a:spcPct val="0"/>
        </a:spcBef>
        <a:spcAft>
          <a:spcPct val="0"/>
        </a:spcAft>
        <a:defRPr sz="3400">
          <a:solidFill>
            <a:schemeClr val="bg1"/>
          </a:solidFill>
          <a:latin typeface="Georgia" panose="02040502050405020303" pitchFamily="18" charset="0"/>
        </a:defRPr>
      </a:lvl5pPr>
      <a:lvl6pPr marL="457200" algn="l" rtl="0" fontAlgn="base">
        <a:spcBef>
          <a:spcPct val="0"/>
        </a:spcBef>
        <a:spcAft>
          <a:spcPct val="0"/>
        </a:spcAft>
        <a:defRPr sz="3400">
          <a:solidFill>
            <a:schemeClr val="bg1"/>
          </a:solidFill>
          <a:latin typeface="Georgia" panose="02040502050405020303" pitchFamily="18" charset="0"/>
        </a:defRPr>
      </a:lvl6pPr>
      <a:lvl7pPr marL="914400" algn="l" rtl="0" fontAlgn="base">
        <a:spcBef>
          <a:spcPct val="0"/>
        </a:spcBef>
        <a:spcAft>
          <a:spcPct val="0"/>
        </a:spcAft>
        <a:defRPr sz="3400">
          <a:solidFill>
            <a:schemeClr val="bg1"/>
          </a:solidFill>
          <a:latin typeface="Georgia" panose="02040502050405020303" pitchFamily="18" charset="0"/>
        </a:defRPr>
      </a:lvl7pPr>
      <a:lvl8pPr marL="1371600" algn="l" rtl="0" fontAlgn="base">
        <a:spcBef>
          <a:spcPct val="0"/>
        </a:spcBef>
        <a:spcAft>
          <a:spcPct val="0"/>
        </a:spcAft>
        <a:defRPr sz="3400">
          <a:solidFill>
            <a:schemeClr val="bg1"/>
          </a:solidFill>
          <a:latin typeface="Georgia" panose="02040502050405020303" pitchFamily="18" charset="0"/>
        </a:defRPr>
      </a:lvl8pPr>
      <a:lvl9pPr marL="1828800" algn="l" rtl="0" fontAlgn="base">
        <a:spcBef>
          <a:spcPct val="0"/>
        </a:spcBef>
        <a:spcAft>
          <a:spcPct val="0"/>
        </a:spcAft>
        <a:defRPr sz="3400">
          <a:solidFill>
            <a:schemeClr val="bg1"/>
          </a:solidFill>
          <a:latin typeface="Georgia" panose="02040502050405020303" pitchFamily="18" charset="0"/>
        </a:defRPr>
      </a:lvl9pPr>
    </p:titleStyle>
    <p:bodyStyle>
      <a:lvl1pPr marL="182563" indent="-182563" algn="l" rtl="0" eaLnBrk="0" fontAlgn="base" hangingPunct="0">
        <a:spcBef>
          <a:spcPct val="0"/>
        </a:spcBef>
        <a:spcAft>
          <a:spcPts val="600"/>
        </a:spcAft>
        <a:buClr>
          <a:schemeClr val="bg1"/>
        </a:buClr>
        <a:buFont typeface="Wingdings" panose="05000000000000000000" pitchFamily="2" charset="2"/>
        <a:buChar char="§"/>
        <a:defRPr sz="1600" kern="400">
          <a:solidFill>
            <a:schemeClr val="bg1"/>
          </a:solidFill>
          <a:latin typeface="+mn-lt"/>
          <a:ea typeface="+mn-ea"/>
          <a:cs typeface="Arial" panose="020B0604020202020204" pitchFamily="34" charset="0"/>
        </a:defRPr>
      </a:lvl1pPr>
      <a:lvl2pPr marL="365125" indent="-182563"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2pPr>
      <a:lvl3pPr marL="685800"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3pPr>
      <a:lvl4pPr marL="858838"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4pPr>
      <a:lvl5pPr marL="1031875"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Title Placeholder 1">
            <a:extLst>
              <a:ext uri="{FF2B5EF4-FFF2-40B4-BE49-F238E27FC236}">
                <a16:creationId xmlns:a16="http://schemas.microsoft.com/office/drawing/2014/main" id="{8DCBAB6A-975A-2B2A-B64B-06C45035CB99}"/>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10243" name="Text Placeholder 2">
            <a:extLst>
              <a:ext uri="{FF2B5EF4-FFF2-40B4-BE49-F238E27FC236}">
                <a16:creationId xmlns:a16="http://schemas.microsoft.com/office/drawing/2014/main" id="{D939E670-9715-FB57-058A-36F6A63EE58C}"/>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A60E7362-582F-96CB-CB8C-2940361137E5}"/>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2EF1B7AB-502E-470C-BBF0-49C885153AD8}"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9" name="TextBox 8">
            <a:extLst>
              <a:ext uri="{FF2B5EF4-FFF2-40B4-BE49-F238E27FC236}">
                <a16:creationId xmlns:a16="http://schemas.microsoft.com/office/drawing/2014/main" id="{F64FF6C0-2442-7B02-2E10-E8DA95C81BA2}"/>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0" name="TextBox 9">
            <a:extLst>
              <a:ext uri="{FF2B5EF4-FFF2-40B4-BE49-F238E27FC236}">
                <a16:creationId xmlns:a16="http://schemas.microsoft.com/office/drawing/2014/main" id="{55F9607E-F173-D8BE-8E4B-E4FE5D25F1A1}"/>
              </a:ext>
            </a:extLst>
          </p:cNvPr>
          <p:cNvSpPr txBox="1"/>
          <p:nvPr userDrawn="1"/>
        </p:nvSpPr>
        <p:spPr>
          <a:xfrm>
            <a:off x="546100" y="6443663"/>
            <a:ext cx="1708150" cy="122237"/>
          </a:xfrm>
          <a:prstGeom prst="rect">
            <a:avLst/>
          </a:prstGeom>
          <a:noFill/>
        </p:spPr>
        <p:txBody>
          <a:bodyPr lIns="0" tIns="0" rIns="0" bIns="0" anchor="b">
            <a:spAutoFit/>
          </a:bodyPr>
          <a:lstStyle/>
          <a:p>
            <a:pPr eaLnBrk="1" fontAlgn="auto" hangingPunct="1">
              <a:spcBef>
                <a:spcPts val="0"/>
              </a:spcBef>
              <a:spcAft>
                <a:spcPts val="0"/>
              </a:spcAft>
              <a:defRPr/>
            </a:pPr>
            <a:r>
              <a:rPr lang="en-US" sz="800" kern="400" dirty="0">
                <a:latin typeface="+mn-lt"/>
                <a:cs typeface="Arial" panose="020B0604020202020204" pitchFamily="34" charset="0"/>
              </a:rPr>
              <a:t>LCN-5481925-022423 </a:t>
            </a:r>
          </a:p>
        </p:txBody>
      </p:sp>
      <p:sp>
        <p:nvSpPr>
          <p:cNvPr id="11" name="TextBox 10">
            <a:extLst>
              <a:ext uri="{FF2B5EF4-FFF2-40B4-BE49-F238E27FC236}">
                <a16:creationId xmlns:a16="http://schemas.microsoft.com/office/drawing/2014/main" id="{5B5360E2-7BF5-5198-633C-44B5DBE607EA}"/>
              </a:ext>
            </a:extLst>
          </p:cNvPr>
          <p:cNvSpPr txBox="1"/>
          <p:nvPr userDrawn="1"/>
        </p:nvSpPr>
        <p:spPr>
          <a:xfrm>
            <a:off x="8991600" y="6443663"/>
            <a:ext cx="2243138" cy="122237"/>
          </a:xfrm>
          <a:prstGeom prst="rect">
            <a:avLst/>
          </a:prstGeom>
          <a:noFill/>
        </p:spPr>
        <p:txBody>
          <a:bodyPr lIns="0" tIns="0" rIns="0" bIns="0" anchor="b">
            <a:spAutoFit/>
          </a:bodyPr>
          <a:lstStyle/>
          <a:p>
            <a:pPr algn="r" eaLnBrk="1" fontAlgn="auto" hangingPunct="1">
              <a:spcBef>
                <a:spcPts val="0"/>
              </a:spcBef>
              <a:spcAft>
                <a:spcPts val="0"/>
              </a:spcAft>
              <a:defRPr/>
            </a:pPr>
            <a:r>
              <a:rPr lang="en-US" sz="8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160" r:id="rId1"/>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161" r:id="rId1"/>
    <p:sldLayoutId id="2147485162" r:id="rId2"/>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tx1"/>
        </a:buClr>
        <a:buFont typeface="Arial" panose="020B0604020202020204" pitchFamily="34" charset="0"/>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C642B73F-0E59-7A5A-3E96-E7C7547EBA0A}"/>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2051" name="Text Placeholder 2">
            <a:extLst>
              <a:ext uri="{FF2B5EF4-FFF2-40B4-BE49-F238E27FC236}">
                <a16:creationId xmlns:a16="http://schemas.microsoft.com/office/drawing/2014/main" id="{C3F90DC1-5AF2-2458-FBC7-FBD7FEC2CE01}"/>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38E45A71-DDEE-C276-E414-6EFB0CB91807}"/>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646023A6-5A37-4301-808A-7A8826D9BCF8}"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9" name="TextBox 8">
            <a:extLst>
              <a:ext uri="{FF2B5EF4-FFF2-40B4-BE49-F238E27FC236}">
                <a16:creationId xmlns:a16="http://schemas.microsoft.com/office/drawing/2014/main" id="{35EEBB7D-E683-9822-89A4-319A25FF4FB0}"/>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2" name="TextBox 11">
            <a:extLst>
              <a:ext uri="{FF2B5EF4-FFF2-40B4-BE49-F238E27FC236}">
                <a16:creationId xmlns:a16="http://schemas.microsoft.com/office/drawing/2014/main" id="{1E5AC079-67E7-A0BB-FEDD-4E2D4B20D903}"/>
              </a:ext>
            </a:extLst>
          </p:cNvPr>
          <p:cNvSpPr txBox="1"/>
          <p:nvPr userDrawn="1"/>
        </p:nvSpPr>
        <p:spPr>
          <a:xfrm>
            <a:off x="546100" y="6443663"/>
            <a:ext cx="1708150" cy="122237"/>
          </a:xfrm>
          <a:prstGeom prst="rect">
            <a:avLst/>
          </a:prstGeom>
          <a:noFill/>
        </p:spPr>
        <p:txBody>
          <a:bodyPr lIns="0" tIns="0" rIns="0" bIns="0" anchor="b">
            <a:spAutoFit/>
          </a:bodyPr>
          <a:lstStyle/>
          <a:p>
            <a:pPr eaLnBrk="1" fontAlgn="auto" hangingPunct="1">
              <a:spcBef>
                <a:spcPts val="0"/>
              </a:spcBef>
              <a:spcAft>
                <a:spcPts val="0"/>
              </a:spcAft>
              <a:defRPr/>
            </a:pPr>
            <a:r>
              <a:rPr lang="en-US" sz="800" kern="400" dirty="0">
                <a:latin typeface="+mn-lt"/>
                <a:cs typeface="Arial" panose="020B0604020202020204" pitchFamily="34" charset="0"/>
              </a:rPr>
              <a:t>LCN-5481925-022423 </a:t>
            </a:r>
          </a:p>
        </p:txBody>
      </p:sp>
      <p:sp>
        <p:nvSpPr>
          <p:cNvPr id="13" name="TextBox 12">
            <a:extLst>
              <a:ext uri="{FF2B5EF4-FFF2-40B4-BE49-F238E27FC236}">
                <a16:creationId xmlns:a16="http://schemas.microsoft.com/office/drawing/2014/main" id="{88331F2B-6CA9-04FE-7B10-1EEFA1E07D2A}"/>
              </a:ext>
            </a:extLst>
          </p:cNvPr>
          <p:cNvSpPr txBox="1"/>
          <p:nvPr userDrawn="1"/>
        </p:nvSpPr>
        <p:spPr>
          <a:xfrm>
            <a:off x="8991600" y="6443663"/>
            <a:ext cx="2243138" cy="122237"/>
          </a:xfrm>
          <a:prstGeom prst="rect">
            <a:avLst/>
          </a:prstGeom>
          <a:noFill/>
        </p:spPr>
        <p:txBody>
          <a:bodyPr lIns="0" tIns="0" rIns="0" bIns="0" anchor="b">
            <a:spAutoFit/>
          </a:bodyPr>
          <a:lstStyle/>
          <a:p>
            <a:pPr algn="r" eaLnBrk="1" fontAlgn="auto" hangingPunct="1">
              <a:spcBef>
                <a:spcPts val="0"/>
              </a:spcBef>
              <a:spcAft>
                <a:spcPts val="0"/>
              </a:spcAft>
              <a:defRPr/>
            </a:pPr>
            <a:r>
              <a:rPr lang="en-US" sz="8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149" r:id="rId1"/>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56B1B3BE-58E3-C30D-88FB-ECF9EFACFC31}"/>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3075" name="Text Placeholder 2">
            <a:extLst>
              <a:ext uri="{FF2B5EF4-FFF2-40B4-BE49-F238E27FC236}">
                <a16:creationId xmlns:a16="http://schemas.microsoft.com/office/drawing/2014/main" id="{FC026175-F6BE-BE47-9A4D-D3AEFD8654DF}"/>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B83FB8D6-793D-D35D-22A5-87E063C5F198}"/>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EE4DCAA7-A85D-45D5-A901-B5133FCE6BC8}"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10" name="TextBox 9">
            <a:extLst>
              <a:ext uri="{FF2B5EF4-FFF2-40B4-BE49-F238E27FC236}">
                <a16:creationId xmlns:a16="http://schemas.microsoft.com/office/drawing/2014/main" id="{9DA67DF1-5298-EABC-3F43-9F0CCC2EF864}"/>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1" name="TextBox 10">
            <a:extLst>
              <a:ext uri="{FF2B5EF4-FFF2-40B4-BE49-F238E27FC236}">
                <a16:creationId xmlns:a16="http://schemas.microsoft.com/office/drawing/2014/main" id="{1F4B07FD-CE9D-CBB8-E53D-561EE5C88C8E}"/>
              </a:ext>
            </a:extLst>
          </p:cNvPr>
          <p:cNvSpPr txBox="1"/>
          <p:nvPr userDrawn="1"/>
        </p:nvSpPr>
        <p:spPr>
          <a:xfrm>
            <a:off x="546100" y="6443663"/>
            <a:ext cx="1708150" cy="122237"/>
          </a:xfrm>
          <a:prstGeom prst="rect">
            <a:avLst/>
          </a:prstGeom>
          <a:noFill/>
        </p:spPr>
        <p:txBody>
          <a:bodyPr lIns="0" tIns="0" rIns="0" bIns="0" anchor="b">
            <a:spAutoFit/>
          </a:bodyPr>
          <a:lstStyle/>
          <a:p>
            <a:pPr eaLnBrk="1" fontAlgn="auto" hangingPunct="1">
              <a:spcBef>
                <a:spcPts val="0"/>
              </a:spcBef>
              <a:spcAft>
                <a:spcPts val="0"/>
              </a:spcAft>
              <a:defRPr/>
            </a:pPr>
            <a:r>
              <a:rPr lang="en-US" sz="800" kern="400" dirty="0">
                <a:latin typeface="+mn-lt"/>
                <a:cs typeface="Arial" panose="020B0604020202020204" pitchFamily="34" charset="0"/>
              </a:rPr>
              <a:t>LCN-5481925-022423 </a:t>
            </a:r>
          </a:p>
        </p:txBody>
      </p:sp>
      <p:sp>
        <p:nvSpPr>
          <p:cNvPr id="13" name="TextBox 12">
            <a:extLst>
              <a:ext uri="{FF2B5EF4-FFF2-40B4-BE49-F238E27FC236}">
                <a16:creationId xmlns:a16="http://schemas.microsoft.com/office/drawing/2014/main" id="{C017BBFC-888F-68BD-4BCA-4257217124D1}"/>
              </a:ext>
            </a:extLst>
          </p:cNvPr>
          <p:cNvSpPr txBox="1"/>
          <p:nvPr userDrawn="1"/>
        </p:nvSpPr>
        <p:spPr>
          <a:xfrm>
            <a:off x="8991600" y="6443663"/>
            <a:ext cx="2243138" cy="122237"/>
          </a:xfrm>
          <a:prstGeom prst="rect">
            <a:avLst/>
          </a:prstGeom>
          <a:noFill/>
        </p:spPr>
        <p:txBody>
          <a:bodyPr lIns="0" tIns="0" rIns="0" bIns="0" anchor="b">
            <a:spAutoFit/>
          </a:bodyPr>
          <a:lstStyle/>
          <a:p>
            <a:pPr algn="r" eaLnBrk="1" fontAlgn="auto" hangingPunct="1">
              <a:spcBef>
                <a:spcPts val="0"/>
              </a:spcBef>
              <a:spcAft>
                <a:spcPts val="0"/>
              </a:spcAft>
              <a:defRPr/>
            </a:pPr>
            <a:r>
              <a:rPr lang="en-US" sz="8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112" r:id="rId1"/>
    <p:sldLayoutId id="2147485113" r:id="rId2"/>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9EE1559E-96BB-6F43-8642-AE5B637F6E16}"/>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4099" name="Text Placeholder 2">
            <a:extLst>
              <a:ext uri="{FF2B5EF4-FFF2-40B4-BE49-F238E27FC236}">
                <a16:creationId xmlns:a16="http://schemas.microsoft.com/office/drawing/2014/main" id="{F4C15FAC-16F8-B220-CA0C-8D434674E45F}"/>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CE11F8B1-7ED9-2553-823F-10CCF3559A28}"/>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3E86377F-CE82-4449-B932-FD512DF9034C}"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10" name="TextBox 9">
            <a:extLst>
              <a:ext uri="{FF2B5EF4-FFF2-40B4-BE49-F238E27FC236}">
                <a16:creationId xmlns:a16="http://schemas.microsoft.com/office/drawing/2014/main" id="{C9AC26E9-6DEB-61D6-43C5-863AA4D291B9}"/>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1" name="TextBox 10">
            <a:extLst>
              <a:ext uri="{FF2B5EF4-FFF2-40B4-BE49-F238E27FC236}">
                <a16:creationId xmlns:a16="http://schemas.microsoft.com/office/drawing/2014/main" id="{F803E09E-08A8-EDAC-9402-F92F04744621}"/>
              </a:ext>
            </a:extLst>
          </p:cNvPr>
          <p:cNvSpPr txBox="1"/>
          <p:nvPr userDrawn="1"/>
        </p:nvSpPr>
        <p:spPr>
          <a:xfrm>
            <a:off x="546100" y="6443663"/>
            <a:ext cx="1708150" cy="122237"/>
          </a:xfrm>
          <a:prstGeom prst="rect">
            <a:avLst/>
          </a:prstGeom>
          <a:noFill/>
        </p:spPr>
        <p:txBody>
          <a:bodyPr lIns="0" tIns="0" rIns="0" bIns="0" anchor="b">
            <a:spAutoFit/>
          </a:bodyPr>
          <a:lstStyle/>
          <a:p>
            <a:pPr eaLnBrk="1" fontAlgn="auto" hangingPunct="1">
              <a:spcBef>
                <a:spcPts val="0"/>
              </a:spcBef>
              <a:spcAft>
                <a:spcPts val="0"/>
              </a:spcAft>
              <a:defRPr/>
            </a:pPr>
            <a:r>
              <a:rPr lang="en-US" sz="800" kern="400" dirty="0">
                <a:latin typeface="+mn-lt"/>
                <a:cs typeface="Arial" panose="020B0604020202020204" pitchFamily="34" charset="0"/>
              </a:rPr>
              <a:t>LCN-5481925-022423 </a:t>
            </a:r>
          </a:p>
        </p:txBody>
      </p:sp>
      <p:sp>
        <p:nvSpPr>
          <p:cNvPr id="13" name="TextBox 12">
            <a:extLst>
              <a:ext uri="{FF2B5EF4-FFF2-40B4-BE49-F238E27FC236}">
                <a16:creationId xmlns:a16="http://schemas.microsoft.com/office/drawing/2014/main" id="{6804D933-4A5D-AD52-BB39-DC06162FF68F}"/>
              </a:ext>
            </a:extLst>
          </p:cNvPr>
          <p:cNvSpPr txBox="1"/>
          <p:nvPr userDrawn="1"/>
        </p:nvSpPr>
        <p:spPr>
          <a:xfrm>
            <a:off x="8991600" y="6443663"/>
            <a:ext cx="2243138" cy="122237"/>
          </a:xfrm>
          <a:prstGeom prst="rect">
            <a:avLst/>
          </a:prstGeom>
          <a:noFill/>
        </p:spPr>
        <p:txBody>
          <a:bodyPr lIns="0" tIns="0" rIns="0" bIns="0" anchor="b">
            <a:spAutoFit/>
          </a:bodyPr>
          <a:lstStyle/>
          <a:p>
            <a:pPr algn="r" eaLnBrk="1" fontAlgn="auto" hangingPunct="1">
              <a:spcBef>
                <a:spcPts val="0"/>
              </a:spcBef>
              <a:spcAft>
                <a:spcPts val="0"/>
              </a:spcAft>
              <a:defRPr/>
            </a:pPr>
            <a:r>
              <a:rPr lang="en-US" sz="8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114" r:id="rId1"/>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2FD04844-B252-9A60-CD9A-832DA104E6B6}"/>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Lorem ipsum dolor sit</a:t>
            </a:r>
          </a:p>
        </p:txBody>
      </p:sp>
      <p:sp>
        <p:nvSpPr>
          <p:cNvPr id="5123" name="Text Placeholder 2">
            <a:extLst>
              <a:ext uri="{FF2B5EF4-FFF2-40B4-BE49-F238E27FC236}">
                <a16:creationId xmlns:a16="http://schemas.microsoft.com/office/drawing/2014/main" id="{6B1FC30B-ED71-FD41-BCD6-D58DD43398BB}"/>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34195E8D-6924-73C4-4780-46EB069F5751}"/>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ADC1D0C0-D3A5-439E-81DF-FC58E8574AEC}" type="slidenum">
              <a:rPr lang="en-US" sz="700" kern="400">
                <a:solidFill>
                  <a:schemeClr val="bg1"/>
                </a:solidFill>
                <a:latin typeface="+mn-lt"/>
                <a:cs typeface="Arial" panose="020B0604020202020204" pitchFamily="34" charset="0"/>
              </a:rPr>
              <a:pPr algn="r" eaLnBrk="1" fontAlgn="auto" hangingPunct="1">
                <a:spcBef>
                  <a:spcPts val="0"/>
                </a:spcBef>
                <a:spcAft>
                  <a:spcPts val="0"/>
                </a:spcAft>
                <a:defRPr/>
              </a:pPr>
              <a:t>‹#›</a:t>
            </a:fld>
            <a:endParaRPr lang="en-US" sz="700" kern="400" dirty="0">
              <a:solidFill>
                <a:schemeClr val="bg1"/>
              </a:solidFill>
              <a:latin typeface="+mn-lt"/>
              <a:cs typeface="Arial" panose="020B0604020202020204" pitchFamily="34" charset="0"/>
            </a:endParaRPr>
          </a:p>
        </p:txBody>
      </p:sp>
      <p:sp>
        <p:nvSpPr>
          <p:cNvPr id="9" name="TextBox 8">
            <a:extLst>
              <a:ext uri="{FF2B5EF4-FFF2-40B4-BE49-F238E27FC236}">
                <a16:creationId xmlns:a16="http://schemas.microsoft.com/office/drawing/2014/main" id="{B7E63794-C6A0-FD53-8952-9C15960097A7}"/>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solidFill>
                  <a:schemeClr val="bg1"/>
                </a:solidFill>
                <a:latin typeface="+mn-lt"/>
                <a:cs typeface="Arial" panose="020B0604020202020204" pitchFamily="34" charset="0"/>
              </a:rPr>
              <a:t>For financial professional use only. Not for use with the public.</a:t>
            </a:r>
          </a:p>
        </p:txBody>
      </p:sp>
      <p:sp>
        <p:nvSpPr>
          <p:cNvPr id="12" name="TextBox 11">
            <a:extLst>
              <a:ext uri="{FF2B5EF4-FFF2-40B4-BE49-F238E27FC236}">
                <a16:creationId xmlns:a16="http://schemas.microsoft.com/office/drawing/2014/main" id="{885C1A50-82B4-EC1E-1622-E581863C851D}"/>
              </a:ext>
            </a:extLst>
          </p:cNvPr>
          <p:cNvSpPr txBox="1"/>
          <p:nvPr userDrawn="1"/>
        </p:nvSpPr>
        <p:spPr>
          <a:xfrm>
            <a:off x="546100" y="6443663"/>
            <a:ext cx="1708150" cy="122237"/>
          </a:xfrm>
          <a:prstGeom prst="rect">
            <a:avLst/>
          </a:prstGeom>
          <a:noFill/>
        </p:spPr>
        <p:txBody>
          <a:bodyPr lIns="0" tIns="0" rIns="0" bIns="0" anchor="b">
            <a:spAutoFit/>
          </a:bodyPr>
          <a:lstStyle/>
          <a:p>
            <a:pPr eaLnBrk="1" fontAlgn="auto" hangingPunct="1">
              <a:spcBef>
                <a:spcPts val="0"/>
              </a:spcBef>
              <a:spcAft>
                <a:spcPts val="0"/>
              </a:spcAft>
              <a:defRPr/>
            </a:pPr>
            <a:r>
              <a:rPr lang="en-US" sz="800" kern="400" dirty="0">
                <a:solidFill>
                  <a:schemeClr val="bg1"/>
                </a:solidFill>
                <a:latin typeface="+mn-lt"/>
                <a:cs typeface="Arial" panose="020B0604020202020204" pitchFamily="34" charset="0"/>
              </a:rPr>
              <a:t>LCN-5481925-022423 </a:t>
            </a:r>
          </a:p>
        </p:txBody>
      </p:sp>
      <p:sp>
        <p:nvSpPr>
          <p:cNvPr id="13" name="TextBox 12">
            <a:extLst>
              <a:ext uri="{FF2B5EF4-FFF2-40B4-BE49-F238E27FC236}">
                <a16:creationId xmlns:a16="http://schemas.microsoft.com/office/drawing/2014/main" id="{DBA6E5DD-8E4F-4D92-7BDF-236DE122719D}"/>
              </a:ext>
            </a:extLst>
          </p:cNvPr>
          <p:cNvSpPr txBox="1"/>
          <p:nvPr userDrawn="1"/>
        </p:nvSpPr>
        <p:spPr>
          <a:xfrm>
            <a:off x="8991600" y="6443663"/>
            <a:ext cx="2243138" cy="122237"/>
          </a:xfrm>
          <a:prstGeom prst="rect">
            <a:avLst/>
          </a:prstGeom>
          <a:noFill/>
        </p:spPr>
        <p:txBody>
          <a:bodyPr lIns="0" tIns="0" rIns="0" bIns="0" anchor="b">
            <a:spAutoFit/>
          </a:bodyPr>
          <a:lstStyle/>
          <a:p>
            <a:pPr algn="r" eaLnBrk="1" fontAlgn="auto" hangingPunct="1">
              <a:spcBef>
                <a:spcPts val="0"/>
              </a:spcBef>
              <a:spcAft>
                <a:spcPts val="0"/>
              </a:spcAft>
              <a:defRPr/>
            </a:pPr>
            <a:r>
              <a:rPr lang="en-US" sz="800" kern="400" dirty="0">
                <a:solidFill>
                  <a:schemeClr val="bg1"/>
                </a:solidFill>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150" r:id="rId1"/>
    <p:sldLayoutId id="2147485115" r:id="rId2"/>
    <p:sldLayoutId id="2147485151" r:id="rId3"/>
  </p:sldLayoutIdLst>
  <p:txStyles>
    <p:titleStyle>
      <a:lvl1pPr algn="l" rtl="0" eaLnBrk="0" fontAlgn="base" hangingPunct="0">
        <a:spcBef>
          <a:spcPct val="0"/>
        </a:spcBef>
        <a:spcAft>
          <a:spcPct val="0"/>
        </a:spcAft>
        <a:defRPr sz="3400" kern="1200">
          <a:solidFill>
            <a:schemeClr val="bg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bg1"/>
          </a:solidFill>
          <a:latin typeface="Georgia" panose="02040502050405020303" pitchFamily="18" charset="0"/>
        </a:defRPr>
      </a:lvl2pPr>
      <a:lvl3pPr algn="l" rtl="0" eaLnBrk="0" fontAlgn="base" hangingPunct="0">
        <a:spcBef>
          <a:spcPct val="0"/>
        </a:spcBef>
        <a:spcAft>
          <a:spcPct val="0"/>
        </a:spcAft>
        <a:defRPr sz="3400">
          <a:solidFill>
            <a:schemeClr val="bg1"/>
          </a:solidFill>
          <a:latin typeface="Georgia" panose="02040502050405020303" pitchFamily="18" charset="0"/>
        </a:defRPr>
      </a:lvl3pPr>
      <a:lvl4pPr algn="l" rtl="0" eaLnBrk="0" fontAlgn="base" hangingPunct="0">
        <a:spcBef>
          <a:spcPct val="0"/>
        </a:spcBef>
        <a:spcAft>
          <a:spcPct val="0"/>
        </a:spcAft>
        <a:defRPr sz="3400">
          <a:solidFill>
            <a:schemeClr val="bg1"/>
          </a:solidFill>
          <a:latin typeface="Georgia" panose="02040502050405020303" pitchFamily="18" charset="0"/>
        </a:defRPr>
      </a:lvl4pPr>
      <a:lvl5pPr algn="l" rtl="0" eaLnBrk="0" fontAlgn="base" hangingPunct="0">
        <a:spcBef>
          <a:spcPct val="0"/>
        </a:spcBef>
        <a:spcAft>
          <a:spcPct val="0"/>
        </a:spcAft>
        <a:defRPr sz="3400">
          <a:solidFill>
            <a:schemeClr val="bg1"/>
          </a:solidFill>
          <a:latin typeface="Georgia" panose="02040502050405020303" pitchFamily="18" charset="0"/>
        </a:defRPr>
      </a:lvl5pPr>
      <a:lvl6pPr marL="457200" algn="l" rtl="0" fontAlgn="base">
        <a:spcBef>
          <a:spcPct val="0"/>
        </a:spcBef>
        <a:spcAft>
          <a:spcPct val="0"/>
        </a:spcAft>
        <a:defRPr sz="3400">
          <a:solidFill>
            <a:schemeClr val="bg1"/>
          </a:solidFill>
          <a:latin typeface="Georgia" panose="02040502050405020303" pitchFamily="18" charset="0"/>
        </a:defRPr>
      </a:lvl6pPr>
      <a:lvl7pPr marL="914400" algn="l" rtl="0" fontAlgn="base">
        <a:spcBef>
          <a:spcPct val="0"/>
        </a:spcBef>
        <a:spcAft>
          <a:spcPct val="0"/>
        </a:spcAft>
        <a:defRPr sz="3400">
          <a:solidFill>
            <a:schemeClr val="bg1"/>
          </a:solidFill>
          <a:latin typeface="Georgia" panose="02040502050405020303" pitchFamily="18" charset="0"/>
        </a:defRPr>
      </a:lvl7pPr>
      <a:lvl8pPr marL="1371600" algn="l" rtl="0" fontAlgn="base">
        <a:spcBef>
          <a:spcPct val="0"/>
        </a:spcBef>
        <a:spcAft>
          <a:spcPct val="0"/>
        </a:spcAft>
        <a:defRPr sz="3400">
          <a:solidFill>
            <a:schemeClr val="bg1"/>
          </a:solidFill>
          <a:latin typeface="Georgia" panose="02040502050405020303" pitchFamily="18" charset="0"/>
        </a:defRPr>
      </a:lvl8pPr>
      <a:lvl9pPr marL="1828800" algn="l" rtl="0" fontAlgn="base">
        <a:spcBef>
          <a:spcPct val="0"/>
        </a:spcBef>
        <a:spcAft>
          <a:spcPct val="0"/>
        </a:spcAft>
        <a:defRPr sz="3400">
          <a:solidFill>
            <a:schemeClr val="bg1"/>
          </a:solidFill>
          <a:latin typeface="Georgia" panose="02040502050405020303" pitchFamily="18" charset="0"/>
        </a:defRPr>
      </a:lvl9pPr>
    </p:titleStyle>
    <p:bodyStyle>
      <a:lvl1pPr marL="182563" indent="-182563" algn="l" rtl="0" eaLnBrk="0" fontAlgn="base" hangingPunct="0">
        <a:spcBef>
          <a:spcPct val="0"/>
        </a:spcBef>
        <a:spcAft>
          <a:spcPts val="600"/>
        </a:spcAft>
        <a:buClr>
          <a:schemeClr val="bg1"/>
        </a:buClr>
        <a:buFont typeface="Wingdings" panose="05000000000000000000" pitchFamily="2" charset="2"/>
        <a:buChar char="§"/>
        <a:defRPr sz="1600" kern="400">
          <a:solidFill>
            <a:schemeClr val="bg1"/>
          </a:solidFill>
          <a:latin typeface="+mn-lt"/>
          <a:ea typeface="+mn-ea"/>
          <a:cs typeface="Arial" panose="020B0604020202020204" pitchFamily="34" charset="0"/>
        </a:defRPr>
      </a:lvl1pPr>
      <a:lvl2pPr marL="365125" indent="-182563"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2pPr>
      <a:lvl3pPr marL="685800"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3pPr>
      <a:lvl4pPr marL="858838"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4pPr>
      <a:lvl5pPr marL="1031875"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Title Placeholder 1">
            <a:extLst>
              <a:ext uri="{FF2B5EF4-FFF2-40B4-BE49-F238E27FC236}">
                <a16:creationId xmlns:a16="http://schemas.microsoft.com/office/drawing/2014/main" id="{A01AAB62-9466-5C2F-D1BF-51BB0348387B}"/>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6147" name="Text Placeholder 2">
            <a:extLst>
              <a:ext uri="{FF2B5EF4-FFF2-40B4-BE49-F238E27FC236}">
                <a16:creationId xmlns:a16="http://schemas.microsoft.com/office/drawing/2014/main" id="{A842390A-3F77-D728-4BB9-5A8BEB30E709}"/>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EFABCB05-EC5C-BB1D-3149-42ACBFE6AE8E}"/>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8E744FAC-1F91-4DA2-9DDB-1A5FC13C692A}"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10" name="TextBox 9">
            <a:extLst>
              <a:ext uri="{FF2B5EF4-FFF2-40B4-BE49-F238E27FC236}">
                <a16:creationId xmlns:a16="http://schemas.microsoft.com/office/drawing/2014/main" id="{B45FD034-A149-96E5-9E7F-3CA0A3084F82}"/>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1" name="TextBox 10">
            <a:extLst>
              <a:ext uri="{FF2B5EF4-FFF2-40B4-BE49-F238E27FC236}">
                <a16:creationId xmlns:a16="http://schemas.microsoft.com/office/drawing/2014/main" id="{977248A3-2F91-4FFB-2024-CEA11D5E4191}"/>
              </a:ext>
            </a:extLst>
          </p:cNvPr>
          <p:cNvSpPr txBox="1"/>
          <p:nvPr userDrawn="1"/>
        </p:nvSpPr>
        <p:spPr>
          <a:xfrm>
            <a:off x="546100" y="6443663"/>
            <a:ext cx="1708150" cy="122237"/>
          </a:xfrm>
          <a:prstGeom prst="rect">
            <a:avLst/>
          </a:prstGeom>
          <a:noFill/>
        </p:spPr>
        <p:txBody>
          <a:bodyPr lIns="0" tIns="0" rIns="0" bIns="0" anchor="b">
            <a:spAutoFit/>
          </a:bodyPr>
          <a:lstStyle/>
          <a:p>
            <a:pPr eaLnBrk="1" fontAlgn="auto" hangingPunct="1">
              <a:spcBef>
                <a:spcPts val="0"/>
              </a:spcBef>
              <a:spcAft>
                <a:spcPts val="0"/>
              </a:spcAft>
              <a:defRPr/>
            </a:pPr>
            <a:r>
              <a:rPr lang="en-US" sz="800" kern="400" dirty="0">
                <a:latin typeface="+mn-lt"/>
                <a:cs typeface="Arial" panose="020B0604020202020204" pitchFamily="34" charset="0"/>
              </a:rPr>
              <a:t>LCN-5481925-022423 </a:t>
            </a:r>
          </a:p>
        </p:txBody>
      </p:sp>
      <p:sp>
        <p:nvSpPr>
          <p:cNvPr id="13" name="TextBox 12">
            <a:extLst>
              <a:ext uri="{FF2B5EF4-FFF2-40B4-BE49-F238E27FC236}">
                <a16:creationId xmlns:a16="http://schemas.microsoft.com/office/drawing/2014/main" id="{2FE85DAD-EFF3-1DBE-F9E8-162ABF401C82}"/>
              </a:ext>
            </a:extLst>
          </p:cNvPr>
          <p:cNvSpPr txBox="1"/>
          <p:nvPr userDrawn="1"/>
        </p:nvSpPr>
        <p:spPr>
          <a:xfrm>
            <a:off x="8991600" y="6443663"/>
            <a:ext cx="2243138" cy="122237"/>
          </a:xfrm>
          <a:prstGeom prst="rect">
            <a:avLst/>
          </a:prstGeom>
          <a:noFill/>
        </p:spPr>
        <p:txBody>
          <a:bodyPr lIns="0" tIns="0" rIns="0" bIns="0" anchor="b">
            <a:spAutoFit/>
          </a:bodyPr>
          <a:lstStyle/>
          <a:p>
            <a:pPr algn="r" eaLnBrk="1" fontAlgn="auto" hangingPunct="1">
              <a:spcBef>
                <a:spcPts val="0"/>
              </a:spcBef>
              <a:spcAft>
                <a:spcPts val="0"/>
              </a:spcAft>
              <a:defRPr/>
            </a:pPr>
            <a:r>
              <a:rPr lang="en-US" sz="8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116" r:id="rId1"/>
    <p:sldLayoutId id="2147485117" r:id="rId2"/>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id="{8EC47927-F721-3831-861F-06022A99D75C}"/>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Lorem ipsum dolor sit</a:t>
            </a:r>
          </a:p>
        </p:txBody>
      </p:sp>
      <p:sp>
        <p:nvSpPr>
          <p:cNvPr id="7171" name="Text Placeholder 2">
            <a:extLst>
              <a:ext uri="{FF2B5EF4-FFF2-40B4-BE49-F238E27FC236}">
                <a16:creationId xmlns:a16="http://schemas.microsoft.com/office/drawing/2014/main" id="{E38F6424-5FBD-1E2E-CE55-830B78C564F0}"/>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BEA28429-59F6-6C70-ACCC-46E08D95D143}"/>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89AB148D-5959-43FB-A07F-7AE1753219F8}" type="slidenum">
              <a:rPr lang="en-US" sz="700" kern="400">
                <a:solidFill>
                  <a:schemeClr val="bg1"/>
                </a:solidFill>
                <a:latin typeface="+mn-lt"/>
                <a:cs typeface="Arial" panose="020B0604020202020204" pitchFamily="34" charset="0"/>
              </a:rPr>
              <a:pPr algn="r" eaLnBrk="1" fontAlgn="auto" hangingPunct="1">
                <a:spcBef>
                  <a:spcPts val="0"/>
                </a:spcBef>
                <a:spcAft>
                  <a:spcPts val="0"/>
                </a:spcAft>
                <a:defRPr/>
              </a:pPr>
              <a:t>‹#›</a:t>
            </a:fld>
            <a:endParaRPr lang="en-US" sz="700" kern="400" dirty="0">
              <a:solidFill>
                <a:schemeClr val="bg1"/>
              </a:solidFill>
              <a:latin typeface="+mn-lt"/>
              <a:cs typeface="Arial" panose="020B0604020202020204" pitchFamily="34" charset="0"/>
            </a:endParaRPr>
          </a:p>
        </p:txBody>
      </p:sp>
      <p:sp>
        <p:nvSpPr>
          <p:cNvPr id="9" name="TextBox 8">
            <a:extLst>
              <a:ext uri="{FF2B5EF4-FFF2-40B4-BE49-F238E27FC236}">
                <a16:creationId xmlns:a16="http://schemas.microsoft.com/office/drawing/2014/main" id="{E2A4CA11-185E-B6DD-FBB9-3CCB9A24D02A}"/>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solidFill>
                  <a:schemeClr val="bg1"/>
                </a:solidFill>
                <a:latin typeface="+mn-lt"/>
                <a:cs typeface="Arial" panose="020B0604020202020204" pitchFamily="34" charset="0"/>
              </a:rPr>
              <a:t>For financial professional use only. Not for use with the public.</a:t>
            </a:r>
          </a:p>
        </p:txBody>
      </p:sp>
      <p:sp>
        <p:nvSpPr>
          <p:cNvPr id="12" name="TextBox 11">
            <a:extLst>
              <a:ext uri="{FF2B5EF4-FFF2-40B4-BE49-F238E27FC236}">
                <a16:creationId xmlns:a16="http://schemas.microsoft.com/office/drawing/2014/main" id="{825E83CF-CE9E-BEDF-E3E2-EC536A170005}"/>
              </a:ext>
            </a:extLst>
          </p:cNvPr>
          <p:cNvSpPr txBox="1"/>
          <p:nvPr userDrawn="1"/>
        </p:nvSpPr>
        <p:spPr>
          <a:xfrm>
            <a:off x="546100" y="6443663"/>
            <a:ext cx="1708150" cy="122237"/>
          </a:xfrm>
          <a:prstGeom prst="rect">
            <a:avLst/>
          </a:prstGeom>
          <a:noFill/>
        </p:spPr>
        <p:txBody>
          <a:bodyPr lIns="0" tIns="0" rIns="0" bIns="0" anchor="b">
            <a:spAutoFit/>
          </a:bodyPr>
          <a:lstStyle/>
          <a:p>
            <a:pPr eaLnBrk="1" fontAlgn="auto" hangingPunct="1">
              <a:spcBef>
                <a:spcPts val="0"/>
              </a:spcBef>
              <a:spcAft>
                <a:spcPts val="0"/>
              </a:spcAft>
              <a:defRPr/>
            </a:pPr>
            <a:r>
              <a:rPr lang="en-US" sz="800" kern="400" dirty="0">
                <a:solidFill>
                  <a:schemeClr val="bg1"/>
                </a:solidFill>
                <a:latin typeface="+mn-lt"/>
                <a:cs typeface="Arial" panose="020B0604020202020204" pitchFamily="34" charset="0"/>
              </a:rPr>
              <a:t>LCN-5481925-022423 </a:t>
            </a:r>
          </a:p>
        </p:txBody>
      </p:sp>
      <p:sp>
        <p:nvSpPr>
          <p:cNvPr id="13" name="TextBox 12">
            <a:extLst>
              <a:ext uri="{FF2B5EF4-FFF2-40B4-BE49-F238E27FC236}">
                <a16:creationId xmlns:a16="http://schemas.microsoft.com/office/drawing/2014/main" id="{C74C8337-B794-FFFB-E223-0109CFC31AAA}"/>
              </a:ext>
            </a:extLst>
          </p:cNvPr>
          <p:cNvSpPr txBox="1"/>
          <p:nvPr userDrawn="1"/>
        </p:nvSpPr>
        <p:spPr>
          <a:xfrm>
            <a:off x="8991600" y="6443663"/>
            <a:ext cx="2243138" cy="122237"/>
          </a:xfrm>
          <a:prstGeom prst="rect">
            <a:avLst/>
          </a:prstGeom>
          <a:noFill/>
        </p:spPr>
        <p:txBody>
          <a:bodyPr lIns="0" tIns="0" rIns="0" bIns="0" anchor="b">
            <a:spAutoFit/>
          </a:bodyPr>
          <a:lstStyle/>
          <a:p>
            <a:pPr algn="r" eaLnBrk="1" fontAlgn="auto" hangingPunct="1">
              <a:spcBef>
                <a:spcPts val="0"/>
              </a:spcBef>
              <a:spcAft>
                <a:spcPts val="0"/>
              </a:spcAft>
              <a:defRPr/>
            </a:pPr>
            <a:r>
              <a:rPr lang="en-US" sz="800" kern="400" dirty="0">
                <a:solidFill>
                  <a:schemeClr val="bg1"/>
                </a:solidFill>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152" r:id="rId1"/>
    <p:sldLayoutId id="2147485118" r:id="rId2"/>
    <p:sldLayoutId id="2147485153" r:id="rId3"/>
    <p:sldLayoutId id="2147485154" r:id="rId4"/>
    <p:sldLayoutId id="2147485119" r:id="rId5"/>
    <p:sldLayoutId id="2147485155" r:id="rId6"/>
  </p:sldLayoutIdLst>
  <p:txStyles>
    <p:titleStyle>
      <a:lvl1pPr algn="l" rtl="0" eaLnBrk="0" fontAlgn="base" hangingPunct="0">
        <a:spcBef>
          <a:spcPct val="0"/>
        </a:spcBef>
        <a:spcAft>
          <a:spcPct val="0"/>
        </a:spcAft>
        <a:defRPr sz="3400" kern="1200">
          <a:solidFill>
            <a:schemeClr val="bg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bg1"/>
          </a:solidFill>
          <a:latin typeface="Georgia" panose="02040502050405020303" pitchFamily="18" charset="0"/>
        </a:defRPr>
      </a:lvl2pPr>
      <a:lvl3pPr algn="l" rtl="0" eaLnBrk="0" fontAlgn="base" hangingPunct="0">
        <a:spcBef>
          <a:spcPct val="0"/>
        </a:spcBef>
        <a:spcAft>
          <a:spcPct val="0"/>
        </a:spcAft>
        <a:defRPr sz="3400">
          <a:solidFill>
            <a:schemeClr val="bg1"/>
          </a:solidFill>
          <a:latin typeface="Georgia" panose="02040502050405020303" pitchFamily="18" charset="0"/>
        </a:defRPr>
      </a:lvl3pPr>
      <a:lvl4pPr algn="l" rtl="0" eaLnBrk="0" fontAlgn="base" hangingPunct="0">
        <a:spcBef>
          <a:spcPct val="0"/>
        </a:spcBef>
        <a:spcAft>
          <a:spcPct val="0"/>
        </a:spcAft>
        <a:defRPr sz="3400">
          <a:solidFill>
            <a:schemeClr val="bg1"/>
          </a:solidFill>
          <a:latin typeface="Georgia" panose="02040502050405020303" pitchFamily="18" charset="0"/>
        </a:defRPr>
      </a:lvl4pPr>
      <a:lvl5pPr algn="l" rtl="0" eaLnBrk="0" fontAlgn="base" hangingPunct="0">
        <a:spcBef>
          <a:spcPct val="0"/>
        </a:spcBef>
        <a:spcAft>
          <a:spcPct val="0"/>
        </a:spcAft>
        <a:defRPr sz="3400">
          <a:solidFill>
            <a:schemeClr val="bg1"/>
          </a:solidFill>
          <a:latin typeface="Georgia" panose="02040502050405020303" pitchFamily="18" charset="0"/>
        </a:defRPr>
      </a:lvl5pPr>
      <a:lvl6pPr marL="457200" algn="l" rtl="0" fontAlgn="base">
        <a:spcBef>
          <a:spcPct val="0"/>
        </a:spcBef>
        <a:spcAft>
          <a:spcPct val="0"/>
        </a:spcAft>
        <a:defRPr sz="3400">
          <a:solidFill>
            <a:schemeClr val="bg1"/>
          </a:solidFill>
          <a:latin typeface="Georgia" panose="02040502050405020303" pitchFamily="18" charset="0"/>
        </a:defRPr>
      </a:lvl6pPr>
      <a:lvl7pPr marL="914400" algn="l" rtl="0" fontAlgn="base">
        <a:spcBef>
          <a:spcPct val="0"/>
        </a:spcBef>
        <a:spcAft>
          <a:spcPct val="0"/>
        </a:spcAft>
        <a:defRPr sz="3400">
          <a:solidFill>
            <a:schemeClr val="bg1"/>
          </a:solidFill>
          <a:latin typeface="Georgia" panose="02040502050405020303" pitchFamily="18" charset="0"/>
        </a:defRPr>
      </a:lvl7pPr>
      <a:lvl8pPr marL="1371600" algn="l" rtl="0" fontAlgn="base">
        <a:spcBef>
          <a:spcPct val="0"/>
        </a:spcBef>
        <a:spcAft>
          <a:spcPct val="0"/>
        </a:spcAft>
        <a:defRPr sz="3400">
          <a:solidFill>
            <a:schemeClr val="bg1"/>
          </a:solidFill>
          <a:latin typeface="Georgia" panose="02040502050405020303" pitchFamily="18" charset="0"/>
        </a:defRPr>
      </a:lvl8pPr>
      <a:lvl9pPr marL="1828800" algn="l" rtl="0" fontAlgn="base">
        <a:spcBef>
          <a:spcPct val="0"/>
        </a:spcBef>
        <a:spcAft>
          <a:spcPct val="0"/>
        </a:spcAft>
        <a:defRPr sz="3400">
          <a:solidFill>
            <a:schemeClr val="bg1"/>
          </a:solidFill>
          <a:latin typeface="Georgia" panose="02040502050405020303" pitchFamily="18" charset="0"/>
        </a:defRPr>
      </a:lvl9pPr>
    </p:titleStyle>
    <p:bodyStyle>
      <a:lvl1pPr marL="182563" indent="-182563" algn="l" rtl="0" eaLnBrk="0" fontAlgn="base" hangingPunct="0">
        <a:spcBef>
          <a:spcPct val="0"/>
        </a:spcBef>
        <a:spcAft>
          <a:spcPts val="600"/>
        </a:spcAft>
        <a:buClr>
          <a:schemeClr val="bg1"/>
        </a:buClr>
        <a:buFont typeface="Wingdings" panose="05000000000000000000" pitchFamily="2" charset="2"/>
        <a:buChar char="§"/>
        <a:defRPr sz="1600" kern="400">
          <a:solidFill>
            <a:schemeClr val="bg1"/>
          </a:solidFill>
          <a:latin typeface="+mn-lt"/>
          <a:ea typeface="+mn-ea"/>
          <a:cs typeface="Arial" panose="020B0604020202020204" pitchFamily="34" charset="0"/>
        </a:defRPr>
      </a:lvl1pPr>
      <a:lvl2pPr marL="365125" indent="-182563"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2pPr>
      <a:lvl3pPr marL="685800"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3pPr>
      <a:lvl4pPr marL="858838"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4pPr>
      <a:lvl5pPr marL="1031875"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Title Placeholder 1">
            <a:extLst>
              <a:ext uri="{FF2B5EF4-FFF2-40B4-BE49-F238E27FC236}">
                <a16:creationId xmlns:a16="http://schemas.microsoft.com/office/drawing/2014/main" id="{FD1D0C9C-BC73-04E2-2FBD-680AAAAEE3A5}"/>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8195" name="Text Placeholder 2">
            <a:extLst>
              <a:ext uri="{FF2B5EF4-FFF2-40B4-BE49-F238E27FC236}">
                <a16:creationId xmlns:a16="http://schemas.microsoft.com/office/drawing/2014/main" id="{3585A610-49D4-3B89-B0A6-F1B5E214BD36}"/>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9" name="TextBox 8">
            <a:extLst>
              <a:ext uri="{FF2B5EF4-FFF2-40B4-BE49-F238E27FC236}">
                <a16:creationId xmlns:a16="http://schemas.microsoft.com/office/drawing/2014/main" id="{40DBE23E-DE35-83CB-D176-6F61A2B2B908}"/>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F05C8C80-D8C6-4A6D-96E6-C3217F9A4DC3}"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8" name="TextBox 7">
            <a:extLst>
              <a:ext uri="{FF2B5EF4-FFF2-40B4-BE49-F238E27FC236}">
                <a16:creationId xmlns:a16="http://schemas.microsoft.com/office/drawing/2014/main" id="{61448D01-B190-7FE3-B9EA-BAB87080A139}"/>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0" name="TextBox 9">
            <a:extLst>
              <a:ext uri="{FF2B5EF4-FFF2-40B4-BE49-F238E27FC236}">
                <a16:creationId xmlns:a16="http://schemas.microsoft.com/office/drawing/2014/main" id="{2EE8B86F-9C34-0592-86A4-DC671B79C95E}"/>
              </a:ext>
            </a:extLst>
          </p:cNvPr>
          <p:cNvSpPr txBox="1"/>
          <p:nvPr userDrawn="1"/>
        </p:nvSpPr>
        <p:spPr>
          <a:xfrm>
            <a:off x="546100" y="6443663"/>
            <a:ext cx="1708150" cy="122237"/>
          </a:xfrm>
          <a:prstGeom prst="rect">
            <a:avLst/>
          </a:prstGeom>
          <a:noFill/>
        </p:spPr>
        <p:txBody>
          <a:bodyPr lIns="0" tIns="0" rIns="0" bIns="0" anchor="b">
            <a:spAutoFit/>
          </a:bodyPr>
          <a:lstStyle/>
          <a:p>
            <a:pPr eaLnBrk="1" fontAlgn="auto" hangingPunct="1">
              <a:spcBef>
                <a:spcPts val="0"/>
              </a:spcBef>
              <a:spcAft>
                <a:spcPts val="0"/>
              </a:spcAft>
              <a:defRPr/>
            </a:pPr>
            <a:r>
              <a:rPr lang="en-US" sz="800" kern="400" dirty="0">
                <a:latin typeface="+mn-lt"/>
                <a:cs typeface="Arial" panose="020B0604020202020204" pitchFamily="34" charset="0"/>
              </a:rPr>
              <a:t>LCN-5481925-022423 </a:t>
            </a:r>
          </a:p>
        </p:txBody>
      </p:sp>
      <p:sp>
        <p:nvSpPr>
          <p:cNvPr id="11" name="TextBox 10">
            <a:extLst>
              <a:ext uri="{FF2B5EF4-FFF2-40B4-BE49-F238E27FC236}">
                <a16:creationId xmlns:a16="http://schemas.microsoft.com/office/drawing/2014/main" id="{9DA19190-D100-2DBB-AC4B-63CF23441C7A}"/>
              </a:ext>
            </a:extLst>
          </p:cNvPr>
          <p:cNvSpPr txBox="1"/>
          <p:nvPr userDrawn="1"/>
        </p:nvSpPr>
        <p:spPr>
          <a:xfrm>
            <a:off x="8991600" y="6443663"/>
            <a:ext cx="2243138" cy="122237"/>
          </a:xfrm>
          <a:prstGeom prst="rect">
            <a:avLst/>
          </a:prstGeom>
          <a:noFill/>
        </p:spPr>
        <p:txBody>
          <a:bodyPr lIns="0" tIns="0" rIns="0" bIns="0" anchor="b">
            <a:spAutoFit/>
          </a:bodyPr>
          <a:lstStyle/>
          <a:p>
            <a:pPr algn="r" eaLnBrk="1" fontAlgn="auto" hangingPunct="1">
              <a:spcBef>
                <a:spcPts val="0"/>
              </a:spcBef>
              <a:spcAft>
                <a:spcPts val="0"/>
              </a:spcAft>
              <a:defRPr/>
            </a:pPr>
            <a:r>
              <a:rPr lang="en-US" sz="8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120" r:id="rId1"/>
    <p:sldLayoutId id="2147485121" r:id="rId2"/>
    <p:sldLayoutId id="2147485122" r:id="rId3"/>
    <p:sldLayoutId id="2147485123" r:id="rId4"/>
    <p:sldLayoutId id="2147485124" r:id="rId5"/>
    <p:sldLayoutId id="2147485125" r:id="rId6"/>
    <p:sldLayoutId id="2147485126" r:id="rId7"/>
    <p:sldLayoutId id="2147485127" r:id="rId8"/>
    <p:sldLayoutId id="2147485128" r:id="rId9"/>
    <p:sldLayoutId id="2147485129" r:id="rId10"/>
    <p:sldLayoutId id="2147485130" r:id="rId11"/>
    <p:sldLayoutId id="2147485131" r:id="rId12"/>
    <p:sldLayoutId id="2147485132" r:id="rId13"/>
    <p:sldLayoutId id="2147485133" r:id="rId14"/>
    <p:sldLayoutId id="2147485134" r:id="rId15"/>
    <p:sldLayoutId id="2147485135" r:id="rId16"/>
    <p:sldLayoutId id="2147485136" r:id="rId17"/>
    <p:sldLayoutId id="2147485137" r:id="rId18"/>
    <p:sldLayoutId id="2147485138" r:id="rId19"/>
    <p:sldLayoutId id="2147485139" r:id="rId20"/>
    <p:sldLayoutId id="2147485140" r:id="rId21"/>
    <p:sldLayoutId id="2147485141" r:id="rId22"/>
    <p:sldLayoutId id="2147485142" r:id="rId23"/>
    <p:sldLayoutId id="2147485143" r:id="rId24"/>
    <p:sldLayoutId id="2147485144" r:id="rId25"/>
    <p:sldLayoutId id="2147485145" r:id="rId26"/>
    <p:sldLayoutId id="2147485156" r:id="rId27"/>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9218" name="Title Placeholder 1">
            <a:extLst>
              <a:ext uri="{FF2B5EF4-FFF2-40B4-BE49-F238E27FC236}">
                <a16:creationId xmlns:a16="http://schemas.microsoft.com/office/drawing/2014/main" id="{E3A1D4AA-0074-D20B-722E-1AE65B320C09}"/>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Lorem ipsum dolor sit</a:t>
            </a:r>
          </a:p>
        </p:txBody>
      </p:sp>
      <p:sp>
        <p:nvSpPr>
          <p:cNvPr id="9219" name="Text Placeholder 2">
            <a:extLst>
              <a:ext uri="{FF2B5EF4-FFF2-40B4-BE49-F238E27FC236}">
                <a16:creationId xmlns:a16="http://schemas.microsoft.com/office/drawing/2014/main" id="{75C96CDA-BE82-7DE0-6038-7B217D951C91}"/>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A7F823D2-952C-2665-7F06-A56D6E3B2986}"/>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E6BDA0E5-B5D8-4E9F-9A48-505815D1C379}" type="slidenum">
              <a:rPr lang="en-US" sz="700" kern="400">
                <a:solidFill>
                  <a:schemeClr val="bg1"/>
                </a:solidFill>
                <a:latin typeface="+mn-lt"/>
                <a:cs typeface="Arial" panose="020B0604020202020204" pitchFamily="34" charset="0"/>
              </a:rPr>
              <a:pPr algn="r" eaLnBrk="1" fontAlgn="auto" hangingPunct="1">
                <a:spcBef>
                  <a:spcPts val="0"/>
                </a:spcBef>
                <a:spcAft>
                  <a:spcPts val="0"/>
                </a:spcAft>
                <a:defRPr/>
              </a:pPr>
              <a:t>‹#›</a:t>
            </a:fld>
            <a:endParaRPr lang="en-US" sz="700" kern="400" dirty="0">
              <a:solidFill>
                <a:schemeClr val="bg1"/>
              </a:solidFill>
              <a:latin typeface="+mn-lt"/>
              <a:cs typeface="Arial" panose="020B0604020202020204" pitchFamily="34" charset="0"/>
            </a:endParaRPr>
          </a:p>
        </p:txBody>
      </p:sp>
      <p:sp>
        <p:nvSpPr>
          <p:cNvPr id="9" name="TextBox 8">
            <a:extLst>
              <a:ext uri="{FF2B5EF4-FFF2-40B4-BE49-F238E27FC236}">
                <a16:creationId xmlns:a16="http://schemas.microsoft.com/office/drawing/2014/main" id="{C11BDD99-B56A-3AA8-8C28-4E6AB8D74FE5}"/>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solidFill>
                  <a:schemeClr val="bg1"/>
                </a:solidFill>
                <a:latin typeface="+mn-lt"/>
                <a:cs typeface="Arial" panose="020B0604020202020204" pitchFamily="34" charset="0"/>
              </a:rPr>
              <a:t>For financial professional use only. Not for use with the public.</a:t>
            </a:r>
          </a:p>
        </p:txBody>
      </p:sp>
      <p:sp>
        <p:nvSpPr>
          <p:cNvPr id="12" name="TextBox 11">
            <a:extLst>
              <a:ext uri="{FF2B5EF4-FFF2-40B4-BE49-F238E27FC236}">
                <a16:creationId xmlns:a16="http://schemas.microsoft.com/office/drawing/2014/main" id="{21800EF8-A862-45ED-2CE1-D1863AD16BC0}"/>
              </a:ext>
            </a:extLst>
          </p:cNvPr>
          <p:cNvSpPr txBox="1"/>
          <p:nvPr userDrawn="1"/>
        </p:nvSpPr>
        <p:spPr>
          <a:xfrm>
            <a:off x="546100" y="6443663"/>
            <a:ext cx="1708150" cy="122237"/>
          </a:xfrm>
          <a:prstGeom prst="rect">
            <a:avLst/>
          </a:prstGeom>
          <a:noFill/>
        </p:spPr>
        <p:txBody>
          <a:bodyPr lIns="0" tIns="0" rIns="0" bIns="0" anchor="b">
            <a:spAutoFit/>
          </a:bodyPr>
          <a:lstStyle/>
          <a:p>
            <a:pPr eaLnBrk="1" fontAlgn="auto" hangingPunct="1">
              <a:spcBef>
                <a:spcPts val="0"/>
              </a:spcBef>
              <a:spcAft>
                <a:spcPts val="0"/>
              </a:spcAft>
              <a:defRPr/>
            </a:pPr>
            <a:r>
              <a:rPr lang="en-US" sz="800" kern="400" dirty="0">
                <a:solidFill>
                  <a:schemeClr val="bg1"/>
                </a:solidFill>
                <a:latin typeface="+mn-lt"/>
                <a:cs typeface="Arial" panose="020B0604020202020204" pitchFamily="34" charset="0"/>
              </a:rPr>
              <a:t>LCN-5481925-022423 </a:t>
            </a:r>
          </a:p>
        </p:txBody>
      </p:sp>
      <p:sp>
        <p:nvSpPr>
          <p:cNvPr id="13" name="TextBox 12">
            <a:extLst>
              <a:ext uri="{FF2B5EF4-FFF2-40B4-BE49-F238E27FC236}">
                <a16:creationId xmlns:a16="http://schemas.microsoft.com/office/drawing/2014/main" id="{FE61DA82-28AF-C162-E22A-CE2E131197C9}"/>
              </a:ext>
            </a:extLst>
          </p:cNvPr>
          <p:cNvSpPr txBox="1"/>
          <p:nvPr userDrawn="1"/>
        </p:nvSpPr>
        <p:spPr>
          <a:xfrm>
            <a:off x="8991600" y="6443663"/>
            <a:ext cx="2243138" cy="122237"/>
          </a:xfrm>
          <a:prstGeom prst="rect">
            <a:avLst/>
          </a:prstGeom>
          <a:noFill/>
        </p:spPr>
        <p:txBody>
          <a:bodyPr lIns="0" tIns="0" rIns="0" bIns="0" anchor="b">
            <a:spAutoFit/>
          </a:bodyPr>
          <a:lstStyle/>
          <a:p>
            <a:pPr algn="r" eaLnBrk="1" fontAlgn="auto" hangingPunct="1">
              <a:spcBef>
                <a:spcPts val="0"/>
              </a:spcBef>
              <a:spcAft>
                <a:spcPts val="0"/>
              </a:spcAft>
              <a:defRPr/>
            </a:pPr>
            <a:r>
              <a:rPr lang="en-US" sz="800" kern="400" dirty="0">
                <a:solidFill>
                  <a:schemeClr val="bg1"/>
                </a:solidFill>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157" r:id="rId1"/>
    <p:sldLayoutId id="2147485158" r:id="rId2"/>
    <p:sldLayoutId id="2147485146" r:id="rId3"/>
    <p:sldLayoutId id="2147485159" r:id="rId4"/>
  </p:sldLayoutIdLst>
  <p:txStyles>
    <p:titleStyle>
      <a:lvl1pPr algn="l" rtl="0" eaLnBrk="0" fontAlgn="base" hangingPunct="0">
        <a:spcBef>
          <a:spcPct val="0"/>
        </a:spcBef>
        <a:spcAft>
          <a:spcPct val="0"/>
        </a:spcAft>
        <a:defRPr sz="3400" kern="1200">
          <a:solidFill>
            <a:schemeClr val="bg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bg1"/>
          </a:solidFill>
          <a:latin typeface="Georgia" panose="02040502050405020303" pitchFamily="18" charset="0"/>
        </a:defRPr>
      </a:lvl2pPr>
      <a:lvl3pPr algn="l" rtl="0" eaLnBrk="0" fontAlgn="base" hangingPunct="0">
        <a:spcBef>
          <a:spcPct val="0"/>
        </a:spcBef>
        <a:spcAft>
          <a:spcPct val="0"/>
        </a:spcAft>
        <a:defRPr sz="3400">
          <a:solidFill>
            <a:schemeClr val="bg1"/>
          </a:solidFill>
          <a:latin typeface="Georgia" panose="02040502050405020303" pitchFamily="18" charset="0"/>
        </a:defRPr>
      </a:lvl3pPr>
      <a:lvl4pPr algn="l" rtl="0" eaLnBrk="0" fontAlgn="base" hangingPunct="0">
        <a:spcBef>
          <a:spcPct val="0"/>
        </a:spcBef>
        <a:spcAft>
          <a:spcPct val="0"/>
        </a:spcAft>
        <a:defRPr sz="3400">
          <a:solidFill>
            <a:schemeClr val="bg1"/>
          </a:solidFill>
          <a:latin typeface="Georgia" panose="02040502050405020303" pitchFamily="18" charset="0"/>
        </a:defRPr>
      </a:lvl4pPr>
      <a:lvl5pPr algn="l" rtl="0" eaLnBrk="0" fontAlgn="base" hangingPunct="0">
        <a:spcBef>
          <a:spcPct val="0"/>
        </a:spcBef>
        <a:spcAft>
          <a:spcPct val="0"/>
        </a:spcAft>
        <a:defRPr sz="3400">
          <a:solidFill>
            <a:schemeClr val="bg1"/>
          </a:solidFill>
          <a:latin typeface="Georgia" panose="02040502050405020303" pitchFamily="18" charset="0"/>
        </a:defRPr>
      </a:lvl5pPr>
      <a:lvl6pPr marL="457200" algn="l" rtl="0" fontAlgn="base">
        <a:spcBef>
          <a:spcPct val="0"/>
        </a:spcBef>
        <a:spcAft>
          <a:spcPct val="0"/>
        </a:spcAft>
        <a:defRPr sz="3400">
          <a:solidFill>
            <a:schemeClr val="bg1"/>
          </a:solidFill>
          <a:latin typeface="Georgia" panose="02040502050405020303" pitchFamily="18" charset="0"/>
        </a:defRPr>
      </a:lvl6pPr>
      <a:lvl7pPr marL="914400" algn="l" rtl="0" fontAlgn="base">
        <a:spcBef>
          <a:spcPct val="0"/>
        </a:spcBef>
        <a:spcAft>
          <a:spcPct val="0"/>
        </a:spcAft>
        <a:defRPr sz="3400">
          <a:solidFill>
            <a:schemeClr val="bg1"/>
          </a:solidFill>
          <a:latin typeface="Georgia" panose="02040502050405020303" pitchFamily="18" charset="0"/>
        </a:defRPr>
      </a:lvl7pPr>
      <a:lvl8pPr marL="1371600" algn="l" rtl="0" fontAlgn="base">
        <a:spcBef>
          <a:spcPct val="0"/>
        </a:spcBef>
        <a:spcAft>
          <a:spcPct val="0"/>
        </a:spcAft>
        <a:defRPr sz="3400">
          <a:solidFill>
            <a:schemeClr val="bg1"/>
          </a:solidFill>
          <a:latin typeface="Georgia" panose="02040502050405020303" pitchFamily="18" charset="0"/>
        </a:defRPr>
      </a:lvl8pPr>
      <a:lvl9pPr marL="1828800" algn="l" rtl="0" fontAlgn="base">
        <a:spcBef>
          <a:spcPct val="0"/>
        </a:spcBef>
        <a:spcAft>
          <a:spcPct val="0"/>
        </a:spcAft>
        <a:defRPr sz="3400">
          <a:solidFill>
            <a:schemeClr val="bg1"/>
          </a:solidFill>
          <a:latin typeface="Georgia" panose="02040502050405020303" pitchFamily="18" charset="0"/>
        </a:defRPr>
      </a:lvl9pPr>
    </p:titleStyle>
    <p:bodyStyle>
      <a:lvl1pPr marL="182563" indent="-182563" algn="l" rtl="0" eaLnBrk="0" fontAlgn="base" hangingPunct="0">
        <a:spcBef>
          <a:spcPct val="0"/>
        </a:spcBef>
        <a:spcAft>
          <a:spcPts val="600"/>
        </a:spcAft>
        <a:buClr>
          <a:schemeClr val="bg1"/>
        </a:buClr>
        <a:buFont typeface="Wingdings" panose="05000000000000000000" pitchFamily="2" charset="2"/>
        <a:buChar char="§"/>
        <a:defRPr sz="1600" kern="400">
          <a:solidFill>
            <a:schemeClr val="bg1"/>
          </a:solidFill>
          <a:latin typeface="+mn-lt"/>
          <a:ea typeface="+mn-ea"/>
          <a:cs typeface="Arial" panose="020B0604020202020204" pitchFamily="34" charset="0"/>
        </a:defRPr>
      </a:lvl1pPr>
      <a:lvl2pPr marL="365125" indent="-182563"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2pPr>
      <a:lvl3pPr marL="685800"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3pPr>
      <a:lvl4pPr marL="858838"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4pPr>
      <a:lvl5pPr marL="1031875"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2.xml"/><Relationship Id="rId4" Type="http://schemas.openxmlformats.org/officeDocument/2006/relationships/hyperlink" Target="https://www.irs.gov/pub/irs-drop/rr-22-10.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4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4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9698" name="Picture Placeholder 20">
            <a:extLst>
              <a:ext uri="{FF2B5EF4-FFF2-40B4-BE49-F238E27FC236}">
                <a16:creationId xmlns:a16="http://schemas.microsoft.com/office/drawing/2014/main" id="{F7EBA2D2-1BFB-0D7A-D8DE-08652EF9BF7B}"/>
              </a:ext>
            </a:extLst>
          </p:cNvPr>
          <p:cNvPicPr>
            <a:picLocks noGrp="1" noChangeAspect="1" noChangeArrowheads="1"/>
          </p:cNvPicPr>
          <p:nvPr>
            <p:ph type="pic" sz="quarter" idx="20"/>
          </p:nvPr>
        </p:nvPicPr>
        <p:blipFill>
          <a:blip r:embed="rId3">
            <a:extLst>
              <a:ext uri="{28A0092B-C50C-407E-A947-70E740481C1C}">
                <a14:useLocalDpi xmlns:a14="http://schemas.microsoft.com/office/drawing/2010/main"/>
              </a:ext>
            </a:extLst>
          </a:blip>
          <a:srcRect/>
          <a:stretch>
            <a:fillRect/>
          </a:stretch>
        </p:blipFill>
        <p:spPr>
          <a:xfrm>
            <a:off x="-6350" y="0"/>
            <a:ext cx="12198350" cy="6858000"/>
          </a:xfrm>
        </p:spPr>
      </p:pic>
      <p:sp>
        <p:nvSpPr>
          <p:cNvPr id="29699" name="Text Placeholder 2">
            <a:extLst>
              <a:ext uri="{FF2B5EF4-FFF2-40B4-BE49-F238E27FC236}">
                <a16:creationId xmlns:a16="http://schemas.microsoft.com/office/drawing/2014/main" id="{AF49D713-F5C1-DE3A-9D57-977A09FD2D98}"/>
              </a:ext>
            </a:extLst>
          </p:cNvPr>
          <p:cNvSpPr>
            <a:spLocks noGrp="1" noChangeArrowheads="1"/>
          </p:cNvSpPr>
          <p:nvPr>
            <p:ph type="body" sz="quarter" idx="25"/>
          </p:nvPr>
        </p:nvSpPr>
        <p:spPr>
          <a:xfrm>
            <a:off x="6281738" y="573088"/>
            <a:ext cx="5330825" cy="5395912"/>
          </a:xfrm>
        </p:spPr>
        <p:txBody>
          <a:bodyPr/>
          <a:lstStyle/>
          <a:p>
            <a:pPr eaLnBrk="1" hangingPunct="1"/>
            <a:endParaRPr lang="en-US" altLang="en-US" dirty="0"/>
          </a:p>
        </p:txBody>
      </p:sp>
      <p:sp>
        <p:nvSpPr>
          <p:cNvPr id="29700" name="Text Placeholder 12">
            <a:extLst>
              <a:ext uri="{FF2B5EF4-FFF2-40B4-BE49-F238E27FC236}">
                <a16:creationId xmlns:a16="http://schemas.microsoft.com/office/drawing/2014/main" id="{BDF8238D-5560-20A7-8F51-19C00867360D}"/>
              </a:ext>
            </a:extLst>
          </p:cNvPr>
          <p:cNvSpPr>
            <a:spLocks noGrp="1" noChangeArrowheads="1"/>
          </p:cNvSpPr>
          <p:nvPr>
            <p:ph type="body" sz="quarter" idx="19"/>
          </p:nvPr>
        </p:nvSpPr>
        <p:spPr>
          <a:xfrm>
            <a:off x="6811963" y="5368925"/>
            <a:ext cx="2286000" cy="155575"/>
          </a:xfrm>
        </p:spPr>
        <p:txBody>
          <a:bodyPr/>
          <a:lstStyle/>
          <a:p>
            <a:pPr eaLnBrk="1" hangingPunct="1">
              <a:spcAft>
                <a:spcPct val="0"/>
              </a:spcAft>
            </a:pPr>
            <a:r>
              <a:rPr lang="en-US" altLang="en-US" dirty="0"/>
              <a:t>March 2023</a:t>
            </a:r>
          </a:p>
        </p:txBody>
      </p:sp>
      <p:sp>
        <p:nvSpPr>
          <p:cNvPr id="29701" name="TextBox 30">
            <a:extLst>
              <a:ext uri="{FF2B5EF4-FFF2-40B4-BE49-F238E27FC236}">
                <a16:creationId xmlns:a16="http://schemas.microsoft.com/office/drawing/2014/main" id="{F5D86267-3D9D-EAA2-E2A3-D2FCE3C4531C}"/>
              </a:ext>
            </a:extLst>
          </p:cNvPr>
          <p:cNvSpPr txBox="1">
            <a:spLocks noChangeArrowheads="1"/>
          </p:cNvSpPr>
          <p:nvPr/>
        </p:nvSpPr>
        <p:spPr bwMode="auto">
          <a:xfrm>
            <a:off x="571500" y="5775325"/>
            <a:ext cx="27432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300"/>
              </a:spcAft>
            </a:pPr>
            <a:r>
              <a:rPr lang="en-US" altLang="en-US" sz="700" dirty="0">
                <a:solidFill>
                  <a:schemeClr val="bg1"/>
                </a:solidFill>
                <a:cs typeface="Arial" panose="020B0604020202020204" pitchFamily="34" charset="0"/>
              </a:rPr>
              <a:t>Insurance products issued by:</a:t>
            </a:r>
          </a:p>
          <a:p>
            <a:pPr eaLnBrk="1" hangingPunct="1">
              <a:spcAft>
                <a:spcPts val="300"/>
              </a:spcAft>
            </a:pPr>
            <a:r>
              <a:rPr lang="en-US" altLang="en-US" sz="700" dirty="0">
                <a:solidFill>
                  <a:schemeClr val="bg1"/>
                </a:solidFill>
                <a:cs typeface="Arial" panose="020B0604020202020204" pitchFamily="34" charset="0"/>
              </a:rPr>
              <a:t>The Lincoln National Life Insurance Company </a:t>
            </a:r>
          </a:p>
        </p:txBody>
      </p:sp>
      <p:graphicFrame>
        <p:nvGraphicFramePr>
          <p:cNvPr id="36" name="Table 35">
            <a:extLst>
              <a:ext uri="{FF2B5EF4-FFF2-40B4-BE49-F238E27FC236}">
                <a16:creationId xmlns:a16="http://schemas.microsoft.com/office/drawing/2014/main" id="{0E6A39B0-00D3-EDC8-AB40-FB70F9ED4B3D}"/>
              </a:ext>
            </a:extLst>
          </p:cNvPr>
          <p:cNvGraphicFramePr>
            <a:graphicFrameLocks noGrp="1"/>
          </p:cNvGraphicFramePr>
          <p:nvPr>
            <p:extLst>
              <p:ext uri="{D42A27DB-BD31-4B8C-83A1-F6EECF244321}">
                <p14:modId xmlns:p14="http://schemas.microsoft.com/office/powerpoint/2010/main" val="1462803406"/>
              </p:ext>
            </p:extLst>
          </p:nvPr>
        </p:nvGraphicFramePr>
        <p:xfrm>
          <a:off x="571500" y="4643438"/>
          <a:ext cx="1176338" cy="930276"/>
        </p:xfrm>
        <a:graphic>
          <a:graphicData uri="http://schemas.openxmlformats.org/drawingml/2006/table">
            <a:tbl>
              <a:tblPr firstRow="1" bandRow="1">
                <a:tableStyleId>{5C22544A-7EE6-4342-B048-85BDC9FD1C3A}</a:tableStyleId>
              </a:tblPr>
              <a:tblGrid>
                <a:gridCol w="1176338">
                  <a:extLst>
                    <a:ext uri="{9D8B030D-6E8A-4147-A177-3AD203B41FA5}">
                      <a16:colId xmlns:a16="http://schemas.microsoft.com/office/drawing/2014/main" val="20000"/>
                    </a:ext>
                  </a:extLst>
                </a:gridCol>
              </a:tblGrid>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Not a deposit</a:t>
                      </a:r>
                    </a:p>
                  </a:txBody>
                  <a:tcPr marL="27446" marR="27446" marT="18300" marB="183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Not FDIC-insured</a:t>
                      </a:r>
                    </a:p>
                  </a:txBody>
                  <a:tcPr marL="27446" marR="27446" marT="18300" marB="183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May go down in value</a:t>
                      </a:r>
                    </a:p>
                  </a:txBody>
                  <a:tcPr marL="27446" marR="27446" marT="18300" marB="183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r h="250107">
                <a:tc>
                  <a:txBody>
                    <a:bodyPr/>
                    <a:lstStyle/>
                    <a:p>
                      <a:pPr>
                        <a:lnSpc>
                          <a:spcPct val="100000"/>
                        </a:lnSpc>
                      </a:pPr>
                      <a:r>
                        <a:rPr lang="en-US" sz="700" b="0" dirty="0">
                          <a:solidFill>
                            <a:schemeClr val="bg1"/>
                          </a:solidFill>
                          <a:latin typeface="Calibri" panose="020F0502020204030204" pitchFamily="34" charset="0"/>
                          <a:cs typeface="Calibri" panose="020F0502020204030204" pitchFamily="34" charset="0"/>
                        </a:rPr>
                        <a:t>Not insured by any federal </a:t>
                      </a:r>
                      <a:br>
                        <a:rPr lang="en-US" sz="700" b="0" dirty="0">
                          <a:solidFill>
                            <a:schemeClr val="bg1"/>
                          </a:solidFill>
                          <a:latin typeface="Calibri" panose="020F0502020204030204" pitchFamily="34" charset="0"/>
                          <a:cs typeface="Calibri" panose="020F0502020204030204" pitchFamily="34" charset="0"/>
                        </a:rPr>
                      </a:br>
                      <a:r>
                        <a:rPr lang="en-US" sz="700" b="0" dirty="0">
                          <a:solidFill>
                            <a:schemeClr val="bg1"/>
                          </a:solidFill>
                          <a:latin typeface="Calibri" panose="020F0502020204030204" pitchFamily="34" charset="0"/>
                          <a:cs typeface="Calibri" panose="020F0502020204030204" pitchFamily="34" charset="0"/>
                        </a:rPr>
                        <a:t>government agency</a:t>
                      </a:r>
                    </a:p>
                  </a:txBody>
                  <a:tcPr marL="27446" marR="27446" marT="18300" marB="183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r h="250107">
                <a:tc>
                  <a:txBody>
                    <a:bodyPr/>
                    <a:lstStyle/>
                    <a:p>
                      <a:pPr>
                        <a:lnSpc>
                          <a:spcPct val="100000"/>
                        </a:lnSpc>
                      </a:pPr>
                      <a:r>
                        <a:rPr lang="en-US" sz="700" b="0" dirty="0">
                          <a:solidFill>
                            <a:schemeClr val="bg1"/>
                          </a:solidFill>
                          <a:latin typeface="Calibri" panose="020F0502020204030204" pitchFamily="34" charset="0"/>
                          <a:cs typeface="Calibri" panose="020F0502020204030204" pitchFamily="34" charset="0"/>
                        </a:rPr>
                        <a:t>Not guaranteed by any bank </a:t>
                      </a:r>
                      <a:br>
                        <a:rPr lang="en-US" sz="700" b="0" dirty="0">
                          <a:solidFill>
                            <a:schemeClr val="bg1"/>
                          </a:solidFill>
                          <a:latin typeface="Calibri" panose="020F0502020204030204" pitchFamily="34" charset="0"/>
                          <a:cs typeface="Calibri" panose="020F0502020204030204" pitchFamily="34" charset="0"/>
                        </a:rPr>
                      </a:br>
                      <a:r>
                        <a:rPr lang="en-US" sz="700" b="0" dirty="0">
                          <a:solidFill>
                            <a:schemeClr val="bg1"/>
                          </a:solidFill>
                          <a:latin typeface="Calibri" panose="020F0502020204030204" pitchFamily="34" charset="0"/>
                          <a:cs typeface="Calibri" panose="020F0502020204030204" pitchFamily="34" charset="0"/>
                        </a:rPr>
                        <a:t>or savings association</a:t>
                      </a:r>
                    </a:p>
                  </a:txBody>
                  <a:tcPr marL="27446" marR="27446" marT="18300" marB="183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pic>
        <p:nvPicPr>
          <p:cNvPr id="29716" name="Picture 36">
            <a:extLst>
              <a:ext uri="{FF2B5EF4-FFF2-40B4-BE49-F238E27FC236}">
                <a16:creationId xmlns:a16="http://schemas.microsoft.com/office/drawing/2014/main" id="{69429B56-D8B1-2074-1F66-A4A392EF25CD}"/>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71500" y="571500"/>
            <a:ext cx="13906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7" name="Text Placeholder 13">
            <a:extLst>
              <a:ext uri="{FF2B5EF4-FFF2-40B4-BE49-F238E27FC236}">
                <a16:creationId xmlns:a16="http://schemas.microsoft.com/office/drawing/2014/main" id="{8BD6FF63-5A4F-9806-67E0-50E4BCA1DCEE}"/>
              </a:ext>
            </a:extLst>
          </p:cNvPr>
          <p:cNvSpPr txBox="1">
            <a:spLocks noChangeArrowheads="1"/>
          </p:cNvSpPr>
          <p:nvPr/>
        </p:nvSpPr>
        <p:spPr bwMode="auto">
          <a:xfrm>
            <a:off x="6811963" y="1103313"/>
            <a:ext cx="427037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ts val="600"/>
              </a:spcAft>
              <a:buClr>
                <a:schemeClr val="bg1"/>
              </a:buClr>
              <a:buFont typeface="Wingdings" panose="05000000000000000000" pitchFamily="2" charset="2"/>
              <a:buChar char="§"/>
              <a:defRPr sz="1600">
                <a:solidFill>
                  <a:schemeClr val="bg1"/>
                </a:solidFill>
                <a:latin typeface="Calibri" panose="020F0502020204030204" pitchFamily="34" charset="0"/>
                <a:cs typeface="Arial" panose="020B0604020202020204" pitchFamily="34" charset="0"/>
              </a:defRPr>
            </a:lvl1pPr>
            <a:lvl2pPr marL="365125" indent="-182563">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2pPr>
            <a:lvl3pPr marL="685800"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3pPr>
            <a:lvl4pPr marL="858838"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4pPr>
            <a:lvl5pPr marL="1031875"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5pPr>
            <a:lvl6pPr marL="14890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6pPr>
            <a:lvl7pPr marL="19462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7pPr>
            <a:lvl8pPr marL="24034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8pPr>
            <a:lvl9pPr marL="28606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9pPr>
          </a:lstStyle>
          <a:p>
            <a:pPr eaLnBrk="1" hangingPunct="1">
              <a:lnSpc>
                <a:spcPts val="4200"/>
              </a:lnSpc>
              <a:buFont typeface="Wingdings" panose="05000000000000000000" pitchFamily="2" charset="2"/>
              <a:buNone/>
            </a:pPr>
            <a:r>
              <a:rPr lang="en-US" altLang="en-US" sz="5000">
                <a:solidFill>
                  <a:schemeClr val="tx1"/>
                </a:solidFill>
                <a:latin typeface="Georgia" panose="02040502050405020303" pitchFamily="18" charset="0"/>
              </a:rPr>
              <a:t>10</a:t>
            </a:r>
            <a:r>
              <a:rPr lang="en-US" altLang="en-US" sz="4200">
                <a:solidFill>
                  <a:schemeClr val="tx1"/>
                </a:solidFill>
                <a:latin typeface="Georgia" panose="02040502050405020303" pitchFamily="18" charset="0"/>
              </a:rPr>
              <a:t>-minute</a:t>
            </a:r>
            <a:br>
              <a:rPr lang="en-US" altLang="en-US" sz="4200">
                <a:solidFill>
                  <a:schemeClr val="tx1"/>
                </a:solidFill>
                <a:latin typeface="Georgia" panose="02040502050405020303" pitchFamily="18" charset="0"/>
              </a:rPr>
            </a:br>
            <a:r>
              <a:rPr lang="en-US" altLang="en-US" sz="4200">
                <a:solidFill>
                  <a:schemeClr val="tx1"/>
                </a:solidFill>
                <a:latin typeface="Georgia" panose="02040502050405020303" pitchFamily="18" charset="0"/>
              </a:rPr>
              <a:t>Sales Concept</a:t>
            </a:r>
          </a:p>
        </p:txBody>
      </p:sp>
      <p:sp>
        <p:nvSpPr>
          <p:cNvPr id="29718" name="Title 14">
            <a:extLst>
              <a:ext uri="{FF2B5EF4-FFF2-40B4-BE49-F238E27FC236}">
                <a16:creationId xmlns:a16="http://schemas.microsoft.com/office/drawing/2014/main" id="{91E33DE8-AB15-A75C-C8EE-7A29868D0729}"/>
              </a:ext>
            </a:extLst>
          </p:cNvPr>
          <p:cNvSpPr txBox="1">
            <a:spLocks noChangeArrowheads="1"/>
          </p:cNvSpPr>
          <p:nvPr/>
        </p:nvSpPr>
        <p:spPr bwMode="auto">
          <a:xfrm>
            <a:off x="6811963" y="2192338"/>
            <a:ext cx="42703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b="1">
                <a:solidFill>
                  <a:schemeClr val="accent1"/>
                </a:solidFill>
                <a:latin typeface="Georgia" panose="02040502050405020303" pitchFamily="18" charset="0"/>
              </a:rPr>
              <a:t>Brought to you by</a:t>
            </a:r>
            <a:br>
              <a:rPr lang="en-US" altLang="en-US" sz="1700" b="1">
                <a:solidFill>
                  <a:schemeClr val="accent1"/>
                </a:solidFill>
                <a:latin typeface="Georgia" panose="02040502050405020303" pitchFamily="18" charset="0"/>
              </a:rPr>
            </a:br>
            <a:r>
              <a:rPr lang="en-US" altLang="en-US" sz="1700" b="1">
                <a:solidFill>
                  <a:schemeClr val="accent1"/>
                </a:solidFill>
                <a:latin typeface="Georgia" panose="02040502050405020303" pitchFamily="18" charset="0"/>
              </a:rPr>
              <a:t>Lincoln Advanced Sales Solutions</a:t>
            </a:r>
          </a:p>
        </p:txBody>
      </p:sp>
      <p:sp>
        <p:nvSpPr>
          <p:cNvPr id="29719" name="Text Placeholder 13">
            <a:extLst>
              <a:ext uri="{FF2B5EF4-FFF2-40B4-BE49-F238E27FC236}">
                <a16:creationId xmlns:a16="http://schemas.microsoft.com/office/drawing/2014/main" id="{BA76FE75-1FD2-23B4-EFE7-0F2F45395B1B}"/>
              </a:ext>
            </a:extLst>
          </p:cNvPr>
          <p:cNvSpPr txBox="1">
            <a:spLocks noChangeArrowheads="1"/>
          </p:cNvSpPr>
          <p:nvPr/>
        </p:nvSpPr>
        <p:spPr bwMode="auto">
          <a:xfrm>
            <a:off x="6811963" y="2978150"/>
            <a:ext cx="3856037"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ts val="600"/>
              </a:spcAft>
              <a:buClr>
                <a:schemeClr val="bg1"/>
              </a:buClr>
              <a:buFont typeface="Wingdings" panose="05000000000000000000" pitchFamily="2" charset="2"/>
              <a:buChar char="§"/>
              <a:defRPr sz="1600">
                <a:solidFill>
                  <a:schemeClr val="bg1"/>
                </a:solidFill>
                <a:latin typeface="Calibri" panose="020F0502020204030204" pitchFamily="34" charset="0"/>
                <a:cs typeface="Arial" panose="020B0604020202020204" pitchFamily="34" charset="0"/>
              </a:defRPr>
            </a:lvl1pPr>
            <a:lvl2pPr marL="365125" indent="-182563">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2pPr>
            <a:lvl3pPr marL="685800"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3pPr>
            <a:lvl4pPr marL="858838"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4pPr>
            <a:lvl5pPr marL="1031875"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5pPr>
            <a:lvl6pPr marL="14890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6pPr>
            <a:lvl7pPr marL="19462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7pPr>
            <a:lvl8pPr marL="24034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8pPr>
            <a:lvl9pPr marL="28606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9pPr>
          </a:lstStyle>
          <a:p>
            <a:pPr eaLnBrk="1" hangingPunct="1">
              <a:spcAft>
                <a:spcPct val="0"/>
              </a:spcAft>
              <a:buFont typeface="Wingdings" panose="05000000000000000000" pitchFamily="2" charset="2"/>
              <a:buNone/>
            </a:pPr>
            <a:r>
              <a:rPr lang="en-US" altLang="en-US" sz="1700" b="1">
                <a:solidFill>
                  <a:schemeClr val="tx1"/>
                </a:solidFill>
                <a:latin typeface="Georgia" panose="02040502050405020303" pitchFamily="18" charset="0"/>
                <a:cs typeface="Calibri" panose="020F0502020204030204" pitchFamily="34" charset="0"/>
              </a:rPr>
              <a:t>Sale to an </a:t>
            </a:r>
            <a:r>
              <a:rPr lang="en-US" altLang="en-US" sz="1700" b="1">
                <a:solidFill>
                  <a:srgbClr val="000000"/>
                </a:solidFill>
                <a:latin typeface="Georgia" panose="02040502050405020303" pitchFamily="18" charset="0"/>
              </a:rPr>
              <a:t>Intentionally Defective Irrevocable Trust (</a:t>
            </a:r>
            <a:r>
              <a:rPr lang="en-US" altLang="en-US" sz="1700" b="1">
                <a:solidFill>
                  <a:schemeClr val="tx1"/>
                </a:solidFill>
                <a:latin typeface="Georgia" panose="02040502050405020303" pitchFamily="18" charset="0"/>
                <a:cs typeface="Calibri" panose="020F0502020204030204" pitchFamily="34" charset="0"/>
              </a:rPr>
              <a:t>IDIT)</a:t>
            </a:r>
          </a:p>
          <a:p>
            <a:pPr eaLnBrk="1" hangingPunct="1">
              <a:spcAft>
                <a:spcPct val="0"/>
              </a:spcAft>
              <a:buFont typeface="Wingdings" panose="05000000000000000000" pitchFamily="2" charset="2"/>
              <a:buNone/>
            </a:pPr>
            <a:r>
              <a:rPr lang="en-US" altLang="en-US" sz="1700">
                <a:solidFill>
                  <a:schemeClr val="tx1"/>
                </a:solidFill>
                <a:latin typeface="Georgia" panose="02040502050405020303" pitchFamily="18" charset="0"/>
              </a:rPr>
              <a:t>Leveraging the spread of interest rates and cash flow for business owners</a:t>
            </a:r>
            <a:endParaRPr lang="en-US" altLang="en-US" sz="1700">
              <a:solidFill>
                <a:schemeClr val="tx1"/>
              </a:solidFill>
              <a:latin typeface="Georgia" panose="02040502050405020303" pitchFamily="18" charset="0"/>
              <a:cs typeface="Calibri" panose="020F0502020204030204" pitchFamily="34" charset="0"/>
            </a:endParaRPr>
          </a:p>
        </p:txBody>
      </p:sp>
      <p:sp>
        <p:nvSpPr>
          <p:cNvPr id="29720" name="Text Placeholder 7">
            <a:extLst>
              <a:ext uri="{FF2B5EF4-FFF2-40B4-BE49-F238E27FC236}">
                <a16:creationId xmlns:a16="http://schemas.microsoft.com/office/drawing/2014/main" id="{1FE580F5-8CA7-FE2A-54ED-6FB311254D64}"/>
              </a:ext>
            </a:extLst>
          </p:cNvPr>
          <p:cNvSpPr>
            <a:spLocks noGrp="1" noChangeArrowheads="1"/>
          </p:cNvSpPr>
          <p:nvPr>
            <p:ph type="body" sz="quarter" idx="11"/>
          </p:nvPr>
        </p:nvSpPr>
        <p:spPr>
          <a:xfrm>
            <a:off x="6811963" y="4419600"/>
            <a:ext cx="2286000" cy="152400"/>
          </a:xfrm>
        </p:spPr>
        <p:txBody>
          <a:bodyPr/>
          <a:lstStyle/>
          <a:p>
            <a:pPr eaLnBrk="1" hangingPunct="1">
              <a:spcAft>
                <a:spcPct val="0"/>
              </a:spcAft>
            </a:pPr>
            <a:endParaRPr lang="en-US" altLang="en-US"/>
          </a:p>
        </p:txBody>
      </p:sp>
      <p:sp>
        <p:nvSpPr>
          <p:cNvPr id="29721" name="Text Placeholder 11">
            <a:extLst>
              <a:ext uri="{FF2B5EF4-FFF2-40B4-BE49-F238E27FC236}">
                <a16:creationId xmlns:a16="http://schemas.microsoft.com/office/drawing/2014/main" id="{7EA8C63C-013F-9FF7-2C60-5DDB17A3E7BF}"/>
              </a:ext>
            </a:extLst>
          </p:cNvPr>
          <p:cNvSpPr>
            <a:spLocks noGrp="1" noChangeArrowheads="1"/>
          </p:cNvSpPr>
          <p:nvPr>
            <p:ph type="body" sz="quarter" idx="12"/>
          </p:nvPr>
        </p:nvSpPr>
        <p:spPr>
          <a:xfrm>
            <a:off x="6811963" y="4581525"/>
            <a:ext cx="2286000" cy="320675"/>
          </a:xfrm>
        </p:spPr>
        <p:txBody>
          <a:bodyPr/>
          <a:lstStyle/>
          <a:p>
            <a:pPr eaLnBrk="1" hangingPunct="1">
              <a:spcAft>
                <a:spcPct val="0"/>
              </a:spcAft>
            </a:pPr>
            <a:endParaRPr lang="en-US" altLang="en-US"/>
          </a:p>
        </p:txBody>
      </p:sp>
      <p:sp>
        <p:nvSpPr>
          <p:cNvPr id="41" name="TextBox 40">
            <a:extLst>
              <a:ext uri="{FF2B5EF4-FFF2-40B4-BE49-F238E27FC236}">
                <a16:creationId xmlns:a16="http://schemas.microsoft.com/office/drawing/2014/main" id="{37F8B43D-6637-83F9-1B31-40B9C1C52BD1}"/>
              </a:ext>
            </a:extLst>
          </p:cNvPr>
          <p:cNvSpPr txBox="1"/>
          <p:nvPr/>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42" name="TextBox 41">
            <a:extLst>
              <a:ext uri="{FF2B5EF4-FFF2-40B4-BE49-F238E27FC236}">
                <a16:creationId xmlns:a16="http://schemas.microsoft.com/office/drawing/2014/main" id="{F7AB3481-8320-B6BF-8B48-18237D8E6209}"/>
              </a:ext>
            </a:extLst>
          </p:cNvPr>
          <p:cNvSpPr txBox="1"/>
          <p:nvPr/>
        </p:nvSpPr>
        <p:spPr>
          <a:xfrm>
            <a:off x="546100" y="6443663"/>
            <a:ext cx="1708150" cy="122237"/>
          </a:xfrm>
          <a:prstGeom prst="rect">
            <a:avLst/>
          </a:prstGeom>
          <a:noFill/>
        </p:spPr>
        <p:txBody>
          <a:bodyPr lIns="0" tIns="0" rIns="0" bIns="0" anchor="b">
            <a:spAutoFit/>
          </a:bodyPr>
          <a:lstStyle/>
          <a:p>
            <a:pPr eaLnBrk="1" fontAlgn="auto" hangingPunct="1">
              <a:spcBef>
                <a:spcPts val="0"/>
              </a:spcBef>
              <a:spcAft>
                <a:spcPts val="0"/>
              </a:spcAft>
              <a:defRPr/>
            </a:pPr>
            <a:r>
              <a:rPr lang="en-US" sz="800" kern="400" dirty="0">
                <a:solidFill>
                  <a:schemeClr val="bg1"/>
                </a:solidFill>
                <a:latin typeface="+mn-lt"/>
                <a:cs typeface="Arial" panose="020B0604020202020204" pitchFamily="34" charset="0"/>
              </a:rPr>
              <a:t>LCN-5481925-022423 </a:t>
            </a:r>
          </a:p>
        </p:txBody>
      </p:sp>
      <p:sp>
        <p:nvSpPr>
          <p:cNvPr id="43" name="TextBox 42">
            <a:extLst>
              <a:ext uri="{FF2B5EF4-FFF2-40B4-BE49-F238E27FC236}">
                <a16:creationId xmlns:a16="http://schemas.microsoft.com/office/drawing/2014/main" id="{D69E41D3-91E3-BEB2-AC9E-CBB38A41127D}"/>
              </a:ext>
            </a:extLst>
          </p:cNvPr>
          <p:cNvSpPr txBox="1"/>
          <p:nvPr/>
        </p:nvSpPr>
        <p:spPr>
          <a:xfrm>
            <a:off x="8991600" y="6443663"/>
            <a:ext cx="2243138" cy="122237"/>
          </a:xfrm>
          <a:prstGeom prst="rect">
            <a:avLst/>
          </a:prstGeom>
          <a:noFill/>
        </p:spPr>
        <p:txBody>
          <a:bodyPr lIns="0" tIns="0" rIns="0" bIns="0" anchor="b">
            <a:spAutoFit/>
          </a:bodyPr>
          <a:lstStyle/>
          <a:p>
            <a:pPr algn="r" eaLnBrk="1" fontAlgn="auto" hangingPunct="1">
              <a:spcBef>
                <a:spcPts val="0"/>
              </a:spcBef>
              <a:spcAft>
                <a:spcPts val="0"/>
              </a:spcAft>
              <a:defRPr/>
            </a:pPr>
            <a:r>
              <a:rPr lang="en-US" sz="800" kern="400" dirty="0">
                <a:latin typeface="+mn-lt"/>
                <a:cs typeface="Arial" panose="020B0604020202020204" pitchFamily="34" charset="0"/>
              </a:rPr>
              <a:t>©2023 Lincoln National Corporation</a:t>
            </a:r>
          </a:p>
        </p:txBody>
      </p:sp>
      <p:sp>
        <p:nvSpPr>
          <p:cNvPr id="29725" name="TextBox 16">
            <a:extLst>
              <a:ext uri="{FF2B5EF4-FFF2-40B4-BE49-F238E27FC236}">
                <a16:creationId xmlns:a16="http://schemas.microsoft.com/office/drawing/2014/main" id="{5D9281F7-DA8C-2CD8-D076-61963580739D}"/>
              </a:ext>
            </a:extLst>
          </p:cNvPr>
          <p:cNvSpPr txBox="1">
            <a:spLocks noChangeArrowheads="1"/>
          </p:cNvSpPr>
          <p:nvPr/>
        </p:nvSpPr>
        <p:spPr bwMode="auto">
          <a:xfrm>
            <a:off x="4343400" y="6553200"/>
            <a:ext cx="2362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en-US" altLang="en-US" sz="800" b="1">
                <a:cs typeface="Times New Roman" panose="02020603050405020304" pitchFamily="18" charset="0"/>
              </a:rPr>
              <a:t>Not intended to be legal or tax advice. </a:t>
            </a:r>
            <a:endParaRPr lang="en-US" altLang="en-US" sz="8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Placeholder 1">
            <a:extLst>
              <a:ext uri="{FF2B5EF4-FFF2-40B4-BE49-F238E27FC236}">
                <a16:creationId xmlns:a16="http://schemas.microsoft.com/office/drawing/2014/main" id="{89415A0F-CE2A-0220-4244-FB540A5FD866}"/>
              </a:ext>
            </a:extLst>
          </p:cNvPr>
          <p:cNvSpPr>
            <a:spLocks noGrp="1" noChangeArrowheads="1"/>
          </p:cNvSpPr>
          <p:nvPr>
            <p:ph type="body" idx="1"/>
          </p:nvPr>
        </p:nvSpPr>
        <p:spPr>
          <a:xfrm>
            <a:off x="577850" y="1408113"/>
            <a:ext cx="11036300" cy="822325"/>
          </a:xfrm>
        </p:spPr>
        <p:txBody>
          <a:bodyPr/>
          <a:lstStyle/>
          <a:p>
            <a:pPr eaLnBrk="1" hangingPunct="1">
              <a:spcBef>
                <a:spcPct val="0"/>
              </a:spcBef>
              <a:spcAft>
                <a:spcPct val="0"/>
              </a:spcAft>
            </a:pPr>
            <a:r>
              <a:rPr lang="en-US" altLang="en-US"/>
              <a:t>Thank You</a:t>
            </a:r>
          </a:p>
        </p:txBody>
      </p:sp>
      <p:sp>
        <p:nvSpPr>
          <p:cNvPr id="56323" name="Text Placeholder 10">
            <a:extLst>
              <a:ext uri="{FF2B5EF4-FFF2-40B4-BE49-F238E27FC236}">
                <a16:creationId xmlns:a16="http://schemas.microsoft.com/office/drawing/2014/main" id="{75AE6A1B-D90B-E805-E238-4A20EFA3D37A}"/>
              </a:ext>
            </a:extLst>
          </p:cNvPr>
          <p:cNvSpPr>
            <a:spLocks noGrp="1" noChangeArrowheads="1"/>
          </p:cNvSpPr>
          <p:nvPr>
            <p:ph type="body" sz="quarter" idx="11"/>
          </p:nvPr>
        </p:nvSpPr>
        <p:spPr>
          <a:xfrm>
            <a:off x="576263" y="4938713"/>
            <a:ext cx="2286000" cy="153987"/>
          </a:xfrm>
        </p:spPr>
        <p:txBody>
          <a:bodyPr/>
          <a:lstStyle/>
          <a:p>
            <a:pPr eaLnBrk="1" hangingPunct="1">
              <a:spcAft>
                <a:spcPct val="0"/>
              </a:spcAft>
            </a:pPr>
            <a:endParaRPr lang="en-US" altLang="en-US"/>
          </a:p>
        </p:txBody>
      </p:sp>
      <p:sp>
        <p:nvSpPr>
          <p:cNvPr id="56324" name="Text Placeholder 11">
            <a:extLst>
              <a:ext uri="{FF2B5EF4-FFF2-40B4-BE49-F238E27FC236}">
                <a16:creationId xmlns:a16="http://schemas.microsoft.com/office/drawing/2014/main" id="{6B36BC23-7A3F-EF62-5E23-FB6A96DE4928}"/>
              </a:ext>
            </a:extLst>
          </p:cNvPr>
          <p:cNvSpPr>
            <a:spLocks noGrp="1" noChangeArrowheads="1"/>
          </p:cNvSpPr>
          <p:nvPr>
            <p:ph type="body" sz="quarter" idx="12"/>
          </p:nvPr>
        </p:nvSpPr>
        <p:spPr>
          <a:xfrm>
            <a:off x="576263" y="5094288"/>
            <a:ext cx="2286000" cy="320675"/>
          </a:xfrm>
        </p:spPr>
        <p:txBody>
          <a:bodyPr/>
          <a:lstStyle/>
          <a:p>
            <a:pPr eaLnBrk="1" hangingPunct="1">
              <a:spcAft>
                <a:spcPct val="0"/>
              </a:spcAft>
            </a:pPr>
            <a:endParaRPr lang="en-US" altLang="en-US"/>
          </a:p>
        </p:txBody>
      </p:sp>
      <p:sp>
        <p:nvSpPr>
          <p:cNvPr id="56325" name="Text Placeholder 12">
            <a:extLst>
              <a:ext uri="{FF2B5EF4-FFF2-40B4-BE49-F238E27FC236}">
                <a16:creationId xmlns:a16="http://schemas.microsoft.com/office/drawing/2014/main" id="{90FED328-52E9-BFA0-3D9D-9A955D311E9B}"/>
              </a:ext>
            </a:extLst>
          </p:cNvPr>
          <p:cNvSpPr>
            <a:spLocks noGrp="1" noChangeArrowheads="1"/>
          </p:cNvSpPr>
          <p:nvPr>
            <p:ph type="body" sz="quarter" idx="13"/>
          </p:nvPr>
        </p:nvSpPr>
        <p:spPr>
          <a:xfrm>
            <a:off x="2976563" y="4938713"/>
            <a:ext cx="2286000" cy="153987"/>
          </a:xfrm>
        </p:spPr>
        <p:txBody>
          <a:bodyPr/>
          <a:lstStyle/>
          <a:p>
            <a:pPr eaLnBrk="1" hangingPunct="1">
              <a:spcAft>
                <a:spcPct val="0"/>
              </a:spcAft>
            </a:pPr>
            <a:endParaRPr lang="en-US" altLang="en-US"/>
          </a:p>
        </p:txBody>
      </p:sp>
      <p:sp>
        <p:nvSpPr>
          <p:cNvPr id="56326" name="Text Placeholder 13">
            <a:extLst>
              <a:ext uri="{FF2B5EF4-FFF2-40B4-BE49-F238E27FC236}">
                <a16:creationId xmlns:a16="http://schemas.microsoft.com/office/drawing/2014/main" id="{94DFEF99-133B-4868-91AB-5A644D383D9F}"/>
              </a:ext>
            </a:extLst>
          </p:cNvPr>
          <p:cNvSpPr>
            <a:spLocks noGrp="1" noChangeArrowheads="1"/>
          </p:cNvSpPr>
          <p:nvPr>
            <p:ph type="body" sz="quarter" idx="14"/>
          </p:nvPr>
        </p:nvSpPr>
        <p:spPr>
          <a:xfrm>
            <a:off x="2976563" y="5094288"/>
            <a:ext cx="2286000" cy="320675"/>
          </a:xfrm>
        </p:spPr>
        <p:txBody>
          <a:bodyPr/>
          <a:lstStyle/>
          <a:p>
            <a:pPr eaLnBrk="1" hangingPunct="1">
              <a:spcAft>
                <a:spcPct val="0"/>
              </a:spcAft>
            </a:pPr>
            <a:endParaRPr lang="en-US" altLang="en-US"/>
          </a:p>
        </p:txBody>
      </p:sp>
      <p:sp>
        <p:nvSpPr>
          <p:cNvPr id="56327" name="Text Placeholder 14">
            <a:extLst>
              <a:ext uri="{FF2B5EF4-FFF2-40B4-BE49-F238E27FC236}">
                <a16:creationId xmlns:a16="http://schemas.microsoft.com/office/drawing/2014/main" id="{B95F3C6E-D919-7B5F-787B-2A9AC97644D1}"/>
              </a:ext>
            </a:extLst>
          </p:cNvPr>
          <p:cNvSpPr>
            <a:spLocks noGrp="1" noChangeArrowheads="1"/>
          </p:cNvSpPr>
          <p:nvPr>
            <p:ph type="body" sz="quarter" idx="15"/>
          </p:nvPr>
        </p:nvSpPr>
        <p:spPr>
          <a:xfrm>
            <a:off x="576263" y="5551488"/>
            <a:ext cx="2286000" cy="153987"/>
          </a:xfrm>
        </p:spPr>
        <p:txBody>
          <a:bodyPr/>
          <a:lstStyle/>
          <a:p>
            <a:pPr eaLnBrk="1" hangingPunct="1">
              <a:spcAft>
                <a:spcPct val="0"/>
              </a:spcAft>
            </a:pPr>
            <a:endParaRPr lang="en-US" altLang="en-US"/>
          </a:p>
        </p:txBody>
      </p:sp>
      <p:sp>
        <p:nvSpPr>
          <p:cNvPr id="56328" name="Text Placeholder 15">
            <a:extLst>
              <a:ext uri="{FF2B5EF4-FFF2-40B4-BE49-F238E27FC236}">
                <a16:creationId xmlns:a16="http://schemas.microsoft.com/office/drawing/2014/main" id="{C7AC0EB8-42A8-0F98-3DC6-57C15094BC71}"/>
              </a:ext>
            </a:extLst>
          </p:cNvPr>
          <p:cNvSpPr>
            <a:spLocks noGrp="1" noChangeArrowheads="1"/>
          </p:cNvSpPr>
          <p:nvPr>
            <p:ph type="body" sz="quarter" idx="16"/>
          </p:nvPr>
        </p:nvSpPr>
        <p:spPr>
          <a:xfrm>
            <a:off x="576263" y="5716588"/>
            <a:ext cx="2286000" cy="319087"/>
          </a:xfrm>
        </p:spPr>
        <p:txBody>
          <a:bodyPr/>
          <a:lstStyle/>
          <a:p>
            <a:pPr eaLnBrk="1" hangingPunct="1">
              <a:spcAft>
                <a:spcPct val="0"/>
              </a:spcAft>
            </a:pPr>
            <a:endParaRPr lang="en-US" altLang="en-US"/>
          </a:p>
        </p:txBody>
      </p:sp>
      <p:sp>
        <p:nvSpPr>
          <p:cNvPr id="56329" name="Text Placeholder 16">
            <a:extLst>
              <a:ext uri="{FF2B5EF4-FFF2-40B4-BE49-F238E27FC236}">
                <a16:creationId xmlns:a16="http://schemas.microsoft.com/office/drawing/2014/main" id="{1E4D2E68-C3C5-408F-0724-93BD44792D81}"/>
              </a:ext>
            </a:extLst>
          </p:cNvPr>
          <p:cNvSpPr>
            <a:spLocks noGrp="1" noChangeArrowheads="1"/>
          </p:cNvSpPr>
          <p:nvPr>
            <p:ph type="body" sz="quarter" idx="17"/>
          </p:nvPr>
        </p:nvSpPr>
        <p:spPr>
          <a:xfrm>
            <a:off x="2976563" y="5551488"/>
            <a:ext cx="2286000" cy="153987"/>
          </a:xfrm>
        </p:spPr>
        <p:txBody>
          <a:bodyPr/>
          <a:lstStyle/>
          <a:p>
            <a:pPr eaLnBrk="1" hangingPunct="1">
              <a:spcAft>
                <a:spcPct val="0"/>
              </a:spcAft>
            </a:pPr>
            <a:endParaRPr lang="en-US" altLang="en-US"/>
          </a:p>
        </p:txBody>
      </p:sp>
      <p:sp>
        <p:nvSpPr>
          <p:cNvPr id="56330" name="Text Placeholder 17">
            <a:extLst>
              <a:ext uri="{FF2B5EF4-FFF2-40B4-BE49-F238E27FC236}">
                <a16:creationId xmlns:a16="http://schemas.microsoft.com/office/drawing/2014/main" id="{AA42FAA9-A1E2-9E6B-B438-726122A23852}"/>
              </a:ext>
            </a:extLst>
          </p:cNvPr>
          <p:cNvSpPr>
            <a:spLocks noGrp="1" noChangeArrowheads="1"/>
          </p:cNvSpPr>
          <p:nvPr>
            <p:ph type="body" sz="quarter" idx="18"/>
          </p:nvPr>
        </p:nvSpPr>
        <p:spPr>
          <a:xfrm>
            <a:off x="2976563" y="5716588"/>
            <a:ext cx="2286000" cy="319087"/>
          </a:xfrm>
        </p:spPr>
        <p:txBody>
          <a:bodyPr/>
          <a:lstStyle/>
          <a:p>
            <a:pPr eaLnBrk="1" hangingPunct="1">
              <a:spcAft>
                <a:spcPct val="0"/>
              </a:spcAft>
            </a:pP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7">
            <a:extLst>
              <a:ext uri="{FF2B5EF4-FFF2-40B4-BE49-F238E27FC236}">
                <a16:creationId xmlns:a16="http://schemas.microsoft.com/office/drawing/2014/main" id="{E67D768F-42C0-20C3-B225-B43D838A6306}"/>
              </a:ext>
            </a:extLst>
          </p:cNvPr>
          <p:cNvSpPr>
            <a:spLocks noGrp="1" noChangeArrowheads="1"/>
          </p:cNvSpPr>
          <p:nvPr>
            <p:ph type="title"/>
          </p:nvPr>
        </p:nvSpPr>
        <p:spPr>
          <a:xfrm>
            <a:off x="571500" y="484188"/>
            <a:ext cx="11036300" cy="522287"/>
          </a:xfrm>
        </p:spPr>
        <p:txBody>
          <a:bodyPr/>
          <a:lstStyle/>
          <a:p>
            <a:pPr eaLnBrk="1" hangingPunct="1"/>
            <a:r>
              <a:rPr lang="en-US" altLang="en-US"/>
              <a:t>Disclosures</a:t>
            </a:r>
          </a:p>
        </p:txBody>
      </p:sp>
      <p:sp>
        <p:nvSpPr>
          <p:cNvPr id="7" name="Text Placeholder 1">
            <a:extLst>
              <a:ext uri="{FF2B5EF4-FFF2-40B4-BE49-F238E27FC236}">
                <a16:creationId xmlns:a16="http://schemas.microsoft.com/office/drawing/2014/main" id="{88ED975E-CF53-A368-C24D-C6CC20E8A506}"/>
              </a:ext>
            </a:extLst>
          </p:cNvPr>
          <p:cNvSpPr txBox="1">
            <a:spLocks/>
          </p:cNvSpPr>
          <p:nvPr/>
        </p:nvSpPr>
        <p:spPr bwMode="auto">
          <a:xfrm>
            <a:off x="571641" y="1514037"/>
            <a:ext cx="8572359" cy="3819963"/>
          </a:xfrm>
          <a:prstGeom prst="rect">
            <a:avLst/>
          </a:prstGeom>
          <a:noFill/>
          <a:ln>
            <a:noFill/>
          </a:ln>
        </p:spPr>
        <p:txBody>
          <a:bodyPr lIns="0" tIns="0" rIns="0" bIns="0" numCol="2" spcCol="182880"/>
          <a:lstStyle>
            <a:lvl1pPr marL="0" indent="0" algn="l" rtl="0" fontAlgn="base">
              <a:lnSpc>
                <a:spcPct val="100000"/>
              </a:lnSpc>
              <a:spcBef>
                <a:spcPct val="0"/>
              </a:spcBef>
              <a:spcAft>
                <a:spcPts val="1000"/>
              </a:spcAft>
              <a:buClr>
                <a:schemeClr val="accent1"/>
              </a:buClr>
              <a:buFont typeface="Wingdings" panose="05000000000000000000" pitchFamily="2" charset="2"/>
              <a:buNone/>
              <a:defRPr lang="en-US" sz="1000" b="0" i="0" u="none" strike="noStrike" kern="400" smtClean="0">
                <a:solidFill>
                  <a:schemeClr val="tx1"/>
                </a:solidFill>
                <a:effectLst/>
                <a:latin typeface="+mn-lt"/>
                <a:ea typeface="+mn-ea"/>
                <a:cs typeface="Arial" panose="020B0604020202020204" pitchFamily="34" charset="0"/>
              </a:defRPr>
            </a:lvl1pPr>
            <a:lvl2pPr marL="182880" indent="0" algn="l" rtl="0" fontAlgn="base">
              <a:spcBef>
                <a:spcPct val="0"/>
              </a:spcBef>
              <a:spcAft>
                <a:spcPts val="800"/>
              </a:spcAft>
              <a:buClr>
                <a:srgbClr val="828282"/>
              </a:buClr>
              <a:buFont typeface="Calibri" panose="020F0502020204030204" pitchFamily="34" charset="0"/>
              <a:buNone/>
              <a:defRPr sz="1600" kern="400">
                <a:solidFill>
                  <a:schemeClr val="tx1"/>
                </a:solidFill>
                <a:latin typeface="+mn-lt"/>
                <a:ea typeface="+mn-ea"/>
                <a:cs typeface="Arial" panose="020B0604020202020204" pitchFamily="34" charset="0"/>
              </a:defRPr>
            </a:lvl2pPr>
            <a:lvl3pPr marL="512064" indent="0" algn="l" rtl="0" fontAlgn="base">
              <a:spcBef>
                <a:spcPct val="0"/>
              </a:spcBef>
              <a:spcAft>
                <a:spcPts val="800"/>
              </a:spcAft>
              <a:buClr>
                <a:srgbClr val="828282"/>
              </a:buClr>
              <a:buFont typeface="Calibri" panose="020F0502020204030204" pitchFamily="34" charset="0"/>
              <a:buNone/>
              <a:defRPr sz="1600" kern="400">
                <a:solidFill>
                  <a:schemeClr val="tx1"/>
                </a:solidFill>
                <a:latin typeface="+mn-lt"/>
                <a:ea typeface="+mn-ea"/>
                <a:cs typeface="Arial" panose="020B0604020202020204" pitchFamily="34" charset="0"/>
              </a:defRPr>
            </a:lvl3pPr>
            <a:lvl4pPr marL="685800" indent="0" algn="l" rtl="0" fontAlgn="base">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4pPr>
            <a:lvl5pPr marL="859536" indent="0" algn="l" rtl="0" fontAlgn="base">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spcAft>
                <a:spcPts val="600"/>
              </a:spcAft>
              <a:defRPr/>
            </a:pPr>
            <a:r>
              <a:rPr dirty="0"/>
              <a:t>Any tax information contained in this communication, while presented in good faith, is general in nature and is not intended to be a rendering of legal, accounting or tax advice and should not be used without the advice and guidance of a professional Tax Adviser. Furthermore, the information contained herein may not be applicable or suitable to an individual’s specific circumstances or needs and may require consideration of other matters.</a:t>
            </a:r>
            <a:endParaRPr lang="en-US" dirty="0"/>
          </a:p>
          <a:p>
            <a:pPr eaLnBrk="1" hangingPunct="1">
              <a:spcAft>
                <a:spcPts val="600"/>
              </a:spcAft>
              <a:defRPr/>
            </a:pPr>
            <a:r>
              <a:rPr lang="en-US" b="1" i="0" dirty="0">
                <a:solidFill>
                  <a:srgbClr val="000000"/>
                </a:solidFill>
                <a:effectLst/>
              </a:rPr>
              <a:t>Issuers:</a:t>
            </a:r>
            <a:br>
              <a:rPr lang="en-US" b="1" i="0" dirty="0">
                <a:solidFill>
                  <a:srgbClr val="000000"/>
                </a:solidFill>
                <a:effectLst/>
              </a:rPr>
            </a:br>
            <a:r>
              <a:rPr lang="en-US" b="0" i="0" dirty="0">
                <a:solidFill>
                  <a:srgbClr val="000000"/>
                </a:solidFill>
                <a:effectLst/>
              </a:rPr>
              <a:t>The Lincoln National Life Insurance Company, Fort Wayne, IN. </a:t>
            </a:r>
            <a:r>
              <a:rPr lang="en-US" b="1" i="0" dirty="0">
                <a:solidFill>
                  <a:srgbClr val="000000"/>
                </a:solidFill>
                <a:effectLst/>
              </a:rPr>
              <a:t>The Lincoln National Life Insurance Company does not solicit business in the state of New York, nor is it authorized to do so.</a:t>
            </a:r>
            <a:endParaRPr lang="en-US" b="1" dirty="0">
              <a:solidFill>
                <a:srgbClr val="000000"/>
              </a:solidFill>
            </a:endParaRPr>
          </a:p>
          <a:p>
            <a:pPr eaLnBrk="1" hangingPunct="1">
              <a:spcAft>
                <a:spcPts val="600"/>
              </a:spcAft>
              <a:defRPr/>
            </a:pPr>
            <a:r>
              <a:rPr lang="en-US" b="1" i="0" dirty="0">
                <a:solidFill>
                  <a:srgbClr val="000000"/>
                </a:solidFill>
                <a:effectLst/>
              </a:rPr>
              <a:t>All guarantees and benefits of the insurance policy are subject to the claims-paying ability of the issuing insurance company.</a:t>
            </a:r>
            <a:r>
              <a:rPr lang="en-US" b="0" i="0" dirty="0">
                <a:solidFill>
                  <a:srgbClr val="000000"/>
                </a:solidFill>
                <a:effectLst/>
              </a:rPr>
              <a:t> They are not backed by the broker-dealer and/or insurance agency selling the policy, or any affiliates of those entities other than the issuing company affiliates, and none makes any representations or guarantees regarding the claims-paying ability of the issuer.</a:t>
            </a:r>
            <a:endParaRPr lang="en-US" dirty="0">
              <a:solidFill>
                <a:srgbClr val="000000"/>
              </a:solidFill>
            </a:endParaRPr>
          </a:p>
          <a:p>
            <a:pPr eaLnBrk="1" hangingPunct="1">
              <a:spcAft>
                <a:spcPts val="600"/>
              </a:spcAft>
              <a:defRPr/>
            </a:pPr>
            <a:r>
              <a:rPr lang="en-US" b="0" i="0" dirty="0">
                <a:solidFill>
                  <a:srgbClr val="000000"/>
                </a:solidFill>
                <a:effectLst/>
              </a:rPr>
              <a:t>In some states, contract terms are set out and coverage may be provided in the form of certificates issued under a group policy issued by The Lincoln National Life Insurance Company to a group life insurance trust. Products, riders and features are subject to state availability. The insurance policy and riders have limitations, exclusions, and/or reductions. Check state availability.</a:t>
            </a:r>
            <a:endParaRPr lang="en-US" dirty="0">
              <a:solidFill>
                <a:srgbClr val="000000"/>
              </a:solidFill>
            </a:endParaRPr>
          </a:p>
          <a:p>
            <a:pPr eaLnBrk="1" hangingPunct="1">
              <a:spcAft>
                <a:spcPts val="600"/>
              </a:spcAft>
              <a:defRPr/>
            </a:pPr>
            <a:r>
              <a:rPr lang="en-US" b="1" i="0" dirty="0">
                <a:solidFill>
                  <a:srgbClr val="000000"/>
                </a:solidFill>
                <a:effectLst/>
              </a:rPr>
              <a:t>Distributor: </a:t>
            </a:r>
            <a:br>
              <a:rPr lang="en-US" b="1" i="0" dirty="0">
                <a:solidFill>
                  <a:srgbClr val="000000"/>
                </a:solidFill>
                <a:effectLst/>
              </a:rPr>
            </a:br>
            <a:r>
              <a:rPr lang="en-US" i="0" dirty="0">
                <a:solidFill>
                  <a:srgbClr val="000000"/>
                </a:solidFill>
                <a:effectLst/>
              </a:rPr>
              <a:t>L</a:t>
            </a:r>
            <a:r>
              <a:rPr lang="en-US" b="0" i="0" dirty="0">
                <a:solidFill>
                  <a:srgbClr val="000000"/>
                </a:solidFill>
                <a:effectLst/>
              </a:rPr>
              <a:t>incoln Financial Distributors, Inc., a broker-dealer</a:t>
            </a:r>
            <a:endParaRPr i="1" dirty="0"/>
          </a:p>
          <a:p>
            <a:pPr eaLnBrk="1" hangingPunct="1">
              <a:spcAft>
                <a:spcPts val="0"/>
              </a:spcAft>
              <a:defRPr/>
            </a:pPr>
            <a:r>
              <a:rPr lang="en-US" b="1" dirty="0"/>
              <a:t>Policies:</a:t>
            </a:r>
            <a:endParaRPr b="1" dirty="0"/>
          </a:p>
          <a:p>
            <a:pPr eaLnBrk="1" hangingPunct="1">
              <a:spcAft>
                <a:spcPts val="600"/>
              </a:spcAft>
              <a:defRPr/>
            </a:pPr>
            <a:r>
              <a:rPr i="1" dirty="0"/>
              <a:t>Lincoln SVUL</a:t>
            </a:r>
            <a:r>
              <a:rPr i="1" baseline="30000" dirty="0"/>
              <a:t>ONE</a:t>
            </a:r>
            <a:r>
              <a:rPr i="1" dirty="0"/>
              <a:t> </a:t>
            </a:r>
            <a:r>
              <a:rPr dirty="0"/>
              <a:t>(2021) policy form ICC21-SVUL622/20-SVUL622/ICC21NLER-622/20NLER-622 and state variations </a:t>
            </a:r>
            <a:endParaRPr lang="en-US" b="0" i="0" dirty="0">
              <a:effectLst/>
            </a:endParaRPr>
          </a:p>
          <a:p>
            <a:pPr eaLnBrk="1" hangingPunct="1">
              <a:spcAft>
                <a:spcPts val="600"/>
              </a:spcAft>
              <a:defRPr/>
            </a:pPr>
            <a:r>
              <a:rPr lang="en-US" b="0" i="1" dirty="0">
                <a:effectLst/>
              </a:rPr>
              <a:t>Lincoln WealthPreserve</a:t>
            </a:r>
            <a:r>
              <a:rPr lang="en-US" b="0" i="0" dirty="0">
                <a:effectLst/>
              </a:rPr>
              <a:t>® 2 SIUL (2022) policy form ICC22-SUL6094 and state variations – not available in New York</a:t>
            </a:r>
            <a:endParaRPr b="1" dirty="0"/>
          </a:p>
          <a:p>
            <a:pPr eaLnBrk="1" hangingPunct="1">
              <a:spcAft>
                <a:spcPts val="600"/>
              </a:spcAft>
              <a:defRPr/>
            </a:pPr>
            <a:r>
              <a:rPr dirty="0"/>
              <a:t>It is possible coverage will expire when either no premiums are paid following the initial premium, or subsequent premiums are insufficient to continue coverage.</a:t>
            </a:r>
          </a:p>
          <a:p>
            <a:pPr eaLnBrk="1" hangingPunct="1">
              <a:spcAft>
                <a:spcPts val="600"/>
              </a:spcAft>
              <a:defRPr/>
            </a:pPr>
            <a:r>
              <a:rPr dirty="0"/>
              <a:t>Policy values will fluctuate and are subject to market risk and to possible loss of principal. Products, riders and features are subject to state availability. Limitations and exclusions may apply. Not for use in the state of New York.</a:t>
            </a:r>
          </a:p>
          <a:p>
            <a:pPr eaLnBrk="1" hangingPunct="1">
              <a:spcAft>
                <a:spcPts val="600"/>
              </a:spcAft>
              <a:defRPr/>
            </a:pPr>
            <a:r>
              <a:rPr b="1" dirty="0"/>
              <a:t>Variable products: </a:t>
            </a:r>
            <a:r>
              <a:rPr dirty="0"/>
              <a:t>Policy values will fluctuate and are subject to market risk and to possible loss of principal.</a:t>
            </a:r>
            <a:r>
              <a:rPr b="1" dirty="0"/>
              <a:t> </a:t>
            </a:r>
          </a:p>
          <a:p>
            <a:pPr eaLnBrk="1" hangingPunct="1">
              <a:spcAft>
                <a:spcPts val="600"/>
              </a:spcAft>
              <a:defRPr/>
            </a:pPr>
            <a:r>
              <a:rPr sz="1050" b="1" dirty="0"/>
              <a:t>Variable products are sold by prospectuses, which contain the investment objectives, risks, and charges and expenses of the variable product and its underlying investment options. Read carefully before investing.</a:t>
            </a:r>
          </a:p>
          <a:p>
            <a:pPr eaLnBrk="1" hangingPunct="1">
              <a:spcAft>
                <a:spcPts val="600"/>
              </a:spcAft>
              <a:defRPr/>
            </a:pPr>
            <a:r>
              <a:rPr b="1" dirty="0"/>
              <a:t>Only registered representatives can sell variable products.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78C41E7A-6006-D652-E5AD-2440792A0877}"/>
              </a:ext>
            </a:extLst>
          </p:cNvPr>
          <p:cNvSpPr>
            <a:spLocks noGrp="1" noChangeArrowheads="1"/>
          </p:cNvSpPr>
          <p:nvPr>
            <p:ph type="title"/>
          </p:nvPr>
        </p:nvSpPr>
        <p:spPr>
          <a:xfrm>
            <a:off x="571500" y="474663"/>
            <a:ext cx="11036300" cy="522287"/>
          </a:xfrm>
        </p:spPr>
        <p:txBody>
          <a:bodyPr/>
          <a:lstStyle/>
          <a:p>
            <a:pPr eaLnBrk="1" hangingPunct="1"/>
            <a:r>
              <a:rPr lang="en-US" altLang="en-US"/>
              <a:t>Interest rates</a:t>
            </a:r>
            <a:r>
              <a:rPr lang="en-US" altLang="en-US" sz="2800" baseline="50000"/>
              <a:t>*</a:t>
            </a:r>
          </a:p>
        </p:txBody>
      </p:sp>
      <p:sp>
        <p:nvSpPr>
          <p:cNvPr id="31747" name="Rectangle 4">
            <a:extLst>
              <a:ext uri="{FF2B5EF4-FFF2-40B4-BE49-F238E27FC236}">
                <a16:creationId xmlns:a16="http://schemas.microsoft.com/office/drawing/2014/main" id="{B69D2778-AE8D-FB32-D609-D57FB76C6D96}"/>
              </a:ext>
            </a:extLst>
          </p:cNvPr>
          <p:cNvSpPr>
            <a:spLocks noChangeArrowheads="1"/>
          </p:cNvSpPr>
          <p:nvPr/>
        </p:nvSpPr>
        <p:spPr bwMode="auto">
          <a:xfrm>
            <a:off x="0" y="3938588"/>
            <a:ext cx="6096000" cy="1476375"/>
          </a:xfrm>
          <a:prstGeom prst="rect">
            <a:avLst/>
          </a:prstGeom>
          <a:solidFill>
            <a:srgbClr val="1772AE"/>
          </a:solidFill>
          <a:ln>
            <a:noFill/>
          </a:ln>
          <a:extLst>
            <a:ext uri="{91240B29-F687-4F45-9708-019B960494DF}">
              <a14:hiddenLine xmlns:a14="http://schemas.microsoft.com/office/drawing/2010/main" w="76200">
                <a:solidFill>
                  <a:srgbClr val="000000"/>
                </a:solidFill>
                <a:miter lim="800000"/>
                <a:headEnd/>
                <a:tailEnd/>
              </a14:hiddenLine>
            </a:ext>
          </a:extLst>
        </p:spPr>
        <p:txBody>
          <a:bodyPr lIns="0" tIns="182880" rIns="0" bIns="182880">
            <a:spAutoFit/>
          </a:bodyPr>
          <a:lstStyle>
            <a:lvl1pPr marL="5778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2400" dirty="0">
                <a:solidFill>
                  <a:schemeClr val="bg1"/>
                </a:solidFill>
              </a:rPr>
              <a:t>Opportunity for business owner clients</a:t>
            </a:r>
            <a:br>
              <a:rPr lang="en-US" altLang="en-US" sz="2400" dirty="0">
                <a:solidFill>
                  <a:schemeClr val="bg1"/>
                </a:solidFill>
              </a:rPr>
            </a:br>
            <a:r>
              <a:rPr lang="en-US" altLang="en-US" sz="2400" dirty="0">
                <a:solidFill>
                  <a:schemeClr val="bg1"/>
                </a:solidFill>
              </a:rPr>
              <a:t>with significant net worth in their</a:t>
            </a:r>
            <a:br>
              <a:rPr lang="en-US" altLang="en-US" sz="2400" dirty="0">
                <a:solidFill>
                  <a:schemeClr val="bg1"/>
                </a:solidFill>
              </a:rPr>
            </a:br>
            <a:r>
              <a:rPr lang="en-US" altLang="en-US" sz="2400" dirty="0">
                <a:solidFill>
                  <a:schemeClr val="bg1"/>
                </a:solidFill>
              </a:rPr>
              <a:t>pass-through entities</a:t>
            </a:r>
          </a:p>
        </p:txBody>
      </p:sp>
      <p:sp>
        <p:nvSpPr>
          <p:cNvPr id="31748" name="Rectangle 5">
            <a:extLst>
              <a:ext uri="{FF2B5EF4-FFF2-40B4-BE49-F238E27FC236}">
                <a16:creationId xmlns:a16="http://schemas.microsoft.com/office/drawing/2014/main" id="{DB1BE2B1-B0B3-F019-C85C-A195093591E3}"/>
              </a:ext>
            </a:extLst>
          </p:cNvPr>
          <p:cNvSpPr>
            <a:spLocks noChangeArrowheads="1"/>
          </p:cNvSpPr>
          <p:nvPr/>
        </p:nvSpPr>
        <p:spPr bwMode="auto">
          <a:xfrm>
            <a:off x="574675" y="1376363"/>
            <a:ext cx="5292725"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ct val="150000"/>
              </a:lnSpc>
              <a:buClr>
                <a:schemeClr val="accent1"/>
              </a:buClr>
              <a:buFont typeface="Wingdings" panose="05000000000000000000" pitchFamily="2" charset="2"/>
              <a:buChar char="§"/>
            </a:pPr>
            <a:r>
              <a:rPr lang="en-US" altLang="en-US" sz="2400" dirty="0"/>
              <a:t>Short-term AFR (0-3 years) = 443 bps</a:t>
            </a:r>
          </a:p>
          <a:p>
            <a:pPr eaLnBrk="1" hangingPunct="1">
              <a:lnSpc>
                <a:spcPct val="150000"/>
              </a:lnSpc>
              <a:buClr>
                <a:schemeClr val="accent1"/>
              </a:buClr>
              <a:buFont typeface="Wingdings" panose="05000000000000000000" pitchFamily="2" charset="2"/>
              <a:buChar char="§"/>
            </a:pPr>
            <a:r>
              <a:rPr lang="en-US" altLang="en-US" sz="2400" dirty="0"/>
              <a:t>Mid-term AFR (3-9 years) = 356 bps</a:t>
            </a:r>
          </a:p>
          <a:p>
            <a:pPr eaLnBrk="1" hangingPunct="1">
              <a:lnSpc>
                <a:spcPct val="150000"/>
              </a:lnSpc>
              <a:buClr>
                <a:schemeClr val="accent1"/>
              </a:buClr>
              <a:buFont typeface="Wingdings" panose="05000000000000000000" pitchFamily="2" charset="2"/>
              <a:buChar char="§"/>
            </a:pPr>
            <a:r>
              <a:rPr lang="en-US" altLang="en-US" sz="2400" dirty="0"/>
              <a:t>Long-term AFR (9+ years) = 379 bps</a:t>
            </a:r>
          </a:p>
        </p:txBody>
      </p:sp>
      <p:pic>
        <p:nvPicPr>
          <p:cNvPr id="31749" name="Picture Placeholder 8">
            <a:extLst>
              <a:ext uri="{FF2B5EF4-FFF2-40B4-BE49-F238E27FC236}">
                <a16:creationId xmlns:a16="http://schemas.microsoft.com/office/drawing/2014/main" id="{A5FE4835-C5DC-02FE-7E0F-F115738CA6D1}"/>
              </a:ext>
            </a:extLst>
          </p:cNvPr>
          <p:cNvPicPr>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192963" y="1433513"/>
            <a:ext cx="3981450" cy="39814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1750" name="Rectangle 2">
            <a:extLst>
              <a:ext uri="{FF2B5EF4-FFF2-40B4-BE49-F238E27FC236}">
                <a16:creationId xmlns:a16="http://schemas.microsoft.com/office/drawing/2014/main" id="{B777BF6B-75FD-04C7-4A95-32181C6DC29D}"/>
              </a:ext>
            </a:extLst>
          </p:cNvPr>
          <p:cNvSpPr>
            <a:spLocks noChangeArrowheads="1"/>
          </p:cNvSpPr>
          <p:nvPr/>
        </p:nvSpPr>
        <p:spPr bwMode="auto">
          <a:xfrm>
            <a:off x="990600" y="5772150"/>
            <a:ext cx="557396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t>*Applicable Federal Rates (AFR) for June 2023. </a:t>
            </a:r>
            <a:r>
              <a:rPr lang="en-US" altLang="en-US" sz="1100" dirty="0">
                <a:hlinkClick r:id="rId4"/>
              </a:rPr>
              <a:t>https://www.irs.gov/pub/irs-drop/rr-22-10.pdf</a:t>
            </a:r>
            <a:endParaRPr lang="en-US" altLang="en-US" sz="1100" dirty="0"/>
          </a:p>
          <a:p>
            <a:pPr eaLnBrk="1" hangingPunct="1"/>
            <a:endParaRPr lang="en-US" altLang="en-US"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3A1D13E2-FC49-1C2D-2C8F-8D7B7B7A0094}"/>
              </a:ext>
            </a:extLst>
          </p:cNvPr>
          <p:cNvSpPr>
            <a:spLocks noGrp="1" noChangeArrowheads="1"/>
          </p:cNvSpPr>
          <p:nvPr>
            <p:ph type="title"/>
          </p:nvPr>
        </p:nvSpPr>
        <p:spPr/>
        <p:txBody>
          <a:bodyPr/>
          <a:lstStyle/>
          <a:p>
            <a:pPr eaLnBrk="1" hangingPunct="1"/>
            <a:r>
              <a:rPr lang="en-US" altLang="en-US"/>
              <a:t>Combine interest rates and estate planning</a:t>
            </a:r>
          </a:p>
        </p:txBody>
      </p:sp>
      <p:pic>
        <p:nvPicPr>
          <p:cNvPr id="33795" name="Picture 4" descr="Icon&#10;&#10;Description automatically generated">
            <a:extLst>
              <a:ext uri="{FF2B5EF4-FFF2-40B4-BE49-F238E27FC236}">
                <a16:creationId xmlns:a16="http://schemas.microsoft.com/office/drawing/2014/main" id="{0D4A50BA-473C-5674-241A-E4BFECB01EA9}"/>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a:extLst>
              <a:ext uri="{FF2B5EF4-FFF2-40B4-BE49-F238E27FC236}">
                <a16:creationId xmlns:a16="http://schemas.microsoft.com/office/drawing/2014/main" id="{5B5F5A5F-400C-4316-F148-D5149C652AE2}"/>
              </a:ext>
            </a:extLst>
          </p:cNvPr>
          <p:cNvSpPr txBox="1">
            <a:spLocks/>
          </p:cNvSpPr>
          <p:nvPr/>
        </p:nvSpPr>
        <p:spPr>
          <a:xfrm>
            <a:off x="615950" y="3221038"/>
            <a:ext cx="7118350" cy="2416046"/>
          </a:xfrm>
          <a:prstGeom prst="rect">
            <a:avLst/>
          </a:prstGeom>
        </p:spPr>
        <p:txBody>
          <a:bodyPr lIns="0" tIns="0" rIns="0" bIns="0">
            <a:sp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spcAft>
                <a:spcPts val="600"/>
              </a:spcAft>
              <a:buClr>
                <a:schemeClr val="tx2"/>
              </a:buClr>
              <a:buFont typeface="Arial" panose="020B0604020202020204" pitchFamily="34" charset="0"/>
              <a:buNone/>
              <a:defRPr/>
            </a:pPr>
            <a:r>
              <a:rPr lang="en-US" sz="2400" dirty="0">
                <a:solidFill>
                  <a:srgbClr val="C00000"/>
                </a:solidFill>
              </a:rPr>
              <a:t>Sale to an IDIT/IDGT</a:t>
            </a:r>
          </a:p>
          <a:p>
            <a:pPr fontAlgn="auto">
              <a:spcAft>
                <a:spcPts val="600"/>
              </a:spcAft>
              <a:buClr>
                <a:schemeClr val="accent1"/>
              </a:buClr>
              <a:buFont typeface="Wingdings" pitchFamily="2" charset="2"/>
              <a:buChar char="§"/>
              <a:defRPr/>
            </a:pPr>
            <a:r>
              <a:rPr lang="en-US" sz="1800" b="1" dirty="0"/>
              <a:t>Premium</a:t>
            </a:r>
            <a:r>
              <a:rPr lang="en-US" sz="1800" dirty="0"/>
              <a:t> = $155,000 x 25 years*</a:t>
            </a:r>
          </a:p>
          <a:p>
            <a:pPr fontAlgn="auto">
              <a:spcAft>
                <a:spcPts val="600"/>
              </a:spcAft>
              <a:buClr>
                <a:schemeClr val="accent1"/>
              </a:buClr>
              <a:buFont typeface="Wingdings" pitchFamily="2" charset="2"/>
              <a:buChar char="§"/>
              <a:defRPr/>
            </a:pPr>
            <a:r>
              <a:rPr lang="en-US" sz="1800" b="1" dirty="0"/>
              <a:t>Sell $2.9M privately held stock </a:t>
            </a:r>
            <a:r>
              <a:rPr lang="en-US" sz="1800" dirty="0"/>
              <a:t>(pass-through preferably) to IDGT </a:t>
            </a:r>
            <a:br>
              <a:rPr lang="en-US" sz="1800" dirty="0"/>
            </a:br>
            <a:r>
              <a:rPr lang="en-US" sz="1800" dirty="0"/>
              <a:t>in return for an interest-only note for 25 years at 4%</a:t>
            </a:r>
          </a:p>
          <a:p>
            <a:pPr fontAlgn="auto">
              <a:spcAft>
                <a:spcPts val="600"/>
              </a:spcAft>
              <a:buClr>
                <a:schemeClr val="accent1"/>
              </a:buClr>
              <a:buFont typeface="Wingdings" pitchFamily="2" charset="2"/>
              <a:buChar char="§"/>
              <a:defRPr/>
            </a:pPr>
            <a:r>
              <a:rPr lang="en-US" sz="1800" b="1" dirty="0"/>
              <a:t>Loan interest </a:t>
            </a:r>
            <a:r>
              <a:rPr lang="en-US" sz="1800" dirty="0"/>
              <a:t>$116,000 annually</a:t>
            </a:r>
          </a:p>
          <a:p>
            <a:pPr fontAlgn="auto">
              <a:spcAft>
                <a:spcPts val="600"/>
              </a:spcAft>
              <a:buClr>
                <a:schemeClr val="accent1"/>
              </a:buClr>
              <a:buFont typeface="Wingdings" pitchFamily="2" charset="2"/>
              <a:buChar char="§"/>
              <a:defRPr/>
            </a:pPr>
            <a:r>
              <a:rPr lang="en-US" sz="1800" b="1" dirty="0"/>
              <a:t>Gift $290,000 to IDGT</a:t>
            </a:r>
            <a:r>
              <a:rPr lang="en-US" sz="1800" dirty="0"/>
              <a:t> (cash adequate to at least cover 1st year premium)</a:t>
            </a:r>
          </a:p>
          <a:p>
            <a:pPr fontAlgn="auto">
              <a:spcAft>
                <a:spcPts val="600"/>
              </a:spcAft>
              <a:buClr>
                <a:schemeClr val="accent1"/>
              </a:buClr>
              <a:buFont typeface="Wingdings" pitchFamily="2" charset="2"/>
              <a:buChar char="§"/>
              <a:defRPr/>
            </a:pPr>
            <a:r>
              <a:rPr lang="en-US" sz="1800" b="1" dirty="0"/>
              <a:t>$3.19M trust assets</a:t>
            </a:r>
            <a:r>
              <a:rPr lang="en-US" sz="1800" dirty="0"/>
              <a:t> generate 9% cash flow**</a:t>
            </a:r>
          </a:p>
        </p:txBody>
      </p:sp>
      <p:graphicFrame>
        <p:nvGraphicFramePr>
          <p:cNvPr id="7" name="Table 6">
            <a:extLst>
              <a:ext uri="{FF2B5EF4-FFF2-40B4-BE49-F238E27FC236}">
                <a16:creationId xmlns:a16="http://schemas.microsoft.com/office/drawing/2014/main" id="{2CEF34BE-B7C0-829E-E066-5D718D5A865D}"/>
              </a:ext>
            </a:extLst>
          </p:cNvPr>
          <p:cNvGraphicFramePr>
            <a:graphicFrameLocks noGrp="1"/>
          </p:cNvGraphicFramePr>
          <p:nvPr/>
        </p:nvGraphicFramePr>
        <p:xfrm>
          <a:off x="615950" y="2162175"/>
          <a:ext cx="6400800" cy="847725"/>
        </p:xfrm>
        <a:graphic>
          <a:graphicData uri="http://schemas.openxmlformats.org/drawingml/2006/table">
            <a:tbl>
              <a:tblPr firstRow="1" bandRow="1">
                <a:tableStyleId>{5C22544A-7EE6-4342-B048-85BDC9FD1C3A}</a:tableStyleId>
              </a:tblPr>
              <a:tblGrid>
                <a:gridCol w="1733565">
                  <a:extLst>
                    <a:ext uri="{9D8B030D-6E8A-4147-A177-3AD203B41FA5}">
                      <a16:colId xmlns:a16="http://schemas.microsoft.com/office/drawing/2014/main" val="20000"/>
                    </a:ext>
                  </a:extLst>
                </a:gridCol>
                <a:gridCol w="306753">
                  <a:extLst>
                    <a:ext uri="{9D8B030D-6E8A-4147-A177-3AD203B41FA5}">
                      <a16:colId xmlns:a16="http://schemas.microsoft.com/office/drawing/2014/main" val="20001"/>
                    </a:ext>
                  </a:extLst>
                </a:gridCol>
                <a:gridCol w="1986280">
                  <a:extLst>
                    <a:ext uri="{9D8B030D-6E8A-4147-A177-3AD203B41FA5}">
                      <a16:colId xmlns:a16="http://schemas.microsoft.com/office/drawing/2014/main" val="20002"/>
                    </a:ext>
                  </a:extLst>
                </a:gridCol>
                <a:gridCol w="365760">
                  <a:extLst>
                    <a:ext uri="{9D8B030D-6E8A-4147-A177-3AD203B41FA5}">
                      <a16:colId xmlns:a16="http://schemas.microsoft.com/office/drawing/2014/main" val="20003"/>
                    </a:ext>
                  </a:extLst>
                </a:gridCol>
                <a:gridCol w="2008442">
                  <a:extLst>
                    <a:ext uri="{9D8B030D-6E8A-4147-A177-3AD203B41FA5}">
                      <a16:colId xmlns:a16="http://schemas.microsoft.com/office/drawing/2014/main" val="20004"/>
                    </a:ext>
                  </a:extLst>
                </a:gridCol>
              </a:tblGrid>
              <a:tr h="8477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Female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$10M </a:t>
                      </a:r>
                      <a:br>
                        <a:rPr lang="en-US" sz="2000" b="0" dirty="0"/>
                      </a:br>
                      <a:r>
                        <a:rPr lang="en-US" sz="2000" b="0" i="1" dirty="0"/>
                        <a:t>Lincoln</a:t>
                      </a:r>
                      <a:r>
                        <a:rPr lang="en-US" sz="2000" b="0" dirty="0"/>
                        <a:t> </a:t>
                      </a:r>
                      <a:r>
                        <a:rPr lang="en-US" sz="2000" b="0" i="1" dirty="0"/>
                        <a:t>SVUL</a:t>
                      </a:r>
                      <a:r>
                        <a:rPr lang="en-US" sz="2000" b="0" i="1" baseline="30000" dirty="0"/>
                        <a:t>ONE</a:t>
                      </a:r>
                      <a:endParaRPr lang="en-US" sz="2000" b="0" dirty="0"/>
                    </a:p>
                  </a:txBody>
                  <a:tcPr marT="45647" marB="45647" anchor="ctr">
                    <a:solidFill>
                      <a:srgbClr val="1772AE"/>
                    </a:solidFill>
                  </a:tcPr>
                </a:tc>
                <a:extLst>
                  <a:ext uri="{0D108BD9-81ED-4DB2-BD59-A6C34878D82A}">
                    <a16:rowId xmlns:a16="http://schemas.microsoft.com/office/drawing/2014/main" val="10000"/>
                  </a:ext>
                </a:extLst>
              </a:tr>
            </a:tbl>
          </a:graphicData>
        </a:graphic>
      </p:graphicFrame>
      <p:pic>
        <p:nvPicPr>
          <p:cNvPr id="33811" name="Picture Placeholder 6">
            <a:extLst>
              <a:ext uri="{FF2B5EF4-FFF2-40B4-BE49-F238E27FC236}">
                <a16:creationId xmlns:a16="http://schemas.microsoft.com/office/drawing/2014/main" id="{85AB4440-753C-FE89-C501-C16596295518}"/>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134350" y="2162175"/>
            <a:ext cx="3487738"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12" name="Rectangle 8">
            <a:extLst>
              <a:ext uri="{FF2B5EF4-FFF2-40B4-BE49-F238E27FC236}">
                <a16:creationId xmlns:a16="http://schemas.microsoft.com/office/drawing/2014/main" id="{D403C671-3180-B602-0993-C22F400C2268}"/>
              </a:ext>
            </a:extLst>
          </p:cNvPr>
          <p:cNvSpPr>
            <a:spLocks noChangeArrowheads="1"/>
          </p:cNvSpPr>
          <p:nvPr/>
        </p:nvSpPr>
        <p:spPr bwMode="auto">
          <a:xfrm>
            <a:off x="762000" y="6020216"/>
            <a:ext cx="10074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cs typeface="Times New Roman" panose="02020603050405020304" pitchFamily="18" charset="0"/>
              </a:rPr>
              <a:t>*</a:t>
            </a:r>
            <a:r>
              <a:rPr lang="en-US" altLang="en-US" sz="1100" i="1" dirty="0">
                <a:cs typeface="Times New Roman" panose="02020603050405020304" pitchFamily="18" charset="0"/>
              </a:rPr>
              <a:t> Lincoln SVUL</a:t>
            </a:r>
            <a:r>
              <a:rPr lang="en-US" altLang="en-US" sz="1100" i="1" baseline="30000" dirty="0">
                <a:cs typeface="Times New Roman" panose="02020603050405020304" pitchFamily="18" charset="0"/>
              </a:rPr>
              <a:t>ONE</a:t>
            </a:r>
            <a:r>
              <a:rPr lang="en-US" altLang="en-US" sz="1100" baseline="30000" dirty="0">
                <a:cs typeface="Times New Roman" panose="02020603050405020304" pitchFamily="18" charset="0"/>
              </a:rPr>
              <a:t> </a:t>
            </a:r>
            <a:r>
              <a:rPr lang="en-US" altLang="en-US" sz="1100" dirty="0">
                <a:cs typeface="Times New Roman" panose="02020603050405020304" pitchFamily="18" charset="0"/>
              </a:rPr>
              <a:t>death benefit guaranteed for life. **9% is an assumed, but not guaranteed, cash flow rate on S-Corporation Stock owned by trust.</a:t>
            </a:r>
            <a:endParaRPr lang="en-US" altLang="en-US"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2D4CADD5-058A-6724-A46B-EB8BC1B376D8}"/>
              </a:ext>
            </a:extLst>
          </p:cNvPr>
          <p:cNvSpPr>
            <a:spLocks noGrp="1" noChangeArrowheads="1"/>
          </p:cNvSpPr>
          <p:nvPr>
            <p:ph type="title"/>
          </p:nvPr>
        </p:nvSpPr>
        <p:spPr/>
        <p:txBody>
          <a:bodyPr/>
          <a:lstStyle/>
          <a:p>
            <a:pPr eaLnBrk="1" hangingPunct="1"/>
            <a:r>
              <a:rPr lang="en-US" altLang="en-US"/>
              <a:t>Combine interest rates and estate planning</a:t>
            </a:r>
          </a:p>
        </p:txBody>
      </p:sp>
      <p:sp>
        <p:nvSpPr>
          <p:cNvPr id="35843" name="Text Placeholder 2">
            <a:extLst>
              <a:ext uri="{FF2B5EF4-FFF2-40B4-BE49-F238E27FC236}">
                <a16:creationId xmlns:a16="http://schemas.microsoft.com/office/drawing/2014/main" id="{BF703B30-3960-1BDF-48DF-C2F6E11161C9}"/>
              </a:ext>
            </a:extLst>
          </p:cNvPr>
          <p:cNvSpPr>
            <a:spLocks noGrp="1" noChangeArrowheads="1"/>
          </p:cNvSpPr>
          <p:nvPr>
            <p:ph type="body" sz="quarter" idx="10"/>
          </p:nvPr>
        </p:nvSpPr>
        <p:spPr>
          <a:xfrm>
            <a:off x="571500" y="1096963"/>
            <a:ext cx="11036300" cy="274637"/>
          </a:xfrm>
        </p:spPr>
        <p:txBody>
          <a:bodyPr/>
          <a:lstStyle/>
          <a:p>
            <a:pPr eaLnBrk="1" hangingPunct="1">
              <a:spcAft>
                <a:spcPct val="0"/>
              </a:spcAft>
            </a:pPr>
            <a:r>
              <a:rPr lang="en-US" altLang="en-US"/>
              <a:t>Sale to an IDIT/IDGT</a:t>
            </a:r>
          </a:p>
        </p:txBody>
      </p:sp>
      <p:pic>
        <p:nvPicPr>
          <p:cNvPr id="35844" name="Picture 4" descr="Icon&#10;&#10;Description automatically generated">
            <a:extLst>
              <a:ext uri="{FF2B5EF4-FFF2-40B4-BE49-F238E27FC236}">
                <a16:creationId xmlns:a16="http://schemas.microsoft.com/office/drawing/2014/main" id="{47605C08-3CD2-E5CF-1D36-E2480BBE5CC2}"/>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 6">
            <a:extLst>
              <a:ext uri="{FF2B5EF4-FFF2-40B4-BE49-F238E27FC236}">
                <a16:creationId xmlns:a16="http://schemas.microsoft.com/office/drawing/2014/main" id="{5AD3B726-415F-3613-4948-CA2B83906CB6}"/>
              </a:ext>
            </a:extLst>
          </p:cNvPr>
          <p:cNvGraphicFramePr>
            <a:graphicFrameLocks noGrp="1"/>
          </p:cNvGraphicFramePr>
          <p:nvPr>
            <p:extLst>
              <p:ext uri="{D42A27DB-BD31-4B8C-83A1-F6EECF244321}">
                <p14:modId xmlns:p14="http://schemas.microsoft.com/office/powerpoint/2010/main" val="1882084933"/>
              </p:ext>
            </p:extLst>
          </p:nvPr>
        </p:nvGraphicFramePr>
        <p:xfrm>
          <a:off x="615950" y="1676401"/>
          <a:ext cx="6400800" cy="914399"/>
        </p:xfrm>
        <a:graphic>
          <a:graphicData uri="http://schemas.openxmlformats.org/drawingml/2006/table">
            <a:tbl>
              <a:tblPr firstRow="1" bandRow="1">
                <a:tableStyleId>{5C22544A-7EE6-4342-B048-85BDC9FD1C3A}</a:tableStyleId>
              </a:tblPr>
              <a:tblGrid>
                <a:gridCol w="1733565">
                  <a:extLst>
                    <a:ext uri="{9D8B030D-6E8A-4147-A177-3AD203B41FA5}">
                      <a16:colId xmlns:a16="http://schemas.microsoft.com/office/drawing/2014/main" val="20000"/>
                    </a:ext>
                  </a:extLst>
                </a:gridCol>
                <a:gridCol w="306753">
                  <a:extLst>
                    <a:ext uri="{9D8B030D-6E8A-4147-A177-3AD203B41FA5}">
                      <a16:colId xmlns:a16="http://schemas.microsoft.com/office/drawing/2014/main" val="20001"/>
                    </a:ext>
                  </a:extLst>
                </a:gridCol>
                <a:gridCol w="1986280">
                  <a:extLst>
                    <a:ext uri="{9D8B030D-6E8A-4147-A177-3AD203B41FA5}">
                      <a16:colId xmlns:a16="http://schemas.microsoft.com/office/drawing/2014/main" val="20002"/>
                    </a:ext>
                  </a:extLst>
                </a:gridCol>
                <a:gridCol w="365760">
                  <a:extLst>
                    <a:ext uri="{9D8B030D-6E8A-4147-A177-3AD203B41FA5}">
                      <a16:colId xmlns:a16="http://schemas.microsoft.com/office/drawing/2014/main" val="20003"/>
                    </a:ext>
                  </a:extLst>
                </a:gridCol>
                <a:gridCol w="2008442">
                  <a:extLst>
                    <a:ext uri="{9D8B030D-6E8A-4147-A177-3AD203B41FA5}">
                      <a16:colId xmlns:a16="http://schemas.microsoft.com/office/drawing/2014/main" val="20004"/>
                    </a:ext>
                  </a:extLst>
                </a:gridCol>
              </a:tblGrid>
              <a:tr h="914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Female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$10M </a:t>
                      </a:r>
                      <a:br>
                        <a:rPr lang="en-US" sz="2000" b="0" dirty="0"/>
                      </a:br>
                      <a:r>
                        <a:rPr lang="en-US" sz="2000" b="0" i="1" dirty="0"/>
                        <a:t>Lincoln</a:t>
                      </a:r>
                      <a:r>
                        <a:rPr lang="en-US" sz="2000" b="0" dirty="0"/>
                        <a:t> </a:t>
                      </a:r>
                      <a:r>
                        <a:rPr lang="en-US" sz="2000" b="0" i="1" dirty="0"/>
                        <a:t>SVUL</a:t>
                      </a:r>
                      <a:r>
                        <a:rPr lang="en-US" sz="2000" b="0" i="1" baseline="30000" dirty="0"/>
                        <a:t>ONE</a:t>
                      </a:r>
                      <a:endParaRPr lang="en-US" sz="2000" b="0" dirty="0"/>
                    </a:p>
                  </a:txBody>
                  <a:tcPr marT="45647" marB="45647" anchor="ctr">
                    <a:solidFill>
                      <a:srgbClr val="1772AE"/>
                    </a:solidFill>
                  </a:tcPr>
                </a:tc>
                <a:extLst>
                  <a:ext uri="{0D108BD9-81ED-4DB2-BD59-A6C34878D82A}">
                    <a16:rowId xmlns:a16="http://schemas.microsoft.com/office/drawing/2014/main" val="10000"/>
                  </a:ext>
                </a:extLst>
              </a:tr>
            </a:tbl>
          </a:graphicData>
        </a:graphic>
      </p:graphicFrame>
      <p:graphicFrame>
        <p:nvGraphicFramePr>
          <p:cNvPr id="10" name="Table 10">
            <a:extLst>
              <a:ext uri="{FF2B5EF4-FFF2-40B4-BE49-F238E27FC236}">
                <a16:creationId xmlns:a16="http://schemas.microsoft.com/office/drawing/2014/main" id="{CE9D67C9-BC70-FEFD-8D7A-CB8BD2094EFC}"/>
              </a:ext>
            </a:extLst>
          </p:cNvPr>
          <p:cNvGraphicFramePr>
            <a:graphicFrameLocks noGrp="1"/>
          </p:cNvGraphicFramePr>
          <p:nvPr>
            <p:extLst>
              <p:ext uri="{D42A27DB-BD31-4B8C-83A1-F6EECF244321}">
                <p14:modId xmlns:p14="http://schemas.microsoft.com/office/powerpoint/2010/main" val="3415652404"/>
              </p:ext>
            </p:extLst>
          </p:nvPr>
        </p:nvGraphicFramePr>
        <p:xfrm>
          <a:off x="7467600" y="3352800"/>
          <a:ext cx="4090988" cy="2050915"/>
        </p:xfrm>
        <a:graphic>
          <a:graphicData uri="http://schemas.openxmlformats.org/drawingml/2006/table">
            <a:tbl>
              <a:tblPr bandRow="1">
                <a:tableStyleId>{93296810-A885-4BE3-A3E7-6D5BEEA58F35}</a:tableStyleId>
              </a:tblPr>
              <a:tblGrid>
                <a:gridCol w="2666893">
                  <a:extLst>
                    <a:ext uri="{9D8B030D-6E8A-4147-A177-3AD203B41FA5}">
                      <a16:colId xmlns:a16="http://schemas.microsoft.com/office/drawing/2014/main" val="20000"/>
                    </a:ext>
                  </a:extLst>
                </a:gridCol>
                <a:gridCol w="1424095">
                  <a:extLst>
                    <a:ext uri="{9D8B030D-6E8A-4147-A177-3AD203B41FA5}">
                      <a16:colId xmlns:a16="http://schemas.microsoft.com/office/drawing/2014/main" val="20001"/>
                    </a:ext>
                  </a:extLst>
                </a:gridCol>
              </a:tblGrid>
              <a:tr h="615275">
                <a:tc>
                  <a:txBody>
                    <a:bodyPr/>
                    <a:lstStyle/>
                    <a:p>
                      <a:pPr>
                        <a:lnSpc>
                          <a:spcPct val="100000"/>
                        </a:lnSpc>
                      </a:pPr>
                      <a:r>
                        <a:rPr lang="en-US" sz="1400" dirty="0"/>
                        <a:t>Net after tax loss of earnings on sold assets in 40% tax bracket </a:t>
                      </a:r>
                    </a:p>
                  </a:txBody>
                  <a:tcPr marL="91436" marR="91436" marT="45706" marB="45706" anchor="ctr">
                    <a:lnL w="12700" cmpd="sng">
                      <a:noFill/>
                    </a:lnL>
                    <a:lnR w="12700" cap="flat" cmpd="sng" algn="ctr">
                      <a:solidFill>
                        <a:schemeClr val="accent6"/>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r">
                        <a:lnSpc>
                          <a:spcPct val="100000"/>
                        </a:lnSpc>
                      </a:pPr>
                      <a:r>
                        <a:rPr lang="en-US" sz="1500" dirty="0"/>
                        <a:t>$4,306,500</a:t>
                      </a:r>
                    </a:p>
                  </a:txBody>
                  <a:tcPr marL="91436" marR="91436" marT="45706" marB="45706" anchor="ctr">
                    <a:lnL w="12700" cap="flat" cmpd="sng" algn="ctr">
                      <a:solidFill>
                        <a:schemeClr val="accent6"/>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0"/>
                  </a:ext>
                </a:extLst>
              </a:tr>
              <a:tr h="358910">
                <a:tc>
                  <a:txBody>
                    <a:bodyPr/>
                    <a:lstStyle/>
                    <a:p>
                      <a:pPr>
                        <a:lnSpc>
                          <a:spcPct val="100000"/>
                        </a:lnSpc>
                      </a:pPr>
                      <a:r>
                        <a:rPr lang="en-US" sz="1400" dirty="0"/>
                        <a:t>Gift to trust </a:t>
                      </a:r>
                    </a:p>
                  </a:txBody>
                  <a:tcPr marL="91436" marR="91436" marT="45706" marB="45706" anchor="ctr">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lnSpc>
                          <a:spcPct val="100000"/>
                        </a:lnSpc>
                      </a:pPr>
                      <a:r>
                        <a:rPr lang="en-US" sz="1500" dirty="0"/>
                        <a:t>$290,000</a:t>
                      </a:r>
                    </a:p>
                  </a:txBody>
                  <a:tcPr marL="91436" marR="91436" marT="45706" marB="45706" anchor="ct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58910">
                <a:tc>
                  <a:txBody>
                    <a:bodyPr/>
                    <a:lstStyle/>
                    <a:p>
                      <a:pPr>
                        <a:lnSpc>
                          <a:spcPct val="100000"/>
                        </a:lnSpc>
                      </a:pPr>
                      <a:r>
                        <a:rPr lang="en-US" sz="1400"/>
                        <a:t>Out of pocket </a:t>
                      </a:r>
                      <a:endParaRPr lang="en-US" sz="1400" dirty="0"/>
                    </a:p>
                  </a:txBody>
                  <a:tcPr marL="91436" marR="91436" marT="45706" marB="45706" anchor="ctr">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500" dirty="0"/>
                        <a:t>$4,596,500</a:t>
                      </a:r>
                    </a:p>
                  </a:txBody>
                  <a:tcPr marL="91436" marR="91436" marT="45706" marB="45706" anchor="ct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2"/>
                  </a:ext>
                </a:extLst>
              </a:tr>
              <a:tr h="358910">
                <a:tc>
                  <a:txBody>
                    <a:bodyPr/>
                    <a:lstStyle/>
                    <a:p>
                      <a:pPr>
                        <a:lnSpc>
                          <a:spcPct val="100000"/>
                        </a:lnSpc>
                      </a:pPr>
                      <a:r>
                        <a:rPr lang="en-US" sz="1400" dirty="0"/>
                        <a:t>Loan interest paid to grantor </a:t>
                      </a:r>
                    </a:p>
                  </a:txBody>
                  <a:tcPr marL="91436" marR="91436" marT="45706" marB="45706" anchor="ctr">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lnSpc>
                          <a:spcPct val="100000"/>
                        </a:lnSpc>
                      </a:pPr>
                      <a:r>
                        <a:rPr lang="en-US" sz="1600" dirty="0"/>
                        <a:t>⎼$</a:t>
                      </a:r>
                      <a:r>
                        <a:rPr lang="en-US" sz="1500" dirty="0"/>
                        <a:t>2,900,000</a:t>
                      </a:r>
                    </a:p>
                  </a:txBody>
                  <a:tcPr marL="91436" marR="91436" marT="45706" marB="45706" anchor="ct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58910">
                <a:tc>
                  <a:txBody>
                    <a:bodyPr/>
                    <a:lstStyle/>
                    <a:p>
                      <a:pPr>
                        <a:lnSpc>
                          <a:spcPct val="100000"/>
                        </a:lnSpc>
                      </a:pPr>
                      <a:r>
                        <a:rPr lang="en-US" sz="1400"/>
                        <a:t>Net out of pocket </a:t>
                      </a:r>
                      <a:endParaRPr lang="en-US" sz="1400" dirty="0"/>
                    </a:p>
                  </a:txBody>
                  <a:tcPr marL="91436" marR="91436" marT="45706" marB="45706" anchor="ctr">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r">
                        <a:lnSpc>
                          <a:spcPct val="100000"/>
                        </a:lnSpc>
                      </a:pPr>
                      <a:r>
                        <a:rPr lang="en-US" sz="1500" dirty="0"/>
                        <a:t>$1,696,500</a:t>
                      </a:r>
                    </a:p>
                  </a:txBody>
                  <a:tcPr marL="91436" marR="91436" marT="45706" marB="45706" anchor="ct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4"/>
                  </a:ext>
                </a:extLst>
              </a:tr>
            </a:tbl>
          </a:graphicData>
        </a:graphic>
      </p:graphicFrame>
      <p:sp>
        <p:nvSpPr>
          <p:cNvPr id="35874" name="Rectangle 7">
            <a:extLst>
              <a:ext uri="{FF2B5EF4-FFF2-40B4-BE49-F238E27FC236}">
                <a16:creationId xmlns:a16="http://schemas.microsoft.com/office/drawing/2014/main" id="{AAAB56A6-4712-BF2B-0506-167A7A671D52}"/>
              </a:ext>
            </a:extLst>
          </p:cNvPr>
          <p:cNvSpPr>
            <a:spLocks noChangeArrowheads="1"/>
          </p:cNvSpPr>
          <p:nvPr/>
        </p:nvSpPr>
        <p:spPr bwMode="auto">
          <a:xfrm>
            <a:off x="7467600" y="5942925"/>
            <a:ext cx="4343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cs typeface="Times New Roman" panose="02020603050405020304" pitchFamily="18" charset="0"/>
              </a:rPr>
              <a:t>*9% is an assumed, but not guaranteed, cash flow rate on S-Corporation stock owned by the trust.</a:t>
            </a:r>
            <a:endParaRPr lang="en-US" altLang="en-US" sz="1100" dirty="0"/>
          </a:p>
        </p:txBody>
      </p:sp>
      <p:sp>
        <p:nvSpPr>
          <p:cNvPr id="2" name="Text Placeholder 3">
            <a:extLst>
              <a:ext uri="{FF2B5EF4-FFF2-40B4-BE49-F238E27FC236}">
                <a16:creationId xmlns:a16="http://schemas.microsoft.com/office/drawing/2014/main" id="{541DCFF2-72C7-B9F6-3EB1-2F39EBEA3F4B}"/>
              </a:ext>
            </a:extLst>
          </p:cNvPr>
          <p:cNvSpPr txBox="1">
            <a:spLocks/>
          </p:cNvSpPr>
          <p:nvPr/>
        </p:nvSpPr>
        <p:spPr>
          <a:xfrm>
            <a:off x="615950" y="3221038"/>
            <a:ext cx="6318250" cy="2856167"/>
          </a:xfrm>
          <a:prstGeom prst="rect">
            <a:avLst/>
          </a:prstGeom>
        </p:spPr>
        <p:txBody>
          <a:bodyPr wrap="square" lIns="0" tIns="0" rIns="0" bIns="0">
            <a:sp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lnSpc>
                <a:spcPct val="120000"/>
              </a:lnSpc>
              <a:spcAft>
                <a:spcPts val="600"/>
              </a:spcAft>
              <a:buClr>
                <a:schemeClr val="tx2"/>
              </a:buClr>
              <a:buFont typeface="Arial" panose="020B0604020202020204" pitchFamily="34" charset="0"/>
              <a:buNone/>
              <a:defRPr/>
            </a:pPr>
            <a:r>
              <a:rPr lang="en-US" sz="1800" dirty="0">
                <a:solidFill>
                  <a:srgbClr val="C00000"/>
                </a:solidFill>
              </a:rPr>
              <a:t>Results</a:t>
            </a:r>
          </a:p>
          <a:p>
            <a:pPr fontAlgn="auto">
              <a:spcAft>
                <a:spcPts val="600"/>
              </a:spcAft>
              <a:buClr>
                <a:schemeClr val="accent1"/>
              </a:buClr>
              <a:buFont typeface="Wingdings" pitchFamily="2" charset="2"/>
              <a:buChar char="§"/>
              <a:defRPr/>
            </a:pPr>
            <a:r>
              <a:rPr lang="en-US" sz="1800" b="1" dirty="0"/>
              <a:t>Freeze. </a:t>
            </a:r>
            <a:r>
              <a:rPr lang="en-US" sz="1800" dirty="0"/>
              <a:t>Loan is a frozen asset. Swapped equity for a bond</a:t>
            </a:r>
          </a:p>
          <a:p>
            <a:pPr fontAlgn="auto">
              <a:spcAft>
                <a:spcPts val="600"/>
              </a:spcAft>
              <a:buClr>
                <a:schemeClr val="accent1"/>
              </a:buClr>
              <a:buFont typeface="Wingdings" pitchFamily="2" charset="2"/>
              <a:buChar char="§"/>
              <a:defRPr/>
            </a:pPr>
            <a:r>
              <a:rPr lang="en-US" sz="1800" b="1" dirty="0"/>
              <a:t>Leverage. </a:t>
            </a:r>
            <a:r>
              <a:rPr lang="en-US" sz="1800" dirty="0"/>
              <a:t>Difference between loan rate (4%) and </a:t>
            </a:r>
            <a:br>
              <a:rPr lang="en-US" sz="1800" dirty="0"/>
            </a:br>
            <a:r>
              <a:rPr lang="en-US" sz="1800" dirty="0"/>
              <a:t>earnings/growth rate (9%)*</a:t>
            </a:r>
          </a:p>
          <a:p>
            <a:pPr fontAlgn="auto">
              <a:spcAft>
                <a:spcPts val="600"/>
              </a:spcAft>
              <a:buClr>
                <a:schemeClr val="accent1"/>
              </a:buClr>
              <a:buFont typeface="Wingdings" pitchFamily="2" charset="2"/>
              <a:buChar char="§"/>
              <a:defRPr/>
            </a:pPr>
            <a:r>
              <a:rPr lang="en-US" sz="1800" b="1" dirty="0"/>
              <a:t>Estate reduction. </a:t>
            </a:r>
            <a:r>
              <a:rPr lang="en-US" sz="1800" dirty="0"/>
              <a:t>Out of pocket: Taxable income lost = $7,177,500 x 60% = $4,306,500 + $290,000 = $4,596,500 – Tax Free loan interest of $2,900,000. </a:t>
            </a:r>
          </a:p>
          <a:p>
            <a:pPr fontAlgn="auto">
              <a:spcAft>
                <a:spcPts val="600"/>
              </a:spcAft>
              <a:buClr>
                <a:schemeClr val="accent1"/>
              </a:buClr>
              <a:buFont typeface="Wingdings" pitchFamily="2" charset="2"/>
              <a:buChar char="§"/>
              <a:defRPr/>
            </a:pPr>
            <a:r>
              <a:rPr lang="en-US" sz="1800" b="1" dirty="0"/>
              <a:t>Discounting I. </a:t>
            </a:r>
            <a:r>
              <a:rPr lang="en-US" sz="1800" dirty="0"/>
              <a:t>Net after tax out of pocket = $1.7M or 83% discount on $10M tax-free death benefit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9B201847-5C72-5CCA-CBCA-35045F45A2C7}"/>
              </a:ext>
            </a:extLst>
          </p:cNvPr>
          <p:cNvSpPr>
            <a:spLocks noGrp="1" noChangeArrowheads="1"/>
          </p:cNvSpPr>
          <p:nvPr>
            <p:ph type="title"/>
          </p:nvPr>
        </p:nvSpPr>
        <p:spPr/>
        <p:txBody>
          <a:bodyPr/>
          <a:lstStyle/>
          <a:p>
            <a:pPr eaLnBrk="1" hangingPunct="1"/>
            <a:r>
              <a:rPr lang="en-US" altLang="en-US"/>
              <a:t>Combine interest rates and estate planning</a:t>
            </a:r>
          </a:p>
        </p:txBody>
      </p:sp>
      <p:sp>
        <p:nvSpPr>
          <p:cNvPr id="41987" name="Text Placeholder 2">
            <a:extLst>
              <a:ext uri="{FF2B5EF4-FFF2-40B4-BE49-F238E27FC236}">
                <a16:creationId xmlns:a16="http://schemas.microsoft.com/office/drawing/2014/main" id="{B9022F82-3538-375F-50F7-AFC56E03A029}"/>
              </a:ext>
            </a:extLst>
          </p:cNvPr>
          <p:cNvSpPr>
            <a:spLocks noGrp="1" noChangeArrowheads="1"/>
          </p:cNvSpPr>
          <p:nvPr>
            <p:ph type="body" sz="quarter" idx="10"/>
          </p:nvPr>
        </p:nvSpPr>
        <p:spPr>
          <a:xfrm>
            <a:off x="571500" y="1096963"/>
            <a:ext cx="11036300" cy="274637"/>
          </a:xfrm>
        </p:spPr>
        <p:txBody>
          <a:bodyPr/>
          <a:lstStyle/>
          <a:p>
            <a:pPr eaLnBrk="1" hangingPunct="1">
              <a:spcAft>
                <a:spcPct val="0"/>
              </a:spcAft>
            </a:pPr>
            <a:r>
              <a:rPr lang="en-US" altLang="en-US"/>
              <a:t>Sale to an IDIT/IDGT</a:t>
            </a:r>
          </a:p>
        </p:txBody>
      </p:sp>
      <p:pic>
        <p:nvPicPr>
          <p:cNvPr id="41988" name="Picture 4" descr="Icon&#10;&#10;Description automatically generated">
            <a:extLst>
              <a:ext uri="{FF2B5EF4-FFF2-40B4-BE49-F238E27FC236}">
                <a16:creationId xmlns:a16="http://schemas.microsoft.com/office/drawing/2014/main" id="{D146330A-C5C5-722C-5A82-71DAA6BC6E81}"/>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a:extLst>
              <a:ext uri="{FF2B5EF4-FFF2-40B4-BE49-F238E27FC236}">
                <a16:creationId xmlns:a16="http://schemas.microsoft.com/office/drawing/2014/main" id="{75DC0A03-0569-E69B-AC5D-D4C6BD157B84}"/>
              </a:ext>
            </a:extLst>
          </p:cNvPr>
          <p:cNvSpPr txBox="1">
            <a:spLocks/>
          </p:cNvSpPr>
          <p:nvPr/>
        </p:nvSpPr>
        <p:spPr>
          <a:xfrm>
            <a:off x="615950" y="3244840"/>
            <a:ext cx="6734175" cy="1708160"/>
          </a:xfrm>
          <a:prstGeom prst="rect">
            <a:avLst/>
          </a:prstGeom>
        </p:spPr>
        <p:txBody>
          <a:bodyPr lIns="0" tIns="0" rIns="0" bIns="0">
            <a:sp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spcAft>
                <a:spcPts val="600"/>
              </a:spcAft>
              <a:buClr>
                <a:schemeClr val="tx2"/>
              </a:buClr>
              <a:buFont typeface="Arial" panose="020B0604020202020204" pitchFamily="34" charset="0"/>
              <a:buNone/>
              <a:defRPr/>
            </a:pPr>
            <a:r>
              <a:rPr lang="en-US" sz="2400" dirty="0">
                <a:solidFill>
                  <a:srgbClr val="C00000"/>
                </a:solidFill>
              </a:rPr>
              <a:t>Results</a:t>
            </a:r>
          </a:p>
          <a:p>
            <a:pPr fontAlgn="auto">
              <a:spcAft>
                <a:spcPts val="600"/>
              </a:spcAft>
              <a:buClr>
                <a:schemeClr val="accent1"/>
              </a:buClr>
              <a:buFont typeface="Wingdings" pitchFamily="2" charset="2"/>
              <a:buChar char="§"/>
              <a:defRPr/>
            </a:pPr>
            <a:r>
              <a:rPr lang="en-US" sz="1800" b="1" dirty="0"/>
              <a:t>Discounting II</a:t>
            </a:r>
          </a:p>
          <a:p>
            <a:pPr marL="480150" lvl="1" indent="-285750" fontAlgn="auto">
              <a:spcAft>
                <a:spcPts val="600"/>
              </a:spcAft>
              <a:buClr>
                <a:schemeClr val="accent6"/>
              </a:buClr>
              <a:buFont typeface="System Font Regular"/>
              <a:buChar char="-"/>
              <a:defRPr/>
            </a:pPr>
            <a:r>
              <a:rPr lang="en-US" sz="1800" dirty="0"/>
              <a:t>Values do not reflect potential discount for lack of </a:t>
            </a:r>
            <a:br>
              <a:rPr lang="en-US" sz="1800" dirty="0"/>
            </a:br>
            <a:r>
              <a:rPr lang="en-US" sz="1800" dirty="0"/>
              <a:t>marketability and control (20% to 40%)</a:t>
            </a:r>
          </a:p>
          <a:p>
            <a:pPr marL="480150" lvl="1" indent="-285750" fontAlgn="auto">
              <a:spcAft>
                <a:spcPts val="600"/>
              </a:spcAft>
              <a:buClr>
                <a:schemeClr val="accent6"/>
              </a:buClr>
              <a:buFont typeface="System Font Regular"/>
              <a:buChar char="-"/>
              <a:defRPr/>
            </a:pPr>
            <a:r>
              <a:rPr lang="en-US" sz="1800" dirty="0"/>
              <a:t>Values do not reflect that asset sold to trust increases in value</a:t>
            </a:r>
          </a:p>
        </p:txBody>
      </p:sp>
      <p:graphicFrame>
        <p:nvGraphicFramePr>
          <p:cNvPr id="9" name="Table 8">
            <a:extLst>
              <a:ext uri="{FF2B5EF4-FFF2-40B4-BE49-F238E27FC236}">
                <a16:creationId xmlns:a16="http://schemas.microsoft.com/office/drawing/2014/main" id="{5325DF72-DD34-E221-9B3D-D6ACA55DD834}"/>
              </a:ext>
            </a:extLst>
          </p:cNvPr>
          <p:cNvGraphicFramePr>
            <a:graphicFrameLocks noGrp="1"/>
          </p:cNvGraphicFramePr>
          <p:nvPr>
            <p:extLst>
              <p:ext uri="{D42A27DB-BD31-4B8C-83A1-F6EECF244321}">
                <p14:modId xmlns:p14="http://schemas.microsoft.com/office/powerpoint/2010/main" val="1087650091"/>
              </p:ext>
            </p:extLst>
          </p:nvPr>
        </p:nvGraphicFramePr>
        <p:xfrm>
          <a:off x="615950" y="2162175"/>
          <a:ext cx="6400800" cy="847725"/>
        </p:xfrm>
        <a:graphic>
          <a:graphicData uri="http://schemas.openxmlformats.org/drawingml/2006/table">
            <a:tbl>
              <a:tblPr firstRow="1" bandRow="1">
                <a:tableStyleId>{5C22544A-7EE6-4342-B048-85BDC9FD1C3A}</a:tableStyleId>
              </a:tblPr>
              <a:tblGrid>
                <a:gridCol w="1733565">
                  <a:extLst>
                    <a:ext uri="{9D8B030D-6E8A-4147-A177-3AD203B41FA5}">
                      <a16:colId xmlns:a16="http://schemas.microsoft.com/office/drawing/2014/main" val="20000"/>
                    </a:ext>
                  </a:extLst>
                </a:gridCol>
                <a:gridCol w="306753">
                  <a:extLst>
                    <a:ext uri="{9D8B030D-6E8A-4147-A177-3AD203B41FA5}">
                      <a16:colId xmlns:a16="http://schemas.microsoft.com/office/drawing/2014/main" val="20001"/>
                    </a:ext>
                  </a:extLst>
                </a:gridCol>
                <a:gridCol w="1986280">
                  <a:extLst>
                    <a:ext uri="{9D8B030D-6E8A-4147-A177-3AD203B41FA5}">
                      <a16:colId xmlns:a16="http://schemas.microsoft.com/office/drawing/2014/main" val="20002"/>
                    </a:ext>
                  </a:extLst>
                </a:gridCol>
                <a:gridCol w="365760">
                  <a:extLst>
                    <a:ext uri="{9D8B030D-6E8A-4147-A177-3AD203B41FA5}">
                      <a16:colId xmlns:a16="http://schemas.microsoft.com/office/drawing/2014/main" val="20003"/>
                    </a:ext>
                  </a:extLst>
                </a:gridCol>
                <a:gridCol w="2008442">
                  <a:extLst>
                    <a:ext uri="{9D8B030D-6E8A-4147-A177-3AD203B41FA5}">
                      <a16:colId xmlns:a16="http://schemas.microsoft.com/office/drawing/2014/main" val="20004"/>
                    </a:ext>
                  </a:extLst>
                </a:gridCol>
              </a:tblGrid>
              <a:tr h="8477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Female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$10M </a:t>
                      </a:r>
                      <a:br>
                        <a:rPr lang="en-US" sz="2000" b="0" dirty="0"/>
                      </a:br>
                      <a:r>
                        <a:rPr lang="en-US" sz="2000" b="0" i="1" dirty="0"/>
                        <a:t>Lincoln</a:t>
                      </a:r>
                      <a:r>
                        <a:rPr lang="en-US" sz="2000" b="0" dirty="0"/>
                        <a:t> </a:t>
                      </a:r>
                      <a:r>
                        <a:rPr lang="en-US" sz="2000" b="0" i="1" dirty="0" err="1"/>
                        <a:t>SVULone</a:t>
                      </a:r>
                      <a:r>
                        <a:rPr lang="en-US" sz="2000" b="0" i="1" dirty="0"/>
                        <a:t>®</a:t>
                      </a:r>
                      <a:endParaRPr lang="en-US" sz="2000" b="0" dirty="0"/>
                    </a:p>
                  </a:txBody>
                  <a:tcPr marT="45647" marB="45647" anchor="ctr">
                    <a:solidFill>
                      <a:srgbClr val="1772AE"/>
                    </a:solidFill>
                  </a:tcPr>
                </a:tc>
                <a:extLst>
                  <a:ext uri="{0D108BD9-81ED-4DB2-BD59-A6C34878D82A}">
                    <a16:rowId xmlns:a16="http://schemas.microsoft.com/office/drawing/2014/main" val="10000"/>
                  </a:ext>
                </a:extLst>
              </a:tr>
            </a:tbl>
          </a:graphicData>
        </a:graphic>
      </p:graphicFrame>
      <p:pic>
        <p:nvPicPr>
          <p:cNvPr id="42004" name="Picture Placeholder 6">
            <a:extLst>
              <a:ext uri="{FF2B5EF4-FFF2-40B4-BE49-F238E27FC236}">
                <a16:creationId xmlns:a16="http://schemas.microsoft.com/office/drawing/2014/main" id="{22FAFCB4-81EB-1F88-696B-140283E4EB6E}"/>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134350" y="2162175"/>
            <a:ext cx="3487738"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9534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Placeholder 6">
            <a:extLst>
              <a:ext uri="{FF2B5EF4-FFF2-40B4-BE49-F238E27FC236}">
                <a16:creationId xmlns:a16="http://schemas.microsoft.com/office/drawing/2014/main" id="{EB47AFEC-DF42-CE4D-EF26-200EED5DFDF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134350" y="2162175"/>
            <a:ext cx="3487738"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Title 1">
            <a:extLst>
              <a:ext uri="{FF2B5EF4-FFF2-40B4-BE49-F238E27FC236}">
                <a16:creationId xmlns:a16="http://schemas.microsoft.com/office/drawing/2014/main" id="{071F97A7-BEF6-68BB-F667-4A8F4A74A7E4}"/>
              </a:ext>
            </a:extLst>
          </p:cNvPr>
          <p:cNvSpPr>
            <a:spLocks noGrp="1" noChangeArrowheads="1"/>
          </p:cNvSpPr>
          <p:nvPr>
            <p:ph type="title"/>
          </p:nvPr>
        </p:nvSpPr>
        <p:spPr/>
        <p:txBody>
          <a:bodyPr/>
          <a:lstStyle/>
          <a:p>
            <a:pPr eaLnBrk="1" hangingPunct="1"/>
            <a:r>
              <a:rPr lang="en-US" altLang="en-US"/>
              <a:t>Combine interest rates and estate planning</a:t>
            </a:r>
          </a:p>
        </p:txBody>
      </p:sp>
      <p:sp>
        <p:nvSpPr>
          <p:cNvPr id="37892" name="Text Placeholder 2">
            <a:extLst>
              <a:ext uri="{FF2B5EF4-FFF2-40B4-BE49-F238E27FC236}">
                <a16:creationId xmlns:a16="http://schemas.microsoft.com/office/drawing/2014/main" id="{C1C7FFE9-C864-092A-D5AA-7E1944BACF61}"/>
              </a:ext>
            </a:extLst>
          </p:cNvPr>
          <p:cNvSpPr>
            <a:spLocks noGrp="1" noChangeArrowheads="1"/>
          </p:cNvSpPr>
          <p:nvPr>
            <p:ph type="body" sz="quarter" idx="10"/>
          </p:nvPr>
        </p:nvSpPr>
        <p:spPr>
          <a:xfrm>
            <a:off x="571500" y="1096963"/>
            <a:ext cx="11036300" cy="274637"/>
          </a:xfrm>
        </p:spPr>
        <p:txBody>
          <a:bodyPr/>
          <a:lstStyle/>
          <a:p>
            <a:pPr eaLnBrk="1" hangingPunct="1">
              <a:spcAft>
                <a:spcPct val="0"/>
              </a:spcAft>
            </a:pPr>
            <a:r>
              <a:rPr lang="en-US" altLang="en-US"/>
              <a:t>Case study</a:t>
            </a:r>
          </a:p>
        </p:txBody>
      </p:sp>
      <p:pic>
        <p:nvPicPr>
          <p:cNvPr id="37893" name="Picture 4" descr="Icon&#10;&#10;Description automatically generated">
            <a:extLst>
              <a:ext uri="{FF2B5EF4-FFF2-40B4-BE49-F238E27FC236}">
                <a16:creationId xmlns:a16="http://schemas.microsoft.com/office/drawing/2014/main" id="{D2BD54C4-C6E9-AEA8-79A5-D7A25C809381}"/>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a:extLst>
              <a:ext uri="{FF2B5EF4-FFF2-40B4-BE49-F238E27FC236}">
                <a16:creationId xmlns:a16="http://schemas.microsoft.com/office/drawing/2014/main" id="{5769D805-A814-B4C7-AFF3-412206CC09FB}"/>
              </a:ext>
            </a:extLst>
          </p:cNvPr>
          <p:cNvSpPr txBox="1">
            <a:spLocks/>
          </p:cNvSpPr>
          <p:nvPr/>
        </p:nvSpPr>
        <p:spPr>
          <a:xfrm>
            <a:off x="615950" y="3206750"/>
            <a:ext cx="7512050" cy="2785378"/>
          </a:xfrm>
          <a:prstGeom prst="rect">
            <a:avLst/>
          </a:prstGeom>
        </p:spPr>
        <p:txBody>
          <a:bodyPr lIns="0" tIns="0" rIns="0" bIns="0">
            <a:sp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spcAft>
                <a:spcPts val="600"/>
              </a:spcAft>
              <a:buClr>
                <a:schemeClr val="tx2"/>
              </a:buClr>
              <a:buFont typeface="Arial" panose="020B0604020202020204" pitchFamily="34" charset="0"/>
              <a:buNone/>
              <a:defRPr/>
            </a:pPr>
            <a:r>
              <a:rPr lang="en-US" sz="2400" dirty="0">
                <a:solidFill>
                  <a:srgbClr val="C00000"/>
                </a:solidFill>
              </a:rPr>
              <a:t>Sale to an Intentionally defective irrevocable trust (</a:t>
            </a:r>
            <a:r>
              <a:rPr lang="en-US" altLang="en-US" sz="2400" dirty="0">
                <a:solidFill>
                  <a:srgbClr val="C00000"/>
                </a:solidFill>
                <a:cs typeface="Calibri" panose="020F0502020204030204" pitchFamily="34" charset="0"/>
              </a:rPr>
              <a:t>IDIT)/ </a:t>
            </a:r>
            <a:r>
              <a:rPr lang="en-US" sz="2400" dirty="0">
                <a:solidFill>
                  <a:srgbClr val="C00000"/>
                </a:solidFill>
              </a:rPr>
              <a:t>Intentionally Defective Grantor Trusts (IDGT)</a:t>
            </a:r>
          </a:p>
          <a:p>
            <a:pPr fontAlgn="auto">
              <a:spcAft>
                <a:spcPts val="600"/>
              </a:spcAft>
              <a:buClr>
                <a:schemeClr val="accent1"/>
              </a:buClr>
              <a:buFont typeface="Wingdings" pitchFamily="2" charset="2"/>
              <a:buChar char="§"/>
              <a:defRPr/>
            </a:pPr>
            <a:r>
              <a:rPr lang="en-US" sz="1800" b="1" dirty="0"/>
              <a:t>Premium</a:t>
            </a:r>
            <a:r>
              <a:rPr lang="en-US" sz="1800" dirty="0"/>
              <a:t> = $137,000 x 25 years*</a:t>
            </a:r>
          </a:p>
          <a:p>
            <a:pPr fontAlgn="auto">
              <a:spcAft>
                <a:spcPts val="600"/>
              </a:spcAft>
              <a:buClr>
                <a:schemeClr val="accent1"/>
              </a:buClr>
              <a:buFont typeface="Wingdings" pitchFamily="2" charset="2"/>
              <a:buChar char="§"/>
              <a:defRPr/>
            </a:pPr>
            <a:r>
              <a:rPr lang="en-US" sz="1800" b="1" dirty="0"/>
              <a:t>Sell $2.5M privately held stock </a:t>
            </a:r>
            <a:r>
              <a:rPr lang="en-US" sz="1800" dirty="0"/>
              <a:t>(pass-through preferably) to IDGT </a:t>
            </a:r>
            <a:br>
              <a:rPr lang="en-US" sz="1800" dirty="0"/>
            </a:br>
            <a:r>
              <a:rPr lang="en-US" sz="1800" dirty="0"/>
              <a:t>in return for an interest-only note for 25 years at 4%</a:t>
            </a:r>
          </a:p>
          <a:p>
            <a:pPr fontAlgn="auto">
              <a:spcAft>
                <a:spcPts val="600"/>
              </a:spcAft>
              <a:buClr>
                <a:schemeClr val="accent1"/>
              </a:buClr>
              <a:buFont typeface="Wingdings" pitchFamily="2" charset="2"/>
              <a:buChar char="§"/>
              <a:defRPr/>
            </a:pPr>
            <a:r>
              <a:rPr lang="en-US" sz="1800" b="1" dirty="0"/>
              <a:t>Loan interest </a:t>
            </a:r>
            <a:r>
              <a:rPr lang="en-US" sz="1800" dirty="0"/>
              <a:t>$100,000 annually</a:t>
            </a:r>
          </a:p>
          <a:p>
            <a:pPr fontAlgn="auto">
              <a:spcAft>
                <a:spcPts val="600"/>
              </a:spcAft>
              <a:buClr>
                <a:schemeClr val="accent1"/>
              </a:buClr>
              <a:buFont typeface="Wingdings" pitchFamily="2" charset="2"/>
              <a:buChar char="§"/>
              <a:defRPr/>
            </a:pPr>
            <a:r>
              <a:rPr lang="en-US" sz="1800" b="1" dirty="0"/>
              <a:t>Gift $250,000 to IDGT </a:t>
            </a:r>
            <a:r>
              <a:rPr lang="en-US" sz="1800" dirty="0"/>
              <a:t>(cash adequate to at least cover 1st</a:t>
            </a:r>
            <a:r>
              <a:rPr lang="en-US" sz="1800" baseline="30000" dirty="0"/>
              <a:t> </a:t>
            </a:r>
            <a:r>
              <a:rPr lang="en-US" sz="1800" dirty="0"/>
              <a:t>year premium)</a:t>
            </a:r>
          </a:p>
          <a:p>
            <a:pPr fontAlgn="auto">
              <a:spcAft>
                <a:spcPts val="600"/>
              </a:spcAft>
              <a:buClr>
                <a:schemeClr val="accent1"/>
              </a:buClr>
              <a:buFont typeface="Wingdings" pitchFamily="2" charset="2"/>
              <a:buChar char="§"/>
              <a:defRPr/>
            </a:pPr>
            <a:r>
              <a:rPr lang="en-US" sz="1800" b="1" dirty="0"/>
              <a:t>$2.75M trust assets</a:t>
            </a:r>
            <a:r>
              <a:rPr lang="en-US" sz="1800" dirty="0"/>
              <a:t> generate 9% cash flow**</a:t>
            </a:r>
          </a:p>
        </p:txBody>
      </p:sp>
      <p:graphicFrame>
        <p:nvGraphicFramePr>
          <p:cNvPr id="7" name="Table 6">
            <a:extLst>
              <a:ext uri="{FF2B5EF4-FFF2-40B4-BE49-F238E27FC236}">
                <a16:creationId xmlns:a16="http://schemas.microsoft.com/office/drawing/2014/main" id="{DEBAA62A-9D14-C90C-CA87-A68DDBF188E6}"/>
              </a:ext>
            </a:extLst>
          </p:cNvPr>
          <p:cNvGraphicFramePr>
            <a:graphicFrameLocks noGrp="1"/>
          </p:cNvGraphicFramePr>
          <p:nvPr>
            <p:extLst>
              <p:ext uri="{D42A27DB-BD31-4B8C-83A1-F6EECF244321}">
                <p14:modId xmlns:p14="http://schemas.microsoft.com/office/powerpoint/2010/main" val="277350529"/>
              </p:ext>
            </p:extLst>
          </p:nvPr>
        </p:nvGraphicFramePr>
        <p:xfrm>
          <a:off x="615950" y="1647825"/>
          <a:ext cx="6400800" cy="1362075"/>
        </p:xfrm>
        <a:graphic>
          <a:graphicData uri="http://schemas.openxmlformats.org/drawingml/2006/table">
            <a:tbl>
              <a:tblPr firstRow="1" bandRow="1">
                <a:tableStyleId>{5C22544A-7EE6-4342-B048-85BDC9FD1C3A}</a:tableStyleId>
              </a:tblPr>
              <a:tblGrid>
                <a:gridCol w="1733565">
                  <a:extLst>
                    <a:ext uri="{9D8B030D-6E8A-4147-A177-3AD203B41FA5}">
                      <a16:colId xmlns:a16="http://schemas.microsoft.com/office/drawing/2014/main" val="20000"/>
                    </a:ext>
                  </a:extLst>
                </a:gridCol>
                <a:gridCol w="306753">
                  <a:extLst>
                    <a:ext uri="{9D8B030D-6E8A-4147-A177-3AD203B41FA5}">
                      <a16:colId xmlns:a16="http://schemas.microsoft.com/office/drawing/2014/main" val="20001"/>
                    </a:ext>
                  </a:extLst>
                </a:gridCol>
                <a:gridCol w="1986280">
                  <a:extLst>
                    <a:ext uri="{9D8B030D-6E8A-4147-A177-3AD203B41FA5}">
                      <a16:colId xmlns:a16="http://schemas.microsoft.com/office/drawing/2014/main" val="20002"/>
                    </a:ext>
                  </a:extLst>
                </a:gridCol>
                <a:gridCol w="365760">
                  <a:extLst>
                    <a:ext uri="{9D8B030D-6E8A-4147-A177-3AD203B41FA5}">
                      <a16:colId xmlns:a16="http://schemas.microsoft.com/office/drawing/2014/main" val="20003"/>
                    </a:ext>
                  </a:extLst>
                </a:gridCol>
                <a:gridCol w="2008442">
                  <a:extLst>
                    <a:ext uri="{9D8B030D-6E8A-4147-A177-3AD203B41FA5}">
                      <a16:colId xmlns:a16="http://schemas.microsoft.com/office/drawing/2014/main" val="20004"/>
                    </a:ext>
                  </a:extLst>
                </a:gridCol>
              </a:tblGrid>
              <a:tr h="13620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60 Preferred</a:t>
                      </a:r>
                    </a:p>
                  </a:txBody>
                  <a:tcPr marT="45647" marB="45647" anchor="ctr">
                    <a:solidFill>
                      <a:srgbClr val="1772AE"/>
                    </a:solidFill>
                  </a:tcPr>
                </a:tc>
                <a:tc>
                  <a:txBody>
                    <a:bodyPr/>
                    <a:lstStyle/>
                    <a:p>
                      <a:pPr algn="ctr"/>
                      <a:endParaRPr lang="en-US" sz="2000" b="0" dirty="0"/>
                    </a:p>
                  </a:txBody>
                  <a:tcPr marT="45647" marB="45647"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Female age 60 Preferred</a:t>
                      </a:r>
                    </a:p>
                  </a:txBody>
                  <a:tcPr marT="45647" marB="45647" anchor="ctr">
                    <a:solidFill>
                      <a:srgbClr val="1772AE"/>
                    </a:solidFill>
                  </a:tcPr>
                </a:tc>
                <a:tc>
                  <a:txBody>
                    <a:bodyPr/>
                    <a:lstStyle/>
                    <a:p>
                      <a:pPr algn="ctr"/>
                      <a:endParaRPr lang="en-US" sz="2000" b="0" dirty="0"/>
                    </a:p>
                  </a:txBody>
                  <a:tcPr marT="45647" marB="45647"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$10M </a:t>
                      </a:r>
                      <a:br>
                        <a:rPr lang="en-US" sz="2000" b="0" dirty="0"/>
                      </a:br>
                      <a:r>
                        <a:rPr lang="en-US" sz="2000" b="0" i="1" dirty="0"/>
                        <a:t>Lincoln</a:t>
                      </a:r>
                      <a:r>
                        <a:rPr lang="en-US" sz="2000" b="0" dirty="0"/>
                        <a:t> </a:t>
                      </a:r>
                      <a:r>
                        <a:rPr lang="en-US" sz="2000" b="0" i="1" dirty="0" err="1"/>
                        <a:t>WealthPreserve</a:t>
                      </a:r>
                      <a:r>
                        <a:rPr lang="en-US" sz="2000" b="0" i="1" dirty="0"/>
                        <a:t> 2 SIUL</a:t>
                      </a:r>
                      <a:endParaRPr lang="en-US" sz="2000" b="0" dirty="0"/>
                    </a:p>
                  </a:txBody>
                  <a:tcPr marT="45647" marB="45647" anchor="ctr">
                    <a:solidFill>
                      <a:srgbClr val="1772AE"/>
                    </a:solidFill>
                  </a:tcPr>
                </a:tc>
                <a:extLst>
                  <a:ext uri="{0D108BD9-81ED-4DB2-BD59-A6C34878D82A}">
                    <a16:rowId xmlns:a16="http://schemas.microsoft.com/office/drawing/2014/main" val="10000"/>
                  </a:ext>
                </a:extLst>
              </a:tr>
            </a:tbl>
          </a:graphicData>
        </a:graphic>
      </p:graphicFrame>
      <p:sp>
        <p:nvSpPr>
          <p:cNvPr id="37909" name="Rectangle 7">
            <a:extLst>
              <a:ext uri="{FF2B5EF4-FFF2-40B4-BE49-F238E27FC236}">
                <a16:creationId xmlns:a16="http://schemas.microsoft.com/office/drawing/2014/main" id="{E15D3B77-000F-2BC9-BCA5-DB9979748862}"/>
              </a:ext>
            </a:extLst>
          </p:cNvPr>
          <p:cNvSpPr>
            <a:spLocks noChangeArrowheads="1"/>
          </p:cNvSpPr>
          <p:nvPr/>
        </p:nvSpPr>
        <p:spPr bwMode="auto">
          <a:xfrm>
            <a:off x="618295" y="6096000"/>
            <a:ext cx="105664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cs typeface="Times New Roman" panose="02020603050405020304" pitchFamily="18" charset="0"/>
              </a:rPr>
              <a:t>*</a:t>
            </a:r>
            <a:r>
              <a:rPr lang="en-US" altLang="en-US" sz="1100" i="1" dirty="0">
                <a:cs typeface="Times New Roman" panose="02020603050405020304" pitchFamily="18" charset="0"/>
              </a:rPr>
              <a:t> Lincoln </a:t>
            </a:r>
            <a:r>
              <a:rPr lang="en-US" altLang="en-US" sz="1100" i="1" dirty="0" err="1">
                <a:cs typeface="Times New Roman" panose="02020603050405020304" pitchFamily="18" charset="0"/>
              </a:rPr>
              <a:t>WealthPreserve</a:t>
            </a:r>
            <a:r>
              <a:rPr lang="en-US" altLang="en-US" sz="1100" i="1" dirty="0">
                <a:cs typeface="Times New Roman" panose="02020603050405020304" pitchFamily="18" charset="0"/>
              </a:rPr>
              <a:t> 2 SIUL </a:t>
            </a:r>
            <a:r>
              <a:rPr lang="en-US" altLang="en-US" sz="1100" dirty="0">
                <a:cs typeface="Times New Roman" panose="02020603050405020304" pitchFamily="18" charset="0"/>
              </a:rPr>
              <a:t>death benefit guaranteed to age 95. **9% is an assumed, but not guaranteed, cash flow rate on S-Corporation Stock owned by the trust.</a:t>
            </a:r>
            <a:endParaRPr lang="en-US" altLang="en-US" sz="1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B1797353-6F75-7B90-FA38-821AE31DCB65}"/>
              </a:ext>
            </a:extLst>
          </p:cNvPr>
          <p:cNvSpPr>
            <a:spLocks noGrp="1" noChangeArrowheads="1"/>
          </p:cNvSpPr>
          <p:nvPr>
            <p:ph type="title"/>
          </p:nvPr>
        </p:nvSpPr>
        <p:spPr/>
        <p:txBody>
          <a:bodyPr/>
          <a:lstStyle/>
          <a:p>
            <a:pPr eaLnBrk="1" hangingPunct="1"/>
            <a:r>
              <a:rPr lang="en-US" altLang="en-US"/>
              <a:t>Combine interest rates and estate planning</a:t>
            </a:r>
          </a:p>
        </p:txBody>
      </p:sp>
      <p:sp>
        <p:nvSpPr>
          <p:cNvPr id="39939" name="Text Placeholder 2">
            <a:extLst>
              <a:ext uri="{FF2B5EF4-FFF2-40B4-BE49-F238E27FC236}">
                <a16:creationId xmlns:a16="http://schemas.microsoft.com/office/drawing/2014/main" id="{0C87AB5B-0B30-45E5-080A-ECAD8DDA7FD0}"/>
              </a:ext>
            </a:extLst>
          </p:cNvPr>
          <p:cNvSpPr>
            <a:spLocks noGrp="1" noChangeArrowheads="1"/>
          </p:cNvSpPr>
          <p:nvPr>
            <p:ph type="body" sz="quarter" idx="10"/>
          </p:nvPr>
        </p:nvSpPr>
        <p:spPr>
          <a:xfrm>
            <a:off x="571500" y="1096963"/>
            <a:ext cx="11036300" cy="274637"/>
          </a:xfrm>
        </p:spPr>
        <p:txBody>
          <a:bodyPr/>
          <a:lstStyle/>
          <a:p>
            <a:pPr eaLnBrk="1" hangingPunct="1">
              <a:spcAft>
                <a:spcPct val="0"/>
              </a:spcAft>
            </a:pPr>
            <a:r>
              <a:rPr lang="en-US" altLang="en-US"/>
              <a:t>Sale to an IDIT/IDGT</a:t>
            </a:r>
          </a:p>
        </p:txBody>
      </p:sp>
      <p:pic>
        <p:nvPicPr>
          <p:cNvPr id="39940" name="Picture 4" descr="Icon&#10;&#10;Description automatically generated">
            <a:extLst>
              <a:ext uri="{FF2B5EF4-FFF2-40B4-BE49-F238E27FC236}">
                <a16:creationId xmlns:a16="http://schemas.microsoft.com/office/drawing/2014/main" id="{664A4F7D-54B0-1E68-D25E-44F28B7CFBC8}"/>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a:extLst>
              <a:ext uri="{FF2B5EF4-FFF2-40B4-BE49-F238E27FC236}">
                <a16:creationId xmlns:a16="http://schemas.microsoft.com/office/drawing/2014/main" id="{E22773E9-1BD0-CB27-1587-38CEDBCD9184}"/>
              </a:ext>
            </a:extLst>
          </p:cNvPr>
          <p:cNvSpPr txBox="1">
            <a:spLocks/>
          </p:cNvSpPr>
          <p:nvPr/>
        </p:nvSpPr>
        <p:spPr>
          <a:xfrm>
            <a:off x="615950" y="3273425"/>
            <a:ext cx="6400800" cy="2974975"/>
          </a:xfrm>
          <a:prstGeom prst="rect">
            <a:avLst/>
          </a:prstGeom>
        </p:spPr>
        <p:txBody>
          <a:bodyPr lIns="0" tIns="0" rIns="0" bIns="0">
            <a:no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spcAft>
                <a:spcPts val="600"/>
              </a:spcAft>
              <a:buClr>
                <a:schemeClr val="tx2"/>
              </a:buClr>
              <a:buFont typeface="Arial" panose="020B0604020202020204" pitchFamily="34" charset="0"/>
              <a:buNone/>
              <a:defRPr/>
            </a:pPr>
            <a:r>
              <a:rPr lang="en-US" sz="2400" dirty="0">
                <a:solidFill>
                  <a:srgbClr val="C00000"/>
                </a:solidFill>
              </a:rPr>
              <a:t>Results</a:t>
            </a:r>
          </a:p>
          <a:p>
            <a:pPr fontAlgn="auto">
              <a:spcAft>
                <a:spcPts val="600"/>
              </a:spcAft>
              <a:buClr>
                <a:schemeClr val="accent1"/>
              </a:buClr>
              <a:buFont typeface="Wingdings" pitchFamily="2" charset="2"/>
              <a:buChar char="§"/>
              <a:defRPr/>
            </a:pPr>
            <a:r>
              <a:rPr lang="en-US" sz="1800" b="1" dirty="0"/>
              <a:t>Freeze. </a:t>
            </a:r>
            <a:r>
              <a:rPr lang="en-US" sz="1800" dirty="0"/>
              <a:t>Loan is a frozen asset. Swapped equity for a bond</a:t>
            </a:r>
          </a:p>
          <a:p>
            <a:pPr fontAlgn="auto">
              <a:spcAft>
                <a:spcPts val="600"/>
              </a:spcAft>
              <a:buClr>
                <a:schemeClr val="accent1"/>
              </a:buClr>
              <a:buFont typeface="Wingdings" pitchFamily="2" charset="2"/>
              <a:buChar char="§"/>
              <a:defRPr/>
            </a:pPr>
            <a:r>
              <a:rPr lang="en-US" sz="1800" b="1" dirty="0"/>
              <a:t>Leverage. </a:t>
            </a:r>
            <a:r>
              <a:rPr lang="en-US" sz="1800" dirty="0"/>
              <a:t>Difference between loan rate 4% and </a:t>
            </a:r>
            <a:br>
              <a:rPr lang="en-US" sz="1800" dirty="0"/>
            </a:br>
            <a:r>
              <a:rPr lang="en-US" sz="1800" dirty="0"/>
              <a:t>earnings/growth rate (9%)*</a:t>
            </a:r>
          </a:p>
          <a:p>
            <a:pPr fontAlgn="auto">
              <a:spcAft>
                <a:spcPts val="600"/>
              </a:spcAft>
              <a:buClr>
                <a:schemeClr val="accent1"/>
              </a:buClr>
              <a:buFont typeface="Wingdings" pitchFamily="2" charset="2"/>
              <a:buChar char="§"/>
              <a:defRPr/>
            </a:pPr>
            <a:r>
              <a:rPr lang="en-US" sz="1800" b="1" dirty="0"/>
              <a:t>Estate reduction. </a:t>
            </a:r>
            <a:r>
              <a:rPr lang="en-US" sz="1800" dirty="0"/>
              <a:t>Out of pocket: Taxable income lost = $6,187,500 x 60% = $3,712,500 + $250,000 = $3,962,500 – Tax Free loan interest of $2,500,000. </a:t>
            </a:r>
          </a:p>
          <a:p>
            <a:pPr fontAlgn="auto">
              <a:spcAft>
                <a:spcPts val="600"/>
              </a:spcAft>
              <a:buClr>
                <a:schemeClr val="accent1"/>
              </a:buClr>
              <a:buFont typeface="Wingdings" pitchFamily="2" charset="2"/>
              <a:buChar char="§"/>
              <a:defRPr/>
            </a:pPr>
            <a:r>
              <a:rPr lang="en-US" sz="1800" b="1" dirty="0"/>
              <a:t>Discounting I. </a:t>
            </a:r>
            <a:r>
              <a:rPr lang="en-US" sz="1800" dirty="0"/>
              <a:t>NAT out of pocket = $1.5M or 85% discount </a:t>
            </a:r>
            <a:br>
              <a:rPr lang="en-US" sz="1800" dirty="0"/>
            </a:br>
            <a:r>
              <a:rPr lang="en-US" sz="1800" dirty="0"/>
              <a:t>on $10M tax-free death benefit</a:t>
            </a:r>
          </a:p>
        </p:txBody>
      </p:sp>
      <p:graphicFrame>
        <p:nvGraphicFramePr>
          <p:cNvPr id="7" name="Table 6">
            <a:extLst>
              <a:ext uri="{FF2B5EF4-FFF2-40B4-BE49-F238E27FC236}">
                <a16:creationId xmlns:a16="http://schemas.microsoft.com/office/drawing/2014/main" id="{0326EBE8-5CFF-A126-74AE-C0B813D3E383}"/>
              </a:ext>
            </a:extLst>
          </p:cNvPr>
          <p:cNvGraphicFramePr>
            <a:graphicFrameLocks noGrp="1"/>
          </p:cNvGraphicFramePr>
          <p:nvPr>
            <p:extLst>
              <p:ext uri="{D42A27DB-BD31-4B8C-83A1-F6EECF244321}">
                <p14:modId xmlns:p14="http://schemas.microsoft.com/office/powerpoint/2010/main" val="3193789991"/>
              </p:ext>
            </p:extLst>
          </p:nvPr>
        </p:nvGraphicFramePr>
        <p:xfrm>
          <a:off x="615950" y="1828801"/>
          <a:ext cx="6400800" cy="1310494"/>
        </p:xfrm>
        <a:graphic>
          <a:graphicData uri="http://schemas.openxmlformats.org/drawingml/2006/table">
            <a:tbl>
              <a:tblPr firstRow="1" bandRow="1">
                <a:tableStyleId>{5C22544A-7EE6-4342-B048-85BDC9FD1C3A}</a:tableStyleId>
              </a:tblPr>
              <a:tblGrid>
                <a:gridCol w="1733565">
                  <a:extLst>
                    <a:ext uri="{9D8B030D-6E8A-4147-A177-3AD203B41FA5}">
                      <a16:colId xmlns:a16="http://schemas.microsoft.com/office/drawing/2014/main" val="20000"/>
                    </a:ext>
                  </a:extLst>
                </a:gridCol>
                <a:gridCol w="306753">
                  <a:extLst>
                    <a:ext uri="{9D8B030D-6E8A-4147-A177-3AD203B41FA5}">
                      <a16:colId xmlns:a16="http://schemas.microsoft.com/office/drawing/2014/main" val="20001"/>
                    </a:ext>
                  </a:extLst>
                </a:gridCol>
                <a:gridCol w="1986280">
                  <a:extLst>
                    <a:ext uri="{9D8B030D-6E8A-4147-A177-3AD203B41FA5}">
                      <a16:colId xmlns:a16="http://schemas.microsoft.com/office/drawing/2014/main" val="20002"/>
                    </a:ext>
                  </a:extLst>
                </a:gridCol>
                <a:gridCol w="365760">
                  <a:extLst>
                    <a:ext uri="{9D8B030D-6E8A-4147-A177-3AD203B41FA5}">
                      <a16:colId xmlns:a16="http://schemas.microsoft.com/office/drawing/2014/main" val="20003"/>
                    </a:ext>
                  </a:extLst>
                </a:gridCol>
                <a:gridCol w="2008442">
                  <a:extLst>
                    <a:ext uri="{9D8B030D-6E8A-4147-A177-3AD203B41FA5}">
                      <a16:colId xmlns:a16="http://schemas.microsoft.com/office/drawing/2014/main" val="20004"/>
                    </a:ext>
                  </a:extLst>
                </a:gridCol>
              </a:tblGrid>
              <a:tr h="1219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Female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$10M </a:t>
                      </a:r>
                      <a:br>
                        <a:rPr lang="en-US" sz="2000" b="0" dirty="0"/>
                      </a:br>
                      <a:r>
                        <a:rPr lang="en-US" sz="2000" b="0" i="1" dirty="0"/>
                        <a:t>Lincoln</a:t>
                      </a:r>
                      <a:r>
                        <a:rPr lang="en-US" sz="2000" b="0" dirty="0"/>
                        <a:t> </a:t>
                      </a:r>
                      <a:r>
                        <a:rPr lang="en-US" sz="2000" b="0" i="1" dirty="0" err="1"/>
                        <a:t>WealthPreserve</a:t>
                      </a:r>
                      <a:r>
                        <a:rPr lang="en-US" sz="2000" b="0" i="1" dirty="0"/>
                        <a:t> 2 SIUL</a:t>
                      </a:r>
                      <a:endParaRPr lang="en-US" sz="2000" b="0" dirty="0"/>
                    </a:p>
                  </a:txBody>
                  <a:tcPr marT="45647" marB="45647" anchor="ctr">
                    <a:solidFill>
                      <a:srgbClr val="1772AE"/>
                    </a:solidFill>
                  </a:tcPr>
                </a:tc>
                <a:extLst>
                  <a:ext uri="{0D108BD9-81ED-4DB2-BD59-A6C34878D82A}">
                    <a16:rowId xmlns:a16="http://schemas.microsoft.com/office/drawing/2014/main" val="10000"/>
                  </a:ext>
                </a:extLst>
              </a:tr>
            </a:tbl>
          </a:graphicData>
        </a:graphic>
      </p:graphicFrame>
      <p:sp>
        <p:nvSpPr>
          <p:cNvPr id="39956" name="Rectangle 7">
            <a:extLst>
              <a:ext uri="{FF2B5EF4-FFF2-40B4-BE49-F238E27FC236}">
                <a16:creationId xmlns:a16="http://schemas.microsoft.com/office/drawing/2014/main" id="{63AD5672-D340-CA6B-F216-3EA16A701329}"/>
              </a:ext>
            </a:extLst>
          </p:cNvPr>
          <p:cNvSpPr>
            <a:spLocks noChangeArrowheads="1"/>
          </p:cNvSpPr>
          <p:nvPr/>
        </p:nvSpPr>
        <p:spPr bwMode="auto">
          <a:xfrm>
            <a:off x="7296443" y="6067424"/>
            <a:ext cx="33178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cs typeface="Times New Roman" panose="02020603050405020304" pitchFamily="18" charset="0"/>
              </a:rPr>
              <a:t>*9% is an assumed, but not guaranteed, rate of return.</a:t>
            </a:r>
            <a:endParaRPr lang="en-US" altLang="en-US" sz="1100" dirty="0"/>
          </a:p>
        </p:txBody>
      </p:sp>
      <p:graphicFrame>
        <p:nvGraphicFramePr>
          <p:cNvPr id="9" name="Table 10">
            <a:extLst>
              <a:ext uri="{FF2B5EF4-FFF2-40B4-BE49-F238E27FC236}">
                <a16:creationId xmlns:a16="http://schemas.microsoft.com/office/drawing/2014/main" id="{9C048B75-10EF-2113-3FA8-286A884EFFC9}"/>
              </a:ext>
            </a:extLst>
          </p:cNvPr>
          <p:cNvGraphicFramePr>
            <a:graphicFrameLocks noGrp="1"/>
          </p:cNvGraphicFramePr>
          <p:nvPr>
            <p:extLst>
              <p:ext uri="{D42A27DB-BD31-4B8C-83A1-F6EECF244321}">
                <p14:modId xmlns:p14="http://schemas.microsoft.com/office/powerpoint/2010/main" val="84385563"/>
              </p:ext>
            </p:extLst>
          </p:nvPr>
        </p:nvGraphicFramePr>
        <p:xfrm>
          <a:off x="7315200" y="3352800"/>
          <a:ext cx="4090988" cy="2050915"/>
        </p:xfrm>
        <a:graphic>
          <a:graphicData uri="http://schemas.openxmlformats.org/drawingml/2006/table">
            <a:tbl>
              <a:tblPr bandRow="1">
                <a:tableStyleId>{93296810-A885-4BE3-A3E7-6D5BEEA58F35}</a:tableStyleId>
              </a:tblPr>
              <a:tblGrid>
                <a:gridCol w="2666893">
                  <a:extLst>
                    <a:ext uri="{9D8B030D-6E8A-4147-A177-3AD203B41FA5}">
                      <a16:colId xmlns:a16="http://schemas.microsoft.com/office/drawing/2014/main" val="20000"/>
                    </a:ext>
                  </a:extLst>
                </a:gridCol>
                <a:gridCol w="1424095">
                  <a:extLst>
                    <a:ext uri="{9D8B030D-6E8A-4147-A177-3AD203B41FA5}">
                      <a16:colId xmlns:a16="http://schemas.microsoft.com/office/drawing/2014/main" val="20001"/>
                    </a:ext>
                  </a:extLst>
                </a:gridCol>
              </a:tblGrid>
              <a:tr h="615275">
                <a:tc>
                  <a:txBody>
                    <a:bodyPr/>
                    <a:lstStyle/>
                    <a:p>
                      <a:pPr>
                        <a:lnSpc>
                          <a:spcPct val="100000"/>
                        </a:lnSpc>
                      </a:pPr>
                      <a:r>
                        <a:rPr lang="en-US" sz="1400" dirty="0"/>
                        <a:t>Net after tax loss of earnings on sold assets in 40% tax bracket </a:t>
                      </a:r>
                    </a:p>
                  </a:txBody>
                  <a:tcPr marL="91436" marR="91436" marT="45706" marB="45706" anchor="ctr">
                    <a:lnL w="12700" cmpd="sng">
                      <a:noFill/>
                    </a:lnL>
                    <a:lnR w="12700" cap="flat" cmpd="sng" algn="ctr">
                      <a:solidFill>
                        <a:schemeClr val="accent6"/>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r">
                        <a:lnSpc>
                          <a:spcPct val="100000"/>
                        </a:lnSpc>
                      </a:pPr>
                      <a:r>
                        <a:rPr lang="en-US" sz="1500" dirty="0"/>
                        <a:t>$3,712,500</a:t>
                      </a:r>
                    </a:p>
                  </a:txBody>
                  <a:tcPr marL="91436" marR="91436" marT="45706" marB="45706" anchor="ctr">
                    <a:lnL w="12700" cap="flat" cmpd="sng" algn="ctr">
                      <a:solidFill>
                        <a:schemeClr val="accent6"/>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0"/>
                  </a:ext>
                </a:extLst>
              </a:tr>
              <a:tr h="358910">
                <a:tc>
                  <a:txBody>
                    <a:bodyPr/>
                    <a:lstStyle/>
                    <a:p>
                      <a:pPr>
                        <a:lnSpc>
                          <a:spcPct val="100000"/>
                        </a:lnSpc>
                      </a:pPr>
                      <a:r>
                        <a:rPr lang="en-US" sz="1400" dirty="0"/>
                        <a:t>Gift to trust </a:t>
                      </a:r>
                    </a:p>
                  </a:txBody>
                  <a:tcPr marL="91436" marR="91436" marT="45706" marB="45706" anchor="ctr">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lnSpc>
                          <a:spcPct val="100000"/>
                        </a:lnSpc>
                      </a:pPr>
                      <a:r>
                        <a:rPr lang="en-US" sz="1500" dirty="0"/>
                        <a:t>$250,000</a:t>
                      </a:r>
                    </a:p>
                  </a:txBody>
                  <a:tcPr marL="91436" marR="91436" marT="45706" marB="45706" anchor="ct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58910">
                <a:tc>
                  <a:txBody>
                    <a:bodyPr/>
                    <a:lstStyle/>
                    <a:p>
                      <a:pPr>
                        <a:lnSpc>
                          <a:spcPct val="100000"/>
                        </a:lnSpc>
                      </a:pPr>
                      <a:r>
                        <a:rPr lang="en-US" sz="1400"/>
                        <a:t>Out of pocket </a:t>
                      </a:r>
                      <a:endParaRPr lang="en-US" sz="1400" dirty="0"/>
                    </a:p>
                  </a:txBody>
                  <a:tcPr marL="91436" marR="91436" marT="45706" marB="45706" anchor="ctr">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500" dirty="0"/>
                        <a:t>$3,962,500</a:t>
                      </a:r>
                    </a:p>
                  </a:txBody>
                  <a:tcPr marL="91436" marR="91436" marT="45706" marB="45706" anchor="ct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2"/>
                  </a:ext>
                </a:extLst>
              </a:tr>
              <a:tr h="358910">
                <a:tc>
                  <a:txBody>
                    <a:bodyPr/>
                    <a:lstStyle/>
                    <a:p>
                      <a:pPr>
                        <a:lnSpc>
                          <a:spcPct val="100000"/>
                        </a:lnSpc>
                      </a:pPr>
                      <a:r>
                        <a:rPr lang="en-US" sz="1400" dirty="0"/>
                        <a:t>Loan interest paid to grantor </a:t>
                      </a:r>
                    </a:p>
                  </a:txBody>
                  <a:tcPr marL="91436" marR="91436" marT="45706" marB="45706" anchor="ctr">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lnSpc>
                          <a:spcPct val="100000"/>
                        </a:lnSpc>
                      </a:pPr>
                      <a:r>
                        <a:rPr lang="en-US" sz="1600" dirty="0"/>
                        <a:t>⎼$</a:t>
                      </a:r>
                      <a:r>
                        <a:rPr lang="en-US" sz="1500" dirty="0"/>
                        <a:t>2,500,000</a:t>
                      </a:r>
                    </a:p>
                  </a:txBody>
                  <a:tcPr marL="91436" marR="91436" marT="45706" marB="45706" anchor="ct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58910">
                <a:tc>
                  <a:txBody>
                    <a:bodyPr/>
                    <a:lstStyle/>
                    <a:p>
                      <a:pPr>
                        <a:lnSpc>
                          <a:spcPct val="100000"/>
                        </a:lnSpc>
                      </a:pPr>
                      <a:r>
                        <a:rPr lang="en-US" sz="1400"/>
                        <a:t>Net out of pocket </a:t>
                      </a:r>
                      <a:endParaRPr lang="en-US" sz="1400" dirty="0"/>
                    </a:p>
                  </a:txBody>
                  <a:tcPr marL="91436" marR="91436" marT="45706" marB="45706" anchor="ctr">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r">
                        <a:lnSpc>
                          <a:spcPct val="100000"/>
                        </a:lnSpc>
                      </a:pPr>
                      <a:r>
                        <a:rPr lang="en-US" sz="1500" dirty="0"/>
                        <a:t>$1,462,500</a:t>
                      </a:r>
                    </a:p>
                  </a:txBody>
                  <a:tcPr marL="91436" marR="91436" marT="45706" marB="45706" anchor="ctr">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9B201847-5C72-5CCA-CBCA-35045F45A2C7}"/>
              </a:ext>
            </a:extLst>
          </p:cNvPr>
          <p:cNvSpPr>
            <a:spLocks noGrp="1" noChangeArrowheads="1"/>
          </p:cNvSpPr>
          <p:nvPr>
            <p:ph type="title"/>
          </p:nvPr>
        </p:nvSpPr>
        <p:spPr/>
        <p:txBody>
          <a:bodyPr/>
          <a:lstStyle/>
          <a:p>
            <a:pPr eaLnBrk="1" hangingPunct="1"/>
            <a:r>
              <a:rPr lang="en-US" altLang="en-US"/>
              <a:t>Combine interest rates and estate planning</a:t>
            </a:r>
          </a:p>
        </p:txBody>
      </p:sp>
      <p:sp>
        <p:nvSpPr>
          <p:cNvPr id="41987" name="Text Placeholder 2">
            <a:extLst>
              <a:ext uri="{FF2B5EF4-FFF2-40B4-BE49-F238E27FC236}">
                <a16:creationId xmlns:a16="http://schemas.microsoft.com/office/drawing/2014/main" id="{B9022F82-3538-375F-50F7-AFC56E03A029}"/>
              </a:ext>
            </a:extLst>
          </p:cNvPr>
          <p:cNvSpPr>
            <a:spLocks noGrp="1" noChangeArrowheads="1"/>
          </p:cNvSpPr>
          <p:nvPr>
            <p:ph type="body" sz="quarter" idx="10"/>
          </p:nvPr>
        </p:nvSpPr>
        <p:spPr>
          <a:xfrm>
            <a:off x="571500" y="1096963"/>
            <a:ext cx="11036300" cy="274637"/>
          </a:xfrm>
        </p:spPr>
        <p:txBody>
          <a:bodyPr/>
          <a:lstStyle/>
          <a:p>
            <a:pPr eaLnBrk="1" hangingPunct="1">
              <a:spcAft>
                <a:spcPct val="0"/>
              </a:spcAft>
            </a:pPr>
            <a:r>
              <a:rPr lang="en-US" altLang="en-US"/>
              <a:t>Sale to an IDIT/IDGT</a:t>
            </a:r>
          </a:p>
        </p:txBody>
      </p:sp>
      <p:pic>
        <p:nvPicPr>
          <p:cNvPr id="41988" name="Picture 4" descr="Icon&#10;&#10;Description automatically generated">
            <a:extLst>
              <a:ext uri="{FF2B5EF4-FFF2-40B4-BE49-F238E27FC236}">
                <a16:creationId xmlns:a16="http://schemas.microsoft.com/office/drawing/2014/main" id="{D146330A-C5C5-722C-5A82-71DAA6BC6E81}"/>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a:extLst>
              <a:ext uri="{FF2B5EF4-FFF2-40B4-BE49-F238E27FC236}">
                <a16:creationId xmlns:a16="http://schemas.microsoft.com/office/drawing/2014/main" id="{75DC0A03-0569-E69B-AC5D-D4C6BD157B84}"/>
              </a:ext>
            </a:extLst>
          </p:cNvPr>
          <p:cNvSpPr txBox="1">
            <a:spLocks/>
          </p:cNvSpPr>
          <p:nvPr/>
        </p:nvSpPr>
        <p:spPr>
          <a:xfrm>
            <a:off x="615950" y="3244840"/>
            <a:ext cx="6734175" cy="1708160"/>
          </a:xfrm>
          <a:prstGeom prst="rect">
            <a:avLst/>
          </a:prstGeom>
        </p:spPr>
        <p:txBody>
          <a:bodyPr lIns="0" tIns="0" rIns="0" bIns="0">
            <a:sp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spcAft>
                <a:spcPts val="600"/>
              </a:spcAft>
              <a:buClr>
                <a:schemeClr val="tx2"/>
              </a:buClr>
              <a:buFont typeface="Arial" panose="020B0604020202020204" pitchFamily="34" charset="0"/>
              <a:buNone/>
              <a:defRPr/>
            </a:pPr>
            <a:r>
              <a:rPr lang="en-US" sz="2400" dirty="0">
                <a:solidFill>
                  <a:srgbClr val="C00000"/>
                </a:solidFill>
              </a:rPr>
              <a:t>Results</a:t>
            </a:r>
          </a:p>
          <a:p>
            <a:pPr fontAlgn="auto">
              <a:spcAft>
                <a:spcPts val="600"/>
              </a:spcAft>
              <a:buClr>
                <a:schemeClr val="accent1"/>
              </a:buClr>
              <a:buFont typeface="Wingdings" pitchFamily="2" charset="2"/>
              <a:buChar char="§"/>
              <a:defRPr/>
            </a:pPr>
            <a:r>
              <a:rPr lang="en-US" sz="1800" b="1" dirty="0"/>
              <a:t>Discounting II</a:t>
            </a:r>
          </a:p>
          <a:p>
            <a:pPr marL="480150" lvl="1" indent="-285750" fontAlgn="auto">
              <a:spcAft>
                <a:spcPts val="600"/>
              </a:spcAft>
              <a:buClr>
                <a:schemeClr val="accent6"/>
              </a:buClr>
              <a:buFont typeface="System Font Regular"/>
              <a:buChar char="-"/>
              <a:defRPr/>
            </a:pPr>
            <a:r>
              <a:rPr lang="en-US" sz="1800" dirty="0"/>
              <a:t>Values do not reflect potential discount for lack of </a:t>
            </a:r>
            <a:br>
              <a:rPr lang="en-US" sz="1800" dirty="0"/>
            </a:br>
            <a:r>
              <a:rPr lang="en-US" sz="1800" dirty="0"/>
              <a:t>marketability and control (20% to 40%)</a:t>
            </a:r>
          </a:p>
          <a:p>
            <a:pPr marL="480150" lvl="1" indent="-285750" fontAlgn="auto">
              <a:spcAft>
                <a:spcPts val="600"/>
              </a:spcAft>
              <a:buClr>
                <a:schemeClr val="accent6"/>
              </a:buClr>
              <a:buFont typeface="System Font Regular"/>
              <a:buChar char="-"/>
              <a:defRPr/>
            </a:pPr>
            <a:r>
              <a:rPr lang="en-US" sz="1800" dirty="0"/>
              <a:t>Values do not reflect that asset sold to trust increases in value</a:t>
            </a:r>
          </a:p>
        </p:txBody>
      </p:sp>
      <p:graphicFrame>
        <p:nvGraphicFramePr>
          <p:cNvPr id="9" name="Table 8">
            <a:extLst>
              <a:ext uri="{FF2B5EF4-FFF2-40B4-BE49-F238E27FC236}">
                <a16:creationId xmlns:a16="http://schemas.microsoft.com/office/drawing/2014/main" id="{5325DF72-DD34-E221-9B3D-D6ACA55DD834}"/>
              </a:ext>
            </a:extLst>
          </p:cNvPr>
          <p:cNvGraphicFramePr>
            <a:graphicFrameLocks noGrp="1"/>
          </p:cNvGraphicFramePr>
          <p:nvPr>
            <p:extLst>
              <p:ext uri="{D42A27DB-BD31-4B8C-83A1-F6EECF244321}">
                <p14:modId xmlns:p14="http://schemas.microsoft.com/office/powerpoint/2010/main" val="4016013784"/>
              </p:ext>
            </p:extLst>
          </p:nvPr>
        </p:nvGraphicFramePr>
        <p:xfrm>
          <a:off x="615950" y="1519239"/>
          <a:ext cx="6400800" cy="1452562"/>
        </p:xfrm>
        <a:graphic>
          <a:graphicData uri="http://schemas.openxmlformats.org/drawingml/2006/table">
            <a:tbl>
              <a:tblPr firstRow="1" bandRow="1">
                <a:tableStyleId>{5C22544A-7EE6-4342-B048-85BDC9FD1C3A}</a:tableStyleId>
              </a:tblPr>
              <a:tblGrid>
                <a:gridCol w="1733565">
                  <a:extLst>
                    <a:ext uri="{9D8B030D-6E8A-4147-A177-3AD203B41FA5}">
                      <a16:colId xmlns:a16="http://schemas.microsoft.com/office/drawing/2014/main" val="20000"/>
                    </a:ext>
                  </a:extLst>
                </a:gridCol>
                <a:gridCol w="306753">
                  <a:extLst>
                    <a:ext uri="{9D8B030D-6E8A-4147-A177-3AD203B41FA5}">
                      <a16:colId xmlns:a16="http://schemas.microsoft.com/office/drawing/2014/main" val="20001"/>
                    </a:ext>
                  </a:extLst>
                </a:gridCol>
                <a:gridCol w="1986280">
                  <a:extLst>
                    <a:ext uri="{9D8B030D-6E8A-4147-A177-3AD203B41FA5}">
                      <a16:colId xmlns:a16="http://schemas.microsoft.com/office/drawing/2014/main" val="20002"/>
                    </a:ext>
                  </a:extLst>
                </a:gridCol>
                <a:gridCol w="365760">
                  <a:extLst>
                    <a:ext uri="{9D8B030D-6E8A-4147-A177-3AD203B41FA5}">
                      <a16:colId xmlns:a16="http://schemas.microsoft.com/office/drawing/2014/main" val="20003"/>
                    </a:ext>
                  </a:extLst>
                </a:gridCol>
                <a:gridCol w="2008442">
                  <a:extLst>
                    <a:ext uri="{9D8B030D-6E8A-4147-A177-3AD203B41FA5}">
                      <a16:colId xmlns:a16="http://schemas.microsoft.com/office/drawing/2014/main" val="20004"/>
                    </a:ext>
                  </a:extLst>
                </a:gridCol>
              </a:tblGrid>
              <a:tr h="145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Female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$10M </a:t>
                      </a:r>
                      <a:br>
                        <a:rPr lang="en-US" sz="2000" b="0" dirty="0"/>
                      </a:br>
                      <a:r>
                        <a:rPr lang="en-US" sz="2000" b="0" i="1" dirty="0"/>
                        <a:t>Lincoln</a:t>
                      </a:r>
                      <a:r>
                        <a:rPr lang="en-US" sz="2000" b="0" dirty="0"/>
                        <a:t> </a:t>
                      </a:r>
                      <a:r>
                        <a:rPr lang="en-US" sz="2000" b="0" i="1" dirty="0" err="1"/>
                        <a:t>WealthPreserve</a:t>
                      </a:r>
                      <a:r>
                        <a:rPr lang="en-US" sz="2000" b="0" i="1" dirty="0"/>
                        <a:t> 2 SIUL</a:t>
                      </a:r>
                      <a:endParaRPr lang="en-US" sz="2000" b="0" dirty="0"/>
                    </a:p>
                  </a:txBody>
                  <a:tcPr marT="45647" marB="45647" anchor="ctr">
                    <a:solidFill>
                      <a:srgbClr val="1772AE"/>
                    </a:solidFill>
                  </a:tcPr>
                </a:tc>
                <a:extLst>
                  <a:ext uri="{0D108BD9-81ED-4DB2-BD59-A6C34878D82A}">
                    <a16:rowId xmlns:a16="http://schemas.microsoft.com/office/drawing/2014/main" val="10000"/>
                  </a:ext>
                </a:extLst>
              </a:tr>
            </a:tbl>
          </a:graphicData>
        </a:graphic>
      </p:graphicFrame>
      <p:pic>
        <p:nvPicPr>
          <p:cNvPr id="42004" name="Picture Placeholder 6">
            <a:extLst>
              <a:ext uri="{FF2B5EF4-FFF2-40B4-BE49-F238E27FC236}">
                <a16:creationId xmlns:a16="http://schemas.microsoft.com/office/drawing/2014/main" id="{22FAFCB4-81EB-1F88-696B-140283E4EB6E}"/>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134350" y="2162175"/>
            <a:ext cx="3487738"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65B07DE1-8709-6B6D-4FBD-CC0EAFE8B6C9}"/>
              </a:ext>
            </a:extLst>
          </p:cNvPr>
          <p:cNvSpPr>
            <a:spLocks noGrp="1" noChangeArrowheads="1"/>
          </p:cNvSpPr>
          <p:nvPr>
            <p:ph type="title"/>
          </p:nvPr>
        </p:nvSpPr>
        <p:spPr/>
        <p:txBody>
          <a:bodyPr/>
          <a:lstStyle/>
          <a:p>
            <a:pPr eaLnBrk="1" hangingPunct="1"/>
            <a:r>
              <a:rPr lang="en-US" altLang="en-US"/>
              <a:t>How many clients do you have with</a:t>
            </a:r>
            <a:br>
              <a:rPr lang="en-US" altLang="en-US"/>
            </a:br>
            <a:r>
              <a:rPr lang="en-US" altLang="en-US"/>
              <a:t>estate tax issues and who ...</a:t>
            </a:r>
          </a:p>
        </p:txBody>
      </p:sp>
      <p:sp>
        <p:nvSpPr>
          <p:cNvPr id="54275" name="Text Placeholder 2">
            <a:extLst>
              <a:ext uri="{FF2B5EF4-FFF2-40B4-BE49-F238E27FC236}">
                <a16:creationId xmlns:a16="http://schemas.microsoft.com/office/drawing/2014/main" id="{7776B33D-25FE-4A94-41DF-B83398764F88}"/>
              </a:ext>
            </a:extLst>
          </p:cNvPr>
          <p:cNvSpPr>
            <a:spLocks noGrp="1" noChangeArrowheads="1"/>
          </p:cNvSpPr>
          <p:nvPr>
            <p:ph type="body" sz="quarter" idx="10"/>
          </p:nvPr>
        </p:nvSpPr>
        <p:spPr>
          <a:xfrm>
            <a:off x="571500" y="1614488"/>
            <a:ext cx="11036300" cy="274637"/>
          </a:xfrm>
        </p:spPr>
        <p:txBody>
          <a:bodyPr/>
          <a:lstStyle/>
          <a:p>
            <a:pPr eaLnBrk="1" hangingPunct="1">
              <a:spcAft>
                <a:spcPct val="0"/>
              </a:spcAft>
            </a:pPr>
            <a:r>
              <a:rPr lang="en-US" altLang="en-US"/>
              <a:t>Target market</a:t>
            </a:r>
          </a:p>
        </p:txBody>
      </p:sp>
      <p:sp>
        <p:nvSpPr>
          <p:cNvPr id="54276" name="Text Placeholder 3">
            <a:extLst>
              <a:ext uri="{FF2B5EF4-FFF2-40B4-BE49-F238E27FC236}">
                <a16:creationId xmlns:a16="http://schemas.microsoft.com/office/drawing/2014/main" id="{8A3CCCF2-05A6-A325-4747-92D0A5C64CA8}"/>
              </a:ext>
            </a:extLst>
          </p:cNvPr>
          <p:cNvSpPr txBox="1">
            <a:spLocks noChangeArrowheads="1"/>
          </p:cNvSpPr>
          <p:nvPr/>
        </p:nvSpPr>
        <p:spPr bwMode="auto">
          <a:xfrm>
            <a:off x="576263" y="2428875"/>
            <a:ext cx="7232650"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5425" indent="-225425">
              <a:spcAft>
                <a:spcPts val="800"/>
              </a:spcAft>
              <a:buClr>
                <a:schemeClr val="accent1"/>
              </a:buClr>
              <a:buFont typeface="Wingdings" panose="05000000000000000000" pitchFamily="2" charset="2"/>
              <a:buChar char="§"/>
              <a:defRPr sz="1600">
                <a:solidFill>
                  <a:schemeClr val="tx1"/>
                </a:solidFill>
                <a:latin typeface="Calibri" panose="020F0502020204030204" pitchFamily="34" charset="0"/>
                <a:cs typeface="Arial" panose="020B0604020202020204" pitchFamily="34" charset="0"/>
              </a:defRPr>
            </a:lvl1pPr>
            <a:lvl2pPr marL="366713" indent="-182563">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2pPr>
            <a:lvl3pPr marL="539750" indent="-171450">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3pPr>
            <a:lvl4pPr marL="712788" indent="-171450">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4pPr>
            <a:lvl5pPr marL="884238" indent="-171450">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5pPr>
            <a:lvl6pPr marL="1341438" indent="-171450"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6pPr>
            <a:lvl7pPr marL="1798638" indent="-171450"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7pPr>
            <a:lvl8pPr marL="2255838" indent="-171450"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8pPr>
            <a:lvl9pPr marL="2713038" indent="-171450"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9pPr>
          </a:lstStyle>
          <a:p>
            <a:pPr eaLnBrk="1" hangingPunct="1"/>
            <a:r>
              <a:rPr lang="en-US" altLang="en-US" sz="2400" dirty="0"/>
              <a:t>Have a private business with significant cash flow?</a:t>
            </a:r>
          </a:p>
          <a:p>
            <a:pPr eaLnBrk="1" hangingPunct="1"/>
            <a:r>
              <a:rPr lang="en-US" altLang="en-US" sz="2400" dirty="0"/>
              <a:t>Have a desire to discount their estate tax?</a:t>
            </a:r>
          </a:p>
          <a:p>
            <a:pPr eaLnBrk="1" hangingPunct="1"/>
            <a:r>
              <a:rPr lang="en-US" altLang="en-US" sz="2400" dirty="0"/>
              <a:t>Desire to pass the business to the next generation?</a:t>
            </a:r>
          </a:p>
          <a:p>
            <a:pPr eaLnBrk="1" hangingPunct="1"/>
            <a:r>
              <a:rPr lang="en-US" altLang="en-US" sz="2400" dirty="0"/>
              <a:t>May be selling their business after significant growth?</a:t>
            </a:r>
          </a:p>
        </p:txBody>
      </p:sp>
      <p:pic>
        <p:nvPicPr>
          <p:cNvPr id="54277" name="Picture 4">
            <a:extLst>
              <a:ext uri="{FF2B5EF4-FFF2-40B4-BE49-F238E27FC236}">
                <a16:creationId xmlns:a16="http://schemas.microsoft.com/office/drawing/2014/main" id="{4AEC0B57-3F51-6D75-5B17-22E74AE491D9}"/>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8" name="Picture Placeholder 6">
            <a:extLst>
              <a:ext uri="{FF2B5EF4-FFF2-40B4-BE49-F238E27FC236}">
                <a16:creationId xmlns:a16="http://schemas.microsoft.com/office/drawing/2014/main" id="{94E43A25-B22C-11F2-3192-D4C0B0F303B4}"/>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128000" y="2162175"/>
            <a:ext cx="3487738"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Covers - Core">
  <a:themeElements>
    <a:clrScheme name="LFG Color Palette">
      <a:dk1>
        <a:srgbClr val="000000"/>
      </a:dk1>
      <a:lt1>
        <a:srgbClr val="FFFFFF"/>
      </a:lt1>
      <a:dk2>
        <a:srgbClr val="AAAAAA"/>
      </a:dk2>
      <a:lt2>
        <a:srgbClr val="EDEDEE"/>
      </a:lt2>
      <a:accent1>
        <a:srgbClr val="AD112B"/>
      </a:accent1>
      <a:accent2>
        <a:srgbClr val="FF5D0F"/>
      </a:accent2>
      <a:accent3>
        <a:srgbClr val="762135"/>
      </a:accent3>
      <a:accent4>
        <a:srgbClr val="E3232A"/>
      </a:accent4>
      <a:accent5>
        <a:srgbClr val="FBA51F"/>
      </a:accent5>
      <a:accent6>
        <a:srgbClr val="767676"/>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0.xml><?xml version="1.0" encoding="utf-8"?>
<a:theme xmlns:a="http://schemas.openxmlformats.org/drawingml/2006/main" name="Disclosure">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1.xml><?xml version="1.0" encoding="utf-8"?>
<a:theme xmlns:a="http://schemas.openxmlformats.org/drawingml/2006/main" name="Closing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 Core CoBra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3.xml><?xml version="1.0" encoding="utf-8"?>
<a:theme xmlns:a="http://schemas.openxmlformats.org/drawingml/2006/main" name="Agenda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4.xml><?xml version="1.0" encoding="utf-8"?>
<a:theme xmlns:a="http://schemas.openxmlformats.org/drawingml/2006/main" name="Section Divider, White Backgrou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5.xml><?xml version="1.0" encoding="utf-8"?>
<a:theme xmlns:a="http://schemas.openxmlformats.org/drawingml/2006/main" name="Section Dividers, Colored Background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6.xml><?xml version="1.0" encoding="utf-8"?>
<a:theme xmlns:a="http://schemas.openxmlformats.org/drawingml/2006/main" name="Quotes, White Backgrou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7.xml><?xml version="1.0" encoding="utf-8"?>
<a:theme xmlns:a="http://schemas.openxmlformats.org/drawingml/2006/main" name="Quotes, Colored Background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8.xml><?xml version="1.0" encoding="utf-8"?>
<a:theme xmlns:a="http://schemas.openxmlformats.org/drawingml/2006/main" name="Content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9.xml><?xml version="1.0" encoding="utf-8"?>
<a:theme xmlns:a="http://schemas.openxmlformats.org/drawingml/2006/main" name="Thank You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HPHC_Template_Standard_3-29-18</Template>
  <TotalTime>12248</TotalTime>
  <Words>2586</Words>
  <Application>Microsoft Macintosh PowerPoint</Application>
  <PresentationFormat>Widescreen</PresentationFormat>
  <Paragraphs>169</Paragraphs>
  <Slides>11</Slides>
  <Notes>10</Notes>
  <HiddenSlides>0</HiddenSlides>
  <MMClips>0</MMClips>
  <ScaleCrop>false</ScaleCrop>
  <HeadingPairs>
    <vt:vector size="6" baseType="variant">
      <vt:variant>
        <vt:lpstr>Fonts Used</vt:lpstr>
      </vt:variant>
      <vt:variant>
        <vt:i4>7</vt:i4>
      </vt:variant>
      <vt:variant>
        <vt:lpstr>Theme</vt:lpstr>
      </vt:variant>
      <vt:variant>
        <vt:i4>11</vt:i4>
      </vt:variant>
      <vt:variant>
        <vt:lpstr>Slide Titles</vt:lpstr>
      </vt:variant>
      <vt:variant>
        <vt:i4>11</vt:i4>
      </vt:variant>
    </vt:vector>
  </HeadingPairs>
  <TitlesOfParts>
    <vt:vector size="29" baseType="lpstr">
      <vt:lpstr>Arial</vt:lpstr>
      <vt:lpstr>Arial Black</vt:lpstr>
      <vt:lpstr>Calibri</vt:lpstr>
      <vt:lpstr>Calibri Light</vt:lpstr>
      <vt:lpstr>Georgia</vt:lpstr>
      <vt:lpstr>System Font Regular</vt:lpstr>
      <vt:lpstr>Wingdings</vt:lpstr>
      <vt:lpstr>Covers - Core</vt:lpstr>
      <vt:lpstr>Cover - Core CoBrand</vt:lpstr>
      <vt:lpstr>Agendas</vt:lpstr>
      <vt:lpstr>Section Divider, White Background</vt:lpstr>
      <vt:lpstr>Section Dividers, Colored Backgrounds</vt:lpstr>
      <vt:lpstr>Quotes, White Background</vt:lpstr>
      <vt:lpstr>Quotes, Colored Backgrounds</vt:lpstr>
      <vt:lpstr>Content Slides</vt:lpstr>
      <vt:lpstr>Thank You Slides</vt:lpstr>
      <vt:lpstr>Disclosure</vt:lpstr>
      <vt:lpstr>Closing Slides</vt:lpstr>
      <vt:lpstr>PowerPoint Presentation</vt:lpstr>
      <vt:lpstr>Interest rates*</vt:lpstr>
      <vt:lpstr>Combine interest rates and estate planning</vt:lpstr>
      <vt:lpstr>Combine interest rates and estate planning</vt:lpstr>
      <vt:lpstr>Combine interest rates and estate planning</vt:lpstr>
      <vt:lpstr>Combine interest rates and estate planning</vt:lpstr>
      <vt:lpstr>Combine interest rates and estate planning</vt:lpstr>
      <vt:lpstr>Combine interest rates and estate planning</vt:lpstr>
      <vt:lpstr>How many clients do you have with estate tax issues and who ...</vt:lpstr>
      <vt:lpstr>PowerPoint Presentation</vt:lpstr>
      <vt:lpstr>Disclosures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dc:creator>
  <cp:lastModifiedBy>Kazmierczak, Nancy</cp:lastModifiedBy>
  <cp:revision>650</cp:revision>
  <dcterms:created xsi:type="dcterms:W3CDTF">2018-04-01T03:51:37Z</dcterms:created>
  <dcterms:modified xsi:type="dcterms:W3CDTF">2023-06-08T13:01:01Z</dcterms:modified>
</cp:coreProperties>
</file>