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webextensions/taskpanes.xml" ContentType="application/vnd.ms-office.webextensiontaskpanes+xml"/>
  <Override PartName="/ppt/webextensions/webextension1.xml" ContentType="application/vnd.ms-office.webextens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3.xml" ContentType="application/vnd.openxmlformats-officedocument.theme+xml"/>
  <Override PartName="/ppt/slideLayouts/slideLayout6.xml" ContentType="application/vnd.openxmlformats-officedocument.presentationml.slideLayout+xml"/>
  <Override PartName="/ppt/theme/theme4.xml" ContentType="application/vnd.openxmlformats-officedocument.them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5.xml" ContentType="application/vnd.openxmlformats-officedocument.theme+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6.xml" ContentType="application/vnd.openxmlformats-officedocument.theme+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7.xml" ContentType="application/vnd.openxmlformats-officedocument.theme+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8.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theme/theme9.xml" ContentType="application/vnd.openxmlformats-officedocument.theme+xml"/>
  <Override PartName="/ppt/slideLayouts/slideLayout49.xml" ContentType="application/vnd.openxmlformats-officedocument.presentationml.slideLayout+xml"/>
  <Override PartName="/ppt/theme/theme10.xml" ContentType="application/vnd.openxmlformats-officedocument.theme+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theme/theme11.xml" ContentType="application/vnd.openxmlformats-officedocument.theme+xml"/>
  <Override PartName="/ppt/theme/theme12.xml" ContentType="application/vnd.openxmlformats-officedocument.theme+xml"/>
  <Override PartName="/ppt/theme/theme1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tags/tag1.xml" ContentType="application/vnd.openxmlformats-officedocument.presentationml.tags+xml"/>
  <Override PartName="/ppt/notesSlides/notesSlide3.xml" ContentType="application/vnd.openxmlformats-officedocument.presentationml.notesSlide+xml"/>
  <Override PartName="/ppt/tags/tag2.xml" ContentType="application/vnd.openxmlformats-officedocument.presentationml.tags+xml"/>
  <Override PartName="/ppt/notesSlides/notesSlide4.xml" ContentType="application/vnd.openxmlformats-officedocument.presentationml.notesSlide+xml"/>
  <Override PartName="/ppt/tags/tag3.xml" ContentType="application/vnd.openxmlformats-officedocument.presentationml.tags+xml"/>
  <Override PartName="/ppt/notesSlides/notesSlide5.xml" ContentType="application/vnd.openxmlformats-officedocument.presentationml.notesSlide+xml"/>
  <Override PartName="/ppt/tags/tag4.xml" ContentType="application/vnd.openxmlformats-officedocument.presentationml.tags+xml"/>
  <Override PartName="/ppt/notesSlides/notesSlide6.xml" ContentType="application/vnd.openxmlformats-officedocument.presentationml.notesSlide+xml"/>
  <Override PartName="/ppt/tags/tag5.xml" ContentType="application/vnd.openxmlformats-officedocument.presentationml.tags+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thumbnail" Target="docProps/thumbnail.jpeg"/><Relationship Id="rId2" Type="http://schemas.openxmlformats.org/officeDocument/2006/relationships/officeDocument" Target="ppt/presentation.xml"/><Relationship Id="rId1" Type="http://schemas.microsoft.com/office/2011/relationships/webextensiontaskpanes" Target="ppt/webextensions/taskpanes.xml"/><Relationship Id="rId6" Type="http://schemas.openxmlformats.org/officeDocument/2006/relationships/custom-properties" Target="docProps/custom.xml"/><Relationship Id="rId5" Type="http://schemas.openxmlformats.org/officeDocument/2006/relationships/extended-properties" Target="docProps/app.xml"/><Relationship Id="rId4"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338" r:id="rId4"/>
    <p:sldMasterId id="2147483863" r:id="rId5"/>
    <p:sldMasterId id="2147483914" r:id="rId6"/>
    <p:sldMasterId id="2147483965" r:id="rId7"/>
    <p:sldMasterId id="2147484319" r:id="rId8"/>
    <p:sldMasterId id="2147483970" r:id="rId9"/>
    <p:sldMasterId id="2147484297" r:id="rId10"/>
    <p:sldMasterId id="2147483977" r:id="rId11"/>
    <p:sldMasterId id="2147484381" r:id="rId12"/>
    <p:sldMasterId id="2147484392" r:id="rId13"/>
    <p:sldMasterId id="2147484396" r:id="rId14"/>
  </p:sldMasterIdLst>
  <p:notesMasterIdLst>
    <p:notesMasterId r:id="rId26"/>
  </p:notesMasterIdLst>
  <p:handoutMasterIdLst>
    <p:handoutMasterId r:id="rId27"/>
  </p:handoutMasterIdLst>
  <p:sldIdLst>
    <p:sldId id="1137" r:id="rId15"/>
    <p:sldId id="1180" r:id="rId16"/>
    <p:sldId id="1172" r:id="rId17"/>
    <p:sldId id="1173" r:id="rId18"/>
    <p:sldId id="1174" r:id="rId19"/>
    <p:sldId id="1175" r:id="rId20"/>
    <p:sldId id="1176" r:id="rId21"/>
    <p:sldId id="1177" r:id="rId22"/>
    <p:sldId id="1179" r:id="rId23"/>
    <p:sldId id="1170" r:id="rId24"/>
    <p:sldId id="1171" r:id="rId25"/>
  </p:sldIdLst>
  <p:sldSz cx="12192000" cy="6858000"/>
  <p:notesSz cx="6400800" cy="117348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Presentation" id="{B68C032C-1B04-5240-B11E-AF5D70D12183}">
          <p14:sldIdLst>
            <p14:sldId id="1137"/>
            <p14:sldId id="1180"/>
            <p14:sldId id="1172"/>
            <p14:sldId id="1173"/>
            <p14:sldId id="1174"/>
            <p14:sldId id="1175"/>
            <p14:sldId id="1176"/>
            <p14:sldId id="1177"/>
            <p14:sldId id="1179"/>
            <p14:sldId id="1170"/>
            <p14:sldId id="1171"/>
          </p14:sldIdLst>
        </p14:section>
        <p14:section name="Reference" id="{7F782C67-C5BB-7346-8166-D606ED65D90D}">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guide id="3" orient="horz" pos="288"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4F8B"/>
    <a:srgbClr val="1772AE"/>
    <a:srgbClr val="2591CF"/>
    <a:srgbClr val="41C4E7"/>
    <a:srgbClr val="00747B"/>
    <a:srgbClr val="1D9699"/>
    <a:srgbClr val="00B5B4"/>
    <a:srgbClr val="5DCAB9"/>
    <a:srgbClr val="FF289F"/>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B8F15F0-777B-AB4E-944D-EAA652CD50F4}" v="1" dt="2021-07-27T18:20:31.07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7909" autoAdjust="0"/>
    <p:restoredTop sz="78659" autoAdjust="0"/>
  </p:normalViewPr>
  <p:slideViewPr>
    <p:cSldViewPr>
      <p:cViewPr varScale="1">
        <p:scale>
          <a:sx n="82" d="100"/>
          <a:sy n="82" d="100"/>
        </p:scale>
        <p:origin x="2040" y="176"/>
      </p:cViewPr>
      <p:guideLst>
        <p:guide orient="horz" pos="2160"/>
        <p:guide pos="3840"/>
        <p:guide orient="horz" pos="288"/>
      </p:guideLst>
    </p:cSldViewPr>
  </p:slideViewPr>
  <p:notesTextViewPr>
    <p:cViewPr>
      <p:scale>
        <a:sx n="70" d="100"/>
        <a:sy n="70" d="100"/>
      </p:scale>
      <p:origin x="0" y="0"/>
    </p:cViewPr>
  </p:notesTextViewPr>
  <p:sorterViewPr>
    <p:cViewPr varScale="1">
      <p:scale>
        <a:sx n="1" d="1"/>
        <a:sy n="1" d="1"/>
      </p:scale>
      <p:origin x="0" y="0"/>
    </p:cViewPr>
  </p:sorterViewPr>
  <p:notesViewPr>
    <p:cSldViewPr>
      <p:cViewPr varScale="1">
        <p:scale>
          <a:sx n="75" d="100"/>
          <a:sy n="75" d="100"/>
        </p:scale>
        <p:origin x="3680" y="19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5.xml"/><Relationship Id="rId13" Type="http://schemas.openxmlformats.org/officeDocument/2006/relationships/slideMaster" Target="slideMasters/slideMaster10.xml"/><Relationship Id="rId18" Type="http://schemas.openxmlformats.org/officeDocument/2006/relationships/slide" Target="slides/slide4.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7.xml"/><Relationship Id="rId7" Type="http://schemas.openxmlformats.org/officeDocument/2006/relationships/slideMaster" Target="slideMasters/slideMaster4.xml"/><Relationship Id="rId12" Type="http://schemas.openxmlformats.org/officeDocument/2006/relationships/slideMaster" Target="slideMasters/slideMaster9.xml"/><Relationship Id="rId17" Type="http://schemas.openxmlformats.org/officeDocument/2006/relationships/slide" Target="slides/slide3.xml"/><Relationship Id="rId25" Type="http://schemas.openxmlformats.org/officeDocument/2006/relationships/slide" Target="slides/slide11.xml"/><Relationship Id="rId2" Type="http://schemas.openxmlformats.org/officeDocument/2006/relationships/customXml" Target="../customXml/item2.xml"/><Relationship Id="rId16" Type="http://schemas.openxmlformats.org/officeDocument/2006/relationships/slide" Target="slides/slide2.xml"/><Relationship Id="rId20" Type="http://schemas.openxmlformats.org/officeDocument/2006/relationships/slide" Target="slides/slide6.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Master" Target="slideMasters/slideMaster8.xml"/><Relationship Id="rId24" Type="http://schemas.openxmlformats.org/officeDocument/2006/relationships/slide" Target="slides/slide10.xml"/><Relationship Id="rId32" Type="http://schemas.microsoft.com/office/2015/10/relationships/revisionInfo" Target="revisionInfo.xml"/><Relationship Id="rId5" Type="http://schemas.openxmlformats.org/officeDocument/2006/relationships/slideMaster" Target="slideMasters/slideMaster2.xml"/><Relationship Id="rId15" Type="http://schemas.openxmlformats.org/officeDocument/2006/relationships/slide" Target="slides/slide1.xml"/><Relationship Id="rId23" Type="http://schemas.openxmlformats.org/officeDocument/2006/relationships/slide" Target="slides/slide9.xml"/><Relationship Id="rId28" Type="http://schemas.openxmlformats.org/officeDocument/2006/relationships/presProps" Target="presProps.xml"/><Relationship Id="rId10" Type="http://schemas.openxmlformats.org/officeDocument/2006/relationships/slideMaster" Target="slideMasters/slideMaster7.xml"/><Relationship Id="rId19" Type="http://schemas.openxmlformats.org/officeDocument/2006/relationships/slide" Target="slides/slide5.xml"/><Relationship Id="rId31"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Master" Target="slideMasters/slideMaster6.xml"/><Relationship Id="rId14" Type="http://schemas.openxmlformats.org/officeDocument/2006/relationships/slideMaster" Target="slideMasters/slideMaster11.xml"/><Relationship Id="rId22" Type="http://schemas.openxmlformats.org/officeDocument/2006/relationships/slide" Target="slides/slide8.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1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0E134179-2F87-459C-AFC4-3262AF603024}"/>
              </a:ext>
            </a:extLst>
          </p:cNvPr>
          <p:cNvSpPr>
            <a:spLocks noGrp="1"/>
          </p:cNvSpPr>
          <p:nvPr>
            <p:ph type="hdr" sz="quarter"/>
          </p:nvPr>
        </p:nvSpPr>
        <p:spPr>
          <a:xfrm>
            <a:off x="0" y="1"/>
            <a:ext cx="2773680" cy="588777"/>
          </a:xfrm>
          <a:prstGeom prst="rect">
            <a:avLst/>
          </a:prstGeom>
        </p:spPr>
        <p:txBody>
          <a:bodyPr vert="horz" lIns="96661" tIns="48331" rIns="96661" bIns="48331" rtlCol="0"/>
          <a:lstStyle>
            <a:lvl1pPr algn="l">
              <a:defRPr sz="1300"/>
            </a:lvl1pPr>
          </a:lstStyle>
          <a:p>
            <a:endParaRPr lang="en-US"/>
          </a:p>
        </p:txBody>
      </p:sp>
      <p:sp>
        <p:nvSpPr>
          <p:cNvPr id="3" name="Date Placeholder 2">
            <a:extLst>
              <a:ext uri="{FF2B5EF4-FFF2-40B4-BE49-F238E27FC236}">
                <a16:creationId xmlns:a16="http://schemas.microsoft.com/office/drawing/2014/main" id="{7482126A-D78B-417A-A599-65209FEB8EB2}"/>
              </a:ext>
            </a:extLst>
          </p:cNvPr>
          <p:cNvSpPr>
            <a:spLocks noGrp="1"/>
          </p:cNvSpPr>
          <p:nvPr>
            <p:ph type="dt" sz="quarter" idx="1"/>
          </p:nvPr>
        </p:nvSpPr>
        <p:spPr>
          <a:xfrm>
            <a:off x="3625639" y="1"/>
            <a:ext cx="2773680" cy="588777"/>
          </a:xfrm>
          <a:prstGeom prst="rect">
            <a:avLst/>
          </a:prstGeom>
        </p:spPr>
        <p:txBody>
          <a:bodyPr vert="horz" lIns="96661" tIns="48331" rIns="96661" bIns="48331" rtlCol="0"/>
          <a:lstStyle>
            <a:lvl1pPr algn="r">
              <a:defRPr sz="1300"/>
            </a:lvl1pPr>
          </a:lstStyle>
          <a:p>
            <a:fld id="{3A691120-6F44-4061-9950-535357559BE6}" type="datetimeFigureOut">
              <a:rPr lang="en-US" smtClean="0"/>
              <a:t>7/27/21</a:t>
            </a:fld>
            <a:endParaRPr lang="en-US"/>
          </a:p>
        </p:txBody>
      </p:sp>
      <p:sp>
        <p:nvSpPr>
          <p:cNvPr id="4" name="Footer Placeholder 3">
            <a:extLst>
              <a:ext uri="{FF2B5EF4-FFF2-40B4-BE49-F238E27FC236}">
                <a16:creationId xmlns:a16="http://schemas.microsoft.com/office/drawing/2014/main" id="{7109D7F2-1F36-4516-9528-6AD5A4919C80}"/>
              </a:ext>
            </a:extLst>
          </p:cNvPr>
          <p:cNvSpPr>
            <a:spLocks noGrp="1"/>
          </p:cNvSpPr>
          <p:nvPr>
            <p:ph type="ftr" sz="quarter" idx="2"/>
          </p:nvPr>
        </p:nvSpPr>
        <p:spPr>
          <a:xfrm>
            <a:off x="0" y="11146024"/>
            <a:ext cx="2773680" cy="588776"/>
          </a:xfrm>
          <a:prstGeom prst="rect">
            <a:avLst/>
          </a:prstGeom>
        </p:spPr>
        <p:txBody>
          <a:bodyPr vert="horz" lIns="96661" tIns="48331" rIns="96661" bIns="48331" rtlCol="0" anchor="b"/>
          <a:lstStyle>
            <a:lvl1pPr algn="l">
              <a:defRPr sz="1300"/>
            </a:lvl1pPr>
          </a:lstStyle>
          <a:p>
            <a:endParaRPr lang="en-US"/>
          </a:p>
        </p:txBody>
      </p:sp>
      <p:sp>
        <p:nvSpPr>
          <p:cNvPr id="5" name="Slide Number Placeholder 4">
            <a:extLst>
              <a:ext uri="{FF2B5EF4-FFF2-40B4-BE49-F238E27FC236}">
                <a16:creationId xmlns:a16="http://schemas.microsoft.com/office/drawing/2014/main" id="{82A6F3C2-7950-4902-8051-047DB82C551D}"/>
              </a:ext>
            </a:extLst>
          </p:cNvPr>
          <p:cNvSpPr>
            <a:spLocks noGrp="1"/>
          </p:cNvSpPr>
          <p:nvPr>
            <p:ph type="sldNum" sz="quarter" idx="3"/>
          </p:nvPr>
        </p:nvSpPr>
        <p:spPr>
          <a:xfrm>
            <a:off x="3625639" y="11146024"/>
            <a:ext cx="2773680" cy="588776"/>
          </a:xfrm>
          <a:prstGeom prst="rect">
            <a:avLst/>
          </a:prstGeom>
        </p:spPr>
        <p:txBody>
          <a:bodyPr vert="horz" lIns="96661" tIns="48331" rIns="96661" bIns="48331" rtlCol="0" anchor="b"/>
          <a:lstStyle>
            <a:lvl1pPr algn="r">
              <a:defRPr sz="1300"/>
            </a:lvl1pPr>
          </a:lstStyle>
          <a:p>
            <a:fld id="{886D713B-36BA-401B-A2D2-ABB20CB4E150}" type="slidenum">
              <a:rPr lang="en-US" smtClean="0"/>
              <a:t>‹#›</a:t>
            </a:fld>
            <a:endParaRPr lang="en-US"/>
          </a:p>
        </p:txBody>
      </p:sp>
    </p:spTree>
    <p:extLst>
      <p:ext uri="{BB962C8B-B14F-4D97-AF65-F5344CB8AC3E}">
        <p14:creationId xmlns:p14="http://schemas.microsoft.com/office/powerpoint/2010/main" val="102286534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1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773680" cy="588777"/>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3625639" y="1"/>
            <a:ext cx="2773680" cy="588777"/>
          </a:xfrm>
          <a:prstGeom prst="rect">
            <a:avLst/>
          </a:prstGeom>
        </p:spPr>
        <p:txBody>
          <a:bodyPr vert="horz" lIns="96661" tIns="48331" rIns="96661" bIns="48331" rtlCol="0"/>
          <a:lstStyle>
            <a:lvl1pPr algn="r">
              <a:defRPr sz="1300"/>
            </a:lvl1pPr>
          </a:lstStyle>
          <a:p>
            <a:fld id="{0CE78696-75AD-4A2C-B493-97F69827EE63}" type="datetimeFigureOut">
              <a:rPr lang="en-US" smtClean="0"/>
              <a:t>7/27/21</a:t>
            </a:fld>
            <a:endParaRPr lang="en-US"/>
          </a:p>
        </p:txBody>
      </p:sp>
      <p:sp>
        <p:nvSpPr>
          <p:cNvPr id="4" name="Slide Image Placeholder 3"/>
          <p:cNvSpPr>
            <a:spLocks noGrp="1" noRot="1" noChangeAspect="1"/>
          </p:cNvSpPr>
          <p:nvPr>
            <p:ph type="sldImg" idx="2"/>
          </p:nvPr>
        </p:nvSpPr>
        <p:spPr>
          <a:xfrm>
            <a:off x="-319088" y="1466850"/>
            <a:ext cx="7038976" cy="3960813"/>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640080" y="5647373"/>
            <a:ext cx="5120640" cy="4620578"/>
          </a:xfrm>
          <a:prstGeom prst="rect">
            <a:avLst/>
          </a:prstGeom>
        </p:spPr>
        <p:txBody>
          <a:bodyPr vert="horz" lIns="96661" tIns="48331" rIns="96661" bIns="48331"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11146024"/>
            <a:ext cx="2773680" cy="588776"/>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3625639" y="11146024"/>
            <a:ext cx="2773680" cy="588776"/>
          </a:xfrm>
          <a:prstGeom prst="rect">
            <a:avLst/>
          </a:prstGeom>
        </p:spPr>
        <p:txBody>
          <a:bodyPr vert="horz" lIns="96661" tIns="48331" rIns="96661" bIns="48331" rtlCol="0" anchor="b"/>
          <a:lstStyle>
            <a:lvl1pPr algn="r">
              <a:defRPr sz="1300"/>
            </a:lvl1pPr>
          </a:lstStyle>
          <a:p>
            <a:fld id="{EC6B5AA1-B988-45DD-88BF-F9FC26EA8FE4}" type="slidenum">
              <a:rPr lang="en-US" smtClean="0"/>
              <a:t>‹#›</a:t>
            </a:fld>
            <a:endParaRPr lang="en-US"/>
          </a:p>
        </p:txBody>
      </p:sp>
    </p:spTree>
    <p:extLst>
      <p:ext uri="{BB962C8B-B14F-4D97-AF65-F5344CB8AC3E}">
        <p14:creationId xmlns:p14="http://schemas.microsoft.com/office/powerpoint/2010/main" val="5515367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C6B5AA1-B988-45DD-88BF-F9FC26EA8FE4}" type="slidenum">
              <a:rPr lang="en-US" smtClean="0"/>
              <a:t>1</a:t>
            </a:fld>
            <a:endParaRPr lang="en-US"/>
          </a:p>
        </p:txBody>
      </p:sp>
    </p:spTree>
    <p:extLst>
      <p:ext uri="{BB962C8B-B14F-4D97-AF65-F5344CB8AC3E}">
        <p14:creationId xmlns:p14="http://schemas.microsoft.com/office/powerpoint/2010/main" val="15493976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Read Slide</a:t>
            </a:r>
          </a:p>
          <a:p>
            <a:endParaRPr lang="en-US" dirty="0"/>
          </a:p>
        </p:txBody>
      </p:sp>
      <p:sp>
        <p:nvSpPr>
          <p:cNvPr id="4" name="Slide Number Placeholder 3"/>
          <p:cNvSpPr>
            <a:spLocks noGrp="1"/>
          </p:cNvSpPr>
          <p:nvPr>
            <p:ph type="sldNum" sz="quarter" idx="5"/>
          </p:nvPr>
        </p:nvSpPr>
        <p:spPr/>
        <p:txBody>
          <a:bodyPr/>
          <a:lstStyle/>
          <a:p>
            <a:fld id="{EC6B5AA1-B988-45DD-88BF-F9FC26EA8FE4}" type="slidenum">
              <a:rPr lang="en-US" smtClean="0"/>
              <a:t>3</a:t>
            </a:fld>
            <a:endParaRPr lang="en-US"/>
          </a:p>
        </p:txBody>
      </p:sp>
    </p:spTree>
    <p:extLst>
      <p:ext uri="{BB962C8B-B14F-4D97-AF65-F5344CB8AC3E}">
        <p14:creationId xmlns:p14="http://schemas.microsoft.com/office/powerpoint/2010/main" val="8257845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Let’s examine a Male 55 standard risk purchasing a $1,000,000 policy.  Product B “saves” the client $820 annually.  Does the client really “save” $820 per year?  If the client dies prematurely without accessing the cash value that is true.  Do clients really keep their policies for life?  Do they change funding patterns?  Do they skip premiums.  Do clients have health events changing life expectancy?</a:t>
            </a:r>
          </a:p>
          <a:p>
            <a:endParaRPr lang="en-US" dirty="0"/>
          </a:p>
          <a:p>
            <a:r>
              <a:rPr lang="en-US" dirty="0"/>
              <a:t>One way to determine if policy A might be a better choice is to measure the difference in premium compared to the difference in cash value at certain points in time.  It can be surprising to see double digit returns on excess premium.  Assuming the client has no need for the policy at age 75 excess premium payments are rewarded handsomely.</a:t>
            </a:r>
          </a:p>
          <a:p>
            <a:endParaRPr lang="en-US" dirty="0"/>
          </a:p>
        </p:txBody>
      </p:sp>
      <p:sp>
        <p:nvSpPr>
          <p:cNvPr id="4" name="Slide Number Placeholder 3"/>
          <p:cNvSpPr>
            <a:spLocks noGrp="1"/>
          </p:cNvSpPr>
          <p:nvPr>
            <p:ph type="sldNum" sz="quarter" idx="5"/>
          </p:nvPr>
        </p:nvSpPr>
        <p:spPr/>
        <p:txBody>
          <a:bodyPr/>
          <a:lstStyle/>
          <a:p>
            <a:fld id="{EC6B5AA1-B988-45DD-88BF-F9FC26EA8FE4}" type="slidenum">
              <a:rPr lang="en-US" smtClean="0"/>
              <a:t>4</a:t>
            </a:fld>
            <a:endParaRPr lang="en-US"/>
          </a:p>
        </p:txBody>
      </p:sp>
    </p:spTree>
    <p:extLst>
      <p:ext uri="{BB962C8B-B14F-4D97-AF65-F5344CB8AC3E}">
        <p14:creationId xmlns:p14="http://schemas.microsoft.com/office/powerpoint/2010/main" val="24277194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We measure efficiency comparing the Internal Rate of Return of premium payments relative to death benefit.  Statistical life expectancy reflects a tax free rate of return of 5%.  Is that efficient?  Keep in mind that insurance is a “bet to die” strategy whereas investing is a “bet to live” strategy.  The two marry well allowing the client to remain invested.  Over the years clients have changes in health.  Remember that life expectancy means that 50% of the population remains alive at that point but that 50% have died.  Therefore insurance should be viewed not that life expectancy is an almost given but that betting people are concerned about 50-50 odds.  Let’s assume the client has a major health event at age 75 with life expectancy significantly reduced.  What would you recommend?  Perhaps stopping premium payments make sense as additional payments will not increase the death benefit if the policy will remain in-force without funding.  This is not to say don’t plan for premium payments as there could be a miracle cure therefore place the premium in savings in case it is needed.  The question for the advisor is to understand how long will the policy remain in force without funding.</a:t>
            </a:r>
          </a:p>
          <a:p>
            <a:endParaRPr lang="en-US" dirty="0"/>
          </a:p>
        </p:txBody>
      </p:sp>
      <p:sp>
        <p:nvSpPr>
          <p:cNvPr id="4" name="Slide Number Placeholder 3"/>
          <p:cNvSpPr>
            <a:spLocks noGrp="1"/>
          </p:cNvSpPr>
          <p:nvPr>
            <p:ph type="sldNum" sz="quarter" idx="5"/>
          </p:nvPr>
        </p:nvSpPr>
        <p:spPr/>
        <p:txBody>
          <a:bodyPr/>
          <a:lstStyle/>
          <a:p>
            <a:fld id="{EC6B5AA1-B988-45DD-88BF-F9FC26EA8FE4}" type="slidenum">
              <a:rPr lang="en-US" smtClean="0"/>
              <a:t>5</a:t>
            </a:fld>
            <a:endParaRPr lang="en-US"/>
          </a:p>
        </p:txBody>
      </p:sp>
    </p:spTree>
    <p:extLst>
      <p:ext uri="{BB962C8B-B14F-4D97-AF65-F5344CB8AC3E}">
        <p14:creationId xmlns:p14="http://schemas.microsoft.com/office/powerpoint/2010/main" val="22759195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table provides the results at various crediting rates should premiums stop after 20 years.  Even if the policy earns 0% return and current mortality charges are maintained coverage lasts until age 82 or 7 years from the medical diagnosis.  Remember that statistical life expectancy was age 85 so even if health returns the contract only needs a 3% return to maintain coverage.  How would stopping premiums after 20 years effect the Internal Rate of Return?</a:t>
            </a:r>
          </a:p>
          <a:p>
            <a:endParaRPr lang="en-US" dirty="0"/>
          </a:p>
        </p:txBody>
      </p:sp>
      <p:sp>
        <p:nvSpPr>
          <p:cNvPr id="4" name="Slide Number Placeholder 3"/>
          <p:cNvSpPr>
            <a:spLocks noGrp="1"/>
          </p:cNvSpPr>
          <p:nvPr>
            <p:ph type="sldNum" sz="quarter" idx="5"/>
          </p:nvPr>
        </p:nvSpPr>
        <p:spPr/>
        <p:txBody>
          <a:bodyPr/>
          <a:lstStyle/>
          <a:p>
            <a:fld id="{EC6B5AA1-B988-45DD-88BF-F9FC26EA8FE4}" type="slidenum">
              <a:rPr lang="en-US" smtClean="0"/>
              <a:t>6</a:t>
            </a:fld>
            <a:endParaRPr lang="en-US"/>
          </a:p>
        </p:txBody>
      </p:sp>
    </p:spTree>
    <p:extLst>
      <p:ext uri="{BB962C8B-B14F-4D97-AF65-F5344CB8AC3E}">
        <p14:creationId xmlns:p14="http://schemas.microsoft.com/office/powerpoint/2010/main" val="1626531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Remember that paying premiums to age 85 resulted in a 5% IRR.  Stopping premiums at age 75 increases the IRR to 6% or a 20% improvement.  This is value added service and shows that understanding change and examining a policies flexibility educates the client as to the value of insurance.</a:t>
            </a:r>
          </a:p>
          <a:p>
            <a:endParaRPr lang="en-US" dirty="0"/>
          </a:p>
        </p:txBody>
      </p:sp>
      <p:sp>
        <p:nvSpPr>
          <p:cNvPr id="4" name="Slide Number Placeholder 3"/>
          <p:cNvSpPr>
            <a:spLocks noGrp="1"/>
          </p:cNvSpPr>
          <p:nvPr>
            <p:ph type="sldNum" sz="quarter" idx="5"/>
          </p:nvPr>
        </p:nvSpPr>
        <p:spPr/>
        <p:txBody>
          <a:bodyPr/>
          <a:lstStyle/>
          <a:p>
            <a:fld id="{EC6B5AA1-B988-45DD-88BF-F9FC26EA8FE4}" type="slidenum">
              <a:rPr lang="en-US" smtClean="0"/>
              <a:t>7</a:t>
            </a:fld>
            <a:endParaRPr lang="en-US"/>
          </a:p>
        </p:txBody>
      </p:sp>
    </p:spTree>
    <p:extLst>
      <p:ext uri="{BB962C8B-B14F-4D97-AF65-F5344CB8AC3E}">
        <p14:creationId xmlns:p14="http://schemas.microsoft.com/office/powerpoint/2010/main" val="410013833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Our final idea is to discuss the language of insurance.  Not the jargon of non-forfeiture values but questions like “cost”.  If asked what is the “cost” of $1,000,000 policy for a male 55 standard insured?  The answer is $14,323.  Does the client receive this information as expensive, cheap or fair?  Clients buy insurance so infrequently they have no perspective.  Most assume it’s expensive.  However, would the client perceive the “cost” differently if he was told the premium is less than 1.5% of the face amount per year? Would he think that it would take 66 years for the premium to breakeven with the death benefit?  Is that good value?  Certainly that is a simplistic economic analysis but is the premium so significant to the clients net worth to impair his retirement goals?  Is 1.5% a financing cost that is competitive?  After all the true cost or price is a single premium of $252,000.  Does the client want to write a check for $252,000?  The insurance company is in essence financing the $252,000 “cost” at $14,323 or 1.5% of the face amount per year.  Would the bank lend the client money at 1.5% in order to pay the premium? </a:t>
            </a:r>
          </a:p>
        </p:txBody>
      </p:sp>
      <p:sp>
        <p:nvSpPr>
          <p:cNvPr id="4" name="Slide Number Placeholder 3"/>
          <p:cNvSpPr>
            <a:spLocks noGrp="1"/>
          </p:cNvSpPr>
          <p:nvPr>
            <p:ph type="sldNum" sz="quarter" idx="5"/>
          </p:nvPr>
        </p:nvSpPr>
        <p:spPr/>
        <p:txBody>
          <a:bodyPr/>
          <a:lstStyle/>
          <a:p>
            <a:fld id="{EC6B5AA1-B988-45DD-88BF-F9FC26EA8FE4}" type="slidenum">
              <a:rPr lang="en-US" smtClean="0"/>
              <a:t>8</a:t>
            </a:fld>
            <a:endParaRPr lang="en-US"/>
          </a:p>
        </p:txBody>
      </p:sp>
    </p:spTree>
    <p:extLst>
      <p:ext uri="{BB962C8B-B14F-4D97-AF65-F5344CB8AC3E}">
        <p14:creationId xmlns:p14="http://schemas.microsoft.com/office/powerpoint/2010/main" val="172033392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 lets summarize todays discussion.  </a:t>
            </a:r>
          </a:p>
          <a:p>
            <a:endParaRPr lang="en-US" dirty="0"/>
          </a:p>
          <a:p>
            <a:r>
              <a:rPr lang="en-US" dirty="0"/>
              <a:t>Read Slide.</a:t>
            </a:r>
          </a:p>
          <a:p>
            <a:endParaRPr lang="en-US" dirty="0"/>
          </a:p>
        </p:txBody>
      </p:sp>
      <p:sp>
        <p:nvSpPr>
          <p:cNvPr id="4" name="Slide Number Placeholder 3"/>
          <p:cNvSpPr>
            <a:spLocks noGrp="1"/>
          </p:cNvSpPr>
          <p:nvPr>
            <p:ph type="sldNum" sz="quarter" idx="5"/>
          </p:nvPr>
        </p:nvSpPr>
        <p:spPr/>
        <p:txBody>
          <a:bodyPr/>
          <a:lstStyle/>
          <a:p>
            <a:fld id="{EC6B5AA1-B988-45DD-88BF-F9FC26EA8FE4}" type="slidenum">
              <a:rPr lang="en-US" smtClean="0"/>
              <a:t>9</a:t>
            </a:fld>
            <a:endParaRPr lang="en-US"/>
          </a:p>
        </p:txBody>
      </p:sp>
    </p:spTree>
    <p:extLst>
      <p:ext uri="{BB962C8B-B14F-4D97-AF65-F5344CB8AC3E}">
        <p14:creationId xmlns:p14="http://schemas.microsoft.com/office/powerpoint/2010/main" val="369272923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Thanks for your attention.  Let’s now move to questions and answers.</a:t>
            </a:r>
          </a:p>
          <a:p>
            <a:endParaRPr lang="en-US" dirty="0"/>
          </a:p>
        </p:txBody>
      </p:sp>
      <p:sp>
        <p:nvSpPr>
          <p:cNvPr id="4" name="Slide Number Placeholder 3"/>
          <p:cNvSpPr>
            <a:spLocks noGrp="1"/>
          </p:cNvSpPr>
          <p:nvPr>
            <p:ph type="sldNum" sz="quarter" idx="5"/>
          </p:nvPr>
        </p:nvSpPr>
        <p:spPr/>
        <p:txBody>
          <a:bodyPr/>
          <a:lstStyle/>
          <a:p>
            <a:fld id="{EC6B5AA1-B988-45DD-88BF-F9FC26EA8FE4}" type="slidenum">
              <a:rPr lang="en-US" smtClean="0"/>
              <a:t>10</a:t>
            </a:fld>
            <a:endParaRPr lang="en-US"/>
          </a:p>
        </p:txBody>
      </p:sp>
    </p:spTree>
    <p:extLst>
      <p:ext uri="{BB962C8B-B14F-4D97-AF65-F5344CB8AC3E}">
        <p14:creationId xmlns:p14="http://schemas.microsoft.com/office/powerpoint/2010/main" val="155553176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4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9.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4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0.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1.xml"/></Relationships>
</file>

<file path=ppt/slideLayouts/_rels/slideLayout5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LFG - Photo Background">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4FAAA8F2-B1CD-4C8B-9291-A6FD6271475C}"/>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a:off x="572239" y="571500"/>
            <a:ext cx="1389888" cy="441314"/>
          </a:xfrm>
          <a:prstGeom prst="rect">
            <a:avLst/>
          </a:prstGeom>
        </p:spPr>
      </p:pic>
      <p:sp>
        <p:nvSpPr>
          <p:cNvPr id="18" name="Picture Placeholder 6">
            <a:extLst>
              <a:ext uri="{FF2B5EF4-FFF2-40B4-BE49-F238E27FC236}">
                <a16:creationId xmlns:a16="http://schemas.microsoft.com/office/drawing/2014/main" id="{262902D5-E4F6-4E0B-89D0-9DAC82BBC5AF}"/>
              </a:ext>
            </a:extLst>
          </p:cNvPr>
          <p:cNvSpPr>
            <a:spLocks noGrp="1"/>
          </p:cNvSpPr>
          <p:nvPr>
            <p:ph type="pic" sz="quarter" idx="20" hasCustomPrompt="1"/>
          </p:nvPr>
        </p:nvSpPr>
        <p:spPr>
          <a:xfrm>
            <a:off x="0" y="0"/>
            <a:ext cx="12198096" cy="6858000"/>
          </a:xfrm>
          <a:solidFill>
            <a:schemeClr val="tx2"/>
          </a:solidFill>
        </p:spPr>
        <p:txBody>
          <a:bodyPr lIns="3291840" tIns="2468880"/>
          <a:lstStyle>
            <a:lvl1pPr marL="0" indent="0" algn="l">
              <a:spcAft>
                <a:spcPts val="0"/>
              </a:spcAft>
              <a:buNone/>
              <a:defRPr sz="4000" b="1" cap="all" baseline="0">
                <a:solidFill>
                  <a:srgbClr val="FF289F"/>
                </a:solidFill>
                <a:latin typeface="Calibri" panose="020F0502020204030204" pitchFamily="34" charset="0"/>
                <a:cs typeface="Calibri" panose="020F0502020204030204" pitchFamily="34" charset="0"/>
              </a:defRPr>
            </a:lvl1pPr>
          </a:lstStyle>
          <a:p>
            <a:r>
              <a:rPr lang="en-US" dirty="0"/>
              <a:t>Click icon</a:t>
            </a:r>
            <a:br>
              <a:rPr lang="en-US" dirty="0"/>
            </a:br>
            <a:r>
              <a:rPr lang="en-US" dirty="0"/>
              <a:t>To insert</a:t>
            </a:r>
            <a:br>
              <a:rPr lang="en-US" dirty="0"/>
            </a:br>
            <a:r>
              <a:rPr lang="en-US" dirty="0"/>
              <a:t>image</a:t>
            </a:r>
          </a:p>
        </p:txBody>
      </p:sp>
      <p:sp>
        <p:nvSpPr>
          <p:cNvPr id="17" name="Text Placeholder 10">
            <a:extLst>
              <a:ext uri="{FF2B5EF4-FFF2-40B4-BE49-F238E27FC236}">
                <a16:creationId xmlns:a16="http://schemas.microsoft.com/office/drawing/2014/main" id="{4C9B3DCA-FD59-47A1-82B6-730D2AF283C7}"/>
              </a:ext>
            </a:extLst>
          </p:cNvPr>
          <p:cNvSpPr>
            <a:spLocks noGrp="1"/>
          </p:cNvSpPr>
          <p:nvPr>
            <p:ph type="body" sz="quarter" idx="25" hasCustomPrompt="1"/>
          </p:nvPr>
        </p:nvSpPr>
        <p:spPr>
          <a:xfrm>
            <a:off x="6281928" y="573313"/>
            <a:ext cx="5330952" cy="5394960"/>
          </a:xfrm>
          <a:solidFill>
            <a:schemeClr val="bg1"/>
          </a:solidFill>
        </p:spPr>
        <p:txBody>
          <a:bodyPr/>
          <a:lstStyle>
            <a:lvl1pPr marL="0" indent="0">
              <a:buNone/>
              <a:defRPr/>
            </a:lvl1pPr>
          </a:lstStyle>
          <a:p>
            <a:pPr lvl="0"/>
            <a:r>
              <a:rPr lang="en-US" dirty="0"/>
              <a:t> g</a:t>
            </a:r>
          </a:p>
        </p:txBody>
      </p:sp>
      <p:sp>
        <p:nvSpPr>
          <p:cNvPr id="4" name="Text Placeholder 3">
            <a:extLst>
              <a:ext uri="{FF2B5EF4-FFF2-40B4-BE49-F238E27FC236}">
                <a16:creationId xmlns:a16="http://schemas.microsoft.com/office/drawing/2014/main" id="{5582D39B-10E4-4D0A-BB54-776D60C46D74}"/>
              </a:ext>
            </a:extLst>
          </p:cNvPr>
          <p:cNvSpPr>
            <a:spLocks noGrp="1"/>
          </p:cNvSpPr>
          <p:nvPr>
            <p:ph type="body" sz="quarter" idx="10" hasCustomPrompt="1"/>
          </p:nvPr>
        </p:nvSpPr>
        <p:spPr>
          <a:xfrm>
            <a:off x="6814952" y="1087755"/>
            <a:ext cx="4270248" cy="155448"/>
          </a:xfrm>
        </p:spPr>
        <p:txBody>
          <a:bodyPr/>
          <a:lstStyle>
            <a:lvl1pPr marL="0" indent="0">
              <a:spcAft>
                <a:spcPts val="0"/>
              </a:spcAft>
              <a:buNone/>
              <a:defRPr sz="1000" b="1" cap="all" baseline="0">
                <a:solidFill>
                  <a:schemeClr val="tx1"/>
                </a:solidFill>
              </a:defRPr>
            </a:lvl1pPr>
          </a:lstStyle>
          <a:p>
            <a:pPr lvl="0"/>
            <a:r>
              <a:rPr lang="en-US" dirty="0"/>
              <a:t>[Click to edit business line]</a:t>
            </a:r>
          </a:p>
        </p:txBody>
      </p:sp>
      <p:sp>
        <p:nvSpPr>
          <p:cNvPr id="21" name="Text Placeholder 20">
            <a:extLst>
              <a:ext uri="{FF2B5EF4-FFF2-40B4-BE49-F238E27FC236}">
                <a16:creationId xmlns:a16="http://schemas.microsoft.com/office/drawing/2014/main" id="{4F0646D4-310F-4A27-BAF4-6ABA1CC70A47}"/>
              </a:ext>
            </a:extLst>
          </p:cNvPr>
          <p:cNvSpPr>
            <a:spLocks noGrp="1"/>
          </p:cNvSpPr>
          <p:nvPr>
            <p:ph type="body" sz="quarter" idx="11" hasCustomPrompt="1"/>
          </p:nvPr>
        </p:nvSpPr>
        <p:spPr>
          <a:xfrm>
            <a:off x="6811390" y="3912419"/>
            <a:ext cx="2286000" cy="153888"/>
          </a:xfrm>
        </p:spPr>
        <p:txBody>
          <a:bodyPr/>
          <a:lstStyle>
            <a:lvl1pPr marL="0" indent="0">
              <a:spcAft>
                <a:spcPts val="0"/>
              </a:spcAft>
              <a:buNone/>
              <a:defRPr sz="1000" b="1">
                <a:solidFill>
                  <a:schemeClr val="tx1"/>
                </a:solidFill>
                <a:latin typeface="Georgia" panose="02040502050405020303" pitchFamily="18" charset="0"/>
              </a:defRPr>
            </a:lvl1pPr>
          </a:lstStyle>
          <a:p>
            <a:pPr lvl="0"/>
            <a:r>
              <a:rPr lang="en-US" dirty="0"/>
              <a:t>Presenter Name</a:t>
            </a:r>
          </a:p>
        </p:txBody>
      </p:sp>
      <p:sp>
        <p:nvSpPr>
          <p:cNvPr id="23" name="Text Placeholder 22">
            <a:extLst>
              <a:ext uri="{FF2B5EF4-FFF2-40B4-BE49-F238E27FC236}">
                <a16:creationId xmlns:a16="http://schemas.microsoft.com/office/drawing/2014/main" id="{C8A6FE63-9A19-4471-837E-102F7C69EEFD}"/>
              </a:ext>
            </a:extLst>
          </p:cNvPr>
          <p:cNvSpPr>
            <a:spLocks noGrp="1"/>
          </p:cNvSpPr>
          <p:nvPr>
            <p:ph type="body" sz="quarter" idx="12" hasCustomPrompt="1"/>
          </p:nvPr>
        </p:nvSpPr>
        <p:spPr>
          <a:xfrm>
            <a:off x="6811390" y="4074989"/>
            <a:ext cx="2286000" cy="320531"/>
          </a:xfrm>
        </p:spPr>
        <p:txBody>
          <a:bodyPr/>
          <a:lstStyle>
            <a:lvl1pPr marL="0" indent="0">
              <a:spcAft>
                <a:spcPts val="0"/>
              </a:spcAft>
              <a:buNone/>
              <a:defRPr sz="1000" i="1">
                <a:solidFill>
                  <a:schemeClr val="tx1"/>
                </a:solidFill>
              </a:defRPr>
            </a:lvl1pPr>
          </a:lstStyle>
          <a:p>
            <a:pPr lvl="0"/>
            <a:r>
              <a:rPr lang="en-US" dirty="0"/>
              <a:t>Presenter Title Line 1</a:t>
            </a:r>
            <a:br>
              <a:rPr lang="en-US" dirty="0"/>
            </a:br>
            <a:r>
              <a:rPr lang="en-US" dirty="0"/>
              <a:t>Presenter Title Line 2</a:t>
            </a:r>
          </a:p>
        </p:txBody>
      </p:sp>
      <p:sp>
        <p:nvSpPr>
          <p:cNvPr id="24" name="Text Placeholder 20">
            <a:extLst>
              <a:ext uri="{FF2B5EF4-FFF2-40B4-BE49-F238E27FC236}">
                <a16:creationId xmlns:a16="http://schemas.microsoft.com/office/drawing/2014/main" id="{D2FFAA9F-912F-4D43-8E52-009A0F004691}"/>
              </a:ext>
            </a:extLst>
          </p:cNvPr>
          <p:cNvSpPr>
            <a:spLocks noGrp="1"/>
          </p:cNvSpPr>
          <p:nvPr>
            <p:ph type="body" sz="quarter" idx="13" hasCustomPrompt="1"/>
          </p:nvPr>
        </p:nvSpPr>
        <p:spPr>
          <a:xfrm>
            <a:off x="9212460" y="3912419"/>
            <a:ext cx="2286000" cy="153888"/>
          </a:xfrm>
        </p:spPr>
        <p:txBody>
          <a:bodyPr/>
          <a:lstStyle>
            <a:lvl1pPr marL="0" indent="0">
              <a:spcAft>
                <a:spcPts val="0"/>
              </a:spcAft>
              <a:buNone/>
              <a:defRPr sz="1000" b="1">
                <a:solidFill>
                  <a:schemeClr val="tx1"/>
                </a:solidFill>
                <a:latin typeface="Georgia" panose="02040502050405020303" pitchFamily="18" charset="0"/>
              </a:defRPr>
            </a:lvl1pPr>
          </a:lstStyle>
          <a:p>
            <a:pPr lvl="0"/>
            <a:r>
              <a:rPr lang="en-US" dirty="0"/>
              <a:t>Presenter Name</a:t>
            </a:r>
          </a:p>
        </p:txBody>
      </p:sp>
      <p:sp>
        <p:nvSpPr>
          <p:cNvPr id="25" name="Text Placeholder 22">
            <a:extLst>
              <a:ext uri="{FF2B5EF4-FFF2-40B4-BE49-F238E27FC236}">
                <a16:creationId xmlns:a16="http://schemas.microsoft.com/office/drawing/2014/main" id="{320EAC49-E003-4D91-B362-59C642D854BA}"/>
              </a:ext>
            </a:extLst>
          </p:cNvPr>
          <p:cNvSpPr>
            <a:spLocks noGrp="1"/>
          </p:cNvSpPr>
          <p:nvPr>
            <p:ph type="body" sz="quarter" idx="14" hasCustomPrompt="1"/>
          </p:nvPr>
        </p:nvSpPr>
        <p:spPr>
          <a:xfrm>
            <a:off x="9212460" y="4074989"/>
            <a:ext cx="2286000" cy="320531"/>
          </a:xfrm>
        </p:spPr>
        <p:txBody>
          <a:bodyPr/>
          <a:lstStyle>
            <a:lvl1pPr marL="0" indent="0">
              <a:spcAft>
                <a:spcPts val="0"/>
              </a:spcAft>
              <a:buNone/>
              <a:defRPr sz="1000" i="1">
                <a:solidFill>
                  <a:schemeClr val="tx1"/>
                </a:solidFill>
              </a:defRPr>
            </a:lvl1pPr>
          </a:lstStyle>
          <a:p>
            <a:pPr lvl="0"/>
            <a:r>
              <a:rPr lang="en-US" dirty="0"/>
              <a:t>Presenter Title Line 1</a:t>
            </a:r>
            <a:br>
              <a:rPr lang="en-US" dirty="0"/>
            </a:br>
            <a:r>
              <a:rPr lang="en-US" dirty="0"/>
              <a:t>Presenter Title Line 2</a:t>
            </a:r>
          </a:p>
        </p:txBody>
      </p:sp>
      <p:sp>
        <p:nvSpPr>
          <p:cNvPr id="26" name="Text Placeholder 20">
            <a:extLst>
              <a:ext uri="{FF2B5EF4-FFF2-40B4-BE49-F238E27FC236}">
                <a16:creationId xmlns:a16="http://schemas.microsoft.com/office/drawing/2014/main" id="{E57B773A-E0E0-492C-97A2-433EEF6238CF}"/>
              </a:ext>
            </a:extLst>
          </p:cNvPr>
          <p:cNvSpPr>
            <a:spLocks noGrp="1"/>
          </p:cNvSpPr>
          <p:nvPr>
            <p:ph type="body" sz="quarter" idx="15" hasCustomPrompt="1"/>
          </p:nvPr>
        </p:nvSpPr>
        <p:spPr>
          <a:xfrm>
            <a:off x="6811390" y="4469899"/>
            <a:ext cx="2286000" cy="153888"/>
          </a:xfrm>
        </p:spPr>
        <p:txBody>
          <a:bodyPr/>
          <a:lstStyle>
            <a:lvl1pPr marL="0" indent="0">
              <a:spcAft>
                <a:spcPts val="0"/>
              </a:spcAft>
              <a:buNone/>
              <a:defRPr sz="1000" b="1">
                <a:solidFill>
                  <a:schemeClr val="tx1"/>
                </a:solidFill>
                <a:latin typeface="Georgia" panose="02040502050405020303" pitchFamily="18" charset="0"/>
              </a:defRPr>
            </a:lvl1pPr>
          </a:lstStyle>
          <a:p>
            <a:pPr lvl="0"/>
            <a:r>
              <a:rPr lang="en-US" dirty="0"/>
              <a:t>Presenter Name</a:t>
            </a:r>
          </a:p>
        </p:txBody>
      </p:sp>
      <p:sp>
        <p:nvSpPr>
          <p:cNvPr id="27" name="Text Placeholder 22">
            <a:extLst>
              <a:ext uri="{FF2B5EF4-FFF2-40B4-BE49-F238E27FC236}">
                <a16:creationId xmlns:a16="http://schemas.microsoft.com/office/drawing/2014/main" id="{1A5638FC-B04C-4E0A-B76C-345C7E8D5E90}"/>
              </a:ext>
            </a:extLst>
          </p:cNvPr>
          <p:cNvSpPr>
            <a:spLocks noGrp="1"/>
          </p:cNvSpPr>
          <p:nvPr>
            <p:ph type="body" sz="quarter" idx="16" hasCustomPrompt="1"/>
          </p:nvPr>
        </p:nvSpPr>
        <p:spPr>
          <a:xfrm>
            <a:off x="6811390" y="4632469"/>
            <a:ext cx="2286000" cy="320531"/>
          </a:xfrm>
        </p:spPr>
        <p:txBody>
          <a:bodyPr/>
          <a:lstStyle>
            <a:lvl1pPr marL="0" indent="0">
              <a:spcAft>
                <a:spcPts val="0"/>
              </a:spcAft>
              <a:buNone/>
              <a:defRPr sz="1000" i="1">
                <a:solidFill>
                  <a:schemeClr val="tx1"/>
                </a:solidFill>
              </a:defRPr>
            </a:lvl1pPr>
          </a:lstStyle>
          <a:p>
            <a:pPr lvl="0"/>
            <a:r>
              <a:rPr lang="en-US" dirty="0"/>
              <a:t>Presenter Title Line 1</a:t>
            </a:r>
            <a:br>
              <a:rPr lang="en-US" dirty="0"/>
            </a:br>
            <a:r>
              <a:rPr lang="en-US" dirty="0"/>
              <a:t>Presenter Title Line 2</a:t>
            </a:r>
          </a:p>
        </p:txBody>
      </p:sp>
      <p:sp>
        <p:nvSpPr>
          <p:cNvPr id="28" name="Text Placeholder 20">
            <a:extLst>
              <a:ext uri="{FF2B5EF4-FFF2-40B4-BE49-F238E27FC236}">
                <a16:creationId xmlns:a16="http://schemas.microsoft.com/office/drawing/2014/main" id="{CC50E0DB-CB67-4B7A-A6D3-D0329E687BB3}"/>
              </a:ext>
            </a:extLst>
          </p:cNvPr>
          <p:cNvSpPr>
            <a:spLocks noGrp="1"/>
          </p:cNvSpPr>
          <p:nvPr>
            <p:ph type="body" sz="quarter" idx="17" hasCustomPrompt="1"/>
          </p:nvPr>
        </p:nvSpPr>
        <p:spPr>
          <a:xfrm>
            <a:off x="9212460" y="4469899"/>
            <a:ext cx="2286000" cy="153888"/>
          </a:xfrm>
        </p:spPr>
        <p:txBody>
          <a:bodyPr/>
          <a:lstStyle>
            <a:lvl1pPr marL="0" indent="0">
              <a:spcAft>
                <a:spcPts val="0"/>
              </a:spcAft>
              <a:buNone/>
              <a:defRPr sz="1000" b="1">
                <a:solidFill>
                  <a:schemeClr val="tx1"/>
                </a:solidFill>
                <a:latin typeface="Georgia" panose="02040502050405020303" pitchFamily="18" charset="0"/>
              </a:defRPr>
            </a:lvl1pPr>
          </a:lstStyle>
          <a:p>
            <a:pPr lvl="0"/>
            <a:r>
              <a:rPr lang="en-US" dirty="0"/>
              <a:t>Presenter Name</a:t>
            </a:r>
          </a:p>
        </p:txBody>
      </p:sp>
      <p:sp>
        <p:nvSpPr>
          <p:cNvPr id="29" name="Text Placeholder 22">
            <a:extLst>
              <a:ext uri="{FF2B5EF4-FFF2-40B4-BE49-F238E27FC236}">
                <a16:creationId xmlns:a16="http://schemas.microsoft.com/office/drawing/2014/main" id="{47B70715-31B3-448E-A6B6-6F63808B2A71}"/>
              </a:ext>
            </a:extLst>
          </p:cNvPr>
          <p:cNvSpPr>
            <a:spLocks noGrp="1"/>
          </p:cNvSpPr>
          <p:nvPr>
            <p:ph type="body" sz="quarter" idx="18" hasCustomPrompt="1"/>
          </p:nvPr>
        </p:nvSpPr>
        <p:spPr>
          <a:xfrm>
            <a:off x="9212460" y="4632469"/>
            <a:ext cx="2286000" cy="320531"/>
          </a:xfrm>
        </p:spPr>
        <p:txBody>
          <a:bodyPr/>
          <a:lstStyle>
            <a:lvl1pPr marL="0" indent="0">
              <a:spcAft>
                <a:spcPts val="0"/>
              </a:spcAft>
              <a:buNone/>
              <a:defRPr sz="1000" i="1">
                <a:solidFill>
                  <a:schemeClr val="tx1"/>
                </a:solidFill>
              </a:defRPr>
            </a:lvl1pPr>
          </a:lstStyle>
          <a:p>
            <a:pPr lvl="0"/>
            <a:r>
              <a:rPr lang="en-US" dirty="0"/>
              <a:t>Presenter Title Line 1</a:t>
            </a:r>
            <a:br>
              <a:rPr lang="en-US" dirty="0"/>
            </a:br>
            <a:r>
              <a:rPr lang="en-US" dirty="0"/>
              <a:t>Presenter Title Line 2</a:t>
            </a:r>
          </a:p>
        </p:txBody>
      </p:sp>
      <p:sp>
        <p:nvSpPr>
          <p:cNvPr id="31" name="Text Placeholder 30">
            <a:extLst>
              <a:ext uri="{FF2B5EF4-FFF2-40B4-BE49-F238E27FC236}">
                <a16:creationId xmlns:a16="http://schemas.microsoft.com/office/drawing/2014/main" id="{302B7CA0-A557-4BF7-A15C-98D10E2F8C58}"/>
              </a:ext>
            </a:extLst>
          </p:cNvPr>
          <p:cNvSpPr>
            <a:spLocks noGrp="1"/>
          </p:cNvSpPr>
          <p:nvPr>
            <p:ph type="body" sz="quarter" idx="19" hasCustomPrompt="1"/>
          </p:nvPr>
        </p:nvSpPr>
        <p:spPr>
          <a:xfrm>
            <a:off x="6811390" y="5369052"/>
            <a:ext cx="2286000" cy="155448"/>
          </a:xfrm>
        </p:spPr>
        <p:txBody>
          <a:bodyPr/>
          <a:lstStyle>
            <a:lvl1pPr marL="0" indent="0">
              <a:spcAft>
                <a:spcPts val="0"/>
              </a:spcAft>
              <a:buNone/>
              <a:defRPr sz="1000" b="1">
                <a:solidFill>
                  <a:schemeClr val="tx1"/>
                </a:solidFill>
              </a:defRPr>
            </a:lvl1pPr>
          </a:lstStyle>
          <a:p>
            <a:pPr lvl="0"/>
            <a:r>
              <a:rPr lang="en-US" dirty="0"/>
              <a:t>Month xx, 20xx</a:t>
            </a:r>
          </a:p>
        </p:txBody>
      </p:sp>
      <p:sp>
        <p:nvSpPr>
          <p:cNvPr id="19" name="Text Placeholder 2">
            <a:extLst>
              <a:ext uri="{FF2B5EF4-FFF2-40B4-BE49-F238E27FC236}">
                <a16:creationId xmlns:a16="http://schemas.microsoft.com/office/drawing/2014/main" id="{736BC3B3-A144-0D40-945D-E8A7646634DF}"/>
              </a:ext>
            </a:extLst>
          </p:cNvPr>
          <p:cNvSpPr>
            <a:spLocks noGrp="1"/>
          </p:cNvSpPr>
          <p:nvPr>
            <p:ph type="body" idx="1" hasCustomPrompt="1"/>
          </p:nvPr>
        </p:nvSpPr>
        <p:spPr>
          <a:xfrm>
            <a:off x="6811390" y="1600200"/>
            <a:ext cx="4270248" cy="1087755"/>
          </a:xfrm>
        </p:spPr>
        <p:txBody>
          <a:bodyPr anchor="b" anchorCtr="0"/>
          <a:lstStyle>
            <a:lvl1pPr marL="0" indent="0">
              <a:lnSpc>
                <a:spcPts val="4200"/>
              </a:lnSpc>
              <a:spcBef>
                <a:spcPts val="0"/>
              </a:spcBef>
              <a:spcAft>
                <a:spcPts val="0"/>
              </a:spcAft>
              <a:buNone/>
              <a:defRPr sz="4200" kern="400" baseline="0">
                <a:solidFill>
                  <a:schemeClr val="tx1"/>
                </a:solidFill>
                <a:latin typeface="Georgia" panose="02040502050405020303" pitchFamily="18"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presentation title</a:t>
            </a:r>
          </a:p>
        </p:txBody>
      </p:sp>
      <p:sp>
        <p:nvSpPr>
          <p:cNvPr id="30" name="Title 1">
            <a:extLst>
              <a:ext uri="{FF2B5EF4-FFF2-40B4-BE49-F238E27FC236}">
                <a16:creationId xmlns:a16="http://schemas.microsoft.com/office/drawing/2014/main" id="{95E589A3-826B-E04E-B1A1-872F42805184}"/>
              </a:ext>
            </a:extLst>
          </p:cNvPr>
          <p:cNvSpPr>
            <a:spLocks noGrp="1"/>
          </p:cNvSpPr>
          <p:nvPr>
            <p:ph type="ctrTitle" hasCustomPrompt="1"/>
          </p:nvPr>
        </p:nvSpPr>
        <p:spPr>
          <a:xfrm>
            <a:off x="6811390" y="2809734"/>
            <a:ext cx="4270248" cy="543066"/>
          </a:xfrm>
        </p:spPr>
        <p:txBody>
          <a:bodyPr anchor="t" anchorCtr="0">
            <a:noAutofit/>
          </a:bodyPr>
          <a:lstStyle>
            <a:lvl1pPr>
              <a:lnSpc>
                <a:spcPct val="100000"/>
              </a:lnSpc>
              <a:spcBef>
                <a:spcPts val="0"/>
              </a:spcBef>
              <a:defRPr sz="1700" b="1" kern="400" baseline="0">
                <a:solidFill>
                  <a:schemeClr val="tx1"/>
                </a:solidFill>
                <a:latin typeface="Georgia" panose="02040502050405020303" pitchFamily="18" charset="0"/>
              </a:defRPr>
            </a:lvl1pPr>
          </a:lstStyle>
          <a:p>
            <a:r>
              <a:rPr lang="en-US" dirty="0"/>
              <a:t>Click to edit subtitle</a:t>
            </a:r>
          </a:p>
        </p:txBody>
      </p:sp>
    </p:spTree>
    <p:extLst>
      <p:ext uri="{BB962C8B-B14F-4D97-AF65-F5344CB8AC3E}">
        <p14:creationId xmlns:p14="http://schemas.microsoft.com/office/powerpoint/2010/main" val="9640793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Quote + Image - White">
    <p:spTree>
      <p:nvGrpSpPr>
        <p:cNvPr id="1" name=""/>
        <p:cNvGrpSpPr/>
        <p:nvPr/>
      </p:nvGrpSpPr>
      <p:grpSpPr>
        <a:xfrm>
          <a:off x="0" y="0"/>
          <a:ext cx="0" cy="0"/>
          <a:chOff x="0" y="0"/>
          <a:chExt cx="0" cy="0"/>
        </a:xfrm>
      </p:grpSpPr>
      <p:sp>
        <p:nvSpPr>
          <p:cNvPr id="11" name="Text Placeholder 10"/>
          <p:cNvSpPr>
            <a:spLocks noGrp="1"/>
          </p:cNvSpPr>
          <p:nvPr>
            <p:ph type="body" sz="quarter" idx="10" hasCustomPrompt="1"/>
          </p:nvPr>
        </p:nvSpPr>
        <p:spPr>
          <a:xfrm>
            <a:off x="370242" y="512384"/>
            <a:ext cx="5268558" cy="3831016"/>
          </a:xfrm>
        </p:spPr>
        <p:txBody>
          <a:bodyPr anchor="t" anchorCtr="0"/>
          <a:lstStyle>
            <a:lvl1pPr marL="225425" indent="-225425">
              <a:lnSpc>
                <a:spcPts val="4200"/>
              </a:lnSpc>
              <a:spcAft>
                <a:spcPts val="0"/>
              </a:spcAft>
              <a:buNone/>
              <a:defRPr sz="3800" kern="400" baseline="0">
                <a:solidFill>
                  <a:schemeClr val="accent1"/>
                </a:solidFill>
                <a:latin typeface="Georgia" panose="02040502050405020303" pitchFamily="18" charset="0"/>
              </a:defRPr>
            </a:lvl1pPr>
            <a:lvl2pPr marL="274320" indent="0">
              <a:lnSpc>
                <a:spcPts val="3600"/>
              </a:lnSpc>
              <a:spcBef>
                <a:spcPts val="0"/>
              </a:spcBef>
              <a:spcAft>
                <a:spcPts val="0"/>
              </a:spcAft>
              <a:buNone/>
              <a:defRPr sz="3200">
                <a:solidFill>
                  <a:schemeClr val="tx1"/>
                </a:solidFill>
                <a:latin typeface="Arial Black" panose="020B0A04020102020204" pitchFamily="34" charset="0"/>
              </a:defRPr>
            </a:lvl2pPr>
            <a:lvl3pPr marL="548640" indent="0">
              <a:lnSpc>
                <a:spcPts val="3600"/>
              </a:lnSpc>
              <a:spcAft>
                <a:spcPts val="0"/>
              </a:spcAft>
              <a:buNone/>
              <a:defRPr sz="3200">
                <a:solidFill>
                  <a:schemeClr val="tx1"/>
                </a:solidFill>
                <a:latin typeface="Arial Black" panose="020B0A04020102020204" pitchFamily="34" charset="0"/>
              </a:defRPr>
            </a:lvl3pPr>
            <a:lvl4pPr marL="822960" indent="0">
              <a:buNone/>
              <a:defRPr/>
            </a:lvl4pPr>
            <a:lvl5pPr marL="1097280" indent="0">
              <a:buNone/>
              <a:defRPr/>
            </a:lvl5pPr>
          </a:lstStyle>
          <a:p>
            <a:pPr lvl="0"/>
            <a:r>
              <a:rPr lang="en-US" dirty="0"/>
              <a:t>“Click here to enter quote text. Enter the first quote mark and then the text. The following lines of text will indent automatically.”</a:t>
            </a:r>
          </a:p>
        </p:txBody>
      </p:sp>
      <p:sp>
        <p:nvSpPr>
          <p:cNvPr id="13" name="Text Placeholder 12"/>
          <p:cNvSpPr>
            <a:spLocks noGrp="1"/>
          </p:cNvSpPr>
          <p:nvPr>
            <p:ph type="body" sz="quarter" idx="11" hasCustomPrompt="1"/>
          </p:nvPr>
        </p:nvSpPr>
        <p:spPr>
          <a:xfrm>
            <a:off x="576072" y="5010801"/>
            <a:ext cx="5062728" cy="219456"/>
          </a:xfrm>
        </p:spPr>
        <p:txBody>
          <a:bodyPr/>
          <a:lstStyle>
            <a:lvl1pPr marL="0" indent="0">
              <a:lnSpc>
                <a:spcPct val="100000"/>
              </a:lnSpc>
              <a:spcAft>
                <a:spcPts val="0"/>
              </a:spcAft>
              <a:buNone/>
              <a:defRPr sz="1400" b="1" kern="400" baseline="0">
                <a:solidFill>
                  <a:schemeClr val="tx1"/>
                </a:solidFill>
                <a:latin typeface="+mn-lt"/>
              </a:defRPr>
            </a:lvl1pPr>
          </a:lstStyle>
          <a:p>
            <a:pPr lvl="0"/>
            <a:r>
              <a:rPr lang="en-US" dirty="0"/>
              <a:t>Click to enter Source Name</a:t>
            </a:r>
          </a:p>
        </p:txBody>
      </p:sp>
      <p:sp>
        <p:nvSpPr>
          <p:cNvPr id="7" name="Text Placeholder 12">
            <a:extLst>
              <a:ext uri="{FF2B5EF4-FFF2-40B4-BE49-F238E27FC236}">
                <a16:creationId xmlns:a16="http://schemas.microsoft.com/office/drawing/2014/main" id="{74E009F0-E8BB-4115-9C50-FE3EAFA7DCEA}"/>
              </a:ext>
            </a:extLst>
          </p:cNvPr>
          <p:cNvSpPr>
            <a:spLocks noGrp="1"/>
          </p:cNvSpPr>
          <p:nvPr>
            <p:ph type="body" sz="quarter" idx="12" hasCustomPrompt="1"/>
          </p:nvPr>
        </p:nvSpPr>
        <p:spPr>
          <a:xfrm>
            <a:off x="576072" y="5221113"/>
            <a:ext cx="5062728" cy="728472"/>
          </a:xfrm>
        </p:spPr>
        <p:txBody>
          <a:bodyPr/>
          <a:lstStyle>
            <a:lvl1pPr marL="0" indent="0">
              <a:lnSpc>
                <a:spcPct val="100000"/>
              </a:lnSpc>
              <a:spcAft>
                <a:spcPts val="0"/>
              </a:spcAft>
              <a:buNone/>
              <a:defRPr sz="1400" b="0" i="1" kern="400" baseline="0">
                <a:solidFill>
                  <a:schemeClr val="tx1"/>
                </a:solidFill>
                <a:latin typeface="+mn-lt"/>
              </a:defRPr>
            </a:lvl1pPr>
          </a:lstStyle>
          <a:p>
            <a:pPr lvl="0"/>
            <a:r>
              <a:rPr lang="en-US" dirty="0"/>
              <a:t>Click to enter source information.</a:t>
            </a:r>
            <a:br>
              <a:rPr lang="en-US" dirty="0"/>
            </a:br>
            <a:r>
              <a:rPr lang="en-US" dirty="0"/>
              <a:t>If needed, raise or lower the Source Name and Information to adjust for the amount of quote text. </a:t>
            </a:r>
          </a:p>
        </p:txBody>
      </p:sp>
      <p:sp>
        <p:nvSpPr>
          <p:cNvPr id="8" name="Picture Placeholder 8">
            <a:extLst>
              <a:ext uri="{FF2B5EF4-FFF2-40B4-BE49-F238E27FC236}">
                <a16:creationId xmlns:a16="http://schemas.microsoft.com/office/drawing/2014/main" id="{F0D1F40A-8FC2-4ABA-B1B1-7BFBA6CA273B}"/>
              </a:ext>
            </a:extLst>
          </p:cNvPr>
          <p:cNvSpPr>
            <a:spLocks noGrp="1"/>
          </p:cNvSpPr>
          <p:nvPr>
            <p:ph type="pic" sz="quarter" idx="13" hasCustomPrompt="1"/>
          </p:nvPr>
        </p:nvSpPr>
        <p:spPr>
          <a:xfrm>
            <a:off x="6211614" y="0"/>
            <a:ext cx="5980386" cy="5980176"/>
          </a:xfrm>
          <a:solidFill>
            <a:schemeClr val="tx2"/>
          </a:solidFill>
        </p:spPr>
        <p:txBody>
          <a:bodyPr lIns="548640" tIns="2194560" rIns="0"/>
          <a:lstStyle>
            <a:lvl1pPr marL="0" indent="0">
              <a:spcAft>
                <a:spcPts val="0"/>
              </a:spcAft>
              <a:buNone/>
              <a:defRPr sz="3200" b="1" cap="all" baseline="0">
                <a:solidFill>
                  <a:srgbClr val="FF289F"/>
                </a:solidFill>
              </a:defRPr>
            </a:lvl1pPr>
          </a:lstStyle>
          <a:p>
            <a:r>
              <a:rPr lang="en-US" dirty="0"/>
              <a:t>Click icon</a:t>
            </a:r>
            <a:br>
              <a:rPr lang="en-US" dirty="0"/>
            </a:br>
            <a:r>
              <a:rPr lang="en-US" dirty="0"/>
              <a:t>To insert</a:t>
            </a:r>
            <a:br>
              <a:rPr lang="en-US" dirty="0"/>
            </a:br>
            <a:r>
              <a:rPr lang="en-US" dirty="0"/>
              <a:t>image</a:t>
            </a:r>
          </a:p>
        </p:txBody>
      </p:sp>
    </p:spTree>
    <p:extLst>
      <p:ext uri="{BB962C8B-B14F-4D97-AF65-F5344CB8AC3E}">
        <p14:creationId xmlns:p14="http://schemas.microsoft.com/office/powerpoint/2010/main" val="33133796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Quote - White">
    <p:spTree>
      <p:nvGrpSpPr>
        <p:cNvPr id="1" name=""/>
        <p:cNvGrpSpPr/>
        <p:nvPr/>
      </p:nvGrpSpPr>
      <p:grpSpPr>
        <a:xfrm>
          <a:off x="0" y="0"/>
          <a:ext cx="0" cy="0"/>
          <a:chOff x="0" y="0"/>
          <a:chExt cx="0" cy="0"/>
        </a:xfrm>
      </p:grpSpPr>
      <p:sp>
        <p:nvSpPr>
          <p:cNvPr id="11" name="Text Placeholder 10"/>
          <p:cNvSpPr>
            <a:spLocks noGrp="1"/>
          </p:cNvSpPr>
          <p:nvPr>
            <p:ph type="body" sz="quarter" idx="10" hasCustomPrompt="1"/>
          </p:nvPr>
        </p:nvSpPr>
        <p:spPr>
          <a:xfrm>
            <a:off x="370242" y="457204"/>
            <a:ext cx="8961120" cy="3505196"/>
          </a:xfrm>
        </p:spPr>
        <p:txBody>
          <a:bodyPr anchor="t" anchorCtr="0"/>
          <a:lstStyle>
            <a:lvl1pPr marL="225425" indent="-225425">
              <a:lnSpc>
                <a:spcPts val="5400"/>
              </a:lnSpc>
              <a:spcAft>
                <a:spcPts val="0"/>
              </a:spcAft>
              <a:buNone/>
              <a:defRPr sz="4600" kern="400" baseline="0">
                <a:solidFill>
                  <a:schemeClr val="accent1"/>
                </a:solidFill>
                <a:latin typeface="Georgia" panose="02040502050405020303" pitchFamily="18" charset="0"/>
              </a:defRPr>
            </a:lvl1pPr>
            <a:lvl2pPr marL="274320" indent="0">
              <a:lnSpc>
                <a:spcPts val="3600"/>
              </a:lnSpc>
              <a:spcBef>
                <a:spcPts val="0"/>
              </a:spcBef>
              <a:spcAft>
                <a:spcPts val="0"/>
              </a:spcAft>
              <a:buNone/>
              <a:defRPr sz="3200">
                <a:solidFill>
                  <a:schemeClr val="tx1"/>
                </a:solidFill>
                <a:latin typeface="Arial Black" panose="020B0A04020102020204" pitchFamily="34" charset="0"/>
              </a:defRPr>
            </a:lvl2pPr>
            <a:lvl3pPr marL="548640" indent="0">
              <a:lnSpc>
                <a:spcPts val="3600"/>
              </a:lnSpc>
              <a:spcAft>
                <a:spcPts val="0"/>
              </a:spcAft>
              <a:buNone/>
              <a:defRPr sz="3200">
                <a:solidFill>
                  <a:schemeClr val="tx1"/>
                </a:solidFill>
                <a:latin typeface="Arial Black" panose="020B0A04020102020204" pitchFamily="34" charset="0"/>
              </a:defRPr>
            </a:lvl3pPr>
            <a:lvl4pPr marL="822960" indent="0">
              <a:buNone/>
              <a:defRPr/>
            </a:lvl4pPr>
            <a:lvl5pPr marL="1097280" indent="0">
              <a:buNone/>
              <a:defRPr/>
            </a:lvl5pPr>
          </a:lstStyle>
          <a:p>
            <a:pPr lvl="0"/>
            <a:r>
              <a:rPr lang="en-US" dirty="0"/>
              <a:t>“Click here to enter quote text. Enter the first quote mark, the text, and end with the last quote mark. The lines of text will indent automatically.”</a:t>
            </a:r>
          </a:p>
        </p:txBody>
      </p:sp>
      <p:sp>
        <p:nvSpPr>
          <p:cNvPr id="13" name="Text Placeholder 12"/>
          <p:cNvSpPr>
            <a:spLocks noGrp="1"/>
          </p:cNvSpPr>
          <p:nvPr>
            <p:ph type="body" sz="quarter" idx="11" hasCustomPrompt="1"/>
          </p:nvPr>
        </p:nvSpPr>
        <p:spPr>
          <a:xfrm>
            <a:off x="576072" y="4545122"/>
            <a:ext cx="5065776" cy="219456"/>
          </a:xfrm>
        </p:spPr>
        <p:txBody>
          <a:bodyPr/>
          <a:lstStyle>
            <a:lvl1pPr marL="0" indent="0">
              <a:lnSpc>
                <a:spcPct val="100000"/>
              </a:lnSpc>
              <a:spcAft>
                <a:spcPts val="0"/>
              </a:spcAft>
              <a:buNone/>
              <a:defRPr sz="1400" b="1" kern="400" baseline="0">
                <a:solidFill>
                  <a:schemeClr val="tx1"/>
                </a:solidFill>
                <a:latin typeface="+mn-lt"/>
              </a:defRPr>
            </a:lvl1pPr>
          </a:lstStyle>
          <a:p>
            <a:pPr lvl="0"/>
            <a:r>
              <a:rPr lang="en-US" dirty="0"/>
              <a:t>Click to enter Source Name</a:t>
            </a:r>
          </a:p>
        </p:txBody>
      </p:sp>
      <p:sp>
        <p:nvSpPr>
          <p:cNvPr id="7" name="Text Placeholder 12">
            <a:extLst>
              <a:ext uri="{FF2B5EF4-FFF2-40B4-BE49-F238E27FC236}">
                <a16:creationId xmlns:a16="http://schemas.microsoft.com/office/drawing/2014/main" id="{74E009F0-E8BB-4115-9C50-FE3EAFA7DCEA}"/>
              </a:ext>
            </a:extLst>
          </p:cNvPr>
          <p:cNvSpPr>
            <a:spLocks noGrp="1"/>
          </p:cNvSpPr>
          <p:nvPr>
            <p:ph type="body" sz="quarter" idx="12" hasCustomPrompt="1"/>
          </p:nvPr>
        </p:nvSpPr>
        <p:spPr>
          <a:xfrm>
            <a:off x="576072" y="4754880"/>
            <a:ext cx="5065776" cy="731520"/>
          </a:xfrm>
        </p:spPr>
        <p:txBody>
          <a:bodyPr/>
          <a:lstStyle>
            <a:lvl1pPr marL="0" indent="0">
              <a:lnSpc>
                <a:spcPct val="100000"/>
              </a:lnSpc>
              <a:spcAft>
                <a:spcPts val="0"/>
              </a:spcAft>
              <a:buNone/>
              <a:defRPr sz="1400" b="0" i="1" kern="400" baseline="0">
                <a:solidFill>
                  <a:schemeClr val="tx1"/>
                </a:solidFill>
                <a:latin typeface="+mn-lt"/>
              </a:defRPr>
            </a:lvl1pPr>
          </a:lstStyle>
          <a:p>
            <a:pPr lvl="0"/>
            <a:r>
              <a:rPr lang="en-US" dirty="0"/>
              <a:t>Click to enter source information.</a:t>
            </a:r>
            <a:br>
              <a:rPr lang="en-US" dirty="0"/>
            </a:br>
            <a:r>
              <a:rPr lang="en-US" dirty="0"/>
              <a:t>If needed, raise or lower the Source Name and Information to adjust for the amount of quote text. </a:t>
            </a:r>
          </a:p>
        </p:txBody>
      </p:sp>
    </p:spTree>
    <p:extLst>
      <p:ext uri="{BB962C8B-B14F-4D97-AF65-F5344CB8AC3E}">
        <p14:creationId xmlns:p14="http://schemas.microsoft.com/office/powerpoint/2010/main" val="154698433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Quote + Image - Dark Burgundy">
    <p:bg>
      <p:bgPr>
        <a:solidFill>
          <a:schemeClr val="accent3"/>
        </a:solidFill>
        <a:effectLst/>
      </p:bgPr>
    </p:bg>
    <p:spTree>
      <p:nvGrpSpPr>
        <p:cNvPr id="1" name=""/>
        <p:cNvGrpSpPr/>
        <p:nvPr/>
      </p:nvGrpSpPr>
      <p:grpSpPr>
        <a:xfrm>
          <a:off x="0" y="0"/>
          <a:ext cx="0" cy="0"/>
          <a:chOff x="0" y="0"/>
          <a:chExt cx="0" cy="0"/>
        </a:xfrm>
      </p:grpSpPr>
      <p:sp>
        <p:nvSpPr>
          <p:cNvPr id="11" name="Text Placeholder 10"/>
          <p:cNvSpPr>
            <a:spLocks noGrp="1"/>
          </p:cNvSpPr>
          <p:nvPr>
            <p:ph type="body" sz="quarter" idx="10" hasCustomPrompt="1"/>
          </p:nvPr>
        </p:nvSpPr>
        <p:spPr>
          <a:xfrm>
            <a:off x="370242" y="512384"/>
            <a:ext cx="5268558" cy="3831016"/>
          </a:xfrm>
        </p:spPr>
        <p:txBody>
          <a:bodyPr anchor="t" anchorCtr="0"/>
          <a:lstStyle>
            <a:lvl1pPr marL="225425" indent="-225425">
              <a:lnSpc>
                <a:spcPts val="4200"/>
              </a:lnSpc>
              <a:spcAft>
                <a:spcPts val="0"/>
              </a:spcAft>
              <a:buNone/>
              <a:defRPr sz="3800" kern="400" baseline="0">
                <a:solidFill>
                  <a:schemeClr val="bg1"/>
                </a:solidFill>
                <a:latin typeface="Georgia" panose="02040502050405020303" pitchFamily="18" charset="0"/>
              </a:defRPr>
            </a:lvl1pPr>
            <a:lvl2pPr marL="274320" indent="0">
              <a:lnSpc>
                <a:spcPts val="3600"/>
              </a:lnSpc>
              <a:spcBef>
                <a:spcPts val="0"/>
              </a:spcBef>
              <a:spcAft>
                <a:spcPts val="0"/>
              </a:spcAft>
              <a:buNone/>
              <a:defRPr sz="3200">
                <a:solidFill>
                  <a:schemeClr val="tx1"/>
                </a:solidFill>
                <a:latin typeface="Arial Black" panose="020B0A04020102020204" pitchFamily="34" charset="0"/>
              </a:defRPr>
            </a:lvl2pPr>
            <a:lvl3pPr marL="548640" indent="0">
              <a:lnSpc>
                <a:spcPts val="3600"/>
              </a:lnSpc>
              <a:spcAft>
                <a:spcPts val="0"/>
              </a:spcAft>
              <a:buNone/>
              <a:defRPr sz="3200">
                <a:solidFill>
                  <a:schemeClr val="tx1"/>
                </a:solidFill>
                <a:latin typeface="Arial Black" panose="020B0A04020102020204" pitchFamily="34" charset="0"/>
              </a:defRPr>
            </a:lvl3pPr>
            <a:lvl4pPr marL="822960" indent="0">
              <a:buNone/>
              <a:defRPr/>
            </a:lvl4pPr>
            <a:lvl5pPr marL="1097280" indent="0">
              <a:buNone/>
              <a:defRPr/>
            </a:lvl5pPr>
          </a:lstStyle>
          <a:p>
            <a:pPr lvl="0"/>
            <a:r>
              <a:rPr lang="en-US" dirty="0"/>
              <a:t>“Click here to enter quote text. Enter the first quote mark and then the text. The following lines of text will indent automatically.”</a:t>
            </a:r>
          </a:p>
        </p:txBody>
      </p:sp>
      <p:sp>
        <p:nvSpPr>
          <p:cNvPr id="13" name="Text Placeholder 12"/>
          <p:cNvSpPr>
            <a:spLocks noGrp="1"/>
          </p:cNvSpPr>
          <p:nvPr>
            <p:ph type="body" sz="quarter" idx="11" hasCustomPrompt="1"/>
          </p:nvPr>
        </p:nvSpPr>
        <p:spPr>
          <a:xfrm>
            <a:off x="576072" y="5029200"/>
            <a:ext cx="5065776" cy="219456"/>
          </a:xfrm>
        </p:spPr>
        <p:txBody>
          <a:bodyPr/>
          <a:lstStyle>
            <a:lvl1pPr marL="0" indent="0">
              <a:lnSpc>
                <a:spcPct val="100000"/>
              </a:lnSpc>
              <a:spcAft>
                <a:spcPts val="0"/>
              </a:spcAft>
              <a:buNone/>
              <a:defRPr sz="1400" b="1" kern="400" baseline="0">
                <a:solidFill>
                  <a:schemeClr val="bg1"/>
                </a:solidFill>
                <a:latin typeface="+mn-lt"/>
              </a:defRPr>
            </a:lvl1pPr>
          </a:lstStyle>
          <a:p>
            <a:pPr lvl="0"/>
            <a:r>
              <a:rPr lang="en-US" dirty="0"/>
              <a:t>Click to enter Source Name</a:t>
            </a:r>
          </a:p>
        </p:txBody>
      </p:sp>
      <p:sp>
        <p:nvSpPr>
          <p:cNvPr id="7" name="Text Placeholder 12">
            <a:extLst>
              <a:ext uri="{FF2B5EF4-FFF2-40B4-BE49-F238E27FC236}">
                <a16:creationId xmlns:a16="http://schemas.microsoft.com/office/drawing/2014/main" id="{74E009F0-E8BB-4115-9C50-FE3EAFA7DCEA}"/>
              </a:ext>
            </a:extLst>
          </p:cNvPr>
          <p:cNvSpPr>
            <a:spLocks noGrp="1"/>
          </p:cNvSpPr>
          <p:nvPr>
            <p:ph type="body" sz="quarter" idx="12" hasCustomPrompt="1"/>
          </p:nvPr>
        </p:nvSpPr>
        <p:spPr>
          <a:xfrm>
            <a:off x="576072" y="5239512"/>
            <a:ext cx="5065776" cy="731520"/>
          </a:xfrm>
        </p:spPr>
        <p:txBody>
          <a:bodyPr/>
          <a:lstStyle>
            <a:lvl1pPr marL="0" indent="0">
              <a:lnSpc>
                <a:spcPct val="100000"/>
              </a:lnSpc>
              <a:spcAft>
                <a:spcPts val="0"/>
              </a:spcAft>
              <a:buNone/>
              <a:defRPr sz="1400" b="0" i="1" kern="400" baseline="0">
                <a:solidFill>
                  <a:schemeClr val="bg1"/>
                </a:solidFill>
                <a:latin typeface="+mn-lt"/>
              </a:defRPr>
            </a:lvl1pPr>
          </a:lstStyle>
          <a:p>
            <a:pPr lvl="0"/>
            <a:r>
              <a:rPr lang="en-US" dirty="0"/>
              <a:t>Click to enter source information.</a:t>
            </a:r>
            <a:br>
              <a:rPr lang="en-US" dirty="0"/>
            </a:br>
            <a:r>
              <a:rPr lang="en-US" dirty="0"/>
              <a:t>If needed, raise or lower the Source Name and Information to adjust for the amount of quote text. </a:t>
            </a:r>
          </a:p>
        </p:txBody>
      </p:sp>
      <p:sp>
        <p:nvSpPr>
          <p:cNvPr id="6" name="Picture Placeholder 8">
            <a:extLst>
              <a:ext uri="{FF2B5EF4-FFF2-40B4-BE49-F238E27FC236}">
                <a16:creationId xmlns:a16="http://schemas.microsoft.com/office/drawing/2014/main" id="{AF8EF799-A677-4F49-95AE-2E237AA9873B}"/>
              </a:ext>
            </a:extLst>
          </p:cNvPr>
          <p:cNvSpPr>
            <a:spLocks noGrp="1"/>
          </p:cNvSpPr>
          <p:nvPr>
            <p:ph type="pic" sz="quarter" idx="13" hasCustomPrompt="1"/>
          </p:nvPr>
        </p:nvSpPr>
        <p:spPr>
          <a:xfrm>
            <a:off x="6211614" y="0"/>
            <a:ext cx="5980386" cy="5980176"/>
          </a:xfrm>
          <a:solidFill>
            <a:schemeClr val="tx2"/>
          </a:solidFill>
        </p:spPr>
        <p:txBody>
          <a:bodyPr lIns="548640" tIns="2194560" rIns="0"/>
          <a:lstStyle>
            <a:lvl1pPr marL="0" indent="0">
              <a:spcAft>
                <a:spcPts val="0"/>
              </a:spcAft>
              <a:buNone/>
              <a:defRPr sz="3200" b="1" cap="all" baseline="0">
                <a:solidFill>
                  <a:srgbClr val="FF289F"/>
                </a:solidFill>
              </a:defRPr>
            </a:lvl1pPr>
          </a:lstStyle>
          <a:p>
            <a:r>
              <a:rPr lang="en-US" dirty="0"/>
              <a:t>Click icon</a:t>
            </a:r>
            <a:br>
              <a:rPr lang="en-US" dirty="0"/>
            </a:br>
            <a:r>
              <a:rPr lang="en-US" dirty="0"/>
              <a:t>To insert</a:t>
            </a:r>
            <a:br>
              <a:rPr lang="en-US" dirty="0"/>
            </a:br>
            <a:r>
              <a:rPr lang="en-US" dirty="0"/>
              <a:t>image</a:t>
            </a:r>
          </a:p>
        </p:txBody>
      </p:sp>
    </p:spTree>
    <p:extLst>
      <p:ext uri="{BB962C8B-B14F-4D97-AF65-F5344CB8AC3E}">
        <p14:creationId xmlns:p14="http://schemas.microsoft.com/office/powerpoint/2010/main" val="142894921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Quote + Image - Burgundy">
    <p:bg>
      <p:bgPr>
        <a:solidFill>
          <a:schemeClr val="accent1"/>
        </a:solidFill>
        <a:effectLst/>
      </p:bgPr>
    </p:bg>
    <p:spTree>
      <p:nvGrpSpPr>
        <p:cNvPr id="1" name=""/>
        <p:cNvGrpSpPr/>
        <p:nvPr/>
      </p:nvGrpSpPr>
      <p:grpSpPr>
        <a:xfrm>
          <a:off x="0" y="0"/>
          <a:ext cx="0" cy="0"/>
          <a:chOff x="0" y="0"/>
          <a:chExt cx="0" cy="0"/>
        </a:xfrm>
      </p:grpSpPr>
      <p:sp>
        <p:nvSpPr>
          <p:cNvPr id="11" name="Text Placeholder 10"/>
          <p:cNvSpPr>
            <a:spLocks noGrp="1"/>
          </p:cNvSpPr>
          <p:nvPr>
            <p:ph type="body" sz="quarter" idx="10" hasCustomPrompt="1"/>
          </p:nvPr>
        </p:nvSpPr>
        <p:spPr>
          <a:xfrm>
            <a:off x="370242" y="512384"/>
            <a:ext cx="5268558" cy="3831016"/>
          </a:xfrm>
        </p:spPr>
        <p:txBody>
          <a:bodyPr anchor="t" anchorCtr="0"/>
          <a:lstStyle>
            <a:lvl1pPr marL="225425" indent="-225425">
              <a:lnSpc>
                <a:spcPts val="4200"/>
              </a:lnSpc>
              <a:spcAft>
                <a:spcPts val="0"/>
              </a:spcAft>
              <a:buNone/>
              <a:defRPr sz="3800" kern="400" baseline="0">
                <a:solidFill>
                  <a:schemeClr val="bg1"/>
                </a:solidFill>
                <a:latin typeface="Georgia" panose="02040502050405020303" pitchFamily="18" charset="0"/>
              </a:defRPr>
            </a:lvl1pPr>
            <a:lvl2pPr marL="274320" indent="0">
              <a:lnSpc>
                <a:spcPts val="3600"/>
              </a:lnSpc>
              <a:spcBef>
                <a:spcPts val="0"/>
              </a:spcBef>
              <a:spcAft>
                <a:spcPts val="0"/>
              </a:spcAft>
              <a:buNone/>
              <a:defRPr sz="3200">
                <a:solidFill>
                  <a:schemeClr val="tx1"/>
                </a:solidFill>
                <a:latin typeface="Arial Black" panose="020B0A04020102020204" pitchFamily="34" charset="0"/>
              </a:defRPr>
            </a:lvl2pPr>
            <a:lvl3pPr marL="548640" indent="0">
              <a:lnSpc>
                <a:spcPts val="3600"/>
              </a:lnSpc>
              <a:spcAft>
                <a:spcPts val="0"/>
              </a:spcAft>
              <a:buNone/>
              <a:defRPr sz="3200">
                <a:solidFill>
                  <a:schemeClr val="tx1"/>
                </a:solidFill>
                <a:latin typeface="Arial Black" panose="020B0A04020102020204" pitchFamily="34" charset="0"/>
              </a:defRPr>
            </a:lvl3pPr>
            <a:lvl4pPr marL="822960" indent="0">
              <a:buNone/>
              <a:defRPr/>
            </a:lvl4pPr>
            <a:lvl5pPr marL="1097280" indent="0">
              <a:buNone/>
              <a:defRPr/>
            </a:lvl5pPr>
          </a:lstStyle>
          <a:p>
            <a:pPr lvl="0"/>
            <a:r>
              <a:rPr lang="en-US" dirty="0"/>
              <a:t>“Click here to enter quote text. Enter the first quote mark and then the text. The following lines of text will indent automatically.”</a:t>
            </a:r>
          </a:p>
        </p:txBody>
      </p:sp>
      <p:sp>
        <p:nvSpPr>
          <p:cNvPr id="13" name="Text Placeholder 12"/>
          <p:cNvSpPr>
            <a:spLocks noGrp="1"/>
          </p:cNvSpPr>
          <p:nvPr>
            <p:ph type="body" sz="quarter" idx="11" hasCustomPrompt="1"/>
          </p:nvPr>
        </p:nvSpPr>
        <p:spPr>
          <a:xfrm>
            <a:off x="576072" y="5029200"/>
            <a:ext cx="5065776" cy="219456"/>
          </a:xfrm>
        </p:spPr>
        <p:txBody>
          <a:bodyPr/>
          <a:lstStyle>
            <a:lvl1pPr marL="0" indent="0">
              <a:lnSpc>
                <a:spcPct val="100000"/>
              </a:lnSpc>
              <a:spcAft>
                <a:spcPts val="0"/>
              </a:spcAft>
              <a:buNone/>
              <a:defRPr sz="1400" b="1" kern="400" baseline="0">
                <a:solidFill>
                  <a:schemeClr val="bg1"/>
                </a:solidFill>
                <a:latin typeface="+mn-lt"/>
              </a:defRPr>
            </a:lvl1pPr>
          </a:lstStyle>
          <a:p>
            <a:pPr lvl="0"/>
            <a:r>
              <a:rPr lang="en-US" dirty="0"/>
              <a:t>Click to enter Source Name</a:t>
            </a:r>
          </a:p>
        </p:txBody>
      </p:sp>
      <p:sp>
        <p:nvSpPr>
          <p:cNvPr id="7" name="Text Placeholder 12">
            <a:extLst>
              <a:ext uri="{FF2B5EF4-FFF2-40B4-BE49-F238E27FC236}">
                <a16:creationId xmlns:a16="http://schemas.microsoft.com/office/drawing/2014/main" id="{74E009F0-E8BB-4115-9C50-FE3EAFA7DCEA}"/>
              </a:ext>
            </a:extLst>
          </p:cNvPr>
          <p:cNvSpPr>
            <a:spLocks noGrp="1"/>
          </p:cNvSpPr>
          <p:nvPr>
            <p:ph type="body" sz="quarter" idx="12" hasCustomPrompt="1"/>
          </p:nvPr>
        </p:nvSpPr>
        <p:spPr>
          <a:xfrm>
            <a:off x="576072" y="5239512"/>
            <a:ext cx="5065776" cy="731520"/>
          </a:xfrm>
        </p:spPr>
        <p:txBody>
          <a:bodyPr/>
          <a:lstStyle>
            <a:lvl1pPr marL="0" indent="0">
              <a:lnSpc>
                <a:spcPct val="100000"/>
              </a:lnSpc>
              <a:spcAft>
                <a:spcPts val="0"/>
              </a:spcAft>
              <a:buNone/>
              <a:defRPr sz="1400" b="0" i="1" kern="400" baseline="0">
                <a:solidFill>
                  <a:schemeClr val="bg1"/>
                </a:solidFill>
                <a:latin typeface="+mn-lt"/>
              </a:defRPr>
            </a:lvl1pPr>
          </a:lstStyle>
          <a:p>
            <a:pPr lvl="0"/>
            <a:r>
              <a:rPr lang="en-US" dirty="0"/>
              <a:t>Click to enter source information.</a:t>
            </a:r>
            <a:br>
              <a:rPr lang="en-US" dirty="0"/>
            </a:br>
            <a:r>
              <a:rPr lang="en-US" dirty="0"/>
              <a:t>If needed, raise or lower the Source Name and Information to adjust for the amount of quote text. </a:t>
            </a:r>
          </a:p>
        </p:txBody>
      </p:sp>
      <p:sp>
        <p:nvSpPr>
          <p:cNvPr id="6" name="Picture Placeholder 8">
            <a:extLst>
              <a:ext uri="{FF2B5EF4-FFF2-40B4-BE49-F238E27FC236}">
                <a16:creationId xmlns:a16="http://schemas.microsoft.com/office/drawing/2014/main" id="{AF8EF799-A677-4F49-95AE-2E237AA9873B}"/>
              </a:ext>
            </a:extLst>
          </p:cNvPr>
          <p:cNvSpPr>
            <a:spLocks noGrp="1"/>
          </p:cNvSpPr>
          <p:nvPr>
            <p:ph type="pic" sz="quarter" idx="13" hasCustomPrompt="1"/>
          </p:nvPr>
        </p:nvSpPr>
        <p:spPr>
          <a:xfrm>
            <a:off x="6211614" y="0"/>
            <a:ext cx="5980386" cy="5980176"/>
          </a:xfrm>
          <a:solidFill>
            <a:schemeClr val="tx2"/>
          </a:solidFill>
        </p:spPr>
        <p:txBody>
          <a:bodyPr lIns="548640" tIns="2194560" rIns="0"/>
          <a:lstStyle>
            <a:lvl1pPr marL="0" indent="0">
              <a:spcAft>
                <a:spcPts val="0"/>
              </a:spcAft>
              <a:buNone/>
              <a:defRPr sz="3200" b="1" cap="all" baseline="0">
                <a:solidFill>
                  <a:srgbClr val="FF289F"/>
                </a:solidFill>
              </a:defRPr>
            </a:lvl1pPr>
          </a:lstStyle>
          <a:p>
            <a:r>
              <a:rPr lang="en-US" dirty="0"/>
              <a:t>Click icon</a:t>
            </a:r>
            <a:br>
              <a:rPr lang="en-US" dirty="0"/>
            </a:br>
            <a:r>
              <a:rPr lang="en-US" dirty="0"/>
              <a:t>To insert</a:t>
            </a:r>
            <a:br>
              <a:rPr lang="en-US" dirty="0"/>
            </a:br>
            <a:r>
              <a:rPr lang="en-US" dirty="0"/>
              <a:t>image</a:t>
            </a:r>
          </a:p>
        </p:txBody>
      </p:sp>
    </p:spTree>
    <p:extLst>
      <p:ext uri="{BB962C8B-B14F-4D97-AF65-F5344CB8AC3E}">
        <p14:creationId xmlns:p14="http://schemas.microsoft.com/office/powerpoint/2010/main" val="156893386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Quote + Image - Red">
    <p:bg>
      <p:bgPr>
        <a:solidFill>
          <a:schemeClr val="accent4"/>
        </a:solidFill>
        <a:effectLst/>
      </p:bgPr>
    </p:bg>
    <p:spTree>
      <p:nvGrpSpPr>
        <p:cNvPr id="1" name=""/>
        <p:cNvGrpSpPr/>
        <p:nvPr/>
      </p:nvGrpSpPr>
      <p:grpSpPr>
        <a:xfrm>
          <a:off x="0" y="0"/>
          <a:ext cx="0" cy="0"/>
          <a:chOff x="0" y="0"/>
          <a:chExt cx="0" cy="0"/>
        </a:xfrm>
      </p:grpSpPr>
      <p:sp>
        <p:nvSpPr>
          <p:cNvPr id="11" name="Text Placeholder 10"/>
          <p:cNvSpPr>
            <a:spLocks noGrp="1"/>
          </p:cNvSpPr>
          <p:nvPr>
            <p:ph type="body" sz="quarter" idx="10" hasCustomPrompt="1"/>
          </p:nvPr>
        </p:nvSpPr>
        <p:spPr>
          <a:xfrm>
            <a:off x="370242" y="512384"/>
            <a:ext cx="5268558" cy="3831016"/>
          </a:xfrm>
        </p:spPr>
        <p:txBody>
          <a:bodyPr anchor="t" anchorCtr="0"/>
          <a:lstStyle>
            <a:lvl1pPr marL="225425" indent="-225425">
              <a:lnSpc>
                <a:spcPts val="4200"/>
              </a:lnSpc>
              <a:spcAft>
                <a:spcPts val="0"/>
              </a:spcAft>
              <a:buNone/>
              <a:defRPr sz="3800" kern="400" baseline="0">
                <a:solidFill>
                  <a:schemeClr val="bg1"/>
                </a:solidFill>
                <a:latin typeface="Georgia" panose="02040502050405020303" pitchFamily="18" charset="0"/>
              </a:defRPr>
            </a:lvl1pPr>
            <a:lvl2pPr marL="274320" indent="0">
              <a:lnSpc>
                <a:spcPts val="3600"/>
              </a:lnSpc>
              <a:spcBef>
                <a:spcPts val="0"/>
              </a:spcBef>
              <a:spcAft>
                <a:spcPts val="0"/>
              </a:spcAft>
              <a:buNone/>
              <a:defRPr sz="3200">
                <a:solidFill>
                  <a:schemeClr val="tx1"/>
                </a:solidFill>
                <a:latin typeface="Arial Black" panose="020B0A04020102020204" pitchFamily="34" charset="0"/>
              </a:defRPr>
            </a:lvl2pPr>
            <a:lvl3pPr marL="548640" indent="0">
              <a:lnSpc>
                <a:spcPts val="3600"/>
              </a:lnSpc>
              <a:spcAft>
                <a:spcPts val="0"/>
              </a:spcAft>
              <a:buNone/>
              <a:defRPr sz="3200">
                <a:solidFill>
                  <a:schemeClr val="tx1"/>
                </a:solidFill>
                <a:latin typeface="Arial Black" panose="020B0A04020102020204" pitchFamily="34" charset="0"/>
              </a:defRPr>
            </a:lvl3pPr>
            <a:lvl4pPr marL="822960" indent="0">
              <a:buNone/>
              <a:defRPr/>
            </a:lvl4pPr>
            <a:lvl5pPr marL="1097280" indent="0">
              <a:buNone/>
              <a:defRPr/>
            </a:lvl5pPr>
          </a:lstStyle>
          <a:p>
            <a:pPr lvl="0"/>
            <a:r>
              <a:rPr lang="en-US" dirty="0"/>
              <a:t>“Click here to enter quote text. Enter the first quote mark and then the text. The following lines of text will indent automatically.”</a:t>
            </a:r>
          </a:p>
        </p:txBody>
      </p:sp>
      <p:sp>
        <p:nvSpPr>
          <p:cNvPr id="13" name="Text Placeholder 12"/>
          <p:cNvSpPr>
            <a:spLocks noGrp="1"/>
          </p:cNvSpPr>
          <p:nvPr>
            <p:ph type="body" sz="quarter" idx="11" hasCustomPrompt="1"/>
          </p:nvPr>
        </p:nvSpPr>
        <p:spPr>
          <a:xfrm>
            <a:off x="576072" y="5029200"/>
            <a:ext cx="5065776" cy="219456"/>
          </a:xfrm>
        </p:spPr>
        <p:txBody>
          <a:bodyPr/>
          <a:lstStyle>
            <a:lvl1pPr marL="0" indent="0">
              <a:lnSpc>
                <a:spcPct val="100000"/>
              </a:lnSpc>
              <a:spcAft>
                <a:spcPts val="0"/>
              </a:spcAft>
              <a:buNone/>
              <a:defRPr sz="1400" b="1" kern="400" baseline="0">
                <a:solidFill>
                  <a:schemeClr val="bg1"/>
                </a:solidFill>
                <a:latin typeface="+mn-lt"/>
              </a:defRPr>
            </a:lvl1pPr>
          </a:lstStyle>
          <a:p>
            <a:pPr lvl="0"/>
            <a:r>
              <a:rPr lang="en-US" dirty="0"/>
              <a:t>Click to enter Source Name</a:t>
            </a:r>
          </a:p>
        </p:txBody>
      </p:sp>
      <p:sp>
        <p:nvSpPr>
          <p:cNvPr id="7" name="Text Placeholder 12">
            <a:extLst>
              <a:ext uri="{FF2B5EF4-FFF2-40B4-BE49-F238E27FC236}">
                <a16:creationId xmlns:a16="http://schemas.microsoft.com/office/drawing/2014/main" id="{74E009F0-E8BB-4115-9C50-FE3EAFA7DCEA}"/>
              </a:ext>
            </a:extLst>
          </p:cNvPr>
          <p:cNvSpPr>
            <a:spLocks noGrp="1"/>
          </p:cNvSpPr>
          <p:nvPr>
            <p:ph type="body" sz="quarter" idx="12" hasCustomPrompt="1"/>
          </p:nvPr>
        </p:nvSpPr>
        <p:spPr>
          <a:xfrm>
            <a:off x="576072" y="5239512"/>
            <a:ext cx="5065776" cy="731520"/>
          </a:xfrm>
        </p:spPr>
        <p:txBody>
          <a:bodyPr/>
          <a:lstStyle>
            <a:lvl1pPr marL="0" indent="0">
              <a:lnSpc>
                <a:spcPct val="100000"/>
              </a:lnSpc>
              <a:spcAft>
                <a:spcPts val="0"/>
              </a:spcAft>
              <a:buNone/>
              <a:defRPr sz="1400" b="0" i="1" kern="400" baseline="0">
                <a:solidFill>
                  <a:schemeClr val="bg1"/>
                </a:solidFill>
                <a:latin typeface="+mn-lt"/>
              </a:defRPr>
            </a:lvl1pPr>
          </a:lstStyle>
          <a:p>
            <a:pPr lvl="0"/>
            <a:r>
              <a:rPr lang="en-US" dirty="0"/>
              <a:t>Click to enter source information.</a:t>
            </a:r>
            <a:br>
              <a:rPr lang="en-US" dirty="0"/>
            </a:br>
            <a:r>
              <a:rPr lang="en-US" dirty="0"/>
              <a:t>If needed, raise or lower the Source Name and Information to adjust for the amount of quote text. </a:t>
            </a:r>
          </a:p>
        </p:txBody>
      </p:sp>
      <p:sp>
        <p:nvSpPr>
          <p:cNvPr id="6" name="Picture Placeholder 8">
            <a:extLst>
              <a:ext uri="{FF2B5EF4-FFF2-40B4-BE49-F238E27FC236}">
                <a16:creationId xmlns:a16="http://schemas.microsoft.com/office/drawing/2014/main" id="{AF8EF799-A677-4F49-95AE-2E237AA9873B}"/>
              </a:ext>
            </a:extLst>
          </p:cNvPr>
          <p:cNvSpPr>
            <a:spLocks noGrp="1"/>
          </p:cNvSpPr>
          <p:nvPr>
            <p:ph type="pic" sz="quarter" idx="13" hasCustomPrompt="1"/>
          </p:nvPr>
        </p:nvSpPr>
        <p:spPr>
          <a:xfrm>
            <a:off x="6211614" y="0"/>
            <a:ext cx="5980386" cy="5980176"/>
          </a:xfrm>
          <a:solidFill>
            <a:schemeClr val="tx2"/>
          </a:solidFill>
        </p:spPr>
        <p:txBody>
          <a:bodyPr lIns="548640" tIns="2194560" rIns="0"/>
          <a:lstStyle>
            <a:lvl1pPr marL="0" indent="0">
              <a:spcAft>
                <a:spcPts val="0"/>
              </a:spcAft>
              <a:buNone/>
              <a:defRPr sz="3200" b="1" cap="all" baseline="0">
                <a:solidFill>
                  <a:srgbClr val="FF289F"/>
                </a:solidFill>
              </a:defRPr>
            </a:lvl1pPr>
          </a:lstStyle>
          <a:p>
            <a:r>
              <a:rPr lang="en-US" dirty="0"/>
              <a:t>Click icon</a:t>
            </a:r>
            <a:br>
              <a:rPr lang="en-US" dirty="0"/>
            </a:br>
            <a:r>
              <a:rPr lang="en-US" dirty="0"/>
              <a:t>To insert</a:t>
            </a:r>
            <a:br>
              <a:rPr lang="en-US" dirty="0"/>
            </a:br>
            <a:r>
              <a:rPr lang="en-US" dirty="0"/>
              <a:t>image</a:t>
            </a:r>
          </a:p>
        </p:txBody>
      </p:sp>
    </p:spTree>
    <p:extLst>
      <p:ext uri="{BB962C8B-B14F-4D97-AF65-F5344CB8AC3E}">
        <p14:creationId xmlns:p14="http://schemas.microsoft.com/office/powerpoint/2010/main" val="421386861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Quote - Dark Burgundy">
    <p:bg>
      <p:bgPr>
        <a:solidFill>
          <a:schemeClr val="accent3"/>
        </a:solidFill>
        <a:effectLst/>
      </p:bgPr>
    </p:bg>
    <p:spTree>
      <p:nvGrpSpPr>
        <p:cNvPr id="1" name=""/>
        <p:cNvGrpSpPr/>
        <p:nvPr/>
      </p:nvGrpSpPr>
      <p:grpSpPr>
        <a:xfrm>
          <a:off x="0" y="0"/>
          <a:ext cx="0" cy="0"/>
          <a:chOff x="0" y="0"/>
          <a:chExt cx="0" cy="0"/>
        </a:xfrm>
      </p:grpSpPr>
      <p:sp>
        <p:nvSpPr>
          <p:cNvPr id="11" name="Text Placeholder 10"/>
          <p:cNvSpPr>
            <a:spLocks noGrp="1"/>
          </p:cNvSpPr>
          <p:nvPr>
            <p:ph type="body" sz="quarter" idx="10" hasCustomPrompt="1"/>
          </p:nvPr>
        </p:nvSpPr>
        <p:spPr>
          <a:xfrm>
            <a:off x="370242" y="457204"/>
            <a:ext cx="8961120" cy="3505196"/>
          </a:xfrm>
        </p:spPr>
        <p:txBody>
          <a:bodyPr anchor="t" anchorCtr="0"/>
          <a:lstStyle>
            <a:lvl1pPr marL="225425" indent="-225425">
              <a:lnSpc>
                <a:spcPts val="5400"/>
              </a:lnSpc>
              <a:spcAft>
                <a:spcPts val="0"/>
              </a:spcAft>
              <a:buNone/>
              <a:defRPr sz="4600" kern="400" baseline="0">
                <a:solidFill>
                  <a:schemeClr val="bg1"/>
                </a:solidFill>
                <a:latin typeface="Georgia" panose="02040502050405020303" pitchFamily="18" charset="0"/>
              </a:defRPr>
            </a:lvl1pPr>
            <a:lvl2pPr marL="274320" indent="0">
              <a:lnSpc>
                <a:spcPts val="3600"/>
              </a:lnSpc>
              <a:spcBef>
                <a:spcPts val="0"/>
              </a:spcBef>
              <a:spcAft>
                <a:spcPts val="0"/>
              </a:spcAft>
              <a:buNone/>
              <a:defRPr sz="3200">
                <a:solidFill>
                  <a:schemeClr val="tx1"/>
                </a:solidFill>
                <a:latin typeface="Arial Black" panose="020B0A04020102020204" pitchFamily="34" charset="0"/>
              </a:defRPr>
            </a:lvl2pPr>
            <a:lvl3pPr marL="548640" indent="0">
              <a:lnSpc>
                <a:spcPts val="3600"/>
              </a:lnSpc>
              <a:spcAft>
                <a:spcPts val="0"/>
              </a:spcAft>
              <a:buNone/>
              <a:defRPr sz="3200">
                <a:solidFill>
                  <a:schemeClr val="tx1"/>
                </a:solidFill>
                <a:latin typeface="Arial Black" panose="020B0A04020102020204" pitchFamily="34" charset="0"/>
              </a:defRPr>
            </a:lvl3pPr>
            <a:lvl4pPr marL="822960" indent="0">
              <a:buNone/>
              <a:defRPr/>
            </a:lvl4pPr>
            <a:lvl5pPr marL="1097280" indent="0">
              <a:buNone/>
              <a:defRPr/>
            </a:lvl5pPr>
          </a:lstStyle>
          <a:p>
            <a:pPr lvl="0"/>
            <a:r>
              <a:rPr lang="en-US" dirty="0"/>
              <a:t>“Click here to enter quote text. Enter the first quote mark, the text, and end with the last quote mark. The lines of text will indent automatically.”</a:t>
            </a:r>
          </a:p>
        </p:txBody>
      </p:sp>
      <p:sp>
        <p:nvSpPr>
          <p:cNvPr id="13" name="Text Placeholder 12"/>
          <p:cNvSpPr>
            <a:spLocks noGrp="1"/>
          </p:cNvSpPr>
          <p:nvPr>
            <p:ph type="body" sz="quarter" idx="11" hasCustomPrompt="1"/>
          </p:nvPr>
        </p:nvSpPr>
        <p:spPr>
          <a:xfrm>
            <a:off x="576072" y="4545120"/>
            <a:ext cx="5065776" cy="219456"/>
          </a:xfrm>
        </p:spPr>
        <p:txBody>
          <a:bodyPr/>
          <a:lstStyle>
            <a:lvl1pPr marL="0" indent="0">
              <a:lnSpc>
                <a:spcPct val="100000"/>
              </a:lnSpc>
              <a:spcAft>
                <a:spcPts val="0"/>
              </a:spcAft>
              <a:buNone/>
              <a:defRPr sz="1400" b="1" kern="400" baseline="0">
                <a:solidFill>
                  <a:schemeClr val="bg1"/>
                </a:solidFill>
                <a:latin typeface="+mn-lt"/>
              </a:defRPr>
            </a:lvl1pPr>
          </a:lstStyle>
          <a:p>
            <a:pPr lvl="0"/>
            <a:r>
              <a:rPr lang="en-US" dirty="0"/>
              <a:t>Click to enter Source Name</a:t>
            </a:r>
          </a:p>
        </p:txBody>
      </p:sp>
      <p:sp>
        <p:nvSpPr>
          <p:cNvPr id="7" name="Text Placeholder 12">
            <a:extLst>
              <a:ext uri="{FF2B5EF4-FFF2-40B4-BE49-F238E27FC236}">
                <a16:creationId xmlns:a16="http://schemas.microsoft.com/office/drawing/2014/main" id="{74E009F0-E8BB-4115-9C50-FE3EAFA7DCEA}"/>
              </a:ext>
            </a:extLst>
          </p:cNvPr>
          <p:cNvSpPr>
            <a:spLocks noGrp="1"/>
          </p:cNvSpPr>
          <p:nvPr>
            <p:ph type="body" sz="quarter" idx="12" hasCustomPrompt="1"/>
          </p:nvPr>
        </p:nvSpPr>
        <p:spPr>
          <a:xfrm>
            <a:off x="576072" y="4754880"/>
            <a:ext cx="5065776" cy="731520"/>
          </a:xfrm>
        </p:spPr>
        <p:txBody>
          <a:bodyPr/>
          <a:lstStyle>
            <a:lvl1pPr marL="0" indent="0">
              <a:lnSpc>
                <a:spcPct val="100000"/>
              </a:lnSpc>
              <a:spcAft>
                <a:spcPts val="0"/>
              </a:spcAft>
              <a:buNone/>
              <a:defRPr sz="1400" b="0" i="1" kern="400" baseline="0">
                <a:solidFill>
                  <a:schemeClr val="bg1"/>
                </a:solidFill>
                <a:latin typeface="+mn-lt"/>
              </a:defRPr>
            </a:lvl1pPr>
          </a:lstStyle>
          <a:p>
            <a:pPr lvl="0"/>
            <a:r>
              <a:rPr lang="en-US" dirty="0"/>
              <a:t>Click to enter source information.</a:t>
            </a:r>
            <a:br>
              <a:rPr lang="en-US" dirty="0"/>
            </a:br>
            <a:r>
              <a:rPr lang="en-US" dirty="0"/>
              <a:t>If needed, raise or lower the Source Name and Information to adjust for the amount of quote text. </a:t>
            </a:r>
          </a:p>
        </p:txBody>
      </p:sp>
    </p:spTree>
    <p:extLst>
      <p:ext uri="{BB962C8B-B14F-4D97-AF65-F5344CB8AC3E}">
        <p14:creationId xmlns:p14="http://schemas.microsoft.com/office/powerpoint/2010/main" val="355049099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Quote - Burgundy">
    <p:bg>
      <p:bgPr>
        <a:solidFill>
          <a:schemeClr val="accent1"/>
        </a:solidFill>
        <a:effectLst/>
      </p:bgPr>
    </p:bg>
    <p:spTree>
      <p:nvGrpSpPr>
        <p:cNvPr id="1" name=""/>
        <p:cNvGrpSpPr/>
        <p:nvPr/>
      </p:nvGrpSpPr>
      <p:grpSpPr>
        <a:xfrm>
          <a:off x="0" y="0"/>
          <a:ext cx="0" cy="0"/>
          <a:chOff x="0" y="0"/>
          <a:chExt cx="0" cy="0"/>
        </a:xfrm>
      </p:grpSpPr>
      <p:sp>
        <p:nvSpPr>
          <p:cNvPr id="11" name="Text Placeholder 10"/>
          <p:cNvSpPr>
            <a:spLocks noGrp="1"/>
          </p:cNvSpPr>
          <p:nvPr>
            <p:ph type="body" sz="quarter" idx="10" hasCustomPrompt="1"/>
          </p:nvPr>
        </p:nvSpPr>
        <p:spPr>
          <a:xfrm>
            <a:off x="370242" y="457204"/>
            <a:ext cx="8961120" cy="3505196"/>
          </a:xfrm>
        </p:spPr>
        <p:txBody>
          <a:bodyPr anchor="t" anchorCtr="0"/>
          <a:lstStyle>
            <a:lvl1pPr marL="225425" indent="-225425">
              <a:lnSpc>
                <a:spcPts val="5400"/>
              </a:lnSpc>
              <a:spcAft>
                <a:spcPts val="0"/>
              </a:spcAft>
              <a:buNone/>
              <a:defRPr sz="4600" kern="400" baseline="0">
                <a:solidFill>
                  <a:schemeClr val="bg1"/>
                </a:solidFill>
                <a:latin typeface="Georgia" panose="02040502050405020303" pitchFamily="18" charset="0"/>
              </a:defRPr>
            </a:lvl1pPr>
            <a:lvl2pPr marL="274320" indent="0">
              <a:lnSpc>
                <a:spcPts val="3600"/>
              </a:lnSpc>
              <a:spcBef>
                <a:spcPts val="0"/>
              </a:spcBef>
              <a:spcAft>
                <a:spcPts val="0"/>
              </a:spcAft>
              <a:buNone/>
              <a:defRPr sz="3200">
                <a:solidFill>
                  <a:schemeClr val="tx1"/>
                </a:solidFill>
                <a:latin typeface="Arial Black" panose="020B0A04020102020204" pitchFamily="34" charset="0"/>
              </a:defRPr>
            </a:lvl2pPr>
            <a:lvl3pPr marL="548640" indent="0">
              <a:lnSpc>
                <a:spcPts val="3600"/>
              </a:lnSpc>
              <a:spcAft>
                <a:spcPts val="0"/>
              </a:spcAft>
              <a:buNone/>
              <a:defRPr sz="3200">
                <a:solidFill>
                  <a:schemeClr val="tx1"/>
                </a:solidFill>
                <a:latin typeface="Arial Black" panose="020B0A04020102020204" pitchFamily="34" charset="0"/>
              </a:defRPr>
            </a:lvl3pPr>
            <a:lvl4pPr marL="822960" indent="0">
              <a:buNone/>
              <a:defRPr/>
            </a:lvl4pPr>
            <a:lvl5pPr marL="1097280" indent="0">
              <a:buNone/>
              <a:defRPr/>
            </a:lvl5pPr>
          </a:lstStyle>
          <a:p>
            <a:pPr lvl="0"/>
            <a:r>
              <a:rPr lang="en-US" dirty="0"/>
              <a:t>“Click here to enter quote text. Enter the first quote mark, the text, and end with the last quote mark. The lines of text will indent automatically.”</a:t>
            </a:r>
          </a:p>
        </p:txBody>
      </p:sp>
      <p:sp>
        <p:nvSpPr>
          <p:cNvPr id="13" name="Text Placeholder 12"/>
          <p:cNvSpPr>
            <a:spLocks noGrp="1"/>
          </p:cNvSpPr>
          <p:nvPr>
            <p:ph type="body" sz="quarter" idx="11" hasCustomPrompt="1"/>
          </p:nvPr>
        </p:nvSpPr>
        <p:spPr>
          <a:xfrm>
            <a:off x="576072" y="4545120"/>
            <a:ext cx="5065776" cy="219456"/>
          </a:xfrm>
        </p:spPr>
        <p:txBody>
          <a:bodyPr/>
          <a:lstStyle>
            <a:lvl1pPr marL="0" indent="0">
              <a:lnSpc>
                <a:spcPct val="100000"/>
              </a:lnSpc>
              <a:spcAft>
                <a:spcPts val="0"/>
              </a:spcAft>
              <a:buNone/>
              <a:defRPr sz="1400" b="1" kern="400" baseline="0">
                <a:solidFill>
                  <a:schemeClr val="bg1"/>
                </a:solidFill>
                <a:latin typeface="+mn-lt"/>
              </a:defRPr>
            </a:lvl1pPr>
          </a:lstStyle>
          <a:p>
            <a:pPr lvl="0"/>
            <a:r>
              <a:rPr lang="en-US" dirty="0"/>
              <a:t>Click to enter Source Name</a:t>
            </a:r>
          </a:p>
        </p:txBody>
      </p:sp>
      <p:sp>
        <p:nvSpPr>
          <p:cNvPr id="7" name="Text Placeholder 12">
            <a:extLst>
              <a:ext uri="{FF2B5EF4-FFF2-40B4-BE49-F238E27FC236}">
                <a16:creationId xmlns:a16="http://schemas.microsoft.com/office/drawing/2014/main" id="{74E009F0-E8BB-4115-9C50-FE3EAFA7DCEA}"/>
              </a:ext>
            </a:extLst>
          </p:cNvPr>
          <p:cNvSpPr>
            <a:spLocks noGrp="1"/>
          </p:cNvSpPr>
          <p:nvPr>
            <p:ph type="body" sz="quarter" idx="12" hasCustomPrompt="1"/>
          </p:nvPr>
        </p:nvSpPr>
        <p:spPr>
          <a:xfrm>
            <a:off x="576072" y="4754880"/>
            <a:ext cx="5065776" cy="731520"/>
          </a:xfrm>
        </p:spPr>
        <p:txBody>
          <a:bodyPr/>
          <a:lstStyle>
            <a:lvl1pPr marL="0" indent="0">
              <a:lnSpc>
                <a:spcPct val="100000"/>
              </a:lnSpc>
              <a:spcAft>
                <a:spcPts val="0"/>
              </a:spcAft>
              <a:buNone/>
              <a:defRPr sz="1400" b="0" i="1" kern="400" baseline="0">
                <a:solidFill>
                  <a:schemeClr val="bg1"/>
                </a:solidFill>
                <a:latin typeface="+mn-lt"/>
              </a:defRPr>
            </a:lvl1pPr>
          </a:lstStyle>
          <a:p>
            <a:pPr lvl="0"/>
            <a:r>
              <a:rPr lang="en-US" dirty="0"/>
              <a:t>Click to enter source information.</a:t>
            </a:r>
            <a:br>
              <a:rPr lang="en-US" dirty="0"/>
            </a:br>
            <a:r>
              <a:rPr lang="en-US" dirty="0"/>
              <a:t>If needed, raise or lower the Source Name and Information to adjust for the amount of quote text. </a:t>
            </a:r>
          </a:p>
        </p:txBody>
      </p:sp>
    </p:spTree>
    <p:extLst>
      <p:ext uri="{BB962C8B-B14F-4D97-AF65-F5344CB8AC3E}">
        <p14:creationId xmlns:p14="http://schemas.microsoft.com/office/powerpoint/2010/main" val="424408634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Quote - Red">
    <p:bg>
      <p:bgPr>
        <a:solidFill>
          <a:schemeClr val="accent4"/>
        </a:solidFill>
        <a:effectLst/>
      </p:bgPr>
    </p:bg>
    <p:spTree>
      <p:nvGrpSpPr>
        <p:cNvPr id="1" name=""/>
        <p:cNvGrpSpPr/>
        <p:nvPr/>
      </p:nvGrpSpPr>
      <p:grpSpPr>
        <a:xfrm>
          <a:off x="0" y="0"/>
          <a:ext cx="0" cy="0"/>
          <a:chOff x="0" y="0"/>
          <a:chExt cx="0" cy="0"/>
        </a:xfrm>
      </p:grpSpPr>
      <p:sp>
        <p:nvSpPr>
          <p:cNvPr id="11" name="Text Placeholder 10"/>
          <p:cNvSpPr>
            <a:spLocks noGrp="1"/>
          </p:cNvSpPr>
          <p:nvPr>
            <p:ph type="body" sz="quarter" idx="10" hasCustomPrompt="1"/>
          </p:nvPr>
        </p:nvSpPr>
        <p:spPr>
          <a:xfrm>
            <a:off x="370242" y="457204"/>
            <a:ext cx="8961120" cy="3505196"/>
          </a:xfrm>
        </p:spPr>
        <p:txBody>
          <a:bodyPr anchor="t" anchorCtr="0"/>
          <a:lstStyle>
            <a:lvl1pPr marL="225425" indent="-225425">
              <a:lnSpc>
                <a:spcPts val="5400"/>
              </a:lnSpc>
              <a:spcAft>
                <a:spcPts val="0"/>
              </a:spcAft>
              <a:buNone/>
              <a:defRPr sz="4600" kern="400" baseline="0">
                <a:solidFill>
                  <a:schemeClr val="bg1"/>
                </a:solidFill>
                <a:latin typeface="Georgia" panose="02040502050405020303" pitchFamily="18" charset="0"/>
              </a:defRPr>
            </a:lvl1pPr>
            <a:lvl2pPr marL="274320" indent="0">
              <a:lnSpc>
                <a:spcPts val="3600"/>
              </a:lnSpc>
              <a:spcBef>
                <a:spcPts val="0"/>
              </a:spcBef>
              <a:spcAft>
                <a:spcPts val="0"/>
              </a:spcAft>
              <a:buNone/>
              <a:defRPr sz="3200">
                <a:solidFill>
                  <a:schemeClr val="tx1"/>
                </a:solidFill>
                <a:latin typeface="Arial Black" panose="020B0A04020102020204" pitchFamily="34" charset="0"/>
              </a:defRPr>
            </a:lvl2pPr>
            <a:lvl3pPr marL="548640" indent="0">
              <a:lnSpc>
                <a:spcPts val="3600"/>
              </a:lnSpc>
              <a:spcAft>
                <a:spcPts val="0"/>
              </a:spcAft>
              <a:buNone/>
              <a:defRPr sz="3200">
                <a:solidFill>
                  <a:schemeClr val="tx1"/>
                </a:solidFill>
                <a:latin typeface="Arial Black" panose="020B0A04020102020204" pitchFamily="34" charset="0"/>
              </a:defRPr>
            </a:lvl3pPr>
            <a:lvl4pPr marL="822960" indent="0">
              <a:buNone/>
              <a:defRPr/>
            </a:lvl4pPr>
            <a:lvl5pPr marL="1097280" indent="0">
              <a:buNone/>
              <a:defRPr/>
            </a:lvl5pPr>
          </a:lstStyle>
          <a:p>
            <a:pPr lvl="0"/>
            <a:r>
              <a:rPr lang="en-US" dirty="0"/>
              <a:t>“Click here to enter quote text. Enter the first quote mark, the text, and end with the last quote mark. The lines of text will indent automatically.”</a:t>
            </a:r>
          </a:p>
        </p:txBody>
      </p:sp>
      <p:sp>
        <p:nvSpPr>
          <p:cNvPr id="13" name="Text Placeholder 12"/>
          <p:cNvSpPr>
            <a:spLocks noGrp="1"/>
          </p:cNvSpPr>
          <p:nvPr>
            <p:ph type="body" sz="quarter" idx="11" hasCustomPrompt="1"/>
          </p:nvPr>
        </p:nvSpPr>
        <p:spPr>
          <a:xfrm>
            <a:off x="576072" y="4545120"/>
            <a:ext cx="5065776" cy="219456"/>
          </a:xfrm>
        </p:spPr>
        <p:txBody>
          <a:bodyPr/>
          <a:lstStyle>
            <a:lvl1pPr marL="0" indent="0">
              <a:lnSpc>
                <a:spcPct val="100000"/>
              </a:lnSpc>
              <a:spcAft>
                <a:spcPts val="0"/>
              </a:spcAft>
              <a:buNone/>
              <a:defRPr sz="1400" b="1" kern="400" baseline="0">
                <a:solidFill>
                  <a:schemeClr val="bg1"/>
                </a:solidFill>
                <a:latin typeface="+mn-lt"/>
              </a:defRPr>
            </a:lvl1pPr>
          </a:lstStyle>
          <a:p>
            <a:pPr lvl="0"/>
            <a:r>
              <a:rPr lang="en-US" dirty="0"/>
              <a:t>Click to enter Source Name</a:t>
            </a:r>
          </a:p>
        </p:txBody>
      </p:sp>
      <p:sp>
        <p:nvSpPr>
          <p:cNvPr id="7" name="Text Placeholder 12">
            <a:extLst>
              <a:ext uri="{FF2B5EF4-FFF2-40B4-BE49-F238E27FC236}">
                <a16:creationId xmlns:a16="http://schemas.microsoft.com/office/drawing/2014/main" id="{74E009F0-E8BB-4115-9C50-FE3EAFA7DCEA}"/>
              </a:ext>
            </a:extLst>
          </p:cNvPr>
          <p:cNvSpPr>
            <a:spLocks noGrp="1"/>
          </p:cNvSpPr>
          <p:nvPr>
            <p:ph type="body" sz="quarter" idx="12" hasCustomPrompt="1"/>
          </p:nvPr>
        </p:nvSpPr>
        <p:spPr>
          <a:xfrm>
            <a:off x="576072" y="4754880"/>
            <a:ext cx="5065776" cy="731520"/>
          </a:xfrm>
        </p:spPr>
        <p:txBody>
          <a:bodyPr/>
          <a:lstStyle>
            <a:lvl1pPr marL="0" indent="0">
              <a:lnSpc>
                <a:spcPct val="100000"/>
              </a:lnSpc>
              <a:spcAft>
                <a:spcPts val="0"/>
              </a:spcAft>
              <a:buNone/>
              <a:defRPr sz="1400" b="0" i="1" kern="400" baseline="0">
                <a:solidFill>
                  <a:schemeClr val="bg1"/>
                </a:solidFill>
                <a:latin typeface="+mn-lt"/>
              </a:defRPr>
            </a:lvl1pPr>
          </a:lstStyle>
          <a:p>
            <a:pPr lvl="0"/>
            <a:r>
              <a:rPr lang="en-US" dirty="0"/>
              <a:t>Click to enter source information.</a:t>
            </a:r>
            <a:br>
              <a:rPr lang="en-US" dirty="0"/>
            </a:br>
            <a:r>
              <a:rPr lang="en-US" dirty="0"/>
              <a:t>If needed, raise or lower the Source Name and Information to adjust for the amount of quote text. </a:t>
            </a:r>
          </a:p>
        </p:txBody>
      </p:sp>
    </p:spTree>
    <p:extLst>
      <p:ext uri="{BB962C8B-B14F-4D97-AF65-F5344CB8AC3E}">
        <p14:creationId xmlns:p14="http://schemas.microsoft.com/office/powerpoint/2010/main" val="15323876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ext, 1-Colum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39281A-2BCE-4D6B-A00B-5DA2B4685D92}"/>
              </a:ext>
            </a:extLst>
          </p:cNvPr>
          <p:cNvSpPr>
            <a:spLocks noGrp="1"/>
          </p:cNvSpPr>
          <p:nvPr>
            <p:ph type="title" hasCustomPrompt="1"/>
          </p:nvPr>
        </p:nvSpPr>
        <p:spPr/>
        <p:txBody>
          <a:bodyPr/>
          <a:lstStyle>
            <a:lvl1pPr>
              <a:defRPr/>
            </a:lvl1pPr>
          </a:lstStyle>
          <a:p>
            <a:r>
              <a:rPr lang="en-US" dirty="0"/>
              <a:t>Click to enter title</a:t>
            </a:r>
          </a:p>
        </p:txBody>
      </p:sp>
      <p:sp>
        <p:nvSpPr>
          <p:cNvPr id="5" name="Text Placeholder 4">
            <a:extLst>
              <a:ext uri="{FF2B5EF4-FFF2-40B4-BE49-F238E27FC236}">
                <a16:creationId xmlns:a16="http://schemas.microsoft.com/office/drawing/2014/main" id="{664AB181-634A-49C4-9E92-2346D7A156F4}"/>
              </a:ext>
            </a:extLst>
          </p:cNvPr>
          <p:cNvSpPr>
            <a:spLocks noGrp="1"/>
          </p:cNvSpPr>
          <p:nvPr>
            <p:ph type="body" sz="quarter" idx="10" hasCustomPrompt="1"/>
          </p:nvPr>
        </p:nvSpPr>
        <p:spPr>
          <a:xfrm>
            <a:off x="571500" y="1097280"/>
            <a:ext cx="11036808" cy="274320"/>
          </a:xfrm>
        </p:spPr>
        <p:txBody>
          <a:bodyPr/>
          <a:lstStyle>
            <a:lvl1pPr marL="0" indent="0">
              <a:spcAft>
                <a:spcPts val="0"/>
              </a:spcAft>
              <a:buNone/>
              <a:defRPr b="1">
                <a:latin typeface="Georgia" panose="02040502050405020303" pitchFamily="18" charset="0"/>
              </a:defRPr>
            </a:lvl1pPr>
          </a:lstStyle>
          <a:p>
            <a:pPr lvl="0"/>
            <a:r>
              <a:rPr lang="en-US" dirty="0"/>
              <a:t>Click to enter subtitle</a:t>
            </a:r>
          </a:p>
        </p:txBody>
      </p:sp>
      <p:sp>
        <p:nvSpPr>
          <p:cNvPr id="7" name="Text Placeholder 6">
            <a:extLst>
              <a:ext uri="{FF2B5EF4-FFF2-40B4-BE49-F238E27FC236}">
                <a16:creationId xmlns:a16="http://schemas.microsoft.com/office/drawing/2014/main" id="{D1F3F074-8632-4ABC-BE41-5C5BBEFC79AD}"/>
              </a:ext>
            </a:extLst>
          </p:cNvPr>
          <p:cNvSpPr>
            <a:spLocks noGrp="1"/>
          </p:cNvSpPr>
          <p:nvPr>
            <p:ph type="body" sz="quarter" idx="11" hasCustomPrompt="1"/>
          </p:nvPr>
        </p:nvSpPr>
        <p:spPr>
          <a:xfrm>
            <a:off x="571500" y="2002536"/>
            <a:ext cx="6748272" cy="4206240"/>
          </a:xfrm>
        </p:spPr>
        <p:txBody>
          <a:bodyPr/>
          <a:lstStyle>
            <a:lvl1pPr>
              <a:spcAft>
                <a:spcPts val="800"/>
              </a:spcAft>
              <a:defRPr/>
            </a:lvl1pPr>
            <a:lvl2pPr>
              <a:spcAft>
                <a:spcPts val="800"/>
              </a:spcAft>
              <a:defRPr/>
            </a:lvl2pPr>
            <a:lvl3pPr>
              <a:spcAft>
                <a:spcPts val="800"/>
              </a:spcAft>
              <a:defRPr/>
            </a:lvl3pPr>
            <a:lvl4pPr marL="685800" indent="0">
              <a:spcAft>
                <a:spcPts val="800"/>
              </a:spcAft>
              <a:buNone/>
              <a:defRPr/>
            </a:lvl4pPr>
            <a:lvl5pPr>
              <a:spcAft>
                <a:spcPts val="800"/>
              </a:spcAft>
              <a:defRPr/>
            </a:lvl5pPr>
          </a:lstStyle>
          <a:p>
            <a:pPr lvl="0"/>
            <a:r>
              <a:rPr lang="en-US" dirty="0"/>
              <a:t>Click to enter text</a:t>
            </a:r>
          </a:p>
          <a:p>
            <a:pPr lvl="1"/>
            <a:r>
              <a:rPr lang="en-US" dirty="0"/>
              <a:t>Second level</a:t>
            </a:r>
          </a:p>
          <a:p>
            <a:pPr lvl="2"/>
            <a:r>
              <a:rPr lang="en-US" dirty="0"/>
              <a:t>Third level</a:t>
            </a:r>
          </a:p>
        </p:txBody>
      </p:sp>
    </p:spTree>
    <p:extLst>
      <p:ext uri="{BB962C8B-B14F-4D97-AF65-F5344CB8AC3E}">
        <p14:creationId xmlns:p14="http://schemas.microsoft.com/office/powerpoint/2010/main" val="83601996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ext, 2-Column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39281A-2BCE-4D6B-A00B-5DA2B4685D92}"/>
              </a:ext>
            </a:extLst>
          </p:cNvPr>
          <p:cNvSpPr>
            <a:spLocks noGrp="1"/>
          </p:cNvSpPr>
          <p:nvPr>
            <p:ph type="title" hasCustomPrompt="1"/>
          </p:nvPr>
        </p:nvSpPr>
        <p:spPr/>
        <p:txBody>
          <a:bodyPr/>
          <a:lstStyle>
            <a:lvl1pPr>
              <a:defRPr/>
            </a:lvl1pPr>
          </a:lstStyle>
          <a:p>
            <a:r>
              <a:rPr lang="en-US" dirty="0"/>
              <a:t>Click to enter title</a:t>
            </a:r>
          </a:p>
        </p:txBody>
      </p:sp>
      <p:sp>
        <p:nvSpPr>
          <p:cNvPr id="5" name="Text Placeholder 4">
            <a:extLst>
              <a:ext uri="{FF2B5EF4-FFF2-40B4-BE49-F238E27FC236}">
                <a16:creationId xmlns:a16="http://schemas.microsoft.com/office/drawing/2014/main" id="{664AB181-634A-49C4-9E92-2346D7A156F4}"/>
              </a:ext>
            </a:extLst>
          </p:cNvPr>
          <p:cNvSpPr>
            <a:spLocks noGrp="1"/>
          </p:cNvSpPr>
          <p:nvPr>
            <p:ph type="body" sz="quarter" idx="10" hasCustomPrompt="1"/>
          </p:nvPr>
        </p:nvSpPr>
        <p:spPr>
          <a:xfrm>
            <a:off x="571500" y="1097280"/>
            <a:ext cx="11036808" cy="274320"/>
          </a:xfrm>
        </p:spPr>
        <p:txBody>
          <a:bodyPr/>
          <a:lstStyle>
            <a:lvl1pPr marL="0" indent="0">
              <a:spcAft>
                <a:spcPts val="0"/>
              </a:spcAft>
              <a:buNone/>
              <a:defRPr b="1">
                <a:latin typeface="Georgia" panose="02040502050405020303" pitchFamily="18" charset="0"/>
              </a:defRPr>
            </a:lvl1pPr>
          </a:lstStyle>
          <a:p>
            <a:pPr lvl="0"/>
            <a:r>
              <a:rPr lang="en-US" dirty="0"/>
              <a:t>Click to enter subtitle</a:t>
            </a:r>
          </a:p>
        </p:txBody>
      </p:sp>
      <p:sp>
        <p:nvSpPr>
          <p:cNvPr id="7" name="Text Placeholder 6">
            <a:extLst>
              <a:ext uri="{FF2B5EF4-FFF2-40B4-BE49-F238E27FC236}">
                <a16:creationId xmlns:a16="http://schemas.microsoft.com/office/drawing/2014/main" id="{D1F3F074-8632-4ABC-BE41-5C5BBEFC79AD}"/>
              </a:ext>
            </a:extLst>
          </p:cNvPr>
          <p:cNvSpPr>
            <a:spLocks noGrp="1"/>
          </p:cNvSpPr>
          <p:nvPr>
            <p:ph type="body" sz="quarter" idx="11" hasCustomPrompt="1"/>
          </p:nvPr>
        </p:nvSpPr>
        <p:spPr>
          <a:xfrm>
            <a:off x="571500" y="2002536"/>
            <a:ext cx="4297680" cy="4206240"/>
          </a:xfrm>
        </p:spPr>
        <p:txBody>
          <a:bodyPr/>
          <a:lstStyle>
            <a:lvl1pPr>
              <a:spcAft>
                <a:spcPts val="800"/>
              </a:spcAft>
              <a:defRPr/>
            </a:lvl1pPr>
            <a:lvl2pPr>
              <a:spcAft>
                <a:spcPts val="800"/>
              </a:spcAft>
              <a:defRPr/>
            </a:lvl2pPr>
            <a:lvl3pPr>
              <a:spcAft>
                <a:spcPts val="800"/>
              </a:spcAft>
              <a:defRPr/>
            </a:lvl3pPr>
            <a:lvl4pPr marL="685800" indent="0">
              <a:spcAft>
                <a:spcPts val="800"/>
              </a:spcAft>
              <a:buNone/>
              <a:defRPr/>
            </a:lvl4pPr>
            <a:lvl5pPr>
              <a:spcAft>
                <a:spcPts val="800"/>
              </a:spcAft>
              <a:defRPr/>
            </a:lvl5pPr>
          </a:lstStyle>
          <a:p>
            <a:pPr lvl="0"/>
            <a:r>
              <a:rPr lang="en-US" dirty="0"/>
              <a:t>Click to enter text</a:t>
            </a:r>
          </a:p>
          <a:p>
            <a:pPr lvl="1"/>
            <a:r>
              <a:rPr lang="en-US" dirty="0"/>
              <a:t>Second level</a:t>
            </a:r>
          </a:p>
          <a:p>
            <a:pPr lvl="2"/>
            <a:r>
              <a:rPr lang="en-US" dirty="0"/>
              <a:t>Third level</a:t>
            </a:r>
          </a:p>
        </p:txBody>
      </p:sp>
      <p:sp>
        <p:nvSpPr>
          <p:cNvPr id="8" name="Text Placeholder 6">
            <a:extLst>
              <a:ext uri="{FF2B5EF4-FFF2-40B4-BE49-F238E27FC236}">
                <a16:creationId xmlns:a16="http://schemas.microsoft.com/office/drawing/2014/main" id="{17390612-9893-42C2-82B9-D54A277015E1}"/>
              </a:ext>
            </a:extLst>
          </p:cNvPr>
          <p:cNvSpPr>
            <a:spLocks noGrp="1"/>
          </p:cNvSpPr>
          <p:nvPr>
            <p:ph type="body" sz="quarter" idx="12" hasCustomPrompt="1"/>
          </p:nvPr>
        </p:nvSpPr>
        <p:spPr>
          <a:xfrm>
            <a:off x="5261480" y="2001012"/>
            <a:ext cx="4297680" cy="4206240"/>
          </a:xfrm>
        </p:spPr>
        <p:txBody>
          <a:bodyPr/>
          <a:lstStyle>
            <a:lvl1pPr>
              <a:spcAft>
                <a:spcPts val="800"/>
              </a:spcAft>
              <a:defRPr/>
            </a:lvl1pPr>
            <a:lvl2pPr>
              <a:spcAft>
                <a:spcPts val="800"/>
              </a:spcAft>
              <a:defRPr/>
            </a:lvl2pPr>
            <a:lvl3pPr>
              <a:spcAft>
                <a:spcPts val="800"/>
              </a:spcAft>
              <a:defRPr/>
            </a:lvl3pPr>
            <a:lvl4pPr>
              <a:spcAft>
                <a:spcPts val="800"/>
              </a:spcAft>
              <a:defRPr/>
            </a:lvl4pPr>
            <a:lvl5pPr>
              <a:spcAft>
                <a:spcPts val="800"/>
              </a:spcAft>
              <a:defRPr/>
            </a:lvl5pPr>
          </a:lstStyle>
          <a:p>
            <a:pPr lvl="0"/>
            <a:r>
              <a:rPr lang="en-US" dirty="0"/>
              <a:t>Click to enter text</a:t>
            </a:r>
          </a:p>
          <a:p>
            <a:pPr lvl="1"/>
            <a:r>
              <a:rPr lang="en-US" dirty="0"/>
              <a:t>Second level</a:t>
            </a:r>
          </a:p>
          <a:p>
            <a:pPr lvl="2"/>
            <a:r>
              <a:rPr lang="en-US" dirty="0"/>
              <a:t>Third level</a:t>
            </a:r>
          </a:p>
        </p:txBody>
      </p:sp>
    </p:spTree>
    <p:extLst>
      <p:ext uri="{BB962C8B-B14F-4D97-AF65-F5344CB8AC3E}">
        <p14:creationId xmlns:p14="http://schemas.microsoft.com/office/powerpoint/2010/main" val="22038042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LFG - Burgundy">
    <p:bg>
      <p:bgPr>
        <a:solidFill>
          <a:schemeClr val="accent1"/>
        </a:solidFill>
        <a:effectLst/>
      </p:bgPr>
    </p:bg>
    <p:spTree>
      <p:nvGrpSpPr>
        <p:cNvPr id="1" name=""/>
        <p:cNvGrpSpPr/>
        <p:nvPr/>
      </p:nvGrpSpPr>
      <p:grpSpPr>
        <a:xfrm>
          <a:off x="0" y="0"/>
          <a:ext cx="0" cy="0"/>
          <a:chOff x="0" y="0"/>
          <a:chExt cx="0" cy="0"/>
        </a:xfrm>
      </p:grpSpPr>
      <p:sp>
        <p:nvSpPr>
          <p:cNvPr id="17" name="Text Placeholder 10">
            <a:extLst>
              <a:ext uri="{FF2B5EF4-FFF2-40B4-BE49-F238E27FC236}">
                <a16:creationId xmlns:a16="http://schemas.microsoft.com/office/drawing/2014/main" id="{4C9B3DCA-FD59-47A1-82B6-730D2AF283C7}"/>
              </a:ext>
            </a:extLst>
          </p:cNvPr>
          <p:cNvSpPr>
            <a:spLocks noGrp="1"/>
          </p:cNvSpPr>
          <p:nvPr>
            <p:ph type="body" sz="quarter" idx="25" hasCustomPrompt="1"/>
          </p:nvPr>
        </p:nvSpPr>
        <p:spPr>
          <a:xfrm>
            <a:off x="6281928" y="573313"/>
            <a:ext cx="5330952" cy="5394960"/>
          </a:xfrm>
          <a:solidFill>
            <a:schemeClr val="bg1"/>
          </a:solidFill>
        </p:spPr>
        <p:txBody>
          <a:bodyPr/>
          <a:lstStyle>
            <a:lvl1pPr marL="0" indent="0">
              <a:buNone/>
              <a:defRPr/>
            </a:lvl1pPr>
          </a:lstStyle>
          <a:p>
            <a:pPr lvl="0"/>
            <a:r>
              <a:rPr lang="en-US" dirty="0"/>
              <a:t> </a:t>
            </a:r>
          </a:p>
        </p:txBody>
      </p:sp>
      <p:pic>
        <p:nvPicPr>
          <p:cNvPr id="9" name="Picture 8">
            <a:extLst>
              <a:ext uri="{FF2B5EF4-FFF2-40B4-BE49-F238E27FC236}">
                <a16:creationId xmlns:a16="http://schemas.microsoft.com/office/drawing/2014/main" id="{4FAAA8F2-B1CD-4C8B-9291-A6FD6271475C}"/>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a:off x="572239" y="571500"/>
            <a:ext cx="1389888" cy="441314"/>
          </a:xfrm>
          <a:prstGeom prst="rect">
            <a:avLst/>
          </a:prstGeom>
        </p:spPr>
      </p:pic>
      <p:sp>
        <p:nvSpPr>
          <p:cNvPr id="4" name="Text Placeholder 3">
            <a:extLst>
              <a:ext uri="{FF2B5EF4-FFF2-40B4-BE49-F238E27FC236}">
                <a16:creationId xmlns:a16="http://schemas.microsoft.com/office/drawing/2014/main" id="{5582D39B-10E4-4D0A-BB54-776D60C46D74}"/>
              </a:ext>
            </a:extLst>
          </p:cNvPr>
          <p:cNvSpPr>
            <a:spLocks noGrp="1"/>
          </p:cNvSpPr>
          <p:nvPr>
            <p:ph type="body" sz="quarter" idx="10" hasCustomPrompt="1"/>
          </p:nvPr>
        </p:nvSpPr>
        <p:spPr>
          <a:xfrm>
            <a:off x="6814952" y="1087755"/>
            <a:ext cx="4270248" cy="155448"/>
          </a:xfrm>
        </p:spPr>
        <p:txBody>
          <a:bodyPr/>
          <a:lstStyle>
            <a:lvl1pPr marL="0" indent="0">
              <a:spcAft>
                <a:spcPts val="0"/>
              </a:spcAft>
              <a:buNone/>
              <a:defRPr sz="1000" b="1" cap="all" baseline="0">
                <a:solidFill>
                  <a:schemeClr val="tx1"/>
                </a:solidFill>
              </a:defRPr>
            </a:lvl1pPr>
          </a:lstStyle>
          <a:p>
            <a:pPr lvl="0"/>
            <a:r>
              <a:rPr lang="en-US" dirty="0"/>
              <a:t>[Click to edit business line]</a:t>
            </a:r>
          </a:p>
        </p:txBody>
      </p:sp>
      <p:sp>
        <p:nvSpPr>
          <p:cNvPr id="21" name="Text Placeholder 20">
            <a:extLst>
              <a:ext uri="{FF2B5EF4-FFF2-40B4-BE49-F238E27FC236}">
                <a16:creationId xmlns:a16="http://schemas.microsoft.com/office/drawing/2014/main" id="{4F0646D4-310F-4A27-BAF4-6ABA1CC70A47}"/>
              </a:ext>
            </a:extLst>
          </p:cNvPr>
          <p:cNvSpPr>
            <a:spLocks noGrp="1"/>
          </p:cNvSpPr>
          <p:nvPr>
            <p:ph type="body" sz="quarter" idx="11" hasCustomPrompt="1"/>
          </p:nvPr>
        </p:nvSpPr>
        <p:spPr>
          <a:xfrm>
            <a:off x="6811390" y="3912419"/>
            <a:ext cx="2286000" cy="153888"/>
          </a:xfrm>
        </p:spPr>
        <p:txBody>
          <a:bodyPr/>
          <a:lstStyle>
            <a:lvl1pPr marL="0" indent="0">
              <a:spcAft>
                <a:spcPts val="0"/>
              </a:spcAft>
              <a:buNone/>
              <a:defRPr sz="1000" b="1">
                <a:solidFill>
                  <a:schemeClr val="tx1"/>
                </a:solidFill>
                <a:latin typeface="Georgia" panose="02040502050405020303" pitchFamily="18" charset="0"/>
              </a:defRPr>
            </a:lvl1pPr>
          </a:lstStyle>
          <a:p>
            <a:pPr lvl="0"/>
            <a:r>
              <a:rPr lang="en-US" dirty="0"/>
              <a:t>Presenter Name</a:t>
            </a:r>
          </a:p>
        </p:txBody>
      </p:sp>
      <p:sp>
        <p:nvSpPr>
          <p:cNvPr id="23" name="Text Placeholder 22">
            <a:extLst>
              <a:ext uri="{FF2B5EF4-FFF2-40B4-BE49-F238E27FC236}">
                <a16:creationId xmlns:a16="http://schemas.microsoft.com/office/drawing/2014/main" id="{C8A6FE63-9A19-4471-837E-102F7C69EEFD}"/>
              </a:ext>
            </a:extLst>
          </p:cNvPr>
          <p:cNvSpPr>
            <a:spLocks noGrp="1"/>
          </p:cNvSpPr>
          <p:nvPr>
            <p:ph type="body" sz="quarter" idx="12" hasCustomPrompt="1"/>
          </p:nvPr>
        </p:nvSpPr>
        <p:spPr>
          <a:xfrm>
            <a:off x="6811390" y="4074989"/>
            <a:ext cx="2286000" cy="320531"/>
          </a:xfrm>
        </p:spPr>
        <p:txBody>
          <a:bodyPr/>
          <a:lstStyle>
            <a:lvl1pPr marL="0" indent="0">
              <a:spcAft>
                <a:spcPts val="0"/>
              </a:spcAft>
              <a:buNone/>
              <a:defRPr sz="1000" i="1">
                <a:solidFill>
                  <a:schemeClr val="tx1"/>
                </a:solidFill>
              </a:defRPr>
            </a:lvl1pPr>
          </a:lstStyle>
          <a:p>
            <a:pPr lvl="0"/>
            <a:r>
              <a:rPr lang="en-US" dirty="0"/>
              <a:t>Presenter Title Line 1</a:t>
            </a:r>
            <a:br>
              <a:rPr lang="en-US" dirty="0"/>
            </a:br>
            <a:r>
              <a:rPr lang="en-US" dirty="0"/>
              <a:t>Presenter Title Line 2</a:t>
            </a:r>
          </a:p>
        </p:txBody>
      </p:sp>
      <p:sp>
        <p:nvSpPr>
          <p:cNvPr id="24" name="Text Placeholder 20">
            <a:extLst>
              <a:ext uri="{FF2B5EF4-FFF2-40B4-BE49-F238E27FC236}">
                <a16:creationId xmlns:a16="http://schemas.microsoft.com/office/drawing/2014/main" id="{D2FFAA9F-912F-4D43-8E52-009A0F004691}"/>
              </a:ext>
            </a:extLst>
          </p:cNvPr>
          <p:cNvSpPr>
            <a:spLocks noGrp="1"/>
          </p:cNvSpPr>
          <p:nvPr>
            <p:ph type="body" sz="quarter" idx="13" hasCustomPrompt="1"/>
          </p:nvPr>
        </p:nvSpPr>
        <p:spPr>
          <a:xfrm>
            <a:off x="9212460" y="3912419"/>
            <a:ext cx="2286000" cy="153888"/>
          </a:xfrm>
        </p:spPr>
        <p:txBody>
          <a:bodyPr/>
          <a:lstStyle>
            <a:lvl1pPr marL="0" indent="0">
              <a:spcAft>
                <a:spcPts val="0"/>
              </a:spcAft>
              <a:buNone/>
              <a:defRPr sz="1000" b="1">
                <a:solidFill>
                  <a:schemeClr val="tx1"/>
                </a:solidFill>
                <a:latin typeface="Georgia" panose="02040502050405020303" pitchFamily="18" charset="0"/>
              </a:defRPr>
            </a:lvl1pPr>
          </a:lstStyle>
          <a:p>
            <a:pPr lvl="0"/>
            <a:r>
              <a:rPr lang="en-US" dirty="0"/>
              <a:t>Presenter Name</a:t>
            </a:r>
          </a:p>
        </p:txBody>
      </p:sp>
      <p:sp>
        <p:nvSpPr>
          <p:cNvPr id="25" name="Text Placeholder 22">
            <a:extLst>
              <a:ext uri="{FF2B5EF4-FFF2-40B4-BE49-F238E27FC236}">
                <a16:creationId xmlns:a16="http://schemas.microsoft.com/office/drawing/2014/main" id="{320EAC49-E003-4D91-B362-59C642D854BA}"/>
              </a:ext>
            </a:extLst>
          </p:cNvPr>
          <p:cNvSpPr>
            <a:spLocks noGrp="1"/>
          </p:cNvSpPr>
          <p:nvPr>
            <p:ph type="body" sz="quarter" idx="14" hasCustomPrompt="1"/>
          </p:nvPr>
        </p:nvSpPr>
        <p:spPr>
          <a:xfrm>
            <a:off x="9212460" y="4074989"/>
            <a:ext cx="2286000" cy="320531"/>
          </a:xfrm>
        </p:spPr>
        <p:txBody>
          <a:bodyPr/>
          <a:lstStyle>
            <a:lvl1pPr marL="0" indent="0">
              <a:spcAft>
                <a:spcPts val="0"/>
              </a:spcAft>
              <a:buNone/>
              <a:defRPr sz="1000" i="1">
                <a:solidFill>
                  <a:schemeClr val="tx1"/>
                </a:solidFill>
              </a:defRPr>
            </a:lvl1pPr>
          </a:lstStyle>
          <a:p>
            <a:pPr lvl="0"/>
            <a:r>
              <a:rPr lang="en-US" dirty="0"/>
              <a:t>Presenter Title Line 1</a:t>
            </a:r>
            <a:br>
              <a:rPr lang="en-US" dirty="0"/>
            </a:br>
            <a:r>
              <a:rPr lang="en-US" dirty="0"/>
              <a:t>Presenter Title Line 2</a:t>
            </a:r>
          </a:p>
        </p:txBody>
      </p:sp>
      <p:sp>
        <p:nvSpPr>
          <p:cNvPr id="26" name="Text Placeholder 20">
            <a:extLst>
              <a:ext uri="{FF2B5EF4-FFF2-40B4-BE49-F238E27FC236}">
                <a16:creationId xmlns:a16="http://schemas.microsoft.com/office/drawing/2014/main" id="{E57B773A-E0E0-492C-97A2-433EEF6238CF}"/>
              </a:ext>
            </a:extLst>
          </p:cNvPr>
          <p:cNvSpPr>
            <a:spLocks noGrp="1"/>
          </p:cNvSpPr>
          <p:nvPr>
            <p:ph type="body" sz="quarter" idx="15" hasCustomPrompt="1"/>
          </p:nvPr>
        </p:nvSpPr>
        <p:spPr>
          <a:xfrm>
            <a:off x="6811390" y="4469899"/>
            <a:ext cx="2286000" cy="153888"/>
          </a:xfrm>
        </p:spPr>
        <p:txBody>
          <a:bodyPr/>
          <a:lstStyle>
            <a:lvl1pPr marL="0" indent="0">
              <a:spcAft>
                <a:spcPts val="0"/>
              </a:spcAft>
              <a:buNone/>
              <a:defRPr sz="1000" b="1">
                <a:solidFill>
                  <a:schemeClr val="tx1"/>
                </a:solidFill>
                <a:latin typeface="Georgia" panose="02040502050405020303" pitchFamily="18" charset="0"/>
              </a:defRPr>
            </a:lvl1pPr>
          </a:lstStyle>
          <a:p>
            <a:pPr lvl="0"/>
            <a:r>
              <a:rPr lang="en-US" dirty="0"/>
              <a:t>Presenter Name</a:t>
            </a:r>
          </a:p>
        </p:txBody>
      </p:sp>
      <p:sp>
        <p:nvSpPr>
          <p:cNvPr id="27" name="Text Placeholder 22">
            <a:extLst>
              <a:ext uri="{FF2B5EF4-FFF2-40B4-BE49-F238E27FC236}">
                <a16:creationId xmlns:a16="http://schemas.microsoft.com/office/drawing/2014/main" id="{1A5638FC-B04C-4E0A-B76C-345C7E8D5E90}"/>
              </a:ext>
            </a:extLst>
          </p:cNvPr>
          <p:cNvSpPr>
            <a:spLocks noGrp="1"/>
          </p:cNvSpPr>
          <p:nvPr>
            <p:ph type="body" sz="quarter" idx="16" hasCustomPrompt="1"/>
          </p:nvPr>
        </p:nvSpPr>
        <p:spPr>
          <a:xfrm>
            <a:off x="6811390" y="4632469"/>
            <a:ext cx="2286000" cy="320531"/>
          </a:xfrm>
        </p:spPr>
        <p:txBody>
          <a:bodyPr/>
          <a:lstStyle>
            <a:lvl1pPr marL="0" indent="0">
              <a:spcAft>
                <a:spcPts val="0"/>
              </a:spcAft>
              <a:buNone/>
              <a:defRPr sz="1000" i="1">
                <a:solidFill>
                  <a:schemeClr val="tx1"/>
                </a:solidFill>
              </a:defRPr>
            </a:lvl1pPr>
          </a:lstStyle>
          <a:p>
            <a:pPr lvl="0"/>
            <a:r>
              <a:rPr lang="en-US" dirty="0"/>
              <a:t>Presenter Title Line 1</a:t>
            </a:r>
            <a:br>
              <a:rPr lang="en-US" dirty="0"/>
            </a:br>
            <a:r>
              <a:rPr lang="en-US" dirty="0"/>
              <a:t>Presenter Title Line 2</a:t>
            </a:r>
          </a:p>
        </p:txBody>
      </p:sp>
      <p:sp>
        <p:nvSpPr>
          <p:cNvPr id="28" name="Text Placeholder 20">
            <a:extLst>
              <a:ext uri="{FF2B5EF4-FFF2-40B4-BE49-F238E27FC236}">
                <a16:creationId xmlns:a16="http://schemas.microsoft.com/office/drawing/2014/main" id="{CC50E0DB-CB67-4B7A-A6D3-D0329E687BB3}"/>
              </a:ext>
            </a:extLst>
          </p:cNvPr>
          <p:cNvSpPr>
            <a:spLocks noGrp="1"/>
          </p:cNvSpPr>
          <p:nvPr>
            <p:ph type="body" sz="quarter" idx="17" hasCustomPrompt="1"/>
          </p:nvPr>
        </p:nvSpPr>
        <p:spPr>
          <a:xfrm>
            <a:off x="9212460" y="4469899"/>
            <a:ext cx="2286000" cy="153888"/>
          </a:xfrm>
        </p:spPr>
        <p:txBody>
          <a:bodyPr/>
          <a:lstStyle>
            <a:lvl1pPr marL="0" indent="0">
              <a:spcAft>
                <a:spcPts val="0"/>
              </a:spcAft>
              <a:buNone/>
              <a:defRPr sz="1000" b="1">
                <a:solidFill>
                  <a:schemeClr val="tx1"/>
                </a:solidFill>
                <a:latin typeface="Georgia" panose="02040502050405020303" pitchFamily="18" charset="0"/>
              </a:defRPr>
            </a:lvl1pPr>
          </a:lstStyle>
          <a:p>
            <a:pPr lvl="0"/>
            <a:r>
              <a:rPr lang="en-US" dirty="0"/>
              <a:t>Presenter Name</a:t>
            </a:r>
          </a:p>
        </p:txBody>
      </p:sp>
      <p:sp>
        <p:nvSpPr>
          <p:cNvPr id="29" name="Text Placeholder 22">
            <a:extLst>
              <a:ext uri="{FF2B5EF4-FFF2-40B4-BE49-F238E27FC236}">
                <a16:creationId xmlns:a16="http://schemas.microsoft.com/office/drawing/2014/main" id="{47B70715-31B3-448E-A6B6-6F63808B2A71}"/>
              </a:ext>
            </a:extLst>
          </p:cNvPr>
          <p:cNvSpPr>
            <a:spLocks noGrp="1"/>
          </p:cNvSpPr>
          <p:nvPr>
            <p:ph type="body" sz="quarter" idx="18" hasCustomPrompt="1"/>
          </p:nvPr>
        </p:nvSpPr>
        <p:spPr>
          <a:xfrm>
            <a:off x="9212460" y="4632469"/>
            <a:ext cx="2286000" cy="320531"/>
          </a:xfrm>
        </p:spPr>
        <p:txBody>
          <a:bodyPr/>
          <a:lstStyle>
            <a:lvl1pPr marL="0" indent="0">
              <a:spcAft>
                <a:spcPts val="0"/>
              </a:spcAft>
              <a:buNone/>
              <a:defRPr sz="1000" i="1">
                <a:solidFill>
                  <a:schemeClr val="tx1"/>
                </a:solidFill>
              </a:defRPr>
            </a:lvl1pPr>
          </a:lstStyle>
          <a:p>
            <a:pPr lvl="0"/>
            <a:r>
              <a:rPr lang="en-US" dirty="0"/>
              <a:t>Presenter Title Line 1</a:t>
            </a:r>
            <a:br>
              <a:rPr lang="en-US" dirty="0"/>
            </a:br>
            <a:r>
              <a:rPr lang="en-US" dirty="0"/>
              <a:t>Presenter Title Line 2</a:t>
            </a:r>
          </a:p>
        </p:txBody>
      </p:sp>
      <p:sp>
        <p:nvSpPr>
          <p:cNvPr id="31" name="Text Placeholder 30">
            <a:extLst>
              <a:ext uri="{FF2B5EF4-FFF2-40B4-BE49-F238E27FC236}">
                <a16:creationId xmlns:a16="http://schemas.microsoft.com/office/drawing/2014/main" id="{302B7CA0-A557-4BF7-A15C-98D10E2F8C58}"/>
              </a:ext>
            </a:extLst>
          </p:cNvPr>
          <p:cNvSpPr>
            <a:spLocks noGrp="1"/>
          </p:cNvSpPr>
          <p:nvPr>
            <p:ph type="body" sz="quarter" idx="19" hasCustomPrompt="1"/>
          </p:nvPr>
        </p:nvSpPr>
        <p:spPr>
          <a:xfrm>
            <a:off x="6811390" y="5369052"/>
            <a:ext cx="2286000" cy="155448"/>
          </a:xfrm>
        </p:spPr>
        <p:txBody>
          <a:bodyPr/>
          <a:lstStyle>
            <a:lvl1pPr marL="0" indent="0">
              <a:spcAft>
                <a:spcPts val="0"/>
              </a:spcAft>
              <a:buNone/>
              <a:defRPr sz="1000" b="1">
                <a:solidFill>
                  <a:schemeClr val="tx1"/>
                </a:solidFill>
              </a:defRPr>
            </a:lvl1pPr>
          </a:lstStyle>
          <a:p>
            <a:pPr lvl="0"/>
            <a:r>
              <a:rPr lang="en-US" dirty="0"/>
              <a:t>Month xx, 20xx</a:t>
            </a:r>
          </a:p>
        </p:txBody>
      </p:sp>
      <p:sp>
        <p:nvSpPr>
          <p:cNvPr id="19" name="Text Placeholder 2">
            <a:extLst>
              <a:ext uri="{FF2B5EF4-FFF2-40B4-BE49-F238E27FC236}">
                <a16:creationId xmlns:a16="http://schemas.microsoft.com/office/drawing/2014/main" id="{44C1D058-6687-0347-AF4F-E13B39F2A56A}"/>
              </a:ext>
            </a:extLst>
          </p:cNvPr>
          <p:cNvSpPr>
            <a:spLocks noGrp="1"/>
          </p:cNvSpPr>
          <p:nvPr>
            <p:ph type="body" idx="1" hasCustomPrompt="1"/>
          </p:nvPr>
        </p:nvSpPr>
        <p:spPr>
          <a:xfrm>
            <a:off x="6811390" y="1600200"/>
            <a:ext cx="4270248" cy="1087755"/>
          </a:xfrm>
        </p:spPr>
        <p:txBody>
          <a:bodyPr anchor="b" anchorCtr="0"/>
          <a:lstStyle>
            <a:lvl1pPr marL="0" indent="0">
              <a:lnSpc>
                <a:spcPts val="4200"/>
              </a:lnSpc>
              <a:spcBef>
                <a:spcPts val="0"/>
              </a:spcBef>
              <a:spcAft>
                <a:spcPts val="0"/>
              </a:spcAft>
              <a:buNone/>
              <a:defRPr sz="4200" kern="400" baseline="0">
                <a:solidFill>
                  <a:schemeClr val="tx1"/>
                </a:solidFill>
                <a:latin typeface="Georgia" panose="02040502050405020303" pitchFamily="18"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presentation title</a:t>
            </a:r>
          </a:p>
        </p:txBody>
      </p:sp>
      <p:sp>
        <p:nvSpPr>
          <p:cNvPr id="30" name="Title 1">
            <a:extLst>
              <a:ext uri="{FF2B5EF4-FFF2-40B4-BE49-F238E27FC236}">
                <a16:creationId xmlns:a16="http://schemas.microsoft.com/office/drawing/2014/main" id="{7C2D5BD6-261F-E245-857C-DD51BD647484}"/>
              </a:ext>
            </a:extLst>
          </p:cNvPr>
          <p:cNvSpPr>
            <a:spLocks noGrp="1"/>
          </p:cNvSpPr>
          <p:nvPr>
            <p:ph type="ctrTitle" hasCustomPrompt="1"/>
          </p:nvPr>
        </p:nvSpPr>
        <p:spPr>
          <a:xfrm>
            <a:off x="6811390" y="2809734"/>
            <a:ext cx="4270248" cy="543066"/>
          </a:xfrm>
        </p:spPr>
        <p:txBody>
          <a:bodyPr anchor="t" anchorCtr="0">
            <a:noAutofit/>
          </a:bodyPr>
          <a:lstStyle>
            <a:lvl1pPr>
              <a:lnSpc>
                <a:spcPct val="100000"/>
              </a:lnSpc>
              <a:spcBef>
                <a:spcPts val="0"/>
              </a:spcBef>
              <a:defRPr sz="1700" b="1" kern="400" baseline="0">
                <a:solidFill>
                  <a:schemeClr val="tx1"/>
                </a:solidFill>
                <a:latin typeface="Georgia" panose="02040502050405020303" pitchFamily="18" charset="0"/>
              </a:defRPr>
            </a:lvl1pPr>
          </a:lstStyle>
          <a:p>
            <a:r>
              <a:rPr lang="en-US" dirty="0"/>
              <a:t>Click to edit subtitle</a:t>
            </a:r>
          </a:p>
        </p:txBody>
      </p:sp>
      <p:sp>
        <p:nvSpPr>
          <p:cNvPr id="20" name="TextBox 19">
            <a:extLst>
              <a:ext uri="{FF2B5EF4-FFF2-40B4-BE49-F238E27FC236}">
                <a16:creationId xmlns:a16="http://schemas.microsoft.com/office/drawing/2014/main" id="{8254F18B-7AB7-3242-9A67-EBD2BEE200AF}"/>
              </a:ext>
            </a:extLst>
          </p:cNvPr>
          <p:cNvSpPr txBox="1"/>
          <p:nvPr userDrawn="1"/>
        </p:nvSpPr>
        <p:spPr>
          <a:xfrm>
            <a:off x="572239" y="5775912"/>
            <a:ext cx="2743200" cy="361637"/>
          </a:xfrm>
          <a:prstGeom prst="rect">
            <a:avLst/>
          </a:prstGeom>
          <a:noFill/>
        </p:spPr>
        <p:txBody>
          <a:bodyPr wrap="square" lIns="0" tIns="0" rIns="0" bIns="0" rtlCol="0">
            <a:spAutoFit/>
          </a:bodyPr>
          <a:lstStyle/>
          <a:p>
            <a:pPr algn="l">
              <a:lnSpc>
                <a:spcPct val="100000"/>
              </a:lnSpc>
              <a:spcAft>
                <a:spcPts val="300"/>
              </a:spcAft>
            </a:pPr>
            <a:r>
              <a:rPr lang="en-US" sz="700" dirty="0">
                <a:solidFill>
                  <a:schemeClr val="bg1"/>
                </a:solidFill>
                <a:cs typeface="Arial" panose="020B0604020202020204" pitchFamily="34" charset="0"/>
              </a:rPr>
              <a:t>Insurance products issued by:</a:t>
            </a:r>
          </a:p>
          <a:p>
            <a:pPr algn="l">
              <a:lnSpc>
                <a:spcPct val="100000"/>
              </a:lnSpc>
              <a:spcAft>
                <a:spcPts val="300"/>
              </a:spcAft>
            </a:pPr>
            <a:r>
              <a:rPr lang="en-US" sz="700" dirty="0">
                <a:solidFill>
                  <a:schemeClr val="bg1"/>
                </a:solidFill>
                <a:cs typeface="Arial" panose="020B0604020202020204" pitchFamily="34" charset="0"/>
              </a:rPr>
              <a:t>The Lincoln National Life Insurance Company </a:t>
            </a:r>
            <a:br>
              <a:rPr lang="en-US" sz="700" dirty="0">
                <a:solidFill>
                  <a:schemeClr val="bg1"/>
                </a:solidFill>
                <a:cs typeface="Arial" panose="020B0604020202020204" pitchFamily="34" charset="0"/>
              </a:rPr>
            </a:br>
            <a:r>
              <a:rPr lang="en-US" sz="700" dirty="0">
                <a:solidFill>
                  <a:schemeClr val="bg1"/>
                </a:solidFill>
                <a:cs typeface="Arial" panose="020B0604020202020204" pitchFamily="34" charset="0"/>
              </a:rPr>
              <a:t>Lincoln Life &amp; Annuity Company of New York</a:t>
            </a:r>
          </a:p>
        </p:txBody>
      </p:sp>
      <p:graphicFrame>
        <p:nvGraphicFramePr>
          <p:cNvPr id="32" name="Table 31">
            <a:extLst>
              <a:ext uri="{FF2B5EF4-FFF2-40B4-BE49-F238E27FC236}">
                <a16:creationId xmlns:a16="http://schemas.microsoft.com/office/drawing/2014/main" id="{DA80E7FF-548B-9146-9A4A-78DBC45E3AAF}"/>
              </a:ext>
            </a:extLst>
          </p:cNvPr>
          <p:cNvGraphicFramePr>
            <a:graphicFrameLocks noGrp="1"/>
          </p:cNvGraphicFramePr>
          <p:nvPr userDrawn="1">
            <p:extLst>
              <p:ext uri="{D42A27DB-BD31-4B8C-83A1-F6EECF244321}">
                <p14:modId xmlns:p14="http://schemas.microsoft.com/office/powerpoint/2010/main" val="101608122"/>
              </p:ext>
            </p:extLst>
          </p:nvPr>
        </p:nvGraphicFramePr>
        <p:xfrm>
          <a:off x="572239" y="4644209"/>
          <a:ext cx="1175742" cy="929640"/>
        </p:xfrm>
        <a:graphic>
          <a:graphicData uri="http://schemas.openxmlformats.org/drawingml/2006/table">
            <a:tbl>
              <a:tblPr firstRow="1" bandRow="1">
                <a:tableStyleId>{5C22544A-7EE6-4342-B048-85BDC9FD1C3A}</a:tableStyleId>
              </a:tblPr>
              <a:tblGrid>
                <a:gridCol w="1175742">
                  <a:extLst>
                    <a:ext uri="{9D8B030D-6E8A-4147-A177-3AD203B41FA5}">
                      <a16:colId xmlns:a16="http://schemas.microsoft.com/office/drawing/2014/main" val="1814319551"/>
                    </a:ext>
                  </a:extLst>
                </a:gridCol>
              </a:tblGrid>
              <a:tr h="11813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700" b="0" dirty="0">
                          <a:solidFill>
                            <a:schemeClr val="bg1"/>
                          </a:solidFill>
                          <a:latin typeface="Calibri" panose="020F0502020204030204" pitchFamily="34" charset="0"/>
                          <a:cs typeface="Calibri" panose="020F0502020204030204" pitchFamily="34" charset="0"/>
                        </a:rPr>
                        <a:t>Not a deposit</a:t>
                      </a:r>
                    </a:p>
                  </a:txBody>
                  <a:tcPr marL="27432" marR="27432" marT="18288" marB="18288">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1552084945"/>
                  </a:ext>
                </a:extLst>
              </a:tr>
              <a:tr h="12727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700" b="0" dirty="0">
                          <a:solidFill>
                            <a:schemeClr val="bg1"/>
                          </a:solidFill>
                          <a:latin typeface="Calibri" panose="020F0502020204030204" pitchFamily="34" charset="0"/>
                          <a:cs typeface="Calibri" panose="020F0502020204030204" pitchFamily="34" charset="0"/>
                        </a:rPr>
                        <a:t>Not FDIC-insured</a:t>
                      </a:r>
                    </a:p>
                  </a:txBody>
                  <a:tcPr marL="27432" marR="27432" marT="18288" marB="18288">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1372388087"/>
                  </a:ext>
                </a:extLst>
              </a:tr>
              <a:tr h="13642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700" b="0" dirty="0">
                          <a:solidFill>
                            <a:schemeClr val="bg1"/>
                          </a:solidFill>
                          <a:latin typeface="Calibri" panose="020F0502020204030204" pitchFamily="34" charset="0"/>
                          <a:cs typeface="Calibri" panose="020F0502020204030204" pitchFamily="34" charset="0"/>
                        </a:rPr>
                        <a:t>May go down in value</a:t>
                      </a:r>
                    </a:p>
                  </a:txBody>
                  <a:tcPr marL="27432" marR="27432" marT="18288" marB="18288">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504006970"/>
                  </a:ext>
                </a:extLst>
              </a:tr>
              <a:tr h="213627">
                <a:tc>
                  <a:txBody>
                    <a:bodyPr/>
                    <a:lstStyle/>
                    <a:p>
                      <a:pPr>
                        <a:lnSpc>
                          <a:spcPct val="100000"/>
                        </a:lnSpc>
                      </a:pPr>
                      <a:r>
                        <a:rPr lang="en-US" sz="700" b="0" dirty="0">
                          <a:solidFill>
                            <a:schemeClr val="bg1"/>
                          </a:solidFill>
                          <a:latin typeface="Calibri" panose="020F0502020204030204" pitchFamily="34" charset="0"/>
                          <a:cs typeface="Calibri" panose="020F0502020204030204" pitchFamily="34" charset="0"/>
                        </a:rPr>
                        <a:t>Not insured by any federal </a:t>
                      </a:r>
                      <a:br>
                        <a:rPr lang="en-US" sz="700" b="0" dirty="0">
                          <a:solidFill>
                            <a:schemeClr val="bg1"/>
                          </a:solidFill>
                          <a:latin typeface="Calibri" panose="020F0502020204030204" pitchFamily="34" charset="0"/>
                          <a:cs typeface="Calibri" panose="020F0502020204030204" pitchFamily="34" charset="0"/>
                        </a:rPr>
                      </a:br>
                      <a:r>
                        <a:rPr lang="en-US" sz="700" b="0" dirty="0">
                          <a:solidFill>
                            <a:schemeClr val="bg1"/>
                          </a:solidFill>
                          <a:latin typeface="Calibri" panose="020F0502020204030204" pitchFamily="34" charset="0"/>
                          <a:cs typeface="Calibri" panose="020F0502020204030204" pitchFamily="34" charset="0"/>
                        </a:rPr>
                        <a:t>government agency</a:t>
                      </a:r>
                    </a:p>
                  </a:txBody>
                  <a:tcPr marL="27432" marR="27432" marT="18288" marB="18288">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2506648019"/>
                  </a:ext>
                </a:extLst>
              </a:tr>
              <a:tr h="192291">
                <a:tc>
                  <a:txBody>
                    <a:bodyPr/>
                    <a:lstStyle/>
                    <a:p>
                      <a:pPr>
                        <a:lnSpc>
                          <a:spcPct val="100000"/>
                        </a:lnSpc>
                      </a:pPr>
                      <a:r>
                        <a:rPr lang="en-US" sz="700" b="0" dirty="0">
                          <a:solidFill>
                            <a:schemeClr val="bg1"/>
                          </a:solidFill>
                          <a:latin typeface="Calibri" panose="020F0502020204030204" pitchFamily="34" charset="0"/>
                          <a:cs typeface="Calibri" panose="020F0502020204030204" pitchFamily="34" charset="0"/>
                        </a:rPr>
                        <a:t>Not guaranteed by any bank </a:t>
                      </a:r>
                      <a:br>
                        <a:rPr lang="en-US" sz="700" b="0" dirty="0">
                          <a:solidFill>
                            <a:schemeClr val="bg1"/>
                          </a:solidFill>
                          <a:latin typeface="Calibri" panose="020F0502020204030204" pitchFamily="34" charset="0"/>
                          <a:cs typeface="Calibri" panose="020F0502020204030204" pitchFamily="34" charset="0"/>
                        </a:rPr>
                      </a:br>
                      <a:r>
                        <a:rPr lang="en-US" sz="700" b="0" dirty="0">
                          <a:solidFill>
                            <a:schemeClr val="bg1"/>
                          </a:solidFill>
                          <a:latin typeface="Calibri" panose="020F0502020204030204" pitchFamily="34" charset="0"/>
                          <a:cs typeface="Calibri" panose="020F0502020204030204" pitchFamily="34" charset="0"/>
                        </a:rPr>
                        <a:t>or savings association</a:t>
                      </a:r>
                    </a:p>
                  </a:txBody>
                  <a:tcPr marL="27432" marR="27432" marT="18288" marB="18288">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3469583598"/>
                  </a:ext>
                </a:extLst>
              </a:tr>
            </a:tbl>
          </a:graphicData>
        </a:graphic>
      </p:graphicFrame>
    </p:spTree>
    <p:extLst>
      <p:ext uri="{BB962C8B-B14F-4D97-AF65-F5344CB8AC3E}">
        <p14:creationId xmlns:p14="http://schemas.microsoft.com/office/powerpoint/2010/main" val="84842233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ext, 3-Column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39281A-2BCE-4D6B-A00B-5DA2B4685D92}"/>
              </a:ext>
            </a:extLst>
          </p:cNvPr>
          <p:cNvSpPr>
            <a:spLocks noGrp="1"/>
          </p:cNvSpPr>
          <p:nvPr>
            <p:ph type="title" hasCustomPrompt="1"/>
          </p:nvPr>
        </p:nvSpPr>
        <p:spPr/>
        <p:txBody>
          <a:bodyPr/>
          <a:lstStyle>
            <a:lvl1pPr>
              <a:defRPr/>
            </a:lvl1pPr>
          </a:lstStyle>
          <a:p>
            <a:r>
              <a:rPr lang="en-US" dirty="0"/>
              <a:t>Click to enter title</a:t>
            </a:r>
          </a:p>
        </p:txBody>
      </p:sp>
      <p:sp>
        <p:nvSpPr>
          <p:cNvPr id="5" name="Text Placeholder 4">
            <a:extLst>
              <a:ext uri="{FF2B5EF4-FFF2-40B4-BE49-F238E27FC236}">
                <a16:creationId xmlns:a16="http://schemas.microsoft.com/office/drawing/2014/main" id="{664AB181-634A-49C4-9E92-2346D7A156F4}"/>
              </a:ext>
            </a:extLst>
          </p:cNvPr>
          <p:cNvSpPr>
            <a:spLocks noGrp="1"/>
          </p:cNvSpPr>
          <p:nvPr>
            <p:ph type="body" sz="quarter" idx="10" hasCustomPrompt="1"/>
          </p:nvPr>
        </p:nvSpPr>
        <p:spPr>
          <a:xfrm>
            <a:off x="571500" y="1097280"/>
            <a:ext cx="11036808" cy="274320"/>
          </a:xfrm>
        </p:spPr>
        <p:txBody>
          <a:bodyPr/>
          <a:lstStyle>
            <a:lvl1pPr marL="0" indent="0">
              <a:spcAft>
                <a:spcPts val="0"/>
              </a:spcAft>
              <a:buNone/>
              <a:defRPr b="1">
                <a:latin typeface="Georgia" panose="02040502050405020303" pitchFamily="18" charset="0"/>
              </a:defRPr>
            </a:lvl1pPr>
          </a:lstStyle>
          <a:p>
            <a:pPr lvl="0"/>
            <a:r>
              <a:rPr lang="en-US" dirty="0"/>
              <a:t>Click to enter subtitle</a:t>
            </a:r>
          </a:p>
        </p:txBody>
      </p:sp>
      <p:sp>
        <p:nvSpPr>
          <p:cNvPr id="7" name="Text Placeholder 6">
            <a:extLst>
              <a:ext uri="{FF2B5EF4-FFF2-40B4-BE49-F238E27FC236}">
                <a16:creationId xmlns:a16="http://schemas.microsoft.com/office/drawing/2014/main" id="{D1F3F074-8632-4ABC-BE41-5C5BBEFC79AD}"/>
              </a:ext>
            </a:extLst>
          </p:cNvPr>
          <p:cNvSpPr>
            <a:spLocks noGrp="1"/>
          </p:cNvSpPr>
          <p:nvPr>
            <p:ph type="body" sz="quarter" idx="11" hasCustomPrompt="1"/>
          </p:nvPr>
        </p:nvSpPr>
        <p:spPr>
          <a:xfrm>
            <a:off x="571500" y="2002536"/>
            <a:ext cx="3493008" cy="4206240"/>
          </a:xfrm>
        </p:spPr>
        <p:txBody>
          <a:bodyPr/>
          <a:lstStyle>
            <a:lvl1pPr>
              <a:spcAft>
                <a:spcPts val="800"/>
              </a:spcAft>
              <a:defRPr/>
            </a:lvl1pPr>
            <a:lvl2pPr>
              <a:spcAft>
                <a:spcPts val="800"/>
              </a:spcAft>
              <a:defRPr/>
            </a:lvl2pPr>
            <a:lvl3pPr>
              <a:spcAft>
                <a:spcPts val="800"/>
              </a:spcAft>
              <a:defRPr/>
            </a:lvl3pPr>
            <a:lvl4pPr marL="685800" indent="0">
              <a:spcAft>
                <a:spcPts val="800"/>
              </a:spcAft>
              <a:buNone/>
              <a:defRPr/>
            </a:lvl4pPr>
            <a:lvl5pPr>
              <a:spcAft>
                <a:spcPts val="800"/>
              </a:spcAft>
              <a:defRPr/>
            </a:lvl5pPr>
          </a:lstStyle>
          <a:p>
            <a:pPr lvl="0"/>
            <a:r>
              <a:rPr lang="en-US" dirty="0"/>
              <a:t>Click to enter text</a:t>
            </a:r>
          </a:p>
          <a:p>
            <a:pPr lvl="1"/>
            <a:r>
              <a:rPr lang="en-US" dirty="0"/>
              <a:t>Second level</a:t>
            </a:r>
          </a:p>
          <a:p>
            <a:pPr lvl="2"/>
            <a:r>
              <a:rPr lang="en-US" dirty="0"/>
              <a:t>Third level</a:t>
            </a:r>
          </a:p>
        </p:txBody>
      </p:sp>
      <p:sp>
        <p:nvSpPr>
          <p:cNvPr id="9" name="Text Placeholder 6">
            <a:extLst>
              <a:ext uri="{FF2B5EF4-FFF2-40B4-BE49-F238E27FC236}">
                <a16:creationId xmlns:a16="http://schemas.microsoft.com/office/drawing/2014/main" id="{7DED62BB-5F8F-1546-BA38-8651824FF67A}"/>
              </a:ext>
            </a:extLst>
          </p:cNvPr>
          <p:cNvSpPr>
            <a:spLocks noGrp="1"/>
          </p:cNvSpPr>
          <p:nvPr>
            <p:ph type="body" sz="quarter" idx="12" hasCustomPrompt="1"/>
          </p:nvPr>
        </p:nvSpPr>
        <p:spPr>
          <a:xfrm>
            <a:off x="4343400" y="2002536"/>
            <a:ext cx="3493008" cy="4206240"/>
          </a:xfrm>
        </p:spPr>
        <p:txBody>
          <a:bodyPr/>
          <a:lstStyle>
            <a:lvl1pPr>
              <a:spcAft>
                <a:spcPts val="800"/>
              </a:spcAft>
              <a:defRPr/>
            </a:lvl1pPr>
            <a:lvl2pPr>
              <a:spcAft>
                <a:spcPts val="800"/>
              </a:spcAft>
              <a:defRPr/>
            </a:lvl2pPr>
            <a:lvl3pPr>
              <a:spcAft>
                <a:spcPts val="800"/>
              </a:spcAft>
              <a:defRPr/>
            </a:lvl3pPr>
            <a:lvl4pPr marL="685800" indent="0">
              <a:spcAft>
                <a:spcPts val="800"/>
              </a:spcAft>
              <a:buNone/>
              <a:defRPr/>
            </a:lvl4pPr>
            <a:lvl5pPr>
              <a:spcAft>
                <a:spcPts val="800"/>
              </a:spcAft>
              <a:defRPr/>
            </a:lvl5pPr>
          </a:lstStyle>
          <a:p>
            <a:pPr lvl="0"/>
            <a:r>
              <a:rPr lang="en-US" dirty="0"/>
              <a:t>Click to enter text</a:t>
            </a:r>
          </a:p>
          <a:p>
            <a:pPr lvl="1"/>
            <a:r>
              <a:rPr lang="en-US" dirty="0"/>
              <a:t>Second level</a:t>
            </a:r>
          </a:p>
          <a:p>
            <a:pPr lvl="2"/>
            <a:r>
              <a:rPr lang="en-US" dirty="0"/>
              <a:t>Third level</a:t>
            </a:r>
          </a:p>
        </p:txBody>
      </p:sp>
      <p:sp>
        <p:nvSpPr>
          <p:cNvPr id="10" name="Text Placeholder 6">
            <a:extLst>
              <a:ext uri="{FF2B5EF4-FFF2-40B4-BE49-F238E27FC236}">
                <a16:creationId xmlns:a16="http://schemas.microsoft.com/office/drawing/2014/main" id="{914F2D59-907B-EF41-8CA9-39F29BD1C55F}"/>
              </a:ext>
            </a:extLst>
          </p:cNvPr>
          <p:cNvSpPr>
            <a:spLocks noGrp="1"/>
          </p:cNvSpPr>
          <p:nvPr>
            <p:ph type="body" sz="quarter" idx="13" hasCustomPrompt="1"/>
          </p:nvPr>
        </p:nvSpPr>
        <p:spPr>
          <a:xfrm>
            <a:off x="8115300" y="2002536"/>
            <a:ext cx="3493008" cy="4206240"/>
          </a:xfrm>
        </p:spPr>
        <p:txBody>
          <a:bodyPr/>
          <a:lstStyle>
            <a:lvl1pPr>
              <a:spcAft>
                <a:spcPts val="800"/>
              </a:spcAft>
              <a:defRPr/>
            </a:lvl1pPr>
            <a:lvl2pPr>
              <a:spcAft>
                <a:spcPts val="800"/>
              </a:spcAft>
              <a:defRPr/>
            </a:lvl2pPr>
            <a:lvl3pPr>
              <a:spcAft>
                <a:spcPts val="800"/>
              </a:spcAft>
              <a:defRPr/>
            </a:lvl3pPr>
            <a:lvl4pPr marL="685800" indent="0">
              <a:spcAft>
                <a:spcPts val="800"/>
              </a:spcAft>
              <a:buNone/>
              <a:defRPr/>
            </a:lvl4pPr>
            <a:lvl5pPr>
              <a:spcAft>
                <a:spcPts val="800"/>
              </a:spcAft>
              <a:defRPr/>
            </a:lvl5pPr>
          </a:lstStyle>
          <a:p>
            <a:pPr lvl="0"/>
            <a:r>
              <a:rPr lang="en-US" dirty="0"/>
              <a:t>Click to enter text</a:t>
            </a:r>
          </a:p>
          <a:p>
            <a:pPr lvl="1"/>
            <a:r>
              <a:rPr lang="en-US" dirty="0"/>
              <a:t>Second level</a:t>
            </a:r>
          </a:p>
          <a:p>
            <a:pPr lvl="2"/>
            <a:r>
              <a:rPr lang="en-US" dirty="0"/>
              <a:t>Third level</a:t>
            </a:r>
          </a:p>
        </p:txBody>
      </p:sp>
    </p:spTree>
    <p:extLst>
      <p:ext uri="{BB962C8B-B14F-4D97-AF65-F5344CB8AC3E}">
        <p14:creationId xmlns:p14="http://schemas.microsoft.com/office/powerpoint/2010/main" val="387393136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ext + Image 1">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39281A-2BCE-4D6B-A00B-5DA2B4685D92}"/>
              </a:ext>
            </a:extLst>
          </p:cNvPr>
          <p:cNvSpPr>
            <a:spLocks noGrp="1"/>
          </p:cNvSpPr>
          <p:nvPr>
            <p:ph type="title" hasCustomPrompt="1"/>
          </p:nvPr>
        </p:nvSpPr>
        <p:spPr>
          <a:xfrm>
            <a:off x="571641" y="484632"/>
            <a:ext cx="11036808" cy="521208"/>
          </a:xfrm>
        </p:spPr>
        <p:txBody>
          <a:bodyPr/>
          <a:lstStyle>
            <a:lvl1pPr>
              <a:defRPr/>
            </a:lvl1pPr>
          </a:lstStyle>
          <a:p>
            <a:r>
              <a:rPr lang="en-US" dirty="0"/>
              <a:t>Click to enter title</a:t>
            </a:r>
          </a:p>
        </p:txBody>
      </p:sp>
      <p:sp>
        <p:nvSpPr>
          <p:cNvPr id="5" name="Text Placeholder 4">
            <a:extLst>
              <a:ext uri="{FF2B5EF4-FFF2-40B4-BE49-F238E27FC236}">
                <a16:creationId xmlns:a16="http://schemas.microsoft.com/office/drawing/2014/main" id="{664AB181-634A-49C4-9E92-2346D7A156F4}"/>
              </a:ext>
            </a:extLst>
          </p:cNvPr>
          <p:cNvSpPr>
            <a:spLocks noGrp="1"/>
          </p:cNvSpPr>
          <p:nvPr>
            <p:ph type="body" sz="quarter" idx="10" hasCustomPrompt="1"/>
          </p:nvPr>
        </p:nvSpPr>
        <p:spPr>
          <a:xfrm>
            <a:off x="571500" y="1097280"/>
            <a:ext cx="11036808" cy="274320"/>
          </a:xfrm>
        </p:spPr>
        <p:txBody>
          <a:bodyPr/>
          <a:lstStyle>
            <a:lvl1pPr marL="0" indent="0">
              <a:spcAft>
                <a:spcPts val="0"/>
              </a:spcAft>
              <a:buNone/>
              <a:defRPr b="1">
                <a:latin typeface="Georgia" panose="02040502050405020303" pitchFamily="18" charset="0"/>
              </a:defRPr>
            </a:lvl1pPr>
          </a:lstStyle>
          <a:p>
            <a:pPr lvl="0"/>
            <a:r>
              <a:rPr lang="en-US" dirty="0"/>
              <a:t>Click to enter subtitle</a:t>
            </a:r>
          </a:p>
        </p:txBody>
      </p:sp>
      <p:sp>
        <p:nvSpPr>
          <p:cNvPr id="7" name="Text Placeholder 6">
            <a:extLst>
              <a:ext uri="{FF2B5EF4-FFF2-40B4-BE49-F238E27FC236}">
                <a16:creationId xmlns:a16="http://schemas.microsoft.com/office/drawing/2014/main" id="{D1F3F074-8632-4ABC-BE41-5C5BBEFC79AD}"/>
              </a:ext>
            </a:extLst>
          </p:cNvPr>
          <p:cNvSpPr>
            <a:spLocks noGrp="1"/>
          </p:cNvSpPr>
          <p:nvPr>
            <p:ph type="body" sz="quarter" idx="11" hasCustomPrompt="1"/>
          </p:nvPr>
        </p:nvSpPr>
        <p:spPr>
          <a:xfrm>
            <a:off x="571500" y="2002536"/>
            <a:ext cx="4297680" cy="4206240"/>
          </a:xfrm>
        </p:spPr>
        <p:txBody>
          <a:bodyPr/>
          <a:lstStyle>
            <a:lvl1pPr>
              <a:spcAft>
                <a:spcPts val="800"/>
              </a:spcAft>
              <a:defRPr/>
            </a:lvl1pPr>
            <a:lvl2pPr>
              <a:spcAft>
                <a:spcPts val="800"/>
              </a:spcAft>
              <a:defRPr/>
            </a:lvl2pPr>
            <a:lvl3pPr>
              <a:spcAft>
                <a:spcPts val="800"/>
              </a:spcAft>
              <a:defRPr/>
            </a:lvl3pPr>
            <a:lvl4pPr marL="685800" indent="0">
              <a:spcAft>
                <a:spcPts val="800"/>
              </a:spcAft>
              <a:buNone/>
              <a:defRPr/>
            </a:lvl4pPr>
            <a:lvl5pPr>
              <a:spcAft>
                <a:spcPts val="800"/>
              </a:spcAft>
              <a:defRPr/>
            </a:lvl5pPr>
          </a:lstStyle>
          <a:p>
            <a:pPr lvl="0"/>
            <a:r>
              <a:rPr lang="en-US" dirty="0"/>
              <a:t>Click to enter text</a:t>
            </a:r>
          </a:p>
          <a:p>
            <a:pPr lvl="1"/>
            <a:r>
              <a:rPr lang="en-US" dirty="0"/>
              <a:t>Second level</a:t>
            </a:r>
          </a:p>
          <a:p>
            <a:pPr lvl="2"/>
            <a:r>
              <a:rPr lang="en-US" dirty="0"/>
              <a:t>Third level</a:t>
            </a:r>
          </a:p>
        </p:txBody>
      </p:sp>
      <p:sp>
        <p:nvSpPr>
          <p:cNvPr id="9" name="Picture Placeholder 8">
            <a:extLst>
              <a:ext uri="{FF2B5EF4-FFF2-40B4-BE49-F238E27FC236}">
                <a16:creationId xmlns:a16="http://schemas.microsoft.com/office/drawing/2014/main" id="{E5790769-52DF-4D59-8200-83DF18A7D913}"/>
              </a:ext>
            </a:extLst>
          </p:cNvPr>
          <p:cNvSpPr>
            <a:spLocks noGrp="1"/>
          </p:cNvSpPr>
          <p:nvPr>
            <p:ph type="pic" sz="quarter" idx="12" hasCustomPrompt="1"/>
          </p:nvPr>
        </p:nvSpPr>
        <p:spPr>
          <a:xfrm>
            <a:off x="5257800" y="2034066"/>
            <a:ext cx="6350649" cy="3959352"/>
          </a:xfrm>
          <a:solidFill>
            <a:schemeClr val="tx2"/>
          </a:solidFill>
        </p:spPr>
        <p:txBody>
          <a:bodyPr lIns="640080" tIns="1188720" rIns="0"/>
          <a:lstStyle>
            <a:lvl1pPr marL="0" indent="0">
              <a:spcAft>
                <a:spcPts val="0"/>
              </a:spcAft>
              <a:buNone/>
              <a:defRPr sz="3200" b="1" cap="all" baseline="0">
                <a:solidFill>
                  <a:srgbClr val="FF289F"/>
                </a:solidFill>
              </a:defRPr>
            </a:lvl1pPr>
          </a:lstStyle>
          <a:p>
            <a:r>
              <a:rPr lang="en-US" dirty="0"/>
              <a:t>Click icon </a:t>
            </a:r>
            <a:br>
              <a:rPr lang="en-US" dirty="0"/>
            </a:br>
            <a:r>
              <a:rPr lang="en-US" dirty="0"/>
              <a:t>to insert </a:t>
            </a:r>
            <a:br>
              <a:rPr lang="en-US" dirty="0"/>
            </a:br>
            <a:r>
              <a:rPr lang="en-US" dirty="0"/>
              <a:t>image</a:t>
            </a:r>
          </a:p>
        </p:txBody>
      </p:sp>
    </p:spTree>
    <p:extLst>
      <p:ext uri="{BB962C8B-B14F-4D97-AF65-F5344CB8AC3E}">
        <p14:creationId xmlns:p14="http://schemas.microsoft.com/office/powerpoint/2010/main" val="242293218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Text + Image 2">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39281A-2BCE-4D6B-A00B-5DA2B4685D92}"/>
              </a:ext>
            </a:extLst>
          </p:cNvPr>
          <p:cNvSpPr>
            <a:spLocks noGrp="1"/>
          </p:cNvSpPr>
          <p:nvPr>
            <p:ph type="title" hasCustomPrompt="1"/>
          </p:nvPr>
        </p:nvSpPr>
        <p:spPr>
          <a:xfrm>
            <a:off x="571641" y="484632"/>
            <a:ext cx="6126480" cy="521208"/>
          </a:xfrm>
        </p:spPr>
        <p:txBody>
          <a:bodyPr/>
          <a:lstStyle>
            <a:lvl1pPr>
              <a:defRPr/>
            </a:lvl1pPr>
          </a:lstStyle>
          <a:p>
            <a:r>
              <a:rPr lang="en-US" dirty="0"/>
              <a:t>Click to enter title</a:t>
            </a:r>
          </a:p>
        </p:txBody>
      </p:sp>
      <p:sp>
        <p:nvSpPr>
          <p:cNvPr id="5" name="Text Placeholder 4">
            <a:extLst>
              <a:ext uri="{FF2B5EF4-FFF2-40B4-BE49-F238E27FC236}">
                <a16:creationId xmlns:a16="http://schemas.microsoft.com/office/drawing/2014/main" id="{664AB181-634A-49C4-9E92-2346D7A156F4}"/>
              </a:ext>
            </a:extLst>
          </p:cNvPr>
          <p:cNvSpPr>
            <a:spLocks noGrp="1"/>
          </p:cNvSpPr>
          <p:nvPr>
            <p:ph type="body" sz="quarter" idx="10" hasCustomPrompt="1"/>
          </p:nvPr>
        </p:nvSpPr>
        <p:spPr>
          <a:xfrm>
            <a:off x="571500" y="1097280"/>
            <a:ext cx="6126480" cy="274320"/>
          </a:xfrm>
        </p:spPr>
        <p:txBody>
          <a:bodyPr/>
          <a:lstStyle>
            <a:lvl1pPr marL="0" indent="0">
              <a:spcAft>
                <a:spcPts val="0"/>
              </a:spcAft>
              <a:buNone/>
              <a:defRPr b="1">
                <a:latin typeface="Georgia" panose="02040502050405020303" pitchFamily="18" charset="0"/>
              </a:defRPr>
            </a:lvl1pPr>
          </a:lstStyle>
          <a:p>
            <a:pPr lvl="0"/>
            <a:r>
              <a:rPr lang="en-US" dirty="0"/>
              <a:t>Click to enter subtitle</a:t>
            </a:r>
          </a:p>
        </p:txBody>
      </p:sp>
      <p:sp>
        <p:nvSpPr>
          <p:cNvPr id="7" name="Text Placeholder 6">
            <a:extLst>
              <a:ext uri="{FF2B5EF4-FFF2-40B4-BE49-F238E27FC236}">
                <a16:creationId xmlns:a16="http://schemas.microsoft.com/office/drawing/2014/main" id="{D1F3F074-8632-4ABC-BE41-5C5BBEFC79AD}"/>
              </a:ext>
            </a:extLst>
          </p:cNvPr>
          <p:cNvSpPr>
            <a:spLocks noGrp="1"/>
          </p:cNvSpPr>
          <p:nvPr>
            <p:ph type="body" sz="quarter" idx="11" hasCustomPrompt="1"/>
          </p:nvPr>
        </p:nvSpPr>
        <p:spPr>
          <a:xfrm>
            <a:off x="571500" y="2002536"/>
            <a:ext cx="4297680" cy="4206240"/>
          </a:xfrm>
        </p:spPr>
        <p:txBody>
          <a:bodyPr/>
          <a:lstStyle>
            <a:lvl1pPr>
              <a:spcAft>
                <a:spcPts val="800"/>
              </a:spcAft>
              <a:defRPr/>
            </a:lvl1pPr>
            <a:lvl2pPr>
              <a:spcAft>
                <a:spcPts val="800"/>
              </a:spcAft>
              <a:defRPr/>
            </a:lvl2pPr>
            <a:lvl3pPr>
              <a:spcAft>
                <a:spcPts val="800"/>
              </a:spcAft>
              <a:defRPr/>
            </a:lvl3pPr>
            <a:lvl4pPr marL="685800" indent="0">
              <a:spcAft>
                <a:spcPts val="800"/>
              </a:spcAft>
              <a:buNone/>
              <a:defRPr/>
            </a:lvl4pPr>
            <a:lvl5pPr>
              <a:spcAft>
                <a:spcPts val="800"/>
              </a:spcAft>
              <a:defRPr/>
            </a:lvl5pPr>
          </a:lstStyle>
          <a:p>
            <a:pPr lvl="0"/>
            <a:r>
              <a:rPr lang="en-US" dirty="0"/>
              <a:t>Click to enter text</a:t>
            </a:r>
          </a:p>
          <a:p>
            <a:pPr lvl="1"/>
            <a:r>
              <a:rPr lang="en-US" dirty="0"/>
              <a:t>Second level</a:t>
            </a:r>
          </a:p>
          <a:p>
            <a:pPr lvl="2"/>
            <a:r>
              <a:rPr lang="en-US" dirty="0"/>
              <a:t>Third level</a:t>
            </a:r>
          </a:p>
        </p:txBody>
      </p:sp>
      <p:sp>
        <p:nvSpPr>
          <p:cNvPr id="9" name="Picture Placeholder 8">
            <a:extLst>
              <a:ext uri="{FF2B5EF4-FFF2-40B4-BE49-F238E27FC236}">
                <a16:creationId xmlns:a16="http://schemas.microsoft.com/office/drawing/2014/main" id="{E5790769-52DF-4D59-8200-83DF18A7D913}"/>
              </a:ext>
            </a:extLst>
          </p:cNvPr>
          <p:cNvSpPr>
            <a:spLocks noGrp="1"/>
          </p:cNvSpPr>
          <p:nvPr>
            <p:ph type="pic" sz="quarter" idx="12" hasCustomPrompt="1"/>
          </p:nvPr>
        </p:nvSpPr>
        <p:spPr>
          <a:xfrm>
            <a:off x="7132320" y="580913"/>
            <a:ext cx="4476129" cy="5412505"/>
          </a:xfrm>
          <a:solidFill>
            <a:schemeClr val="tx2"/>
          </a:solidFill>
        </p:spPr>
        <p:txBody>
          <a:bodyPr lIns="182880" tIns="2011680" rIns="0"/>
          <a:lstStyle>
            <a:lvl1pPr marL="0" indent="0">
              <a:spcAft>
                <a:spcPts val="0"/>
              </a:spcAft>
              <a:buNone/>
              <a:defRPr sz="2800" b="1" cap="all" baseline="0">
                <a:solidFill>
                  <a:srgbClr val="FF289F"/>
                </a:solidFill>
              </a:defRPr>
            </a:lvl1pPr>
          </a:lstStyle>
          <a:p>
            <a:r>
              <a:rPr lang="en-US" dirty="0"/>
              <a:t>Click icon </a:t>
            </a:r>
            <a:br>
              <a:rPr lang="en-US" dirty="0"/>
            </a:br>
            <a:r>
              <a:rPr lang="en-US" dirty="0"/>
              <a:t>to insert </a:t>
            </a:r>
            <a:br>
              <a:rPr lang="en-US" dirty="0"/>
            </a:br>
            <a:r>
              <a:rPr lang="en-US" dirty="0"/>
              <a:t>image</a:t>
            </a:r>
          </a:p>
        </p:txBody>
      </p:sp>
    </p:spTree>
    <p:extLst>
      <p:ext uri="{BB962C8B-B14F-4D97-AF65-F5344CB8AC3E}">
        <p14:creationId xmlns:p14="http://schemas.microsoft.com/office/powerpoint/2010/main" val="72123998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Text + Image 3">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39281A-2BCE-4D6B-A00B-5DA2B4685D92}"/>
              </a:ext>
            </a:extLst>
          </p:cNvPr>
          <p:cNvSpPr>
            <a:spLocks noGrp="1"/>
          </p:cNvSpPr>
          <p:nvPr>
            <p:ph type="title" hasCustomPrompt="1"/>
          </p:nvPr>
        </p:nvSpPr>
        <p:spPr>
          <a:xfrm>
            <a:off x="571641" y="484632"/>
            <a:ext cx="5303520" cy="521208"/>
          </a:xfrm>
        </p:spPr>
        <p:txBody>
          <a:bodyPr/>
          <a:lstStyle>
            <a:lvl1pPr>
              <a:defRPr/>
            </a:lvl1pPr>
          </a:lstStyle>
          <a:p>
            <a:r>
              <a:rPr lang="en-US" dirty="0"/>
              <a:t>Click to enter title</a:t>
            </a:r>
          </a:p>
        </p:txBody>
      </p:sp>
      <p:sp>
        <p:nvSpPr>
          <p:cNvPr id="5" name="Text Placeholder 4">
            <a:extLst>
              <a:ext uri="{FF2B5EF4-FFF2-40B4-BE49-F238E27FC236}">
                <a16:creationId xmlns:a16="http://schemas.microsoft.com/office/drawing/2014/main" id="{664AB181-634A-49C4-9E92-2346D7A156F4}"/>
              </a:ext>
            </a:extLst>
          </p:cNvPr>
          <p:cNvSpPr>
            <a:spLocks noGrp="1"/>
          </p:cNvSpPr>
          <p:nvPr>
            <p:ph type="body" sz="quarter" idx="10" hasCustomPrompt="1"/>
          </p:nvPr>
        </p:nvSpPr>
        <p:spPr>
          <a:xfrm>
            <a:off x="571500" y="1097280"/>
            <a:ext cx="5303520" cy="274320"/>
          </a:xfrm>
        </p:spPr>
        <p:txBody>
          <a:bodyPr/>
          <a:lstStyle>
            <a:lvl1pPr marL="0" indent="0">
              <a:spcAft>
                <a:spcPts val="0"/>
              </a:spcAft>
              <a:buNone/>
              <a:defRPr b="1">
                <a:latin typeface="Georgia" panose="02040502050405020303" pitchFamily="18" charset="0"/>
              </a:defRPr>
            </a:lvl1pPr>
          </a:lstStyle>
          <a:p>
            <a:pPr lvl="0"/>
            <a:r>
              <a:rPr lang="en-US" dirty="0"/>
              <a:t>Click to enter text</a:t>
            </a:r>
          </a:p>
        </p:txBody>
      </p:sp>
      <p:sp>
        <p:nvSpPr>
          <p:cNvPr id="7" name="Text Placeholder 6">
            <a:extLst>
              <a:ext uri="{FF2B5EF4-FFF2-40B4-BE49-F238E27FC236}">
                <a16:creationId xmlns:a16="http://schemas.microsoft.com/office/drawing/2014/main" id="{D1F3F074-8632-4ABC-BE41-5C5BBEFC79AD}"/>
              </a:ext>
            </a:extLst>
          </p:cNvPr>
          <p:cNvSpPr>
            <a:spLocks noGrp="1"/>
          </p:cNvSpPr>
          <p:nvPr>
            <p:ph type="body" sz="quarter" idx="11" hasCustomPrompt="1"/>
          </p:nvPr>
        </p:nvSpPr>
        <p:spPr>
          <a:xfrm>
            <a:off x="571500" y="2002536"/>
            <a:ext cx="4297680" cy="4206240"/>
          </a:xfrm>
        </p:spPr>
        <p:txBody>
          <a:bodyPr/>
          <a:lstStyle>
            <a:lvl1pPr>
              <a:spcAft>
                <a:spcPts val="800"/>
              </a:spcAft>
              <a:defRPr/>
            </a:lvl1pPr>
            <a:lvl2pPr>
              <a:spcAft>
                <a:spcPts val="800"/>
              </a:spcAft>
              <a:defRPr/>
            </a:lvl2pPr>
            <a:lvl3pPr>
              <a:spcAft>
                <a:spcPts val="800"/>
              </a:spcAft>
              <a:defRPr/>
            </a:lvl3pPr>
            <a:lvl4pPr marL="685800" indent="0">
              <a:spcAft>
                <a:spcPts val="800"/>
              </a:spcAft>
              <a:buNone/>
              <a:defRPr/>
            </a:lvl4pPr>
            <a:lvl5pPr>
              <a:spcAft>
                <a:spcPts val="800"/>
              </a:spcAft>
              <a:defRPr/>
            </a:lvl5pPr>
          </a:lstStyle>
          <a:p>
            <a:pPr lvl="0"/>
            <a:r>
              <a:rPr lang="en-US" dirty="0"/>
              <a:t>Click to enter text</a:t>
            </a:r>
          </a:p>
          <a:p>
            <a:pPr lvl="1"/>
            <a:r>
              <a:rPr lang="en-US" dirty="0"/>
              <a:t>Second level</a:t>
            </a:r>
          </a:p>
          <a:p>
            <a:pPr lvl="2"/>
            <a:r>
              <a:rPr lang="en-US" dirty="0"/>
              <a:t>Third level</a:t>
            </a:r>
          </a:p>
        </p:txBody>
      </p:sp>
      <p:sp>
        <p:nvSpPr>
          <p:cNvPr id="10" name="Picture Placeholder 8">
            <a:extLst>
              <a:ext uri="{FF2B5EF4-FFF2-40B4-BE49-F238E27FC236}">
                <a16:creationId xmlns:a16="http://schemas.microsoft.com/office/drawing/2014/main" id="{23CF893D-BBE1-4EBB-AB2C-2BAA413758A7}"/>
              </a:ext>
            </a:extLst>
          </p:cNvPr>
          <p:cNvSpPr>
            <a:spLocks noGrp="1"/>
          </p:cNvSpPr>
          <p:nvPr>
            <p:ph type="pic" sz="quarter" idx="13" hasCustomPrompt="1"/>
          </p:nvPr>
        </p:nvSpPr>
        <p:spPr>
          <a:xfrm>
            <a:off x="6211614" y="0"/>
            <a:ext cx="5980386" cy="5969876"/>
          </a:xfrm>
          <a:solidFill>
            <a:schemeClr val="tx2"/>
          </a:solidFill>
        </p:spPr>
        <p:txBody>
          <a:bodyPr lIns="457200" tIns="2194560" rIns="0"/>
          <a:lstStyle>
            <a:lvl1pPr marL="0" indent="0">
              <a:spcAft>
                <a:spcPts val="0"/>
              </a:spcAft>
              <a:buNone/>
              <a:defRPr sz="3200" b="1" cap="all" baseline="0">
                <a:solidFill>
                  <a:srgbClr val="FF289F"/>
                </a:solidFill>
              </a:defRPr>
            </a:lvl1pPr>
          </a:lstStyle>
          <a:p>
            <a:r>
              <a:rPr lang="en-US" dirty="0"/>
              <a:t>Click icon </a:t>
            </a:r>
            <a:br>
              <a:rPr lang="en-US" dirty="0"/>
            </a:br>
            <a:r>
              <a:rPr lang="en-US" dirty="0"/>
              <a:t>to insert </a:t>
            </a:r>
            <a:br>
              <a:rPr lang="en-US" dirty="0"/>
            </a:br>
            <a:r>
              <a:rPr lang="en-US" dirty="0"/>
              <a:t>image</a:t>
            </a:r>
          </a:p>
        </p:txBody>
      </p:sp>
    </p:spTree>
    <p:extLst>
      <p:ext uri="{BB962C8B-B14F-4D97-AF65-F5344CB8AC3E}">
        <p14:creationId xmlns:p14="http://schemas.microsoft.com/office/powerpoint/2010/main" val="217012603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Row of 4 Image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39281A-2BCE-4D6B-A00B-5DA2B4685D92}"/>
              </a:ext>
            </a:extLst>
          </p:cNvPr>
          <p:cNvSpPr>
            <a:spLocks noGrp="1"/>
          </p:cNvSpPr>
          <p:nvPr>
            <p:ph type="title" hasCustomPrompt="1"/>
          </p:nvPr>
        </p:nvSpPr>
        <p:spPr/>
        <p:txBody>
          <a:bodyPr/>
          <a:lstStyle>
            <a:lvl1pPr>
              <a:defRPr/>
            </a:lvl1pPr>
          </a:lstStyle>
          <a:p>
            <a:r>
              <a:rPr lang="en-US" dirty="0"/>
              <a:t>Click to enter title</a:t>
            </a:r>
          </a:p>
        </p:txBody>
      </p:sp>
      <p:sp>
        <p:nvSpPr>
          <p:cNvPr id="5" name="Text Placeholder 4">
            <a:extLst>
              <a:ext uri="{FF2B5EF4-FFF2-40B4-BE49-F238E27FC236}">
                <a16:creationId xmlns:a16="http://schemas.microsoft.com/office/drawing/2014/main" id="{664AB181-634A-49C4-9E92-2346D7A156F4}"/>
              </a:ext>
            </a:extLst>
          </p:cNvPr>
          <p:cNvSpPr>
            <a:spLocks noGrp="1"/>
          </p:cNvSpPr>
          <p:nvPr>
            <p:ph type="body" sz="quarter" idx="10" hasCustomPrompt="1"/>
          </p:nvPr>
        </p:nvSpPr>
        <p:spPr>
          <a:xfrm>
            <a:off x="571641" y="1097280"/>
            <a:ext cx="11036808" cy="274320"/>
          </a:xfrm>
        </p:spPr>
        <p:txBody>
          <a:bodyPr/>
          <a:lstStyle>
            <a:lvl1pPr marL="0" indent="0">
              <a:spcAft>
                <a:spcPts val="0"/>
              </a:spcAft>
              <a:buNone/>
              <a:defRPr b="1">
                <a:latin typeface="Georgia" panose="02040502050405020303" pitchFamily="18" charset="0"/>
              </a:defRPr>
            </a:lvl1pPr>
          </a:lstStyle>
          <a:p>
            <a:pPr lvl="0"/>
            <a:r>
              <a:rPr lang="en-US" dirty="0"/>
              <a:t>Click to enter subtitle</a:t>
            </a:r>
          </a:p>
        </p:txBody>
      </p:sp>
      <p:sp>
        <p:nvSpPr>
          <p:cNvPr id="4" name="Picture Placeholder 15">
            <a:extLst>
              <a:ext uri="{FF2B5EF4-FFF2-40B4-BE49-F238E27FC236}">
                <a16:creationId xmlns:a16="http://schemas.microsoft.com/office/drawing/2014/main" id="{29B77757-CAB0-4BE3-952D-1031024C1DFC}"/>
              </a:ext>
            </a:extLst>
          </p:cNvPr>
          <p:cNvSpPr>
            <a:spLocks noGrp="1"/>
          </p:cNvSpPr>
          <p:nvPr>
            <p:ph type="pic" sz="quarter" idx="11" hasCustomPrompt="1"/>
          </p:nvPr>
        </p:nvSpPr>
        <p:spPr>
          <a:xfrm>
            <a:off x="3384009" y="2045970"/>
            <a:ext cx="2596896" cy="2356485"/>
          </a:xfrm>
          <a:solidFill>
            <a:schemeClr val="tx2"/>
          </a:solidFill>
        </p:spPr>
        <p:txBody>
          <a:bodyPr lIns="0" tIns="320040" rIns="0"/>
          <a:lstStyle>
            <a:lvl1pPr marL="0" indent="0" algn="ctr">
              <a:lnSpc>
                <a:spcPct val="100000"/>
              </a:lnSpc>
              <a:spcAft>
                <a:spcPts val="0"/>
              </a:spcAft>
              <a:buNone/>
              <a:defRPr sz="1400" b="1" kern="400" cap="all" baseline="0">
                <a:solidFill>
                  <a:srgbClr val="FF289F"/>
                </a:solidFill>
                <a:latin typeface="Calibri" panose="020F0502020204030204" pitchFamily="34" charset="0"/>
                <a:cs typeface="Calibri" panose="020F0502020204030204" pitchFamily="34" charset="0"/>
              </a:defRPr>
            </a:lvl1pPr>
          </a:lstStyle>
          <a:p>
            <a:r>
              <a:rPr lang="en-US" dirty="0"/>
              <a:t>Click icon to </a:t>
            </a:r>
            <a:br>
              <a:rPr lang="en-US" dirty="0"/>
            </a:br>
            <a:r>
              <a:rPr lang="en-US" dirty="0"/>
              <a:t>insert image</a:t>
            </a:r>
          </a:p>
        </p:txBody>
      </p:sp>
      <p:sp>
        <p:nvSpPr>
          <p:cNvPr id="6" name="Picture Placeholder 15">
            <a:extLst>
              <a:ext uri="{FF2B5EF4-FFF2-40B4-BE49-F238E27FC236}">
                <a16:creationId xmlns:a16="http://schemas.microsoft.com/office/drawing/2014/main" id="{FCD58772-3DA2-41C2-8A81-7FFFF06DC9A6}"/>
              </a:ext>
            </a:extLst>
          </p:cNvPr>
          <p:cNvSpPr>
            <a:spLocks noGrp="1"/>
          </p:cNvSpPr>
          <p:nvPr>
            <p:ph type="pic" sz="quarter" idx="12" hasCustomPrompt="1"/>
          </p:nvPr>
        </p:nvSpPr>
        <p:spPr>
          <a:xfrm>
            <a:off x="571641" y="2045970"/>
            <a:ext cx="2596896" cy="2356485"/>
          </a:xfrm>
          <a:solidFill>
            <a:schemeClr val="tx2"/>
          </a:solidFill>
        </p:spPr>
        <p:txBody>
          <a:bodyPr lIns="0" tIns="320040" rIns="0"/>
          <a:lstStyle>
            <a:lvl1pPr marL="0" indent="0" algn="ctr">
              <a:lnSpc>
                <a:spcPct val="100000"/>
              </a:lnSpc>
              <a:spcAft>
                <a:spcPts val="0"/>
              </a:spcAft>
              <a:buNone/>
              <a:defRPr sz="1400" b="1" kern="400" cap="all" baseline="0">
                <a:solidFill>
                  <a:srgbClr val="FF289F"/>
                </a:solidFill>
                <a:latin typeface="Calibri" panose="020F0502020204030204" pitchFamily="34" charset="0"/>
                <a:cs typeface="Calibri" panose="020F0502020204030204" pitchFamily="34" charset="0"/>
              </a:defRPr>
            </a:lvl1pPr>
          </a:lstStyle>
          <a:p>
            <a:r>
              <a:rPr lang="en-US" dirty="0"/>
              <a:t>Click icon to </a:t>
            </a:r>
            <a:br>
              <a:rPr lang="en-US" dirty="0"/>
            </a:br>
            <a:r>
              <a:rPr lang="en-US" dirty="0"/>
              <a:t>insert image</a:t>
            </a:r>
          </a:p>
        </p:txBody>
      </p:sp>
      <p:sp>
        <p:nvSpPr>
          <p:cNvPr id="7" name="Picture Placeholder 15">
            <a:extLst>
              <a:ext uri="{FF2B5EF4-FFF2-40B4-BE49-F238E27FC236}">
                <a16:creationId xmlns:a16="http://schemas.microsoft.com/office/drawing/2014/main" id="{578A28A4-CF63-4FB0-93A7-EBBA66EDC75C}"/>
              </a:ext>
            </a:extLst>
          </p:cNvPr>
          <p:cNvSpPr>
            <a:spLocks noGrp="1"/>
          </p:cNvSpPr>
          <p:nvPr>
            <p:ph type="pic" sz="quarter" idx="13" hasCustomPrompt="1"/>
          </p:nvPr>
        </p:nvSpPr>
        <p:spPr>
          <a:xfrm>
            <a:off x="6196377" y="2045970"/>
            <a:ext cx="2596896" cy="2356485"/>
          </a:xfrm>
          <a:solidFill>
            <a:schemeClr val="tx2"/>
          </a:solidFill>
        </p:spPr>
        <p:txBody>
          <a:bodyPr lIns="0" tIns="320040" rIns="0"/>
          <a:lstStyle>
            <a:lvl1pPr marL="0" indent="0" algn="ctr">
              <a:lnSpc>
                <a:spcPct val="100000"/>
              </a:lnSpc>
              <a:spcAft>
                <a:spcPts val="0"/>
              </a:spcAft>
              <a:buNone/>
              <a:defRPr sz="1400" b="1" kern="400" cap="all" baseline="0">
                <a:solidFill>
                  <a:srgbClr val="FF289F"/>
                </a:solidFill>
                <a:latin typeface="Calibri" panose="020F0502020204030204" pitchFamily="34" charset="0"/>
                <a:cs typeface="Calibri" panose="020F0502020204030204" pitchFamily="34" charset="0"/>
              </a:defRPr>
            </a:lvl1pPr>
          </a:lstStyle>
          <a:p>
            <a:r>
              <a:rPr lang="en-US" dirty="0"/>
              <a:t>Click icon to </a:t>
            </a:r>
            <a:br>
              <a:rPr lang="en-US" dirty="0"/>
            </a:br>
            <a:r>
              <a:rPr lang="en-US" dirty="0"/>
              <a:t>insert image</a:t>
            </a:r>
          </a:p>
        </p:txBody>
      </p:sp>
      <p:sp>
        <p:nvSpPr>
          <p:cNvPr id="8" name="Picture Placeholder 15">
            <a:extLst>
              <a:ext uri="{FF2B5EF4-FFF2-40B4-BE49-F238E27FC236}">
                <a16:creationId xmlns:a16="http://schemas.microsoft.com/office/drawing/2014/main" id="{A841DA15-CC85-4203-A8F1-D114A658115E}"/>
              </a:ext>
            </a:extLst>
          </p:cNvPr>
          <p:cNvSpPr>
            <a:spLocks noGrp="1"/>
          </p:cNvSpPr>
          <p:nvPr>
            <p:ph type="pic" sz="quarter" idx="14" hasCustomPrompt="1"/>
          </p:nvPr>
        </p:nvSpPr>
        <p:spPr>
          <a:xfrm>
            <a:off x="9008745" y="2045970"/>
            <a:ext cx="2599704" cy="2356485"/>
          </a:xfrm>
          <a:solidFill>
            <a:schemeClr val="tx2"/>
          </a:solidFill>
        </p:spPr>
        <p:txBody>
          <a:bodyPr lIns="0" tIns="320040" rIns="0"/>
          <a:lstStyle>
            <a:lvl1pPr marL="0" indent="0" algn="ctr">
              <a:lnSpc>
                <a:spcPct val="100000"/>
              </a:lnSpc>
              <a:spcAft>
                <a:spcPts val="0"/>
              </a:spcAft>
              <a:buNone/>
              <a:defRPr sz="1400" b="1" kern="400" cap="all" baseline="0">
                <a:solidFill>
                  <a:srgbClr val="FF289F"/>
                </a:solidFill>
                <a:latin typeface="Calibri" panose="020F0502020204030204" pitchFamily="34" charset="0"/>
                <a:cs typeface="Calibri" panose="020F0502020204030204" pitchFamily="34" charset="0"/>
              </a:defRPr>
            </a:lvl1pPr>
          </a:lstStyle>
          <a:p>
            <a:r>
              <a:rPr lang="en-US" dirty="0"/>
              <a:t>Click icon to </a:t>
            </a:r>
            <a:br>
              <a:rPr lang="en-US" dirty="0"/>
            </a:br>
            <a:r>
              <a:rPr lang="en-US" dirty="0"/>
              <a:t>insert image</a:t>
            </a:r>
          </a:p>
        </p:txBody>
      </p:sp>
      <p:sp>
        <p:nvSpPr>
          <p:cNvPr id="10" name="Text Placeholder 9">
            <a:extLst>
              <a:ext uri="{FF2B5EF4-FFF2-40B4-BE49-F238E27FC236}">
                <a16:creationId xmlns:a16="http://schemas.microsoft.com/office/drawing/2014/main" id="{71C8065A-9BA7-499C-8A6B-9197CBE40C7D}"/>
              </a:ext>
            </a:extLst>
          </p:cNvPr>
          <p:cNvSpPr>
            <a:spLocks noGrp="1"/>
          </p:cNvSpPr>
          <p:nvPr>
            <p:ph type="body" sz="quarter" idx="15" hasCustomPrompt="1"/>
          </p:nvPr>
        </p:nvSpPr>
        <p:spPr>
          <a:xfrm>
            <a:off x="571641" y="4482892"/>
            <a:ext cx="2597150" cy="182880"/>
          </a:xfrm>
        </p:spPr>
        <p:txBody>
          <a:bodyPr/>
          <a:lstStyle>
            <a:lvl1pPr marL="0" indent="0">
              <a:spcAft>
                <a:spcPts val="0"/>
              </a:spcAft>
              <a:buNone/>
              <a:defRPr sz="1000" b="1">
                <a:solidFill>
                  <a:schemeClr val="accent1"/>
                </a:solidFill>
                <a:latin typeface="Georgia" panose="02040502050405020303" pitchFamily="18" charset="0"/>
              </a:defRPr>
            </a:lvl1pPr>
          </a:lstStyle>
          <a:p>
            <a:pPr lvl="0"/>
            <a:r>
              <a:rPr lang="en-US" dirty="0"/>
              <a:t>Edit title, Georgia Bold</a:t>
            </a:r>
          </a:p>
        </p:txBody>
      </p:sp>
      <p:sp>
        <p:nvSpPr>
          <p:cNvPr id="11" name="Text Placeholder 9">
            <a:extLst>
              <a:ext uri="{FF2B5EF4-FFF2-40B4-BE49-F238E27FC236}">
                <a16:creationId xmlns:a16="http://schemas.microsoft.com/office/drawing/2014/main" id="{08BD86BA-1E5F-41C0-9D71-7FE80C7632BC}"/>
              </a:ext>
            </a:extLst>
          </p:cNvPr>
          <p:cNvSpPr>
            <a:spLocks noGrp="1"/>
          </p:cNvSpPr>
          <p:nvPr>
            <p:ph type="body" sz="quarter" idx="16" hasCustomPrompt="1"/>
          </p:nvPr>
        </p:nvSpPr>
        <p:spPr>
          <a:xfrm>
            <a:off x="571641" y="4680203"/>
            <a:ext cx="2597150" cy="354711"/>
          </a:xfrm>
        </p:spPr>
        <p:txBody>
          <a:bodyPr/>
          <a:lstStyle>
            <a:lvl1pPr marL="0" indent="0">
              <a:spcAft>
                <a:spcPts val="0"/>
              </a:spcAft>
              <a:buNone/>
              <a:defRPr sz="1000" b="0">
                <a:solidFill>
                  <a:schemeClr val="tx1"/>
                </a:solidFill>
                <a:latin typeface="+mn-lt"/>
              </a:defRPr>
            </a:lvl1pPr>
          </a:lstStyle>
          <a:p>
            <a:pPr lvl="0"/>
            <a:r>
              <a:rPr lang="en-US" dirty="0"/>
              <a:t>Edit info line 1, Calibri Regular</a:t>
            </a:r>
            <a:br>
              <a:rPr lang="en-US" dirty="0"/>
            </a:br>
            <a:r>
              <a:rPr lang="en-US" dirty="0"/>
              <a:t>Edit info line 2, Calibri Italic</a:t>
            </a:r>
          </a:p>
        </p:txBody>
      </p:sp>
      <p:sp>
        <p:nvSpPr>
          <p:cNvPr id="12" name="Text Placeholder 9">
            <a:extLst>
              <a:ext uri="{FF2B5EF4-FFF2-40B4-BE49-F238E27FC236}">
                <a16:creationId xmlns:a16="http://schemas.microsoft.com/office/drawing/2014/main" id="{19A73625-01DE-4E36-9874-D53F66542E4B}"/>
              </a:ext>
            </a:extLst>
          </p:cNvPr>
          <p:cNvSpPr>
            <a:spLocks noGrp="1"/>
          </p:cNvSpPr>
          <p:nvPr>
            <p:ph type="body" sz="quarter" idx="17" hasCustomPrompt="1"/>
          </p:nvPr>
        </p:nvSpPr>
        <p:spPr>
          <a:xfrm>
            <a:off x="3384009" y="4482892"/>
            <a:ext cx="2597150" cy="182880"/>
          </a:xfrm>
        </p:spPr>
        <p:txBody>
          <a:bodyPr/>
          <a:lstStyle>
            <a:lvl1pPr marL="0" indent="0">
              <a:spcAft>
                <a:spcPts val="0"/>
              </a:spcAft>
              <a:buNone/>
              <a:defRPr sz="1000" b="1">
                <a:solidFill>
                  <a:schemeClr val="accent1"/>
                </a:solidFill>
                <a:latin typeface="Georgia" panose="02040502050405020303" pitchFamily="18" charset="0"/>
              </a:defRPr>
            </a:lvl1pPr>
          </a:lstStyle>
          <a:p>
            <a:pPr lvl="0"/>
            <a:r>
              <a:rPr lang="en-US" dirty="0"/>
              <a:t>Edit title, Georgia Bold</a:t>
            </a:r>
          </a:p>
        </p:txBody>
      </p:sp>
      <p:sp>
        <p:nvSpPr>
          <p:cNvPr id="13" name="Text Placeholder 9">
            <a:extLst>
              <a:ext uri="{FF2B5EF4-FFF2-40B4-BE49-F238E27FC236}">
                <a16:creationId xmlns:a16="http://schemas.microsoft.com/office/drawing/2014/main" id="{7E98720E-B6A2-48FE-97B5-8E306F411301}"/>
              </a:ext>
            </a:extLst>
          </p:cNvPr>
          <p:cNvSpPr>
            <a:spLocks noGrp="1"/>
          </p:cNvSpPr>
          <p:nvPr>
            <p:ph type="body" sz="quarter" idx="18" hasCustomPrompt="1"/>
          </p:nvPr>
        </p:nvSpPr>
        <p:spPr>
          <a:xfrm>
            <a:off x="3384009" y="4680203"/>
            <a:ext cx="2597150" cy="354711"/>
          </a:xfrm>
        </p:spPr>
        <p:txBody>
          <a:bodyPr/>
          <a:lstStyle>
            <a:lvl1pPr marL="0" indent="0">
              <a:spcAft>
                <a:spcPts val="0"/>
              </a:spcAft>
              <a:buNone/>
              <a:defRPr sz="1000" b="0">
                <a:solidFill>
                  <a:schemeClr val="tx1"/>
                </a:solidFill>
                <a:latin typeface="+mn-lt"/>
              </a:defRPr>
            </a:lvl1pPr>
          </a:lstStyle>
          <a:p>
            <a:pPr lvl="0"/>
            <a:r>
              <a:rPr lang="en-US" dirty="0"/>
              <a:t>Edit info line 1, Calibri Regular</a:t>
            </a:r>
            <a:br>
              <a:rPr lang="en-US" dirty="0"/>
            </a:br>
            <a:r>
              <a:rPr lang="en-US" dirty="0"/>
              <a:t>Edit info line 2, Calibri Italic</a:t>
            </a:r>
          </a:p>
        </p:txBody>
      </p:sp>
      <p:sp>
        <p:nvSpPr>
          <p:cNvPr id="14" name="Text Placeholder 9">
            <a:extLst>
              <a:ext uri="{FF2B5EF4-FFF2-40B4-BE49-F238E27FC236}">
                <a16:creationId xmlns:a16="http://schemas.microsoft.com/office/drawing/2014/main" id="{D27F57CF-39D1-4EAD-9070-C689EC6218E1}"/>
              </a:ext>
            </a:extLst>
          </p:cNvPr>
          <p:cNvSpPr>
            <a:spLocks noGrp="1"/>
          </p:cNvSpPr>
          <p:nvPr>
            <p:ph type="body" sz="quarter" idx="19" hasCustomPrompt="1"/>
          </p:nvPr>
        </p:nvSpPr>
        <p:spPr>
          <a:xfrm>
            <a:off x="6196377" y="4482892"/>
            <a:ext cx="2597150" cy="182880"/>
          </a:xfrm>
        </p:spPr>
        <p:txBody>
          <a:bodyPr/>
          <a:lstStyle>
            <a:lvl1pPr marL="0" indent="0">
              <a:spcAft>
                <a:spcPts val="0"/>
              </a:spcAft>
              <a:buNone/>
              <a:defRPr sz="1000" b="1">
                <a:solidFill>
                  <a:schemeClr val="accent1"/>
                </a:solidFill>
                <a:latin typeface="Georgia" panose="02040502050405020303" pitchFamily="18" charset="0"/>
              </a:defRPr>
            </a:lvl1pPr>
          </a:lstStyle>
          <a:p>
            <a:pPr lvl="0"/>
            <a:r>
              <a:rPr lang="en-US" dirty="0"/>
              <a:t>Edit title, Georgia Bold</a:t>
            </a:r>
          </a:p>
        </p:txBody>
      </p:sp>
      <p:sp>
        <p:nvSpPr>
          <p:cNvPr id="15" name="Text Placeholder 9">
            <a:extLst>
              <a:ext uri="{FF2B5EF4-FFF2-40B4-BE49-F238E27FC236}">
                <a16:creationId xmlns:a16="http://schemas.microsoft.com/office/drawing/2014/main" id="{9A4F527B-AE12-4C7B-A372-3F12EB2EDC3C}"/>
              </a:ext>
            </a:extLst>
          </p:cNvPr>
          <p:cNvSpPr>
            <a:spLocks noGrp="1"/>
          </p:cNvSpPr>
          <p:nvPr>
            <p:ph type="body" sz="quarter" idx="20" hasCustomPrompt="1"/>
          </p:nvPr>
        </p:nvSpPr>
        <p:spPr>
          <a:xfrm>
            <a:off x="6196377" y="4680203"/>
            <a:ext cx="2597150" cy="354711"/>
          </a:xfrm>
        </p:spPr>
        <p:txBody>
          <a:bodyPr/>
          <a:lstStyle>
            <a:lvl1pPr marL="0" indent="0">
              <a:spcAft>
                <a:spcPts val="0"/>
              </a:spcAft>
              <a:buNone/>
              <a:defRPr sz="1000" b="0">
                <a:solidFill>
                  <a:schemeClr val="tx1"/>
                </a:solidFill>
                <a:latin typeface="+mn-lt"/>
              </a:defRPr>
            </a:lvl1pPr>
          </a:lstStyle>
          <a:p>
            <a:pPr lvl="0"/>
            <a:r>
              <a:rPr lang="en-US" dirty="0"/>
              <a:t>Edit info line 1, Calibri Regular</a:t>
            </a:r>
            <a:br>
              <a:rPr lang="en-US" dirty="0"/>
            </a:br>
            <a:r>
              <a:rPr lang="en-US" dirty="0"/>
              <a:t>Edit info line 2, Calibri Italic</a:t>
            </a:r>
          </a:p>
        </p:txBody>
      </p:sp>
      <p:sp>
        <p:nvSpPr>
          <p:cNvPr id="16" name="Text Placeholder 9">
            <a:extLst>
              <a:ext uri="{FF2B5EF4-FFF2-40B4-BE49-F238E27FC236}">
                <a16:creationId xmlns:a16="http://schemas.microsoft.com/office/drawing/2014/main" id="{8430DA46-7C21-4258-B3B1-E0EA6129E287}"/>
              </a:ext>
            </a:extLst>
          </p:cNvPr>
          <p:cNvSpPr>
            <a:spLocks noGrp="1"/>
          </p:cNvSpPr>
          <p:nvPr>
            <p:ph type="body" sz="quarter" idx="21" hasCustomPrompt="1"/>
          </p:nvPr>
        </p:nvSpPr>
        <p:spPr>
          <a:xfrm>
            <a:off x="9008745" y="4482892"/>
            <a:ext cx="2597150" cy="182880"/>
          </a:xfrm>
        </p:spPr>
        <p:txBody>
          <a:bodyPr/>
          <a:lstStyle>
            <a:lvl1pPr marL="0" indent="0">
              <a:spcAft>
                <a:spcPts val="0"/>
              </a:spcAft>
              <a:buNone/>
              <a:defRPr sz="1000" b="1">
                <a:solidFill>
                  <a:schemeClr val="accent1"/>
                </a:solidFill>
                <a:latin typeface="Georgia" panose="02040502050405020303" pitchFamily="18" charset="0"/>
              </a:defRPr>
            </a:lvl1pPr>
          </a:lstStyle>
          <a:p>
            <a:pPr lvl="0"/>
            <a:r>
              <a:rPr lang="en-US" dirty="0"/>
              <a:t>Edit title, Georgia Bold</a:t>
            </a:r>
          </a:p>
        </p:txBody>
      </p:sp>
      <p:sp>
        <p:nvSpPr>
          <p:cNvPr id="17" name="Text Placeholder 9">
            <a:extLst>
              <a:ext uri="{FF2B5EF4-FFF2-40B4-BE49-F238E27FC236}">
                <a16:creationId xmlns:a16="http://schemas.microsoft.com/office/drawing/2014/main" id="{A106112C-FF53-4CD1-B65A-DF1C77C9CCC5}"/>
              </a:ext>
            </a:extLst>
          </p:cNvPr>
          <p:cNvSpPr>
            <a:spLocks noGrp="1"/>
          </p:cNvSpPr>
          <p:nvPr>
            <p:ph type="body" sz="quarter" idx="22" hasCustomPrompt="1"/>
          </p:nvPr>
        </p:nvSpPr>
        <p:spPr>
          <a:xfrm>
            <a:off x="9008745" y="4680203"/>
            <a:ext cx="2597150" cy="354711"/>
          </a:xfrm>
        </p:spPr>
        <p:txBody>
          <a:bodyPr/>
          <a:lstStyle>
            <a:lvl1pPr marL="0" indent="0">
              <a:spcAft>
                <a:spcPts val="0"/>
              </a:spcAft>
              <a:buNone/>
              <a:defRPr sz="1000" b="0">
                <a:solidFill>
                  <a:schemeClr val="tx1"/>
                </a:solidFill>
                <a:latin typeface="+mn-lt"/>
              </a:defRPr>
            </a:lvl1pPr>
          </a:lstStyle>
          <a:p>
            <a:pPr lvl="0"/>
            <a:r>
              <a:rPr lang="en-US" dirty="0"/>
              <a:t>Edit info line 1, Calibri Regular</a:t>
            </a:r>
            <a:br>
              <a:rPr lang="en-US" dirty="0"/>
            </a:br>
            <a:r>
              <a:rPr lang="en-US" dirty="0"/>
              <a:t>Edit info line 2, Calibri Italic</a:t>
            </a:r>
          </a:p>
        </p:txBody>
      </p:sp>
    </p:spTree>
    <p:extLst>
      <p:ext uri="{BB962C8B-B14F-4D97-AF65-F5344CB8AC3E}">
        <p14:creationId xmlns:p14="http://schemas.microsoft.com/office/powerpoint/2010/main" val="246287041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Row of 3 Image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39281A-2BCE-4D6B-A00B-5DA2B4685D92}"/>
              </a:ext>
            </a:extLst>
          </p:cNvPr>
          <p:cNvSpPr>
            <a:spLocks noGrp="1"/>
          </p:cNvSpPr>
          <p:nvPr>
            <p:ph type="title" hasCustomPrompt="1"/>
          </p:nvPr>
        </p:nvSpPr>
        <p:spPr/>
        <p:txBody>
          <a:bodyPr/>
          <a:lstStyle>
            <a:lvl1pPr>
              <a:defRPr/>
            </a:lvl1pPr>
          </a:lstStyle>
          <a:p>
            <a:r>
              <a:rPr lang="en-US" dirty="0"/>
              <a:t>Click to enter title</a:t>
            </a:r>
          </a:p>
        </p:txBody>
      </p:sp>
      <p:sp>
        <p:nvSpPr>
          <p:cNvPr id="5" name="Text Placeholder 4">
            <a:extLst>
              <a:ext uri="{FF2B5EF4-FFF2-40B4-BE49-F238E27FC236}">
                <a16:creationId xmlns:a16="http://schemas.microsoft.com/office/drawing/2014/main" id="{664AB181-634A-49C4-9E92-2346D7A156F4}"/>
              </a:ext>
            </a:extLst>
          </p:cNvPr>
          <p:cNvSpPr>
            <a:spLocks noGrp="1"/>
          </p:cNvSpPr>
          <p:nvPr>
            <p:ph type="body" sz="quarter" idx="10" hasCustomPrompt="1"/>
          </p:nvPr>
        </p:nvSpPr>
        <p:spPr>
          <a:xfrm>
            <a:off x="571641" y="1097280"/>
            <a:ext cx="11036808" cy="274320"/>
          </a:xfrm>
        </p:spPr>
        <p:txBody>
          <a:bodyPr/>
          <a:lstStyle>
            <a:lvl1pPr marL="0" indent="0">
              <a:spcAft>
                <a:spcPts val="0"/>
              </a:spcAft>
              <a:buNone/>
              <a:defRPr b="1">
                <a:latin typeface="Georgia" panose="02040502050405020303" pitchFamily="18" charset="0"/>
              </a:defRPr>
            </a:lvl1pPr>
          </a:lstStyle>
          <a:p>
            <a:pPr lvl="0"/>
            <a:r>
              <a:rPr lang="en-US" dirty="0"/>
              <a:t>Click to enter subtitle</a:t>
            </a:r>
          </a:p>
        </p:txBody>
      </p:sp>
      <p:sp>
        <p:nvSpPr>
          <p:cNvPr id="4" name="Picture Placeholder 15">
            <a:extLst>
              <a:ext uri="{FF2B5EF4-FFF2-40B4-BE49-F238E27FC236}">
                <a16:creationId xmlns:a16="http://schemas.microsoft.com/office/drawing/2014/main" id="{29B77757-CAB0-4BE3-952D-1031024C1DFC}"/>
              </a:ext>
            </a:extLst>
          </p:cNvPr>
          <p:cNvSpPr>
            <a:spLocks noGrp="1"/>
          </p:cNvSpPr>
          <p:nvPr>
            <p:ph type="pic" sz="quarter" idx="11" hasCustomPrompt="1"/>
          </p:nvPr>
        </p:nvSpPr>
        <p:spPr>
          <a:xfrm>
            <a:off x="4321563" y="2045969"/>
            <a:ext cx="3538728" cy="3191256"/>
          </a:xfrm>
          <a:solidFill>
            <a:schemeClr val="tx2"/>
          </a:solidFill>
        </p:spPr>
        <p:txBody>
          <a:bodyPr lIns="0" tIns="731520" rIns="0"/>
          <a:lstStyle>
            <a:lvl1pPr marL="0" indent="0" algn="ctr">
              <a:lnSpc>
                <a:spcPct val="100000"/>
              </a:lnSpc>
              <a:spcAft>
                <a:spcPts val="0"/>
              </a:spcAft>
              <a:buNone/>
              <a:defRPr sz="1400" b="1" kern="400" cap="all" baseline="0">
                <a:solidFill>
                  <a:srgbClr val="FF289F"/>
                </a:solidFill>
                <a:latin typeface="Calibri" panose="020F0502020204030204" pitchFamily="34" charset="0"/>
                <a:cs typeface="Calibri" panose="020F0502020204030204" pitchFamily="34" charset="0"/>
              </a:defRPr>
            </a:lvl1pPr>
          </a:lstStyle>
          <a:p>
            <a:r>
              <a:rPr lang="en-US" dirty="0"/>
              <a:t>Click icon to </a:t>
            </a:r>
            <a:br>
              <a:rPr lang="en-US" dirty="0"/>
            </a:br>
            <a:r>
              <a:rPr lang="en-US" dirty="0"/>
              <a:t>insert image</a:t>
            </a:r>
          </a:p>
        </p:txBody>
      </p:sp>
      <p:sp>
        <p:nvSpPr>
          <p:cNvPr id="6" name="Picture Placeholder 15">
            <a:extLst>
              <a:ext uri="{FF2B5EF4-FFF2-40B4-BE49-F238E27FC236}">
                <a16:creationId xmlns:a16="http://schemas.microsoft.com/office/drawing/2014/main" id="{FCD58772-3DA2-41C2-8A81-7FFFF06DC9A6}"/>
              </a:ext>
            </a:extLst>
          </p:cNvPr>
          <p:cNvSpPr>
            <a:spLocks noGrp="1"/>
          </p:cNvSpPr>
          <p:nvPr>
            <p:ph type="pic" sz="quarter" idx="12" hasCustomPrompt="1"/>
          </p:nvPr>
        </p:nvSpPr>
        <p:spPr>
          <a:xfrm>
            <a:off x="571641" y="2045969"/>
            <a:ext cx="3538728" cy="3191256"/>
          </a:xfrm>
          <a:solidFill>
            <a:schemeClr val="tx2"/>
          </a:solidFill>
        </p:spPr>
        <p:txBody>
          <a:bodyPr lIns="0" tIns="731520" rIns="0"/>
          <a:lstStyle>
            <a:lvl1pPr marL="0" indent="0" algn="ctr">
              <a:lnSpc>
                <a:spcPct val="100000"/>
              </a:lnSpc>
              <a:spcAft>
                <a:spcPts val="0"/>
              </a:spcAft>
              <a:buNone/>
              <a:defRPr sz="1400" b="1" kern="400" cap="all" baseline="0">
                <a:solidFill>
                  <a:srgbClr val="FF289F"/>
                </a:solidFill>
                <a:latin typeface="Calibri" panose="020F0502020204030204" pitchFamily="34" charset="0"/>
                <a:cs typeface="Calibri" panose="020F0502020204030204" pitchFamily="34" charset="0"/>
              </a:defRPr>
            </a:lvl1pPr>
          </a:lstStyle>
          <a:p>
            <a:r>
              <a:rPr lang="en-US" dirty="0"/>
              <a:t>Click icon to </a:t>
            </a:r>
            <a:br>
              <a:rPr lang="en-US" dirty="0"/>
            </a:br>
            <a:r>
              <a:rPr lang="en-US" dirty="0"/>
              <a:t>insert image</a:t>
            </a:r>
          </a:p>
        </p:txBody>
      </p:sp>
      <p:sp>
        <p:nvSpPr>
          <p:cNvPr id="8" name="Picture Placeholder 15">
            <a:extLst>
              <a:ext uri="{FF2B5EF4-FFF2-40B4-BE49-F238E27FC236}">
                <a16:creationId xmlns:a16="http://schemas.microsoft.com/office/drawing/2014/main" id="{A841DA15-CC85-4203-A8F1-D114A658115E}"/>
              </a:ext>
            </a:extLst>
          </p:cNvPr>
          <p:cNvSpPr>
            <a:spLocks noGrp="1"/>
          </p:cNvSpPr>
          <p:nvPr>
            <p:ph type="pic" sz="quarter" idx="14" hasCustomPrompt="1"/>
          </p:nvPr>
        </p:nvSpPr>
        <p:spPr>
          <a:xfrm>
            <a:off x="8071486" y="2045970"/>
            <a:ext cx="3536964" cy="3192780"/>
          </a:xfrm>
          <a:solidFill>
            <a:schemeClr val="tx2"/>
          </a:solidFill>
        </p:spPr>
        <p:txBody>
          <a:bodyPr lIns="0" tIns="731520" rIns="0"/>
          <a:lstStyle>
            <a:lvl1pPr marL="0" indent="0" algn="ctr">
              <a:lnSpc>
                <a:spcPct val="100000"/>
              </a:lnSpc>
              <a:spcAft>
                <a:spcPts val="0"/>
              </a:spcAft>
              <a:buNone/>
              <a:defRPr sz="1400" b="1" kern="400" cap="all" baseline="0">
                <a:solidFill>
                  <a:srgbClr val="FF289F"/>
                </a:solidFill>
                <a:latin typeface="Calibri" panose="020F0502020204030204" pitchFamily="34" charset="0"/>
                <a:cs typeface="Calibri" panose="020F0502020204030204" pitchFamily="34" charset="0"/>
              </a:defRPr>
            </a:lvl1pPr>
          </a:lstStyle>
          <a:p>
            <a:r>
              <a:rPr lang="en-US" dirty="0"/>
              <a:t>Click icon to </a:t>
            </a:r>
            <a:br>
              <a:rPr lang="en-US" dirty="0"/>
            </a:br>
            <a:r>
              <a:rPr lang="en-US" dirty="0"/>
              <a:t>insert image</a:t>
            </a:r>
          </a:p>
        </p:txBody>
      </p:sp>
      <p:sp>
        <p:nvSpPr>
          <p:cNvPr id="10" name="Text Placeholder 9">
            <a:extLst>
              <a:ext uri="{FF2B5EF4-FFF2-40B4-BE49-F238E27FC236}">
                <a16:creationId xmlns:a16="http://schemas.microsoft.com/office/drawing/2014/main" id="{71C8065A-9BA7-499C-8A6B-9197CBE40C7D}"/>
              </a:ext>
            </a:extLst>
          </p:cNvPr>
          <p:cNvSpPr>
            <a:spLocks noGrp="1"/>
          </p:cNvSpPr>
          <p:nvPr>
            <p:ph type="body" sz="quarter" idx="15" hasCustomPrompt="1"/>
          </p:nvPr>
        </p:nvSpPr>
        <p:spPr>
          <a:xfrm>
            <a:off x="571641" y="5466047"/>
            <a:ext cx="3538728" cy="182880"/>
          </a:xfrm>
        </p:spPr>
        <p:txBody>
          <a:bodyPr/>
          <a:lstStyle>
            <a:lvl1pPr marL="0" indent="0">
              <a:spcAft>
                <a:spcPts val="0"/>
              </a:spcAft>
              <a:buNone/>
              <a:defRPr sz="1000" b="1">
                <a:solidFill>
                  <a:schemeClr val="accent1"/>
                </a:solidFill>
                <a:latin typeface="Georgia" panose="02040502050405020303" pitchFamily="18" charset="0"/>
              </a:defRPr>
            </a:lvl1pPr>
          </a:lstStyle>
          <a:p>
            <a:pPr lvl="0"/>
            <a:r>
              <a:rPr lang="en-US" dirty="0"/>
              <a:t>Edit title, Georgia Bold</a:t>
            </a:r>
          </a:p>
        </p:txBody>
      </p:sp>
      <p:sp>
        <p:nvSpPr>
          <p:cNvPr id="11" name="Text Placeholder 9">
            <a:extLst>
              <a:ext uri="{FF2B5EF4-FFF2-40B4-BE49-F238E27FC236}">
                <a16:creationId xmlns:a16="http://schemas.microsoft.com/office/drawing/2014/main" id="{08BD86BA-1E5F-41C0-9D71-7FE80C7632BC}"/>
              </a:ext>
            </a:extLst>
          </p:cNvPr>
          <p:cNvSpPr>
            <a:spLocks noGrp="1"/>
          </p:cNvSpPr>
          <p:nvPr>
            <p:ph type="body" sz="quarter" idx="16" hasCustomPrompt="1"/>
          </p:nvPr>
        </p:nvSpPr>
        <p:spPr>
          <a:xfrm>
            <a:off x="571641" y="5663358"/>
            <a:ext cx="3538728" cy="354711"/>
          </a:xfrm>
        </p:spPr>
        <p:txBody>
          <a:bodyPr/>
          <a:lstStyle>
            <a:lvl1pPr marL="0" indent="0">
              <a:spcAft>
                <a:spcPts val="0"/>
              </a:spcAft>
              <a:buNone/>
              <a:defRPr sz="1000" b="0">
                <a:solidFill>
                  <a:schemeClr val="tx1"/>
                </a:solidFill>
                <a:latin typeface="+mn-lt"/>
              </a:defRPr>
            </a:lvl1pPr>
          </a:lstStyle>
          <a:p>
            <a:pPr lvl="0"/>
            <a:r>
              <a:rPr lang="en-US" dirty="0"/>
              <a:t>Edit info line 1, Calibri Regular</a:t>
            </a:r>
            <a:br>
              <a:rPr lang="en-US" dirty="0"/>
            </a:br>
            <a:r>
              <a:rPr lang="en-US" dirty="0"/>
              <a:t>Edit info line 2, Calibri Italic</a:t>
            </a:r>
          </a:p>
        </p:txBody>
      </p:sp>
      <p:sp>
        <p:nvSpPr>
          <p:cNvPr id="12" name="Text Placeholder 9">
            <a:extLst>
              <a:ext uri="{FF2B5EF4-FFF2-40B4-BE49-F238E27FC236}">
                <a16:creationId xmlns:a16="http://schemas.microsoft.com/office/drawing/2014/main" id="{19A73625-01DE-4E36-9874-D53F66542E4B}"/>
              </a:ext>
            </a:extLst>
          </p:cNvPr>
          <p:cNvSpPr>
            <a:spLocks noGrp="1"/>
          </p:cNvSpPr>
          <p:nvPr>
            <p:ph type="body" sz="quarter" idx="17" hasCustomPrompt="1"/>
          </p:nvPr>
        </p:nvSpPr>
        <p:spPr>
          <a:xfrm>
            <a:off x="4321563" y="5466047"/>
            <a:ext cx="3538728" cy="182880"/>
          </a:xfrm>
        </p:spPr>
        <p:txBody>
          <a:bodyPr/>
          <a:lstStyle>
            <a:lvl1pPr marL="0" indent="0">
              <a:spcAft>
                <a:spcPts val="0"/>
              </a:spcAft>
              <a:buNone/>
              <a:defRPr sz="1000" b="1">
                <a:solidFill>
                  <a:schemeClr val="accent1"/>
                </a:solidFill>
                <a:latin typeface="Georgia" panose="02040502050405020303" pitchFamily="18" charset="0"/>
              </a:defRPr>
            </a:lvl1pPr>
          </a:lstStyle>
          <a:p>
            <a:pPr lvl="0"/>
            <a:r>
              <a:rPr lang="en-US" dirty="0"/>
              <a:t>Edit title, Georgia Bold</a:t>
            </a:r>
          </a:p>
        </p:txBody>
      </p:sp>
      <p:sp>
        <p:nvSpPr>
          <p:cNvPr id="13" name="Text Placeholder 9">
            <a:extLst>
              <a:ext uri="{FF2B5EF4-FFF2-40B4-BE49-F238E27FC236}">
                <a16:creationId xmlns:a16="http://schemas.microsoft.com/office/drawing/2014/main" id="{7E98720E-B6A2-48FE-97B5-8E306F411301}"/>
              </a:ext>
            </a:extLst>
          </p:cNvPr>
          <p:cNvSpPr>
            <a:spLocks noGrp="1"/>
          </p:cNvSpPr>
          <p:nvPr>
            <p:ph type="body" sz="quarter" idx="18" hasCustomPrompt="1"/>
          </p:nvPr>
        </p:nvSpPr>
        <p:spPr>
          <a:xfrm>
            <a:off x="4321563" y="5663358"/>
            <a:ext cx="3538728" cy="354711"/>
          </a:xfrm>
        </p:spPr>
        <p:txBody>
          <a:bodyPr/>
          <a:lstStyle>
            <a:lvl1pPr marL="0" indent="0">
              <a:spcAft>
                <a:spcPts val="0"/>
              </a:spcAft>
              <a:buNone/>
              <a:defRPr sz="1000" b="0">
                <a:solidFill>
                  <a:schemeClr val="tx1"/>
                </a:solidFill>
                <a:latin typeface="+mn-lt"/>
              </a:defRPr>
            </a:lvl1pPr>
          </a:lstStyle>
          <a:p>
            <a:pPr lvl="0"/>
            <a:r>
              <a:rPr lang="en-US" dirty="0"/>
              <a:t>Edit info line 1, Calibri Regular</a:t>
            </a:r>
            <a:br>
              <a:rPr lang="en-US" dirty="0"/>
            </a:br>
            <a:r>
              <a:rPr lang="en-US" dirty="0"/>
              <a:t>Edit info line 2, Calibri Italic</a:t>
            </a:r>
          </a:p>
        </p:txBody>
      </p:sp>
      <p:sp>
        <p:nvSpPr>
          <p:cNvPr id="16" name="Text Placeholder 9">
            <a:extLst>
              <a:ext uri="{FF2B5EF4-FFF2-40B4-BE49-F238E27FC236}">
                <a16:creationId xmlns:a16="http://schemas.microsoft.com/office/drawing/2014/main" id="{8430DA46-7C21-4258-B3B1-E0EA6129E287}"/>
              </a:ext>
            </a:extLst>
          </p:cNvPr>
          <p:cNvSpPr>
            <a:spLocks noGrp="1"/>
          </p:cNvSpPr>
          <p:nvPr>
            <p:ph type="body" sz="quarter" idx="21" hasCustomPrompt="1"/>
          </p:nvPr>
        </p:nvSpPr>
        <p:spPr>
          <a:xfrm>
            <a:off x="8071486" y="5466047"/>
            <a:ext cx="3538728" cy="182880"/>
          </a:xfrm>
        </p:spPr>
        <p:txBody>
          <a:bodyPr/>
          <a:lstStyle>
            <a:lvl1pPr marL="0" indent="0">
              <a:spcAft>
                <a:spcPts val="0"/>
              </a:spcAft>
              <a:buNone/>
              <a:defRPr sz="1000" b="1">
                <a:solidFill>
                  <a:schemeClr val="accent1"/>
                </a:solidFill>
                <a:latin typeface="Georgia" panose="02040502050405020303" pitchFamily="18" charset="0"/>
              </a:defRPr>
            </a:lvl1pPr>
          </a:lstStyle>
          <a:p>
            <a:pPr lvl="0"/>
            <a:r>
              <a:rPr lang="en-US" dirty="0"/>
              <a:t>Edit title, Georgia Bold</a:t>
            </a:r>
          </a:p>
        </p:txBody>
      </p:sp>
      <p:sp>
        <p:nvSpPr>
          <p:cNvPr id="17" name="Text Placeholder 9">
            <a:extLst>
              <a:ext uri="{FF2B5EF4-FFF2-40B4-BE49-F238E27FC236}">
                <a16:creationId xmlns:a16="http://schemas.microsoft.com/office/drawing/2014/main" id="{A106112C-FF53-4CD1-B65A-DF1C77C9CCC5}"/>
              </a:ext>
            </a:extLst>
          </p:cNvPr>
          <p:cNvSpPr>
            <a:spLocks noGrp="1"/>
          </p:cNvSpPr>
          <p:nvPr>
            <p:ph type="body" sz="quarter" idx="22" hasCustomPrompt="1"/>
          </p:nvPr>
        </p:nvSpPr>
        <p:spPr>
          <a:xfrm>
            <a:off x="8071486" y="5663358"/>
            <a:ext cx="3538728" cy="354711"/>
          </a:xfrm>
        </p:spPr>
        <p:txBody>
          <a:bodyPr/>
          <a:lstStyle>
            <a:lvl1pPr marL="0" indent="0">
              <a:spcAft>
                <a:spcPts val="0"/>
              </a:spcAft>
              <a:buNone/>
              <a:defRPr sz="1000" b="0">
                <a:solidFill>
                  <a:schemeClr val="tx1"/>
                </a:solidFill>
                <a:latin typeface="+mn-lt"/>
              </a:defRPr>
            </a:lvl1pPr>
          </a:lstStyle>
          <a:p>
            <a:pPr lvl="0"/>
            <a:r>
              <a:rPr lang="en-US" dirty="0"/>
              <a:t>Edit info line 1, Calibri Regular</a:t>
            </a:r>
            <a:br>
              <a:rPr lang="en-US" dirty="0"/>
            </a:br>
            <a:r>
              <a:rPr lang="en-US" dirty="0"/>
              <a:t>Edit info line 2, Calibri Italic</a:t>
            </a:r>
          </a:p>
        </p:txBody>
      </p:sp>
    </p:spTree>
    <p:extLst>
      <p:ext uri="{BB962C8B-B14F-4D97-AF65-F5344CB8AC3E}">
        <p14:creationId xmlns:p14="http://schemas.microsoft.com/office/powerpoint/2010/main" val="218479424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Row of 6 Image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39281A-2BCE-4D6B-A00B-5DA2B4685D92}"/>
              </a:ext>
            </a:extLst>
          </p:cNvPr>
          <p:cNvSpPr>
            <a:spLocks noGrp="1"/>
          </p:cNvSpPr>
          <p:nvPr>
            <p:ph type="title" hasCustomPrompt="1"/>
          </p:nvPr>
        </p:nvSpPr>
        <p:spPr/>
        <p:txBody>
          <a:bodyPr/>
          <a:lstStyle>
            <a:lvl1pPr>
              <a:defRPr/>
            </a:lvl1pPr>
          </a:lstStyle>
          <a:p>
            <a:r>
              <a:rPr lang="en-US" dirty="0"/>
              <a:t>Click to enter title</a:t>
            </a:r>
          </a:p>
        </p:txBody>
      </p:sp>
      <p:sp>
        <p:nvSpPr>
          <p:cNvPr id="5" name="Text Placeholder 4">
            <a:extLst>
              <a:ext uri="{FF2B5EF4-FFF2-40B4-BE49-F238E27FC236}">
                <a16:creationId xmlns:a16="http://schemas.microsoft.com/office/drawing/2014/main" id="{664AB181-634A-49C4-9E92-2346D7A156F4}"/>
              </a:ext>
            </a:extLst>
          </p:cNvPr>
          <p:cNvSpPr>
            <a:spLocks noGrp="1"/>
          </p:cNvSpPr>
          <p:nvPr>
            <p:ph type="body" sz="quarter" idx="10" hasCustomPrompt="1"/>
          </p:nvPr>
        </p:nvSpPr>
        <p:spPr>
          <a:xfrm>
            <a:off x="571805" y="1097280"/>
            <a:ext cx="11036808" cy="274320"/>
          </a:xfrm>
        </p:spPr>
        <p:txBody>
          <a:bodyPr/>
          <a:lstStyle>
            <a:lvl1pPr marL="0" indent="0">
              <a:spcAft>
                <a:spcPts val="0"/>
              </a:spcAft>
              <a:buNone/>
              <a:defRPr b="1">
                <a:latin typeface="Georgia" panose="02040502050405020303" pitchFamily="18" charset="0"/>
              </a:defRPr>
            </a:lvl1pPr>
          </a:lstStyle>
          <a:p>
            <a:pPr lvl="0"/>
            <a:r>
              <a:rPr lang="en-US" dirty="0"/>
              <a:t>Click to enter subtitle</a:t>
            </a:r>
          </a:p>
        </p:txBody>
      </p:sp>
      <p:sp>
        <p:nvSpPr>
          <p:cNvPr id="6" name="Picture Placeholder 15">
            <a:extLst>
              <a:ext uri="{FF2B5EF4-FFF2-40B4-BE49-F238E27FC236}">
                <a16:creationId xmlns:a16="http://schemas.microsoft.com/office/drawing/2014/main" id="{FCD58772-3DA2-41C2-8A81-7FFFF06DC9A6}"/>
              </a:ext>
            </a:extLst>
          </p:cNvPr>
          <p:cNvSpPr>
            <a:spLocks noGrp="1"/>
          </p:cNvSpPr>
          <p:nvPr>
            <p:ph type="pic" sz="quarter" idx="12" hasCustomPrompt="1"/>
          </p:nvPr>
        </p:nvSpPr>
        <p:spPr>
          <a:xfrm>
            <a:off x="571641" y="2045971"/>
            <a:ext cx="1681974" cy="1516379"/>
          </a:xfrm>
          <a:solidFill>
            <a:schemeClr val="tx2"/>
          </a:solidFill>
        </p:spPr>
        <p:txBody>
          <a:bodyPr lIns="0" tIns="91440" rIns="0"/>
          <a:lstStyle>
            <a:lvl1pPr marL="0" indent="0" algn="ctr">
              <a:lnSpc>
                <a:spcPct val="100000"/>
              </a:lnSpc>
              <a:spcAft>
                <a:spcPts val="0"/>
              </a:spcAft>
              <a:buNone/>
              <a:defRPr sz="1300" b="1" kern="400" cap="all" baseline="0">
                <a:solidFill>
                  <a:srgbClr val="FF289F"/>
                </a:solidFill>
                <a:latin typeface="Calibri" panose="020F0502020204030204" pitchFamily="34" charset="0"/>
                <a:cs typeface="Calibri" panose="020F0502020204030204" pitchFamily="34" charset="0"/>
              </a:defRPr>
            </a:lvl1pPr>
          </a:lstStyle>
          <a:p>
            <a:r>
              <a:rPr lang="en-US" dirty="0"/>
              <a:t>Click icon to </a:t>
            </a:r>
            <a:br>
              <a:rPr lang="en-US" dirty="0"/>
            </a:br>
            <a:r>
              <a:rPr lang="en-US" dirty="0"/>
              <a:t>insert image</a:t>
            </a:r>
          </a:p>
        </p:txBody>
      </p:sp>
      <p:sp>
        <p:nvSpPr>
          <p:cNvPr id="10" name="Text Placeholder 9">
            <a:extLst>
              <a:ext uri="{FF2B5EF4-FFF2-40B4-BE49-F238E27FC236}">
                <a16:creationId xmlns:a16="http://schemas.microsoft.com/office/drawing/2014/main" id="{71C8065A-9BA7-499C-8A6B-9197CBE40C7D}"/>
              </a:ext>
            </a:extLst>
          </p:cNvPr>
          <p:cNvSpPr>
            <a:spLocks noGrp="1"/>
          </p:cNvSpPr>
          <p:nvPr>
            <p:ph type="body" sz="quarter" idx="15" hasCustomPrompt="1"/>
          </p:nvPr>
        </p:nvSpPr>
        <p:spPr>
          <a:xfrm>
            <a:off x="571641" y="3766185"/>
            <a:ext cx="1682138" cy="182880"/>
          </a:xfrm>
        </p:spPr>
        <p:txBody>
          <a:bodyPr/>
          <a:lstStyle>
            <a:lvl1pPr marL="0" indent="0">
              <a:spcAft>
                <a:spcPts val="0"/>
              </a:spcAft>
              <a:buNone/>
              <a:defRPr sz="1000" b="1">
                <a:solidFill>
                  <a:schemeClr val="accent1"/>
                </a:solidFill>
                <a:latin typeface="Georgia" panose="02040502050405020303" pitchFamily="18" charset="0"/>
              </a:defRPr>
            </a:lvl1pPr>
          </a:lstStyle>
          <a:p>
            <a:pPr lvl="0"/>
            <a:r>
              <a:rPr lang="en-US" dirty="0"/>
              <a:t>Edit title, Georgia Bold</a:t>
            </a:r>
          </a:p>
        </p:txBody>
      </p:sp>
      <p:sp>
        <p:nvSpPr>
          <p:cNvPr id="11" name="Text Placeholder 9">
            <a:extLst>
              <a:ext uri="{FF2B5EF4-FFF2-40B4-BE49-F238E27FC236}">
                <a16:creationId xmlns:a16="http://schemas.microsoft.com/office/drawing/2014/main" id="{08BD86BA-1E5F-41C0-9D71-7FE80C7632BC}"/>
              </a:ext>
            </a:extLst>
          </p:cNvPr>
          <p:cNvSpPr>
            <a:spLocks noGrp="1"/>
          </p:cNvSpPr>
          <p:nvPr>
            <p:ph type="body" sz="quarter" idx="16" hasCustomPrompt="1"/>
          </p:nvPr>
        </p:nvSpPr>
        <p:spPr>
          <a:xfrm>
            <a:off x="571641" y="3963496"/>
            <a:ext cx="1682138" cy="354711"/>
          </a:xfrm>
        </p:spPr>
        <p:txBody>
          <a:bodyPr/>
          <a:lstStyle>
            <a:lvl1pPr marL="0" indent="0">
              <a:spcAft>
                <a:spcPts val="0"/>
              </a:spcAft>
              <a:buNone/>
              <a:defRPr sz="1000" b="0">
                <a:solidFill>
                  <a:schemeClr val="tx1"/>
                </a:solidFill>
                <a:latin typeface="+mn-lt"/>
              </a:defRPr>
            </a:lvl1pPr>
          </a:lstStyle>
          <a:p>
            <a:pPr lvl="0"/>
            <a:r>
              <a:rPr lang="en-US" dirty="0"/>
              <a:t>Edit info line 1, Calibri Regular</a:t>
            </a:r>
            <a:br>
              <a:rPr lang="en-US" dirty="0"/>
            </a:br>
            <a:r>
              <a:rPr lang="en-US" dirty="0"/>
              <a:t>Edit info line 2, Calibri Italic</a:t>
            </a:r>
          </a:p>
        </p:txBody>
      </p:sp>
      <p:sp>
        <p:nvSpPr>
          <p:cNvPr id="18" name="Picture Placeholder 15">
            <a:extLst>
              <a:ext uri="{FF2B5EF4-FFF2-40B4-BE49-F238E27FC236}">
                <a16:creationId xmlns:a16="http://schemas.microsoft.com/office/drawing/2014/main" id="{FC62AE94-F79E-4583-B8BD-55DC2B03B496}"/>
              </a:ext>
            </a:extLst>
          </p:cNvPr>
          <p:cNvSpPr>
            <a:spLocks noGrp="1"/>
          </p:cNvSpPr>
          <p:nvPr>
            <p:ph type="pic" sz="quarter" idx="17" hasCustomPrompt="1"/>
          </p:nvPr>
        </p:nvSpPr>
        <p:spPr>
          <a:xfrm>
            <a:off x="2442641" y="2045971"/>
            <a:ext cx="1681974" cy="1516379"/>
          </a:xfrm>
          <a:solidFill>
            <a:schemeClr val="tx2"/>
          </a:solidFill>
        </p:spPr>
        <p:txBody>
          <a:bodyPr lIns="0" tIns="91440" rIns="0"/>
          <a:lstStyle>
            <a:lvl1pPr marL="0" indent="0" algn="ctr">
              <a:lnSpc>
                <a:spcPct val="100000"/>
              </a:lnSpc>
              <a:spcAft>
                <a:spcPts val="0"/>
              </a:spcAft>
              <a:buNone/>
              <a:defRPr sz="1300" b="1" kern="400" cap="all" baseline="0">
                <a:solidFill>
                  <a:srgbClr val="FF289F"/>
                </a:solidFill>
                <a:latin typeface="Calibri" panose="020F0502020204030204" pitchFamily="34" charset="0"/>
                <a:cs typeface="Calibri" panose="020F0502020204030204" pitchFamily="34" charset="0"/>
              </a:defRPr>
            </a:lvl1pPr>
          </a:lstStyle>
          <a:p>
            <a:r>
              <a:rPr lang="en-US" dirty="0"/>
              <a:t>Click icon to </a:t>
            </a:r>
            <a:br>
              <a:rPr lang="en-US" dirty="0"/>
            </a:br>
            <a:r>
              <a:rPr lang="en-US" dirty="0"/>
              <a:t>insert image</a:t>
            </a:r>
          </a:p>
        </p:txBody>
      </p:sp>
      <p:sp>
        <p:nvSpPr>
          <p:cNvPr id="19" name="Text Placeholder 9">
            <a:extLst>
              <a:ext uri="{FF2B5EF4-FFF2-40B4-BE49-F238E27FC236}">
                <a16:creationId xmlns:a16="http://schemas.microsoft.com/office/drawing/2014/main" id="{5F3C667F-DC44-40DD-A863-922EDE54B33A}"/>
              </a:ext>
            </a:extLst>
          </p:cNvPr>
          <p:cNvSpPr>
            <a:spLocks noGrp="1"/>
          </p:cNvSpPr>
          <p:nvPr>
            <p:ph type="body" sz="quarter" idx="18" hasCustomPrompt="1"/>
          </p:nvPr>
        </p:nvSpPr>
        <p:spPr>
          <a:xfrm>
            <a:off x="2442608" y="3766185"/>
            <a:ext cx="1682138" cy="182880"/>
          </a:xfrm>
        </p:spPr>
        <p:txBody>
          <a:bodyPr/>
          <a:lstStyle>
            <a:lvl1pPr marL="0" indent="0">
              <a:spcAft>
                <a:spcPts val="0"/>
              </a:spcAft>
              <a:buNone/>
              <a:defRPr sz="1000" b="1">
                <a:solidFill>
                  <a:schemeClr val="accent1"/>
                </a:solidFill>
                <a:latin typeface="Georgia" panose="02040502050405020303" pitchFamily="18" charset="0"/>
              </a:defRPr>
            </a:lvl1pPr>
          </a:lstStyle>
          <a:p>
            <a:pPr lvl="0"/>
            <a:r>
              <a:rPr lang="en-US" dirty="0"/>
              <a:t>Edit title, Georgia Bold</a:t>
            </a:r>
          </a:p>
        </p:txBody>
      </p:sp>
      <p:sp>
        <p:nvSpPr>
          <p:cNvPr id="20" name="Text Placeholder 9">
            <a:extLst>
              <a:ext uri="{FF2B5EF4-FFF2-40B4-BE49-F238E27FC236}">
                <a16:creationId xmlns:a16="http://schemas.microsoft.com/office/drawing/2014/main" id="{595D40A1-0976-428F-A540-90B5BB180879}"/>
              </a:ext>
            </a:extLst>
          </p:cNvPr>
          <p:cNvSpPr>
            <a:spLocks noGrp="1"/>
          </p:cNvSpPr>
          <p:nvPr>
            <p:ph type="body" sz="quarter" idx="19" hasCustomPrompt="1"/>
          </p:nvPr>
        </p:nvSpPr>
        <p:spPr>
          <a:xfrm>
            <a:off x="2442608" y="3963496"/>
            <a:ext cx="1682138" cy="354711"/>
          </a:xfrm>
        </p:spPr>
        <p:txBody>
          <a:bodyPr/>
          <a:lstStyle>
            <a:lvl1pPr marL="0" indent="0">
              <a:spcAft>
                <a:spcPts val="0"/>
              </a:spcAft>
              <a:buNone/>
              <a:defRPr sz="1000" b="0">
                <a:solidFill>
                  <a:schemeClr val="tx1"/>
                </a:solidFill>
                <a:latin typeface="+mn-lt"/>
              </a:defRPr>
            </a:lvl1pPr>
          </a:lstStyle>
          <a:p>
            <a:pPr lvl="0"/>
            <a:r>
              <a:rPr lang="en-US" dirty="0"/>
              <a:t>Edit info line 1, Calibri Regular</a:t>
            </a:r>
            <a:br>
              <a:rPr lang="en-US" dirty="0"/>
            </a:br>
            <a:r>
              <a:rPr lang="en-US" dirty="0"/>
              <a:t>Edit info line 2, Calibri Italic</a:t>
            </a:r>
          </a:p>
        </p:txBody>
      </p:sp>
      <p:sp>
        <p:nvSpPr>
          <p:cNvPr id="21" name="Picture Placeholder 15">
            <a:extLst>
              <a:ext uri="{FF2B5EF4-FFF2-40B4-BE49-F238E27FC236}">
                <a16:creationId xmlns:a16="http://schemas.microsoft.com/office/drawing/2014/main" id="{9AACB5DD-B317-440E-B6A5-F3DE8733615E}"/>
              </a:ext>
            </a:extLst>
          </p:cNvPr>
          <p:cNvSpPr>
            <a:spLocks noGrp="1"/>
          </p:cNvSpPr>
          <p:nvPr>
            <p:ph type="pic" sz="quarter" idx="20" hasCustomPrompt="1"/>
          </p:nvPr>
        </p:nvSpPr>
        <p:spPr>
          <a:xfrm>
            <a:off x="4313641" y="2045971"/>
            <a:ext cx="1681974" cy="1516379"/>
          </a:xfrm>
          <a:solidFill>
            <a:schemeClr val="tx2"/>
          </a:solidFill>
        </p:spPr>
        <p:txBody>
          <a:bodyPr lIns="0" tIns="91440" rIns="0"/>
          <a:lstStyle>
            <a:lvl1pPr marL="0" indent="0" algn="ctr">
              <a:lnSpc>
                <a:spcPct val="100000"/>
              </a:lnSpc>
              <a:spcAft>
                <a:spcPts val="0"/>
              </a:spcAft>
              <a:buNone/>
              <a:defRPr sz="1300" b="1" kern="400" cap="all" baseline="0">
                <a:solidFill>
                  <a:srgbClr val="FF289F"/>
                </a:solidFill>
                <a:latin typeface="Calibri" panose="020F0502020204030204" pitchFamily="34" charset="0"/>
                <a:cs typeface="Calibri" panose="020F0502020204030204" pitchFamily="34" charset="0"/>
              </a:defRPr>
            </a:lvl1pPr>
          </a:lstStyle>
          <a:p>
            <a:r>
              <a:rPr lang="en-US" dirty="0"/>
              <a:t>Click icon to </a:t>
            </a:r>
            <a:br>
              <a:rPr lang="en-US" dirty="0"/>
            </a:br>
            <a:r>
              <a:rPr lang="en-US" dirty="0"/>
              <a:t>insert image</a:t>
            </a:r>
          </a:p>
        </p:txBody>
      </p:sp>
      <p:sp>
        <p:nvSpPr>
          <p:cNvPr id="22" name="Text Placeholder 9">
            <a:extLst>
              <a:ext uri="{FF2B5EF4-FFF2-40B4-BE49-F238E27FC236}">
                <a16:creationId xmlns:a16="http://schemas.microsoft.com/office/drawing/2014/main" id="{E97C84F0-DAA8-4DF0-AAB8-5DA54038EE1B}"/>
              </a:ext>
            </a:extLst>
          </p:cNvPr>
          <p:cNvSpPr>
            <a:spLocks noGrp="1"/>
          </p:cNvSpPr>
          <p:nvPr>
            <p:ph type="body" sz="quarter" idx="21" hasCustomPrompt="1"/>
          </p:nvPr>
        </p:nvSpPr>
        <p:spPr>
          <a:xfrm>
            <a:off x="4313575" y="3766185"/>
            <a:ext cx="1682138" cy="182880"/>
          </a:xfrm>
        </p:spPr>
        <p:txBody>
          <a:bodyPr/>
          <a:lstStyle>
            <a:lvl1pPr marL="0" indent="0">
              <a:spcAft>
                <a:spcPts val="0"/>
              </a:spcAft>
              <a:buNone/>
              <a:defRPr sz="1000" b="1">
                <a:solidFill>
                  <a:schemeClr val="accent1"/>
                </a:solidFill>
                <a:latin typeface="Georgia" panose="02040502050405020303" pitchFamily="18" charset="0"/>
              </a:defRPr>
            </a:lvl1pPr>
          </a:lstStyle>
          <a:p>
            <a:pPr lvl="0"/>
            <a:r>
              <a:rPr lang="en-US" dirty="0"/>
              <a:t>Edit title, Georgia Bold</a:t>
            </a:r>
          </a:p>
        </p:txBody>
      </p:sp>
      <p:sp>
        <p:nvSpPr>
          <p:cNvPr id="23" name="Text Placeholder 9">
            <a:extLst>
              <a:ext uri="{FF2B5EF4-FFF2-40B4-BE49-F238E27FC236}">
                <a16:creationId xmlns:a16="http://schemas.microsoft.com/office/drawing/2014/main" id="{46E7466F-F483-4467-B72F-104331AA3DF5}"/>
              </a:ext>
            </a:extLst>
          </p:cNvPr>
          <p:cNvSpPr>
            <a:spLocks noGrp="1"/>
          </p:cNvSpPr>
          <p:nvPr>
            <p:ph type="body" sz="quarter" idx="22" hasCustomPrompt="1"/>
          </p:nvPr>
        </p:nvSpPr>
        <p:spPr>
          <a:xfrm>
            <a:off x="4313575" y="3963496"/>
            <a:ext cx="1682138" cy="354711"/>
          </a:xfrm>
        </p:spPr>
        <p:txBody>
          <a:bodyPr/>
          <a:lstStyle>
            <a:lvl1pPr marL="0" indent="0">
              <a:spcAft>
                <a:spcPts val="0"/>
              </a:spcAft>
              <a:buNone/>
              <a:defRPr sz="1000" b="0">
                <a:solidFill>
                  <a:schemeClr val="tx1"/>
                </a:solidFill>
                <a:latin typeface="+mn-lt"/>
              </a:defRPr>
            </a:lvl1pPr>
          </a:lstStyle>
          <a:p>
            <a:pPr lvl="0"/>
            <a:r>
              <a:rPr lang="en-US" dirty="0"/>
              <a:t>Edit info line 1, Calibri Regular</a:t>
            </a:r>
            <a:br>
              <a:rPr lang="en-US" dirty="0"/>
            </a:br>
            <a:r>
              <a:rPr lang="en-US" dirty="0"/>
              <a:t>Edit info line 2, Calibri Italic</a:t>
            </a:r>
          </a:p>
        </p:txBody>
      </p:sp>
      <p:sp>
        <p:nvSpPr>
          <p:cNvPr id="24" name="Picture Placeholder 15">
            <a:extLst>
              <a:ext uri="{FF2B5EF4-FFF2-40B4-BE49-F238E27FC236}">
                <a16:creationId xmlns:a16="http://schemas.microsoft.com/office/drawing/2014/main" id="{CCD12271-BA7C-473A-A05B-B9A774A70225}"/>
              </a:ext>
            </a:extLst>
          </p:cNvPr>
          <p:cNvSpPr>
            <a:spLocks noGrp="1"/>
          </p:cNvSpPr>
          <p:nvPr>
            <p:ph type="pic" sz="quarter" idx="23" hasCustomPrompt="1"/>
          </p:nvPr>
        </p:nvSpPr>
        <p:spPr>
          <a:xfrm>
            <a:off x="6184641" y="2045971"/>
            <a:ext cx="1681974" cy="1516379"/>
          </a:xfrm>
          <a:solidFill>
            <a:schemeClr val="tx2"/>
          </a:solidFill>
        </p:spPr>
        <p:txBody>
          <a:bodyPr lIns="0" tIns="91440" rIns="0"/>
          <a:lstStyle>
            <a:lvl1pPr marL="0" indent="0" algn="ctr">
              <a:lnSpc>
                <a:spcPct val="100000"/>
              </a:lnSpc>
              <a:spcAft>
                <a:spcPts val="0"/>
              </a:spcAft>
              <a:buNone/>
              <a:defRPr sz="1300" b="1" kern="400" cap="all" baseline="0">
                <a:solidFill>
                  <a:srgbClr val="FF289F"/>
                </a:solidFill>
                <a:latin typeface="Calibri" panose="020F0502020204030204" pitchFamily="34" charset="0"/>
                <a:cs typeface="Calibri" panose="020F0502020204030204" pitchFamily="34" charset="0"/>
              </a:defRPr>
            </a:lvl1pPr>
          </a:lstStyle>
          <a:p>
            <a:r>
              <a:rPr lang="en-US" dirty="0"/>
              <a:t>Click icon to </a:t>
            </a:r>
            <a:br>
              <a:rPr lang="en-US" dirty="0"/>
            </a:br>
            <a:r>
              <a:rPr lang="en-US" dirty="0"/>
              <a:t>insert image</a:t>
            </a:r>
          </a:p>
        </p:txBody>
      </p:sp>
      <p:sp>
        <p:nvSpPr>
          <p:cNvPr id="25" name="Text Placeholder 9">
            <a:extLst>
              <a:ext uri="{FF2B5EF4-FFF2-40B4-BE49-F238E27FC236}">
                <a16:creationId xmlns:a16="http://schemas.microsoft.com/office/drawing/2014/main" id="{1144D253-82AD-44C2-A696-0B154316936F}"/>
              </a:ext>
            </a:extLst>
          </p:cNvPr>
          <p:cNvSpPr>
            <a:spLocks noGrp="1"/>
          </p:cNvSpPr>
          <p:nvPr>
            <p:ph type="body" sz="quarter" idx="24" hasCustomPrompt="1"/>
          </p:nvPr>
        </p:nvSpPr>
        <p:spPr>
          <a:xfrm>
            <a:off x="6184542" y="3766185"/>
            <a:ext cx="1682138" cy="182880"/>
          </a:xfrm>
        </p:spPr>
        <p:txBody>
          <a:bodyPr/>
          <a:lstStyle>
            <a:lvl1pPr marL="0" indent="0">
              <a:spcAft>
                <a:spcPts val="0"/>
              </a:spcAft>
              <a:buNone/>
              <a:defRPr sz="1000" b="1">
                <a:solidFill>
                  <a:schemeClr val="accent1"/>
                </a:solidFill>
                <a:latin typeface="Georgia" panose="02040502050405020303" pitchFamily="18" charset="0"/>
              </a:defRPr>
            </a:lvl1pPr>
          </a:lstStyle>
          <a:p>
            <a:pPr lvl="0"/>
            <a:r>
              <a:rPr lang="en-US" dirty="0"/>
              <a:t>Edit title, Georgia Bold</a:t>
            </a:r>
          </a:p>
        </p:txBody>
      </p:sp>
      <p:sp>
        <p:nvSpPr>
          <p:cNvPr id="26" name="Text Placeholder 9">
            <a:extLst>
              <a:ext uri="{FF2B5EF4-FFF2-40B4-BE49-F238E27FC236}">
                <a16:creationId xmlns:a16="http://schemas.microsoft.com/office/drawing/2014/main" id="{F44C0794-8113-42DE-9A99-3EE65A4B7DCD}"/>
              </a:ext>
            </a:extLst>
          </p:cNvPr>
          <p:cNvSpPr>
            <a:spLocks noGrp="1"/>
          </p:cNvSpPr>
          <p:nvPr>
            <p:ph type="body" sz="quarter" idx="25" hasCustomPrompt="1"/>
          </p:nvPr>
        </p:nvSpPr>
        <p:spPr>
          <a:xfrm>
            <a:off x="6184542" y="3963496"/>
            <a:ext cx="1682138" cy="354711"/>
          </a:xfrm>
        </p:spPr>
        <p:txBody>
          <a:bodyPr/>
          <a:lstStyle>
            <a:lvl1pPr marL="0" indent="0">
              <a:spcAft>
                <a:spcPts val="0"/>
              </a:spcAft>
              <a:buNone/>
              <a:defRPr sz="1000" b="0">
                <a:solidFill>
                  <a:schemeClr val="tx1"/>
                </a:solidFill>
                <a:latin typeface="+mn-lt"/>
              </a:defRPr>
            </a:lvl1pPr>
          </a:lstStyle>
          <a:p>
            <a:pPr lvl="0"/>
            <a:r>
              <a:rPr lang="en-US" dirty="0"/>
              <a:t>Edit info line 1, Calibri Regular</a:t>
            </a:r>
            <a:br>
              <a:rPr lang="en-US" dirty="0"/>
            </a:br>
            <a:r>
              <a:rPr lang="en-US" dirty="0"/>
              <a:t>Edit info line 2, Calibri Italic</a:t>
            </a:r>
          </a:p>
        </p:txBody>
      </p:sp>
      <p:sp>
        <p:nvSpPr>
          <p:cNvPr id="27" name="Picture Placeholder 15">
            <a:extLst>
              <a:ext uri="{FF2B5EF4-FFF2-40B4-BE49-F238E27FC236}">
                <a16:creationId xmlns:a16="http://schemas.microsoft.com/office/drawing/2014/main" id="{9AB5F575-471E-4FFE-A2A9-A1C82BCA802D}"/>
              </a:ext>
            </a:extLst>
          </p:cNvPr>
          <p:cNvSpPr>
            <a:spLocks noGrp="1"/>
          </p:cNvSpPr>
          <p:nvPr>
            <p:ph type="pic" sz="quarter" idx="26" hasCustomPrompt="1"/>
          </p:nvPr>
        </p:nvSpPr>
        <p:spPr>
          <a:xfrm>
            <a:off x="8055641" y="2045971"/>
            <a:ext cx="1681974" cy="1516379"/>
          </a:xfrm>
          <a:solidFill>
            <a:schemeClr val="tx2"/>
          </a:solidFill>
        </p:spPr>
        <p:txBody>
          <a:bodyPr lIns="0" tIns="91440" rIns="0"/>
          <a:lstStyle>
            <a:lvl1pPr marL="0" indent="0" algn="ctr">
              <a:lnSpc>
                <a:spcPct val="100000"/>
              </a:lnSpc>
              <a:spcAft>
                <a:spcPts val="0"/>
              </a:spcAft>
              <a:buNone/>
              <a:defRPr sz="1300" b="1" kern="400" cap="all" baseline="0">
                <a:solidFill>
                  <a:srgbClr val="FF289F"/>
                </a:solidFill>
                <a:latin typeface="Calibri" panose="020F0502020204030204" pitchFamily="34" charset="0"/>
                <a:cs typeface="Calibri" panose="020F0502020204030204" pitchFamily="34" charset="0"/>
              </a:defRPr>
            </a:lvl1pPr>
          </a:lstStyle>
          <a:p>
            <a:r>
              <a:rPr lang="en-US" dirty="0"/>
              <a:t>Click icon to </a:t>
            </a:r>
            <a:br>
              <a:rPr lang="en-US" dirty="0"/>
            </a:br>
            <a:r>
              <a:rPr lang="en-US" dirty="0"/>
              <a:t>insert image</a:t>
            </a:r>
          </a:p>
        </p:txBody>
      </p:sp>
      <p:sp>
        <p:nvSpPr>
          <p:cNvPr id="28" name="Text Placeholder 9">
            <a:extLst>
              <a:ext uri="{FF2B5EF4-FFF2-40B4-BE49-F238E27FC236}">
                <a16:creationId xmlns:a16="http://schemas.microsoft.com/office/drawing/2014/main" id="{4DAF16FB-1BFB-4EFC-B2CA-BA21E905AEDD}"/>
              </a:ext>
            </a:extLst>
          </p:cNvPr>
          <p:cNvSpPr>
            <a:spLocks noGrp="1"/>
          </p:cNvSpPr>
          <p:nvPr>
            <p:ph type="body" sz="quarter" idx="27" hasCustomPrompt="1"/>
          </p:nvPr>
        </p:nvSpPr>
        <p:spPr>
          <a:xfrm>
            <a:off x="8055509" y="3766185"/>
            <a:ext cx="1682138" cy="182880"/>
          </a:xfrm>
        </p:spPr>
        <p:txBody>
          <a:bodyPr/>
          <a:lstStyle>
            <a:lvl1pPr marL="0" indent="0">
              <a:spcAft>
                <a:spcPts val="0"/>
              </a:spcAft>
              <a:buNone/>
              <a:defRPr sz="1000" b="1">
                <a:solidFill>
                  <a:schemeClr val="accent1"/>
                </a:solidFill>
                <a:latin typeface="Georgia" panose="02040502050405020303" pitchFamily="18" charset="0"/>
              </a:defRPr>
            </a:lvl1pPr>
          </a:lstStyle>
          <a:p>
            <a:pPr lvl="0"/>
            <a:r>
              <a:rPr lang="en-US" dirty="0"/>
              <a:t>Edit title, Georgia Bold</a:t>
            </a:r>
          </a:p>
        </p:txBody>
      </p:sp>
      <p:sp>
        <p:nvSpPr>
          <p:cNvPr id="29" name="Text Placeholder 9">
            <a:extLst>
              <a:ext uri="{FF2B5EF4-FFF2-40B4-BE49-F238E27FC236}">
                <a16:creationId xmlns:a16="http://schemas.microsoft.com/office/drawing/2014/main" id="{22D6760F-4FEE-4875-B5B1-72984CC7E8C6}"/>
              </a:ext>
            </a:extLst>
          </p:cNvPr>
          <p:cNvSpPr>
            <a:spLocks noGrp="1"/>
          </p:cNvSpPr>
          <p:nvPr>
            <p:ph type="body" sz="quarter" idx="28" hasCustomPrompt="1"/>
          </p:nvPr>
        </p:nvSpPr>
        <p:spPr>
          <a:xfrm>
            <a:off x="8055509" y="3963496"/>
            <a:ext cx="1682138" cy="354711"/>
          </a:xfrm>
        </p:spPr>
        <p:txBody>
          <a:bodyPr/>
          <a:lstStyle>
            <a:lvl1pPr marL="0" indent="0">
              <a:spcAft>
                <a:spcPts val="0"/>
              </a:spcAft>
              <a:buNone/>
              <a:defRPr sz="1000" b="0">
                <a:solidFill>
                  <a:schemeClr val="tx1"/>
                </a:solidFill>
                <a:latin typeface="+mn-lt"/>
              </a:defRPr>
            </a:lvl1pPr>
          </a:lstStyle>
          <a:p>
            <a:pPr lvl="0"/>
            <a:r>
              <a:rPr lang="en-US" dirty="0"/>
              <a:t>Edit info line 1, Calibri Regular</a:t>
            </a:r>
            <a:br>
              <a:rPr lang="en-US" dirty="0"/>
            </a:br>
            <a:r>
              <a:rPr lang="en-US" dirty="0"/>
              <a:t>Edit info line 2, Calibri Italic</a:t>
            </a:r>
          </a:p>
        </p:txBody>
      </p:sp>
      <p:sp>
        <p:nvSpPr>
          <p:cNvPr id="30" name="Picture Placeholder 15">
            <a:extLst>
              <a:ext uri="{FF2B5EF4-FFF2-40B4-BE49-F238E27FC236}">
                <a16:creationId xmlns:a16="http://schemas.microsoft.com/office/drawing/2014/main" id="{57ECE6A2-D599-47BE-A668-9FFF5ED8FDC0}"/>
              </a:ext>
            </a:extLst>
          </p:cNvPr>
          <p:cNvSpPr>
            <a:spLocks noGrp="1"/>
          </p:cNvSpPr>
          <p:nvPr>
            <p:ph type="pic" sz="quarter" idx="29" hasCustomPrompt="1"/>
          </p:nvPr>
        </p:nvSpPr>
        <p:spPr>
          <a:xfrm>
            <a:off x="9926639" y="2045971"/>
            <a:ext cx="1681974" cy="1516379"/>
          </a:xfrm>
          <a:solidFill>
            <a:schemeClr val="tx2"/>
          </a:solidFill>
        </p:spPr>
        <p:txBody>
          <a:bodyPr lIns="0" tIns="91440" rIns="0"/>
          <a:lstStyle>
            <a:lvl1pPr marL="0" indent="0" algn="ctr">
              <a:lnSpc>
                <a:spcPct val="100000"/>
              </a:lnSpc>
              <a:spcAft>
                <a:spcPts val="0"/>
              </a:spcAft>
              <a:buNone/>
              <a:defRPr sz="1300" b="1" kern="400" cap="all" baseline="0">
                <a:solidFill>
                  <a:srgbClr val="FF289F"/>
                </a:solidFill>
                <a:latin typeface="Calibri" panose="020F0502020204030204" pitchFamily="34" charset="0"/>
                <a:cs typeface="Calibri" panose="020F0502020204030204" pitchFamily="34" charset="0"/>
              </a:defRPr>
            </a:lvl1pPr>
          </a:lstStyle>
          <a:p>
            <a:r>
              <a:rPr lang="en-US" dirty="0"/>
              <a:t>Click icon to </a:t>
            </a:r>
            <a:br>
              <a:rPr lang="en-US" dirty="0"/>
            </a:br>
            <a:r>
              <a:rPr lang="en-US" dirty="0"/>
              <a:t>insert image</a:t>
            </a:r>
          </a:p>
        </p:txBody>
      </p:sp>
      <p:sp>
        <p:nvSpPr>
          <p:cNvPr id="31" name="Text Placeholder 9">
            <a:extLst>
              <a:ext uri="{FF2B5EF4-FFF2-40B4-BE49-F238E27FC236}">
                <a16:creationId xmlns:a16="http://schemas.microsoft.com/office/drawing/2014/main" id="{8F8033E0-1E2D-45C2-B68E-EEFB0202B1F6}"/>
              </a:ext>
            </a:extLst>
          </p:cNvPr>
          <p:cNvSpPr>
            <a:spLocks noGrp="1"/>
          </p:cNvSpPr>
          <p:nvPr>
            <p:ph type="body" sz="quarter" idx="30" hasCustomPrompt="1"/>
          </p:nvPr>
        </p:nvSpPr>
        <p:spPr>
          <a:xfrm>
            <a:off x="9926475" y="3766185"/>
            <a:ext cx="1682138" cy="182880"/>
          </a:xfrm>
        </p:spPr>
        <p:txBody>
          <a:bodyPr/>
          <a:lstStyle>
            <a:lvl1pPr marL="0" indent="0">
              <a:spcAft>
                <a:spcPts val="0"/>
              </a:spcAft>
              <a:buNone/>
              <a:defRPr sz="1000" b="1">
                <a:solidFill>
                  <a:schemeClr val="accent1"/>
                </a:solidFill>
                <a:latin typeface="Georgia" panose="02040502050405020303" pitchFamily="18" charset="0"/>
              </a:defRPr>
            </a:lvl1pPr>
          </a:lstStyle>
          <a:p>
            <a:pPr lvl="0"/>
            <a:r>
              <a:rPr lang="en-US" dirty="0"/>
              <a:t>Edit title, Georgia Bold</a:t>
            </a:r>
          </a:p>
        </p:txBody>
      </p:sp>
      <p:sp>
        <p:nvSpPr>
          <p:cNvPr id="32" name="Text Placeholder 9">
            <a:extLst>
              <a:ext uri="{FF2B5EF4-FFF2-40B4-BE49-F238E27FC236}">
                <a16:creationId xmlns:a16="http://schemas.microsoft.com/office/drawing/2014/main" id="{2C4EC89E-E6B5-4410-AC12-411B918ECAC9}"/>
              </a:ext>
            </a:extLst>
          </p:cNvPr>
          <p:cNvSpPr>
            <a:spLocks noGrp="1"/>
          </p:cNvSpPr>
          <p:nvPr>
            <p:ph type="body" sz="quarter" idx="31" hasCustomPrompt="1"/>
          </p:nvPr>
        </p:nvSpPr>
        <p:spPr>
          <a:xfrm>
            <a:off x="9926475" y="3963496"/>
            <a:ext cx="1682138" cy="354711"/>
          </a:xfrm>
        </p:spPr>
        <p:txBody>
          <a:bodyPr/>
          <a:lstStyle>
            <a:lvl1pPr marL="0" indent="0">
              <a:spcAft>
                <a:spcPts val="0"/>
              </a:spcAft>
              <a:buNone/>
              <a:defRPr sz="1000" b="0">
                <a:solidFill>
                  <a:schemeClr val="tx1"/>
                </a:solidFill>
                <a:latin typeface="+mn-lt"/>
              </a:defRPr>
            </a:lvl1pPr>
          </a:lstStyle>
          <a:p>
            <a:pPr lvl="0"/>
            <a:r>
              <a:rPr lang="en-US" dirty="0"/>
              <a:t>Edit info line 1, Calibri Regular</a:t>
            </a:r>
            <a:br>
              <a:rPr lang="en-US" dirty="0"/>
            </a:br>
            <a:r>
              <a:rPr lang="en-US" dirty="0"/>
              <a:t>Edit info line 2, Calibri Italic</a:t>
            </a:r>
          </a:p>
        </p:txBody>
      </p:sp>
    </p:spTree>
    <p:extLst>
      <p:ext uri="{BB962C8B-B14F-4D97-AF65-F5344CB8AC3E}">
        <p14:creationId xmlns:p14="http://schemas.microsoft.com/office/powerpoint/2010/main" val="420724423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Image Grid - Gra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39281A-2BCE-4D6B-A00B-5DA2B4685D92}"/>
              </a:ext>
            </a:extLst>
          </p:cNvPr>
          <p:cNvSpPr>
            <a:spLocks noGrp="1"/>
          </p:cNvSpPr>
          <p:nvPr>
            <p:ph type="title" hasCustomPrompt="1"/>
          </p:nvPr>
        </p:nvSpPr>
        <p:spPr>
          <a:xfrm>
            <a:off x="571641" y="484632"/>
            <a:ext cx="4572000" cy="521208"/>
          </a:xfrm>
        </p:spPr>
        <p:txBody>
          <a:bodyPr/>
          <a:lstStyle>
            <a:lvl1pPr>
              <a:defRPr/>
            </a:lvl1pPr>
          </a:lstStyle>
          <a:p>
            <a:r>
              <a:rPr lang="en-US" dirty="0"/>
              <a:t>Click to enter title</a:t>
            </a:r>
          </a:p>
        </p:txBody>
      </p:sp>
      <p:sp>
        <p:nvSpPr>
          <p:cNvPr id="5" name="Text Placeholder 4">
            <a:extLst>
              <a:ext uri="{FF2B5EF4-FFF2-40B4-BE49-F238E27FC236}">
                <a16:creationId xmlns:a16="http://schemas.microsoft.com/office/drawing/2014/main" id="{664AB181-634A-49C4-9E92-2346D7A156F4}"/>
              </a:ext>
            </a:extLst>
          </p:cNvPr>
          <p:cNvSpPr>
            <a:spLocks noGrp="1"/>
          </p:cNvSpPr>
          <p:nvPr>
            <p:ph type="body" sz="quarter" idx="10" hasCustomPrompt="1"/>
          </p:nvPr>
        </p:nvSpPr>
        <p:spPr>
          <a:xfrm>
            <a:off x="571500" y="1097280"/>
            <a:ext cx="4572000" cy="274320"/>
          </a:xfrm>
        </p:spPr>
        <p:txBody>
          <a:bodyPr/>
          <a:lstStyle>
            <a:lvl1pPr marL="0" indent="0">
              <a:spcAft>
                <a:spcPts val="0"/>
              </a:spcAft>
              <a:buNone/>
              <a:defRPr b="1">
                <a:latin typeface="Georgia" panose="02040502050405020303" pitchFamily="18" charset="0"/>
              </a:defRPr>
            </a:lvl1pPr>
          </a:lstStyle>
          <a:p>
            <a:pPr lvl="0"/>
            <a:r>
              <a:rPr lang="en-US" dirty="0"/>
              <a:t>Click to enter subtitle</a:t>
            </a:r>
          </a:p>
        </p:txBody>
      </p:sp>
      <p:sp>
        <p:nvSpPr>
          <p:cNvPr id="7" name="Text Placeholder 6">
            <a:extLst>
              <a:ext uri="{FF2B5EF4-FFF2-40B4-BE49-F238E27FC236}">
                <a16:creationId xmlns:a16="http://schemas.microsoft.com/office/drawing/2014/main" id="{D1F3F074-8632-4ABC-BE41-5C5BBEFC79AD}"/>
              </a:ext>
            </a:extLst>
          </p:cNvPr>
          <p:cNvSpPr>
            <a:spLocks noGrp="1"/>
          </p:cNvSpPr>
          <p:nvPr>
            <p:ph type="body" sz="quarter" idx="11" hasCustomPrompt="1"/>
          </p:nvPr>
        </p:nvSpPr>
        <p:spPr>
          <a:xfrm>
            <a:off x="571500" y="2002536"/>
            <a:ext cx="4297680" cy="4206240"/>
          </a:xfrm>
        </p:spPr>
        <p:txBody>
          <a:bodyPr/>
          <a:lstStyle>
            <a:lvl1pPr>
              <a:spcAft>
                <a:spcPts val="800"/>
              </a:spcAft>
              <a:defRPr/>
            </a:lvl1pPr>
            <a:lvl2pPr>
              <a:spcAft>
                <a:spcPts val="800"/>
              </a:spcAft>
              <a:defRPr/>
            </a:lvl2pPr>
            <a:lvl3pPr>
              <a:spcAft>
                <a:spcPts val="800"/>
              </a:spcAft>
              <a:defRPr/>
            </a:lvl3pPr>
            <a:lvl4pPr marL="685800" indent="0">
              <a:spcAft>
                <a:spcPts val="800"/>
              </a:spcAft>
              <a:buNone/>
              <a:defRPr/>
            </a:lvl4pPr>
            <a:lvl5pPr>
              <a:spcAft>
                <a:spcPts val="800"/>
              </a:spcAft>
              <a:defRPr/>
            </a:lvl5pPr>
          </a:lstStyle>
          <a:p>
            <a:pPr lvl="0"/>
            <a:r>
              <a:rPr lang="en-US" dirty="0"/>
              <a:t>Click to enter text</a:t>
            </a:r>
          </a:p>
          <a:p>
            <a:pPr lvl="1"/>
            <a:r>
              <a:rPr lang="en-US" dirty="0"/>
              <a:t>Second level</a:t>
            </a:r>
          </a:p>
          <a:p>
            <a:pPr lvl="2"/>
            <a:r>
              <a:rPr lang="en-US" dirty="0"/>
              <a:t>Third level</a:t>
            </a:r>
          </a:p>
        </p:txBody>
      </p:sp>
      <p:sp>
        <p:nvSpPr>
          <p:cNvPr id="10" name="Picture Placeholder 8">
            <a:extLst>
              <a:ext uri="{FF2B5EF4-FFF2-40B4-BE49-F238E27FC236}">
                <a16:creationId xmlns:a16="http://schemas.microsoft.com/office/drawing/2014/main" id="{23CF893D-BBE1-4EBB-AB2C-2BAA413758A7}"/>
              </a:ext>
            </a:extLst>
          </p:cNvPr>
          <p:cNvSpPr>
            <a:spLocks noGrp="1"/>
          </p:cNvSpPr>
          <p:nvPr>
            <p:ph type="pic" sz="quarter" idx="13" hasCustomPrompt="1"/>
          </p:nvPr>
        </p:nvSpPr>
        <p:spPr>
          <a:xfrm>
            <a:off x="8717280" y="0"/>
            <a:ext cx="3474720" cy="2971800"/>
          </a:xfrm>
          <a:solidFill>
            <a:schemeClr val="tx2"/>
          </a:solidFill>
        </p:spPr>
        <p:txBody>
          <a:bodyPr lIns="2103120" tIns="1097280" rIns="0"/>
          <a:lstStyle>
            <a:lvl1pPr marL="0" indent="0">
              <a:spcAft>
                <a:spcPts val="0"/>
              </a:spcAft>
              <a:buNone/>
              <a:defRPr b="1" cap="all" baseline="0">
                <a:solidFill>
                  <a:srgbClr val="FF289F"/>
                </a:solidFill>
              </a:defRPr>
            </a:lvl1pPr>
          </a:lstStyle>
          <a:p>
            <a:r>
              <a:rPr lang="en-US" dirty="0"/>
              <a:t>Click icon </a:t>
            </a:r>
            <a:br>
              <a:rPr lang="en-US" dirty="0"/>
            </a:br>
            <a:r>
              <a:rPr lang="en-US" dirty="0"/>
              <a:t>to insert </a:t>
            </a:r>
            <a:br>
              <a:rPr lang="en-US" dirty="0"/>
            </a:br>
            <a:r>
              <a:rPr lang="en-US" dirty="0"/>
              <a:t>image</a:t>
            </a:r>
          </a:p>
        </p:txBody>
      </p:sp>
      <p:sp>
        <p:nvSpPr>
          <p:cNvPr id="8" name="Picture Placeholder 8">
            <a:extLst>
              <a:ext uri="{FF2B5EF4-FFF2-40B4-BE49-F238E27FC236}">
                <a16:creationId xmlns:a16="http://schemas.microsoft.com/office/drawing/2014/main" id="{AD17AD7F-2DD3-4E7F-B060-97EB60C7277F}"/>
              </a:ext>
            </a:extLst>
          </p:cNvPr>
          <p:cNvSpPr>
            <a:spLocks noGrp="1"/>
          </p:cNvSpPr>
          <p:nvPr>
            <p:ph type="pic" sz="quarter" idx="14" hasCustomPrompt="1"/>
          </p:nvPr>
        </p:nvSpPr>
        <p:spPr>
          <a:xfrm>
            <a:off x="5242776" y="0"/>
            <a:ext cx="3474720" cy="2971800"/>
          </a:xfrm>
          <a:solidFill>
            <a:schemeClr val="tx2"/>
          </a:solidFill>
        </p:spPr>
        <p:txBody>
          <a:bodyPr lIns="2103120" tIns="1097280" rIns="0"/>
          <a:lstStyle>
            <a:lvl1pPr marL="0" indent="0">
              <a:spcAft>
                <a:spcPts val="0"/>
              </a:spcAft>
              <a:buNone/>
              <a:defRPr b="1" cap="all" baseline="0">
                <a:solidFill>
                  <a:srgbClr val="FF289F"/>
                </a:solidFill>
              </a:defRPr>
            </a:lvl1pPr>
          </a:lstStyle>
          <a:p>
            <a:r>
              <a:rPr lang="en-US" dirty="0"/>
              <a:t>Click icon </a:t>
            </a:r>
            <a:br>
              <a:rPr lang="en-US" dirty="0"/>
            </a:br>
            <a:r>
              <a:rPr lang="en-US" dirty="0"/>
              <a:t>to insert </a:t>
            </a:r>
            <a:br>
              <a:rPr lang="en-US" dirty="0"/>
            </a:br>
            <a:r>
              <a:rPr lang="en-US" dirty="0"/>
              <a:t>image</a:t>
            </a:r>
          </a:p>
        </p:txBody>
      </p:sp>
      <p:sp>
        <p:nvSpPr>
          <p:cNvPr id="12" name="Picture Placeholder 8">
            <a:extLst>
              <a:ext uri="{FF2B5EF4-FFF2-40B4-BE49-F238E27FC236}">
                <a16:creationId xmlns:a16="http://schemas.microsoft.com/office/drawing/2014/main" id="{8E7F450C-A408-49E0-B828-5899895ADFED}"/>
              </a:ext>
            </a:extLst>
          </p:cNvPr>
          <p:cNvSpPr>
            <a:spLocks noGrp="1"/>
          </p:cNvSpPr>
          <p:nvPr>
            <p:ph type="pic" sz="quarter" idx="15" hasCustomPrompt="1"/>
          </p:nvPr>
        </p:nvSpPr>
        <p:spPr>
          <a:xfrm>
            <a:off x="8717280" y="2973705"/>
            <a:ext cx="3474720" cy="2971800"/>
          </a:xfrm>
          <a:solidFill>
            <a:schemeClr val="tx2"/>
          </a:solidFill>
        </p:spPr>
        <p:txBody>
          <a:bodyPr lIns="2103120" tIns="1097280" rIns="0"/>
          <a:lstStyle>
            <a:lvl1pPr marL="0" indent="0">
              <a:spcAft>
                <a:spcPts val="0"/>
              </a:spcAft>
              <a:buNone/>
              <a:defRPr b="1" cap="all" baseline="0">
                <a:solidFill>
                  <a:srgbClr val="FF289F"/>
                </a:solidFill>
              </a:defRPr>
            </a:lvl1pPr>
          </a:lstStyle>
          <a:p>
            <a:r>
              <a:rPr lang="en-US" dirty="0"/>
              <a:t>Click icon </a:t>
            </a:r>
            <a:br>
              <a:rPr lang="en-US" dirty="0"/>
            </a:br>
            <a:r>
              <a:rPr lang="en-US" dirty="0"/>
              <a:t>to insert </a:t>
            </a:r>
            <a:br>
              <a:rPr lang="en-US" dirty="0"/>
            </a:br>
            <a:r>
              <a:rPr lang="en-US" dirty="0"/>
              <a:t>image</a:t>
            </a:r>
          </a:p>
        </p:txBody>
      </p:sp>
      <p:sp>
        <p:nvSpPr>
          <p:cNvPr id="13" name="Picture Placeholder 8">
            <a:extLst>
              <a:ext uri="{FF2B5EF4-FFF2-40B4-BE49-F238E27FC236}">
                <a16:creationId xmlns:a16="http://schemas.microsoft.com/office/drawing/2014/main" id="{B1119AAD-9ECE-494E-906A-8B3A39DCA9EC}"/>
              </a:ext>
            </a:extLst>
          </p:cNvPr>
          <p:cNvSpPr>
            <a:spLocks noGrp="1"/>
          </p:cNvSpPr>
          <p:nvPr>
            <p:ph type="pic" sz="quarter" idx="16" hasCustomPrompt="1"/>
          </p:nvPr>
        </p:nvSpPr>
        <p:spPr>
          <a:xfrm>
            <a:off x="5242776" y="2973705"/>
            <a:ext cx="3474720" cy="2971800"/>
          </a:xfrm>
          <a:solidFill>
            <a:schemeClr val="tx2"/>
          </a:solidFill>
        </p:spPr>
        <p:txBody>
          <a:bodyPr lIns="2103120" tIns="1097280" rIns="0"/>
          <a:lstStyle>
            <a:lvl1pPr marL="0" indent="0">
              <a:spcAft>
                <a:spcPts val="0"/>
              </a:spcAft>
              <a:buNone/>
              <a:defRPr b="1" cap="all" baseline="0">
                <a:solidFill>
                  <a:srgbClr val="FF289F"/>
                </a:solidFill>
              </a:defRPr>
            </a:lvl1pPr>
          </a:lstStyle>
          <a:p>
            <a:r>
              <a:rPr lang="en-US" dirty="0"/>
              <a:t>Click icon </a:t>
            </a:r>
            <a:br>
              <a:rPr lang="en-US" dirty="0"/>
            </a:br>
            <a:r>
              <a:rPr lang="en-US" dirty="0"/>
              <a:t>to insert </a:t>
            </a:r>
            <a:br>
              <a:rPr lang="en-US" dirty="0"/>
            </a:br>
            <a:r>
              <a:rPr lang="en-US" dirty="0"/>
              <a:t>image</a:t>
            </a:r>
          </a:p>
        </p:txBody>
      </p:sp>
      <p:sp>
        <p:nvSpPr>
          <p:cNvPr id="22" name="Text Placeholder 10">
            <a:extLst>
              <a:ext uri="{FF2B5EF4-FFF2-40B4-BE49-F238E27FC236}">
                <a16:creationId xmlns:a16="http://schemas.microsoft.com/office/drawing/2014/main" id="{39F8F67E-7EFC-4E29-AC17-367CA90CBC9F}"/>
              </a:ext>
            </a:extLst>
          </p:cNvPr>
          <p:cNvSpPr>
            <a:spLocks noGrp="1"/>
          </p:cNvSpPr>
          <p:nvPr>
            <p:ph type="body" sz="quarter" idx="30" hasCustomPrompt="1"/>
          </p:nvPr>
        </p:nvSpPr>
        <p:spPr>
          <a:xfrm>
            <a:off x="5242776" y="1280160"/>
            <a:ext cx="1691640" cy="1691640"/>
          </a:xfrm>
          <a:solidFill>
            <a:schemeClr val="bg2"/>
          </a:solidFill>
        </p:spPr>
        <p:txBody>
          <a:bodyPr lIns="100584" rIns="100584" bIns="137160" anchor="b" anchorCtr="0"/>
          <a:lstStyle>
            <a:lvl1pPr marL="0" indent="0">
              <a:spcAft>
                <a:spcPts val="0"/>
              </a:spcAft>
              <a:buNone/>
              <a:defRPr sz="950" b="0">
                <a:solidFill>
                  <a:schemeClr val="tx1"/>
                </a:solidFill>
                <a:latin typeface="Calibri" panose="020F0502020204030204" pitchFamily="34" charset="0"/>
                <a:cs typeface="Calibri" panose="020F0502020204030204" pitchFamily="34" charset="0"/>
              </a:defRPr>
            </a:lvl1pPr>
          </a:lstStyle>
          <a:p>
            <a:pPr lvl="0"/>
            <a:r>
              <a:rPr lang="en-US" dirty="0"/>
              <a:t>Edit title, Georgia </a:t>
            </a:r>
            <a:r>
              <a:rPr lang="en-US" dirty="0" err="1"/>
              <a:t>Bld</a:t>
            </a:r>
            <a:br>
              <a:rPr lang="en-US" dirty="0"/>
            </a:br>
            <a:r>
              <a:rPr lang="en-US" dirty="0"/>
              <a:t>Edit info line 1, Calibri </a:t>
            </a:r>
            <a:br>
              <a:rPr lang="en-US" dirty="0"/>
            </a:br>
            <a:r>
              <a:rPr lang="en-US" dirty="0"/>
              <a:t>Edit info line 2, Calibri Italic</a:t>
            </a:r>
          </a:p>
        </p:txBody>
      </p:sp>
      <p:sp>
        <p:nvSpPr>
          <p:cNvPr id="18" name="Text Placeholder 10">
            <a:extLst>
              <a:ext uri="{FF2B5EF4-FFF2-40B4-BE49-F238E27FC236}">
                <a16:creationId xmlns:a16="http://schemas.microsoft.com/office/drawing/2014/main" id="{A638DAA5-3F00-4F19-B160-F88AE2DD6AC2}"/>
              </a:ext>
            </a:extLst>
          </p:cNvPr>
          <p:cNvSpPr>
            <a:spLocks noGrp="1"/>
          </p:cNvSpPr>
          <p:nvPr>
            <p:ph type="body" sz="quarter" idx="39" hasCustomPrompt="1"/>
          </p:nvPr>
        </p:nvSpPr>
        <p:spPr>
          <a:xfrm>
            <a:off x="8717280" y="1280160"/>
            <a:ext cx="1691640" cy="1691640"/>
          </a:xfrm>
          <a:solidFill>
            <a:schemeClr val="bg2"/>
          </a:solidFill>
        </p:spPr>
        <p:txBody>
          <a:bodyPr lIns="100584" rIns="100584" bIns="137160" anchor="b" anchorCtr="0"/>
          <a:lstStyle>
            <a:lvl1pPr marL="0" indent="0">
              <a:spcAft>
                <a:spcPts val="0"/>
              </a:spcAft>
              <a:buNone/>
              <a:defRPr sz="950" b="0">
                <a:solidFill>
                  <a:schemeClr val="tx1"/>
                </a:solidFill>
                <a:latin typeface="Calibri" panose="020F0502020204030204" pitchFamily="34" charset="0"/>
                <a:cs typeface="Calibri" panose="020F0502020204030204" pitchFamily="34" charset="0"/>
              </a:defRPr>
            </a:lvl1pPr>
          </a:lstStyle>
          <a:p>
            <a:pPr lvl="0"/>
            <a:r>
              <a:rPr lang="en-US" dirty="0"/>
              <a:t>Edit title, Georgia </a:t>
            </a:r>
            <a:r>
              <a:rPr lang="en-US" dirty="0" err="1"/>
              <a:t>Bld</a:t>
            </a:r>
            <a:br>
              <a:rPr lang="en-US" dirty="0"/>
            </a:br>
            <a:r>
              <a:rPr lang="en-US" dirty="0"/>
              <a:t>Edit info line 1, Calibri </a:t>
            </a:r>
            <a:br>
              <a:rPr lang="en-US" dirty="0"/>
            </a:br>
            <a:r>
              <a:rPr lang="en-US" dirty="0"/>
              <a:t>Edit info line 2, Calibri Italic</a:t>
            </a:r>
          </a:p>
        </p:txBody>
      </p:sp>
      <p:sp>
        <p:nvSpPr>
          <p:cNvPr id="19" name="Text Placeholder 10">
            <a:extLst>
              <a:ext uri="{FF2B5EF4-FFF2-40B4-BE49-F238E27FC236}">
                <a16:creationId xmlns:a16="http://schemas.microsoft.com/office/drawing/2014/main" id="{30C55A10-B9C8-49C7-8AC2-B5EB96754639}"/>
              </a:ext>
            </a:extLst>
          </p:cNvPr>
          <p:cNvSpPr>
            <a:spLocks noGrp="1"/>
          </p:cNvSpPr>
          <p:nvPr>
            <p:ph type="body" sz="quarter" idx="40" hasCustomPrompt="1"/>
          </p:nvPr>
        </p:nvSpPr>
        <p:spPr>
          <a:xfrm>
            <a:off x="5242776" y="4253865"/>
            <a:ext cx="1691640" cy="1691640"/>
          </a:xfrm>
          <a:solidFill>
            <a:schemeClr val="bg2"/>
          </a:solidFill>
        </p:spPr>
        <p:txBody>
          <a:bodyPr lIns="100584" rIns="100584" bIns="137160" anchor="b" anchorCtr="0"/>
          <a:lstStyle>
            <a:lvl1pPr marL="0" indent="0">
              <a:spcAft>
                <a:spcPts val="0"/>
              </a:spcAft>
              <a:buNone/>
              <a:defRPr sz="950" b="0">
                <a:solidFill>
                  <a:schemeClr val="tx1"/>
                </a:solidFill>
                <a:latin typeface="Calibri" panose="020F0502020204030204" pitchFamily="34" charset="0"/>
                <a:cs typeface="Calibri" panose="020F0502020204030204" pitchFamily="34" charset="0"/>
              </a:defRPr>
            </a:lvl1pPr>
          </a:lstStyle>
          <a:p>
            <a:pPr lvl="0"/>
            <a:r>
              <a:rPr lang="en-US" dirty="0"/>
              <a:t>Edit title, Georgia </a:t>
            </a:r>
            <a:r>
              <a:rPr lang="en-US" dirty="0" err="1"/>
              <a:t>Bld</a:t>
            </a:r>
            <a:br>
              <a:rPr lang="en-US" dirty="0"/>
            </a:br>
            <a:r>
              <a:rPr lang="en-US" dirty="0"/>
              <a:t>Edit info line 1, Calibri </a:t>
            </a:r>
            <a:br>
              <a:rPr lang="en-US" dirty="0"/>
            </a:br>
            <a:r>
              <a:rPr lang="en-US" dirty="0"/>
              <a:t>Edit info line 2, Calibri Italic</a:t>
            </a:r>
          </a:p>
        </p:txBody>
      </p:sp>
      <p:sp>
        <p:nvSpPr>
          <p:cNvPr id="20" name="Text Placeholder 10">
            <a:extLst>
              <a:ext uri="{FF2B5EF4-FFF2-40B4-BE49-F238E27FC236}">
                <a16:creationId xmlns:a16="http://schemas.microsoft.com/office/drawing/2014/main" id="{BD67260C-41CE-44F6-B134-6312FF86D402}"/>
              </a:ext>
            </a:extLst>
          </p:cNvPr>
          <p:cNvSpPr>
            <a:spLocks noGrp="1"/>
          </p:cNvSpPr>
          <p:nvPr>
            <p:ph type="body" sz="quarter" idx="41" hasCustomPrompt="1"/>
          </p:nvPr>
        </p:nvSpPr>
        <p:spPr>
          <a:xfrm>
            <a:off x="8717280" y="4253865"/>
            <a:ext cx="1691640" cy="1691640"/>
          </a:xfrm>
          <a:solidFill>
            <a:schemeClr val="bg2"/>
          </a:solidFill>
        </p:spPr>
        <p:txBody>
          <a:bodyPr lIns="100584" rIns="100584" bIns="137160" anchor="b" anchorCtr="0"/>
          <a:lstStyle>
            <a:lvl1pPr marL="0" indent="0">
              <a:spcAft>
                <a:spcPts val="0"/>
              </a:spcAft>
              <a:buNone/>
              <a:defRPr sz="950" b="0">
                <a:solidFill>
                  <a:schemeClr val="tx1"/>
                </a:solidFill>
                <a:latin typeface="Calibri" panose="020F0502020204030204" pitchFamily="34" charset="0"/>
                <a:cs typeface="Calibri" panose="020F0502020204030204" pitchFamily="34" charset="0"/>
              </a:defRPr>
            </a:lvl1pPr>
          </a:lstStyle>
          <a:p>
            <a:pPr lvl="0"/>
            <a:r>
              <a:rPr lang="en-US" dirty="0"/>
              <a:t>Edit title, Georgia </a:t>
            </a:r>
            <a:r>
              <a:rPr lang="en-US" dirty="0" err="1"/>
              <a:t>Bld</a:t>
            </a:r>
            <a:br>
              <a:rPr lang="en-US" dirty="0"/>
            </a:br>
            <a:r>
              <a:rPr lang="en-US" dirty="0"/>
              <a:t>Edit info line 1, Calibri </a:t>
            </a:r>
            <a:br>
              <a:rPr lang="en-US" dirty="0"/>
            </a:br>
            <a:r>
              <a:rPr lang="en-US" dirty="0"/>
              <a:t>Edit info line 2, Calibri Italic</a:t>
            </a:r>
          </a:p>
        </p:txBody>
      </p:sp>
    </p:spTree>
    <p:extLst>
      <p:ext uri="{BB962C8B-B14F-4D97-AF65-F5344CB8AC3E}">
        <p14:creationId xmlns:p14="http://schemas.microsoft.com/office/powerpoint/2010/main" val="31166383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Image Grid - Dark Burgund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39281A-2BCE-4D6B-A00B-5DA2B4685D92}"/>
              </a:ext>
            </a:extLst>
          </p:cNvPr>
          <p:cNvSpPr>
            <a:spLocks noGrp="1"/>
          </p:cNvSpPr>
          <p:nvPr>
            <p:ph type="title" hasCustomPrompt="1"/>
          </p:nvPr>
        </p:nvSpPr>
        <p:spPr>
          <a:xfrm>
            <a:off x="571641" y="484632"/>
            <a:ext cx="4572000" cy="521208"/>
          </a:xfrm>
        </p:spPr>
        <p:txBody>
          <a:bodyPr/>
          <a:lstStyle>
            <a:lvl1pPr>
              <a:defRPr/>
            </a:lvl1pPr>
          </a:lstStyle>
          <a:p>
            <a:r>
              <a:rPr lang="en-US" dirty="0"/>
              <a:t>Click to enter title</a:t>
            </a:r>
          </a:p>
        </p:txBody>
      </p:sp>
      <p:sp>
        <p:nvSpPr>
          <p:cNvPr id="5" name="Text Placeholder 4">
            <a:extLst>
              <a:ext uri="{FF2B5EF4-FFF2-40B4-BE49-F238E27FC236}">
                <a16:creationId xmlns:a16="http://schemas.microsoft.com/office/drawing/2014/main" id="{664AB181-634A-49C4-9E92-2346D7A156F4}"/>
              </a:ext>
            </a:extLst>
          </p:cNvPr>
          <p:cNvSpPr>
            <a:spLocks noGrp="1"/>
          </p:cNvSpPr>
          <p:nvPr>
            <p:ph type="body" sz="quarter" idx="10" hasCustomPrompt="1"/>
          </p:nvPr>
        </p:nvSpPr>
        <p:spPr>
          <a:xfrm>
            <a:off x="571500" y="1097280"/>
            <a:ext cx="4572000" cy="274320"/>
          </a:xfrm>
        </p:spPr>
        <p:txBody>
          <a:bodyPr/>
          <a:lstStyle>
            <a:lvl1pPr marL="0" indent="0">
              <a:spcAft>
                <a:spcPts val="0"/>
              </a:spcAft>
              <a:buNone/>
              <a:defRPr b="1">
                <a:latin typeface="Georgia" panose="02040502050405020303" pitchFamily="18" charset="0"/>
              </a:defRPr>
            </a:lvl1pPr>
          </a:lstStyle>
          <a:p>
            <a:pPr lvl="0"/>
            <a:r>
              <a:rPr lang="en-US" dirty="0"/>
              <a:t>Click to enter subtitle</a:t>
            </a:r>
          </a:p>
        </p:txBody>
      </p:sp>
      <p:sp>
        <p:nvSpPr>
          <p:cNvPr id="7" name="Text Placeholder 6">
            <a:extLst>
              <a:ext uri="{FF2B5EF4-FFF2-40B4-BE49-F238E27FC236}">
                <a16:creationId xmlns:a16="http://schemas.microsoft.com/office/drawing/2014/main" id="{D1F3F074-8632-4ABC-BE41-5C5BBEFC79AD}"/>
              </a:ext>
            </a:extLst>
          </p:cNvPr>
          <p:cNvSpPr>
            <a:spLocks noGrp="1"/>
          </p:cNvSpPr>
          <p:nvPr>
            <p:ph type="body" sz="quarter" idx="11" hasCustomPrompt="1"/>
          </p:nvPr>
        </p:nvSpPr>
        <p:spPr>
          <a:xfrm>
            <a:off x="571500" y="2002536"/>
            <a:ext cx="4297680" cy="4206240"/>
          </a:xfrm>
        </p:spPr>
        <p:txBody>
          <a:bodyPr/>
          <a:lstStyle>
            <a:lvl1pPr>
              <a:spcAft>
                <a:spcPts val="800"/>
              </a:spcAft>
              <a:defRPr/>
            </a:lvl1pPr>
            <a:lvl2pPr>
              <a:spcAft>
                <a:spcPts val="800"/>
              </a:spcAft>
              <a:defRPr/>
            </a:lvl2pPr>
            <a:lvl3pPr>
              <a:spcAft>
                <a:spcPts val="800"/>
              </a:spcAft>
              <a:defRPr/>
            </a:lvl3pPr>
            <a:lvl4pPr>
              <a:spcAft>
                <a:spcPts val="800"/>
              </a:spcAft>
              <a:defRPr/>
            </a:lvl4pPr>
            <a:lvl5pPr>
              <a:spcAft>
                <a:spcPts val="800"/>
              </a:spcAft>
              <a:defRPr/>
            </a:lvl5pPr>
          </a:lstStyle>
          <a:p>
            <a:pPr lvl="0"/>
            <a:r>
              <a:rPr lang="en-US" dirty="0"/>
              <a:t>Click to enter text</a:t>
            </a:r>
          </a:p>
          <a:p>
            <a:pPr lvl="1"/>
            <a:r>
              <a:rPr lang="en-US" dirty="0"/>
              <a:t>Second level</a:t>
            </a:r>
          </a:p>
          <a:p>
            <a:pPr lvl="2"/>
            <a:r>
              <a:rPr lang="en-US" dirty="0"/>
              <a:t>Third level</a:t>
            </a:r>
          </a:p>
        </p:txBody>
      </p:sp>
      <p:sp>
        <p:nvSpPr>
          <p:cNvPr id="10" name="Picture Placeholder 8">
            <a:extLst>
              <a:ext uri="{FF2B5EF4-FFF2-40B4-BE49-F238E27FC236}">
                <a16:creationId xmlns:a16="http://schemas.microsoft.com/office/drawing/2014/main" id="{23CF893D-BBE1-4EBB-AB2C-2BAA413758A7}"/>
              </a:ext>
            </a:extLst>
          </p:cNvPr>
          <p:cNvSpPr>
            <a:spLocks noGrp="1"/>
          </p:cNvSpPr>
          <p:nvPr>
            <p:ph type="pic" sz="quarter" idx="13" hasCustomPrompt="1"/>
          </p:nvPr>
        </p:nvSpPr>
        <p:spPr>
          <a:xfrm>
            <a:off x="8717280" y="0"/>
            <a:ext cx="3474720" cy="2971800"/>
          </a:xfrm>
          <a:solidFill>
            <a:schemeClr val="tx2"/>
          </a:solidFill>
        </p:spPr>
        <p:txBody>
          <a:bodyPr lIns="2103120" tIns="1097280" rIns="0"/>
          <a:lstStyle>
            <a:lvl1pPr marL="0" indent="0">
              <a:spcAft>
                <a:spcPts val="0"/>
              </a:spcAft>
              <a:buNone/>
              <a:defRPr b="1" cap="all" baseline="0">
                <a:solidFill>
                  <a:srgbClr val="FF289F"/>
                </a:solidFill>
              </a:defRPr>
            </a:lvl1pPr>
          </a:lstStyle>
          <a:p>
            <a:r>
              <a:rPr lang="en-US" dirty="0"/>
              <a:t>Click icon </a:t>
            </a:r>
            <a:br>
              <a:rPr lang="en-US" dirty="0"/>
            </a:br>
            <a:r>
              <a:rPr lang="en-US" dirty="0"/>
              <a:t>to insert </a:t>
            </a:r>
            <a:br>
              <a:rPr lang="en-US" dirty="0"/>
            </a:br>
            <a:r>
              <a:rPr lang="en-US" dirty="0"/>
              <a:t>image</a:t>
            </a:r>
          </a:p>
        </p:txBody>
      </p:sp>
      <p:sp>
        <p:nvSpPr>
          <p:cNvPr id="8" name="Picture Placeholder 8">
            <a:extLst>
              <a:ext uri="{FF2B5EF4-FFF2-40B4-BE49-F238E27FC236}">
                <a16:creationId xmlns:a16="http://schemas.microsoft.com/office/drawing/2014/main" id="{AD17AD7F-2DD3-4E7F-B060-97EB60C7277F}"/>
              </a:ext>
            </a:extLst>
          </p:cNvPr>
          <p:cNvSpPr>
            <a:spLocks noGrp="1"/>
          </p:cNvSpPr>
          <p:nvPr>
            <p:ph type="pic" sz="quarter" idx="14" hasCustomPrompt="1"/>
          </p:nvPr>
        </p:nvSpPr>
        <p:spPr>
          <a:xfrm>
            <a:off x="5242776" y="0"/>
            <a:ext cx="3474720" cy="2971800"/>
          </a:xfrm>
          <a:solidFill>
            <a:schemeClr val="tx2"/>
          </a:solidFill>
        </p:spPr>
        <p:txBody>
          <a:bodyPr lIns="2103120" tIns="1097280" rIns="0"/>
          <a:lstStyle>
            <a:lvl1pPr marL="0" indent="0">
              <a:spcAft>
                <a:spcPts val="0"/>
              </a:spcAft>
              <a:buNone/>
              <a:defRPr b="1" cap="all" baseline="0">
                <a:solidFill>
                  <a:srgbClr val="FF289F"/>
                </a:solidFill>
              </a:defRPr>
            </a:lvl1pPr>
          </a:lstStyle>
          <a:p>
            <a:r>
              <a:rPr lang="en-US" dirty="0"/>
              <a:t>Click icon </a:t>
            </a:r>
            <a:br>
              <a:rPr lang="en-US" dirty="0"/>
            </a:br>
            <a:r>
              <a:rPr lang="en-US" dirty="0"/>
              <a:t>to insert </a:t>
            </a:r>
            <a:br>
              <a:rPr lang="en-US" dirty="0"/>
            </a:br>
            <a:r>
              <a:rPr lang="en-US" dirty="0"/>
              <a:t>image</a:t>
            </a:r>
          </a:p>
        </p:txBody>
      </p:sp>
      <p:sp>
        <p:nvSpPr>
          <p:cNvPr id="12" name="Picture Placeholder 8">
            <a:extLst>
              <a:ext uri="{FF2B5EF4-FFF2-40B4-BE49-F238E27FC236}">
                <a16:creationId xmlns:a16="http://schemas.microsoft.com/office/drawing/2014/main" id="{8E7F450C-A408-49E0-B828-5899895ADFED}"/>
              </a:ext>
            </a:extLst>
          </p:cNvPr>
          <p:cNvSpPr>
            <a:spLocks noGrp="1"/>
          </p:cNvSpPr>
          <p:nvPr>
            <p:ph type="pic" sz="quarter" idx="15" hasCustomPrompt="1"/>
          </p:nvPr>
        </p:nvSpPr>
        <p:spPr>
          <a:xfrm>
            <a:off x="8717280" y="2973705"/>
            <a:ext cx="3474720" cy="2971800"/>
          </a:xfrm>
          <a:solidFill>
            <a:schemeClr val="tx2"/>
          </a:solidFill>
        </p:spPr>
        <p:txBody>
          <a:bodyPr lIns="2103120" tIns="1097280" rIns="0"/>
          <a:lstStyle>
            <a:lvl1pPr marL="0" indent="0">
              <a:spcAft>
                <a:spcPts val="0"/>
              </a:spcAft>
              <a:buNone/>
              <a:defRPr b="1" cap="all" baseline="0">
                <a:solidFill>
                  <a:srgbClr val="FF289F"/>
                </a:solidFill>
              </a:defRPr>
            </a:lvl1pPr>
          </a:lstStyle>
          <a:p>
            <a:r>
              <a:rPr lang="en-US" dirty="0"/>
              <a:t>Click icon </a:t>
            </a:r>
            <a:br>
              <a:rPr lang="en-US" dirty="0"/>
            </a:br>
            <a:r>
              <a:rPr lang="en-US" dirty="0"/>
              <a:t>to insert </a:t>
            </a:r>
            <a:br>
              <a:rPr lang="en-US" dirty="0"/>
            </a:br>
            <a:r>
              <a:rPr lang="en-US" dirty="0"/>
              <a:t>image</a:t>
            </a:r>
          </a:p>
        </p:txBody>
      </p:sp>
      <p:sp>
        <p:nvSpPr>
          <p:cNvPr id="13" name="Picture Placeholder 8">
            <a:extLst>
              <a:ext uri="{FF2B5EF4-FFF2-40B4-BE49-F238E27FC236}">
                <a16:creationId xmlns:a16="http://schemas.microsoft.com/office/drawing/2014/main" id="{B1119AAD-9ECE-494E-906A-8B3A39DCA9EC}"/>
              </a:ext>
            </a:extLst>
          </p:cNvPr>
          <p:cNvSpPr>
            <a:spLocks noGrp="1"/>
          </p:cNvSpPr>
          <p:nvPr>
            <p:ph type="pic" sz="quarter" idx="16" hasCustomPrompt="1"/>
          </p:nvPr>
        </p:nvSpPr>
        <p:spPr>
          <a:xfrm>
            <a:off x="5242776" y="2973705"/>
            <a:ext cx="3474720" cy="2971800"/>
          </a:xfrm>
          <a:solidFill>
            <a:schemeClr val="tx2"/>
          </a:solidFill>
        </p:spPr>
        <p:txBody>
          <a:bodyPr lIns="2103120" tIns="1097280" rIns="0"/>
          <a:lstStyle>
            <a:lvl1pPr marL="0" indent="0">
              <a:spcAft>
                <a:spcPts val="0"/>
              </a:spcAft>
              <a:buNone/>
              <a:defRPr b="1" cap="all" baseline="0">
                <a:solidFill>
                  <a:srgbClr val="FF289F"/>
                </a:solidFill>
              </a:defRPr>
            </a:lvl1pPr>
          </a:lstStyle>
          <a:p>
            <a:r>
              <a:rPr lang="en-US" dirty="0"/>
              <a:t>Click icon </a:t>
            </a:r>
            <a:br>
              <a:rPr lang="en-US" dirty="0"/>
            </a:br>
            <a:r>
              <a:rPr lang="en-US" dirty="0"/>
              <a:t>to insert </a:t>
            </a:r>
            <a:br>
              <a:rPr lang="en-US" dirty="0"/>
            </a:br>
            <a:r>
              <a:rPr lang="en-US" dirty="0"/>
              <a:t>image</a:t>
            </a:r>
          </a:p>
        </p:txBody>
      </p:sp>
      <p:sp>
        <p:nvSpPr>
          <p:cNvPr id="22" name="Text Placeholder 10">
            <a:extLst>
              <a:ext uri="{FF2B5EF4-FFF2-40B4-BE49-F238E27FC236}">
                <a16:creationId xmlns:a16="http://schemas.microsoft.com/office/drawing/2014/main" id="{39F8F67E-7EFC-4E29-AC17-367CA90CBC9F}"/>
              </a:ext>
            </a:extLst>
          </p:cNvPr>
          <p:cNvSpPr>
            <a:spLocks noGrp="1"/>
          </p:cNvSpPr>
          <p:nvPr>
            <p:ph type="body" sz="quarter" idx="30" hasCustomPrompt="1"/>
          </p:nvPr>
        </p:nvSpPr>
        <p:spPr>
          <a:xfrm>
            <a:off x="5242776" y="1280160"/>
            <a:ext cx="1691640" cy="1691640"/>
          </a:xfrm>
          <a:solidFill>
            <a:schemeClr val="accent3"/>
          </a:solidFill>
        </p:spPr>
        <p:txBody>
          <a:bodyPr lIns="100584" rIns="100584" bIns="137160" anchor="b" anchorCtr="0"/>
          <a:lstStyle>
            <a:lvl1pPr marL="0" indent="0">
              <a:spcAft>
                <a:spcPts val="0"/>
              </a:spcAft>
              <a:buNone/>
              <a:defRPr sz="950" b="0">
                <a:solidFill>
                  <a:schemeClr val="bg1"/>
                </a:solidFill>
                <a:latin typeface="Calibri" panose="020F0502020204030204" pitchFamily="34" charset="0"/>
                <a:cs typeface="Calibri" panose="020F0502020204030204" pitchFamily="34" charset="0"/>
              </a:defRPr>
            </a:lvl1pPr>
          </a:lstStyle>
          <a:p>
            <a:pPr lvl="0"/>
            <a:r>
              <a:rPr lang="en-US" dirty="0"/>
              <a:t>Edit title, Georgia </a:t>
            </a:r>
            <a:r>
              <a:rPr lang="en-US" dirty="0" err="1"/>
              <a:t>Bld</a:t>
            </a:r>
            <a:br>
              <a:rPr lang="en-US" dirty="0"/>
            </a:br>
            <a:r>
              <a:rPr lang="en-US" dirty="0"/>
              <a:t>Edit info line 1, Calibri </a:t>
            </a:r>
            <a:br>
              <a:rPr lang="en-US" dirty="0"/>
            </a:br>
            <a:r>
              <a:rPr lang="en-US" dirty="0"/>
              <a:t>Edit info line 2, Calibri Italic</a:t>
            </a:r>
          </a:p>
        </p:txBody>
      </p:sp>
      <p:sp>
        <p:nvSpPr>
          <p:cNvPr id="18" name="Text Placeholder 10">
            <a:extLst>
              <a:ext uri="{FF2B5EF4-FFF2-40B4-BE49-F238E27FC236}">
                <a16:creationId xmlns:a16="http://schemas.microsoft.com/office/drawing/2014/main" id="{A638DAA5-3F00-4F19-B160-F88AE2DD6AC2}"/>
              </a:ext>
            </a:extLst>
          </p:cNvPr>
          <p:cNvSpPr>
            <a:spLocks noGrp="1"/>
          </p:cNvSpPr>
          <p:nvPr>
            <p:ph type="body" sz="quarter" idx="39" hasCustomPrompt="1"/>
          </p:nvPr>
        </p:nvSpPr>
        <p:spPr>
          <a:xfrm>
            <a:off x="8717280" y="1280160"/>
            <a:ext cx="1691640" cy="1691640"/>
          </a:xfrm>
          <a:solidFill>
            <a:schemeClr val="accent3"/>
          </a:solidFill>
        </p:spPr>
        <p:txBody>
          <a:bodyPr lIns="100584" rIns="100584" bIns="137160" anchor="b" anchorCtr="0"/>
          <a:lstStyle>
            <a:lvl1pPr marL="0" indent="0">
              <a:spcAft>
                <a:spcPts val="0"/>
              </a:spcAft>
              <a:buNone/>
              <a:defRPr sz="950" b="0">
                <a:solidFill>
                  <a:schemeClr val="bg1"/>
                </a:solidFill>
                <a:latin typeface="Calibri" panose="020F0502020204030204" pitchFamily="34" charset="0"/>
                <a:cs typeface="Calibri" panose="020F0502020204030204" pitchFamily="34" charset="0"/>
              </a:defRPr>
            </a:lvl1pPr>
          </a:lstStyle>
          <a:p>
            <a:pPr lvl="0"/>
            <a:r>
              <a:rPr lang="en-US" dirty="0"/>
              <a:t>Edit title, Georgia </a:t>
            </a:r>
            <a:r>
              <a:rPr lang="en-US" dirty="0" err="1"/>
              <a:t>Bld</a:t>
            </a:r>
            <a:br>
              <a:rPr lang="en-US" dirty="0"/>
            </a:br>
            <a:r>
              <a:rPr lang="en-US" dirty="0"/>
              <a:t>Edit info line 1, Calibri </a:t>
            </a:r>
            <a:br>
              <a:rPr lang="en-US" dirty="0"/>
            </a:br>
            <a:r>
              <a:rPr lang="en-US" dirty="0"/>
              <a:t>Edit info line 2, Calibri Italic</a:t>
            </a:r>
          </a:p>
        </p:txBody>
      </p:sp>
      <p:sp>
        <p:nvSpPr>
          <p:cNvPr id="19" name="Text Placeholder 10">
            <a:extLst>
              <a:ext uri="{FF2B5EF4-FFF2-40B4-BE49-F238E27FC236}">
                <a16:creationId xmlns:a16="http://schemas.microsoft.com/office/drawing/2014/main" id="{30C55A10-B9C8-49C7-8AC2-B5EB96754639}"/>
              </a:ext>
            </a:extLst>
          </p:cNvPr>
          <p:cNvSpPr>
            <a:spLocks noGrp="1"/>
          </p:cNvSpPr>
          <p:nvPr>
            <p:ph type="body" sz="quarter" idx="40" hasCustomPrompt="1"/>
          </p:nvPr>
        </p:nvSpPr>
        <p:spPr>
          <a:xfrm>
            <a:off x="5242776" y="4253865"/>
            <a:ext cx="1691640" cy="1691640"/>
          </a:xfrm>
          <a:solidFill>
            <a:schemeClr val="accent3"/>
          </a:solidFill>
        </p:spPr>
        <p:txBody>
          <a:bodyPr lIns="100584" rIns="100584" bIns="137160" anchor="b" anchorCtr="0"/>
          <a:lstStyle>
            <a:lvl1pPr marL="0" indent="0">
              <a:spcAft>
                <a:spcPts val="0"/>
              </a:spcAft>
              <a:buNone/>
              <a:defRPr sz="950" b="0">
                <a:solidFill>
                  <a:schemeClr val="bg1"/>
                </a:solidFill>
                <a:latin typeface="Calibri" panose="020F0502020204030204" pitchFamily="34" charset="0"/>
                <a:cs typeface="Calibri" panose="020F0502020204030204" pitchFamily="34" charset="0"/>
              </a:defRPr>
            </a:lvl1pPr>
          </a:lstStyle>
          <a:p>
            <a:pPr lvl="0"/>
            <a:r>
              <a:rPr lang="en-US" dirty="0"/>
              <a:t>Edit title, Georgia </a:t>
            </a:r>
            <a:r>
              <a:rPr lang="en-US" dirty="0" err="1"/>
              <a:t>Bld</a:t>
            </a:r>
            <a:br>
              <a:rPr lang="en-US" dirty="0"/>
            </a:br>
            <a:r>
              <a:rPr lang="en-US" dirty="0"/>
              <a:t>Edit info line 1, Calibri </a:t>
            </a:r>
            <a:br>
              <a:rPr lang="en-US" dirty="0"/>
            </a:br>
            <a:r>
              <a:rPr lang="en-US" dirty="0"/>
              <a:t>Edit info line 2, Calibri Italic</a:t>
            </a:r>
          </a:p>
        </p:txBody>
      </p:sp>
      <p:sp>
        <p:nvSpPr>
          <p:cNvPr id="20" name="Text Placeholder 10">
            <a:extLst>
              <a:ext uri="{FF2B5EF4-FFF2-40B4-BE49-F238E27FC236}">
                <a16:creationId xmlns:a16="http://schemas.microsoft.com/office/drawing/2014/main" id="{BD67260C-41CE-44F6-B134-6312FF86D402}"/>
              </a:ext>
            </a:extLst>
          </p:cNvPr>
          <p:cNvSpPr>
            <a:spLocks noGrp="1"/>
          </p:cNvSpPr>
          <p:nvPr>
            <p:ph type="body" sz="quarter" idx="41" hasCustomPrompt="1"/>
          </p:nvPr>
        </p:nvSpPr>
        <p:spPr>
          <a:xfrm>
            <a:off x="8717280" y="4253865"/>
            <a:ext cx="1691640" cy="1691640"/>
          </a:xfrm>
          <a:solidFill>
            <a:schemeClr val="accent3"/>
          </a:solidFill>
        </p:spPr>
        <p:txBody>
          <a:bodyPr lIns="100584" rIns="100584" bIns="137160" anchor="b" anchorCtr="0"/>
          <a:lstStyle>
            <a:lvl1pPr marL="0" indent="0">
              <a:spcAft>
                <a:spcPts val="0"/>
              </a:spcAft>
              <a:buNone/>
              <a:defRPr sz="950" b="0">
                <a:solidFill>
                  <a:schemeClr val="bg1"/>
                </a:solidFill>
                <a:latin typeface="Calibri" panose="020F0502020204030204" pitchFamily="34" charset="0"/>
                <a:cs typeface="Calibri" panose="020F0502020204030204" pitchFamily="34" charset="0"/>
              </a:defRPr>
            </a:lvl1pPr>
          </a:lstStyle>
          <a:p>
            <a:pPr lvl="0"/>
            <a:r>
              <a:rPr lang="en-US" dirty="0"/>
              <a:t>Edit title, Georgia </a:t>
            </a:r>
            <a:r>
              <a:rPr lang="en-US" dirty="0" err="1"/>
              <a:t>Bld</a:t>
            </a:r>
            <a:br>
              <a:rPr lang="en-US" dirty="0"/>
            </a:br>
            <a:r>
              <a:rPr lang="en-US" dirty="0"/>
              <a:t>Edit info line 1, Calibri </a:t>
            </a:r>
            <a:br>
              <a:rPr lang="en-US" dirty="0"/>
            </a:br>
            <a:r>
              <a:rPr lang="en-US" dirty="0"/>
              <a:t>Edit info line 2, Calibri Italic</a:t>
            </a:r>
          </a:p>
        </p:txBody>
      </p:sp>
    </p:spTree>
    <p:extLst>
      <p:ext uri="{BB962C8B-B14F-4D97-AF65-F5344CB8AC3E}">
        <p14:creationId xmlns:p14="http://schemas.microsoft.com/office/powerpoint/2010/main" val="70781711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Image Grid - Burgund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39281A-2BCE-4D6B-A00B-5DA2B4685D92}"/>
              </a:ext>
            </a:extLst>
          </p:cNvPr>
          <p:cNvSpPr>
            <a:spLocks noGrp="1"/>
          </p:cNvSpPr>
          <p:nvPr>
            <p:ph type="title" hasCustomPrompt="1"/>
          </p:nvPr>
        </p:nvSpPr>
        <p:spPr>
          <a:xfrm>
            <a:off x="571641" y="484632"/>
            <a:ext cx="4572000" cy="521208"/>
          </a:xfrm>
        </p:spPr>
        <p:txBody>
          <a:bodyPr/>
          <a:lstStyle>
            <a:lvl1pPr>
              <a:defRPr/>
            </a:lvl1pPr>
          </a:lstStyle>
          <a:p>
            <a:r>
              <a:rPr lang="en-US" dirty="0"/>
              <a:t>Click to enter title</a:t>
            </a:r>
          </a:p>
        </p:txBody>
      </p:sp>
      <p:sp>
        <p:nvSpPr>
          <p:cNvPr id="5" name="Text Placeholder 4">
            <a:extLst>
              <a:ext uri="{FF2B5EF4-FFF2-40B4-BE49-F238E27FC236}">
                <a16:creationId xmlns:a16="http://schemas.microsoft.com/office/drawing/2014/main" id="{664AB181-634A-49C4-9E92-2346D7A156F4}"/>
              </a:ext>
            </a:extLst>
          </p:cNvPr>
          <p:cNvSpPr>
            <a:spLocks noGrp="1"/>
          </p:cNvSpPr>
          <p:nvPr>
            <p:ph type="body" sz="quarter" idx="10" hasCustomPrompt="1"/>
          </p:nvPr>
        </p:nvSpPr>
        <p:spPr>
          <a:xfrm>
            <a:off x="571500" y="1097280"/>
            <a:ext cx="4572000" cy="274320"/>
          </a:xfrm>
        </p:spPr>
        <p:txBody>
          <a:bodyPr/>
          <a:lstStyle>
            <a:lvl1pPr marL="0" indent="0">
              <a:spcAft>
                <a:spcPts val="0"/>
              </a:spcAft>
              <a:buNone/>
              <a:defRPr b="1">
                <a:latin typeface="Georgia" panose="02040502050405020303" pitchFamily="18" charset="0"/>
              </a:defRPr>
            </a:lvl1pPr>
          </a:lstStyle>
          <a:p>
            <a:pPr lvl="0"/>
            <a:r>
              <a:rPr lang="en-US" dirty="0"/>
              <a:t>Click to enter subtitle</a:t>
            </a:r>
          </a:p>
        </p:txBody>
      </p:sp>
      <p:sp>
        <p:nvSpPr>
          <p:cNvPr id="7" name="Text Placeholder 6">
            <a:extLst>
              <a:ext uri="{FF2B5EF4-FFF2-40B4-BE49-F238E27FC236}">
                <a16:creationId xmlns:a16="http://schemas.microsoft.com/office/drawing/2014/main" id="{D1F3F074-8632-4ABC-BE41-5C5BBEFC79AD}"/>
              </a:ext>
            </a:extLst>
          </p:cNvPr>
          <p:cNvSpPr>
            <a:spLocks noGrp="1"/>
          </p:cNvSpPr>
          <p:nvPr>
            <p:ph type="body" sz="quarter" idx="11" hasCustomPrompt="1"/>
          </p:nvPr>
        </p:nvSpPr>
        <p:spPr>
          <a:xfrm>
            <a:off x="571500" y="2002536"/>
            <a:ext cx="4297680" cy="4206240"/>
          </a:xfrm>
        </p:spPr>
        <p:txBody>
          <a:bodyPr/>
          <a:lstStyle>
            <a:lvl1pPr>
              <a:spcAft>
                <a:spcPts val="800"/>
              </a:spcAft>
              <a:defRPr/>
            </a:lvl1pPr>
            <a:lvl2pPr>
              <a:spcAft>
                <a:spcPts val="800"/>
              </a:spcAft>
              <a:defRPr/>
            </a:lvl2pPr>
            <a:lvl3pPr>
              <a:spcAft>
                <a:spcPts val="800"/>
              </a:spcAft>
              <a:defRPr/>
            </a:lvl3pPr>
            <a:lvl4pPr>
              <a:spcAft>
                <a:spcPts val="800"/>
              </a:spcAft>
              <a:defRPr/>
            </a:lvl4pPr>
            <a:lvl5pPr>
              <a:spcAft>
                <a:spcPts val="800"/>
              </a:spcAft>
              <a:defRPr/>
            </a:lvl5pPr>
          </a:lstStyle>
          <a:p>
            <a:pPr lvl="0"/>
            <a:r>
              <a:rPr lang="en-US" dirty="0"/>
              <a:t>Click to enter text</a:t>
            </a:r>
          </a:p>
          <a:p>
            <a:pPr lvl="1"/>
            <a:r>
              <a:rPr lang="en-US" dirty="0"/>
              <a:t>Second level</a:t>
            </a:r>
          </a:p>
          <a:p>
            <a:pPr lvl="2"/>
            <a:r>
              <a:rPr lang="en-US" dirty="0"/>
              <a:t>Third level</a:t>
            </a:r>
          </a:p>
        </p:txBody>
      </p:sp>
      <p:sp>
        <p:nvSpPr>
          <p:cNvPr id="10" name="Picture Placeholder 8">
            <a:extLst>
              <a:ext uri="{FF2B5EF4-FFF2-40B4-BE49-F238E27FC236}">
                <a16:creationId xmlns:a16="http://schemas.microsoft.com/office/drawing/2014/main" id="{23CF893D-BBE1-4EBB-AB2C-2BAA413758A7}"/>
              </a:ext>
            </a:extLst>
          </p:cNvPr>
          <p:cNvSpPr>
            <a:spLocks noGrp="1"/>
          </p:cNvSpPr>
          <p:nvPr>
            <p:ph type="pic" sz="quarter" idx="13" hasCustomPrompt="1"/>
          </p:nvPr>
        </p:nvSpPr>
        <p:spPr>
          <a:xfrm>
            <a:off x="8717280" y="0"/>
            <a:ext cx="3474720" cy="2971800"/>
          </a:xfrm>
          <a:solidFill>
            <a:schemeClr val="tx2"/>
          </a:solidFill>
        </p:spPr>
        <p:txBody>
          <a:bodyPr lIns="2103120" tIns="1097280" rIns="0"/>
          <a:lstStyle>
            <a:lvl1pPr marL="0" indent="0">
              <a:spcAft>
                <a:spcPts val="0"/>
              </a:spcAft>
              <a:buNone/>
              <a:defRPr b="1" cap="all" baseline="0">
                <a:solidFill>
                  <a:srgbClr val="FF289F"/>
                </a:solidFill>
              </a:defRPr>
            </a:lvl1pPr>
          </a:lstStyle>
          <a:p>
            <a:r>
              <a:rPr lang="en-US" dirty="0"/>
              <a:t>Click icon </a:t>
            </a:r>
            <a:br>
              <a:rPr lang="en-US" dirty="0"/>
            </a:br>
            <a:r>
              <a:rPr lang="en-US" dirty="0"/>
              <a:t>to insert </a:t>
            </a:r>
            <a:br>
              <a:rPr lang="en-US" dirty="0"/>
            </a:br>
            <a:r>
              <a:rPr lang="en-US" dirty="0"/>
              <a:t>image</a:t>
            </a:r>
          </a:p>
        </p:txBody>
      </p:sp>
      <p:sp>
        <p:nvSpPr>
          <p:cNvPr id="8" name="Picture Placeholder 8">
            <a:extLst>
              <a:ext uri="{FF2B5EF4-FFF2-40B4-BE49-F238E27FC236}">
                <a16:creationId xmlns:a16="http://schemas.microsoft.com/office/drawing/2014/main" id="{AD17AD7F-2DD3-4E7F-B060-97EB60C7277F}"/>
              </a:ext>
            </a:extLst>
          </p:cNvPr>
          <p:cNvSpPr>
            <a:spLocks noGrp="1"/>
          </p:cNvSpPr>
          <p:nvPr>
            <p:ph type="pic" sz="quarter" idx="14" hasCustomPrompt="1"/>
          </p:nvPr>
        </p:nvSpPr>
        <p:spPr>
          <a:xfrm>
            <a:off x="5242776" y="0"/>
            <a:ext cx="3474720" cy="2971800"/>
          </a:xfrm>
          <a:solidFill>
            <a:schemeClr val="tx2"/>
          </a:solidFill>
        </p:spPr>
        <p:txBody>
          <a:bodyPr lIns="2103120" tIns="1097280" rIns="0"/>
          <a:lstStyle>
            <a:lvl1pPr marL="0" indent="0">
              <a:spcAft>
                <a:spcPts val="0"/>
              </a:spcAft>
              <a:buNone/>
              <a:defRPr b="1" cap="all" baseline="0">
                <a:solidFill>
                  <a:srgbClr val="FF289F"/>
                </a:solidFill>
              </a:defRPr>
            </a:lvl1pPr>
          </a:lstStyle>
          <a:p>
            <a:r>
              <a:rPr lang="en-US" dirty="0"/>
              <a:t>Click icon </a:t>
            </a:r>
            <a:br>
              <a:rPr lang="en-US" dirty="0"/>
            </a:br>
            <a:r>
              <a:rPr lang="en-US" dirty="0"/>
              <a:t>to insert </a:t>
            </a:r>
            <a:br>
              <a:rPr lang="en-US" dirty="0"/>
            </a:br>
            <a:r>
              <a:rPr lang="en-US" dirty="0"/>
              <a:t>image</a:t>
            </a:r>
          </a:p>
        </p:txBody>
      </p:sp>
      <p:sp>
        <p:nvSpPr>
          <p:cNvPr id="12" name="Picture Placeholder 8">
            <a:extLst>
              <a:ext uri="{FF2B5EF4-FFF2-40B4-BE49-F238E27FC236}">
                <a16:creationId xmlns:a16="http://schemas.microsoft.com/office/drawing/2014/main" id="{8E7F450C-A408-49E0-B828-5899895ADFED}"/>
              </a:ext>
            </a:extLst>
          </p:cNvPr>
          <p:cNvSpPr>
            <a:spLocks noGrp="1"/>
          </p:cNvSpPr>
          <p:nvPr>
            <p:ph type="pic" sz="quarter" idx="15" hasCustomPrompt="1"/>
          </p:nvPr>
        </p:nvSpPr>
        <p:spPr>
          <a:xfrm>
            <a:off x="8717280" y="2973705"/>
            <a:ext cx="3474720" cy="2971800"/>
          </a:xfrm>
          <a:solidFill>
            <a:schemeClr val="tx2"/>
          </a:solidFill>
        </p:spPr>
        <p:txBody>
          <a:bodyPr lIns="2103120" tIns="1097280" rIns="0"/>
          <a:lstStyle>
            <a:lvl1pPr marL="0" indent="0">
              <a:spcAft>
                <a:spcPts val="0"/>
              </a:spcAft>
              <a:buNone/>
              <a:defRPr b="1" cap="all" baseline="0">
                <a:solidFill>
                  <a:srgbClr val="FF289F"/>
                </a:solidFill>
              </a:defRPr>
            </a:lvl1pPr>
          </a:lstStyle>
          <a:p>
            <a:r>
              <a:rPr lang="en-US" dirty="0"/>
              <a:t>Click icon </a:t>
            </a:r>
            <a:br>
              <a:rPr lang="en-US" dirty="0"/>
            </a:br>
            <a:r>
              <a:rPr lang="en-US" dirty="0"/>
              <a:t>to insert </a:t>
            </a:r>
            <a:br>
              <a:rPr lang="en-US" dirty="0"/>
            </a:br>
            <a:r>
              <a:rPr lang="en-US" dirty="0"/>
              <a:t>image</a:t>
            </a:r>
          </a:p>
        </p:txBody>
      </p:sp>
      <p:sp>
        <p:nvSpPr>
          <p:cNvPr id="13" name="Picture Placeholder 8">
            <a:extLst>
              <a:ext uri="{FF2B5EF4-FFF2-40B4-BE49-F238E27FC236}">
                <a16:creationId xmlns:a16="http://schemas.microsoft.com/office/drawing/2014/main" id="{B1119AAD-9ECE-494E-906A-8B3A39DCA9EC}"/>
              </a:ext>
            </a:extLst>
          </p:cNvPr>
          <p:cNvSpPr>
            <a:spLocks noGrp="1"/>
          </p:cNvSpPr>
          <p:nvPr>
            <p:ph type="pic" sz="quarter" idx="16" hasCustomPrompt="1"/>
          </p:nvPr>
        </p:nvSpPr>
        <p:spPr>
          <a:xfrm>
            <a:off x="5242776" y="2973705"/>
            <a:ext cx="3474720" cy="2971800"/>
          </a:xfrm>
          <a:solidFill>
            <a:schemeClr val="tx2"/>
          </a:solidFill>
        </p:spPr>
        <p:txBody>
          <a:bodyPr lIns="2103120" tIns="1097280" rIns="0"/>
          <a:lstStyle>
            <a:lvl1pPr marL="0" indent="0">
              <a:spcAft>
                <a:spcPts val="0"/>
              </a:spcAft>
              <a:buNone/>
              <a:defRPr b="1" cap="all" baseline="0">
                <a:solidFill>
                  <a:srgbClr val="FF289F"/>
                </a:solidFill>
              </a:defRPr>
            </a:lvl1pPr>
          </a:lstStyle>
          <a:p>
            <a:r>
              <a:rPr lang="en-US" dirty="0"/>
              <a:t>Click icon </a:t>
            </a:r>
            <a:br>
              <a:rPr lang="en-US" dirty="0"/>
            </a:br>
            <a:r>
              <a:rPr lang="en-US" dirty="0"/>
              <a:t>to insert </a:t>
            </a:r>
            <a:br>
              <a:rPr lang="en-US" dirty="0"/>
            </a:br>
            <a:r>
              <a:rPr lang="en-US" dirty="0"/>
              <a:t>image</a:t>
            </a:r>
          </a:p>
        </p:txBody>
      </p:sp>
      <p:sp>
        <p:nvSpPr>
          <p:cNvPr id="22" name="Text Placeholder 10">
            <a:extLst>
              <a:ext uri="{FF2B5EF4-FFF2-40B4-BE49-F238E27FC236}">
                <a16:creationId xmlns:a16="http://schemas.microsoft.com/office/drawing/2014/main" id="{39F8F67E-7EFC-4E29-AC17-367CA90CBC9F}"/>
              </a:ext>
            </a:extLst>
          </p:cNvPr>
          <p:cNvSpPr>
            <a:spLocks noGrp="1"/>
          </p:cNvSpPr>
          <p:nvPr>
            <p:ph type="body" sz="quarter" idx="30" hasCustomPrompt="1"/>
          </p:nvPr>
        </p:nvSpPr>
        <p:spPr>
          <a:xfrm>
            <a:off x="5242776" y="1280160"/>
            <a:ext cx="1691640" cy="1691640"/>
          </a:xfrm>
          <a:solidFill>
            <a:schemeClr val="accent1"/>
          </a:solidFill>
        </p:spPr>
        <p:txBody>
          <a:bodyPr lIns="100584" rIns="100584" bIns="137160" anchor="b" anchorCtr="0"/>
          <a:lstStyle>
            <a:lvl1pPr marL="0" indent="0">
              <a:spcAft>
                <a:spcPts val="0"/>
              </a:spcAft>
              <a:buNone/>
              <a:defRPr sz="950" b="0">
                <a:solidFill>
                  <a:schemeClr val="bg1"/>
                </a:solidFill>
                <a:latin typeface="Calibri" panose="020F0502020204030204" pitchFamily="34" charset="0"/>
                <a:cs typeface="Calibri" panose="020F0502020204030204" pitchFamily="34" charset="0"/>
              </a:defRPr>
            </a:lvl1pPr>
          </a:lstStyle>
          <a:p>
            <a:pPr lvl="0"/>
            <a:r>
              <a:rPr lang="en-US" dirty="0"/>
              <a:t>Edit title, Georgia </a:t>
            </a:r>
            <a:r>
              <a:rPr lang="en-US" dirty="0" err="1"/>
              <a:t>Bld</a:t>
            </a:r>
            <a:br>
              <a:rPr lang="en-US" dirty="0"/>
            </a:br>
            <a:r>
              <a:rPr lang="en-US" dirty="0"/>
              <a:t>Edit info line 1, Calibri </a:t>
            </a:r>
            <a:br>
              <a:rPr lang="en-US" dirty="0"/>
            </a:br>
            <a:r>
              <a:rPr lang="en-US" dirty="0"/>
              <a:t>Edit info line 2, Calibri Italic</a:t>
            </a:r>
          </a:p>
        </p:txBody>
      </p:sp>
      <p:sp>
        <p:nvSpPr>
          <p:cNvPr id="18" name="Text Placeholder 10">
            <a:extLst>
              <a:ext uri="{FF2B5EF4-FFF2-40B4-BE49-F238E27FC236}">
                <a16:creationId xmlns:a16="http://schemas.microsoft.com/office/drawing/2014/main" id="{A638DAA5-3F00-4F19-B160-F88AE2DD6AC2}"/>
              </a:ext>
            </a:extLst>
          </p:cNvPr>
          <p:cNvSpPr>
            <a:spLocks noGrp="1"/>
          </p:cNvSpPr>
          <p:nvPr>
            <p:ph type="body" sz="quarter" idx="39" hasCustomPrompt="1"/>
          </p:nvPr>
        </p:nvSpPr>
        <p:spPr>
          <a:xfrm>
            <a:off x="8717280" y="1280160"/>
            <a:ext cx="1691640" cy="1691640"/>
          </a:xfrm>
          <a:solidFill>
            <a:schemeClr val="accent1"/>
          </a:solidFill>
        </p:spPr>
        <p:txBody>
          <a:bodyPr lIns="100584" rIns="100584" bIns="137160" anchor="b" anchorCtr="0"/>
          <a:lstStyle>
            <a:lvl1pPr marL="0" indent="0">
              <a:spcAft>
                <a:spcPts val="0"/>
              </a:spcAft>
              <a:buNone/>
              <a:defRPr sz="950" b="0">
                <a:solidFill>
                  <a:schemeClr val="bg1"/>
                </a:solidFill>
                <a:latin typeface="Calibri" panose="020F0502020204030204" pitchFamily="34" charset="0"/>
                <a:cs typeface="Calibri" panose="020F0502020204030204" pitchFamily="34" charset="0"/>
              </a:defRPr>
            </a:lvl1pPr>
          </a:lstStyle>
          <a:p>
            <a:pPr lvl="0"/>
            <a:r>
              <a:rPr lang="en-US" dirty="0"/>
              <a:t>Edit title, Georgia </a:t>
            </a:r>
            <a:r>
              <a:rPr lang="en-US" dirty="0" err="1"/>
              <a:t>Bld</a:t>
            </a:r>
            <a:br>
              <a:rPr lang="en-US" dirty="0"/>
            </a:br>
            <a:r>
              <a:rPr lang="en-US" dirty="0"/>
              <a:t>Edit info line 1, Calibri </a:t>
            </a:r>
            <a:br>
              <a:rPr lang="en-US" dirty="0"/>
            </a:br>
            <a:r>
              <a:rPr lang="en-US" dirty="0"/>
              <a:t>Edit info line 2, Calibri Italic</a:t>
            </a:r>
          </a:p>
        </p:txBody>
      </p:sp>
      <p:sp>
        <p:nvSpPr>
          <p:cNvPr id="19" name="Text Placeholder 10">
            <a:extLst>
              <a:ext uri="{FF2B5EF4-FFF2-40B4-BE49-F238E27FC236}">
                <a16:creationId xmlns:a16="http://schemas.microsoft.com/office/drawing/2014/main" id="{30C55A10-B9C8-49C7-8AC2-B5EB96754639}"/>
              </a:ext>
            </a:extLst>
          </p:cNvPr>
          <p:cNvSpPr>
            <a:spLocks noGrp="1"/>
          </p:cNvSpPr>
          <p:nvPr>
            <p:ph type="body" sz="quarter" idx="40" hasCustomPrompt="1"/>
          </p:nvPr>
        </p:nvSpPr>
        <p:spPr>
          <a:xfrm>
            <a:off x="5242776" y="4253865"/>
            <a:ext cx="1691640" cy="1691640"/>
          </a:xfrm>
          <a:solidFill>
            <a:schemeClr val="accent1"/>
          </a:solidFill>
        </p:spPr>
        <p:txBody>
          <a:bodyPr lIns="100584" rIns="100584" bIns="137160" anchor="b" anchorCtr="0"/>
          <a:lstStyle>
            <a:lvl1pPr marL="0" indent="0">
              <a:spcAft>
                <a:spcPts val="0"/>
              </a:spcAft>
              <a:buNone/>
              <a:defRPr sz="950" b="0">
                <a:solidFill>
                  <a:schemeClr val="bg1"/>
                </a:solidFill>
                <a:latin typeface="Calibri" panose="020F0502020204030204" pitchFamily="34" charset="0"/>
                <a:cs typeface="Calibri" panose="020F0502020204030204" pitchFamily="34" charset="0"/>
              </a:defRPr>
            </a:lvl1pPr>
          </a:lstStyle>
          <a:p>
            <a:pPr lvl="0"/>
            <a:r>
              <a:rPr lang="en-US" dirty="0"/>
              <a:t>Edit title, Georgia </a:t>
            </a:r>
            <a:r>
              <a:rPr lang="en-US" dirty="0" err="1"/>
              <a:t>Bld</a:t>
            </a:r>
            <a:br>
              <a:rPr lang="en-US" dirty="0"/>
            </a:br>
            <a:r>
              <a:rPr lang="en-US" dirty="0"/>
              <a:t>Edit info line 1, Calibri </a:t>
            </a:r>
            <a:br>
              <a:rPr lang="en-US" dirty="0"/>
            </a:br>
            <a:r>
              <a:rPr lang="en-US" dirty="0"/>
              <a:t>Edit info line 2, Calibri Italic</a:t>
            </a:r>
          </a:p>
        </p:txBody>
      </p:sp>
      <p:sp>
        <p:nvSpPr>
          <p:cNvPr id="20" name="Text Placeholder 10">
            <a:extLst>
              <a:ext uri="{FF2B5EF4-FFF2-40B4-BE49-F238E27FC236}">
                <a16:creationId xmlns:a16="http://schemas.microsoft.com/office/drawing/2014/main" id="{BD67260C-41CE-44F6-B134-6312FF86D402}"/>
              </a:ext>
            </a:extLst>
          </p:cNvPr>
          <p:cNvSpPr>
            <a:spLocks noGrp="1"/>
          </p:cNvSpPr>
          <p:nvPr>
            <p:ph type="body" sz="quarter" idx="41" hasCustomPrompt="1"/>
          </p:nvPr>
        </p:nvSpPr>
        <p:spPr>
          <a:xfrm>
            <a:off x="8717280" y="4253865"/>
            <a:ext cx="1691640" cy="1691640"/>
          </a:xfrm>
          <a:solidFill>
            <a:schemeClr val="accent1"/>
          </a:solidFill>
        </p:spPr>
        <p:txBody>
          <a:bodyPr lIns="100584" rIns="100584" bIns="137160" anchor="b" anchorCtr="0"/>
          <a:lstStyle>
            <a:lvl1pPr marL="0" indent="0">
              <a:spcAft>
                <a:spcPts val="0"/>
              </a:spcAft>
              <a:buNone/>
              <a:defRPr sz="950" b="0">
                <a:solidFill>
                  <a:schemeClr val="bg1"/>
                </a:solidFill>
                <a:latin typeface="Calibri" panose="020F0502020204030204" pitchFamily="34" charset="0"/>
                <a:cs typeface="Calibri" panose="020F0502020204030204" pitchFamily="34" charset="0"/>
              </a:defRPr>
            </a:lvl1pPr>
          </a:lstStyle>
          <a:p>
            <a:pPr lvl="0"/>
            <a:r>
              <a:rPr lang="en-US" dirty="0"/>
              <a:t>Edit title, Georgia </a:t>
            </a:r>
            <a:r>
              <a:rPr lang="en-US" dirty="0" err="1"/>
              <a:t>Bld</a:t>
            </a:r>
            <a:br>
              <a:rPr lang="en-US" dirty="0"/>
            </a:br>
            <a:r>
              <a:rPr lang="en-US" dirty="0"/>
              <a:t>Edit info line 1, Calibri </a:t>
            </a:r>
            <a:br>
              <a:rPr lang="en-US" dirty="0"/>
            </a:br>
            <a:r>
              <a:rPr lang="en-US" dirty="0"/>
              <a:t>Edit info line 2, Calibri Italic</a:t>
            </a:r>
          </a:p>
        </p:txBody>
      </p:sp>
    </p:spTree>
    <p:extLst>
      <p:ext uri="{BB962C8B-B14F-4D97-AF65-F5344CB8AC3E}">
        <p14:creationId xmlns:p14="http://schemas.microsoft.com/office/powerpoint/2010/main" val="38937575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LFG - CoBrand">
    <p:spTree>
      <p:nvGrpSpPr>
        <p:cNvPr id="1" name=""/>
        <p:cNvGrpSpPr/>
        <p:nvPr/>
      </p:nvGrpSpPr>
      <p:grpSpPr>
        <a:xfrm>
          <a:off x="0" y="0"/>
          <a:ext cx="0" cy="0"/>
          <a:chOff x="0" y="0"/>
          <a:chExt cx="0" cy="0"/>
        </a:xfrm>
      </p:grpSpPr>
      <p:sp>
        <p:nvSpPr>
          <p:cNvPr id="19" name="Text Placeholder 10">
            <a:extLst>
              <a:ext uri="{FF2B5EF4-FFF2-40B4-BE49-F238E27FC236}">
                <a16:creationId xmlns:a16="http://schemas.microsoft.com/office/drawing/2014/main" id="{56E265CF-BF59-4093-86B7-2D2FA76253A1}"/>
              </a:ext>
            </a:extLst>
          </p:cNvPr>
          <p:cNvSpPr>
            <a:spLocks noGrp="1"/>
          </p:cNvSpPr>
          <p:nvPr>
            <p:ph type="body" sz="quarter" idx="25" hasCustomPrompt="1"/>
          </p:nvPr>
        </p:nvSpPr>
        <p:spPr>
          <a:xfrm>
            <a:off x="6281928" y="573313"/>
            <a:ext cx="5330952" cy="5394960"/>
          </a:xfrm>
          <a:solidFill>
            <a:schemeClr val="accent1"/>
          </a:solidFill>
        </p:spPr>
        <p:txBody>
          <a:bodyPr/>
          <a:lstStyle>
            <a:lvl1pPr marL="0" indent="0">
              <a:buNone/>
              <a:defRPr/>
            </a:lvl1pPr>
          </a:lstStyle>
          <a:p>
            <a:pPr lvl="0"/>
            <a:r>
              <a:rPr lang="en-US" dirty="0"/>
              <a:t> </a:t>
            </a:r>
          </a:p>
        </p:txBody>
      </p:sp>
      <p:pic>
        <p:nvPicPr>
          <p:cNvPr id="9" name="Picture 8">
            <a:extLst>
              <a:ext uri="{FF2B5EF4-FFF2-40B4-BE49-F238E27FC236}">
                <a16:creationId xmlns:a16="http://schemas.microsoft.com/office/drawing/2014/main" id="{4FAAA8F2-B1CD-4C8B-9291-A6FD6271475C}"/>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72239" y="571500"/>
            <a:ext cx="1389888" cy="441315"/>
          </a:xfrm>
          <a:prstGeom prst="rect">
            <a:avLst/>
          </a:prstGeom>
        </p:spPr>
      </p:pic>
      <p:sp>
        <p:nvSpPr>
          <p:cNvPr id="21" name="Text Placeholder 20">
            <a:extLst>
              <a:ext uri="{FF2B5EF4-FFF2-40B4-BE49-F238E27FC236}">
                <a16:creationId xmlns:a16="http://schemas.microsoft.com/office/drawing/2014/main" id="{4F0646D4-310F-4A27-BAF4-6ABA1CC70A47}"/>
              </a:ext>
            </a:extLst>
          </p:cNvPr>
          <p:cNvSpPr>
            <a:spLocks noGrp="1"/>
          </p:cNvSpPr>
          <p:nvPr>
            <p:ph type="body" sz="quarter" idx="11" hasCustomPrompt="1"/>
          </p:nvPr>
        </p:nvSpPr>
        <p:spPr>
          <a:xfrm>
            <a:off x="6811390" y="3912419"/>
            <a:ext cx="2286000" cy="153888"/>
          </a:xfrm>
        </p:spPr>
        <p:txBody>
          <a:bodyPr/>
          <a:lstStyle>
            <a:lvl1pPr marL="0" indent="0">
              <a:spcAft>
                <a:spcPts val="0"/>
              </a:spcAft>
              <a:buNone/>
              <a:defRPr sz="1000" b="1">
                <a:solidFill>
                  <a:schemeClr val="bg1"/>
                </a:solidFill>
                <a:latin typeface="Georgia" panose="02040502050405020303" pitchFamily="18" charset="0"/>
              </a:defRPr>
            </a:lvl1pPr>
          </a:lstStyle>
          <a:p>
            <a:pPr lvl="0"/>
            <a:r>
              <a:rPr lang="en-US" dirty="0"/>
              <a:t>Presenter Name</a:t>
            </a:r>
          </a:p>
        </p:txBody>
      </p:sp>
      <p:sp>
        <p:nvSpPr>
          <p:cNvPr id="23" name="Text Placeholder 22">
            <a:extLst>
              <a:ext uri="{FF2B5EF4-FFF2-40B4-BE49-F238E27FC236}">
                <a16:creationId xmlns:a16="http://schemas.microsoft.com/office/drawing/2014/main" id="{C8A6FE63-9A19-4471-837E-102F7C69EEFD}"/>
              </a:ext>
            </a:extLst>
          </p:cNvPr>
          <p:cNvSpPr>
            <a:spLocks noGrp="1"/>
          </p:cNvSpPr>
          <p:nvPr>
            <p:ph type="body" sz="quarter" idx="12" hasCustomPrompt="1"/>
          </p:nvPr>
        </p:nvSpPr>
        <p:spPr>
          <a:xfrm>
            <a:off x="6811390" y="4074989"/>
            <a:ext cx="2286000" cy="320531"/>
          </a:xfrm>
        </p:spPr>
        <p:txBody>
          <a:bodyPr/>
          <a:lstStyle>
            <a:lvl1pPr marL="0" indent="0">
              <a:spcAft>
                <a:spcPts val="0"/>
              </a:spcAft>
              <a:buNone/>
              <a:defRPr sz="1000" i="1">
                <a:solidFill>
                  <a:schemeClr val="bg1"/>
                </a:solidFill>
              </a:defRPr>
            </a:lvl1pPr>
          </a:lstStyle>
          <a:p>
            <a:pPr lvl="0"/>
            <a:r>
              <a:rPr lang="en-US" dirty="0"/>
              <a:t>Presenter Title Line 1</a:t>
            </a:r>
            <a:br>
              <a:rPr lang="en-US" dirty="0"/>
            </a:br>
            <a:r>
              <a:rPr lang="en-US" dirty="0"/>
              <a:t>Presenter Title Line 2</a:t>
            </a:r>
          </a:p>
        </p:txBody>
      </p:sp>
      <p:sp>
        <p:nvSpPr>
          <p:cNvPr id="24" name="Text Placeholder 20">
            <a:extLst>
              <a:ext uri="{FF2B5EF4-FFF2-40B4-BE49-F238E27FC236}">
                <a16:creationId xmlns:a16="http://schemas.microsoft.com/office/drawing/2014/main" id="{D2FFAA9F-912F-4D43-8E52-009A0F004691}"/>
              </a:ext>
            </a:extLst>
          </p:cNvPr>
          <p:cNvSpPr>
            <a:spLocks noGrp="1"/>
          </p:cNvSpPr>
          <p:nvPr>
            <p:ph type="body" sz="quarter" idx="13" hasCustomPrompt="1"/>
          </p:nvPr>
        </p:nvSpPr>
        <p:spPr>
          <a:xfrm>
            <a:off x="9212460" y="3912419"/>
            <a:ext cx="2286000" cy="153888"/>
          </a:xfrm>
        </p:spPr>
        <p:txBody>
          <a:bodyPr/>
          <a:lstStyle>
            <a:lvl1pPr marL="0" indent="0">
              <a:spcAft>
                <a:spcPts val="0"/>
              </a:spcAft>
              <a:buNone/>
              <a:defRPr sz="1000" b="1">
                <a:solidFill>
                  <a:schemeClr val="bg1"/>
                </a:solidFill>
                <a:latin typeface="Georgia" panose="02040502050405020303" pitchFamily="18" charset="0"/>
              </a:defRPr>
            </a:lvl1pPr>
          </a:lstStyle>
          <a:p>
            <a:pPr lvl="0"/>
            <a:r>
              <a:rPr lang="en-US" dirty="0"/>
              <a:t>Presenter Name</a:t>
            </a:r>
          </a:p>
        </p:txBody>
      </p:sp>
      <p:sp>
        <p:nvSpPr>
          <p:cNvPr id="25" name="Text Placeholder 22">
            <a:extLst>
              <a:ext uri="{FF2B5EF4-FFF2-40B4-BE49-F238E27FC236}">
                <a16:creationId xmlns:a16="http://schemas.microsoft.com/office/drawing/2014/main" id="{320EAC49-E003-4D91-B362-59C642D854BA}"/>
              </a:ext>
            </a:extLst>
          </p:cNvPr>
          <p:cNvSpPr>
            <a:spLocks noGrp="1"/>
          </p:cNvSpPr>
          <p:nvPr>
            <p:ph type="body" sz="quarter" idx="14" hasCustomPrompt="1"/>
          </p:nvPr>
        </p:nvSpPr>
        <p:spPr>
          <a:xfrm>
            <a:off x="9212460" y="4074989"/>
            <a:ext cx="2286000" cy="320531"/>
          </a:xfrm>
        </p:spPr>
        <p:txBody>
          <a:bodyPr/>
          <a:lstStyle>
            <a:lvl1pPr marL="0" indent="0">
              <a:spcAft>
                <a:spcPts val="0"/>
              </a:spcAft>
              <a:buNone/>
              <a:defRPr sz="1000" i="1">
                <a:solidFill>
                  <a:schemeClr val="bg1"/>
                </a:solidFill>
              </a:defRPr>
            </a:lvl1pPr>
          </a:lstStyle>
          <a:p>
            <a:pPr lvl="0"/>
            <a:r>
              <a:rPr lang="en-US" dirty="0"/>
              <a:t>Presenter Title Line 1</a:t>
            </a:r>
            <a:br>
              <a:rPr lang="en-US" dirty="0"/>
            </a:br>
            <a:r>
              <a:rPr lang="en-US" dirty="0"/>
              <a:t>Presenter Title Line 2</a:t>
            </a:r>
          </a:p>
        </p:txBody>
      </p:sp>
      <p:sp>
        <p:nvSpPr>
          <p:cNvPr id="26" name="Text Placeholder 20">
            <a:extLst>
              <a:ext uri="{FF2B5EF4-FFF2-40B4-BE49-F238E27FC236}">
                <a16:creationId xmlns:a16="http://schemas.microsoft.com/office/drawing/2014/main" id="{E57B773A-E0E0-492C-97A2-433EEF6238CF}"/>
              </a:ext>
            </a:extLst>
          </p:cNvPr>
          <p:cNvSpPr>
            <a:spLocks noGrp="1"/>
          </p:cNvSpPr>
          <p:nvPr>
            <p:ph type="body" sz="quarter" idx="15" hasCustomPrompt="1"/>
          </p:nvPr>
        </p:nvSpPr>
        <p:spPr>
          <a:xfrm>
            <a:off x="6811390" y="4469899"/>
            <a:ext cx="2286000" cy="153888"/>
          </a:xfrm>
        </p:spPr>
        <p:txBody>
          <a:bodyPr/>
          <a:lstStyle>
            <a:lvl1pPr marL="0" indent="0">
              <a:spcAft>
                <a:spcPts val="0"/>
              </a:spcAft>
              <a:buNone/>
              <a:defRPr sz="1000" b="1">
                <a:solidFill>
                  <a:schemeClr val="bg1"/>
                </a:solidFill>
                <a:latin typeface="Georgia" panose="02040502050405020303" pitchFamily="18" charset="0"/>
              </a:defRPr>
            </a:lvl1pPr>
          </a:lstStyle>
          <a:p>
            <a:pPr lvl="0"/>
            <a:r>
              <a:rPr lang="en-US" dirty="0"/>
              <a:t>Presenter Name</a:t>
            </a:r>
          </a:p>
        </p:txBody>
      </p:sp>
      <p:sp>
        <p:nvSpPr>
          <p:cNvPr id="27" name="Text Placeholder 22">
            <a:extLst>
              <a:ext uri="{FF2B5EF4-FFF2-40B4-BE49-F238E27FC236}">
                <a16:creationId xmlns:a16="http://schemas.microsoft.com/office/drawing/2014/main" id="{1A5638FC-B04C-4E0A-B76C-345C7E8D5E90}"/>
              </a:ext>
            </a:extLst>
          </p:cNvPr>
          <p:cNvSpPr>
            <a:spLocks noGrp="1"/>
          </p:cNvSpPr>
          <p:nvPr>
            <p:ph type="body" sz="quarter" idx="16" hasCustomPrompt="1"/>
          </p:nvPr>
        </p:nvSpPr>
        <p:spPr>
          <a:xfrm>
            <a:off x="6811390" y="4632469"/>
            <a:ext cx="2286000" cy="320531"/>
          </a:xfrm>
        </p:spPr>
        <p:txBody>
          <a:bodyPr/>
          <a:lstStyle>
            <a:lvl1pPr marL="0" indent="0">
              <a:spcAft>
                <a:spcPts val="0"/>
              </a:spcAft>
              <a:buNone/>
              <a:defRPr sz="1000" i="1">
                <a:solidFill>
                  <a:schemeClr val="bg1"/>
                </a:solidFill>
              </a:defRPr>
            </a:lvl1pPr>
          </a:lstStyle>
          <a:p>
            <a:pPr lvl="0"/>
            <a:r>
              <a:rPr lang="en-US" dirty="0"/>
              <a:t>Presenter Title Line 1</a:t>
            </a:r>
            <a:br>
              <a:rPr lang="en-US" dirty="0"/>
            </a:br>
            <a:r>
              <a:rPr lang="en-US" dirty="0"/>
              <a:t>Presenter Title Line 2</a:t>
            </a:r>
          </a:p>
        </p:txBody>
      </p:sp>
      <p:sp>
        <p:nvSpPr>
          <p:cNvPr id="28" name="Text Placeholder 20">
            <a:extLst>
              <a:ext uri="{FF2B5EF4-FFF2-40B4-BE49-F238E27FC236}">
                <a16:creationId xmlns:a16="http://schemas.microsoft.com/office/drawing/2014/main" id="{CC50E0DB-CB67-4B7A-A6D3-D0329E687BB3}"/>
              </a:ext>
            </a:extLst>
          </p:cNvPr>
          <p:cNvSpPr>
            <a:spLocks noGrp="1"/>
          </p:cNvSpPr>
          <p:nvPr>
            <p:ph type="body" sz="quarter" idx="17" hasCustomPrompt="1"/>
          </p:nvPr>
        </p:nvSpPr>
        <p:spPr>
          <a:xfrm>
            <a:off x="9212460" y="4469899"/>
            <a:ext cx="2286000" cy="153888"/>
          </a:xfrm>
        </p:spPr>
        <p:txBody>
          <a:bodyPr/>
          <a:lstStyle>
            <a:lvl1pPr marL="0" indent="0">
              <a:spcAft>
                <a:spcPts val="0"/>
              </a:spcAft>
              <a:buNone/>
              <a:defRPr sz="1000" b="1">
                <a:solidFill>
                  <a:schemeClr val="bg1"/>
                </a:solidFill>
                <a:latin typeface="Georgia" panose="02040502050405020303" pitchFamily="18" charset="0"/>
              </a:defRPr>
            </a:lvl1pPr>
          </a:lstStyle>
          <a:p>
            <a:pPr lvl="0"/>
            <a:r>
              <a:rPr lang="en-US" dirty="0"/>
              <a:t>Presenter Name</a:t>
            </a:r>
          </a:p>
        </p:txBody>
      </p:sp>
      <p:sp>
        <p:nvSpPr>
          <p:cNvPr id="29" name="Text Placeholder 22">
            <a:extLst>
              <a:ext uri="{FF2B5EF4-FFF2-40B4-BE49-F238E27FC236}">
                <a16:creationId xmlns:a16="http://schemas.microsoft.com/office/drawing/2014/main" id="{47B70715-31B3-448E-A6B6-6F63808B2A71}"/>
              </a:ext>
            </a:extLst>
          </p:cNvPr>
          <p:cNvSpPr>
            <a:spLocks noGrp="1"/>
          </p:cNvSpPr>
          <p:nvPr>
            <p:ph type="body" sz="quarter" idx="18" hasCustomPrompt="1"/>
          </p:nvPr>
        </p:nvSpPr>
        <p:spPr>
          <a:xfrm>
            <a:off x="9212460" y="4632469"/>
            <a:ext cx="2286000" cy="320531"/>
          </a:xfrm>
        </p:spPr>
        <p:txBody>
          <a:bodyPr/>
          <a:lstStyle>
            <a:lvl1pPr marL="0" indent="0">
              <a:spcAft>
                <a:spcPts val="0"/>
              </a:spcAft>
              <a:buNone/>
              <a:defRPr sz="1000" i="1">
                <a:solidFill>
                  <a:schemeClr val="bg1"/>
                </a:solidFill>
              </a:defRPr>
            </a:lvl1pPr>
          </a:lstStyle>
          <a:p>
            <a:pPr lvl="0"/>
            <a:r>
              <a:rPr lang="en-US" dirty="0"/>
              <a:t>Presenter Title Line 1</a:t>
            </a:r>
            <a:br>
              <a:rPr lang="en-US" dirty="0"/>
            </a:br>
            <a:r>
              <a:rPr lang="en-US" dirty="0"/>
              <a:t>Presenter Title Line 2</a:t>
            </a:r>
          </a:p>
        </p:txBody>
      </p:sp>
      <p:sp>
        <p:nvSpPr>
          <p:cNvPr id="31" name="Text Placeholder 30">
            <a:extLst>
              <a:ext uri="{FF2B5EF4-FFF2-40B4-BE49-F238E27FC236}">
                <a16:creationId xmlns:a16="http://schemas.microsoft.com/office/drawing/2014/main" id="{302B7CA0-A557-4BF7-A15C-98D10E2F8C58}"/>
              </a:ext>
            </a:extLst>
          </p:cNvPr>
          <p:cNvSpPr>
            <a:spLocks noGrp="1"/>
          </p:cNvSpPr>
          <p:nvPr>
            <p:ph type="body" sz="quarter" idx="19" hasCustomPrompt="1"/>
          </p:nvPr>
        </p:nvSpPr>
        <p:spPr>
          <a:xfrm>
            <a:off x="6811390" y="5369052"/>
            <a:ext cx="2286000" cy="155448"/>
          </a:xfrm>
        </p:spPr>
        <p:txBody>
          <a:bodyPr/>
          <a:lstStyle>
            <a:lvl1pPr marL="0" indent="0">
              <a:spcAft>
                <a:spcPts val="0"/>
              </a:spcAft>
              <a:buNone/>
              <a:defRPr sz="1000" b="1">
                <a:solidFill>
                  <a:schemeClr val="bg1"/>
                </a:solidFill>
              </a:defRPr>
            </a:lvl1pPr>
          </a:lstStyle>
          <a:p>
            <a:pPr lvl="0"/>
            <a:r>
              <a:rPr lang="en-US" dirty="0"/>
              <a:t>Month, xx, 20xx</a:t>
            </a:r>
          </a:p>
        </p:txBody>
      </p:sp>
      <p:sp>
        <p:nvSpPr>
          <p:cNvPr id="17" name="Text Placeholder 3">
            <a:extLst>
              <a:ext uri="{FF2B5EF4-FFF2-40B4-BE49-F238E27FC236}">
                <a16:creationId xmlns:a16="http://schemas.microsoft.com/office/drawing/2014/main" id="{E424699A-C77D-9B47-B0AC-0B4A8CCD1EE5}"/>
              </a:ext>
            </a:extLst>
          </p:cNvPr>
          <p:cNvSpPr>
            <a:spLocks noGrp="1"/>
          </p:cNvSpPr>
          <p:nvPr>
            <p:ph type="body" sz="quarter" idx="10" hasCustomPrompt="1"/>
          </p:nvPr>
        </p:nvSpPr>
        <p:spPr>
          <a:xfrm>
            <a:off x="6814952" y="1087755"/>
            <a:ext cx="4270248" cy="155448"/>
          </a:xfrm>
        </p:spPr>
        <p:txBody>
          <a:bodyPr/>
          <a:lstStyle>
            <a:lvl1pPr marL="0" indent="0">
              <a:spcAft>
                <a:spcPts val="0"/>
              </a:spcAft>
              <a:buNone/>
              <a:defRPr sz="1000" b="1" cap="all" baseline="0">
                <a:solidFill>
                  <a:schemeClr val="bg1"/>
                </a:solidFill>
              </a:defRPr>
            </a:lvl1pPr>
          </a:lstStyle>
          <a:p>
            <a:pPr lvl="0"/>
            <a:r>
              <a:rPr lang="en-US" dirty="0"/>
              <a:t>[Click to edit business line]</a:t>
            </a:r>
          </a:p>
        </p:txBody>
      </p:sp>
      <p:sp>
        <p:nvSpPr>
          <p:cNvPr id="18" name="Text Placeholder 2">
            <a:extLst>
              <a:ext uri="{FF2B5EF4-FFF2-40B4-BE49-F238E27FC236}">
                <a16:creationId xmlns:a16="http://schemas.microsoft.com/office/drawing/2014/main" id="{FB6C3E96-1D2C-2B4D-A7BD-8D8A29A83CFC}"/>
              </a:ext>
            </a:extLst>
          </p:cNvPr>
          <p:cNvSpPr>
            <a:spLocks noGrp="1"/>
          </p:cNvSpPr>
          <p:nvPr>
            <p:ph type="body" idx="1" hasCustomPrompt="1"/>
          </p:nvPr>
        </p:nvSpPr>
        <p:spPr>
          <a:xfrm>
            <a:off x="6811390" y="1600200"/>
            <a:ext cx="4270248" cy="1087755"/>
          </a:xfrm>
        </p:spPr>
        <p:txBody>
          <a:bodyPr anchor="b" anchorCtr="0"/>
          <a:lstStyle>
            <a:lvl1pPr marL="0" indent="0">
              <a:lnSpc>
                <a:spcPts val="4200"/>
              </a:lnSpc>
              <a:spcBef>
                <a:spcPts val="0"/>
              </a:spcBef>
              <a:spcAft>
                <a:spcPts val="0"/>
              </a:spcAft>
              <a:buNone/>
              <a:defRPr sz="4200" kern="400" baseline="0">
                <a:solidFill>
                  <a:schemeClr val="bg1"/>
                </a:solidFill>
                <a:latin typeface="Georgia" panose="02040502050405020303" pitchFamily="18"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presentation title</a:t>
            </a:r>
          </a:p>
        </p:txBody>
      </p:sp>
      <p:sp>
        <p:nvSpPr>
          <p:cNvPr id="20" name="Title 1">
            <a:extLst>
              <a:ext uri="{FF2B5EF4-FFF2-40B4-BE49-F238E27FC236}">
                <a16:creationId xmlns:a16="http://schemas.microsoft.com/office/drawing/2014/main" id="{45AA800A-6611-CB4E-809A-8E97D8CF983E}"/>
              </a:ext>
            </a:extLst>
          </p:cNvPr>
          <p:cNvSpPr>
            <a:spLocks noGrp="1"/>
          </p:cNvSpPr>
          <p:nvPr>
            <p:ph type="ctrTitle" hasCustomPrompt="1"/>
          </p:nvPr>
        </p:nvSpPr>
        <p:spPr>
          <a:xfrm>
            <a:off x="6811390" y="2809734"/>
            <a:ext cx="4270248" cy="543066"/>
          </a:xfrm>
        </p:spPr>
        <p:txBody>
          <a:bodyPr anchor="t" anchorCtr="0">
            <a:noAutofit/>
          </a:bodyPr>
          <a:lstStyle>
            <a:lvl1pPr>
              <a:lnSpc>
                <a:spcPct val="100000"/>
              </a:lnSpc>
              <a:spcBef>
                <a:spcPts val="0"/>
              </a:spcBef>
              <a:defRPr sz="1700" b="1" kern="400" baseline="0">
                <a:solidFill>
                  <a:schemeClr val="bg1"/>
                </a:solidFill>
                <a:latin typeface="Georgia" panose="02040502050405020303" pitchFamily="18" charset="0"/>
              </a:defRPr>
            </a:lvl1pPr>
          </a:lstStyle>
          <a:p>
            <a:r>
              <a:rPr lang="en-US" dirty="0"/>
              <a:t>Click to edit subtitle</a:t>
            </a:r>
          </a:p>
        </p:txBody>
      </p:sp>
      <p:sp>
        <p:nvSpPr>
          <p:cNvPr id="22" name="Picture Placeholder 6">
            <a:extLst>
              <a:ext uri="{FF2B5EF4-FFF2-40B4-BE49-F238E27FC236}">
                <a16:creationId xmlns:a16="http://schemas.microsoft.com/office/drawing/2014/main" id="{A670FB46-1C85-8644-AF7D-DA2CB43F225F}"/>
              </a:ext>
            </a:extLst>
          </p:cNvPr>
          <p:cNvSpPr>
            <a:spLocks noGrp="1"/>
          </p:cNvSpPr>
          <p:nvPr>
            <p:ph type="pic" sz="quarter" idx="20" hasCustomPrompt="1"/>
          </p:nvPr>
        </p:nvSpPr>
        <p:spPr>
          <a:xfrm>
            <a:off x="2514600" y="553973"/>
            <a:ext cx="1250973" cy="500063"/>
          </a:xfrm>
          <a:solidFill>
            <a:schemeClr val="tx2"/>
          </a:solidFill>
        </p:spPr>
        <p:txBody>
          <a:bodyPr lIns="182880" tIns="91440"/>
          <a:lstStyle>
            <a:lvl1pPr marL="0" indent="0" algn="l">
              <a:spcAft>
                <a:spcPts val="0"/>
              </a:spcAft>
              <a:buNone/>
              <a:defRPr sz="1100" b="1" cap="all" baseline="0">
                <a:solidFill>
                  <a:srgbClr val="FF289F"/>
                </a:solidFill>
                <a:latin typeface="Calibri" panose="020F0502020204030204" pitchFamily="34" charset="0"/>
                <a:cs typeface="Calibri" panose="020F0502020204030204" pitchFamily="34" charset="0"/>
              </a:defRPr>
            </a:lvl1pPr>
          </a:lstStyle>
          <a:p>
            <a:r>
              <a:rPr lang="en-US" dirty="0"/>
              <a:t>Click icon To </a:t>
            </a:r>
            <a:br>
              <a:rPr lang="en-US" dirty="0"/>
            </a:br>
            <a:r>
              <a:rPr lang="en-US" dirty="0"/>
              <a:t>insert image</a:t>
            </a:r>
          </a:p>
        </p:txBody>
      </p:sp>
      <p:cxnSp>
        <p:nvCxnSpPr>
          <p:cNvPr id="3" name="Straight Connector 2">
            <a:extLst>
              <a:ext uri="{FF2B5EF4-FFF2-40B4-BE49-F238E27FC236}">
                <a16:creationId xmlns:a16="http://schemas.microsoft.com/office/drawing/2014/main" id="{0E13D4B0-0F94-6F45-BDA2-E0E309D7B476}"/>
              </a:ext>
            </a:extLst>
          </p:cNvPr>
          <p:cNvCxnSpPr>
            <a:cxnSpLocks/>
          </p:cNvCxnSpPr>
          <p:nvPr userDrawn="1"/>
        </p:nvCxnSpPr>
        <p:spPr>
          <a:xfrm>
            <a:off x="2209800" y="536448"/>
            <a:ext cx="0" cy="535115"/>
          </a:xfrm>
          <a:prstGeom prst="line">
            <a:avLst/>
          </a:prstGeom>
          <a:ln w="3175">
            <a:solidFill>
              <a:schemeClr val="tx2"/>
            </a:solidFill>
            <a:miter lim="800000"/>
          </a:ln>
        </p:spPr>
        <p:style>
          <a:lnRef idx="1">
            <a:schemeClr val="accent1"/>
          </a:lnRef>
          <a:fillRef idx="0">
            <a:schemeClr val="accent1"/>
          </a:fillRef>
          <a:effectRef idx="0">
            <a:schemeClr val="accent1"/>
          </a:effectRef>
          <a:fontRef idx="minor">
            <a:schemeClr val="tx1"/>
          </a:fontRef>
        </p:style>
      </p:cxnSp>
      <p:sp>
        <p:nvSpPr>
          <p:cNvPr id="35" name="TextBox 34">
            <a:extLst>
              <a:ext uri="{FF2B5EF4-FFF2-40B4-BE49-F238E27FC236}">
                <a16:creationId xmlns:a16="http://schemas.microsoft.com/office/drawing/2014/main" id="{FB2F80B3-45C3-3F4D-80AD-57CAF8484214}"/>
              </a:ext>
            </a:extLst>
          </p:cNvPr>
          <p:cNvSpPr txBox="1"/>
          <p:nvPr userDrawn="1"/>
        </p:nvSpPr>
        <p:spPr>
          <a:xfrm>
            <a:off x="572239" y="5775912"/>
            <a:ext cx="2743200" cy="361637"/>
          </a:xfrm>
          <a:prstGeom prst="rect">
            <a:avLst/>
          </a:prstGeom>
          <a:noFill/>
        </p:spPr>
        <p:txBody>
          <a:bodyPr wrap="square" lIns="0" tIns="0" rIns="0" bIns="0" rtlCol="0">
            <a:spAutoFit/>
          </a:bodyPr>
          <a:lstStyle/>
          <a:p>
            <a:pPr algn="l">
              <a:lnSpc>
                <a:spcPct val="100000"/>
              </a:lnSpc>
              <a:spcAft>
                <a:spcPts val="300"/>
              </a:spcAft>
            </a:pPr>
            <a:r>
              <a:rPr lang="en-US" sz="700" dirty="0">
                <a:solidFill>
                  <a:schemeClr val="tx1"/>
                </a:solidFill>
                <a:cs typeface="Arial" panose="020B0604020202020204" pitchFamily="34" charset="0"/>
              </a:rPr>
              <a:t>Insurance products issued by:</a:t>
            </a:r>
          </a:p>
          <a:p>
            <a:pPr algn="l">
              <a:lnSpc>
                <a:spcPct val="100000"/>
              </a:lnSpc>
              <a:spcAft>
                <a:spcPts val="300"/>
              </a:spcAft>
            </a:pPr>
            <a:r>
              <a:rPr lang="en-US" sz="700" dirty="0">
                <a:solidFill>
                  <a:schemeClr val="tx1"/>
                </a:solidFill>
                <a:cs typeface="Arial" panose="020B0604020202020204" pitchFamily="34" charset="0"/>
              </a:rPr>
              <a:t>The Lincoln National Life Insurance Company </a:t>
            </a:r>
            <a:br>
              <a:rPr lang="en-US" sz="700" dirty="0">
                <a:solidFill>
                  <a:schemeClr val="tx1"/>
                </a:solidFill>
                <a:cs typeface="Arial" panose="020B0604020202020204" pitchFamily="34" charset="0"/>
              </a:rPr>
            </a:br>
            <a:r>
              <a:rPr lang="en-US" sz="700" dirty="0">
                <a:solidFill>
                  <a:schemeClr val="tx1"/>
                </a:solidFill>
                <a:cs typeface="Arial" panose="020B0604020202020204" pitchFamily="34" charset="0"/>
              </a:rPr>
              <a:t>Lincoln Life &amp; Annuity Company of New York</a:t>
            </a:r>
          </a:p>
        </p:txBody>
      </p:sp>
      <p:graphicFrame>
        <p:nvGraphicFramePr>
          <p:cNvPr id="36" name="Table 35">
            <a:extLst>
              <a:ext uri="{FF2B5EF4-FFF2-40B4-BE49-F238E27FC236}">
                <a16:creationId xmlns:a16="http://schemas.microsoft.com/office/drawing/2014/main" id="{A15F5C55-BC68-AA49-A933-A9B327BCA3D7}"/>
              </a:ext>
            </a:extLst>
          </p:cNvPr>
          <p:cNvGraphicFramePr>
            <a:graphicFrameLocks noGrp="1"/>
          </p:cNvGraphicFramePr>
          <p:nvPr userDrawn="1">
            <p:extLst>
              <p:ext uri="{D42A27DB-BD31-4B8C-83A1-F6EECF244321}">
                <p14:modId xmlns:p14="http://schemas.microsoft.com/office/powerpoint/2010/main" val="2031643538"/>
              </p:ext>
            </p:extLst>
          </p:nvPr>
        </p:nvGraphicFramePr>
        <p:xfrm>
          <a:off x="572239" y="4644209"/>
          <a:ext cx="1175742" cy="929640"/>
        </p:xfrm>
        <a:graphic>
          <a:graphicData uri="http://schemas.openxmlformats.org/drawingml/2006/table">
            <a:tbl>
              <a:tblPr firstRow="1" bandRow="1">
                <a:tableStyleId>{5C22544A-7EE6-4342-B048-85BDC9FD1C3A}</a:tableStyleId>
              </a:tblPr>
              <a:tblGrid>
                <a:gridCol w="1175742">
                  <a:extLst>
                    <a:ext uri="{9D8B030D-6E8A-4147-A177-3AD203B41FA5}">
                      <a16:colId xmlns:a16="http://schemas.microsoft.com/office/drawing/2014/main" val="1814319551"/>
                    </a:ext>
                  </a:extLst>
                </a:gridCol>
              </a:tblGrid>
              <a:tr h="11813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700" b="0" dirty="0">
                          <a:solidFill>
                            <a:schemeClr val="tx1"/>
                          </a:solidFill>
                          <a:latin typeface="Calibri" panose="020F0502020204030204" pitchFamily="34" charset="0"/>
                          <a:cs typeface="Calibri" panose="020F0502020204030204" pitchFamily="34" charset="0"/>
                        </a:rPr>
                        <a:t>Not a deposit</a:t>
                      </a:r>
                    </a:p>
                  </a:txBody>
                  <a:tcPr marL="27432" marR="27432" marT="18288" marB="18288">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552084945"/>
                  </a:ext>
                </a:extLst>
              </a:tr>
              <a:tr h="12727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700" b="0" dirty="0">
                          <a:solidFill>
                            <a:schemeClr val="tx1"/>
                          </a:solidFill>
                          <a:latin typeface="Calibri" panose="020F0502020204030204" pitchFamily="34" charset="0"/>
                          <a:cs typeface="Calibri" panose="020F0502020204030204" pitchFamily="34" charset="0"/>
                        </a:rPr>
                        <a:t>Not FDIC-insured</a:t>
                      </a:r>
                    </a:p>
                  </a:txBody>
                  <a:tcPr marL="27432" marR="27432" marT="18288" marB="18288">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72388087"/>
                  </a:ext>
                </a:extLst>
              </a:tr>
              <a:tr h="13642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700" b="0" dirty="0">
                          <a:solidFill>
                            <a:schemeClr val="tx1"/>
                          </a:solidFill>
                          <a:latin typeface="Calibri" panose="020F0502020204030204" pitchFamily="34" charset="0"/>
                          <a:cs typeface="Calibri" panose="020F0502020204030204" pitchFamily="34" charset="0"/>
                        </a:rPr>
                        <a:t>May go down in value</a:t>
                      </a:r>
                    </a:p>
                  </a:txBody>
                  <a:tcPr marL="27432" marR="27432" marT="18288" marB="18288">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504006970"/>
                  </a:ext>
                </a:extLst>
              </a:tr>
              <a:tr h="213627">
                <a:tc>
                  <a:txBody>
                    <a:bodyPr/>
                    <a:lstStyle/>
                    <a:p>
                      <a:pPr>
                        <a:lnSpc>
                          <a:spcPct val="100000"/>
                        </a:lnSpc>
                      </a:pPr>
                      <a:r>
                        <a:rPr lang="en-US" sz="700" b="0" dirty="0">
                          <a:solidFill>
                            <a:schemeClr val="tx1"/>
                          </a:solidFill>
                          <a:latin typeface="Calibri" panose="020F0502020204030204" pitchFamily="34" charset="0"/>
                          <a:cs typeface="Calibri" panose="020F0502020204030204" pitchFamily="34" charset="0"/>
                        </a:rPr>
                        <a:t>Not insured by any federal </a:t>
                      </a:r>
                      <a:br>
                        <a:rPr lang="en-US" sz="700" b="0" dirty="0">
                          <a:solidFill>
                            <a:schemeClr val="tx1"/>
                          </a:solidFill>
                          <a:latin typeface="Calibri" panose="020F0502020204030204" pitchFamily="34" charset="0"/>
                          <a:cs typeface="Calibri" panose="020F0502020204030204" pitchFamily="34" charset="0"/>
                        </a:rPr>
                      </a:br>
                      <a:r>
                        <a:rPr lang="en-US" sz="700" b="0" dirty="0">
                          <a:solidFill>
                            <a:schemeClr val="tx1"/>
                          </a:solidFill>
                          <a:latin typeface="Calibri" panose="020F0502020204030204" pitchFamily="34" charset="0"/>
                          <a:cs typeface="Calibri" panose="020F0502020204030204" pitchFamily="34" charset="0"/>
                        </a:rPr>
                        <a:t>government agency</a:t>
                      </a:r>
                    </a:p>
                  </a:txBody>
                  <a:tcPr marL="27432" marR="27432" marT="18288" marB="18288">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06648019"/>
                  </a:ext>
                </a:extLst>
              </a:tr>
              <a:tr h="192291">
                <a:tc>
                  <a:txBody>
                    <a:bodyPr/>
                    <a:lstStyle/>
                    <a:p>
                      <a:pPr>
                        <a:lnSpc>
                          <a:spcPct val="100000"/>
                        </a:lnSpc>
                      </a:pPr>
                      <a:r>
                        <a:rPr lang="en-US" sz="700" b="0" dirty="0">
                          <a:solidFill>
                            <a:schemeClr val="tx1"/>
                          </a:solidFill>
                          <a:latin typeface="Calibri" panose="020F0502020204030204" pitchFamily="34" charset="0"/>
                          <a:cs typeface="Calibri" panose="020F0502020204030204" pitchFamily="34" charset="0"/>
                        </a:rPr>
                        <a:t>Not guaranteed by any bank </a:t>
                      </a:r>
                      <a:br>
                        <a:rPr lang="en-US" sz="700" b="0" dirty="0">
                          <a:solidFill>
                            <a:schemeClr val="tx1"/>
                          </a:solidFill>
                          <a:latin typeface="Calibri" panose="020F0502020204030204" pitchFamily="34" charset="0"/>
                          <a:cs typeface="Calibri" panose="020F0502020204030204" pitchFamily="34" charset="0"/>
                        </a:rPr>
                      </a:br>
                      <a:r>
                        <a:rPr lang="en-US" sz="700" b="0" dirty="0">
                          <a:solidFill>
                            <a:schemeClr val="tx1"/>
                          </a:solidFill>
                          <a:latin typeface="Calibri" panose="020F0502020204030204" pitchFamily="34" charset="0"/>
                          <a:cs typeface="Calibri" panose="020F0502020204030204" pitchFamily="34" charset="0"/>
                        </a:rPr>
                        <a:t>or savings association</a:t>
                      </a:r>
                    </a:p>
                  </a:txBody>
                  <a:tcPr marL="27432" marR="27432" marT="18288" marB="18288">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69583598"/>
                  </a:ext>
                </a:extLst>
              </a:tr>
            </a:tbl>
          </a:graphicData>
        </a:graphic>
      </p:graphicFrame>
    </p:spTree>
    <p:extLst>
      <p:ext uri="{BB962C8B-B14F-4D97-AF65-F5344CB8AC3E}">
        <p14:creationId xmlns:p14="http://schemas.microsoft.com/office/powerpoint/2010/main" val="2666287020"/>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Image Grid - Re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39281A-2BCE-4D6B-A00B-5DA2B4685D92}"/>
              </a:ext>
            </a:extLst>
          </p:cNvPr>
          <p:cNvSpPr>
            <a:spLocks noGrp="1"/>
          </p:cNvSpPr>
          <p:nvPr>
            <p:ph type="title" hasCustomPrompt="1"/>
          </p:nvPr>
        </p:nvSpPr>
        <p:spPr>
          <a:xfrm>
            <a:off x="571641" y="484632"/>
            <a:ext cx="4572000" cy="521208"/>
          </a:xfrm>
        </p:spPr>
        <p:txBody>
          <a:bodyPr/>
          <a:lstStyle>
            <a:lvl1pPr>
              <a:defRPr/>
            </a:lvl1pPr>
          </a:lstStyle>
          <a:p>
            <a:r>
              <a:rPr lang="en-US" dirty="0"/>
              <a:t>Click to enter title</a:t>
            </a:r>
          </a:p>
        </p:txBody>
      </p:sp>
      <p:sp>
        <p:nvSpPr>
          <p:cNvPr id="5" name="Text Placeholder 4">
            <a:extLst>
              <a:ext uri="{FF2B5EF4-FFF2-40B4-BE49-F238E27FC236}">
                <a16:creationId xmlns:a16="http://schemas.microsoft.com/office/drawing/2014/main" id="{664AB181-634A-49C4-9E92-2346D7A156F4}"/>
              </a:ext>
            </a:extLst>
          </p:cNvPr>
          <p:cNvSpPr>
            <a:spLocks noGrp="1"/>
          </p:cNvSpPr>
          <p:nvPr>
            <p:ph type="body" sz="quarter" idx="10" hasCustomPrompt="1"/>
          </p:nvPr>
        </p:nvSpPr>
        <p:spPr>
          <a:xfrm>
            <a:off x="571500" y="1097280"/>
            <a:ext cx="4572000" cy="274320"/>
          </a:xfrm>
        </p:spPr>
        <p:txBody>
          <a:bodyPr/>
          <a:lstStyle>
            <a:lvl1pPr marL="0" indent="0">
              <a:spcAft>
                <a:spcPts val="0"/>
              </a:spcAft>
              <a:buNone/>
              <a:defRPr b="1">
                <a:latin typeface="Georgia" panose="02040502050405020303" pitchFamily="18" charset="0"/>
              </a:defRPr>
            </a:lvl1pPr>
          </a:lstStyle>
          <a:p>
            <a:pPr lvl="0"/>
            <a:r>
              <a:rPr lang="en-US" dirty="0"/>
              <a:t>Click to enter subtitle</a:t>
            </a:r>
          </a:p>
        </p:txBody>
      </p:sp>
      <p:sp>
        <p:nvSpPr>
          <p:cNvPr id="7" name="Text Placeholder 6">
            <a:extLst>
              <a:ext uri="{FF2B5EF4-FFF2-40B4-BE49-F238E27FC236}">
                <a16:creationId xmlns:a16="http://schemas.microsoft.com/office/drawing/2014/main" id="{D1F3F074-8632-4ABC-BE41-5C5BBEFC79AD}"/>
              </a:ext>
            </a:extLst>
          </p:cNvPr>
          <p:cNvSpPr>
            <a:spLocks noGrp="1"/>
          </p:cNvSpPr>
          <p:nvPr>
            <p:ph type="body" sz="quarter" idx="11" hasCustomPrompt="1"/>
          </p:nvPr>
        </p:nvSpPr>
        <p:spPr>
          <a:xfrm>
            <a:off x="571500" y="2002536"/>
            <a:ext cx="4297680" cy="4206240"/>
          </a:xfrm>
        </p:spPr>
        <p:txBody>
          <a:bodyPr/>
          <a:lstStyle>
            <a:lvl1pPr>
              <a:spcAft>
                <a:spcPts val="800"/>
              </a:spcAft>
              <a:defRPr/>
            </a:lvl1pPr>
            <a:lvl2pPr>
              <a:spcAft>
                <a:spcPts val="800"/>
              </a:spcAft>
              <a:defRPr/>
            </a:lvl2pPr>
            <a:lvl3pPr>
              <a:spcAft>
                <a:spcPts val="800"/>
              </a:spcAft>
              <a:defRPr/>
            </a:lvl3pPr>
            <a:lvl4pPr marL="685800" indent="0">
              <a:spcAft>
                <a:spcPts val="800"/>
              </a:spcAft>
              <a:buNone/>
              <a:defRPr/>
            </a:lvl4pPr>
            <a:lvl5pPr>
              <a:spcAft>
                <a:spcPts val="800"/>
              </a:spcAft>
              <a:defRPr/>
            </a:lvl5pPr>
          </a:lstStyle>
          <a:p>
            <a:pPr lvl="0"/>
            <a:r>
              <a:rPr lang="en-US" dirty="0"/>
              <a:t>Click to enter text</a:t>
            </a:r>
          </a:p>
          <a:p>
            <a:pPr lvl="1"/>
            <a:r>
              <a:rPr lang="en-US" dirty="0"/>
              <a:t>Second level</a:t>
            </a:r>
          </a:p>
          <a:p>
            <a:pPr lvl="2"/>
            <a:r>
              <a:rPr lang="en-US" dirty="0"/>
              <a:t>Third level</a:t>
            </a:r>
          </a:p>
        </p:txBody>
      </p:sp>
      <p:sp>
        <p:nvSpPr>
          <p:cNvPr id="10" name="Picture Placeholder 8">
            <a:extLst>
              <a:ext uri="{FF2B5EF4-FFF2-40B4-BE49-F238E27FC236}">
                <a16:creationId xmlns:a16="http://schemas.microsoft.com/office/drawing/2014/main" id="{23CF893D-BBE1-4EBB-AB2C-2BAA413758A7}"/>
              </a:ext>
            </a:extLst>
          </p:cNvPr>
          <p:cNvSpPr>
            <a:spLocks noGrp="1"/>
          </p:cNvSpPr>
          <p:nvPr>
            <p:ph type="pic" sz="quarter" idx="13" hasCustomPrompt="1"/>
          </p:nvPr>
        </p:nvSpPr>
        <p:spPr>
          <a:xfrm>
            <a:off x="8717280" y="0"/>
            <a:ext cx="3474720" cy="2971800"/>
          </a:xfrm>
          <a:solidFill>
            <a:schemeClr val="tx2"/>
          </a:solidFill>
        </p:spPr>
        <p:txBody>
          <a:bodyPr lIns="2103120" tIns="1097280" rIns="0"/>
          <a:lstStyle>
            <a:lvl1pPr marL="0" indent="0">
              <a:spcAft>
                <a:spcPts val="0"/>
              </a:spcAft>
              <a:buNone/>
              <a:defRPr b="1" cap="all" baseline="0">
                <a:solidFill>
                  <a:srgbClr val="FF289F"/>
                </a:solidFill>
              </a:defRPr>
            </a:lvl1pPr>
          </a:lstStyle>
          <a:p>
            <a:r>
              <a:rPr lang="en-US" dirty="0"/>
              <a:t>Click icon </a:t>
            </a:r>
            <a:br>
              <a:rPr lang="en-US" dirty="0"/>
            </a:br>
            <a:r>
              <a:rPr lang="en-US" dirty="0"/>
              <a:t>to insert </a:t>
            </a:r>
            <a:br>
              <a:rPr lang="en-US" dirty="0"/>
            </a:br>
            <a:r>
              <a:rPr lang="en-US" dirty="0"/>
              <a:t>image</a:t>
            </a:r>
          </a:p>
        </p:txBody>
      </p:sp>
      <p:sp>
        <p:nvSpPr>
          <p:cNvPr id="8" name="Picture Placeholder 8">
            <a:extLst>
              <a:ext uri="{FF2B5EF4-FFF2-40B4-BE49-F238E27FC236}">
                <a16:creationId xmlns:a16="http://schemas.microsoft.com/office/drawing/2014/main" id="{AD17AD7F-2DD3-4E7F-B060-97EB60C7277F}"/>
              </a:ext>
            </a:extLst>
          </p:cNvPr>
          <p:cNvSpPr>
            <a:spLocks noGrp="1"/>
          </p:cNvSpPr>
          <p:nvPr>
            <p:ph type="pic" sz="quarter" idx="14" hasCustomPrompt="1"/>
          </p:nvPr>
        </p:nvSpPr>
        <p:spPr>
          <a:xfrm>
            <a:off x="5242776" y="0"/>
            <a:ext cx="3474720" cy="2971800"/>
          </a:xfrm>
          <a:solidFill>
            <a:schemeClr val="tx2"/>
          </a:solidFill>
        </p:spPr>
        <p:txBody>
          <a:bodyPr lIns="2103120" tIns="1097280" rIns="0"/>
          <a:lstStyle>
            <a:lvl1pPr marL="0" indent="0">
              <a:spcAft>
                <a:spcPts val="0"/>
              </a:spcAft>
              <a:buNone/>
              <a:defRPr b="1" cap="all" baseline="0">
                <a:solidFill>
                  <a:srgbClr val="FF289F"/>
                </a:solidFill>
              </a:defRPr>
            </a:lvl1pPr>
          </a:lstStyle>
          <a:p>
            <a:r>
              <a:rPr lang="en-US" dirty="0"/>
              <a:t>Click icon </a:t>
            </a:r>
            <a:br>
              <a:rPr lang="en-US" dirty="0"/>
            </a:br>
            <a:r>
              <a:rPr lang="en-US" dirty="0"/>
              <a:t>to insert </a:t>
            </a:r>
            <a:br>
              <a:rPr lang="en-US" dirty="0"/>
            </a:br>
            <a:r>
              <a:rPr lang="en-US" dirty="0"/>
              <a:t>image</a:t>
            </a:r>
          </a:p>
        </p:txBody>
      </p:sp>
      <p:sp>
        <p:nvSpPr>
          <p:cNvPr id="12" name="Picture Placeholder 8">
            <a:extLst>
              <a:ext uri="{FF2B5EF4-FFF2-40B4-BE49-F238E27FC236}">
                <a16:creationId xmlns:a16="http://schemas.microsoft.com/office/drawing/2014/main" id="{8E7F450C-A408-49E0-B828-5899895ADFED}"/>
              </a:ext>
            </a:extLst>
          </p:cNvPr>
          <p:cNvSpPr>
            <a:spLocks noGrp="1"/>
          </p:cNvSpPr>
          <p:nvPr>
            <p:ph type="pic" sz="quarter" idx="15" hasCustomPrompt="1"/>
          </p:nvPr>
        </p:nvSpPr>
        <p:spPr>
          <a:xfrm>
            <a:off x="8717280" y="2973705"/>
            <a:ext cx="3474720" cy="2971800"/>
          </a:xfrm>
          <a:solidFill>
            <a:schemeClr val="tx2"/>
          </a:solidFill>
        </p:spPr>
        <p:txBody>
          <a:bodyPr lIns="2103120" tIns="1097280" rIns="0"/>
          <a:lstStyle>
            <a:lvl1pPr marL="0" indent="0">
              <a:spcAft>
                <a:spcPts val="0"/>
              </a:spcAft>
              <a:buNone/>
              <a:defRPr b="1" cap="all" baseline="0">
                <a:solidFill>
                  <a:srgbClr val="FF289F"/>
                </a:solidFill>
              </a:defRPr>
            </a:lvl1pPr>
          </a:lstStyle>
          <a:p>
            <a:r>
              <a:rPr lang="en-US" dirty="0"/>
              <a:t>Click icon </a:t>
            </a:r>
            <a:br>
              <a:rPr lang="en-US" dirty="0"/>
            </a:br>
            <a:r>
              <a:rPr lang="en-US" dirty="0"/>
              <a:t>to insert </a:t>
            </a:r>
            <a:br>
              <a:rPr lang="en-US" dirty="0"/>
            </a:br>
            <a:r>
              <a:rPr lang="en-US" dirty="0"/>
              <a:t>image</a:t>
            </a:r>
          </a:p>
        </p:txBody>
      </p:sp>
      <p:sp>
        <p:nvSpPr>
          <p:cNvPr id="13" name="Picture Placeholder 8">
            <a:extLst>
              <a:ext uri="{FF2B5EF4-FFF2-40B4-BE49-F238E27FC236}">
                <a16:creationId xmlns:a16="http://schemas.microsoft.com/office/drawing/2014/main" id="{B1119AAD-9ECE-494E-906A-8B3A39DCA9EC}"/>
              </a:ext>
            </a:extLst>
          </p:cNvPr>
          <p:cNvSpPr>
            <a:spLocks noGrp="1"/>
          </p:cNvSpPr>
          <p:nvPr>
            <p:ph type="pic" sz="quarter" idx="16" hasCustomPrompt="1"/>
          </p:nvPr>
        </p:nvSpPr>
        <p:spPr>
          <a:xfrm>
            <a:off x="5242776" y="2973705"/>
            <a:ext cx="3474720" cy="2971800"/>
          </a:xfrm>
          <a:solidFill>
            <a:schemeClr val="tx2"/>
          </a:solidFill>
        </p:spPr>
        <p:txBody>
          <a:bodyPr lIns="2103120" tIns="1097280" rIns="0"/>
          <a:lstStyle>
            <a:lvl1pPr marL="0" indent="0">
              <a:spcAft>
                <a:spcPts val="0"/>
              </a:spcAft>
              <a:buNone/>
              <a:defRPr b="1" cap="all" baseline="0">
                <a:solidFill>
                  <a:srgbClr val="FF289F"/>
                </a:solidFill>
              </a:defRPr>
            </a:lvl1pPr>
          </a:lstStyle>
          <a:p>
            <a:r>
              <a:rPr lang="en-US" dirty="0"/>
              <a:t>Click icon </a:t>
            </a:r>
            <a:br>
              <a:rPr lang="en-US" dirty="0"/>
            </a:br>
            <a:r>
              <a:rPr lang="en-US" dirty="0"/>
              <a:t>to insert </a:t>
            </a:r>
            <a:br>
              <a:rPr lang="en-US" dirty="0"/>
            </a:br>
            <a:r>
              <a:rPr lang="en-US" dirty="0"/>
              <a:t>image</a:t>
            </a:r>
          </a:p>
        </p:txBody>
      </p:sp>
      <p:sp>
        <p:nvSpPr>
          <p:cNvPr id="22" name="Text Placeholder 10">
            <a:extLst>
              <a:ext uri="{FF2B5EF4-FFF2-40B4-BE49-F238E27FC236}">
                <a16:creationId xmlns:a16="http://schemas.microsoft.com/office/drawing/2014/main" id="{39F8F67E-7EFC-4E29-AC17-367CA90CBC9F}"/>
              </a:ext>
            </a:extLst>
          </p:cNvPr>
          <p:cNvSpPr>
            <a:spLocks noGrp="1"/>
          </p:cNvSpPr>
          <p:nvPr>
            <p:ph type="body" sz="quarter" idx="30" hasCustomPrompt="1"/>
          </p:nvPr>
        </p:nvSpPr>
        <p:spPr>
          <a:xfrm>
            <a:off x="5242776" y="1280160"/>
            <a:ext cx="1691640" cy="1691640"/>
          </a:xfrm>
          <a:solidFill>
            <a:schemeClr val="accent4"/>
          </a:solidFill>
        </p:spPr>
        <p:txBody>
          <a:bodyPr lIns="100584" rIns="100584" bIns="137160" anchor="b" anchorCtr="0"/>
          <a:lstStyle>
            <a:lvl1pPr marL="0" indent="0">
              <a:spcAft>
                <a:spcPts val="0"/>
              </a:spcAft>
              <a:buNone/>
              <a:defRPr sz="950" b="0">
                <a:solidFill>
                  <a:schemeClr val="bg1"/>
                </a:solidFill>
                <a:latin typeface="Calibri" panose="020F0502020204030204" pitchFamily="34" charset="0"/>
                <a:cs typeface="Calibri" panose="020F0502020204030204" pitchFamily="34" charset="0"/>
              </a:defRPr>
            </a:lvl1pPr>
          </a:lstStyle>
          <a:p>
            <a:pPr lvl="0"/>
            <a:r>
              <a:rPr lang="en-US" dirty="0"/>
              <a:t>Edit title, Georgia </a:t>
            </a:r>
            <a:r>
              <a:rPr lang="en-US" dirty="0" err="1"/>
              <a:t>Bld</a:t>
            </a:r>
            <a:br>
              <a:rPr lang="en-US" dirty="0"/>
            </a:br>
            <a:r>
              <a:rPr lang="en-US" dirty="0"/>
              <a:t>Edit info line 1, Calibri </a:t>
            </a:r>
            <a:br>
              <a:rPr lang="en-US" dirty="0"/>
            </a:br>
            <a:r>
              <a:rPr lang="en-US" dirty="0"/>
              <a:t>Edit info line 2, Calibri Italic</a:t>
            </a:r>
          </a:p>
        </p:txBody>
      </p:sp>
      <p:sp>
        <p:nvSpPr>
          <p:cNvPr id="18" name="Text Placeholder 10">
            <a:extLst>
              <a:ext uri="{FF2B5EF4-FFF2-40B4-BE49-F238E27FC236}">
                <a16:creationId xmlns:a16="http://schemas.microsoft.com/office/drawing/2014/main" id="{A638DAA5-3F00-4F19-B160-F88AE2DD6AC2}"/>
              </a:ext>
            </a:extLst>
          </p:cNvPr>
          <p:cNvSpPr>
            <a:spLocks noGrp="1"/>
          </p:cNvSpPr>
          <p:nvPr>
            <p:ph type="body" sz="quarter" idx="39" hasCustomPrompt="1"/>
          </p:nvPr>
        </p:nvSpPr>
        <p:spPr>
          <a:xfrm>
            <a:off x="8717280" y="1280160"/>
            <a:ext cx="1691640" cy="1691640"/>
          </a:xfrm>
          <a:solidFill>
            <a:schemeClr val="accent4"/>
          </a:solidFill>
        </p:spPr>
        <p:txBody>
          <a:bodyPr lIns="100584" rIns="100584" bIns="137160" anchor="b" anchorCtr="0"/>
          <a:lstStyle>
            <a:lvl1pPr marL="0" indent="0">
              <a:spcAft>
                <a:spcPts val="0"/>
              </a:spcAft>
              <a:buNone/>
              <a:defRPr sz="950" b="0">
                <a:solidFill>
                  <a:schemeClr val="bg1"/>
                </a:solidFill>
                <a:latin typeface="Calibri" panose="020F0502020204030204" pitchFamily="34" charset="0"/>
                <a:cs typeface="Calibri" panose="020F0502020204030204" pitchFamily="34" charset="0"/>
              </a:defRPr>
            </a:lvl1pPr>
          </a:lstStyle>
          <a:p>
            <a:pPr lvl="0"/>
            <a:r>
              <a:rPr lang="en-US" dirty="0"/>
              <a:t>Edit title, Georgia </a:t>
            </a:r>
            <a:r>
              <a:rPr lang="en-US" dirty="0" err="1"/>
              <a:t>Bld</a:t>
            </a:r>
            <a:br>
              <a:rPr lang="en-US" dirty="0"/>
            </a:br>
            <a:r>
              <a:rPr lang="en-US" dirty="0"/>
              <a:t>Edit info line 1, Calibri </a:t>
            </a:r>
            <a:br>
              <a:rPr lang="en-US" dirty="0"/>
            </a:br>
            <a:r>
              <a:rPr lang="en-US" dirty="0"/>
              <a:t>Edit info line 2, Calibri Italic</a:t>
            </a:r>
          </a:p>
        </p:txBody>
      </p:sp>
      <p:sp>
        <p:nvSpPr>
          <p:cNvPr id="19" name="Text Placeholder 10">
            <a:extLst>
              <a:ext uri="{FF2B5EF4-FFF2-40B4-BE49-F238E27FC236}">
                <a16:creationId xmlns:a16="http://schemas.microsoft.com/office/drawing/2014/main" id="{30C55A10-B9C8-49C7-8AC2-B5EB96754639}"/>
              </a:ext>
            </a:extLst>
          </p:cNvPr>
          <p:cNvSpPr>
            <a:spLocks noGrp="1"/>
          </p:cNvSpPr>
          <p:nvPr>
            <p:ph type="body" sz="quarter" idx="40" hasCustomPrompt="1"/>
          </p:nvPr>
        </p:nvSpPr>
        <p:spPr>
          <a:xfrm>
            <a:off x="5242776" y="4253865"/>
            <a:ext cx="1691640" cy="1691640"/>
          </a:xfrm>
          <a:solidFill>
            <a:schemeClr val="accent4"/>
          </a:solidFill>
        </p:spPr>
        <p:txBody>
          <a:bodyPr lIns="100584" rIns="100584" bIns="137160" anchor="b" anchorCtr="0"/>
          <a:lstStyle>
            <a:lvl1pPr marL="0" indent="0">
              <a:spcAft>
                <a:spcPts val="0"/>
              </a:spcAft>
              <a:buNone/>
              <a:defRPr sz="950" b="0">
                <a:solidFill>
                  <a:schemeClr val="bg1"/>
                </a:solidFill>
                <a:latin typeface="Calibri" panose="020F0502020204030204" pitchFamily="34" charset="0"/>
                <a:cs typeface="Calibri" panose="020F0502020204030204" pitchFamily="34" charset="0"/>
              </a:defRPr>
            </a:lvl1pPr>
          </a:lstStyle>
          <a:p>
            <a:pPr lvl="0"/>
            <a:r>
              <a:rPr lang="en-US" dirty="0"/>
              <a:t>Edit title, Georgia </a:t>
            </a:r>
            <a:r>
              <a:rPr lang="en-US" dirty="0" err="1"/>
              <a:t>Bld</a:t>
            </a:r>
            <a:br>
              <a:rPr lang="en-US" dirty="0"/>
            </a:br>
            <a:r>
              <a:rPr lang="en-US" dirty="0"/>
              <a:t>Edit info line 1, Calibri </a:t>
            </a:r>
            <a:br>
              <a:rPr lang="en-US" dirty="0"/>
            </a:br>
            <a:r>
              <a:rPr lang="en-US" dirty="0"/>
              <a:t>Edit info line 2, Calibri Italic</a:t>
            </a:r>
          </a:p>
        </p:txBody>
      </p:sp>
      <p:sp>
        <p:nvSpPr>
          <p:cNvPr id="20" name="Text Placeholder 10">
            <a:extLst>
              <a:ext uri="{FF2B5EF4-FFF2-40B4-BE49-F238E27FC236}">
                <a16:creationId xmlns:a16="http://schemas.microsoft.com/office/drawing/2014/main" id="{BD67260C-41CE-44F6-B134-6312FF86D402}"/>
              </a:ext>
            </a:extLst>
          </p:cNvPr>
          <p:cNvSpPr>
            <a:spLocks noGrp="1"/>
          </p:cNvSpPr>
          <p:nvPr>
            <p:ph type="body" sz="quarter" idx="41" hasCustomPrompt="1"/>
          </p:nvPr>
        </p:nvSpPr>
        <p:spPr>
          <a:xfrm>
            <a:off x="8717280" y="4253865"/>
            <a:ext cx="1691640" cy="1691640"/>
          </a:xfrm>
          <a:solidFill>
            <a:schemeClr val="accent4"/>
          </a:solidFill>
        </p:spPr>
        <p:txBody>
          <a:bodyPr lIns="100584" rIns="100584" bIns="137160" anchor="b" anchorCtr="0"/>
          <a:lstStyle>
            <a:lvl1pPr marL="0" indent="0">
              <a:spcAft>
                <a:spcPts val="0"/>
              </a:spcAft>
              <a:buNone/>
              <a:defRPr sz="950" b="0">
                <a:solidFill>
                  <a:schemeClr val="bg1"/>
                </a:solidFill>
                <a:latin typeface="Calibri" panose="020F0502020204030204" pitchFamily="34" charset="0"/>
                <a:cs typeface="Calibri" panose="020F0502020204030204" pitchFamily="34" charset="0"/>
              </a:defRPr>
            </a:lvl1pPr>
          </a:lstStyle>
          <a:p>
            <a:pPr lvl="0"/>
            <a:r>
              <a:rPr lang="en-US" dirty="0"/>
              <a:t>Edit title, Georgia </a:t>
            </a:r>
            <a:r>
              <a:rPr lang="en-US" dirty="0" err="1"/>
              <a:t>Bld</a:t>
            </a:r>
            <a:br>
              <a:rPr lang="en-US" dirty="0"/>
            </a:br>
            <a:r>
              <a:rPr lang="en-US" dirty="0"/>
              <a:t>Edit info line 1, Calibri </a:t>
            </a:r>
            <a:br>
              <a:rPr lang="en-US" dirty="0"/>
            </a:br>
            <a:r>
              <a:rPr lang="en-US" dirty="0"/>
              <a:t>Edit info line 2, Calibri Italic</a:t>
            </a:r>
          </a:p>
        </p:txBody>
      </p:sp>
    </p:spTree>
    <p:extLst>
      <p:ext uri="{BB962C8B-B14F-4D97-AF65-F5344CB8AC3E}">
        <p14:creationId xmlns:p14="http://schemas.microsoft.com/office/powerpoint/2010/main" val="255792806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Row of 3 Icons - Whit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39281A-2BCE-4D6B-A00B-5DA2B4685D92}"/>
              </a:ext>
            </a:extLst>
          </p:cNvPr>
          <p:cNvSpPr>
            <a:spLocks noGrp="1"/>
          </p:cNvSpPr>
          <p:nvPr>
            <p:ph type="title" hasCustomPrompt="1"/>
          </p:nvPr>
        </p:nvSpPr>
        <p:spPr>
          <a:xfrm>
            <a:off x="571641" y="484632"/>
            <a:ext cx="11036808" cy="521208"/>
          </a:xfrm>
        </p:spPr>
        <p:txBody>
          <a:bodyPr/>
          <a:lstStyle>
            <a:lvl1pPr>
              <a:defRPr/>
            </a:lvl1pPr>
          </a:lstStyle>
          <a:p>
            <a:r>
              <a:rPr lang="en-US" dirty="0"/>
              <a:t>Click to enter title</a:t>
            </a:r>
          </a:p>
        </p:txBody>
      </p:sp>
      <p:sp>
        <p:nvSpPr>
          <p:cNvPr id="5" name="Text Placeholder 4">
            <a:extLst>
              <a:ext uri="{FF2B5EF4-FFF2-40B4-BE49-F238E27FC236}">
                <a16:creationId xmlns:a16="http://schemas.microsoft.com/office/drawing/2014/main" id="{664AB181-634A-49C4-9E92-2346D7A156F4}"/>
              </a:ext>
            </a:extLst>
          </p:cNvPr>
          <p:cNvSpPr>
            <a:spLocks noGrp="1"/>
          </p:cNvSpPr>
          <p:nvPr>
            <p:ph type="body" sz="quarter" idx="10" hasCustomPrompt="1"/>
          </p:nvPr>
        </p:nvSpPr>
        <p:spPr>
          <a:xfrm>
            <a:off x="571641" y="1097280"/>
            <a:ext cx="11036808" cy="274320"/>
          </a:xfrm>
        </p:spPr>
        <p:txBody>
          <a:bodyPr/>
          <a:lstStyle>
            <a:lvl1pPr marL="0" indent="0">
              <a:spcAft>
                <a:spcPts val="0"/>
              </a:spcAft>
              <a:buNone/>
              <a:defRPr b="1">
                <a:latin typeface="Georgia" panose="02040502050405020303" pitchFamily="18" charset="0"/>
              </a:defRPr>
            </a:lvl1pPr>
          </a:lstStyle>
          <a:p>
            <a:pPr lvl="0"/>
            <a:r>
              <a:rPr lang="en-US" dirty="0"/>
              <a:t>Click to enter subtitle</a:t>
            </a:r>
          </a:p>
        </p:txBody>
      </p:sp>
      <p:sp>
        <p:nvSpPr>
          <p:cNvPr id="10" name="Text Placeholder 9">
            <a:extLst>
              <a:ext uri="{FF2B5EF4-FFF2-40B4-BE49-F238E27FC236}">
                <a16:creationId xmlns:a16="http://schemas.microsoft.com/office/drawing/2014/main" id="{71C8065A-9BA7-499C-8A6B-9197CBE40C7D}"/>
              </a:ext>
            </a:extLst>
          </p:cNvPr>
          <p:cNvSpPr>
            <a:spLocks noGrp="1"/>
          </p:cNvSpPr>
          <p:nvPr>
            <p:ph type="body" sz="quarter" idx="15" hasCustomPrompt="1"/>
          </p:nvPr>
        </p:nvSpPr>
        <p:spPr>
          <a:xfrm>
            <a:off x="571641" y="5466047"/>
            <a:ext cx="3538728" cy="182880"/>
          </a:xfrm>
        </p:spPr>
        <p:txBody>
          <a:bodyPr/>
          <a:lstStyle>
            <a:lvl1pPr marL="0" indent="0" algn="ctr">
              <a:spcAft>
                <a:spcPts val="0"/>
              </a:spcAft>
              <a:buNone/>
              <a:defRPr sz="1000" b="1">
                <a:solidFill>
                  <a:schemeClr val="accent1"/>
                </a:solidFill>
                <a:latin typeface="Georgia" panose="02040502050405020303" pitchFamily="18" charset="0"/>
              </a:defRPr>
            </a:lvl1pPr>
          </a:lstStyle>
          <a:p>
            <a:pPr lvl="0"/>
            <a:r>
              <a:rPr lang="en-US" dirty="0"/>
              <a:t>Edit title, Georgia Bold</a:t>
            </a:r>
          </a:p>
        </p:txBody>
      </p:sp>
      <p:sp>
        <p:nvSpPr>
          <p:cNvPr id="11" name="Text Placeholder 9">
            <a:extLst>
              <a:ext uri="{FF2B5EF4-FFF2-40B4-BE49-F238E27FC236}">
                <a16:creationId xmlns:a16="http://schemas.microsoft.com/office/drawing/2014/main" id="{08BD86BA-1E5F-41C0-9D71-7FE80C7632BC}"/>
              </a:ext>
            </a:extLst>
          </p:cNvPr>
          <p:cNvSpPr>
            <a:spLocks noGrp="1"/>
          </p:cNvSpPr>
          <p:nvPr>
            <p:ph type="body" sz="quarter" idx="16" hasCustomPrompt="1"/>
          </p:nvPr>
        </p:nvSpPr>
        <p:spPr>
          <a:xfrm>
            <a:off x="571641" y="5663358"/>
            <a:ext cx="3538728" cy="354711"/>
          </a:xfrm>
        </p:spPr>
        <p:txBody>
          <a:bodyPr/>
          <a:lstStyle>
            <a:lvl1pPr marL="0" indent="0" algn="ctr">
              <a:spcAft>
                <a:spcPts val="0"/>
              </a:spcAft>
              <a:buNone/>
              <a:defRPr sz="1000" b="0">
                <a:solidFill>
                  <a:schemeClr val="tx1"/>
                </a:solidFill>
                <a:latin typeface="+mn-lt"/>
              </a:defRPr>
            </a:lvl1pPr>
          </a:lstStyle>
          <a:p>
            <a:pPr lvl="0"/>
            <a:r>
              <a:rPr lang="en-US" dirty="0"/>
              <a:t>Edit info line 1, Calibri Regular</a:t>
            </a:r>
            <a:br>
              <a:rPr lang="en-US" dirty="0"/>
            </a:br>
            <a:r>
              <a:rPr lang="en-US" dirty="0"/>
              <a:t>Edit info line 2, Calibri Italic</a:t>
            </a:r>
          </a:p>
        </p:txBody>
      </p:sp>
      <p:sp>
        <p:nvSpPr>
          <p:cNvPr id="12" name="Text Placeholder 9">
            <a:extLst>
              <a:ext uri="{FF2B5EF4-FFF2-40B4-BE49-F238E27FC236}">
                <a16:creationId xmlns:a16="http://schemas.microsoft.com/office/drawing/2014/main" id="{19A73625-01DE-4E36-9874-D53F66542E4B}"/>
              </a:ext>
            </a:extLst>
          </p:cNvPr>
          <p:cNvSpPr>
            <a:spLocks noGrp="1"/>
          </p:cNvSpPr>
          <p:nvPr>
            <p:ph type="body" sz="quarter" idx="17" hasCustomPrompt="1"/>
          </p:nvPr>
        </p:nvSpPr>
        <p:spPr>
          <a:xfrm>
            <a:off x="4321122" y="5466047"/>
            <a:ext cx="3538728" cy="182880"/>
          </a:xfrm>
        </p:spPr>
        <p:txBody>
          <a:bodyPr/>
          <a:lstStyle>
            <a:lvl1pPr marL="0" indent="0" algn="ctr">
              <a:spcAft>
                <a:spcPts val="0"/>
              </a:spcAft>
              <a:buNone/>
              <a:defRPr sz="1000" b="1">
                <a:solidFill>
                  <a:schemeClr val="accent1"/>
                </a:solidFill>
                <a:latin typeface="Georgia" panose="02040502050405020303" pitchFamily="18" charset="0"/>
              </a:defRPr>
            </a:lvl1pPr>
          </a:lstStyle>
          <a:p>
            <a:pPr lvl="0"/>
            <a:r>
              <a:rPr lang="en-US" dirty="0"/>
              <a:t>Edit title, Georgia Bold</a:t>
            </a:r>
          </a:p>
        </p:txBody>
      </p:sp>
      <p:sp>
        <p:nvSpPr>
          <p:cNvPr id="13" name="Text Placeholder 9">
            <a:extLst>
              <a:ext uri="{FF2B5EF4-FFF2-40B4-BE49-F238E27FC236}">
                <a16:creationId xmlns:a16="http://schemas.microsoft.com/office/drawing/2014/main" id="{7E98720E-B6A2-48FE-97B5-8E306F411301}"/>
              </a:ext>
            </a:extLst>
          </p:cNvPr>
          <p:cNvSpPr>
            <a:spLocks noGrp="1"/>
          </p:cNvSpPr>
          <p:nvPr>
            <p:ph type="body" sz="quarter" idx="18" hasCustomPrompt="1"/>
          </p:nvPr>
        </p:nvSpPr>
        <p:spPr>
          <a:xfrm>
            <a:off x="4321122" y="5663358"/>
            <a:ext cx="3538728" cy="354711"/>
          </a:xfrm>
        </p:spPr>
        <p:txBody>
          <a:bodyPr/>
          <a:lstStyle>
            <a:lvl1pPr marL="0" indent="0" algn="ctr">
              <a:spcAft>
                <a:spcPts val="0"/>
              </a:spcAft>
              <a:buNone/>
              <a:defRPr sz="1000" b="0">
                <a:solidFill>
                  <a:schemeClr val="tx1"/>
                </a:solidFill>
                <a:latin typeface="+mn-lt"/>
              </a:defRPr>
            </a:lvl1pPr>
          </a:lstStyle>
          <a:p>
            <a:pPr lvl="0"/>
            <a:r>
              <a:rPr lang="en-US" dirty="0"/>
              <a:t>Edit info line 1, Calibri Regular</a:t>
            </a:r>
            <a:br>
              <a:rPr lang="en-US" dirty="0"/>
            </a:br>
            <a:r>
              <a:rPr lang="en-US" dirty="0"/>
              <a:t>Edit info line 2, Calibri Italic</a:t>
            </a:r>
          </a:p>
        </p:txBody>
      </p:sp>
      <p:sp>
        <p:nvSpPr>
          <p:cNvPr id="16" name="Text Placeholder 9">
            <a:extLst>
              <a:ext uri="{FF2B5EF4-FFF2-40B4-BE49-F238E27FC236}">
                <a16:creationId xmlns:a16="http://schemas.microsoft.com/office/drawing/2014/main" id="{8430DA46-7C21-4258-B3B1-E0EA6129E287}"/>
              </a:ext>
            </a:extLst>
          </p:cNvPr>
          <p:cNvSpPr>
            <a:spLocks noGrp="1"/>
          </p:cNvSpPr>
          <p:nvPr>
            <p:ph type="body" sz="quarter" idx="21" hasCustomPrompt="1"/>
          </p:nvPr>
        </p:nvSpPr>
        <p:spPr>
          <a:xfrm>
            <a:off x="8070603" y="5466047"/>
            <a:ext cx="3538728" cy="182880"/>
          </a:xfrm>
        </p:spPr>
        <p:txBody>
          <a:bodyPr/>
          <a:lstStyle>
            <a:lvl1pPr marL="0" indent="0" algn="ctr">
              <a:spcAft>
                <a:spcPts val="0"/>
              </a:spcAft>
              <a:buNone/>
              <a:defRPr sz="1000" b="1">
                <a:solidFill>
                  <a:schemeClr val="accent1"/>
                </a:solidFill>
                <a:latin typeface="Georgia" panose="02040502050405020303" pitchFamily="18" charset="0"/>
              </a:defRPr>
            </a:lvl1pPr>
          </a:lstStyle>
          <a:p>
            <a:pPr lvl="0"/>
            <a:r>
              <a:rPr lang="en-US" dirty="0"/>
              <a:t>Edit title, Georgia Bold</a:t>
            </a:r>
          </a:p>
        </p:txBody>
      </p:sp>
      <p:sp>
        <p:nvSpPr>
          <p:cNvPr id="17" name="Text Placeholder 9">
            <a:extLst>
              <a:ext uri="{FF2B5EF4-FFF2-40B4-BE49-F238E27FC236}">
                <a16:creationId xmlns:a16="http://schemas.microsoft.com/office/drawing/2014/main" id="{A106112C-FF53-4CD1-B65A-DF1C77C9CCC5}"/>
              </a:ext>
            </a:extLst>
          </p:cNvPr>
          <p:cNvSpPr>
            <a:spLocks noGrp="1"/>
          </p:cNvSpPr>
          <p:nvPr>
            <p:ph type="body" sz="quarter" idx="22" hasCustomPrompt="1"/>
          </p:nvPr>
        </p:nvSpPr>
        <p:spPr>
          <a:xfrm>
            <a:off x="8070603" y="5663358"/>
            <a:ext cx="3538728" cy="354711"/>
          </a:xfrm>
        </p:spPr>
        <p:txBody>
          <a:bodyPr/>
          <a:lstStyle>
            <a:lvl1pPr marL="0" indent="0" algn="ctr">
              <a:spcAft>
                <a:spcPts val="0"/>
              </a:spcAft>
              <a:buNone/>
              <a:defRPr sz="1000" b="0">
                <a:solidFill>
                  <a:schemeClr val="tx1"/>
                </a:solidFill>
                <a:latin typeface="+mn-lt"/>
              </a:defRPr>
            </a:lvl1pPr>
          </a:lstStyle>
          <a:p>
            <a:pPr lvl="0"/>
            <a:r>
              <a:rPr lang="en-US" dirty="0"/>
              <a:t>Edit info line 1, Calibri Regular</a:t>
            </a:r>
            <a:br>
              <a:rPr lang="en-US" dirty="0"/>
            </a:br>
            <a:r>
              <a:rPr lang="en-US" dirty="0"/>
              <a:t>Edit info line 2, Calibri Italic</a:t>
            </a:r>
          </a:p>
        </p:txBody>
      </p:sp>
      <p:sp>
        <p:nvSpPr>
          <p:cNvPr id="14" name="Text Placeholder 10">
            <a:extLst>
              <a:ext uri="{FF2B5EF4-FFF2-40B4-BE49-F238E27FC236}">
                <a16:creationId xmlns:a16="http://schemas.microsoft.com/office/drawing/2014/main" id="{DB869BD3-84E3-4499-8F3F-D43EE9336E3A}"/>
              </a:ext>
            </a:extLst>
          </p:cNvPr>
          <p:cNvSpPr>
            <a:spLocks noGrp="1"/>
          </p:cNvSpPr>
          <p:nvPr>
            <p:ph type="body" sz="quarter" idx="25" hasCustomPrompt="1"/>
          </p:nvPr>
        </p:nvSpPr>
        <p:spPr>
          <a:xfrm>
            <a:off x="571641" y="2043303"/>
            <a:ext cx="3538728" cy="3191256"/>
          </a:xfrm>
        </p:spPr>
        <p:txBody>
          <a:bodyPr/>
          <a:lstStyle>
            <a:lvl1pPr marL="0" indent="0">
              <a:buNone/>
              <a:defRPr/>
            </a:lvl1pPr>
          </a:lstStyle>
          <a:p>
            <a:pPr lvl="0"/>
            <a:r>
              <a:rPr lang="en-US" dirty="0"/>
              <a:t> </a:t>
            </a:r>
          </a:p>
        </p:txBody>
      </p:sp>
      <p:sp>
        <p:nvSpPr>
          <p:cNvPr id="15" name="Picture Placeholder 15">
            <a:extLst>
              <a:ext uri="{FF2B5EF4-FFF2-40B4-BE49-F238E27FC236}">
                <a16:creationId xmlns:a16="http://schemas.microsoft.com/office/drawing/2014/main" id="{5B535610-1DEF-4D37-A34C-3EC5007F7B04}"/>
              </a:ext>
            </a:extLst>
          </p:cNvPr>
          <p:cNvSpPr>
            <a:spLocks noGrp="1"/>
          </p:cNvSpPr>
          <p:nvPr>
            <p:ph type="pic" sz="quarter" idx="12" hasCustomPrompt="1"/>
          </p:nvPr>
        </p:nvSpPr>
        <p:spPr>
          <a:xfrm>
            <a:off x="1426605" y="2724531"/>
            <a:ext cx="1828800" cy="1828800"/>
          </a:xfrm>
        </p:spPr>
        <p:txBody>
          <a:bodyPr lIns="0" tIns="182880" rIns="0"/>
          <a:lstStyle>
            <a:lvl1pPr marL="0" indent="0" algn="ctr">
              <a:lnSpc>
                <a:spcPct val="100000"/>
              </a:lnSpc>
              <a:spcAft>
                <a:spcPts val="0"/>
              </a:spcAft>
              <a:buNone/>
              <a:defRPr sz="1400" b="1" kern="400" cap="all" baseline="0">
                <a:solidFill>
                  <a:srgbClr val="FF289F"/>
                </a:solidFill>
                <a:latin typeface="Calibri" panose="020F0502020204030204" pitchFamily="34" charset="0"/>
                <a:cs typeface="Calibri" panose="020F0502020204030204" pitchFamily="34" charset="0"/>
              </a:defRPr>
            </a:lvl1pPr>
          </a:lstStyle>
          <a:p>
            <a:r>
              <a:rPr lang="en-US" dirty="0"/>
              <a:t>Click icon to </a:t>
            </a:r>
            <a:br>
              <a:rPr lang="en-US" dirty="0"/>
            </a:br>
            <a:r>
              <a:rPr lang="en-US" dirty="0"/>
              <a:t>insert ICON</a:t>
            </a:r>
          </a:p>
        </p:txBody>
      </p:sp>
      <p:sp>
        <p:nvSpPr>
          <p:cNvPr id="18" name="Text Placeholder 10">
            <a:extLst>
              <a:ext uri="{FF2B5EF4-FFF2-40B4-BE49-F238E27FC236}">
                <a16:creationId xmlns:a16="http://schemas.microsoft.com/office/drawing/2014/main" id="{34BC903A-196D-4107-8A39-5CD53E66E088}"/>
              </a:ext>
            </a:extLst>
          </p:cNvPr>
          <p:cNvSpPr>
            <a:spLocks noGrp="1"/>
          </p:cNvSpPr>
          <p:nvPr>
            <p:ph type="body" sz="quarter" idx="26" hasCustomPrompt="1"/>
          </p:nvPr>
        </p:nvSpPr>
        <p:spPr>
          <a:xfrm>
            <a:off x="4321122" y="2043303"/>
            <a:ext cx="3538728" cy="3191256"/>
          </a:xfrm>
        </p:spPr>
        <p:txBody>
          <a:bodyPr/>
          <a:lstStyle>
            <a:lvl1pPr marL="0" indent="0">
              <a:buNone/>
              <a:defRPr/>
            </a:lvl1pPr>
          </a:lstStyle>
          <a:p>
            <a:pPr lvl="0"/>
            <a:r>
              <a:rPr lang="en-US" dirty="0"/>
              <a:t> </a:t>
            </a:r>
          </a:p>
        </p:txBody>
      </p:sp>
      <p:sp>
        <p:nvSpPr>
          <p:cNvPr id="19" name="Picture Placeholder 15">
            <a:extLst>
              <a:ext uri="{FF2B5EF4-FFF2-40B4-BE49-F238E27FC236}">
                <a16:creationId xmlns:a16="http://schemas.microsoft.com/office/drawing/2014/main" id="{606DA10F-E610-45D1-9644-FDB58AFBFCEE}"/>
              </a:ext>
            </a:extLst>
          </p:cNvPr>
          <p:cNvSpPr>
            <a:spLocks noGrp="1"/>
          </p:cNvSpPr>
          <p:nvPr>
            <p:ph type="pic" sz="quarter" idx="27" hasCustomPrompt="1"/>
          </p:nvPr>
        </p:nvSpPr>
        <p:spPr>
          <a:xfrm>
            <a:off x="5176086" y="2724531"/>
            <a:ext cx="1828800" cy="1828800"/>
          </a:xfrm>
        </p:spPr>
        <p:txBody>
          <a:bodyPr lIns="0" tIns="182880" rIns="0"/>
          <a:lstStyle>
            <a:lvl1pPr marL="0" indent="0" algn="ctr">
              <a:lnSpc>
                <a:spcPct val="100000"/>
              </a:lnSpc>
              <a:spcAft>
                <a:spcPts val="0"/>
              </a:spcAft>
              <a:buNone/>
              <a:defRPr sz="1400" b="1" kern="400" cap="all" baseline="0">
                <a:solidFill>
                  <a:srgbClr val="FF289F"/>
                </a:solidFill>
                <a:latin typeface="Calibri" panose="020F0502020204030204" pitchFamily="34" charset="0"/>
                <a:cs typeface="Calibri" panose="020F0502020204030204" pitchFamily="34" charset="0"/>
              </a:defRPr>
            </a:lvl1pPr>
          </a:lstStyle>
          <a:p>
            <a:r>
              <a:rPr lang="en-US" dirty="0"/>
              <a:t>Click icon to </a:t>
            </a:r>
            <a:br>
              <a:rPr lang="en-US" dirty="0"/>
            </a:br>
            <a:r>
              <a:rPr lang="en-US" dirty="0"/>
              <a:t>insert ICON</a:t>
            </a:r>
          </a:p>
        </p:txBody>
      </p:sp>
      <p:sp>
        <p:nvSpPr>
          <p:cNvPr id="20" name="Text Placeholder 10">
            <a:extLst>
              <a:ext uri="{FF2B5EF4-FFF2-40B4-BE49-F238E27FC236}">
                <a16:creationId xmlns:a16="http://schemas.microsoft.com/office/drawing/2014/main" id="{4B523119-B5EE-4A0F-80AE-DB213154CB79}"/>
              </a:ext>
            </a:extLst>
          </p:cNvPr>
          <p:cNvSpPr>
            <a:spLocks noGrp="1"/>
          </p:cNvSpPr>
          <p:nvPr>
            <p:ph type="body" sz="quarter" idx="28" hasCustomPrompt="1"/>
          </p:nvPr>
        </p:nvSpPr>
        <p:spPr>
          <a:xfrm>
            <a:off x="8070603" y="2043303"/>
            <a:ext cx="3538728" cy="3191256"/>
          </a:xfrm>
        </p:spPr>
        <p:txBody>
          <a:bodyPr/>
          <a:lstStyle>
            <a:lvl1pPr marL="0" indent="0">
              <a:buNone/>
              <a:defRPr/>
            </a:lvl1pPr>
          </a:lstStyle>
          <a:p>
            <a:pPr lvl="0"/>
            <a:r>
              <a:rPr lang="en-US" dirty="0"/>
              <a:t> </a:t>
            </a:r>
          </a:p>
        </p:txBody>
      </p:sp>
      <p:sp>
        <p:nvSpPr>
          <p:cNvPr id="21" name="Picture Placeholder 15">
            <a:extLst>
              <a:ext uri="{FF2B5EF4-FFF2-40B4-BE49-F238E27FC236}">
                <a16:creationId xmlns:a16="http://schemas.microsoft.com/office/drawing/2014/main" id="{96D74AB2-7228-46B5-BA46-3981AC9ACA9E}"/>
              </a:ext>
            </a:extLst>
          </p:cNvPr>
          <p:cNvSpPr>
            <a:spLocks noGrp="1"/>
          </p:cNvSpPr>
          <p:nvPr>
            <p:ph type="pic" sz="quarter" idx="29" hasCustomPrompt="1"/>
          </p:nvPr>
        </p:nvSpPr>
        <p:spPr>
          <a:xfrm>
            <a:off x="8925567" y="2724531"/>
            <a:ext cx="1828800" cy="1828800"/>
          </a:xfrm>
        </p:spPr>
        <p:txBody>
          <a:bodyPr lIns="0" tIns="182880" rIns="0"/>
          <a:lstStyle>
            <a:lvl1pPr marL="0" indent="0" algn="ctr">
              <a:lnSpc>
                <a:spcPct val="100000"/>
              </a:lnSpc>
              <a:spcAft>
                <a:spcPts val="0"/>
              </a:spcAft>
              <a:buNone/>
              <a:defRPr sz="1400" b="1" kern="400" cap="all" baseline="0">
                <a:solidFill>
                  <a:srgbClr val="FF289F"/>
                </a:solidFill>
                <a:latin typeface="Calibri" panose="020F0502020204030204" pitchFamily="34" charset="0"/>
                <a:cs typeface="Calibri" panose="020F0502020204030204" pitchFamily="34" charset="0"/>
              </a:defRPr>
            </a:lvl1pPr>
          </a:lstStyle>
          <a:p>
            <a:r>
              <a:rPr lang="en-US" dirty="0"/>
              <a:t>Click icon to </a:t>
            </a:r>
            <a:br>
              <a:rPr lang="en-US" dirty="0"/>
            </a:br>
            <a:r>
              <a:rPr lang="en-US" dirty="0"/>
              <a:t>insert ICON</a:t>
            </a:r>
          </a:p>
        </p:txBody>
      </p:sp>
    </p:spTree>
    <p:extLst>
      <p:ext uri="{BB962C8B-B14F-4D97-AF65-F5344CB8AC3E}">
        <p14:creationId xmlns:p14="http://schemas.microsoft.com/office/powerpoint/2010/main" val="308447156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Row of 3 Icons - Red/Burgund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39281A-2BCE-4D6B-A00B-5DA2B4685D92}"/>
              </a:ext>
            </a:extLst>
          </p:cNvPr>
          <p:cNvSpPr>
            <a:spLocks noGrp="1"/>
          </p:cNvSpPr>
          <p:nvPr>
            <p:ph type="title" hasCustomPrompt="1"/>
          </p:nvPr>
        </p:nvSpPr>
        <p:spPr>
          <a:xfrm>
            <a:off x="571641" y="484632"/>
            <a:ext cx="11036808" cy="521208"/>
          </a:xfrm>
        </p:spPr>
        <p:txBody>
          <a:bodyPr/>
          <a:lstStyle>
            <a:lvl1pPr>
              <a:defRPr/>
            </a:lvl1pPr>
          </a:lstStyle>
          <a:p>
            <a:r>
              <a:rPr lang="en-US" dirty="0"/>
              <a:t>Click to enter title</a:t>
            </a:r>
          </a:p>
        </p:txBody>
      </p:sp>
      <p:sp>
        <p:nvSpPr>
          <p:cNvPr id="5" name="Text Placeholder 4">
            <a:extLst>
              <a:ext uri="{FF2B5EF4-FFF2-40B4-BE49-F238E27FC236}">
                <a16:creationId xmlns:a16="http://schemas.microsoft.com/office/drawing/2014/main" id="{664AB181-634A-49C4-9E92-2346D7A156F4}"/>
              </a:ext>
            </a:extLst>
          </p:cNvPr>
          <p:cNvSpPr>
            <a:spLocks noGrp="1"/>
          </p:cNvSpPr>
          <p:nvPr>
            <p:ph type="body" sz="quarter" idx="10" hasCustomPrompt="1"/>
          </p:nvPr>
        </p:nvSpPr>
        <p:spPr>
          <a:xfrm>
            <a:off x="571641" y="1097280"/>
            <a:ext cx="11036808" cy="274320"/>
          </a:xfrm>
        </p:spPr>
        <p:txBody>
          <a:bodyPr/>
          <a:lstStyle>
            <a:lvl1pPr marL="0" indent="0">
              <a:spcAft>
                <a:spcPts val="0"/>
              </a:spcAft>
              <a:buNone/>
              <a:defRPr b="1">
                <a:latin typeface="Georgia" panose="02040502050405020303" pitchFamily="18" charset="0"/>
              </a:defRPr>
            </a:lvl1pPr>
          </a:lstStyle>
          <a:p>
            <a:pPr lvl="0"/>
            <a:r>
              <a:rPr lang="en-US" dirty="0"/>
              <a:t>Click to enter subtitle</a:t>
            </a:r>
          </a:p>
        </p:txBody>
      </p:sp>
      <p:sp>
        <p:nvSpPr>
          <p:cNvPr id="10" name="Text Placeholder 9">
            <a:extLst>
              <a:ext uri="{FF2B5EF4-FFF2-40B4-BE49-F238E27FC236}">
                <a16:creationId xmlns:a16="http://schemas.microsoft.com/office/drawing/2014/main" id="{71C8065A-9BA7-499C-8A6B-9197CBE40C7D}"/>
              </a:ext>
            </a:extLst>
          </p:cNvPr>
          <p:cNvSpPr>
            <a:spLocks noGrp="1"/>
          </p:cNvSpPr>
          <p:nvPr>
            <p:ph type="body" sz="quarter" idx="15" hasCustomPrompt="1"/>
          </p:nvPr>
        </p:nvSpPr>
        <p:spPr>
          <a:xfrm>
            <a:off x="571641" y="5466047"/>
            <a:ext cx="3538728" cy="182880"/>
          </a:xfrm>
        </p:spPr>
        <p:txBody>
          <a:bodyPr/>
          <a:lstStyle>
            <a:lvl1pPr marL="0" indent="0" algn="ctr">
              <a:spcAft>
                <a:spcPts val="0"/>
              </a:spcAft>
              <a:buNone/>
              <a:defRPr sz="1000" b="1">
                <a:solidFill>
                  <a:schemeClr val="accent1"/>
                </a:solidFill>
                <a:latin typeface="Georgia" panose="02040502050405020303" pitchFamily="18" charset="0"/>
              </a:defRPr>
            </a:lvl1pPr>
          </a:lstStyle>
          <a:p>
            <a:pPr lvl="0"/>
            <a:r>
              <a:rPr lang="en-US" dirty="0"/>
              <a:t>Edit title, Georgia Bold</a:t>
            </a:r>
          </a:p>
        </p:txBody>
      </p:sp>
      <p:sp>
        <p:nvSpPr>
          <p:cNvPr id="11" name="Text Placeholder 9">
            <a:extLst>
              <a:ext uri="{FF2B5EF4-FFF2-40B4-BE49-F238E27FC236}">
                <a16:creationId xmlns:a16="http://schemas.microsoft.com/office/drawing/2014/main" id="{08BD86BA-1E5F-41C0-9D71-7FE80C7632BC}"/>
              </a:ext>
            </a:extLst>
          </p:cNvPr>
          <p:cNvSpPr>
            <a:spLocks noGrp="1"/>
          </p:cNvSpPr>
          <p:nvPr>
            <p:ph type="body" sz="quarter" idx="16" hasCustomPrompt="1"/>
          </p:nvPr>
        </p:nvSpPr>
        <p:spPr>
          <a:xfrm>
            <a:off x="571641" y="5663358"/>
            <a:ext cx="3538728" cy="354711"/>
          </a:xfrm>
        </p:spPr>
        <p:txBody>
          <a:bodyPr/>
          <a:lstStyle>
            <a:lvl1pPr marL="0" indent="0" algn="ctr">
              <a:spcAft>
                <a:spcPts val="0"/>
              </a:spcAft>
              <a:buNone/>
              <a:defRPr sz="1000" b="0">
                <a:solidFill>
                  <a:schemeClr val="tx1"/>
                </a:solidFill>
                <a:latin typeface="+mn-lt"/>
              </a:defRPr>
            </a:lvl1pPr>
          </a:lstStyle>
          <a:p>
            <a:pPr lvl="0"/>
            <a:r>
              <a:rPr lang="en-US" dirty="0"/>
              <a:t>Edit info line 1, Calibri Regular</a:t>
            </a:r>
            <a:br>
              <a:rPr lang="en-US" dirty="0"/>
            </a:br>
            <a:r>
              <a:rPr lang="en-US" dirty="0"/>
              <a:t>Edit info line 2, Calibri Italic</a:t>
            </a:r>
          </a:p>
        </p:txBody>
      </p:sp>
      <p:sp>
        <p:nvSpPr>
          <p:cNvPr id="12" name="Text Placeholder 9">
            <a:extLst>
              <a:ext uri="{FF2B5EF4-FFF2-40B4-BE49-F238E27FC236}">
                <a16:creationId xmlns:a16="http://schemas.microsoft.com/office/drawing/2014/main" id="{19A73625-01DE-4E36-9874-D53F66542E4B}"/>
              </a:ext>
            </a:extLst>
          </p:cNvPr>
          <p:cNvSpPr>
            <a:spLocks noGrp="1"/>
          </p:cNvSpPr>
          <p:nvPr>
            <p:ph type="body" sz="quarter" idx="17" hasCustomPrompt="1"/>
          </p:nvPr>
        </p:nvSpPr>
        <p:spPr>
          <a:xfrm>
            <a:off x="4321122" y="5466047"/>
            <a:ext cx="3538728" cy="182880"/>
          </a:xfrm>
        </p:spPr>
        <p:txBody>
          <a:bodyPr/>
          <a:lstStyle>
            <a:lvl1pPr marL="0" indent="0" algn="ctr">
              <a:spcAft>
                <a:spcPts val="0"/>
              </a:spcAft>
              <a:buNone/>
              <a:defRPr sz="1000" b="1">
                <a:solidFill>
                  <a:schemeClr val="accent1"/>
                </a:solidFill>
                <a:latin typeface="Georgia" panose="02040502050405020303" pitchFamily="18" charset="0"/>
              </a:defRPr>
            </a:lvl1pPr>
          </a:lstStyle>
          <a:p>
            <a:pPr lvl="0"/>
            <a:r>
              <a:rPr lang="en-US" dirty="0"/>
              <a:t>Edit title, Georgia Bold</a:t>
            </a:r>
          </a:p>
        </p:txBody>
      </p:sp>
      <p:sp>
        <p:nvSpPr>
          <p:cNvPr id="13" name="Text Placeholder 9">
            <a:extLst>
              <a:ext uri="{FF2B5EF4-FFF2-40B4-BE49-F238E27FC236}">
                <a16:creationId xmlns:a16="http://schemas.microsoft.com/office/drawing/2014/main" id="{7E98720E-B6A2-48FE-97B5-8E306F411301}"/>
              </a:ext>
            </a:extLst>
          </p:cNvPr>
          <p:cNvSpPr>
            <a:spLocks noGrp="1"/>
          </p:cNvSpPr>
          <p:nvPr>
            <p:ph type="body" sz="quarter" idx="18" hasCustomPrompt="1"/>
          </p:nvPr>
        </p:nvSpPr>
        <p:spPr>
          <a:xfrm>
            <a:off x="4321122" y="5663358"/>
            <a:ext cx="3538728" cy="354711"/>
          </a:xfrm>
        </p:spPr>
        <p:txBody>
          <a:bodyPr/>
          <a:lstStyle>
            <a:lvl1pPr marL="0" indent="0" algn="ctr">
              <a:spcAft>
                <a:spcPts val="0"/>
              </a:spcAft>
              <a:buNone/>
              <a:defRPr sz="1000" b="0">
                <a:solidFill>
                  <a:schemeClr val="tx1"/>
                </a:solidFill>
                <a:latin typeface="+mn-lt"/>
              </a:defRPr>
            </a:lvl1pPr>
          </a:lstStyle>
          <a:p>
            <a:pPr lvl="0"/>
            <a:r>
              <a:rPr lang="en-US" dirty="0"/>
              <a:t>Edit info line 1, Calibri Regular</a:t>
            </a:r>
            <a:br>
              <a:rPr lang="en-US" dirty="0"/>
            </a:br>
            <a:r>
              <a:rPr lang="en-US" dirty="0"/>
              <a:t>Edit info line 2, Calibri Italic</a:t>
            </a:r>
          </a:p>
        </p:txBody>
      </p:sp>
      <p:sp>
        <p:nvSpPr>
          <p:cNvPr id="16" name="Text Placeholder 9">
            <a:extLst>
              <a:ext uri="{FF2B5EF4-FFF2-40B4-BE49-F238E27FC236}">
                <a16:creationId xmlns:a16="http://schemas.microsoft.com/office/drawing/2014/main" id="{8430DA46-7C21-4258-B3B1-E0EA6129E287}"/>
              </a:ext>
            </a:extLst>
          </p:cNvPr>
          <p:cNvSpPr>
            <a:spLocks noGrp="1"/>
          </p:cNvSpPr>
          <p:nvPr>
            <p:ph type="body" sz="quarter" idx="21" hasCustomPrompt="1"/>
          </p:nvPr>
        </p:nvSpPr>
        <p:spPr>
          <a:xfrm>
            <a:off x="8070603" y="5466047"/>
            <a:ext cx="3538728" cy="182880"/>
          </a:xfrm>
        </p:spPr>
        <p:txBody>
          <a:bodyPr/>
          <a:lstStyle>
            <a:lvl1pPr marL="0" indent="0" algn="ctr">
              <a:spcAft>
                <a:spcPts val="0"/>
              </a:spcAft>
              <a:buNone/>
              <a:defRPr sz="1000" b="1">
                <a:solidFill>
                  <a:schemeClr val="accent1"/>
                </a:solidFill>
                <a:latin typeface="Georgia" panose="02040502050405020303" pitchFamily="18" charset="0"/>
              </a:defRPr>
            </a:lvl1pPr>
          </a:lstStyle>
          <a:p>
            <a:pPr lvl="0"/>
            <a:r>
              <a:rPr lang="en-US" dirty="0"/>
              <a:t>Edit title, Georgia Bold</a:t>
            </a:r>
          </a:p>
        </p:txBody>
      </p:sp>
      <p:sp>
        <p:nvSpPr>
          <p:cNvPr id="17" name="Text Placeholder 9">
            <a:extLst>
              <a:ext uri="{FF2B5EF4-FFF2-40B4-BE49-F238E27FC236}">
                <a16:creationId xmlns:a16="http://schemas.microsoft.com/office/drawing/2014/main" id="{A106112C-FF53-4CD1-B65A-DF1C77C9CCC5}"/>
              </a:ext>
            </a:extLst>
          </p:cNvPr>
          <p:cNvSpPr>
            <a:spLocks noGrp="1"/>
          </p:cNvSpPr>
          <p:nvPr>
            <p:ph type="body" sz="quarter" idx="22" hasCustomPrompt="1"/>
          </p:nvPr>
        </p:nvSpPr>
        <p:spPr>
          <a:xfrm>
            <a:off x="8070603" y="5663358"/>
            <a:ext cx="3538728" cy="354711"/>
          </a:xfrm>
        </p:spPr>
        <p:txBody>
          <a:bodyPr/>
          <a:lstStyle>
            <a:lvl1pPr marL="0" indent="0" algn="ctr">
              <a:spcAft>
                <a:spcPts val="0"/>
              </a:spcAft>
              <a:buNone/>
              <a:defRPr sz="1000" b="0">
                <a:solidFill>
                  <a:schemeClr val="tx1"/>
                </a:solidFill>
                <a:latin typeface="+mn-lt"/>
              </a:defRPr>
            </a:lvl1pPr>
          </a:lstStyle>
          <a:p>
            <a:pPr lvl="0"/>
            <a:r>
              <a:rPr lang="en-US" dirty="0"/>
              <a:t>Edit info line 1, Calibri Regular</a:t>
            </a:r>
            <a:br>
              <a:rPr lang="en-US" dirty="0"/>
            </a:br>
            <a:r>
              <a:rPr lang="en-US" dirty="0"/>
              <a:t>Edit info line 2, Calibri Italic</a:t>
            </a:r>
          </a:p>
        </p:txBody>
      </p:sp>
      <p:sp>
        <p:nvSpPr>
          <p:cNvPr id="14" name="Text Placeholder 10">
            <a:extLst>
              <a:ext uri="{FF2B5EF4-FFF2-40B4-BE49-F238E27FC236}">
                <a16:creationId xmlns:a16="http://schemas.microsoft.com/office/drawing/2014/main" id="{DB869BD3-84E3-4499-8F3F-D43EE9336E3A}"/>
              </a:ext>
            </a:extLst>
          </p:cNvPr>
          <p:cNvSpPr>
            <a:spLocks noGrp="1"/>
          </p:cNvSpPr>
          <p:nvPr>
            <p:ph type="body" sz="quarter" idx="25" hasCustomPrompt="1"/>
          </p:nvPr>
        </p:nvSpPr>
        <p:spPr>
          <a:xfrm>
            <a:off x="571641" y="2043303"/>
            <a:ext cx="3538728" cy="3191256"/>
          </a:xfrm>
          <a:solidFill>
            <a:schemeClr val="accent1"/>
          </a:solidFill>
          <a:ln w="12700">
            <a:noFill/>
          </a:ln>
        </p:spPr>
        <p:txBody>
          <a:bodyPr/>
          <a:lstStyle>
            <a:lvl1pPr marL="0" indent="0">
              <a:buNone/>
              <a:defRPr/>
            </a:lvl1pPr>
          </a:lstStyle>
          <a:p>
            <a:pPr lvl="0"/>
            <a:r>
              <a:rPr lang="en-US" dirty="0"/>
              <a:t> </a:t>
            </a:r>
          </a:p>
        </p:txBody>
      </p:sp>
      <p:sp>
        <p:nvSpPr>
          <p:cNvPr id="15" name="Picture Placeholder 15">
            <a:extLst>
              <a:ext uri="{FF2B5EF4-FFF2-40B4-BE49-F238E27FC236}">
                <a16:creationId xmlns:a16="http://schemas.microsoft.com/office/drawing/2014/main" id="{5B535610-1DEF-4D37-A34C-3EC5007F7B04}"/>
              </a:ext>
            </a:extLst>
          </p:cNvPr>
          <p:cNvSpPr>
            <a:spLocks noGrp="1"/>
          </p:cNvSpPr>
          <p:nvPr>
            <p:ph type="pic" sz="quarter" idx="12" hasCustomPrompt="1"/>
          </p:nvPr>
        </p:nvSpPr>
        <p:spPr>
          <a:xfrm>
            <a:off x="1426605" y="2724531"/>
            <a:ext cx="1828800" cy="1828800"/>
          </a:xfrm>
        </p:spPr>
        <p:txBody>
          <a:bodyPr lIns="0" tIns="182880" rIns="0"/>
          <a:lstStyle>
            <a:lvl1pPr marL="0" indent="0" algn="ctr">
              <a:lnSpc>
                <a:spcPct val="100000"/>
              </a:lnSpc>
              <a:spcAft>
                <a:spcPts val="0"/>
              </a:spcAft>
              <a:buNone/>
              <a:defRPr sz="1400" b="1" kern="400" cap="all" baseline="0">
                <a:solidFill>
                  <a:srgbClr val="FF289F"/>
                </a:solidFill>
                <a:latin typeface="Calibri" panose="020F0502020204030204" pitchFamily="34" charset="0"/>
                <a:cs typeface="Calibri" panose="020F0502020204030204" pitchFamily="34" charset="0"/>
              </a:defRPr>
            </a:lvl1pPr>
          </a:lstStyle>
          <a:p>
            <a:r>
              <a:rPr lang="en-US" dirty="0"/>
              <a:t>Click icon to </a:t>
            </a:r>
            <a:br>
              <a:rPr lang="en-US" dirty="0"/>
            </a:br>
            <a:r>
              <a:rPr lang="en-US" dirty="0"/>
              <a:t>insert ICON</a:t>
            </a:r>
          </a:p>
        </p:txBody>
      </p:sp>
      <p:sp>
        <p:nvSpPr>
          <p:cNvPr id="18" name="Text Placeholder 10">
            <a:extLst>
              <a:ext uri="{FF2B5EF4-FFF2-40B4-BE49-F238E27FC236}">
                <a16:creationId xmlns:a16="http://schemas.microsoft.com/office/drawing/2014/main" id="{34BC903A-196D-4107-8A39-5CD53E66E088}"/>
              </a:ext>
            </a:extLst>
          </p:cNvPr>
          <p:cNvSpPr>
            <a:spLocks noGrp="1"/>
          </p:cNvSpPr>
          <p:nvPr>
            <p:ph type="body" sz="quarter" idx="26" hasCustomPrompt="1"/>
          </p:nvPr>
        </p:nvSpPr>
        <p:spPr>
          <a:xfrm>
            <a:off x="4321122" y="2043303"/>
            <a:ext cx="3538728" cy="3191256"/>
          </a:xfrm>
          <a:solidFill>
            <a:schemeClr val="accent4"/>
          </a:solidFill>
          <a:ln w="12700">
            <a:noFill/>
          </a:ln>
        </p:spPr>
        <p:txBody>
          <a:bodyPr/>
          <a:lstStyle>
            <a:lvl1pPr marL="0" indent="0">
              <a:buNone/>
              <a:defRPr/>
            </a:lvl1pPr>
          </a:lstStyle>
          <a:p>
            <a:pPr lvl="0"/>
            <a:r>
              <a:rPr lang="en-US" dirty="0"/>
              <a:t> </a:t>
            </a:r>
          </a:p>
        </p:txBody>
      </p:sp>
      <p:sp>
        <p:nvSpPr>
          <p:cNvPr id="19" name="Picture Placeholder 15">
            <a:extLst>
              <a:ext uri="{FF2B5EF4-FFF2-40B4-BE49-F238E27FC236}">
                <a16:creationId xmlns:a16="http://schemas.microsoft.com/office/drawing/2014/main" id="{606DA10F-E610-45D1-9644-FDB58AFBFCEE}"/>
              </a:ext>
            </a:extLst>
          </p:cNvPr>
          <p:cNvSpPr>
            <a:spLocks noGrp="1"/>
          </p:cNvSpPr>
          <p:nvPr>
            <p:ph type="pic" sz="quarter" idx="27" hasCustomPrompt="1"/>
          </p:nvPr>
        </p:nvSpPr>
        <p:spPr>
          <a:xfrm>
            <a:off x="5176086" y="2724531"/>
            <a:ext cx="1828800" cy="1828800"/>
          </a:xfrm>
        </p:spPr>
        <p:txBody>
          <a:bodyPr lIns="0" tIns="182880" rIns="0"/>
          <a:lstStyle>
            <a:lvl1pPr marL="0" indent="0" algn="ctr">
              <a:lnSpc>
                <a:spcPct val="100000"/>
              </a:lnSpc>
              <a:spcAft>
                <a:spcPts val="0"/>
              </a:spcAft>
              <a:buNone/>
              <a:defRPr sz="1400" b="1" kern="400" cap="all" baseline="0">
                <a:solidFill>
                  <a:srgbClr val="FF289F"/>
                </a:solidFill>
                <a:latin typeface="Calibri" panose="020F0502020204030204" pitchFamily="34" charset="0"/>
                <a:cs typeface="Calibri" panose="020F0502020204030204" pitchFamily="34" charset="0"/>
              </a:defRPr>
            </a:lvl1pPr>
          </a:lstStyle>
          <a:p>
            <a:r>
              <a:rPr lang="en-US" dirty="0"/>
              <a:t>Click icon to </a:t>
            </a:r>
            <a:br>
              <a:rPr lang="en-US" dirty="0"/>
            </a:br>
            <a:r>
              <a:rPr lang="en-US" dirty="0"/>
              <a:t>insert ICON</a:t>
            </a:r>
          </a:p>
        </p:txBody>
      </p:sp>
      <p:sp>
        <p:nvSpPr>
          <p:cNvPr id="20" name="Text Placeholder 10">
            <a:extLst>
              <a:ext uri="{FF2B5EF4-FFF2-40B4-BE49-F238E27FC236}">
                <a16:creationId xmlns:a16="http://schemas.microsoft.com/office/drawing/2014/main" id="{4B523119-B5EE-4A0F-80AE-DB213154CB79}"/>
              </a:ext>
            </a:extLst>
          </p:cNvPr>
          <p:cNvSpPr>
            <a:spLocks noGrp="1"/>
          </p:cNvSpPr>
          <p:nvPr>
            <p:ph type="body" sz="quarter" idx="28" hasCustomPrompt="1"/>
          </p:nvPr>
        </p:nvSpPr>
        <p:spPr>
          <a:xfrm>
            <a:off x="8070603" y="2043303"/>
            <a:ext cx="3538728" cy="3191256"/>
          </a:xfrm>
          <a:solidFill>
            <a:schemeClr val="accent1"/>
          </a:solidFill>
          <a:ln w="12700">
            <a:noFill/>
          </a:ln>
        </p:spPr>
        <p:txBody>
          <a:bodyPr/>
          <a:lstStyle>
            <a:lvl1pPr marL="0" indent="0">
              <a:buNone/>
              <a:defRPr/>
            </a:lvl1pPr>
          </a:lstStyle>
          <a:p>
            <a:pPr lvl="0"/>
            <a:r>
              <a:rPr lang="en-US" dirty="0"/>
              <a:t> </a:t>
            </a:r>
          </a:p>
        </p:txBody>
      </p:sp>
      <p:sp>
        <p:nvSpPr>
          <p:cNvPr id="21" name="Picture Placeholder 15">
            <a:extLst>
              <a:ext uri="{FF2B5EF4-FFF2-40B4-BE49-F238E27FC236}">
                <a16:creationId xmlns:a16="http://schemas.microsoft.com/office/drawing/2014/main" id="{96D74AB2-7228-46B5-BA46-3981AC9ACA9E}"/>
              </a:ext>
            </a:extLst>
          </p:cNvPr>
          <p:cNvSpPr>
            <a:spLocks noGrp="1"/>
          </p:cNvSpPr>
          <p:nvPr>
            <p:ph type="pic" sz="quarter" idx="29" hasCustomPrompt="1"/>
          </p:nvPr>
        </p:nvSpPr>
        <p:spPr>
          <a:xfrm>
            <a:off x="8925567" y="2724531"/>
            <a:ext cx="1828800" cy="1828800"/>
          </a:xfrm>
        </p:spPr>
        <p:txBody>
          <a:bodyPr lIns="0" tIns="182880" rIns="0"/>
          <a:lstStyle>
            <a:lvl1pPr marL="0" indent="0" algn="ctr">
              <a:lnSpc>
                <a:spcPct val="100000"/>
              </a:lnSpc>
              <a:spcAft>
                <a:spcPts val="0"/>
              </a:spcAft>
              <a:buNone/>
              <a:defRPr sz="1400" b="1" kern="400" cap="all" baseline="0">
                <a:solidFill>
                  <a:srgbClr val="FF289F"/>
                </a:solidFill>
                <a:latin typeface="Calibri" panose="020F0502020204030204" pitchFamily="34" charset="0"/>
                <a:cs typeface="Calibri" panose="020F0502020204030204" pitchFamily="34" charset="0"/>
              </a:defRPr>
            </a:lvl1pPr>
          </a:lstStyle>
          <a:p>
            <a:r>
              <a:rPr lang="en-US" dirty="0"/>
              <a:t>Click icon to </a:t>
            </a:r>
            <a:br>
              <a:rPr lang="en-US" dirty="0"/>
            </a:br>
            <a:r>
              <a:rPr lang="en-US" dirty="0"/>
              <a:t>insert ICON</a:t>
            </a:r>
          </a:p>
        </p:txBody>
      </p:sp>
    </p:spTree>
    <p:extLst>
      <p:ext uri="{BB962C8B-B14F-4D97-AF65-F5344CB8AC3E}">
        <p14:creationId xmlns:p14="http://schemas.microsoft.com/office/powerpoint/2010/main" val="4218230458"/>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Row of 4 Icons - Whit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39281A-2BCE-4D6B-A00B-5DA2B4685D92}"/>
              </a:ext>
            </a:extLst>
          </p:cNvPr>
          <p:cNvSpPr>
            <a:spLocks noGrp="1"/>
          </p:cNvSpPr>
          <p:nvPr>
            <p:ph type="title" hasCustomPrompt="1"/>
          </p:nvPr>
        </p:nvSpPr>
        <p:spPr>
          <a:xfrm>
            <a:off x="571641" y="484632"/>
            <a:ext cx="11036808" cy="521208"/>
          </a:xfrm>
        </p:spPr>
        <p:txBody>
          <a:bodyPr/>
          <a:lstStyle>
            <a:lvl1pPr>
              <a:defRPr/>
            </a:lvl1pPr>
          </a:lstStyle>
          <a:p>
            <a:r>
              <a:rPr lang="en-US" dirty="0"/>
              <a:t>Click to enter title</a:t>
            </a:r>
          </a:p>
        </p:txBody>
      </p:sp>
      <p:sp>
        <p:nvSpPr>
          <p:cNvPr id="5" name="Text Placeholder 4">
            <a:extLst>
              <a:ext uri="{FF2B5EF4-FFF2-40B4-BE49-F238E27FC236}">
                <a16:creationId xmlns:a16="http://schemas.microsoft.com/office/drawing/2014/main" id="{664AB181-634A-49C4-9E92-2346D7A156F4}"/>
              </a:ext>
            </a:extLst>
          </p:cNvPr>
          <p:cNvSpPr>
            <a:spLocks noGrp="1"/>
          </p:cNvSpPr>
          <p:nvPr>
            <p:ph type="body" sz="quarter" idx="10" hasCustomPrompt="1"/>
          </p:nvPr>
        </p:nvSpPr>
        <p:spPr>
          <a:xfrm>
            <a:off x="571641" y="1097280"/>
            <a:ext cx="11036808" cy="274320"/>
          </a:xfrm>
        </p:spPr>
        <p:txBody>
          <a:bodyPr/>
          <a:lstStyle>
            <a:lvl1pPr marL="0" indent="0">
              <a:spcAft>
                <a:spcPts val="0"/>
              </a:spcAft>
              <a:buNone/>
              <a:defRPr b="1">
                <a:latin typeface="Georgia" panose="02040502050405020303" pitchFamily="18" charset="0"/>
              </a:defRPr>
            </a:lvl1pPr>
          </a:lstStyle>
          <a:p>
            <a:pPr lvl="0"/>
            <a:r>
              <a:rPr lang="en-US" dirty="0"/>
              <a:t>Click to enter subtitle</a:t>
            </a:r>
          </a:p>
        </p:txBody>
      </p:sp>
      <p:sp>
        <p:nvSpPr>
          <p:cNvPr id="10" name="Text Placeholder 9">
            <a:extLst>
              <a:ext uri="{FF2B5EF4-FFF2-40B4-BE49-F238E27FC236}">
                <a16:creationId xmlns:a16="http://schemas.microsoft.com/office/drawing/2014/main" id="{71C8065A-9BA7-499C-8A6B-9197CBE40C7D}"/>
              </a:ext>
            </a:extLst>
          </p:cNvPr>
          <p:cNvSpPr>
            <a:spLocks noGrp="1"/>
          </p:cNvSpPr>
          <p:nvPr>
            <p:ph type="body" sz="quarter" idx="15" hasCustomPrompt="1"/>
          </p:nvPr>
        </p:nvSpPr>
        <p:spPr>
          <a:xfrm>
            <a:off x="571641" y="4482892"/>
            <a:ext cx="2597150" cy="182880"/>
          </a:xfrm>
        </p:spPr>
        <p:txBody>
          <a:bodyPr/>
          <a:lstStyle>
            <a:lvl1pPr marL="0" indent="0" algn="ctr">
              <a:spcAft>
                <a:spcPts val="0"/>
              </a:spcAft>
              <a:buNone/>
              <a:defRPr sz="1000" b="1">
                <a:solidFill>
                  <a:schemeClr val="accent1"/>
                </a:solidFill>
                <a:latin typeface="Georgia" panose="02040502050405020303" pitchFamily="18" charset="0"/>
              </a:defRPr>
            </a:lvl1pPr>
          </a:lstStyle>
          <a:p>
            <a:pPr lvl="0"/>
            <a:r>
              <a:rPr lang="en-US" dirty="0"/>
              <a:t>Edit title, Georgia Bold</a:t>
            </a:r>
          </a:p>
        </p:txBody>
      </p:sp>
      <p:sp>
        <p:nvSpPr>
          <p:cNvPr id="11" name="Text Placeholder 9">
            <a:extLst>
              <a:ext uri="{FF2B5EF4-FFF2-40B4-BE49-F238E27FC236}">
                <a16:creationId xmlns:a16="http://schemas.microsoft.com/office/drawing/2014/main" id="{08BD86BA-1E5F-41C0-9D71-7FE80C7632BC}"/>
              </a:ext>
            </a:extLst>
          </p:cNvPr>
          <p:cNvSpPr>
            <a:spLocks noGrp="1"/>
          </p:cNvSpPr>
          <p:nvPr>
            <p:ph type="body" sz="quarter" idx="16" hasCustomPrompt="1"/>
          </p:nvPr>
        </p:nvSpPr>
        <p:spPr>
          <a:xfrm>
            <a:off x="571641" y="4680203"/>
            <a:ext cx="2597150" cy="354711"/>
          </a:xfrm>
        </p:spPr>
        <p:txBody>
          <a:bodyPr/>
          <a:lstStyle>
            <a:lvl1pPr marL="0" indent="0" algn="ctr">
              <a:spcAft>
                <a:spcPts val="0"/>
              </a:spcAft>
              <a:buNone/>
              <a:defRPr sz="1000" b="0" i="0">
                <a:solidFill>
                  <a:schemeClr val="tx1"/>
                </a:solidFill>
                <a:latin typeface="+mn-lt"/>
              </a:defRPr>
            </a:lvl1pPr>
          </a:lstStyle>
          <a:p>
            <a:pPr lvl="0"/>
            <a:r>
              <a:rPr lang="en-US" dirty="0"/>
              <a:t>Edit info line 1, Calibri Regular</a:t>
            </a:r>
          </a:p>
          <a:p>
            <a:pPr lvl="0"/>
            <a:r>
              <a:rPr lang="en-US" dirty="0"/>
              <a:t>Edit info line 2, Calibri Italic</a:t>
            </a:r>
          </a:p>
        </p:txBody>
      </p:sp>
      <p:sp>
        <p:nvSpPr>
          <p:cNvPr id="12" name="Text Placeholder 9">
            <a:extLst>
              <a:ext uri="{FF2B5EF4-FFF2-40B4-BE49-F238E27FC236}">
                <a16:creationId xmlns:a16="http://schemas.microsoft.com/office/drawing/2014/main" id="{19A73625-01DE-4E36-9874-D53F66542E4B}"/>
              </a:ext>
            </a:extLst>
          </p:cNvPr>
          <p:cNvSpPr>
            <a:spLocks noGrp="1"/>
          </p:cNvSpPr>
          <p:nvPr>
            <p:ph type="body" sz="quarter" idx="17" hasCustomPrompt="1"/>
          </p:nvPr>
        </p:nvSpPr>
        <p:spPr>
          <a:xfrm>
            <a:off x="3384009" y="4482892"/>
            <a:ext cx="2597150" cy="182880"/>
          </a:xfrm>
        </p:spPr>
        <p:txBody>
          <a:bodyPr/>
          <a:lstStyle>
            <a:lvl1pPr marL="0" indent="0" algn="ctr">
              <a:spcAft>
                <a:spcPts val="0"/>
              </a:spcAft>
              <a:buNone/>
              <a:defRPr sz="1000" b="1">
                <a:solidFill>
                  <a:schemeClr val="accent1"/>
                </a:solidFill>
                <a:latin typeface="Georgia" panose="02040502050405020303" pitchFamily="18" charset="0"/>
              </a:defRPr>
            </a:lvl1pPr>
          </a:lstStyle>
          <a:p>
            <a:pPr lvl="0"/>
            <a:r>
              <a:rPr lang="en-US" dirty="0"/>
              <a:t>Edit title, Georgia Bold</a:t>
            </a:r>
          </a:p>
        </p:txBody>
      </p:sp>
      <p:sp>
        <p:nvSpPr>
          <p:cNvPr id="13" name="Text Placeholder 9">
            <a:extLst>
              <a:ext uri="{FF2B5EF4-FFF2-40B4-BE49-F238E27FC236}">
                <a16:creationId xmlns:a16="http://schemas.microsoft.com/office/drawing/2014/main" id="{7E98720E-B6A2-48FE-97B5-8E306F411301}"/>
              </a:ext>
            </a:extLst>
          </p:cNvPr>
          <p:cNvSpPr>
            <a:spLocks noGrp="1"/>
          </p:cNvSpPr>
          <p:nvPr>
            <p:ph type="body" sz="quarter" idx="18" hasCustomPrompt="1"/>
          </p:nvPr>
        </p:nvSpPr>
        <p:spPr>
          <a:xfrm>
            <a:off x="3384009" y="4680203"/>
            <a:ext cx="2597150" cy="354711"/>
          </a:xfrm>
        </p:spPr>
        <p:txBody>
          <a:bodyPr/>
          <a:lstStyle>
            <a:lvl1pPr marL="0" indent="0" algn="ctr">
              <a:spcAft>
                <a:spcPts val="0"/>
              </a:spcAft>
              <a:buNone/>
              <a:defRPr sz="1000" b="0">
                <a:solidFill>
                  <a:schemeClr val="tx1"/>
                </a:solidFill>
                <a:latin typeface="+mn-lt"/>
              </a:defRPr>
            </a:lvl1pPr>
          </a:lstStyle>
          <a:p>
            <a:pPr lvl="0"/>
            <a:r>
              <a:rPr lang="en-US" dirty="0"/>
              <a:t>Edit info line 1, Calibri Regular</a:t>
            </a:r>
          </a:p>
          <a:p>
            <a:pPr lvl="0"/>
            <a:r>
              <a:rPr lang="en-US" dirty="0"/>
              <a:t>Edit info line 2, Calibri Italic</a:t>
            </a:r>
          </a:p>
        </p:txBody>
      </p:sp>
      <p:sp>
        <p:nvSpPr>
          <p:cNvPr id="14" name="Text Placeholder 9">
            <a:extLst>
              <a:ext uri="{FF2B5EF4-FFF2-40B4-BE49-F238E27FC236}">
                <a16:creationId xmlns:a16="http://schemas.microsoft.com/office/drawing/2014/main" id="{D27F57CF-39D1-4EAD-9070-C689EC6218E1}"/>
              </a:ext>
            </a:extLst>
          </p:cNvPr>
          <p:cNvSpPr>
            <a:spLocks noGrp="1"/>
          </p:cNvSpPr>
          <p:nvPr>
            <p:ph type="body" sz="quarter" idx="19" hasCustomPrompt="1"/>
          </p:nvPr>
        </p:nvSpPr>
        <p:spPr>
          <a:xfrm>
            <a:off x="6196377" y="4482892"/>
            <a:ext cx="2597150" cy="182880"/>
          </a:xfrm>
        </p:spPr>
        <p:txBody>
          <a:bodyPr/>
          <a:lstStyle>
            <a:lvl1pPr marL="0" indent="0" algn="ctr">
              <a:spcAft>
                <a:spcPts val="0"/>
              </a:spcAft>
              <a:buNone/>
              <a:defRPr sz="1000" b="1">
                <a:solidFill>
                  <a:schemeClr val="accent1"/>
                </a:solidFill>
                <a:latin typeface="Georgia" panose="02040502050405020303" pitchFamily="18" charset="0"/>
              </a:defRPr>
            </a:lvl1pPr>
          </a:lstStyle>
          <a:p>
            <a:pPr lvl="0"/>
            <a:r>
              <a:rPr lang="en-US" dirty="0"/>
              <a:t>Edit title, Georgia Bold</a:t>
            </a:r>
          </a:p>
        </p:txBody>
      </p:sp>
      <p:sp>
        <p:nvSpPr>
          <p:cNvPr id="15" name="Text Placeholder 9">
            <a:extLst>
              <a:ext uri="{FF2B5EF4-FFF2-40B4-BE49-F238E27FC236}">
                <a16:creationId xmlns:a16="http://schemas.microsoft.com/office/drawing/2014/main" id="{9A4F527B-AE12-4C7B-A372-3F12EB2EDC3C}"/>
              </a:ext>
            </a:extLst>
          </p:cNvPr>
          <p:cNvSpPr>
            <a:spLocks noGrp="1"/>
          </p:cNvSpPr>
          <p:nvPr>
            <p:ph type="body" sz="quarter" idx="20" hasCustomPrompt="1"/>
          </p:nvPr>
        </p:nvSpPr>
        <p:spPr>
          <a:xfrm>
            <a:off x="6196377" y="4680203"/>
            <a:ext cx="2597150" cy="354711"/>
          </a:xfrm>
        </p:spPr>
        <p:txBody>
          <a:bodyPr/>
          <a:lstStyle>
            <a:lvl1pPr marL="0" indent="0" algn="ctr">
              <a:spcAft>
                <a:spcPts val="0"/>
              </a:spcAft>
              <a:buNone/>
              <a:defRPr sz="1000" b="0">
                <a:solidFill>
                  <a:schemeClr val="tx1"/>
                </a:solidFill>
                <a:latin typeface="+mn-lt"/>
              </a:defRPr>
            </a:lvl1pPr>
          </a:lstStyle>
          <a:p>
            <a:pPr lvl="0"/>
            <a:r>
              <a:rPr lang="en-US" dirty="0"/>
              <a:t>Edit info line 1, Calibri Regular</a:t>
            </a:r>
          </a:p>
          <a:p>
            <a:pPr lvl="0"/>
            <a:r>
              <a:rPr lang="en-US" dirty="0"/>
              <a:t>Edit info line 2, Calibri Italic</a:t>
            </a:r>
          </a:p>
        </p:txBody>
      </p:sp>
      <p:sp>
        <p:nvSpPr>
          <p:cNvPr id="16" name="Text Placeholder 9">
            <a:extLst>
              <a:ext uri="{FF2B5EF4-FFF2-40B4-BE49-F238E27FC236}">
                <a16:creationId xmlns:a16="http://schemas.microsoft.com/office/drawing/2014/main" id="{8430DA46-7C21-4258-B3B1-E0EA6129E287}"/>
              </a:ext>
            </a:extLst>
          </p:cNvPr>
          <p:cNvSpPr>
            <a:spLocks noGrp="1"/>
          </p:cNvSpPr>
          <p:nvPr>
            <p:ph type="body" sz="quarter" idx="21" hasCustomPrompt="1"/>
          </p:nvPr>
        </p:nvSpPr>
        <p:spPr>
          <a:xfrm>
            <a:off x="9010022" y="4482892"/>
            <a:ext cx="2597150" cy="182880"/>
          </a:xfrm>
        </p:spPr>
        <p:txBody>
          <a:bodyPr/>
          <a:lstStyle>
            <a:lvl1pPr marL="0" indent="0" algn="ctr">
              <a:spcAft>
                <a:spcPts val="0"/>
              </a:spcAft>
              <a:buNone/>
              <a:defRPr sz="1000" b="1">
                <a:solidFill>
                  <a:schemeClr val="accent1"/>
                </a:solidFill>
                <a:latin typeface="Georgia" panose="02040502050405020303" pitchFamily="18" charset="0"/>
              </a:defRPr>
            </a:lvl1pPr>
          </a:lstStyle>
          <a:p>
            <a:pPr lvl="0"/>
            <a:r>
              <a:rPr lang="en-US" sz="1000" dirty="0"/>
              <a:t>Edit title, Georgia Bold</a:t>
            </a:r>
            <a:endParaRPr lang="en-US" dirty="0"/>
          </a:p>
        </p:txBody>
      </p:sp>
      <p:sp>
        <p:nvSpPr>
          <p:cNvPr id="17" name="Text Placeholder 9">
            <a:extLst>
              <a:ext uri="{FF2B5EF4-FFF2-40B4-BE49-F238E27FC236}">
                <a16:creationId xmlns:a16="http://schemas.microsoft.com/office/drawing/2014/main" id="{A106112C-FF53-4CD1-B65A-DF1C77C9CCC5}"/>
              </a:ext>
            </a:extLst>
          </p:cNvPr>
          <p:cNvSpPr>
            <a:spLocks noGrp="1"/>
          </p:cNvSpPr>
          <p:nvPr>
            <p:ph type="body" sz="quarter" idx="22" hasCustomPrompt="1"/>
          </p:nvPr>
        </p:nvSpPr>
        <p:spPr>
          <a:xfrm>
            <a:off x="9008745" y="4680203"/>
            <a:ext cx="2597150" cy="354711"/>
          </a:xfrm>
        </p:spPr>
        <p:txBody>
          <a:bodyPr/>
          <a:lstStyle>
            <a:lvl1pPr marL="0" indent="0" algn="ctr">
              <a:spcAft>
                <a:spcPts val="0"/>
              </a:spcAft>
              <a:buNone/>
              <a:defRPr sz="1000" b="0">
                <a:solidFill>
                  <a:schemeClr val="tx1"/>
                </a:solidFill>
                <a:latin typeface="+mn-lt"/>
              </a:defRPr>
            </a:lvl1pPr>
          </a:lstStyle>
          <a:p>
            <a:pPr lvl="0"/>
            <a:r>
              <a:rPr lang="en-US" dirty="0"/>
              <a:t>Edit info line 1, Calibri Regular</a:t>
            </a:r>
          </a:p>
          <a:p>
            <a:pPr lvl="0"/>
            <a:r>
              <a:rPr lang="en-US" dirty="0"/>
              <a:t>Edit info line 2, Calibri Italic</a:t>
            </a:r>
          </a:p>
        </p:txBody>
      </p:sp>
      <p:sp>
        <p:nvSpPr>
          <p:cNvPr id="19" name="Text Placeholder 10">
            <a:extLst>
              <a:ext uri="{FF2B5EF4-FFF2-40B4-BE49-F238E27FC236}">
                <a16:creationId xmlns:a16="http://schemas.microsoft.com/office/drawing/2014/main" id="{2ED63FA0-A367-48A9-BC35-4820639C1B26}"/>
              </a:ext>
            </a:extLst>
          </p:cNvPr>
          <p:cNvSpPr>
            <a:spLocks noGrp="1"/>
          </p:cNvSpPr>
          <p:nvPr>
            <p:ph type="body" sz="quarter" idx="25" hasCustomPrompt="1"/>
          </p:nvPr>
        </p:nvSpPr>
        <p:spPr>
          <a:xfrm>
            <a:off x="571641" y="2043303"/>
            <a:ext cx="2596896" cy="2359152"/>
          </a:xfrm>
        </p:spPr>
        <p:txBody>
          <a:bodyPr/>
          <a:lstStyle>
            <a:lvl1pPr marL="0" indent="0">
              <a:buNone/>
              <a:defRPr/>
            </a:lvl1pPr>
          </a:lstStyle>
          <a:p>
            <a:pPr lvl="0"/>
            <a:r>
              <a:rPr lang="en-US" dirty="0"/>
              <a:t> </a:t>
            </a:r>
          </a:p>
        </p:txBody>
      </p:sp>
      <p:sp>
        <p:nvSpPr>
          <p:cNvPr id="6" name="Picture Placeholder 15">
            <a:extLst>
              <a:ext uri="{FF2B5EF4-FFF2-40B4-BE49-F238E27FC236}">
                <a16:creationId xmlns:a16="http://schemas.microsoft.com/office/drawing/2014/main" id="{FCD58772-3DA2-41C2-8A81-7FFFF06DC9A6}"/>
              </a:ext>
            </a:extLst>
          </p:cNvPr>
          <p:cNvSpPr>
            <a:spLocks noGrp="1"/>
          </p:cNvSpPr>
          <p:nvPr>
            <p:ph type="pic" sz="quarter" idx="12" hasCustomPrompt="1"/>
          </p:nvPr>
        </p:nvSpPr>
        <p:spPr>
          <a:xfrm>
            <a:off x="1138569" y="2491359"/>
            <a:ext cx="1463040" cy="1463040"/>
          </a:xfrm>
        </p:spPr>
        <p:txBody>
          <a:bodyPr lIns="45720" tIns="45720" rIns="45720"/>
          <a:lstStyle>
            <a:lvl1pPr marL="0" indent="0" algn="ctr">
              <a:lnSpc>
                <a:spcPct val="100000"/>
              </a:lnSpc>
              <a:spcAft>
                <a:spcPts val="0"/>
              </a:spcAft>
              <a:buNone/>
              <a:defRPr sz="1400" b="1" kern="400" cap="all" baseline="0">
                <a:solidFill>
                  <a:srgbClr val="FF289F"/>
                </a:solidFill>
                <a:latin typeface="Calibri" panose="020F0502020204030204" pitchFamily="34" charset="0"/>
                <a:cs typeface="Calibri" panose="020F0502020204030204" pitchFamily="34" charset="0"/>
              </a:defRPr>
            </a:lvl1pPr>
          </a:lstStyle>
          <a:p>
            <a:r>
              <a:rPr lang="en-US" dirty="0"/>
              <a:t>Click icon to </a:t>
            </a:r>
            <a:br>
              <a:rPr lang="en-US" dirty="0"/>
            </a:br>
            <a:r>
              <a:rPr lang="en-US" dirty="0"/>
              <a:t>insert ICON</a:t>
            </a:r>
          </a:p>
        </p:txBody>
      </p:sp>
      <p:sp>
        <p:nvSpPr>
          <p:cNvPr id="20" name="Text Placeholder 10">
            <a:extLst>
              <a:ext uri="{FF2B5EF4-FFF2-40B4-BE49-F238E27FC236}">
                <a16:creationId xmlns:a16="http://schemas.microsoft.com/office/drawing/2014/main" id="{1DDCFC2F-8C22-40A6-8BFF-C64182AB9C09}"/>
              </a:ext>
            </a:extLst>
          </p:cNvPr>
          <p:cNvSpPr>
            <a:spLocks noGrp="1"/>
          </p:cNvSpPr>
          <p:nvPr>
            <p:ph type="body" sz="quarter" idx="26" hasCustomPrompt="1"/>
          </p:nvPr>
        </p:nvSpPr>
        <p:spPr>
          <a:xfrm>
            <a:off x="3384945" y="2043303"/>
            <a:ext cx="2596896" cy="2359152"/>
          </a:xfrm>
        </p:spPr>
        <p:txBody>
          <a:bodyPr/>
          <a:lstStyle>
            <a:lvl1pPr marL="0" indent="0">
              <a:buNone/>
              <a:defRPr/>
            </a:lvl1pPr>
          </a:lstStyle>
          <a:p>
            <a:pPr lvl="0"/>
            <a:r>
              <a:rPr lang="en-US" dirty="0"/>
              <a:t> </a:t>
            </a:r>
          </a:p>
        </p:txBody>
      </p:sp>
      <p:sp>
        <p:nvSpPr>
          <p:cNvPr id="21" name="Picture Placeholder 15">
            <a:extLst>
              <a:ext uri="{FF2B5EF4-FFF2-40B4-BE49-F238E27FC236}">
                <a16:creationId xmlns:a16="http://schemas.microsoft.com/office/drawing/2014/main" id="{B392DAB4-17AB-40B1-8C8F-F9C0DAA52B3A}"/>
              </a:ext>
            </a:extLst>
          </p:cNvPr>
          <p:cNvSpPr>
            <a:spLocks noGrp="1"/>
          </p:cNvSpPr>
          <p:nvPr>
            <p:ph type="pic" sz="quarter" idx="27" hasCustomPrompt="1"/>
          </p:nvPr>
        </p:nvSpPr>
        <p:spPr>
          <a:xfrm>
            <a:off x="3951873" y="2491359"/>
            <a:ext cx="1463040" cy="1463040"/>
          </a:xfrm>
        </p:spPr>
        <p:txBody>
          <a:bodyPr lIns="45720" tIns="45720" rIns="45720"/>
          <a:lstStyle>
            <a:lvl1pPr marL="0" indent="0" algn="ctr">
              <a:lnSpc>
                <a:spcPct val="100000"/>
              </a:lnSpc>
              <a:spcAft>
                <a:spcPts val="0"/>
              </a:spcAft>
              <a:buNone/>
              <a:defRPr sz="1400" b="1" kern="400" cap="all" baseline="0">
                <a:solidFill>
                  <a:srgbClr val="FF289F"/>
                </a:solidFill>
                <a:latin typeface="Calibri" panose="020F0502020204030204" pitchFamily="34" charset="0"/>
                <a:cs typeface="Calibri" panose="020F0502020204030204" pitchFamily="34" charset="0"/>
              </a:defRPr>
            </a:lvl1pPr>
          </a:lstStyle>
          <a:p>
            <a:r>
              <a:rPr lang="en-US" dirty="0"/>
              <a:t>Click icon to insert ICON</a:t>
            </a:r>
          </a:p>
        </p:txBody>
      </p:sp>
      <p:sp>
        <p:nvSpPr>
          <p:cNvPr id="22" name="Text Placeholder 10">
            <a:extLst>
              <a:ext uri="{FF2B5EF4-FFF2-40B4-BE49-F238E27FC236}">
                <a16:creationId xmlns:a16="http://schemas.microsoft.com/office/drawing/2014/main" id="{4B64CA84-8984-4F28-A326-008FA275B396}"/>
              </a:ext>
            </a:extLst>
          </p:cNvPr>
          <p:cNvSpPr>
            <a:spLocks noGrp="1"/>
          </p:cNvSpPr>
          <p:nvPr>
            <p:ph type="body" sz="quarter" idx="28" hasCustomPrompt="1"/>
          </p:nvPr>
        </p:nvSpPr>
        <p:spPr>
          <a:xfrm>
            <a:off x="6198249" y="2043303"/>
            <a:ext cx="2596896" cy="2359152"/>
          </a:xfrm>
        </p:spPr>
        <p:txBody>
          <a:bodyPr/>
          <a:lstStyle>
            <a:lvl1pPr marL="0" indent="0">
              <a:buNone/>
              <a:defRPr/>
            </a:lvl1pPr>
          </a:lstStyle>
          <a:p>
            <a:pPr lvl="0"/>
            <a:r>
              <a:rPr lang="en-US" dirty="0"/>
              <a:t> </a:t>
            </a:r>
          </a:p>
        </p:txBody>
      </p:sp>
      <p:sp>
        <p:nvSpPr>
          <p:cNvPr id="23" name="Picture Placeholder 15">
            <a:extLst>
              <a:ext uri="{FF2B5EF4-FFF2-40B4-BE49-F238E27FC236}">
                <a16:creationId xmlns:a16="http://schemas.microsoft.com/office/drawing/2014/main" id="{8493613E-4406-4C2A-A5DE-409170FE6228}"/>
              </a:ext>
            </a:extLst>
          </p:cNvPr>
          <p:cNvSpPr>
            <a:spLocks noGrp="1"/>
          </p:cNvSpPr>
          <p:nvPr>
            <p:ph type="pic" sz="quarter" idx="29" hasCustomPrompt="1"/>
          </p:nvPr>
        </p:nvSpPr>
        <p:spPr>
          <a:xfrm>
            <a:off x="6765177" y="2491359"/>
            <a:ext cx="1463040" cy="1463040"/>
          </a:xfrm>
        </p:spPr>
        <p:txBody>
          <a:bodyPr lIns="45720" tIns="45720" rIns="45720"/>
          <a:lstStyle>
            <a:lvl1pPr marL="0" indent="0" algn="ctr">
              <a:lnSpc>
                <a:spcPct val="100000"/>
              </a:lnSpc>
              <a:spcAft>
                <a:spcPts val="0"/>
              </a:spcAft>
              <a:buNone/>
              <a:defRPr sz="1400" b="1" kern="400" cap="all" baseline="0">
                <a:solidFill>
                  <a:srgbClr val="FF289F"/>
                </a:solidFill>
                <a:latin typeface="Calibri" panose="020F0502020204030204" pitchFamily="34" charset="0"/>
                <a:cs typeface="Calibri" panose="020F0502020204030204" pitchFamily="34" charset="0"/>
              </a:defRPr>
            </a:lvl1pPr>
          </a:lstStyle>
          <a:p>
            <a:r>
              <a:rPr lang="en-US" dirty="0"/>
              <a:t>Click icon to insert ICON</a:t>
            </a:r>
          </a:p>
        </p:txBody>
      </p:sp>
      <p:sp>
        <p:nvSpPr>
          <p:cNvPr id="24" name="Text Placeholder 10">
            <a:extLst>
              <a:ext uri="{FF2B5EF4-FFF2-40B4-BE49-F238E27FC236}">
                <a16:creationId xmlns:a16="http://schemas.microsoft.com/office/drawing/2014/main" id="{1ABE3A27-5DAC-4CC0-A6C4-5215A8F07337}"/>
              </a:ext>
            </a:extLst>
          </p:cNvPr>
          <p:cNvSpPr>
            <a:spLocks noGrp="1"/>
          </p:cNvSpPr>
          <p:nvPr>
            <p:ph type="body" sz="quarter" idx="30" hasCustomPrompt="1"/>
          </p:nvPr>
        </p:nvSpPr>
        <p:spPr>
          <a:xfrm>
            <a:off x="9010149" y="2043303"/>
            <a:ext cx="2596896" cy="2359152"/>
          </a:xfrm>
        </p:spPr>
        <p:txBody>
          <a:bodyPr/>
          <a:lstStyle>
            <a:lvl1pPr marL="0" indent="0">
              <a:buNone/>
              <a:defRPr/>
            </a:lvl1pPr>
          </a:lstStyle>
          <a:p>
            <a:pPr lvl="0"/>
            <a:r>
              <a:rPr lang="en-US" dirty="0"/>
              <a:t> </a:t>
            </a:r>
          </a:p>
        </p:txBody>
      </p:sp>
      <p:sp>
        <p:nvSpPr>
          <p:cNvPr id="25" name="Picture Placeholder 15">
            <a:extLst>
              <a:ext uri="{FF2B5EF4-FFF2-40B4-BE49-F238E27FC236}">
                <a16:creationId xmlns:a16="http://schemas.microsoft.com/office/drawing/2014/main" id="{F067FF5B-D267-4C31-9DFA-B29392C609C7}"/>
              </a:ext>
            </a:extLst>
          </p:cNvPr>
          <p:cNvSpPr>
            <a:spLocks noGrp="1"/>
          </p:cNvSpPr>
          <p:nvPr>
            <p:ph type="pic" sz="quarter" idx="31" hasCustomPrompt="1"/>
          </p:nvPr>
        </p:nvSpPr>
        <p:spPr>
          <a:xfrm>
            <a:off x="9577077" y="2491359"/>
            <a:ext cx="1463040" cy="1463040"/>
          </a:xfrm>
        </p:spPr>
        <p:txBody>
          <a:bodyPr lIns="45720" tIns="45720" rIns="45720"/>
          <a:lstStyle>
            <a:lvl1pPr marL="0" indent="0" algn="ctr">
              <a:lnSpc>
                <a:spcPct val="100000"/>
              </a:lnSpc>
              <a:spcAft>
                <a:spcPts val="0"/>
              </a:spcAft>
              <a:buNone/>
              <a:defRPr sz="1400" b="1" kern="400" cap="all" baseline="0">
                <a:solidFill>
                  <a:srgbClr val="FF289F"/>
                </a:solidFill>
                <a:latin typeface="Calibri" panose="020F0502020204030204" pitchFamily="34" charset="0"/>
                <a:cs typeface="Calibri" panose="020F0502020204030204" pitchFamily="34" charset="0"/>
              </a:defRPr>
            </a:lvl1pPr>
          </a:lstStyle>
          <a:p>
            <a:r>
              <a:rPr lang="en-US" dirty="0"/>
              <a:t>Click icon to </a:t>
            </a:r>
            <a:br>
              <a:rPr lang="en-US" dirty="0"/>
            </a:br>
            <a:r>
              <a:rPr lang="en-US" dirty="0"/>
              <a:t>insert ICON</a:t>
            </a:r>
          </a:p>
        </p:txBody>
      </p:sp>
    </p:spTree>
    <p:extLst>
      <p:ext uri="{BB962C8B-B14F-4D97-AF65-F5344CB8AC3E}">
        <p14:creationId xmlns:p14="http://schemas.microsoft.com/office/powerpoint/2010/main" val="3542742021"/>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Row of 4 Icons - Red/Burgund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39281A-2BCE-4D6B-A00B-5DA2B4685D92}"/>
              </a:ext>
            </a:extLst>
          </p:cNvPr>
          <p:cNvSpPr>
            <a:spLocks noGrp="1"/>
          </p:cNvSpPr>
          <p:nvPr>
            <p:ph type="title" hasCustomPrompt="1"/>
          </p:nvPr>
        </p:nvSpPr>
        <p:spPr>
          <a:xfrm>
            <a:off x="571641" y="484632"/>
            <a:ext cx="11036808" cy="521208"/>
          </a:xfrm>
        </p:spPr>
        <p:txBody>
          <a:bodyPr/>
          <a:lstStyle>
            <a:lvl1pPr>
              <a:defRPr/>
            </a:lvl1pPr>
          </a:lstStyle>
          <a:p>
            <a:r>
              <a:rPr lang="en-US" dirty="0"/>
              <a:t>Click to enter title</a:t>
            </a:r>
          </a:p>
        </p:txBody>
      </p:sp>
      <p:sp>
        <p:nvSpPr>
          <p:cNvPr id="5" name="Text Placeholder 4">
            <a:extLst>
              <a:ext uri="{FF2B5EF4-FFF2-40B4-BE49-F238E27FC236}">
                <a16:creationId xmlns:a16="http://schemas.microsoft.com/office/drawing/2014/main" id="{664AB181-634A-49C4-9E92-2346D7A156F4}"/>
              </a:ext>
            </a:extLst>
          </p:cNvPr>
          <p:cNvSpPr>
            <a:spLocks noGrp="1"/>
          </p:cNvSpPr>
          <p:nvPr>
            <p:ph type="body" sz="quarter" idx="10" hasCustomPrompt="1"/>
          </p:nvPr>
        </p:nvSpPr>
        <p:spPr>
          <a:xfrm>
            <a:off x="571641" y="1097280"/>
            <a:ext cx="11036808" cy="274320"/>
          </a:xfrm>
        </p:spPr>
        <p:txBody>
          <a:bodyPr/>
          <a:lstStyle>
            <a:lvl1pPr marL="0" indent="0">
              <a:spcAft>
                <a:spcPts val="0"/>
              </a:spcAft>
              <a:buNone/>
              <a:defRPr b="1">
                <a:latin typeface="Georgia" panose="02040502050405020303" pitchFamily="18" charset="0"/>
              </a:defRPr>
            </a:lvl1pPr>
          </a:lstStyle>
          <a:p>
            <a:pPr lvl="0"/>
            <a:r>
              <a:rPr lang="en-US" dirty="0"/>
              <a:t>Click to enter subtitle</a:t>
            </a:r>
          </a:p>
        </p:txBody>
      </p:sp>
      <p:sp>
        <p:nvSpPr>
          <p:cNvPr id="10" name="Text Placeholder 9">
            <a:extLst>
              <a:ext uri="{FF2B5EF4-FFF2-40B4-BE49-F238E27FC236}">
                <a16:creationId xmlns:a16="http://schemas.microsoft.com/office/drawing/2014/main" id="{71C8065A-9BA7-499C-8A6B-9197CBE40C7D}"/>
              </a:ext>
            </a:extLst>
          </p:cNvPr>
          <p:cNvSpPr>
            <a:spLocks noGrp="1"/>
          </p:cNvSpPr>
          <p:nvPr>
            <p:ph type="body" sz="quarter" idx="15" hasCustomPrompt="1"/>
          </p:nvPr>
        </p:nvSpPr>
        <p:spPr>
          <a:xfrm>
            <a:off x="571641" y="4482892"/>
            <a:ext cx="2597150" cy="182880"/>
          </a:xfrm>
        </p:spPr>
        <p:txBody>
          <a:bodyPr/>
          <a:lstStyle>
            <a:lvl1pPr marL="0" indent="0" algn="ctr">
              <a:spcAft>
                <a:spcPts val="0"/>
              </a:spcAft>
              <a:buNone/>
              <a:defRPr sz="1000" b="1">
                <a:solidFill>
                  <a:schemeClr val="accent1"/>
                </a:solidFill>
                <a:latin typeface="Georgia" panose="02040502050405020303" pitchFamily="18" charset="0"/>
              </a:defRPr>
            </a:lvl1pPr>
          </a:lstStyle>
          <a:p>
            <a:pPr lvl="0"/>
            <a:r>
              <a:rPr lang="en-US" dirty="0"/>
              <a:t>Edit title, Georgia Bold</a:t>
            </a:r>
          </a:p>
        </p:txBody>
      </p:sp>
      <p:sp>
        <p:nvSpPr>
          <p:cNvPr id="11" name="Text Placeholder 9">
            <a:extLst>
              <a:ext uri="{FF2B5EF4-FFF2-40B4-BE49-F238E27FC236}">
                <a16:creationId xmlns:a16="http://schemas.microsoft.com/office/drawing/2014/main" id="{08BD86BA-1E5F-41C0-9D71-7FE80C7632BC}"/>
              </a:ext>
            </a:extLst>
          </p:cNvPr>
          <p:cNvSpPr>
            <a:spLocks noGrp="1"/>
          </p:cNvSpPr>
          <p:nvPr>
            <p:ph type="body" sz="quarter" idx="16" hasCustomPrompt="1"/>
          </p:nvPr>
        </p:nvSpPr>
        <p:spPr>
          <a:xfrm>
            <a:off x="571641" y="4680203"/>
            <a:ext cx="2597150" cy="354711"/>
          </a:xfrm>
        </p:spPr>
        <p:txBody>
          <a:bodyPr/>
          <a:lstStyle>
            <a:lvl1pPr marL="0" indent="0" algn="ctr">
              <a:spcAft>
                <a:spcPts val="0"/>
              </a:spcAft>
              <a:buNone/>
              <a:defRPr sz="1000" b="0" i="0">
                <a:solidFill>
                  <a:schemeClr val="tx1"/>
                </a:solidFill>
                <a:latin typeface="+mn-lt"/>
              </a:defRPr>
            </a:lvl1pPr>
          </a:lstStyle>
          <a:p>
            <a:pPr lvl="0"/>
            <a:r>
              <a:rPr lang="en-US" dirty="0"/>
              <a:t>Edit info line 1, Calibri Regular</a:t>
            </a:r>
          </a:p>
          <a:p>
            <a:pPr lvl="0"/>
            <a:r>
              <a:rPr lang="en-US" dirty="0"/>
              <a:t>Edit info line 2, Calibri Italic</a:t>
            </a:r>
          </a:p>
        </p:txBody>
      </p:sp>
      <p:sp>
        <p:nvSpPr>
          <p:cNvPr id="12" name="Text Placeholder 9">
            <a:extLst>
              <a:ext uri="{FF2B5EF4-FFF2-40B4-BE49-F238E27FC236}">
                <a16:creationId xmlns:a16="http://schemas.microsoft.com/office/drawing/2014/main" id="{19A73625-01DE-4E36-9874-D53F66542E4B}"/>
              </a:ext>
            </a:extLst>
          </p:cNvPr>
          <p:cNvSpPr>
            <a:spLocks noGrp="1"/>
          </p:cNvSpPr>
          <p:nvPr>
            <p:ph type="body" sz="quarter" idx="17" hasCustomPrompt="1"/>
          </p:nvPr>
        </p:nvSpPr>
        <p:spPr>
          <a:xfrm>
            <a:off x="3384009" y="4482892"/>
            <a:ext cx="2597150" cy="182880"/>
          </a:xfrm>
        </p:spPr>
        <p:txBody>
          <a:bodyPr/>
          <a:lstStyle>
            <a:lvl1pPr marL="0" indent="0" algn="ctr">
              <a:spcAft>
                <a:spcPts val="0"/>
              </a:spcAft>
              <a:buNone/>
              <a:defRPr sz="1000" b="1">
                <a:solidFill>
                  <a:schemeClr val="accent1"/>
                </a:solidFill>
                <a:latin typeface="Georgia" panose="02040502050405020303" pitchFamily="18" charset="0"/>
              </a:defRPr>
            </a:lvl1pPr>
          </a:lstStyle>
          <a:p>
            <a:pPr lvl="0"/>
            <a:r>
              <a:rPr lang="en-US" dirty="0"/>
              <a:t>Edit title, Georgia Bold</a:t>
            </a:r>
          </a:p>
        </p:txBody>
      </p:sp>
      <p:sp>
        <p:nvSpPr>
          <p:cNvPr id="13" name="Text Placeholder 9">
            <a:extLst>
              <a:ext uri="{FF2B5EF4-FFF2-40B4-BE49-F238E27FC236}">
                <a16:creationId xmlns:a16="http://schemas.microsoft.com/office/drawing/2014/main" id="{7E98720E-B6A2-48FE-97B5-8E306F411301}"/>
              </a:ext>
            </a:extLst>
          </p:cNvPr>
          <p:cNvSpPr>
            <a:spLocks noGrp="1"/>
          </p:cNvSpPr>
          <p:nvPr>
            <p:ph type="body" sz="quarter" idx="18" hasCustomPrompt="1"/>
          </p:nvPr>
        </p:nvSpPr>
        <p:spPr>
          <a:xfrm>
            <a:off x="3384009" y="4680203"/>
            <a:ext cx="2597150" cy="354711"/>
          </a:xfrm>
        </p:spPr>
        <p:txBody>
          <a:bodyPr/>
          <a:lstStyle>
            <a:lvl1pPr marL="0" indent="0" algn="ctr">
              <a:spcAft>
                <a:spcPts val="0"/>
              </a:spcAft>
              <a:buNone/>
              <a:defRPr sz="1000" b="0">
                <a:solidFill>
                  <a:schemeClr val="tx1"/>
                </a:solidFill>
                <a:latin typeface="+mn-lt"/>
              </a:defRPr>
            </a:lvl1pPr>
          </a:lstStyle>
          <a:p>
            <a:pPr lvl="0"/>
            <a:r>
              <a:rPr lang="en-US" dirty="0"/>
              <a:t>Edit info line 1, Calibri Regular</a:t>
            </a:r>
          </a:p>
          <a:p>
            <a:pPr lvl="0"/>
            <a:r>
              <a:rPr lang="en-US" dirty="0"/>
              <a:t>Edit info line 2, Calibri Italic</a:t>
            </a:r>
          </a:p>
        </p:txBody>
      </p:sp>
      <p:sp>
        <p:nvSpPr>
          <p:cNvPr id="14" name="Text Placeholder 9">
            <a:extLst>
              <a:ext uri="{FF2B5EF4-FFF2-40B4-BE49-F238E27FC236}">
                <a16:creationId xmlns:a16="http://schemas.microsoft.com/office/drawing/2014/main" id="{D27F57CF-39D1-4EAD-9070-C689EC6218E1}"/>
              </a:ext>
            </a:extLst>
          </p:cNvPr>
          <p:cNvSpPr>
            <a:spLocks noGrp="1"/>
          </p:cNvSpPr>
          <p:nvPr>
            <p:ph type="body" sz="quarter" idx="19" hasCustomPrompt="1"/>
          </p:nvPr>
        </p:nvSpPr>
        <p:spPr>
          <a:xfrm>
            <a:off x="6196377" y="4482892"/>
            <a:ext cx="2597150" cy="182880"/>
          </a:xfrm>
        </p:spPr>
        <p:txBody>
          <a:bodyPr/>
          <a:lstStyle>
            <a:lvl1pPr marL="0" indent="0" algn="ctr">
              <a:spcAft>
                <a:spcPts val="0"/>
              </a:spcAft>
              <a:buNone/>
              <a:defRPr sz="1000" b="1">
                <a:solidFill>
                  <a:schemeClr val="accent1"/>
                </a:solidFill>
                <a:latin typeface="Georgia" panose="02040502050405020303" pitchFamily="18" charset="0"/>
              </a:defRPr>
            </a:lvl1pPr>
          </a:lstStyle>
          <a:p>
            <a:pPr lvl="0"/>
            <a:r>
              <a:rPr lang="en-US" dirty="0"/>
              <a:t>Edit title, Georgia Bold</a:t>
            </a:r>
          </a:p>
        </p:txBody>
      </p:sp>
      <p:sp>
        <p:nvSpPr>
          <p:cNvPr id="15" name="Text Placeholder 9">
            <a:extLst>
              <a:ext uri="{FF2B5EF4-FFF2-40B4-BE49-F238E27FC236}">
                <a16:creationId xmlns:a16="http://schemas.microsoft.com/office/drawing/2014/main" id="{9A4F527B-AE12-4C7B-A372-3F12EB2EDC3C}"/>
              </a:ext>
            </a:extLst>
          </p:cNvPr>
          <p:cNvSpPr>
            <a:spLocks noGrp="1"/>
          </p:cNvSpPr>
          <p:nvPr>
            <p:ph type="body" sz="quarter" idx="20" hasCustomPrompt="1"/>
          </p:nvPr>
        </p:nvSpPr>
        <p:spPr>
          <a:xfrm>
            <a:off x="6196377" y="4680203"/>
            <a:ext cx="2597150" cy="354711"/>
          </a:xfrm>
        </p:spPr>
        <p:txBody>
          <a:bodyPr/>
          <a:lstStyle>
            <a:lvl1pPr marL="0" indent="0" algn="ctr">
              <a:spcAft>
                <a:spcPts val="0"/>
              </a:spcAft>
              <a:buNone/>
              <a:defRPr sz="1000" b="0">
                <a:solidFill>
                  <a:schemeClr val="tx1"/>
                </a:solidFill>
                <a:latin typeface="+mn-lt"/>
              </a:defRPr>
            </a:lvl1pPr>
          </a:lstStyle>
          <a:p>
            <a:pPr lvl="0"/>
            <a:r>
              <a:rPr lang="en-US" dirty="0"/>
              <a:t>Edit info line 1, Calibri Regular</a:t>
            </a:r>
          </a:p>
          <a:p>
            <a:pPr lvl="0"/>
            <a:r>
              <a:rPr lang="en-US" dirty="0"/>
              <a:t>Edit info line 2, Calibri Italic</a:t>
            </a:r>
          </a:p>
        </p:txBody>
      </p:sp>
      <p:sp>
        <p:nvSpPr>
          <p:cNvPr id="16" name="Text Placeholder 9">
            <a:extLst>
              <a:ext uri="{FF2B5EF4-FFF2-40B4-BE49-F238E27FC236}">
                <a16:creationId xmlns:a16="http://schemas.microsoft.com/office/drawing/2014/main" id="{8430DA46-7C21-4258-B3B1-E0EA6129E287}"/>
              </a:ext>
            </a:extLst>
          </p:cNvPr>
          <p:cNvSpPr>
            <a:spLocks noGrp="1"/>
          </p:cNvSpPr>
          <p:nvPr>
            <p:ph type="body" sz="quarter" idx="21" hasCustomPrompt="1"/>
          </p:nvPr>
        </p:nvSpPr>
        <p:spPr>
          <a:xfrm>
            <a:off x="9010022" y="4482892"/>
            <a:ext cx="2597150" cy="182880"/>
          </a:xfrm>
        </p:spPr>
        <p:txBody>
          <a:bodyPr/>
          <a:lstStyle>
            <a:lvl1pPr marL="0" indent="0" algn="ctr">
              <a:spcAft>
                <a:spcPts val="0"/>
              </a:spcAft>
              <a:buNone/>
              <a:defRPr sz="1000" b="1">
                <a:solidFill>
                  <a:schemeClr val="accent1"/>
                </a:solidFill>
                <a:latin typeface="Georgia" panose="02040502050405020303" pitchFamily="18" charset="0"/>
              </a:defRPr>
            </a:lvl1pPr>
          </a:lstStyle>
          <a:p>
            <a:pPr lvl="0"/>
            <a:r>
              <a:rPr lang="en-US" sz="1000" dirty="0"/>
              <a:t>Edit title, Georgia Bold</a:t>
            </a:r>
            <a:endParaRPr lang="en-US" dirty="0"/>
          </a:p>
        </p:txBody>
      </p:sp>
      <p:sp>
        <p:nvSpPr>
          <p:cNvPr id="17" name="Text Placeholder 9">
            <a:extLst>
              <a:ext uri="{FF2B5EF4-FFF2-40B4-BE49-F238E27FC236}">
                <a16:creationId xmlns:a16="http://schemas.microsoft.com/office/drawing/2014/main" id="{A106112C-FF53-4CD1-B65A-DF1C77C9CCC5}"/>
              </a:ext>
            </a:extLst>
          </p:cNvPr>
          <p:cNvSpPr>
            <a:spLocks noGrp="1"/>
          </p:cNvSpPr>
          <p:nvPr>
            <p:ph type="body" sz="quarter" idx="22" hasCustomPrompt="1"/>
          </p:nvPr>
        </p:nvSpPr>
        <p:spPr>
          <a:xfrm>
            <a:off x="9008745" y="4680203"/>
            <a:ext cx="2597150" cy="354711"/>
          </a:xfrm>
        </p:spPr>
        <p:txBody>
          <a:bodyPr/>
          <a:lstStyle>
            <a:lvl1pPr marL="0" indent="0" algn="ctr">
              <a:spcAft>
                <a:spcPts val="0"/>
              </a:spcAft>
              <a:buNone/>
              <a:defRPr sz="1000" b="0">
                <a:solidFill>
                  <a:schemeClr val="tx1"/>
                </a:solidFill>
                <a:latin typeface="+mn-lt"/>
              </a:defRPr>
            </a:lvl1pPr>
          </a:lstStyle>
          <a:p>
            <a:pPr lvl="0"/>
            <a:r>
              <a:rPr lang="en-US" dirty="0"/>
              <a:t>Edit info line 1, Calibri Regular</a:t>
            </a:r>
          </a:p>
          <a:p>
            <a:pPr lvl="0"/>
            <a:r>
              <a:rPr lang="en-US" dirty="0"/>
              <a:t>Edit info line 2, Calibri Italic</a:t>
            </a:r>
          </a:p>
        </p:txBody>
      </p:sp>
      <p:sp>
        <p:nvSpPr>
          <p:cNvPr id="19" name="Text Placeholder 10">
            <a:extLst>
              <a:ext uri="{FF2B5EF4-FFF2-40B4-BE49-F238E27FC236}">
                <a16:creationId xmlns:a16="http://schemas.microsoft.com/office/drawing/2014/main" id="{2ED63FA0-A367-48A9-BC35-4820639C1B26}"/>
              </a:ext>
            </a:extLst>
          </p:cNvPr>
          <p:cNvSpPr>
            <a:spLocks noGrp="1"/>
          </p:cNvSpPr>
          <p:nvPr>
            <p:ph type="body" sz="quarter" idx="25" hasCustomPrompt="1"/>
          </p:nvPr>
        </p:nvSpPr>
        <p:spPr>
          <a:xfrm>
            <a:off x="571641" y="2043303"/>
            <a:ext cx="2596896" cy="2359152"/>
          </a:xfrm>
          <a:solidFill>
            <a:schemeClr val="accent1"/>
          </a:solidFill>
          <a:ln w="12700">
            <a:noFill/>
          </a:ln>
        </p:spPr>
        <p:txBody>
          <a:bodyPr/>
          <a:lstStyle>
            <a:lvl1pPr marL="0" indent="0">
              <a:buNone/>
              <a:defRPr/>
            </a:lvl1pPr>
          </a:lstStyle>
          <a:p>
            <a:pPr lvl="0"/>
            <a:r>
              <a:rPr lang="en-US" dirty="0"/>
              <a:t> </a:t>
            </a:r>
          </a:p>
        </p:txBody>
      </p:sp>
      <p:sp>
        <p:nvSpPr>
          <p:cNvPr id="6" name="Picture Placeholder 15">
            <a:extLst>
              <a:ext uri="{FF2B5EF4-FFF2-40B4-BE49-F238E27FC236}">
                <a16:creationId xmlns:a16="http://schemas.microsoft.com/office/drawing/2014/main" id="{FCD58772-3DA2-41C2-8A81-7FFFF06DC9A6}"/>
              </a:ext>
            </a:extLst>
          </p:cNvPr>
          <p:cNvSpPr>
            <a:spLocks noGrp="1"/>
          </p:cNvSpPr>
          <p:nvPr>
            <p:ph type="pic" sz="quarter" idx="12" hasCustomPrompt="1"/>
          </p:nvPr>
        </p:nvSpPr>
        <p:spPr>
          <a:xfrm>
            <a:off x="1138569" y="2491359"/>
            <a:ext cx="1463040" cy="1463040"/>
          </a:xfrm>
        </p:spPr>
        <p:txBody>
          <a:bodyPr lIns="45720" tIns="45720" rIns="45720"/>
          <a:lstStyle>
            <a:lvl1pPr marL="0" indent="0" algn="ctr">
              <a:lnSpc>
                <a:spcPct val="100000"/>
              </a:lnSpc>
              <a:spcAft>
                <a:spcPts val="0"/>
              </a:spcAft>
              <a:buNone/>
              <a:defRPr sz="1400" b="1" kern="400" cap="all" baseline="0">
                <a:solidFill>
                  <a:srgbClr val="FF289F"/>
                </a:solidFill>
                <a:latin typeface="Calibri" panose="020F0502020204030204" pitchFamily="34" charset="0"/>
                <a:cs typeface="Calibri" panose="020F0502020204030204" pitchFamily="34" charset="0"/>
              </a:defRPr>
            </a:lvl1pPr>
          </a:lstStyle>
          <a:p>
            <a:r>
              <a:rPr lang="en-US" dirty="0"/>
              <a:t>Click icon to </a:t>
            </a:r>
            <a:br>
              <a:rPr lang="en-US" dirty="0"/>
            </a:br>
            <a:r>
              <a:rPr lang="en-US" dirty="0"/>
              <a:t>insert ICON</a:t>
            </a:r>
          </a:p>
        </p:txBody>
      </p:sp>
      <p:sp>
        <p:nvSpPr>
          <p:cNvPr id="20" name="Text Placeholder 10">
            <a:extLst>
              <a:ext uri="{FF2B5EF4-FFF2-40B4-BE49-F238E27FC236}">
                <a16:creationId xmlns:a16="http://schemas.microsoft.com/office/drawing/2014/main" id="{1DDCFC2F-8C22-40A6-8BFF-C64182AB9C09}"/>
              </a:ext>
            </a:extLst>
          </p:cNvPr>
          <p:cNvSpPr>
            <a:spLocks noGrp="1"/>
          </p:cNvSpPr>
          <p:nvPr>
            <p:ph type="body" sz="quarter" idx="26" hasCustomPrompt="1"/>
          </p:nvPr>
        </p:nvSpPr>
        <p:spPr>
          <a:xfrm>
            <a:off x="3384945" y="2043303"/>
            <a:ext cx="2596896" cy="2359152"/>
          </a:xfrm>
          <a:solidFill>
            <a:schemeClr val="accent4"/>
          </a:solidFill>
          <a:ln w="12700">
            <a:noFill/>
          </a:ln>
        </p:spPr>
        <p:txBody>
          <a:bodyPr/>
          <a:lstStyle>
            <a:lvl1pPr marL="0" indent="0">
              <a:buNone/>
              <a:defRPr/>
            </a:lvl1pPr>
          </a:lstStyle>
          <a:p>
            <a:pPr lvl="0"/>
            <a:r>
              <a:rPr lang="en-US" dirty="0"/>
              <a:t> </a:t>
            </a:r>
          </a:p>
        </p:txBody>
      </p:sp>
      <p:sp>
        <p:nvSpPr>
          <p:cNvPr id="21" name="Picture Placeholder 15">
            <a:extLst>
              <a:ext uri="{FF2B5EF4-FFF2-40B4-BE49-F238E27FC236}">
                <a16:creationId xmlns:a16="http://schemas.microsoft.com/office/drawing/2014/main" id="{B392DAB4-17AB-40B1-8C8F-F9C0DAA52B3A}"/>
              </a:ext>
            </a:extLst>
          </p:cNvPr>
          <p:cNvSpPr>
            <a:spLocks noGrp="1"/>
          </p:cNvSpPr>
          <p:nvPr>
            <p:ph type="pic" sz="quarter" idx="27" hasCustomPrompt="1"/>
          </p:nvPr>
        </p:nvSpPr>
        <p:spPr>
          <a:xfrm>
            <a:off x="3951873" y="2491359"/>
            <a:ext cx="1463040" cy="1463040"/>
          </a:xfrm>
        </p:spPr>
        <p:txBody>
          <a:bodyPr lIns="45720" tIns="45720" rIns="45720"/>
          <a:lstStyle>
            <a:lvl1pPr marL="0" indent="0" algn="ctr">
              <a:lnSpc>
                <a:spcPct val="100000"/>
              </a:lnSpc>
              <a:spcAft>
                <a:spcPts val="0"/>
              </a:spcAft>
              <a:buNone/>
              <a:defRPr sz="1400" b="1" kern="400" cap="all" baseline="0">
                <a:solidFill>
                  <a:srgbClr val="FF289F"/>
                </a:solidFill>
                <a:latin typeface="Calibri" panose="020F0502020204030204" pitchFamily="34" charset="0"/>
                <a:cs typeface="Calibri" panose="020F0502020204030204" pitchFamily="34" charset="0"/>
              </a:defRPr>
            </a:lvl1pPr>
          </a:lstStyle>
          <a:p>
            <a:r>
              <a:rPr lang="en-US" dirty="0"/>
              <a:t>Click icon to insert ICON</a:t>
            </a:r>
          </a:p>
        </p:txBody>
      </p:sp>
      <p:sp>
        <p:nvSpPr>
          <p:cNvPr id="22" name="Text Placeholder 10">
            <a:extLst>
              <a:ext uri="{FF2B5EF4-FFF2-40B4-BE49-F238E27FC236}">
                <a16:creationId xmlns:a16="http://schemas.microsoft.com/office/drawing/2014/main" id="{4B64CA84-8984-4F28-A326-008FA275B396}"/>
              </a:ext>
            </a:extLst>
          </p:cNvPr>
          <p:cNvSpPr>
            <a:spLocks noGrp="1"/>
          </p:cNvSpPr>
          <p:nvPr>
            <p:ph type="body" sz="quarter" idx="28" hasCustomPrompt="1"/>
          </p:nvPr>
        </p:nvSpPr>
        <p:spPr>
          <a:xfrm>
            <a:off x="6198249" y="2043303"/>
            <a:ext cx="2596896" cy="2359152"/>
          </a:xfrm>
          <a:solidFill>
            <a:schemeClr val="accent1"/>
          </a:solidFill>
          <a:ln w="12700">
            <a:noFill/>
          </a:ln>
        </p:spPr>
        <p:txBody>
          <a:bodyPr/>
          <a:lstStyle>
            <a:lvl1pPr marL="0" indent="0">
              <a:buNone/>
              <a:defRPr/>
            </a:lvl1pPr>
          </a:lstStyle>
          <a:p>
            <a:pPr lvl="0"/>
            <a:r>
              <a:rPr lang="en-US" dirty="0"/>
              <a:t> </a:t>
            </a:r>
          </a:p>
        </p:txBody>
      </p:sp>
      <p:sp>
        <p:nvSpPr>
          <p:cNvPr id="23" name="Picture Placeholder 15">
            <a:extLst>
              <a:ext uri="{FF2B5EF4-FFF2-40B4-BE49-F238E27FC236}">
                <a16:creationId xmlns:a16="http://schemas.microsoft.com/office/drawing/2014/main" id="{8493613E-4406-4C2A-A5DE-409170FE6228}"/>
              </a:ext>
            </a:extLst>
          </p:cNvPr>
          <p:cNvSpPr>
            <a:spLocks noGrp="1"/>
          </p:cNvSpPr>
          <p:nvPr>
            <p:ph type="pic" sz="quarter" idx="29" hasCustomPrompt="1"/>
          </p:nvPr>
        </p:nvSpPr>
        <p:spPr>
          <a:xfrm>
            <a:off x="6765177" y="2491359"/>
            <a:ext cx="1463040" cy="1463040"/>
          </a:xfrm>
        </p:spPr>
        <p:txBody>
          <a:bodyPr lIns="45720" tIns="45720" rIns="45720"/>
          <a:lstStyle>
            <a:lvl1pPr marL="0" indent="0" algn="ctr">
              <a:lnSpc>
                <a:spcPct val="100000"/>
              </a:lnSpc>
              <a:spcAft>
                <a:spcPts val="0"/>
              </a:spcAft>
              <a:buNone/>
              <a:defRPr sz="1400" b="1" kern="400" cap="all" baseline="0">
                <a:solidFill>
                  <a:srgbClr val="FF289F"/>
                </a:solidFill>
                <a:latin typeface="Calibri" panose="020F0502020204030204" pitchFamily="34" charset="0"/>
                <a:cs typeface="Calibri" panose="020F0502020204030204" pitchFamily="34" charset="0"/>
              </a:defRPr>
            </a:lvl1pPr>
          </a:lstStyle>
          <a:p>
            <a:r>
              <a:rPr lang="en-US" dirty="0"/>
              <a:t>Click icon to insert </a:t>
            </a:r>
            <a:r>
              <a:rPr lang="en-US" dirty="0" err="1"/>
              <a:t>iCON</a:t>
            </a:r>
            <a:endParaRPr lang="en-US" dirty="0"/>
          </a:p>
        </p:txBody>
      </p:sp>
      <p:sp>
        <p:nvSpPr>
          <p:cNvPr id="24" name="Text Placeholder 10">
            <a:extLst>
              <a:ext uri="{FF2B5EF4-FFF2-40B4-BE49-F238E27FC236}">
                <a16:creationId xmlns:a16="http://schemas.microsoft.com/office/drawing/2014/main" id="{1ABE3A27-5DAC-4CC0-A6C4-5215A8F07337}"/>
              </a:ext>
            </a:extLst>
          </p:cNvPr>
          <p:cNvSpPr>
            <a:spLocks noGrp="1"/>
          </p:cNvSpPr>
          <p:nvPr>
            <p:ph type="body" sz="quarter" idx="30" hasCustomPrompt="1"/>
          </p:nvPr>
        </p:nvSpPr>
        <p:spPr>
          <a:xfrm>
            <a:off x="9010149" y="2043303"/>
            <a:ext cx="2596896" cy="2359152"/>
          </a:xfrm>
          <a:solidFill>
            <a:schemeClr val="accent4"/>
          </a:solidFill>
          <a:ln w="12700">
            <a:noFill/>
          </a:ln>
        </p:spPr>
        <p:txBody>
          <a:bodyPr/>
          <a:lstStyle>
            <a:lvl1pPr marL="0" indent="0">
              <a:buNone/>
              <a:defRPr/>
            </a:lvl1pPr>
          </a:lstStyle>
          <a:p>
            <a:pPr lvl="0"/>
            <a:r>
              <a:rPr lang="en-US" dirty="0"/>
              <a:t> </a:t>
            </a:r>
          </a:p>
        </p:txBody>
      </p:sp>
      <p:sp>
        <p:nvSpPr>
          <p:cNvPr id="25" name="Picture Placeholder 15">
            <a:extLst>
              <a:ext uri="{FF2B5EF4-FFF2-40B4-BE49-F238E27FC236}">
                <a16:creationId xmlns:a16="http://schemas.microsoft.com/office/drawing/2014/main" id="{F067FF5B-D267-4C31-9DFA-B29392C609C7}"/>
              </a:ext>
            </a:extLst>
          </p:cNvPr>
          <p:cNvSpPr>
            <a:spLocks noGrp="1"/>
          </p:cNvSpPr>
          <p:nvPr>
            <p:ph type="pic" sz="quarter" idx="31" hasCustomPrompt="1"/>
          </p:nvPr>
        </p:nvSpPr>
        <p:spPr>
          <a:xfrm>
            <a:off x="9577077" y="2491359"/>
            <a:ext cx="1463040" cy="1463040"/>
          </a:xfrm>
        </p:spPr>
        <p:txBody>
          <a:bodyPr lIns="45720" tIns="45720" rIns="45720"/>
          <a:lstStyle>
            <a:lvl1pPr marL="0" indent="0" algn="ctr">
              <a:lnSpc>
                <a:spcPct val="100000"/>
              </a:lnSpc>
              <a:spcAft>
                <a:spcPts val="0"/>
              </a:spcAft>
              <a:buNone/>
              <a:defRPr sz="1400" b="1" kern="400" cap="all" baseline="0">
                <a:solidFill>
                  <a:srgbClr val="FF289F"/>
                </a:solidFill>
                <a:latin typeface="Calibri" panose="020F0502020204030204" pitchFamily="34" charset="0"/>
                <a:cs typeface="Calibri" panose="020F0502020204030204" pitchFamily="34" charset="0"/>
              </a:defRPr>
            </a:lvl1pPr>
          </a:lstStyle>
          <a:p>
            <a:r>
              <a:rPr lang="en-US" dirty="0"/>
              <a:t>Click icon to </a:t>
            </a:r>
            <a:br>
              <a:rPr lang="en-US" dirty="0"/>
            </a:br>
            <a:r>
              <a:rPr lang="en-US" dirty="0"/>
              <a:t>insert ICON</a:t>
            </a:r>
          </a:p>
        </p:txBody>
      </p:sp>
    </p:spTree>
    <p:extLst>
      <p:ext uri="{BB962C8B-B14F-4D97-AF65-F5344CB8AC3E}">
        <p14:creationId xmlns:p14="http://schemas.microsoft.com/office/powerpoint/2010/main" val="259446549"/>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Row of 6 Icons - Whit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39281A-2BCE-4D6B-A00B-5DA2B4685D92}"/>
              </a:ext>
            </a:extLst>
          </p:cNvPr>
          <p:cNvSpPr>
            <a:spLocks noGrp="1"/>
          </p:cNvSpPr>
          <p:nvPr>
            <p:ph type="title" hasCustomPrompt="1"/>
          </p:nvPr>
        </p:nvSpPr>
        <p:spPr/>
        <p:txBody>
          <a:bodyPr/>
          <a:lstStyle>
            <a:lvl1pPr>
              <a:defRPr/>
            </a:lvl1pPr>
          </a:lstStyle>
          <a:p>
            <a:r>
              <a:rPr lang="en-US" dirty="0"/>
              <a:t>Click to enter title</a:t>
            </a:r>
          </a:p>
        </p:txBody>
      </p:sp>
      <p:sp>
        <p:nvSpPr>
          <p:cNvPr id="5" name="Text Placeholder 4">
            <a:extLst>
              <a:ext uri="{FF2B5EF4-FFF2-40B4-BE49-F238E27FC236}">
                <a16:creationId xmlns:a16="http://schemas.microsoft.com/office/drawing/2014/main" id="{664AB181-634A-49C4-9E92-2346D7A156F4}"/>
              </a:ext>
            </a:extLst>
          </p:cNvPr>
          <p:cNvSpPr>
            <a:spLocks noGrp="1"/>
          </p:cNvSpPr>
          <p:nvPr>
            <p:ph type="body" sz="quarter" idx="10" hasCustomPrompt="1"/>
          </p:nvPr>
        </p:nvSpPr>
        <p:spPr>
          <a:xfrm>
            <a:off x="571805" y="1097280"/>
            <a:ext cx="11036808" cy="274320"/>
          </a:xfrm>
        </p:spPr>
        <p:txBody>
          <a:bodyPr/>
          <a:lstStyle>
            <a:lvl1pPr marL="0" indent="0">
              <a:spcAft>
                <a:spcPts val="0"/>
              </a:spcAft>
              <a:buNone/>
              <a:defRPr b="1">
                <a:latin typeface="Georgia" panose="02040502050405020303" pitchFamily="18" charset="0"/>
              </a:defRPr>
            </a:lvl1pPr>
          </a:lstStyle>
          <a:p>
            <a:pPr lvl="0"/>
            <a:r>
              <a:rPr lang="en-US" dirty="0"/>
              <a:t>Click to enter subtitle</a:t>
            </a:r>
          </a:p>
        </p:txBody>
      </p:sp>
      <p:sp>
        <p:nvSpPr>
          <p:cNvPr id="10" name="Text Placeholder 9">
            <a:extLst>
              <a:ext uri="{FF2B5EF4-FFF2-40B4-BE49-F238E27FC236}">
                <a16:creationId xmlns:a16="http://schemas.microsoft.com/office/drawing/2014/main" id="{71C8065A-9BA7-499C-8A6B-9197CBE40C7D}"/>
              </a:ext>
            </a:extLst>
          </p:cNvPr>
          <p:cNvSpPr>
            <a:spLocks noGrp="1"/>
          </p:cNvSpPr>
          <p:nvPr>
            <p:ph type="body" sz="quarter" idx="15" hasCustomPrompt="1"/>
          </p:nvPr>
        </p:nvSpPr>
        <p:spPr>
          <a:xfrm>
            <a:off x="571641" y="3766185"/>
            <a:ext cx="1682138" cy="182880"/>
          </a:xfrm>
        </p:spPr>
        <p:txBody>
          <a:bodyPr/>
          <a:lstStyle>
            <a:lvl1pPr marL="0" indent="0" algn="ctr">
              <a:spcAft>
                <a:spcPts val="0"/>
              </a:spcAft>
              <a:buNone/>
              <a:defRPr sz="1000" b="1">
                <a:solidFill>
                  <a:schemeClr val="accent1"/>
                </a:solidFill>
                <a:latin typeface="Georgia" panose="02040502050405020303" pitchFamily="18" charset="0"/>
              </a:defRPr>
            </a:lvl1pPr>
          </a:lstStyle>
          <a:p>
            <a:pPr lvl="0"/>
            <a:r>
              <a:rPr lang="en-US" dirty="0"/>
              <a:t>Edit title, Georgia Bold</a:t>
            </a:r>
          </a:p>
        </p:txBody>
      </p:sp>
      <p:sp>
        <p:nvSpPr>
          <p:cNvPr id="11" name="Text Placeholder 9">
            <a:extLst>
              <a:ext uri="{FF2B5EF4-FFF2-40B4-BE49-F238E27FC236}">
                <a16:creationId xmlns:a16="http://schemas.microsoft.com/office/drawing/2014/main" id="{08BD86BA-1E5F-41C0-9D71-7FE80C7632BC}"/>
              </a:ext>
            </a:extLst>
          </p:cNvPr>
          <p:cNvSpPr>
            <a:spLocks noGrp="1"/>
          </p:cNvSpPr>
          <p:nvPr>
            <p:ph type="body" sz="quarter" idx="16" hasCustomPrompt="1"/>
          </p:nvPr>
        </p:nvSpPr>
        <p:spPr>
          <a:xfrm>
            <a:off x="571641" y="3963496"/>
            <a:ext cx="1682138" cy="354711"/>
          </a:xfrm>
        </p:spPr>
        <p:txBody>
          <a:bodyPr/>
          <a:lstStyle>
            <a:lvl1pPr marL="0" indent="0" algn="ctr">
              <a:spcAft>
                <a:spcPts val="0"/>
              </a:spcAft>
              <a:buNone/>
              <a:defRPr sz="1000" b="0">
                <a:solidFill>
                  <a:schemeClr val="tx1"/>
                </a:solidFill>
                <a:latin typeface="+mn-lt"/>
              </a:defRPr>
            </a:lvl1pPr>
          </a:lstStyle>
          <a:p>
            <a:pPr lvl="0"/>
            <a:r>
              <a:rPr lang="en-US" dirty="0"/>
              <a:t>Edit info line 1, Calibri Regular</a:t>
            </a:r>
            <a:br>
              <a:rPr lang="en-US" dirty="0"/>
            </a:br>
            <a:r>
              <a:rPr lang="en-US" dirty="0"/>
              <a:t>Edit info line 2, Calibri Italic</a:t>
            </a:r>
          </a:p>
        </p:txBody>
      </p:sp>
      <p:sp>
        <p:nvSpPr>
          <p:cNvPr id="19" name="Text Placeholder 9">
            <a:extLst>
              <a:ext uri="{FF2B5EF4-FFF2-40B4-BE49-F238E27FC236}">
                <a16:creationId xmlns:a16="http://schemas.microsoft.com/office/drawing/2014/main" id="{5F3C667F-DC44-40DD-A863-922EDE54B33A}"/>
              </a:ext>
            </a:extLst>
          </p:cNvPr>
          <p:cNvSpPr>
            <a:spLocks noGrp="1"/>
          </p:cNvSpPr>
          <p:nvPr>
            <p:ph type="body" sz="quarter" idx="18" hasCustomPrompt="1"/>
          </p:nvPr>
        </p:nvSpPr>
        <p:spPr>
          <a:xfrm>
            <a:off x="2442608" y="3766185"/>
            <a:ext cx="1682138" cy="182880"/>
          </a:xfrm>
        </p:spPr>
        <p:txBody>
          <a:bodyPr/>
          <a:lstStyle>
            <a:lvl1pPr marL="0" indent="0" algn="ctr">
              <a:spcAft>
                <a:spcPts val="0"/>
              </a:spcAft>
              <a:buNone/>
              <a:defRPr sz="1000" b="1">
                <a:solidFill>
                  <a:schemeClr val="accent1"/>
                </a:solidFill>
                <a:latin typeface="Georgia" panose="02040502050405020303" pitchFamily="18" charset="0"/>
              </a:defRPr>
            </a:lvl1pPr>
          </a:lstStyle>
          <a:p>
            <a:pPr lvl="0"/>
            <a:r>
              <a:rPr lang="en-US" dirty="0"/>
              <a:t>Edit title, Georgia Bold</a:t>
            </a:r>
          </a:p>
        </p:txBody>
      </p:sp>
      <p:sp>
        <p:nvSpPr>
          <p:cNvPr id="20" name="Text Placeholder 9">
            <a:extLst>
              <a:ext uri="{FF2B5EF4-FFF2-40B4-BE49-F238E27FC236}">
                <a16:creationId xmlns:a16="http://schemas.microsoft.com/office/drawing/2014/main" id="{595D40A1-0976-428F-A540-90B5BB180879}"/>
              </a:ext>
            </a:extLst>
          </p:cNvPr>
          <p:cNvSpPr>
            <a:spLocks noGrp="1"/>
          </p:cNvSpPr>
          <p:nvPr>
            <p:ph type="body" sz="quarter" idx="19" hasCustomPrompt="1"/>
          </p:nvPr>
        </p:nvSpPr>
        <p:spPr>
          <a:xfrm>
            <a:off x="2442608" y="3963496"/>
            <a:ext cx="1682138" cy="354711"/>
          </a:xfrm>
        </p:spPr>
        <p:txBody>
          <a:bodyPr/>
          <a:lstStyle>
            <a:lvl1pPr marL="0" indent="0" algn="ctr">
              <a:spcAft>
                <a:spcPts val="0"/>
              </a:spcAft>
              <a:buNone/>
              <a:defRPr sz="1000" b="0">
                <a:solidFill>
                  <a:schemeClr val="tx1"/>
                </a:solidFill>
                <a:latin typeface="+mn-lt"/>
              </a:defRPr>
            </a:lvl1pPr>
          </a:lstStyle>
          <a:p>
            <a:pPr lvl="0"/>
            <a:r>
              <a:rPr lang="en-US" dirty="0"/>
              <a:t>Edit info line 1, Calibri Regular</a:t>
            </a:r>
            <a:br>
              <a:rPr lang="en-US" dirty="0"/>
            </a:br>
            <a:r>
              <a:rPr lang="en-US" dirty="0"/>
              <a:t>Edit info line 2, Calibri Italic</a:t>
            </a:r>
          </a:p>
        </p:txBody>
      </p:sp>
      <p:sp>
        <p:nvSpPr>
          <p:cNvPr id="22" name="Text Placeholder 9">
            <a:extLst>
              <a:ext uri="{FF2B5EF4-FFF2-40B4-BE49-F238E27FC236}">
                <a16:creationId xmlns:a16="http://schemas.microsoft.com/office/drawing/2014/main" id="{E97C84F0-DAA8-4DF0-AAB8-5DA54038EE1B}"/>
              </a:ext>
            </a:extLst>
          </p:cNvPr>
          <p:cNvSpPr>
            <a:spLocks noGrp="1"/>
          </p:cNvSpPr>
          <p:nvPr>
            <p:ph type="body" sz="quarter" idx="21" hasCustomPrompt="1"/>
          </p:nvPr>
        </p:nvSpPr>
        <p:spPr>
          <a:xfrm>
            <a:off x="4313575" y="3766185"/>
            <a:ext cx="1682138" cy="182880"/>
          </a:xfrm>
        </p:spPr>
        <p:txBody>
          <a:bodyPr/>
          <a:lstStyle>
            <a:lvl1pPr marL="0" indent="0" algn="ctr">
              <a:spcAft>
                <a:spcPts val="0"/>
              </a:spcAft>
              <a:buNone/>
              <a:defRPr sz="1000" b="1">
                <a:solidFill>
                  <a:schemeClr val="accent1"/>
                </a:solidFill>
                <a:latin typeface="Georgia" panose="02040502050405020303" pitchFamily="18" charset="0"/>
              </a:defRPr>
            </a:lvl1pPr>
          </a:lstStyle>
          <a:p>
            <a:pPr lvl="0"/>
            <a:r>
              <a:rPr lang="en-US" dirty="0"/>
              <a:t>Edit title, Georgia Bold</a:t>
            </a:r>
          </a:p>
        </p:txBody>
      </p:sp>
      <p:sp>
        <p:nvSpPr>
          <p:cNvPr id="23" name="Text Placeholder 9">
            <a:extLst>
              <a:ext uri="{FF2B5EF4-FFF2-40B4-BE49-F238E27FC236}">
                <a16:creationId xmlns:a16="http://schemas.microsoft.com/office/drawing/2014/main" id="{46E7466F-F483-4467-B72F-104331AA3DF5}"/>
              </a:ext>
            </a:extLst>
          </p:cNvPr>
          <p:cNvSpPr>
            <a:spLocks noGrp="1"/>
          </p:cNvSpPr>
          <p:nvPr>
            <p:ph type="body" sz="quarter" idx="22" hasCustomPrompt="1"/>
          </p:nvPr>
        </p:nvSpPr>
        <p:spPr>
          <a:xfrm>
            <a:off x="4313575" y="3963496"/>
            <a:ext cx="1682138" cy="354711"/>
          </a:xfrm>
        </p:spPr>
        <p:txBody>
          <a:bodyPr/>
          <a:lstStyle>
            <a:lvl1pPr marL="0" indent="0" algn="ctr">
              <a:spcAft>
                <a:spcPts val="0"/>
              </a:spcAft>
              <a:buNone/>
              <a:defRPr sz="1000" b="0">
                <a:solidFill>
                  <a:schemeClr val="tx1"/>
                </a:solidFill>
                <a:latin typeface="+mn-lt"/>
              </a:defRPr>
            </a:lvl1pPr>
          </a:lstStyle>
          <a:p>
            <a:pPr lvl="0"/>
            <a:r>
              <a:rPr lang="en-US" dirty="0"/>
              <a:t>Edit info line 1, Calibri Regular</a:t>
            </a:r>
            <a:br>
              <a:rPr lang="en-US" dirty="0"/>
            </a:br>
            <a:r>
              <a:rPr lang="en-US" dirty="0"/>
              <a:t>Edit info line 2, Calibri Italic</a:t>
            </a:r>
          </a:p>
        </p:txBody>
      </p:sp>
      <p:sp>
        <p:nvSpPr>
          <p:cNvPr id="25" name="Text Placeholder 9">
            <a:extLst>
              <a:ext uri="{FF2B5EF4-FFF2-40B4-BE49-F238E27FC236}">
                <a16:creationId xmlns:a16="http://schemas.microsoft.com/office/drawing/2014/main" id="{1144D253-82AD-44C2-A696-0B154316936F}"/>
              </a:ext>
            </a:extLst>
          </p:cNvPr>
          <p:cNvSpPr>
            <a:spLocks noGrp="1"/>
          </p:cNvSpPr>
          <p:nvPr>
            <p:ph type="body" sz="quarter" idx="24" hasCustomPrompt="1"/>
          </p:nvPr>
        </p:nvSpPr>
        <p:spPr>
          <a:xfrm>
            <a:off x="6184542" y="3766185"/>
            <a:ext cx="1682138" cy="182880"/>
          </a:xfrm>
        </p:spPr>
        <p:txBody>
          <a:bodyPr/>
          <a:lstStyle>
            <a:lvl1pPr marL="0" indent="0" algn="ctr">
              <a:spcAft>
                <a:spcPts val="0"/>
              </a:spcAft>
              <a:buNone/>
              <a:defRPr sz="1000" b="1">
                <a:solidFill>
                  <a:schemeClr val="accent1"/>
                </a:solidFill>
                <a:latin typeface="Georgia" panose="02040502050405020303" pitchFamily="18" charset="0"/>
              </a:defRPr>
            </a:lvl1pPr>
          </a:lstStyle>
          <a:p>
            <a:pPr lvl="0"/>
            <a:r>
              <a:rPr lang="en-US" dirty="0"/>
              <a:t>Edit title, Georgia Bold</a:t>
            </a:r>
          </a:p>
        </p:txBody>
      </p:sp>
      <p:sp>
        <p:nvSpPr>
          <p:cNvPr id="26" name="Text Placeholder 9">
            <a:extLst>
              <a:ext uri="{FF2B5EF4-FFF2-40B4-BE49-F238E27FC236}">
                <a16:creationId xmlns:a16="http://schemas.microsoft.com/office/drawing/2014/main" id="{F44C0794-8113-42DE-9A99-3EE65A4B7DCD}"/>
              </a:ext>
            </a:extLst>
          </p:cNvPr>
          <p:cNvSpPr>
            <a:spLocks noGrp="1"/>
          </p:cNvSpPr>
          <p:nvPr>
            <p:ph type="body" sz="quarter" idx="25" hasCustomPrompt="1"/>
          </p:nvPr>
        </p:nvSpPr>
        <p:spPr>
          <a:xfrm>
            <a:off x="6184542" y="3963496"/>
            <a:ext cx="1682138" cy="354711"/>
          </a:xfrm>
        </p:spPr>
        <p:txBody>
          <a:bodyPr/>
          <a:lstStyle>
            <a:lvl1pPr marL="0" indent="0" algn="ctr">
              <a:spcAft>
                <a:spcPts val="0"/>
              </a:spcAft>
              <a:buNone/>
              <a:defRPr sz="1000" b="0">
                <a:solidFill>
                  <a:schemeClr val="tx1"/>
                </a:solidFill>
                <a:latin typeface="+mn-lt"/>
              </a:defRPr>
            </a:lvl1pPr>
          </a:lstStyle>
          <a:p>
            <a:pPr lvl="0"/>
            <a:r>
              <a:rPr lang="en-US" dirty="0"/>
              <a:t>Edit info line 1, Calibri Regular</a:t>
            </a:r>
            <a:br>
              <a:rPr lang="en-US" dirty="0"/>
            </a:br>
            <a:r>
              <a:rPr lang="en-US" dirty="0"/>
              <a:t>Edit info line 2, Calibri Italic</a:t>
            </a:r>
          </a:p>
        </p:txBody>
      </p:sp>
      <p:sp>
        <p:nvSpPr>
          <p:cNvPr id="28" name="Text Placeholder 9">
            <a:extLst>
              <a:ext uri="{FF2B5EF4-FFF2-40B4-BE49-F238E27FC236}">
                <a16:creationId xmlns:a16="http://schemas.microsoft.com/office/drawing/2014/main" id="{4DAF16FB-1BFB-4EFC-B2CA-BA21E905AEDD}"/>
              </a:ext>
            </a:extLst>
          </p:cNvPr>
          <p:cNvSpPr>
            <a:spLocks noGrp="1"/>
          </p:cNvSpPr>
          <p:nvPr>
            <p:ph type="body" sz="quarter" idx="27" hasCustomPrompt="1"/>
          </p:nvPr>
        </p:nvSpPr>
        <p:spPr>
          <a:xfrm>
            <a:off x="8055509" y="3766185"/>
            <a:ext cx="1682138" cy="182880"/>
          </a:xfrm>
        </p:spPr>
        <p:txBody>
          <a:bodyPr/>
          <a:lstStyle>
            <a:lvl1pPr marL="0" indent="0" algn="ctr">
              <a:spcAft>
                <a:spcPts val="0"/>
              </a:spcAft>
              <a:buNone/>
              <a:defRPr sz="1000" b="1">
                <a:solidFill>
                  <a:schemeClr val="accent1"/>
                </a:solidFill>
                <a:latin typeface="Georgia" panose="02040502050405020303" pitchFamily="18" charset="0"/>
              </a:defRPr>
            </a:lvl1pPr>
          </a:lstStyle>
          <a:p>
            <a:pPr lvl="0"/>
            <a:r>
              <a:rPr lang="en-US" dirty="0"/>
              <a:t>Edit title, Georgia Bold</a:t>
            </a:r>
          </a:p>
        </p:txBody>
      </p:sp>
      <p:sp>
        <p:nvSpPr>
          <p:cNvPr id="29" name="Text Placeholder 9">
            <a:extLst>
              <a:ext uri="{FF2B5EF4-FFF2-40B4-BE49-F238E27FC236}">
                <a16:creationId xmlns:a16="http://schemas.microsoft.com/office/drawing/2014/main" id="{22D6760F-4FEE-4875-B5B1-72984CC7E8C6}"/>
              </a:ext>
            </a:extLst>
          </p:cNvPr>
          <p:cNvSpPr>
            <a:spLocks noGrp="1"/>
          </p:cNvSpPr>
          <p:nvPr>
            <p:ph type="body" sz="quarter" idx="28" hasCustomPrompt="1"/>
          </p:nvPr>
        </p:nvSpPr>
        <p:spPr>
          <a:xfrm>
            <a:off x="8055509" y="3963496"/>
            <a:ext cx="1682138" cy="354711"/>
          </a:xfrm>
        </p:spPr>
        <p:txBody>
          <a:bodyPr/>
          <a:lstStyle>
            <a:lvl1pPr marL="0" indent="0" algn="ctr">
              <a:spcAft>
                <a:spcPts val="0"/>
              </a:spcAft>
              <a:buNone/>
              <a:defRPr sz="1000" b="0">
                <a:solidFill>
                  <a:schemeClr val="tx1"/>
                </a:solidFill>
                <a:latin typeface="+mn-lt"/>
              </a:defRPr>
            </a:lvl1pPr>
          </a:lstStyle>
          <a:p>
            <a:pPr lvl="0"/>
            <a:r>
              <a:rPr lang="en-US" dirty="0"/>
              <a:t>Edit info line 1, Calibri Regular</a:t>
            </a:r>
            <a:br>
              <a:rPr lang="en-US" dirty="0"/>
            </a:br>
            <a:r>
              <a:rPr lang="en-US" dirty="0"/>
              <a:t>Edit info line 2, Calibri Italic</a:t>
            </a:r>
          </a:p>
        </p:txBody>
      </p:sp>
      <p:sp>
        <p:nvSpPr>
          <p:cNvPr id="31" name="Text Placeholder 9">
            <a:extLst>
              <a:ext uri="{FF2B5EF4-FFF2-40B4-BE49-F238E27FC236}">
                <a16:creationId xmlns:a16="http://schemas.microsoft.com/office/drawing/2014/main" id="{8F8033E0-1E2D-45C2-B68E-EEFB0202B1F6}"/>
              </a:ext>
            </a:extLst>
          </p:cNvPr>
          <p:cNvSpPr>
            <a:spLocks noGrp="1"/>
          </p:cNvSpPr>
          <p:nvPr>
            <p:ph type="body" sz="quarter" idx="30" hasCustomPrompt="1"/>
          </p:nvPr>
        </p:nvSpPr>
        <p:spPr>
          <a:xfrm>
            <a:off x="9926296" y="3766185"/>
            <a:ext cx="1682138" cy="182880"/>
          </a:xfrm>
        </p:spPr>
        <p:txBody>
          <a:bodyPr/>
          <a:lstStyle>
            <a:lvl1pPr marL="0" indent="0" algn="ctr">
              <a:spcAft>
                <a:spcPts val="0"/>
              </a:spcAft>
              <a:buNone/>
              <a:defRPr sz="1000" b="1">
                <a:solidFill>
                  <a:schemeClr val="accent1"/>
                </a:solidFill>
                <a:latin typeface="Georgia" panose="02040502050405020303" pitchFamily="18" charset="0"/>
              </a:defRPr>
            </a:lvl1pPr>
          </a:lstStyle>
          <a:p>
            <a:pPr lvl="0"/>
            <a:r>
              <a:rPr lang="en-US" dirty="0"/>
              <a:t>Edit title, Georgia Bold</a:t>
            </a:r>
          </a:p>
        </p:txBody>
      </p:sp>
      <p:sp>
        <p:nvSpPr>
          <p:cNvPr id="32" name="Text Placeholder 9">
            <a:extLst>
              <a:ext uri="{FF2B5EF4-FFF2-40B4-BE49-F238E27FC236}">
                <a16:creationId xmlns:a16="http://schemas.microsoft.com/office/drawing/2014/main" id="{2C4EC89E-E6B5-4410-AC12-411B918ECAC9}"/>
              </a:ext>
            </a:extLst>
          </p:cNvPr>
          <p:cNvSpPr>
            <a:spLocks noGrp="1"/>
          </p:cNvSpPr>
          <p:nvPr>
            <p:ph type="body" sz="quarter" idx="31" hasCustomPrompt="1"/>
          </p:nvPr>
        </p:nvSpPr>
        <p:spPr>
          <a:xfrm>
            <a:off x="9926296" y="3963496"/>
            <a:ext cx="1682138" cy="354711"/>
          </a:xfrm>
        </p:spPr>
        <p:txBody>
          <a:bodyPr/>
          <a:lstStyle>
            <a:lvl1pPr marL="0" indent="0" algn="ctr">
              <a:spcAft>
                <a:spcPts val="0"/>
              </a:spcAft>
              <a:buNone/>
              <a:defRPr sz="1000" b="0">
                <a:solidFill>
                  <a:schemeClr val="tx1"/>
                </a:solidFill>
                <a:latin typeface="+mn-lt"/>
              </a:defRPr>
            </a:lvl1pPr>
          </a:lstStyle>
          <a:p>
            <a:pPr lvl="0"/>
            <a:r>
              <a:rPr lang="en-US" dirty="0"/>
              <a:t>Edit info line 1, Calibri Regular</a:t>
            </a:r>
            <a:br>
              <a:rPr lang="en-US" dirty="0"/>
            </a:br>
            <a:r>
              <a:rPr lang="en-US" dirty="0"/>
              <a:t>Edit info line 2, Calibri Italic</a:t>
            </a:r>
          </a:p>
        </p:txBody>
      </p:sp>
      <p:sp>
        <p:nvSpPr>
          <p:cNvPr id="33" name="Text Placeholder 10">
            <a:extLst>
              <a:ext uri="{FF2B5EF4-FFF2-40B4-BE49-F238E27FC236}">
                <a16:creationId xmlns:a16="http://schemas.microsoft.com/office/drawing/2014/main" id="{49FD93F0-B110-4F65-A152-206996A1F016}"/>
              </a:ext>
            </a:extLst>
          </p:cNvPr>
          <p:cNvSpPr>
            <a:spLocks noGrp="1"/>
          </p:cNvSpPr>
          <p:nvPr>
            <p:ph type="body" sz="quarter" idx="32" hasCustomPrompt="1"/>
          </p:nvPr>
        </p:nvSpPr>
        <p:spPr>
          <a:xfrm>
            <a:off x="571641" y="2043303"/>
            <a:ext cx="1682496" cy="1517904"/>
          </a:xfrm>
        </p:spPr>
        <p:txBody>
          <a:bodyPr/>
          <a:lstStyle>
            <a:lvl1pPr marL="0" indent="0">
              <a:buNone/>
              <a:defRPr/>
            </a:lvl1pPr>
          </a:lstStyle>
          <a:p>
            <a:pPr lvl="0"/>
            <a:r>
              <a:rPr lang="en-US" dirty="0"/>
              <a:t> </a:t>
            </a:r>
          </a:p>
        </p:txBody>
      </p:sp>
      <p:sp>
        <p:nvSpPr>
          <p:cNvPr id="34" name="Picture Placeholder 15">
            <a:extLst>
              <a:ext uri="{FF2B5EF4-FFF2-40B4-BE49-F238E27FC236}">
                <a16:creationId xmlns:a16="http://schemas.microsoft.com/office/drawing/2014/main" id="{7D35E695-B251-4999-BECC-8037D30C18C1}"/>
              </a:ext>
            </a:extLst>
          </p:cNvPr>
          <p:cNvSpPr>
            <a:spLocks noGrp="1"/>
          </p:cNvSpPr>
          <p:nvPr>
            <p:ph type="pic" sz="quarter" idx="12" hasCustomPrompt="1"/>
          </p:nvPr>
        </p:nvSpPr>
        <p:spPr>
          <a:xfrm>
            <a:off x="864249" y="2253615"/>
            <a:ext cx="1097280" cy="1097280"/>
          </a:xfrm>
        </p:spPr>
        <p:txBody>
          <a:bodyPr lIns="0" tIns="0" rIns="0"/>
          <a:lstStyle>
            <a:lvl1pPr marL="0" indent="0" algn="ctr">
              <a:lnSpc>
                <a:spcPct val="100000"/>
              </a:lnSpc>
              <a:spcAft>
                <a:spcPts val="0"/>
              </a:spcAft>
              <a:buNone/>
              <a:defRPr sz="1300" b="1" kern="400" cap="all" baseline="0">
                <a:solidFill>
                  <a:srgbClr val="FF289F"/>
                </a:solidFill>
                <a:latin typeface="Calibri" panose="020F0502020204030204" pitchFamily="34" charset="0"/>
                <a:cs typeface="Calibri" panose="020F0502020204030204" pitchFamily="34" charset="0"/>
              </a:defRPr>
            </a:lvl1pPr>
          </a:lstStyle>
          <a:p>
            <a:r>
              <a:rPr lang="en-US" dirty="0"/>
              <a:t>Click icon to </a:t>
            </a:r>
            <a:br>
              <a:rPr lang="en-US" dirty="0"/>
            </a:br>
            <a:r>
              <a:rPr lang="en-US" dirty="0"/>
              <a:t>insert ICON</a:t>
            </a:r>
          </a:p>
        </p:txBody>
      </p:sp>
      <p:sp>
        <p:nvSpPr>
          <p:cNvPr id="35" name="Text Placeholder 10">
            <a:extLst>
              <a:ext uri="{FF2B5EF4-FFF2-40B4-BE49-F238E27FC236}">
                <a16:creationId xmlns:a16="http://schemas.microsoft.com/office/drawing/2014/main" id="{BEF02564-5D82-4B6F-B882-6E57FF1DF8ED}"/>
              </a:ext>
            </a:extLst>
          </p:cNvPr>
          <p:cNvSpPr>
            <a:spLocks noGrp="1"/>
          </p:cNvSpPr>
          <p:nvPr>
            <p:ph type="body" sz="quarter" idx="33" hasCustomPrompt="1"/>
          </p:nvPr>
        </p:nvSpPr>
        <p:spPr>
          <a:xfrm>
            <a:off x="2442536" y="2043303"/>
            <a:ext cx="1682496" cy="1517904"/>
          </a:xfrm>
        </p:spPr>
        <p:txBody>
          <a:bodyPr/>
          <a:lstStyle>
            <a:lvl1pPr marL="0" indent="0">
              <a:buNone/>
              <a:defRPr/>
            </a:lvl1pPr>
          </a:lstStyle>
          <a:p>
            <a:pPr lvl="0"/>
            <a:r>
              <a:rPr lang="en-US" dirty="0"/>
              <a:t> </a:t>
            </a:r>
          </a:p>
        </p:txBody>
      </p:sp>
      <p:sp>
        <p:nvSpPr>
          <p:cNvPr id="36" name="Picture Placeholder 15">
            <a:extLst>
              <a:ext uri="{FF2B5EF4-FFF2-40B4-BE49-F238E27FC236}">
                <a16:creationId xmlns:a16="http://schemas.microsoft.com/office/drawing/2014/main" id="{EB805D6F-BE1D-4C95-B69A-75C49595DC4D}"/>
              </a:ext>
            </a:extLst>
          </p:cNvPr>
          <p:cNvSpPr>
            <a:spLocks noGrp="1"/>
          </p:cNvSpPr>
          <p:nvPr>
            <p:ph type="pic" sz="quarter" idx="34" hasCustomPrompt="1"/>
          </p:nvPr>
        </p:nvSpPr>
        <p:spPr>
          <a:xfrm>
            <a:off x="2735144" y="2253615"/>
            <a:ext cx="1097280" cy="1097280"/>
          </a:xfrm>
        </p:spPr>
        <p:txBody>
          <a:bodyPr lIns="0" tIns="0" rIns="0"/>
          <a:lstStyle>
            <a:lvl1pPr marL="0" indent="0" algn="ctr">
              <a:lnSpc>
                <a:spcPct val="100000"/>
              </a:lnSpc>
              <a:spcAft>
                <a:spcPts val="0"/>
              </a:spcAft>
              <a:buNone/>
              <a:defRPr sz="1300" b="1" kern="400" cap="all" baseline="0">
                <a:solidFill>
                  <a:srgbClr val="FF289F"/>
                </a:solidFill>
                <a:latin typeface="Calibri" panose="020F0502020204030204" pitchFamily="34" charset="0"/>
                <a:cs typeface="Calibri" panose="020F0502020204030204" pitchFamily="34" charset="0"/>
              </a:defRPr>
            </a:lvl1pPr>
          </a:lstStyle>
          <a:p>
            <a:r>
              <a:rPr lang="en-US" dirty="0"/>
              <a:t>Click icon to </a:t>
            </a:r>
            <a:br>
              <a:rPr lang="en-US" dirty="0"/>
            </a:br>
            <a:r>
              <a:rPr lang="en-US" dirty="0"/>
              <a:t>insert ICON</a:t>
            </a:r>
          </a:p>
        </p:txBody>
      </p:sp>
      <p:sp>
        <p:nvSpPr>
          <p:cNvPr id="37" name="Text Placeholder 10">
            <a:extLst>
              <a:ext uri="{FF2B5EF4-FFF2-40B4-BE49-F238E27FC236}">
                <a16:creationId xmlns:a16="http://schemas.microsoft.com/office/drawing/2014/main" id="{8F4CA7B1-7B72-405E-A5B8-2D6D5EBCA909}"/>
              </a:ext>
            </a:extLst>
          </p:cNvPr>
          <p:cNvSpPr>
            <a:spLocks noGrp="1"/>
          </p:cNvSpPr>
          <p:nvPr>
            <p:ph type="body" sz="quarter" idx="35" hasCustomPrompt="1"/>
          </p:nvPr>
        </p:nvSpPr>
        <p:spPr>
          <a:xfrm>
            <a:off x="4313431" y="2043303"/>
            <a:ext cx="1682496" cy="1517904"/>
          </a:xfrm>
        </p:spPr>
        <p:txBody>
          <a:bodyPr/>
          <a:lstStyle>
            <a:lvl1pPr marL="0" indent="0">
              <a:buNone/>
              <a:defRPr/>
            </a:lvl1pPr>
          </a:lstStyle>
          <a:p>
            <a:pPr lvl="0"/>
            <a:r>
              <a:rPr lang="en-US" dirty="0"/>
              <a:t> </a:t>
            </a:r>
          </a:p>
        </p:txBody>
      </p:sp>
      <p:sp>
        <p:nvSpPr>
          <p:cNvPr id="38" name="Picture Placeholder 15">
            <a:extLst>
              <a:ext uri="{FF2B5EF4-FFF2-40B4-BE49-F238E27FC236}">
                <a16:creationId xmlns:a16="http://schemas.microsoft.com/office/drawing/2014/main" id="{EA444C43-D1B8-4755-853A-526EEC413CFB}"/>
              </a:ext>
            </a:extLst>
          </p:cNvPr>
          <p:cNvSpPr>
            <a:spLocks noGrp="1"/>
          </p:cNvSpPr>
          <p:nvPr>
            <p:ph type="pic" sz="quarter" idx="36" hasCustomPrompt="1"/>
          </p:nvPr>
        </p:nvSpPr>
        <p:spPr>
          <a:xfrm>
            <a:off x="4606039" y="2253615"/>
            <a:ext cx="1097280" cy="1097280"/>
          </a:xfrm>
        </p:spPr>
        <p:txBody>
          <a:bodyPr lIns="0" tIns="0" rIns="0"/>
          <a:lstStyle>
            <a:lvl1pPr marL="0" indent="0" algn="ctr">
              <a:lnSpc>
                <a:spcPct val="100000"/>
              </a:lnSpc>
              <a:spcAft>
                <a:spcPts val="0"/>
              </a:spcAft>
              <a:buNone/>
              <a:defRPr sz="1300" b="1" kern="400" cap="all" baseline="0">
                <a:solidFill>
                  <a:srgbClr val="FF289F"/>
                </a:solidFill>
                <a:latin typeface="Calibri" panose="020F0502020204030204" pitchFamily="34" charset="0"/>
                <a:cs typeface="Calibri" panose="020F0502020204030204" pitchFamily="34" charset="0"/>
              </a:defRPr>
            </a:lvl1pPr>
          </a:lstStyle>
          <a:p>
            <a:r>
              <a:rPr lang="en-US" dirty="0"/>
              <a:t>Click icon to </a:t>
            </a:r>
            <a:br>
              <a:rPr lang="en-US" dirty="0"/>
            </a:br>
            <a:r>
              <a:rPr lang="en-US" dirty="0"/>
              <a:t>insert ICON</a:t>
            </a:r>
          </a:p>
        </p:txBody>
      </p:sp>
      <p:sp>
        <p:nvSpPr>
          <p:cNvPr id="39" name="Text Placeholder 10">
            <a:extLst>
              <a:ext uri="{FF2B5EF4-FFF2-40B4-BE49-F238E27FC236}">
                <a16:creationId xmlns:a16="http://schemas.microsoft.com/office/drawing/2014/main" id="{807D8C76-8ABC-48F2-80B4-7EDB0A08F455}"/>
              </a:ext>
            </a:extLst>
          </p:cNvPr>
          <p:cNvSpPr>
            <a:spLocks noGrp="1"/>
          </p:cNvSpPr>
          <p:nvPr>
            <p:ph type="body" sz="quarter" idx="37" hasCustomPrompt="1"/>
          </p:nvPr>
        </p:nvSpPr>
        <p:spPr>
          <a:xfrm>
            <a:off x="6184326" y="2043303"/>
            <a:ext cx="1682496" cy="1517904"/>
          </a:xfrm>
        </p:spPr>
        <p:txBody>
          <a:bodyPr/>
          <a:lstStyle>
            <a:lvl1pPr marL="0" indent="0">
              <a:buNone/>
              <a:defRPr/>
            </a:lvl1pPr>
          </a:lstStyle>
          <a:p>
            <a:pPr lvl="0"/>
            <a:r>
              <a:rPr lang="en-US" dirty="0"/>
              <a:t> </a:t>
            </a:r>
          </a:p>
        </p:txBody>
      </p:sp>
      <p:sp>
        <p:nvSpPr>
          <p:cNvPr id="40" name="Picture Placeholder 15">
            <a:extLst>
              <a:ext uri="{FF2B5EF4-FFF2-40B4-BE49-F238E27FC236}">
                <a16:creationId xmlns:a16="http://schemas.microsoft.com/office/drawing/2014/main" id="{F8D5AD3D-C84F-4DF2-9FAC-9C14DAA636EE}"/>
              </a:ext>
            </a:extLst>
          </p:cNvPr>
          <p:cNvSpPr>
            <a:spLocks noGrp="1"/>
          </p:cNvSpPr>
          <p:nvPr>
            <p:ph type="pic" sz="quarter" idx="38" hasCustomPrompt="1"/>
          </p:nvPr>
        </p:nvSpPr>
        <p:spPr>
          <a:xfrm>
            <a:off x="6476934" y="2253615"/>
            <a:ext cx="1097280" cy="1097280"/>
          </a:xfrm>
        </p:spPr>
        <p:txBody>
          <a:bodyPr lIns="0" tIns="0" rIns="0"/>
          <a:lstStyle>
            <a:lvl1pPr marL="0" indent="0" algn="ctr">
              <a:lnSpc>
                <a:spcPct val="100000"/>
              </a:lnSpc>
              <a:spcAft>
                <a:spcPts val="0"/>
              </a:spcAft>
              <a:buNone/>
              <a:defRPr sz="1300" b="1" kern="400" cap="all" baseline="0">
                <a:solidFill>
                  <a:srgbClr val="FF289F"/>
                </a:solidFill>
                <a:latin typeface="Calibri" panose="020F0502020204030204" pitchFamily="34" charset="0"/>
                <a:cs typeface="Calibri" panose="020F0502020204030204" pitchFamily="34" charset="0"/>
              </a:defRPr>
            </a:lvl1pPr>
          </a:lstStyle>
          <a:p>
            <a:r>
              <a:rPr lang="en-US" dirty="0"/>
              <a:t>Click icon to </a:t>
            </a:r>
            <a:br>
              <a:rPr lang="en-US" dirty="0"/>
            </a:br>
            <a:r>
              <a:rPr lang="en-US" dirty="0"/>
              <a:t>insert ICON</a:t>
            </a:r>
          </a:p>
        </p:txBody>
      </p:sp>
      <p:sp>
        <p:nvSpPr>
          <p:cNvPr id="41" name="Text Placeholder 10">
            <a:extLst>
              <a:ext uri="{FF2B5EF4-FFF2-40B4-BE49-F238E27FC236}">
                <a16:creationId xmlns:a16="http://schemas.microsoft.com/office/drawing/2014/main" id="{D72444EE-CB87-4BE7-AEBD-AE79B5A551AF}"/>
              </a:ext>
            </a:extLst>
          </p:cNvPr>
          <p:cNvSpPr>
            <a:spLocks noGrp="1"/>
          </p:cNvSpPr>
          <p:nvPr>
            <p:ph type="body" sz="quarter" idx="39" hasCustomPrompt="1"/>
          </p:nvPr>
        </p:nvSpPr>
        <p:spPr>
          <a:xfrm>
            <a:off x="8055221" y="2043303"/>
            <a:ext cx="1682496" cy="1517904"/>
          </a:xfrm>
        </p:spPr>
        <p:txBody>
          <a:bodyPr/>
          <a:lstStyle>
            <a:lvl1pPr marL="0" indent="0">
              <a:buNone/>
              <a:defRPr/>
            </a:lvl1pPr>
          </a:lstStyle>
          <a:p>
            <a:pPr lvl="0"/>
            <a:r>
              <a:rPr lang="en-US" dirty="0"/>
              <a:t> </a:t>
            </a:r>
          </a:p>
        </p:txBody>
      </p:sp>
      <p:sp>
        <p:nvSpPr>
          <p:cNvPr id="42" name="Picture Placeholder 15">
            <a:extLst>
              <a:ext uri="{FF2B5EF4-FFF2-40B4-BE49-F238E27FC236}">
                <a16:creationId xmlns:a16="http://schemas.microsoft.com/office/drawing/2014/main" id="{174A4042-9F58-4F25-B1F2-B00635C9F0FA}"/>
              </a:ext>
            </a:extLst>
          </p:cNvPr>
          <p:cNvSpPr>
            <a:spLocks noGrp="1"/>
          </p:cNvSpPr>
          <p:nvPr>
            <p:ph type="pic" sz="quarter" idx="40" hasCustomPrompt="1"/>
          </p:nvPr>
        </p:nvSpPr>
        <p:spPr>
          <a:xfrm>
            <a:off x="8347829" y="2253615"/>
            <a:ext cx="1097280" cy="1097280"/>
          </a:xfrm>
        </p:spPr>
        <p:txBody>
          <a:bodyPr lIns="0" tIns="0" rIns="0"/>
          <a:lstStyle>
            <a:lvl1pPr marL="0" indent="0" algn="ctr">
              <a:lnSpc>
                <a:spcPct val="100000"/>
              </a:lnSpc>
              <a:spcAft>
                <a:spcPts val="0"/>
              </a:spcAft>
              <a:buNone/>
              <a:defRPr sz="1300" b="1" kern="400" cap="all" baseline="0">
                <a:solidFill>
                  <a:srgbClr val="FF289F"/>
                </a:solidFill>
                <a:latin typeface="Calibri" panose="020F0502020204030204" pitchFamily="34" charset="0"/>
                <a:cs typeface="Calibri" panose="020F0502020204030204" pitchFamily="34" charset="0"/>
              </a:defRPr>
            </a:lvl1pPr>
          </a:lstStyle>
          <a:p>
            <a:r>
              <a:rPr lang="en-US" dirty="0"/>
              <a:t>Click icon to </a:t>
            </a:r>
            <a:br>
              <a:rPr lang="en-US" dirty="0"/>
            </a:br>
            <a:r>
              <a:rPr lang="en-US" dirty="0"/>
              <a:t>insert ICON</a:t>
            </a:r>
          </a:p>
        </p:txBody>
      </p:sp>
      <p:sp>
        <p:nvSpPr>
          <p:cNvPr id="43" name="Text Placeholder 10">
            <a:extLst>
              <a:ext uri="{FF2B5EF4-FFF2-40B4-BE49-F238E27FC236}">
                <a16:creationId xmlns:a16="http://schemas.microsoft.com/office/drawing/2014/main" id="{F516A81F-A25C-4EEB-8B39-AEF53576B183}"/>
              </a:ext>
            </a:extLst>
          </p:cNvPr>
          <p:cNvSpPr>
            <a:spLocks noGrp="1"/>
          </p:cNvSpPr>
          <p:nvPr>
            <p:ph type="body" sz="quarter" idx="41" hasCustomPrompt="1"/>
          </p:nvPr>
        </p:nvSpPr>
        <p:spPr>
          <a:xfrm>
            <a:off x="9926117" y="2043303"/>
            <a:ext cx="1682496" cy="1517904"/>
          </a:xfrm>
        </p:spPr>
        <p:txBody>
          <a:bodyPr/>
          <a:lstStyle>
            <a:lvl1pPr marL="0" indent="0">
              <a:buNone/>
              <a:defRPr/>
            </a:lvl1pPr>
          </a:lstStyle>
          <a:p>
            <a:pPr lvl="0"/>
            <a:r>
              <a:rPr lang="en-US" dirty="0"/>
              <a:t> </a:t>
            </a:r>
          </a:p>
        </p:txBody>
      </p:sp>
      <p:sp>
        <p:nvSpPr>
          <p:cNvPr id="44" name="Picture Placeholder 15">
            <a:extLst>
              <a:ext uri="{FF2B5EF4-FFF2-40B4-BE49-F238E27FC236}">
                <a16:creationId xmlns:a16="http://schemas.microsoft.com/office/drawing/2014/main" id="{BBAF5BE9-535D-4006-BA78-57ED22430F83}"/>
              </a:ext>
            </a:extLst>
          </p:cNvPr>
          <p:cNvSpPr>
            <a:spLocks noGrp="1"/>
          </p:cNvSpPr>
          <p:nvPr>
            <p:ph type="pic" sz="quarter" idx="42" hasCustomPrompt="1"/>
          </p:nvPr>
        </p:nvSpPr>
        <p:spPr>
          <a:xfrm>
            <a:off x="10218725" y="2253615"/>
            <a:ext cx="1097280" cy="1097280"/>
          </a:xfrm>
        </p:spPr>
        <p:txBody>
          <a:bodyPr lIns="0" tIns="0" rIns="0"/>
          <a:lstStyle>
            <a:lvl1pPr marL="0" indent="0" algn="ctr">
              <a:lnSpc>
                <a:spcPct val="100000"/>
              </a:lnSpc>
              <a:spcAft>
                <a:spcPts val="0"/>
              </a:spcAft>
              <a:buNone/>
              <a:defRPr sz="1300" b="1" kern="400" cap="all" baseline="0">
                <a:solidFill>
                  <a:srgbClr val="FF289F"/>
                </a:solidFill>
                <a:latin typeface="Calibri" panose="020F0502020204030204" pitchFamily="34" charset="0"/>
                <a:cs typeface="Calibri" panose="020F0502020204030204" pitchFamily="34" charset="0"/>
              </a:defRPr>
            </a:lvl1pPr>
          </a:lstStyle>
          <a:p>
            <a:r>
              <a:rPr lang="en-US" dirty="0"/>
              <a:t>Click icon to </a:t>
            </a:r>
            <a:br>
              <a:rPr lang="en-US" dirty="0"/>
            </a:br>
            <a:r>
              <a:rPr lang="en-US" dirty="0"/>
              <a:t>insert ICON</a:t>
            </a:r>
          </a:p>
        </p:txBody>
      </p:sp>
    </p:spTree>
    <p:extLst>
      <p:ext uri="{BB962C8B-B14F-4D97-AF65-F5344CB8AC3E}">
        <p14:creationId xmlns:p14="http://schemas.microsoft.com/office/powerpoint/2010/main" val="1256275848"/>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Row of 6 Icons - Red/Burgund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39281A-2BCE-4D6B-A00B-5DA2B4685D92}"/>
              </a:ext>
            </a:extLst>
          </p:cNvPr>
          <p:cNvSpPr>
            <a:spLocks noGrp="1"/>
          </p:cNvSpPr>
          <p:nvPr>
            <p:ph type="title" hasCustomPrompt="1"/>
          </p:nvPr>
        </p:nvSpPr>
        <p:spPr/>
        <p:txBody>
          <a:bodyPr/>
          <a:lstStyle>
            <a:lvl1pPr>
              <a:defRPr/>
            </a:lvl1pPr>
          </a:lstStyle>
          <a:p>
            <a:r>
              <a:rPr lang="en-US" dirty="0"/>
              <a:t>Click to enter title</a:t>
            </a:r>
          </a:p>
        </p:txBody>
      </p:sp>
      <p:sp>
        <p:nvSpPr>
          <p:cNvPr id="5" name="Text Placeholder 4">
            <a:extLst>
              <a:ext uri="{FF2B5EF4-FFF2-40B4-BE49-F238E27FC236}">
                <a16:creationId xmlns:a16="http://schemas.microsoft.com/office/drawing/2014/main" id="{664AB181-634A-49C4-9E92-2346D7A156F4}"/>
              </a:ext>
            </a:extLst>
          </p:cNvPr>
          <p:cNvSpPr>
            <a:spLocks noGrp="1"/>
          </p:cNvSpPr>
          <p:nvPr>
            <p:ph type="body" sz="quarter" idx="10" hasCustomPrompt="1"/>
          </p:nvPr>
        </p:nvSpPr>
        <p:spPr>
          <a:xfrm>
            <a:off x="571805" y="1097280"/>
            <a:ext cx="11036808" cy="274320"/>
          </a:xfrm>
        </p:spPr>
        <p:txBody>
          <a:bodyPr/>
          <a:lstStyle>
            <a:lvl1pPr marL="0" indent="0">
              <a:spcAft>
                <a:spcPts val="0"/>
              </a:spcAft>
              <a:buNone/>
              <a:defRPr b="1">
                <a:latin typeface="Georgia" panose="02040502050405020303" pitchFamily="18" charset="0"/>
              </a:defRPr>
            </a:lvl1pPr>
          </a:lstStyle>
          <a:p>
            <a:pPr lvl="0"/>
            <a:r>
              <a:rPr lang="en-US" dirty="0"/>
              <a:t>Click to enter subtitle</a:t>
            </a:r>
          </a:p>
        </p:txBody>
      </p:sp>
      <p:sp>
        <p:nvSpPr>
          <p:cNvPr id="10" name="Text Placeholder 9">
            <a:extLst>
              <a:ext uri="{FF2B5EF4-FFF2-40B4-BE49-F238E27FC236}">
                <a16:creationId xmlns:a16="http://schemas.microsoft.com/office/drawing/2014/main" id="{71C8065A-9BA7-499C-8A6B-9197CBE40C7D}"/>
              </a:ext>
            </a:extLst>
          </p:cNvPr>
          <p:cNvSpPr>
            <a:spLocks noGrp="1"/>
          </p:cNvSpPr>
          <p:nvPr>
            <p:ph type="body" sz="quarter" idx="15" hasCustomPrompt="1"/>
          </p:nvPr>
        </p:nvSpPr>
        <p:spPr>
          <a:xfrm>
            <a:off x="571641" y="3766185"/>
            <a:ext cx="1682138" cy="182880"/>
          </a:xfrm>
        </p:spPr>
        <p:txBody>
          <a:bodyPr/>
          <a:lstStyle>
            <a:lvl1pPr marL="0" indent="0" algn="ctr">
              <a:spcAft>
                <a:spcPts val="0"/>
              </a:spcAft>
              <a:buNone/>
              <a:defRPr sz="1000" b="1">
                <a:solidFill>
                  <a:schemeClr val="accent1"/>
                </a:solidFill>
                <a:latin typeface="Georgia" panose="02040502050405020303" pitchFamily="18" charset="0"/>
              </a:defRPr>
            </a:lvl1pPr>
          </a:lstStyle>
          <a:p>
            <a:pPr lvl="0"/>
            <a:r>
              <a:rPr lang="en-US" dirty="0"/>
              <a:t>Edit title, Georgia Bold</a:t>
            </a:r>
          </a:p>
        </p:txBody>
      </p:sp>
      <p:sp>
        <p:nvSpPr>
          <p:cNvPr id="11" name="Text Placeholder 9">
            <a:extLst>
              <a:ext uri="{FF2B5EF4-FFF2-40B4-BE49-F238E27FC236}">
                <a16:creationId xmlns:a16="http://schemas.microsoft.com/office/drawing/2014/main" id="{08BD86BA-1E5F-41C0-9D71-7FE80C7632BC}"/>
              </a:ext>
            </a:extLst>
          </p:cNvPr>
          <p:cNvSpPr>
            <a:spLocks noGrp="1"/>
          </p:cNvSpPr>
          <p:nvPr>
            <p:ph type="body" sz="quarter" idx="16" hasCustomPrompt="1"/>
          </p:nvPr>
        </p:nvSpPr>
        <p:spPr>
          <a:xfrm>
            <a:off x="571641" y="3963496"/>
            <a:ext cx="1682138" cy="354711"/>
          </a:xfrm>
        </p:spPr>
        <p:txBody>
          <a:bodyPr/>
          <a:lstStyle>
            <a:lvl1pPr marL="0" indent="0" algn="ctr">
              <a:spcAft>
                <a:spcPts val="0"/>
              </a:spcAft>
              <a:buNone/>
              <a:defRPr sz="1000" b="0">
                <a:solidFill>
                  <a:schemeClr val="tx1"/>
                </a:solidFill>
                <a:latin typeface="+mn-lt"/>
              </a:defRPr>
            </a:lvl1pPr>
          </a:lstStyle>
          <a:p>
            <a:pPr lvl="0"/>
            <a:r>
              <a:rPr lang="en-US" dirty="0"/>
              <a:t>Edit info line 1, Calibri Regular</a:t>
            </a:r>
            <a:br>
              <a:rPr lang="en-US" dirty="0"/>
            </a:br>
            <a:r>
              <a:rPr lang="en-US" dirty="0"/>
              <a:t>Edit info line 2, Calibri Italic</a:t>
            </a:r>
          </a:p>
        </p:txBody>
      </p:sp>
      <p:sp>
        <p:nvSpPr>
          <p:cNvPr id="19" name="Text Placeholder 9">
            <a:extLst>
              <a:ext uri="{FF2B5EF4-FFF2-40B4-BE49-F238E27FC236}">
                <a16:creationId xmlns:a16="http://schemas.microsoft.com/office/drawing/2014/main" id="{5F3C667F-DC44-40DD-A863-922EDE54B33A}"/>
              </a:ext>
            </a:extLst>
          </p:cNvPr>
          <p:cNvSpPr>
            <a:spLocks noGrp="1"/>
          </p:cNvSpPr>
          <p:nvPr>
            <p:ph type="body" sz="quarter" idx="18" hasCustomPrompt="1"/>
          </p:nvPr>
        </p:nvSpPr>
        <p:spPr>
          <a:xfrm>
            <a:off x="2442608" y="3766185"/>
            <a:ext cx="1682138" cy="182880"/>
          </a:xfrm>
        </p:spPr>
        <p:txBody>
          <a:bodyPr/>
          <a:lstStyle>
            <a:lvl1pPr marL="0" indent="0" algn="ctr">
              <a:spcAft>
                <a:spcPts val="0"/>
              </a:spcAft>
              <a:buNone/>
              <a:defRPr sz="1000" b="1">
                <a:solidFill>
                  <a:schemeClr val="accent1"/>
                </a:solidFill>
                <a:latin typeface="Georgia" panose="02040502050405020303" pitchFamily="18" charset="0"/>
              </a:defRPr>
            </a:lvl1pPr>
          </a:lstStyle>
          <a:p>
            <a:pPr lvl="0"/>
            <a:r>
              <a:rPr lang="en-US" dirty="0"/>
              <a:t>Edit title, Georgia Bold</a:t>
            </a:r>
          </a:p>
        </p:txBody>
      </p:sp>
      <p:sp>
        <p:nvSpPr>
          <p:cNvPr id="20" name="Text Placeholder 9">
            <a:extLst>
              <a:ext uri="{FF2B5EF4-FFF2-40B4-BE49-F238E27FC236}">
                <a16:creationId xmlns:a16="http://schemas.microsoft.com/office/drawing/2014/main" id="{595D40A1-0976-428F-A540-90B5BB180879}"/>
              </a:ext>
            </a:extLst>
          </p:cNvPr>
          <p:cNvSpPr>
            <a:spLocks noGrp="1"/>
          </p:cNvSpPr>
          <p:nvPr>
            <p:ph type="body" sz="quarter" idx="19" hasCustomPrompt="1"/>
          </p:nvPr>
        </p:nvSpPr>
        <p:spPr>
          <a:xfrm>
            <a:off x="2442608" y="3963496"/>
            <a:ext cx="1682138" cy="354711"/>
          </a:xfrm>
        </p:spPr>
        <p:txBody>
          <a:bodyPr/>
          <a:lstStyle>
            <a:lvl1pPr marL="0" indent="0" algn="ctr">
              <a:spcAft>
                <a:spcPts val="0"/>
              </a:spcAft>
              <a:buNone/>
              <a:defRPr sz="1000" b="0">
                <a:solidFill>
                  <a:schemeClr val="tx1"/>
                </a:solidFill>
                <a:latin typeface="+mn-lt"/>
              </a:defRPr>
            </a:lvl1pPr>
          </a:lstStyle>
          <a:p>
            <a:pPr lvl="0"/>
            <a:r>
              <a:rPr lang="en-US" dirty="0"/>
              <a:t>Edit info line 1, Calibri Regular</a:t>
            </a:r>
            <a:br>
              <a:rPr lang="en-US" dirty="0"/>
            </a:br>
            <a:r>
              <a:rPr lang="en-US" dirty="0"/>
              <a:t>Edit info line 2, Calibri Italic</a:t>
            </a:r>
          </a:p>
        </p:txBody>
      </p:sp>
      <p:sp>
        <p:nvSpPr>
          <p:cNvPr id="22" name="Text Placeholder 9">
            <a:extLst>
              <a:ext uri="{FF2B5EF4-FFF2-40B4-BE49-F238E27FC236}">
                <a16:creationId xmlns:a16="http://schemas.microsoft.com/office/drawing/2014/main" id="{E97C84F0-DAA8-4DF0-AAB8-5DA54038EE1B}"/>
              </a:ext>
            </a:extLst>
          </p:cNvPr>
          <p:cNvSpPr>
            <a:spLocks noGrp="1"/>
          </p:cNvSpPr>
          <p:nvPr>
            <p:ph type="body" sz="quarter" idx="21" hasCustomPrompt="1"/>
          </p:nvPr>
        </p:nvSpPr>
        <p:spPr>
          <a:xfrm>
            <a:off x="4313575" y="3766185"/>
            <a:ext cx="1682138" cy="182880"/>
          </a:xfrm>
        </p:spPr>
        <p:txBody>
          <a:bodyPr/>
          <a:lstStyle>
            <a:lvl1pPr marL="0" indent="0" algn="ctr">
              <a:spcAft>
                <a:spcPts val="0"/>
              </a:spcAft>
              <a:buNone/>
              <a:defRPr sz="1000" b="1">
                <a:solidFill>
                  <a:schemeClr val="accent1"/>
                </a:solidFill>
                <a:latin typeface="Georgia" panose="02040502050405020303" pitchFamily="18" charset="0"/>
              </a:defRPr>
            </a:lvl1pPr>
          </a:lstStyle>
          <a:p>
            <a:pPr lvl="0"/>
            <a:r>
              <a:rPr lang="en-US" dirty="0"/>
              <a:t>Edit title, Georgia Bold</a:t>
            </a:r>
          </a:p>
        </p:txBody>
      </p:sp>
      <p:sp>
        <p:nvSpPr>
          <p:cNvPr id="23" name="Text Placeholder 9">
            <a:extLst>
              <a:ext uri="{FF2B5EF4-FFF2-40B4-BE49-F238E27FC236}">
                <a16:creationId xmlns:a16="http://schemas.microsoft.com/office/drawing/2014/main" id="{46E7466F-F483-4467-B72F-104331AA3DF5}"/>
              </a:ext>
            </a:extLst>
          </p:cNvPr>
          <p:cNvSpPr>
            <a:spLocks noGrp="1"/>
          </p:cNvSpPr>
          <p:nvPr>
            <p:ph type="body" sz="quarter" idx="22" hasCustomPrompt="1"/>
          </p:nvPr>
        </p:nvSpPr>
        <p:spPr>
          <a:xfrm>
            <a:off x="4313575" y="3963496"/>
            <a:ext cx="1682138" cy="354711"/>
          </a:xfrm>
        </p:spPr>
        <p:txBody>
          <a:bodyPr/>
          <a:lstStyle>
            <a:lvl1pPr marL="0" indent="0" algn="ctr">
              <a:spcAft>
                <a:spcPts val="0"/>
              </a:spcAft>
              <a:buNone/>
              <a:defRPr sz="1000" b="0">
                <a:solidFill>
                  <a:schemeClr val="tx1"/>
                </a:solidFill>
                <a:latin typeface="+mn-lt"/>
              </a:defRPr>
            </a:lvl1pPr>
          </a:lstStyle>
          <a:p>
            <a:pPr lvl="0"/>
            <a:r>
              <a:rPr lang="en-US" dirty="0"/>
              <a:t>Edit info line 1, Calibri Regular</a:t>
            </a:r>
            <a:br>
              <a:rPr lang="en-US" dirty="0"/>
            </a:br>
            <a:r>
              <a:rPr lang="en-US" dirty="0"/>
              <a:t>Edit info line 2, Calibri Italic</a:t>
            </a:r>
          </a:p>
        </p:txBody>
      </p:sp>
      <p:sp>
        <p:nvSpPr>
          <p:cNvPr id="25" name="Text Placeholder 9">
            <a:extLst>
              <a:ext uri="{FF2B5EF4-FFF2-40B4-BE49-F238E27FC236}">
                <a16:creationId xmlns:a16="http://schemas.microsoft.com/office/drawing/2014/main" id="{1144D253-82AD-44C2-A696-0B154316936F}"/>
              </a:ext>
            </a:extLst>
          </p:cNvPr>
          <p:cNvSpPr>
            <a:spLocks noGrp="1"/>
          </p:cNvSpPr>
          <p:nvPr>
            <p:ph type="body" sz="quarter" idx="24" hasCustomPrompt="1"/>
          </p:nvPr>
        </p:nvSpPr>
        <p:spPr>
          <a:xfrm>
            <a:off x="6184542" y="3766185"/>
            <a:ext cx="1682138" cy="182880"/>
          </a:xfrm>
        </p:spPr>
        <p:txBody>
          <a:bodyPr/>
          <a:lstStyle>
            <a:lvl1pPr marL="0" indent="0" algn="ctr">
              <a:spcAft>
                <a:spcPts val="0"/>
              </a:spcAft>
              <a:buNone/>
              <a:defRPr sz="1000" b="1">
                <a:solidFill>
                  <a:schemeClr val="accent1"/>
                </a:solidFill>
                <a:latin typeface="Georgia" panose="02040502050405020303" pitchFamily="18" charset="0"/>
              </a:defRPr>
            </a:lvl1pPr>
          </a:lstStyle>
          <a:p>
            <a:pPr lvl="0"/>
            <a:r>
              <a:rPr lang="en-US" dirty="0"/>
              <a:t>Edit title, Georgia Bold</a:t>
            </a:r>
          </a:p>
        </p:txBody>
      </p:sp>
      <p:sp>
        <p:nvSpPr>
          <p:cNvPr id="26" name="Text Placeholder 9">
            <a:extLst>
              <a:ext uri="{FF2B5EF4-FFF2-40B4-BE49-F238E27FC236}">
                <a16:creationId xmlns:a16="http://schemas.microsoft.com/office/drawing/2014/main" id="{F44C0794-8113-42DE-9A99-3EE65A4B7DCD}"/>
              </a:ext>
            </a:extLst>
          </p:cNvPr>
          <p:cNvSpPr>
            <a:spLocks noGrp="1"/>
          </p:cNvSpPr>
          <p:nvPr>
            <p:ph type="body" sz="quarter" idx="25" hasCustomPrompt="1"/>
          </p:nvPr>
        </p:nvSpPr>
        <p:spPr>
          <a:xfrm>
            <a:off x="6184542" y="3963496"/>
            <a:ext cx="1682138" cy="354711"/>
          </a:xfrm>
        </p:spPr>
        <p:txBody>
          <a:bodyPr/>
          <a:lstStyle>
            <a:lvl1pPr marL="0" indent="0" algn="ctr">
              <a:spcAft>
                <a:spcPts val="0"/>
              </a:spcAft>
              <a:buNone/>
              <a:defRPr sz="1000" b="0">
                <a:solidFill>
                  <a:schemeClr val="tx1"/>
                </a:solidFill>
                <a:latin typeface="+mn-lt"/>
              </a:defRPr>
            </a:lvl1pPr>
          </a:lstStyle>
          <a:p>
            <a:pPr lvl="0"/>
            <a:r>
              <a:rPr lang="en-US" dirty="0"/>
              <a:t>Edit info line 1, Calibri Regular</a:t>
            </a:r>
            <a:br>
              <a:rPr lang="en-US" dirty="0"/>
            </a:br>
            <a:r>
              <a:rPr lang="en-US" dirty="0"/>
              <a:t>Edit info line 2, Calibri Italic</a:t>
            </a:r>
          </a:p>
        </p:txBody>
      </p:sp>
      <p:sp>
        <p:nvSpPr>
          <p:cNvPr id="28" name="Text Placeholder 9">
            <a:extLst>
              <a:ext uri="{FF2B5EF4-FFF2-40B4-BE49-F238E27FC236}">
                <a16:creationId xmlns:a16="http://schemas.microsoft.com/office/drawing/2014/main" id="{4DAF16FB-1BFB-4EFC-B2CA-BA21E905AEDD}"/>
              </a:ext>
            </a:extLst>
          </p:cNvPr>
          <p:cNvSpPr>
            <a:spLocks noGrp="1"/>
          </p:cNvSpPr>
          <p:nvPr>
            <p:ph type="body" sz="quarter" idx="27" hasCustomPrompt="1"/>
          </p:nvPr>
        </p:nvSpPr>
        <p:spPr>
          <a:xfrm>
            <a:off x="8055509" y="3766185"/>
            <a:ext cx="1682138" cy="182880"/>
          </a:xfrm>
        </p:spPr>
        <p:txBody>
          <a:bodyPr/>
          <a:lstStyle>
            <a:lvl1pPr marL="0" indent="0" algn="ctr">
              <a:spcAft>
                <a:spcPts val="0"/>
              </a:spcAft>
              <a:buNone/>
              <a:defRPr sz="1000" b="1">
                <a:solidFill>
                  <a:schemeClr val="accent1"/>
                </a:solidFill>
                <a:latin typeface="Georgia" panose="02040502050405020303" pitchFamily="18" charset="0"/>
              </a:defRPr>
            </a:lvl1pPr>
          </a:lstStyle>
          <a:p>
            <a:pPr lvl="0"/>
            <a:r>
              <a:rPr lang="en-US" dirty="0"/>
              <a:t>Edit title, Georgia Bold</a:t>
            </a:r>
          </a:p>
        </p:txBody>
      </p:sp>
      <p:sp>
        <p:nvSpPr>
          <p:cNvPr id="29" name="Text Placeholder 9">
            <a:extLst>
              <a:ext uri="{FF2B5EF4-FFF2-40B4-BE49-F238E27FC236}">
                <a16:creationId xmlns:a16="http://schemas.microsoft.com/office/drawing/2014/main" id="{22D6760F-4FEE-4875-B5B1-72984CC7E8C6}"/>
              </a:ext>
            </a:extLst>
          </p:cNvPr>
          <p:cNvSpPr>
            <a:spLocks noGrp="1"/>
          </p:cNvSpPr>
          <p:nvPr>
            <p:ph type="body" sz="quarter" idx="28" hasCustomPrompt="1"/>
          </p:nvPr>
        </p:nvSpPr>
        <p:spPr>
          <a:xfrm>
            <a:off x="8055509" y="3963496"/>
            <a:ext cx="1682138" cy="354711"/>
          </a:xfrm>
        </p:spPr>
        <p:txBody>
          <a:bodyPr/>
          <a:lstStyle>
            <a:lvl1pPr marL="0" indent="0" algn="ctr">
              <a:spcAft>
                <a:spcPts val="0"/>
              </a:spcAft>
              <a:buNone/>
              <a:defRPr sz="1000" b="0">
                <a:solidFill>
                  <a:schemeClr val="tx1"/>
                </a:solidFill>
                <a:latin typeface="+mn-lt"/>
              </a:defRPr>
            </a:lvl1pPr>
          </a:lstStyle>
          <a:p>
            <a:pPr lvl="0"/>
            <a:r>
              <a:rPr lang="en-US" dirty="0"/>
              <a:t>Edit info line 1, Calibri Regular</a:t>
            </a:r>
            <a:br>
              <a:rPr lang="en-US" dirty="0"/>
            </a:br>
            <a:r>
              <a:rPr lang="en-US" dirty="0"/>
              <a:t>Edit info line 2, Calibri Italic</a:t>
            </a:r>
          </a:p>
        </p:txBody>
      </p:sp>
      <p:sp>
        <p:nvSpPr>
          <p:cNvPr id="31" name="Text Placeholder 9">
            <a:extLst>
              <a:ext uri="{FF2B5EF4-FFF2-40B4-BE49-F238E27FC236}">
                <a16:creationId xmlns:a16="http://schemas.microsoft.com/office/drawing/2014/main" id="{8F8033E0-1E2D-45C2-B68E-EEFB0202B1F6}"/>
              </a:ext>
            </a:extLst>
          </p:cNvPr>
          <p:cNvSpPr>
            <a:spLocks noGrp="1"/>
          </p:cNvSpPr>
          <p:nvPr>
            <p:ph type="body" sz="quarter" idx="30" hasCustomPrompt="1"/>
          </p:nvPr>
        </p:nvSpPr>
        <p:spPr>
          <a:xfrm>
            <a:off x="9926296" y="3766185"/>
            <a:ext cx="1682138" cy="182880"/>
          </a:xfrm>
        </p:spPr>
        <p:txBody>
          <a:bodyPr/>
          <a:lstStyle>
            <a:lvl1pPr marL="0" indent="0" algn="ctr">
              <a:spcAft>
                <a:spcPts val="0"/>
              </a:spcAft>
              <a:buNone/>
              <a:defRPr sz="1000" b="1">
                <a:solidFill>
                  <a:schemeClr val="accent1"/>
                </a:solidFill>
                <a:latin typeface="Georgia" panose="02040502050405020303" pitchFamily="18" charset="0"/>
              </a:defRPr>
            </a:lvl1pPr>
          </a:lstStyle>
          <a:p>
            <a:pPr lvl="0"/>
            <a:r>
              <a:rPr lang="en-US" dirty="0"/>
              <a:t>Edit title, Georgia Bold</a:t>
            </a:r>
          </a:p>
        </p:txBody>
      </p:sp>
      <p:sp>
        <p:nvSpPr>
          <p:cNvPr id="32" name="Text Placeholder 9">
            <a:extLst>
              <a:ext uri="{FF2B5EF4-FFF2-40B4-BE49-F238E27FC236}">
                <a16:creationId xmlns:a16="http://schemas.microsoft.com/office/drawing/2014/main" id="{2C4EC89E-E6B5-4410-AC12-411B918ECAC9}"/>
              </a:ext>
            </a:extLst>
          </p:cNvPr>
          <p:cNvSpPr>
            <a:spLocks noGrp="1"/>
          </p:cNvSpPr>
          <p:nvPr>
            <p:ph type="body" sz="quarter" idx="31" hasCustomPrompt="1"/>
          </p:nvPr>
        </p:nvSpPr>
        <p:spPr>
          <a:xfrm>
            <a:off x="9926296" y="3963496"/>
            <a:ext cx="1682138" cy="354711"/>
          </a:xfrm>
        </p:spPr>
        <p:txBody>
          <a:bodyPr/>
          <a:lstStyle>
            <a:lvl1pPr marL="0" indent="0" algn="ctr">
              <a:spcAft>
                <a:spcPts val="0"/>
              </a:spcAft>
              <a:buNone/>
              <a:defRPr sz="1000" b="0">
                <a:solidFill>
                  <a:schemeClr val="tx1"/>
                </a:solidFill>
                <a:latin typeface="+mn-lt"/>
              </a:defRPr>
            </a:lvl1pPr>
          </a:lstStyle>
          <a:p>
            <a:pPr lvl="0"/>
            <a:r>
              <a:rPr lang="en-US" dirty="0"/>
              <a:t>Edit info line 1, Calibri Regular</a:t>
            </a:r>
            <a:br>
              <a:rPr lang="en-US" dirty="0"/>
            </a:br>
            <a:r>
              <a:rPr lang="en-US" dirty="0"/>
              <a:t>Edit info line 2, Calibri Italic</a:t>
            </a:r>
          </a:p>
        </p:txBody>
      </p:sp>
      <p:sp>
        <p:nvSpPr>
          <p:cNvPr id="33" name="Text Placeholder 10">
            <a:extLst>
              <a:ext uri="{FF2B5EF4-FFF2-40B4-BE49-F238E27FC236}">
                <a16:creationId xmlns:a16="http://schemas.microsoft.com/office/drawing/2014/main" id="{49FD93F0-B110-4F65-A152-206996A1F016}"/>
              </a:ext>
            </a:extLst>
          </p:cNvPr>
          <p:cNvSpPr>
            <a:spLocks noGrp="1"/>
          </p:cNvSpPr>
          <p:nvPr>
            <p:ph type="body" sz="quarter" idx="32" hasCustomPrompt="1"/>
          </p:nvPr>
        </p:nvSpPr>
        <p:spPr>
          <a:xfrm>
            <a:off x="571641" y="2043303"/>
            <a:ext cx="1682496" cy="1517904"/>
          </a:xfrm>
          <a:solidFill>
            <a:schemeClr val="accent1"/>
          </a:solidFill>
        </p:spPr>
        <p:txBody>
          <a:bodyPr/>
          <a:lstStyle>
            <a:lvl1pPr marL="0" indent="0">
              <a:buNone/>
              <a:defRPr/>
            </a:lvl1pPr>
          </a:lstStyle>
          <a:p>
            <a:pPr lvl="0"/>
            <a:r>
              <a:rPr lang="en-US" dirty="0"/>
              <a:t> </a:t>
            </a:r>
          </a:p>
        </p:txBody>
      </p:sp>
      <p:sp>
        <p:nvSpPr>
          <p:cNvPr id="34" name="Picture Placeholder 15">
            <a:extLst>
              <a:ext uri="{FF2B5EF4-FFF2-40B4-BE49-F238E27FC236}">
                <a16:creationId xmlns:a16="http://schemas.microsoft.com/office/drawing/2014/main" id="{7D35E695-B251-4999-BECC-8037D30C18C1}"/>
              </a:ext>
            </a:extLst>
          </p:cNvPr>
          <p:cNvSpPr>
            <a:spLocks noGrp="1"/>
          </p:cNvSpPr>
          <p:nvPr>
            <p:ph type="pic" sz="quarter" idx="12" hasCustomPrompt="1"/>
          </p:nvPr>
        </p:nvSpPr>
        <p:spPr>
          <a:xfrm>
            <a:off x="864249" y="2253615"/>
            <a:ext cx="1097280" cy="1097280"/>
          </a:xfrm>
        </p:spPr>
        <p:txBody>
          <a:bodyPr lIns="0" tIns="0" rIns="0"/>
          <a:lstStyle>
            <a:lvl1pPr marL="0" indent="0" algn="ctr">
              <a:lnSpc>
                <a:spcPct val="100000"/>
              </a:lnSpc>
              <a:spcAft>
                <a:spcPts val="0"/>
              </a:spcAft>
              <a:buNone/>
              <a:defRPr sz="1300" b="1" kern="400" cap="all" baseline="0">
                <a:solidFill>
                  <a:srgbClr val="FF289F"/>
                </a:solidFill>
                <a:latin typeface="Calibri" panose="020F0502020204030204" pitchFamily="34" charset="0"/>
                <a:cs typeface="Calibri" panose="020F0502020204030204" pitchFamily="34" charset="0"/>
              </a:defRPr>
            </a:lvl1pPr>
          </a:lstStyle>
          <a:p>
            <a:r>
              <a:rPr lang="en-US" dirty="0"/>
              <a:t>Click icon to </a:t>
            </a:r>
            <a:br>
              <a:rPr lang="en-US" dirty="0"/>
            </a:br>
            <a:r>
              <a:rPr lang="en-US" dirty="0"/>
              <a:t>insert ICON</a:t>
            </a:r>
          </a:p>
        </p:txBody>
      </p:sp>
      <p:sp>
        <p:nvSpPr>
          <p:cNvPr id="35" name="Text Placeholder 10">
            <a:extLst>
              <a:ext uri="{FF2B5EF4-FFF2-40B4-BE49-F238E27FC236}">
                <a16:creationId xmlns:a16="http://schemas.microsoft.com/office/drawing/2014/main" id="{BEF02564-5D82-4B6F-B882-6E57FF1DF8ED}"/>
              </a:ext>
            </a:extLst>
          </p:cNvPr>
          <p:cNvSpPr>
            <a:spLocks noGrp="1"/>
          </p:cNvSpPr>
          <p:nvPr>
            <p:ph type="body" sz="quarter" idx="33" hasCustomPrompt="1"/>
          </p:nvPr>
        </p:nvSpPr>
        <p:spPr>
          <a:xfrm>
            <a:off x="2442536" y="2043303"/>
            <a:ext cx="1682496" cy="1517904"/>
          </a:xfrm>
          <a:solidFill>
            <a:schemeClr val="accent4"/>
          </a:solidFill>
        </p:spPr>
        <p:txBody>
          <a:bodyPr/>
          <a:lstStyle>
            <a:lvl1pPr marL="0" indent="0">
              <a:buNone/>
              <a:defRPr/>
            </a:lvl1pPr>
          </a:lstStyle>
          <a:p>
            <a:pPr lvl="0"/>
            <a:r>
              <a:rPr lang="en-US" dirty="0"/>
              <a:t> </a:t>
            </a:r>
          </a:p>
        </p:txBody>
      </p:sp>
      <p:sp>
        <p:nvSpPr>
          <p:cNvPr id="36" name="Picture Placeholder 15">
            <a:extLst>
              <a:ext uri="{FF2B5EF4-FFF2-40B4-BE49-F238E27FC236}">
                <a16:creationId xmlns:a16="http://schemas.microsoft.com/office/drawing/2014/main" id="{EB805D6F-BE1D-4C95-B69A-75C49595DC4D}"/>
              </a:ext>
            </a:extLst>
          </p:cNvPr>
          <p:cNvSpPr>
            <a:spLocks noGrp="1"/>
          </p:cNvSpPr>
          <p:nvPr>
            <p:ph type="pic" sz="quarter" idx="34" hasCustomPrompt="1"/>
          </p:nvPr>
        </p:nvSpPr>
        <p:spPr>
          <a:xfrm>
            <a:off x="2735144" y="2253615"/>
            <a:ext cx="1097280" cy="1097280"/>
          </a:xfrm>
        </p:spPr>
        <p:txBody>
          <a:bodyPr lIns="0" tIns="0" rIns="0"/>
          <a:lstStyle>
            <a:lvl1pPr marL="0" indent="0" algn="ctr">
              <a:lnSpc>
                <a:spcPct val="100000"/>
              </a:lnSpc>
              <a:spcAft>
                <a:spcPts val="0"/>
              </a:spcAft>
              <a:buNone/>
              <a:defRPr sz="1300" b="1" kern="400" cap="all" baseline="0">
                <a:solidFill>
                  <a:srgbClr val="FF289F"/>
                </a:solidFill>
                <a:latin typeface="Calibri" panose="020F0502020204030204" pitchFamily="34" charset="0"/>
                <a:cs typeface="Calibri" panose="020F0502020204030204" pitchFamily="34" charset="0"/>
              </a:defRPr>
            </a:lvl1pPr>
          </a:lstStyle>
          <a:p>
            <a:r>
              <a:rPr lang="en-US" dirty="0"/>
              <a:t>Click icon to </a:t>
            </a:r>
            <a:br>
              <a:rPr lang="en-US" dirty="0"/>
            </a:br>
            <a:r>
              <a:rPr lang="en-US" dirty="0"/>
              <a:t>insert ICON</a:t>
            </a:r>
          </a:p>
        </p:txBody>
      </p:sp>
      <p:sp>
        <p:nvSpPr>
          <p:cNvPr id="37" name="Text Placeholder 10">
            <a:extLst>
              <a:ext uri="{FF2B5EF4-FFF2-40B4-BE49-F238E27FC236}">
                <a16:creationId xmlns:a16="http://schemas.microsoft.com/office/drawing/2014/main" id="{8F4CA7B1-7B72-405E-A5B8-2D6D5EBCA909}"/>
              </a:ext>
            </a:extLst>
          </p:cNvPr>
          <p:cNvSpPr>
            <a:spLocks noGrp="1"/>
          </p:cNvSpPr>
          <p:nvPr>
            <p:ph type="body" sz="quarter" idx="35" hasCustomPrompt="1"/>
          </p:nvPr>
        </p:nvSpPr>
        <p:spPr>
          <a:xfrm>
            <a:off x="4313431" y="2043303"/>
            <a:ext cx="1682496" cy="1517904"/>
          </a:xfrm>
          <a:solidFill>
            <a:schemeClr val="accent1"/>
          </a:solidFill>
        </p:spPr>
        <p:txBody>
          <a:bodyPr/>
          <a:lstStyle>
            <a:lvl1pPr marL="0" indent="0">
              <a:buNone/>
              <a:defRPr/>
            </a:lvl1pPr>
          </a:lstStyle>
          <a:p>
            <a:pPr lvl="0"/>
            <a:r>
              <a:rPr lang="en-US" dirty="0"/>
              <a:t> </a:t>
            </a:r>
          </a:p>
        </p:txBody>
      </p:sp>
      <p:sp>
        <p:nvSpPr>
          <p:cNvPr id="38" name="Picture Placeholder 15">
            <a:extLst>
              <a:ext uri="{FF2B5EF4-FFF2-40B4-BE49-F238E27FC236}">
                <a16:creationId xmlns:a16="http://schemas.microsoft.com/office/drawing/2014/main" id="{EA444C43-D1B8-4755-853A-526EEC413CFB}"/>
              </a:ext>
            </a:extLst>
          </p:cNvPr>
          <p:cNvSpPr>
            <a:spLocks noGrp="1"/>
          </p:cNvSpPr>
          <p:nvPr>
            <p:ph type="pic" sz="quarter" idx="36" hasCustomPrompt="1"/>
          </p:nvPr>
        </p:nvSpPr>
        <p:spPr>
          <a:xfrm>
            <a:off x="4606039" y="2253615"/>
            <a:ext cx="1097280" cy="1097280"/>
          </a:xfrm>
        </p:spPr>
        <p:txBody>
          <a:bodyPr lIns="0" tIns="0" rIns="0"/>
          <a:lstStyle>
            <a:lvl1pPr marL="0" indent="0" algn="ctr">
              <a:lnSpc>
                <a:spcPct val="100000"/>
              </a:lnSpc>
              <a:spcAft>
                <a:spcPts val="0"/>
              </a:spcAft>
              <a:buNone/>
              <a:defRPr sz="1300" b="1" kern="400" cap="all" baseline="0">
                <a:solidFill>
                  <a:srgbClr val="FF289F"/>
                </a:solidFill>
                <a:latin typeface="Calibri" panose="020F0502020204030204" pitchFamily="34" charset="0"/>
                <a:cs typeface="Calibri" panose="020F0502020204030204" pitchFamily="34" charset="0"/>
              </a:defRPr>
            </a:lvl1pPr>
          </a:lstStyle>
          <a:p>
            <a:r>
              <a:rPr lang="en-US" dirty="0"/>
              <a:t>Click icon to </a:t>
            </a:r>
            <a:br>
              <a:rPr lang="en-US" dirty="0"/>
            </a:br>
            <a:r>
              <a:rPr lang="en-US" dirty="0"/>
              <a:t>insert ICON</a:t>
            </a:r>
          </a:p>
        </p:txBody>
      </p:sp>
      <p:sp>
        <p:nvSpPr>
          <p:cNvPr id="39" name="Text Placeholder 10">
            <a:extLst>
              <a:ext uri="{FF2B5EF4-FFF2-40B4-BE49-F238E27FC236}">
                <a16:creationId xmlns:a16="http://schemas.microsoft.com/office/drawing/2014/main" id="{807D8C76-8ABC-48F2-80B4-7EDB0A08F455}"/>
              </a:ext>
            </a:extLst>
          </p:cNvPr>
          <p:cNvSpPr>
            <a:spLocks noGrp="1"/>
          </p:cNvSpPr>
          <p:nvPr>
            <p:ph type="body" sz="quarter" idx="37" hasCustomPrompt="1"/>
          </p:nvPr>
        </p:nvSpPr>
        <p:spPr>
          <a:xfrm>
            <a:off x="6184326" y="2043303"/>
            <a:ext cx="1682496" cy="1517904"/>
          </a:xfrm>
          <a:solidFill>
            <a:schemeClr val="accent4"/>
          </a:solidFill>
        </p:spPr>
        <p:txBody>
          <a:bodyPr/>
          <a:lstStyle>
            <a:lvl1pPr marL="0" indent="0">
              <a:buNone/>
              <a:defRPr/>
            </a:lvl1pPr>
          </a:lstStyle>
          <a:p>
            <a:pPr lvl="0"/>
            <a:r>
              <a:rPr lang="en-US" dirty="0"/>
              <a:t> </a:t>
            </a:r>
          </a:p>
        </p:txBody>
      </p:sp>
      <p:sp>
        <p:nvSpPr>
          <p:cNvPr id="40" name="Picture Placeholder 15">
            <a:extLst>
              <a:ext uri="{FF2B5EF4-FFF2-40B4-BE49-F238E27FC236}">
                <a16:creationId xmlns:a16="http://schemas.microsoft.com/office/drawing/2014/main" id="{F8D5AD3D-C84F-4DF2-9FAC-9C14DAA636EE}"/>
              </a:ext>
            </a:extLst>
          </p:cNvPr>
          <p:cNvSpPr>
            <a:spLocks noGrp="1"/>
          </p:cNvSpPr>
          <p:nvPr>
            <p:ph type="pic" sz="quarter" idx="38" hasCustomPrompt="1"/>
          </p:nvPr>
        </p:nvSpPr>
        <p:spPr>
          <a:xfrm>
            <a:off x="6476934" y="2253615"/>
            <a:ext cx="1097280" cy="1097280"/>
          </a:xfrm>
        </p:spPr>
        <p:txBody>
          <a:bodyPr lIns="0" tIns="0" rIns="0"/>
          <a:lstStyle>
            <a:lvl1pPr marL="0" indent="0" algn="ctr">
              <a:lnSpc>
                <a:spcPct val="100000"/>
              </a:lnSpc>
              <a:spcAft>
                <a:spcPts val="0"/>
              </a:spcAft>
              <a:buNone/>
              <a:defRPr sz="1300" b="1" kern="400" cap="all" baseline="0">
                <a:solidFill>
                  <a:srgbClr val="FF289F"/>
                </a:solidFill>
                <a:latin typeface="Calibri" panose="020F0502020204030204" pitchFamily="34" charset="0"/>
                <a:cs typeface="Calibri" panose="020F0502020204030204" pitchFamily="34" charset="0"/>
              </a:defRPr>
            </a:lvl1pPr>
          </a:lstStyle>
          <a:p>
            <a:r>
              <a:rPr lang="en-US" dirty="0"/>
              <a:t>Click icon to </a:t>
            </a:r>
            <a:br>
              <a:rPr lang="en-US" dirty="0"/>
            </a:br>
            <a:r>
              <a:rPr lang="en-US" dirty="0"/>
              <a:t>insert ICON</a:t>
            </a:r>
          </a:p>
        </p:txBody>
      </p:sp>
      <p:sp>
        <p:nvSpPr>
          <p:cNvPr id="41" name="Text Placeholder 10">
            <a:extLst>
              <a:ext uri="{FF2B5EF4-FFF2-40B4-BE49-F238E27FC236}">
                <a16:creationId xmlns:a16="http://schemas.microsoft.com/office/drawing/2014/main" id="{D72444EE-CB87-4BE7-AEBD-AE79B5A551AF}"/>
              </a:ext>
            </a:extLst>
          </p:cNvPr>
          <p:cNvSpPr>
            <a:spLocks noGrp="1"/>
          </p:cNvSpPr>
          <p:nvPr>
            <p:ph type="body" sz="quarter" idx="39" hasCustomPrompt="1"/>
          </p:nvPr>
        </p:nvSpPr>
        <p:spPr>
          <a:xfrm>
            <a:off x="8055221" y="2043303"/>
            <a:ext cx="1682496" cy="1517904"/>
          </a:xfrm>
          <a:solidFill>
            <a:schemeClr val="accent1"/>
          </a:solidFill>
        </p:spPr>
        <p:txBody>
          <a:bodyPr/>
          <a:lstStyle>
            <a:lvl1pPr marL="0" indent="0">
              <a:buNone/>
              <a:defRPr/>
            </a:lvl1pPr>
          </a:lstStyle>
          <a:p>
            <a:pPr lvl="0"/>
            <a:r>
              <a:rPr lang="en-US" dirty="0"/>
              <a:t> </a:t>
            </a:r>
          </a:p>
        </p:txBody>
      </p:sp>
      <p:sp>
        <p:nvSpPr>
          <p:cNvPr id="42" name="Picture Placeholder 15">
            <a:extLst>
              <a:ext uri="{FF2B5EF4-FFF2-40B4-BE49-F238E27FC236}">
                <a16:creationId xmlns:a16="http://schemas.microsoft.com/office/drawing/2014/main" id="{174A4042-9F58-4F25-B1F2-B00635C9F0FA}"/>
              </a:ext>
            </a:extLst>
          </p:cNvPr>
          <p:cNvSpPr>
            <a:spLocks noGrp="1"/>
          </p:cNvSpPr>
          <p:nvPr>
            <p:ph type="pic" sz="quarter" idx="40" hasCustomPrompt="1"/>
          </p:nvPr>
        </p:nvSpPr>
        <p:spPr>
          <a:xfrm>
            <a:off x="8347829" y="2253615"/>
            <a:ext cx="1097280" cy="1097280"/>
          </a:xfrm>
        </p:spPr>
        <p:txBody>
          <a:bodyPr lIns="0" tIns="0" rIns="0"/>
          <a:lstStyle>
            <a:lvl1pPr marL="0" indent="0" algn="ctr">
              <a:lnSpc>
                <a:spcPct val="100000"/>
              </a:lnSpc>
              <a:spcAft>
                <a:spcPts val="0"/>
              </a:spcAft>
              <a:buNone/>
              <a:defRPr sz="1300" b="1" kern="400" cap="all" baseline="0">
                <a:solidFill>
                  <a:srgbClr val="FF289F"/>
                </a:solidFill>
                <a:latin typeface="Calibri" panose="020F0502020204030204" pitchFamily="34" charset="0"/>
                <a:cs typeface="Calibri" panose="020F0502020204030204" pitchFamily="34" charset="0"/>
              </a:defRPr>
            </a:lvl1pPr>
          </a:lstStyle>
          <a:p>
            <a:r>
              <a:rPr lang="en-US" dirty="0"/>
              <a:t>Click icon to </a:t>
            </a:r>
            <a:br>
              <a:rPr lang="en-US" dirty="0"/>
            </a:br>
            <a:r>
              <a:rPr lang="en-US" dirty="0"/>
              <a:t>insert ICON</a:t>
            </a:r>
          </a:p>
        </p:txBody>
      </p:sp>
      <p:sp>
        <p:nvSpPr>
          <p:cNvPr id="43" name="Text Placeholder 10">
            <a:extLst>
              <a:ext uri="{FF2B5EF4-FFF2-40B4-BE49-F238E27FC236}">
                <a16:creationId xmlns:a16="http://schemas.microsoft.com/office/drawing/2014/main" id="{F516A81F-A25C-4EEB-8B39-AEF53576B183}"/>
              </a:ext>
            </a:extLst>
          </p:cNvPr>
          <p:cNvSpPr>
            <a:spLocks noGrp="1"/>
          </p:cNvSpPr>
          <p:nvPr>
            <p:ph type="body" sz="quarter" idx="41" hasCustomPrompt="1"/>
          </p:nvPr>
        </p:nvSpPr>
        <p:spPr>
          <a:xfrm>
            <a:off x="9926117" y="2043303"/>
            <a:ext cx="1682496" cy="1517904"/>
          </a:xfrm>
          <a:solidFill>
            <a:schemeClr val="accent4"/>
          </a:solidFill>
        </p:spPr>
        <p:txBody>
          <a:bodyPr/>
          <a:lstStyle>
            <a:lvl1pPr marL="0" indent="0">
              <a:buNone/>
              <a:defRPr/>
            </a:lvl1pPr>
          </a:lstStyle>
          <a:p>
            <a:pPr lvl="0"/>
            <a:r>
              <a:rPr lang="en-US" dirty="0"/>
              <a:t> </a:t>
            </a:r>
          </a:p>
        </p:txBody>
      </p:sp>
      <p:sp>
        <p:nvSpPr>
          <p:cNvPr id="44" name="Picture Placeholder 15">
            <a:extLst>
              <a:ext uri="{FF2B5EF4-FFF2-40B4-BE49-F238E27FC236}">
                <a16:creationId xmlns:a16="http://schemas.microsoft.com/office/drawing/2014/main" id="{BBAF5BE9-535D-4006-BA78-57ED22430F83}"/>
              </a:ext>
            </a:extLst>
          </p:cNvPr>
          <p:cNvSpPr>
            <a:spLocks noGrp="1"/>
          </p:cNvSpPr>
          <p:nvPr>
            <p:ph type="pic" sz="quarter" idx="42" hasCustomPrompt="1"/>
          </p:nvPr>
        </p:nvSpPr>
        <p:spPr>
          <a:xfrm>
            <a:off x="10218725" y="2253615"/>
            <a:ext cx="1097280" cy="1097280"/>
          </a:xfrm>
        </p:spPr>
        <p:txBody>
          <a:bodyPr lIns="0" tIns="0" rIns="0"/>
          <a:lstStyle>
            <a:lvl1pPr marL="0" indent="0" algn="ctr">
              <a:lnSpc>
                <a:spcPct val="100000"/>
              </a:lnSpc>
              <a:spcAft>
                <a:spcPts val="0"/>
              </a:spcAft>
              <a:buNone/>
              <a:defRPr sz="1300" b="1" kern="400" cap="all" baseline="0">
                <a:solidFill>
                  <a:srgbClr val="FF289F"/>
                </a:solidFill>
                <a:latin typeface="Calibri" panose="020F0502020204030204" pitchFamily="34" charset="0"/>
                <a:cs typeface="Calibri" panose="020F0502020204030204" pitchFamily="34" charset="0"/>
              </a:defRPr>
            </a:lvl1pPr>
          </a:lstStyle>
          <a:p>
            <a:r>
              <a:rPr lang="en-US" dirty="0"/>
              <a:t>Click icon to </a:t>
            </a:r>
            <a:br>
              <a:rPr lang="en-US" dirty="0"/>
            </a:br>
            <a:r>
              <a:rPr lang="en-US" dirty="0"/>
              <a:t>insert ICON</a:t>
            </a:r>
          </a:p>
        </p:txBody>
      </p:sp>
    </p:spTree>
    <p:extLst>
      <p:ext uri="{BB962C8B-B14F-4D97-AF65-F5344CB8AC3E}">
        <p14:creationId xmlns:p14="http://schemas.microsoft.com/office/powerpoint/2010/main" val="939987809"/>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Icon Grid - Whit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39281A-2BCE-4D6B-A00B-5DA2B4685D92}"/>
              </a:ext>
            </a:extLst>
          </p:cNvPr>
          <p:cNvSpPr>
            <a:spLocks noGrp="1"/>
          </p:cNvSpPr>
          <p:nvPr>
            <p:ph type="title" hasCustomPrompt="1"/>
          </p:nvPr>
        </p:nvSpPr>
        <p:spPr>
          <a:xfrm>
            <a:off x="571641" y="484632"/>
            <a:ext cx="4572000" cy="521208"/>
          </a:xfrm>
        </p:spPr>
        <p:txBody>
          <a:bodyPr/>
          <a:lstStyle>
            <a:lvl1pPr>
              <a:defRPr/>
            </a:lvl1pPr>
          </a:lstStyle>
          <a:p>
            <a:r>
              <a:rPr lang="en-US" dirty="0"/>
              <a:t>Click to enter title</a:t>
            </a:r>
          </a:p>
        </p:txBody>
      </p:sp>
      <p:sp>
        <p:nvSpPr>
          <p:cNvPr id="5" name="Text Placeholder 4">
            <a:extLst>
              <a:ext uri="{FF2B5EF4-FFF2-40B4-BE49-F238E27FC236}">
                <a16:creationId xmlns:a16="http://schemas.microsoft.com/office/drawing/2014/main" id="{664AB181-634A-49C4-9E92-2346D7A156F4}"/>
              </a:ext>
            </a:extLst>
          </p:cNvPr>
          <p:cNvSpPr>
            <a:spLocks noGrp="1"/>
          </p:cNvSpPr>
          <p:nvPr>
            <p:ph type="body" sz="quarter" idx="10" hasCustomPrompt="1"/>
          </p:nvPr>
        </p:nvSpPr>
        <p:spPr>
          <a:xfrm>
            <a:off x="571500" y="1097280"/>
            <a:ext cx="4572000" cy="274320"/>
          </a:xfrm>
        </p:spPr>
        <p:txBody>
          <a:bodyPr/>
          <a:lstStyle>
            <a:lvl1pPr marL="0" indent="0">
              <a:spcAft>
                <a:spcPts val="0"/>
              </a:spcAft>
              <a:buNone/>
              <a:defRPr b="1">
                <a:latin typeface="Georgia" panose="02040502050405020303" pitchFamily="18" charset="0"/>
              </a:defRPr>
            </a:lvl1pPr>
          </a:lstStyle>
          <a:p>
            <a:pPr lvl="0"/>
            <a:r>
              <a:rPr lang="en-US" dirty="0"/>
              <a:t>Click to enter subtitle</a:t>
            </a:r>
          </a:p>
        </p:txBody>
      </p:sp>
      <p:sp>
        <p:nvSpPr>
          <p:cNvPr id="7" name="Text Placeholder 6">
            <a:extLst>
              <a:ext uri="{FF2B5EF4-FFF2-40B4-BE49-F238E27FC236}">
                <a16:creationId xmlns:a16="http://schemas.microsoft.com/office/drawing/2014/main" id="{D1F3F074-8632-4ABC-BE41-5C5BBEFC79AD}"/>
              </a:ext>
            </a:extLst>
          </p:cNvPr>
          <p:cNvSpPr>
            <a:spLocks noGrp="1"/>
          </p:cNvSpPr>
          <p:nvPr>
            <p:ph type="body" sz="quarter" idx="11" hasCustomPrompt="1"/>
          </p:nvPr>
        </p:nvSpPr>
        <p:spPr>
          <a:xfrm>
            <a:off x="571500" y="2002536"/>
            <a:ext cx="4297680" cy="4206240"/>
          </a:xfrm>
        </p:spPr>
        <p:txBody>
          <a:bodyPr/>
          <a:lstStyle>
            <a:lvl1pPr>
              <a:spcAft>
                <a:spcPts val="800"/>
              </a:spcAft>
              <a:defRPr/>
            </a:lvl1pPr>
            <a:lvl2pPr>
              <a:spcAft>
                <a:spcPts val="800"/>
              </a:spcAft>
              <a:defRPr/>
            </a:lvl2pPr>
            <a:lvl3pPr>
              <a:spcAft>
                <a:spcPts val="800"/>
              </a:spcAft>
              <a:defRPr/>
            </a:lvl3pPr>
            <a:lvl4pPr>
              <a:spcAft>
                <a:spcPts val="800"/>
              </a:spcAft>
              <a:defRPr/>
            </a:lvl4pPr>
            <a:lvl5pPr>
              <a:spcAft>
                <a:spcPts val="800"/>
              </a:spcAft>
              <a:defRPr/>
            </a:lvl5pPr>
          </a:lstStyle>
          <a:p>
            <a:pPr lvl="0"/>
            <a:r>
              <a:rPr lang="en-US" dirty="0"/>
              <a:t>Click to enter text</a:t>
            </a:r>
          </a:p>
          <a:p>
            <a:pPr lvl="1"/>
            <a:r>
              <a:rPr lang="en-US" dirty="0"/>
              <a:t>Second level</a:t>
            </a:r>
          </a:p>
          <a:p>
            <a:pPr lvl="2"/>
            <a:r>
              <a:rPr lang="en-US" dirty="0"/>
              <a:t>Third level</a:t>
            </a:r>
          </a:p>
        </p:txBody>
      </p:sp>
      <p:sp>
        <p:nvSpPr>
          <p:cNvPr id="15" name="Text Placeholder 3">
            <a:extLst>
              <a:ext uri="{FF2B5EF4-FFF2-40B4-BE49-F238E27FC236}">
                <a16:creationId xmlns:a16="http://schemas.microsoft.com/office/drawing/2014/main" id="{1CB06BC3-6B7E-49CA-9E88-DABAB4A3ACCD}"/>
              </a:ext>
            </a:extLst>
          </p:cNvPr>
          <p:cNvSpPr>
            <a:spLocks noGrp="1"/>
          </p:cNvSpPr>
          <p:nvPr>
            <p:ph type="body" sz="quarter" idx="18" hasCustomPrompt="1"/>
          </p:nvPr>
        </p:nvSpPr>
        <p:spPr>
          <a:xfrm>
            <a:off x="8378371" y="573313"/>
            <a:ext cx="3127829" cy="2692401"/>
          </a:xfrm>
          <a:noFill/>
        </p:spPr>
        <p:txBody>
          <a:bodyPr lIns="91440" tIns="91440" rIns="91440" bIns="347472" anchor="b" anchorCtr="0"/>
          <a:lstStyle>
            <a:lvl1pPr marL="0" marR="0" indent="0" algn="ctr" defTabSz="914400" rtl="0" eaLnBrk="1" fontAlgn="auto" latinLnBrk="0" hangingPunct="1">
              <a:lnSpc>
                <a:spcPts val="1200"/>
              </a:lnSpc>
              <a:spcBef>
                <a:spcPts val="0"/>
              </a:spcBef>
              <a:spcAft>
                <a:spcPts val="0"/>
              </a:spcAft>
              <a:buClr>
                <a:schemeClr val="tx1"/>
              </a:buClr>
              <a:buSzTx/>
              <a:buFont typeface="Arial" panose="020B0604020202020204" pitchFamily="34" charset="0"/>
              <a:buNone/>
              <a:tabLst/>
              <a:defRPr sz="950" i="0">
                <a:latin typeface="Calibri" panose="020F0502020204030204" pitchFamily="34" charset="0"/>
                <a:cs typeface="Calibri" panose="020F0502020204030204" pitchFamily="34" charset="0"/>
              </a:defRPr>
            </a:lvl1pPr>
          </a:lstStyle>
          <a:p>
            <a:pPr lvl="0"/>
            <a:r>
              <a:rPr lang="en-US" sz="1000" dirty="0"/>
              <a:t>Edit title, Georgia Bold</a:t>
            </a:r>
            <a:br>
              <a:rPr lang="en-US" sz="1000" dirty="0"/>
            </a:br>
            <a:r>
              <a:rPr lang="en-US" sz="1000" dirty="0"/>
              <a:t>Edit info line 1, Calibri Regular</a:t>
            </a:r>
            <a:br>
              <a:rPr lang="en-US" sz="1000" dirty="0"/>
            </a:br>
            <a:r>
              <a:rPr lang="en-US" sz="1000" dirty="0"/>
              <a:t>Edit info line 2, Calibri Italic</a:t>
            </a:r>
          </a:p>
        </p:txBody>
      </p:sp>
      <p:sp>
        <p:nvSpPr>
          <p:cNvPr id="32" name="Text Placeholder 3">
            <a:extLst>
              <a:ext uri="{FF2B5EF4-FFF2-40B4-BE49-F238E27FC236}">
                <a16:creationId xmlns:a16="http://schemas.microsoft.com/office/drawing/2014/main" id="{50C4A67B-52D5-4062-A272-BA58EE1C7679}"/>
              </a:ext>
            </a:extLst>
          </p:cNvPr>
          <p:cNvSpPr>
            <a:spLocks noGrp="1"/>
          </p:cNvSpPr>
          <p:nvPr>
            <p:ph type="body" sz="quarter" idx="28" hasCustomPrompt="1"/>
          </p:nvPr>
        </p:nvSpPr>
        <p:spPr>
          <a:xfrm>
            <a:off x="5249657" y="573313"/>
            <a:ext cx="3127829" cy="2692401"/>
          </a:xfrm>
          <a:noFill/>
        </p:spPr>
        <p:txBody>
          <a:bodyPr lIns="91440" tIns="91440" rIns="91440" bIns="347472" anchor="b" anchorCtr="0"/>
          <a:lstStyle>
            <a:lvl1pPr marL="0" marR="0" indent="0" algn="ctr" defTabSz="914400" rtl="0" eaLnBrk="1" fontAlgn="auto" latinLnBrk="0" hangingPunct="1">
              <a:lnSpc>
                <a:spcPts val="1200"/>
              </a:lnSpc>
              <a:spcBef>
                <a:spcPts val="0"/>
              </a:spcBef>
              <a:spcAft>
                <a:spcPts val="0"/>
              </a:spcAft>
              <a:buClr>
                <a:schemeClr val="tx1"/>
              </a:buClr>
              <a:buSzTx/>
              <a:buFont typeface="Arial" panose="020B0604020202020204" pitchFamily="34" charset="0"/>
              <a:buNone/>
              <a:tabLst/>
              <a:defRPr sz="950" i="0">
                <a:latin typeface="Calibri" panose="020F0502020204030204" pitchFamily="34" charset="0"/>
                <a:cs typeface="Calibri" panose="020F0502020204030204" pitchFamily="34" charset="0"/>
              </a:defRPr>
            </a:lvl1pPr>
          </a:lstStyle>
          <a:p>
            <a:pPr lvl="0"/>
            <a:r>
              <a:rPr lang="en-US" sz="1000" dirty="0"/>
              <a:t>Edit title, Georgia Bold</a:t>
            </a:r>
            <a:br>
              <a:rPr lang="en-US" sz="1000" dirty="0"/>
            </a:br>
            <a:r>
              <a:rPr lang="en-US" sz="1000" dirty="0"/>
              <a:t>Edit info line 1, Calibri Regular</a:t>
            </a:r>
            <a:br>
              <a:rPr lang="en-US" sz="1000" dirty="0"/>
            </a:br>
            <a:r>
              <a:rPr lang="en-US" sz="1000" dirty="0"/>
              <a:t>Edit info line 2, Calibri Italic</a:t>
            </a:r>
          </a:p>
        </p:txBody>
      </p:sp>
      <p:sp>
        <p:nvSpPr>
          <p:cNvPr id="33" name="Text Placeholder 3">
            <a:extLst>
              <a:ext uri="{FF2B5EF4-FFF2-40B4-BE49-F238E27FC236}">
                <a16:creationId xmlns:a16="http://schemas.microsoft.com/office/drawing/2014/main" id="{F90E7F08-C2D4-4BE9-AF25-1141B5BFE283}"/>
              </a:ext>
            </a:extLst>
          </p:cNvPr>
          <p:cNvSpPr>
            <a:spLocks noGrp="1"/>
          </p:cNvSpPr>
          <p:nvPr>
            <p:ph type="body" sz="quarter" idx="29" hasCustomPrompt="1"/>
          </p:nvPr>
        </p:nvSpPr>
        <p:spPr>
          <a:xfrm>
            <a:off x="8378371" y="3268980"/>
            <a:ext cx="3127829" cy="2692401"/>
          </a:xfrm>
          <a:noFill/>
        </p:spPr>
        <p:txBody>
          <a:bodyPr lIns="91440" tIns="91440" rIns="91440" bIns="347472" anchor="b" anchorCtr="0"/>
          <a:lstStyle>
            <a:lvl1pPr marL="0" marR="0" indent="0" algn="ctr" defTabSz="914400" rtl="0" eaLnBrk="1" fontAlgn="auto" latinLnBrk="0" hangingPunct="1">
              <a:lnSpc>
                <a:spcPts val="1200"/>
              </a:lnSpc>
              <a:spcBef>
                <a:spcPts val="0"/>
              </a:spcBef>
              <a:spcAft>
                <a:spcPts val="0"/>
              </a:spcAft>
              <a:buClr>
                <a:schemeClr val="tx1"/>
              </a:buClr>
              <a:buSzTx/>
              <a:buFont typeface="Arial" panose="020B0604020202020204" pitchFamily="34" charset="0"/>
              <a:buNone/>
              <a:tabLst/>
              <a:defRPr sz="950" i="0">
                <a:latin typeface="Calibri" panose="020F0502020204030204" pitchFamily="34" charset="0"/>
                <a:cs typeface="Calibri" panose="020F0502020204030204" pitchFamily="34" charset="0"/>
              </a:defRPr>
            </a:lvl1pPr>
          </a:lstStyle>
          <a:p>
            <a:pPr lvl="0"/>
            <a:r>
              <a:rPr lang="en-US" sz="1000" dirty="0"/>
              <a:t>Edit title, Georgia Bold</a:t>
            </a:r>
            <a:br>
              <a:rPr lang="en-US" sz="1000" dirty="0"/>
            </a:br>
            <a:r>
              <a:rPr lang="en-US" sz="1000" dirty="0"/>
              <a:t>Edit info line 1, Calibri Regular</a:t>
            </a:r>
            <a:br>
              <a:rPr lang="en-US" sz="1000" dirty="0"/>
            </a:br>
            <a:r>
              <a:rPr lang="en-US" sz="1000" dirty="0"/>
              <a:t>Edit info line 2, Calibri Italic</a:t>
            </a:r>
          </a:p>
        </p:txBody>
      </p:sp>
      <p:sp>
        <p:nvSpPr>
          <p:cNvPr id="34" name="Text Placeholder 3">
            <a:extLst>
              <a:ext uri="{FF2B5EF4-FFF2-40B4-BE49-F238E27FC236}">
                <a16:creationId xmlns:a16="http://schemas.microsoft.com/office/drawing/2014/main" id="{7AB24D28-5FCA-4A00-A664-5BF1ECB3AAF8}"/>
              </a:ext>
            </a:extLst>
          </p:cNvPr>
          <p:cNvSpPr>
            <a:spLocks noGrp="1"/>
          </p:cNvSpPr>
          <p:nvPr>
            <p:ph type="body" sz="quarter" idx="30" hasCustomPrompt="1"/>
          </p:nvPr>
        </p:nvSpPr>
        <p:spPr>
          <a:xfrm>
            <a:off x="5249657" y="3268980"/>
            <a:ext cx="3127829" cy="2692401"/>
          </a:xfrm>
          <a:noFill/>
        </p:spPr>
        <p:txBody>
          <a:bodyPr lIns="91440" tIns="91440" rIns="91440" bIns="347472" anchor="b" anchorCtr="0"/>
          <a:lstStyle>
            <a:lvl1pPr marL="0" marR="0" indent="0" algn="ctr" defTabSz="914400" rtl="0" eaLnBrk="1" fontAlgn="auto" latinLnBrk="0" hangingPunct="1">
              <a:lnSpc>
                <a:spcPts val="1200"/>
              </a:lnSpc>
              <a:spcBef>
                <a:spcPts val="0"/>
              </a:spcBef>
              <a:spcAft>
                <a:spcPts val="0"/>
              </a:spcAft>
              <a:buClr>
                <a:schemeClr val="tx1"/>
              </a:buClr>
              <a:buSzTx/>
              <a:buFont typeface="Arial" panose="020B0604020202020204" pitchFamily="34" charset="0"/>
              <a:buNone/>
              <a:tabLst/>
              <a:defRPr sz="950" i="0">
                <a:latin typeface="Calibri" panose="020F0502020204030204" pitchFamily="34" charset="0"/>
                <a:cs typeface="Calibri" panose="020F0502020204030204" pitchFamily="34" charset="0"/>
              </a:defRPr>
            </a:lvl1pPr>
          </a:lstStyle>
          <a:p>
            <a:pPr lvl="0"/>
            <a:r>
              <a:rPr lang="en-US" sz="1000" dirty="0"/>
              <a:t>Edit title, Georgia Bold</a:t>
            </a:r>
            <a:br>
              <a:rPr lang="en-US" sz="1000" dirty="0"/>
            </a:br>
            <a:r>
              <a:rPr lang="en-US" sz="1000" dirty="0"/>
              <a:t>Edit info line 1, Calibri Regular</a:t>
            </a:r>
            <a:br>
              <a:rPr lang="en-US" sz="1000" dirty="0"/>
            </a:br>
            <a:r>
              <a:rPr lang="en-US" sz="1000" dirty="0"/>
              <a:t>Edit info line 2, Calibri Italic</a:t>
            </a:r>
          </a:p>
        </p:txBody>
      </p:sp>
      <p:sp>
        <p:nvSpPr>
          <p:cNvPr id="22" name="Picture Placeholder 8">
            <a:extLst>
              <a:ext uri="{FF2B5EF4-FFF2-40B4-BE49-F238E27FC236}">
                <a16:creationId xmlns:a16="http://schemas.microsoft.com/office/drawing/2014/main" id="{AB2D8200-1620-471E-8D18-D5CBD36AA7CC}"/>
              </a:ext>
            </a:extLst>
          </p:cNvPr>
          <p:cNvSpPr>
            <a:spLocks noGrp="1"/>
          </p:cNvSpPr>
          <p:nvPr>
            <p:ph type="pic" sz="quarter" idx="21" hasCustomPrompt="1"/>
          </p:nvPr>
        </p:nvSpPr>
        <p:spPr>
          <a:xfrm>
            <a:off x="6196351" y="886968"/>
            <a:ext cx="1234440" cy="1234440"/>
          </a:xfrm>
          <a:noFill/>
        </p:spPr>
        <p:txBody>
          <a:bodyPr lIns="0" tIns="45720" rIns="0"/>
          <a:lstStyle>
            <a:lvl1pPr marL="0" indent="0" algn="ctr">
              <a:spcAft>
                <a:spcPts val="0"/>
              </a:spcAft>
              <a:buNone/>
              <a:defRPr sz="1400" b="1" cap="all" baseline="0">
                <a:solidFill>
                  <a:srgbClr val="FF289F"/>
                </a:solidFill>
              </a:defRPr>
            </a:lvl1pPr>
          </a:lstStyle>
          <a:p>
            <a:r>
              <a:rPr lang="en-US" dirty="0"/>
              <a:t>Click icon to insert ICON</a:t>
            </a:r>
          </a:p>
        </p:txBody>
      </p:sp>
      <p:sp>
        <p:nvSpPr>
          <p:cNvPr id="30" name="Picture Placeholder 8">
            <a:extLst>
              <a:ext uri="{FF2B5EF4-FFF2-40B4-BE49-F238E27FC236}">
                <a16:creationId xmlns:a16="http://schemas.microsoft.com/office/drawing/2014/main" id="{D7EEE9FB-ACE8-4CFE-ADD6-0B178E8DED54}"/>
              </a:ext>
            </a:extLst>
          </p:cNvPr>
          <p:cNvSpPr>
            <a:spLocks noGrp="1"/>
          </p:cNvSpPr>
          <p:nvPr>
            <p:ph type="pic" sz="quarter" idx="26" hasCustomPrompt="1"/>
          </p:nvPr>
        </p:nvSpPr>
        <p:spPr>
          <a:xfrm>
            <a:off x="6196351" y="3598450"/>
            <a:ext cx="1234440" cy="1234440"/>
          </a:xfrm>
          <a:noFill/>
        </p:spPr>
        <p:txBody>
          <a:bodyPr lIns="0" tIns="45720" rIns="0"/>
          <a:lstStyle>
            <a:lvl1pPr marL="0" indent="0" algn="ctr">
              <a:spcAft>
                <a:spcPts val="0"/>
              </a:spcAft>
              <a:buNone/>
              <a:defRPr sz="1400" b="1" cap="all" baseline="0">
                <a:solidFill>
                  <a:srgbClr val="FF289F"/>
                </a:solidFill>
              </a:defRPr>
            </a:lvl1pPr>
          </a:lstStyle>
          <a:p>
            <a:r>
              <a:rPr lang="en-US" dirty="0"/>
              <a:t>Click icon to insert ICON</a:t>
            </a:r>
          </a:p>
        </p:txBody>
      </p:sp>
      <p:sp>
        <p:nvSpPr>
          <p:cNvPr id="31" name="Picture Placeholder 8">
            <a:extLst>
              <a:ext uri="{FF2B5EF4-FFF2-40B4-BE49-F238E27FC236}">
                <a16:creationId xmlns:a16="http://schemas.microsoft.com/office/drawing/2014/main" id="{60F714B4-0CDC-498E-9FE9-5CF0100BF9E1}"/>
              </a:ext>
            </a:extLst>
          </p:cNvPr>
          <p:cNvSpPr>
            <a:spLocks noGrp="1"/>
          </p:cNvSpPr>
          <p:nvPr>
            <p:ph type="pic" sz="quarter" idx="27" hasCustomPrompt="1"/>
          </p:nvPr>
        </p:nvSpPr>
        <p:spPr>
          <a:xfrm>
            <a:off x="9325065" y="3598450"/>
            <a:ext cx="1234440" cy="1234440"/>
          </a:xfrm>
          <a:noFill/>
        </p:spPr>
        <p:txBody>
          <a:bodyPr lIns="0" tIns="45720" rIns="0"/>
          <a:lstStyle>
            <a:lvl1pPr marL="0" indent="0" algn="ctr">
              <a:spcAft>
                <a:spcPts val="0"/>
              </a:spcAft>
              <a:buNone/>
              <a:defRPr sz="1400" b="1" cap="all" baseline="0">
                <a:solidFill>
                  <a:srgbClr val="FF289F"/>
                </a:solidFill>
              </a:defRPr>
            </a:lvl1pPr>
          </a:lstStyle>
          <a:p>
            <a:r>
              <a:rPr lang="en-US" dirty="0"/>
              <a:t>Click icon to insert ICON</a:t>
            </a:r>
          </a:p>
        </p:txBody>
      </p:sp>
      <p:sp>
        <p:nvSpPr>
          <p:cNvPr id="29" name="Picture Placeholder 8">
            <a:extLst>
              <a:ext uri="{FF2B5EF4-FFF2-40B4-BE49-F238E27FC236}">
                <a16:creationId xmlns:a16="http://schemas.microsoft.com/office/drawing/2014/main" id="{77116F17-A99C-4B7F-9F7E-291FB22112F7}"/>
              </a:ext>
            </a:extLst>
          </p:cNvPr>
          <p:cNvSpPr>
            <a:spLocks noGrp="1"/>
          </p:cNvSpPr>
          <p:nvPr>
            <p:ph type="pic" sz="quarter" idx="25" hasCustomPrompt="1"/>
          </p:nvPr>
        </p:nvSpPr>
        <p:spPr>
          <a:xfrm>
            <a:off x="9325065" y="886968"/>
            <a:ext cx="1234440" cy="1234440"/>
          </a:xfrm>
          <a:noFill/>
        </p:spPr>
        <p:txBody>
          <a:bodyPr lIns="0" tIns="45720" rIns="0"/>
          <a:lstStyle>
            <a:lvl1pPr marL="0" indent="0" algn="ctr">
              <a:spcAft>
                <a:spcPts val="0"/>
              </a:spcAft>
              <a:buNone/>
              <a:defRPr sz="1400" b="1" cap="all" baseline="0">
                <a:solidFill>
                  <a:srgbClr val="FF289F"/>
                </a:solidFill>
              </a:defRPr>
            </a:lvl1pPr>
          </a:lstStyle>
          <a:p>
            <a:r>
              <a:rPr lang="en-US" dirty="0"/>
              <a:t>Click icon to insert ICON</a:t>
            </a:r>
          </a:p>
        </p:txBody>
      </p:sp>
    </p:spTree>
    <p:extLst>
      <p:ext uri="{BB962C8B-B14F-4D97-AF65-F5344CB8AC3E}">
        <p14:creationId xmlns:p14="http://schemas.microsoft.com/office/powerpoint/2010/main" val="2776439684"/>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Icon Grid - Red/Burgund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39281A-2BCE-4D6B-A00B-5DA2B4685D92}"/>
              </a:ext>
            </a:extLst>
          </p:cNvPr>
          <p:cNvSpPr>
            <a:spLocks noGrp="1"/>
          </p:cNvSpPr>
          <p:nvPr>
            <p:ph type="title" hasCustomPrompt="1"/>
          </p:nvPr>
        </p:nvSpPr>
        <p:spPr>
          <a:xfrm>
            <a:off x="571641" y="484632"/>
            <a:ext cx="4572000" cy="521208"/>
          </a:xfrm>
        </p:spPr>
        <p:txBody>
          <a:bodyPr/>
          <a:lstStyle>
            <a:lvl1pPr>
              <a:defRPr/>
            </a:lvl1pPr>
          </a:lstStyle>
          <a:p>
            <a:r>
              <a:rPr lang="en-US" dirty="0"/>
              <a:t>Click to enter title</a:t>
            </a:r>
          </a:p>
        </p:txBody>
      </p:sp>
      <p:sp>
        <p:nvSpPr>
          <p:cNvPr id="5" name="Text Placeholder 4">
            <a:extLst>
              <a:ext uri="{FF2B5EF4-FFF2-40B4-BE49-F238E27FC236}">
                <a16:creationId xmlns:a16="http://schemas.microsoft.com/office/drawing/2014/main" id="{664AB181-634A-49C4-9E92-2346D7A156F4}"/>
              </a:ext>
            </a:extLst>
          </p:cNvPr>
          <p:cNvSpPr>
            <a:spLocks noGrp="1"/>
          </p:cNvSpPr>
          <p:nvPr>
            <p:ph type="body" sz="quarter" idx="10" hasCustomPrompt="1"/>
          </p:nvPr>
        </p:nvSpPr>
        <p:spPr>
          <a:xfrm>
            <a:off x="571500" y="1097280"/>
            <a:ext cx="4572000" cy="274320"/>
          </a:xfrm>
        </p:spPr>
        <p:txBody>
          <a:bodyPr/>
          <a:lstStyle>
            <a:lvl1pPr marL="0" indent="0">
              <a:spcAft>
                <a:spcPts val="0"/>
              </a:spcAft>
              <a:buNone/>
              <a:defRPr b="1">
                <a:latin typeface="Georgia" panose="02040502050405020303" pitchFamily="18" charset="0"/>
              </a:defRPr>
            </a:lvl1pPr>
          </a:lstStyle>
          <a:p>
            <a:pPr lvl="0"/>
            <a:r>
              <a:rPr lang="en-US" dirty="0"/>
              <a:t>Click to enter subtitle</a:t>
            </a:r>
          </a:p>
        </p:txBody>
      </p:sp>
      <p:sp>
        <p:nvSpPr>
          <p:cNvPr id="7" name="Text Placeholder 6">
            <a:extLst>
              <a:ext uri="{FF2B5EF4-FFF2-40B4-BE49-F238E27FC236}">
                <a16:creationId xmlns:a16="http://schemas.microsoft.com/office/drawing/2014/main" id="{D1F3F074-8632-4ABC-BE41-5C5BBEFC79AD}"/>
              </a:ext>
            </a:extLst>
          </p:cNvPr>
          <p:cNvSpPr>
            <a:spLocks noGrp="1"/>
          </p:cNvSpPr>
          <p:nvPr>
            <p:ph type="body" sz="quarter" idx="11" hasCustomPrompt="1"/>
          </p:nvPr>
        </p:nvSpPr>
        <p:spPr>
          <a:xfrm>
            <a:off x="571500" y="2002536"/>
            <a:ext cx="4297680" cy="4206240"/>
          </a:xfrm>
        </p:spPr>
        <p:txBody>
          <a:bodyPr/>
          <a:lstStyle>
            <a:lvl1pPr>
              <a:spcAft>
                <a:spcPts val="800"/>
              </a:spcAft>
              <a:defRPr/>
            </a:lvl1pPr>
            <a:lvl2pPr>
              <a:spcAft>
                <a:spcPts val="800"/>
              </a:spcAft>
              <a:defRPr/>
            </a:lvl2pPr>
            <a:lvl3pPr>
              <a:spcAft>
                <a:spcPts val="800"/>
              </a:spcAft>
              <a:defRPr/>
            </a:lvl3pPr>
            <a:lvl4pPr>
              <a:spcAft>
                <a:spcPts val="800"/>
              </a:spcAft>
              <a:defRPr/>
            </a:lvl4pPr>
            <a:lvl5pPr>
              <a:spcAft>
                <a:spcPts val="800"/>
              </a:spcAft>
              <a:defRPr/>
            </a:lvl5pPr>
          </a:lstStyle>
          <a:p>
            <a:pPr lvl="0"/>
            <a:r>
              <a:rPr lang="en-US" dirty="0"/>
              <a:t>Click to enter text</a:t>
            </a:r>
          </a:p>
          <a:p>
            <a:pPr lvl="1"/>
            <a:r>
              <a:rPr lang="en-US" dirty="0"/>
              <a:t>Second level</a:t>
            </a:r>
          </a:p>
          <a:p>
            <a:pPr lvl="2"/>
            <a:r>
              <a:rPr lang="en-US" dirty="0"/>
              <a:t>Third level</a:t>
            </a:r>
          </a:p>
        </p:txBody>
      </p:sp>
      <p:sp>
        <p:nvSpPr>
          <p:cNvPr id="15" name="Text Placeholder 3">
            <a:extLst>
              <a:ext uri="{FF2B5EF4-FFF2-40B4-BE49-F238E27FC236}">
                <a16:creationId xmlns:a16="http://schemas.microsoft.com/office/drawing/2014/main" id="{1CB06BC3-6B7E-49CA-9E88-DABAB4A3ACCD}"/>
              </a:ext>
            </a:extLst>
          </p:cNvPr>
          <p:cNvSpPr>
            <a:spLocks noGrp="1"/>
          </p:cNvSpPr>
          <p:nvPr>
            <p:ph type="body" sz="quarter" idx="18" hasCustomPrompt="1"/>
          </p:nvPr>
        </p:nvSpPr>
        <p:spPr>
          <a:xfrm>
            <a:off x="8378371" y="573313"/>
            <a:ext cx="3127829" cy="2692401"/>
          </a:xfrm>
          <a:solidFill>
            <a:schemeClr val="accent1"/>
          </a:solidFill>
          <a:ln w="12700">
            <a:noFill/>
          </a:ln>
        </p:spPr>
        <p:txBody>
          <a:bodyPr lIns="91440" tIns="91440" rIns="91440" bIns="347472" anchor="b" anchorCtr="0"/>
          <a:lstStyle>
            <a:lvl1pPr marL="0" marR="0" indent="0" algn="ctr" defTabSz="914400" rtl="0" eaLnBrk="1" fontAlgn="auto" latinLnBrk="0" hangingPunct="1">
              <a:lnSpc>
                <a:spcPts val="1200"/>
              </a:lnSpc>
              <a:spcBef>
                <a:spcPts val="0"/>
              </a:spcBef>
              <a:spcAft>
                <a:spcPts val="0"/>
              </a:spcAft>
              <a:buClr>
                <a:schemeClr val="tx1"/>
              </a:buClr>
              <a:buSzTx/>
              <a:buFont typeface="Arial" panose="020B0604020202020204" pitchFamily="34" charset="0"/>
              <a:buNone/>
              <a:tabLst/>
              <a:defRPr sz="950" i="0">
                <a:solidFill>
                  <a:schemeClr val="bg1"/>
                </a:solidFill>
                <a:latin typeface="Calibri" panose="020F0502020204030204" pitchFamily="34" charset="0"/>
                <a:cs typeface="Calibri" panose="020F0502020204030204" pitchFamily="34" charset="0"/>
              </a:defRPr>
            </a:lvl1pPr>
          </a:lstStyle>
          <a:p>
            <a:pPr lvl="0"/>
            <a:r>
              <a:rPr lang="en-US" sz="1000" dirty="0"/>
              <a:t>Edit title, Georgia Bold</a:t>
            </a:r>
            <a:br>
              <a:rPr lang="en-US" sz="1000" dirty="0"/>
            </a:br>
            <a:r>
              <a:rPr lang="en-US" sz="1000" dirty="0"/>
              <a:t>Edit info line 1, Calibri Regular</a:t>
            </a:r>
            <a:br>
              <a:rPr lang="en-US" sz="1000" dirty="0"/>
            </a:br>
            <a:r>
              <a:rPr lang="en-US" sz="1000" dirty="0"/>
              <a:t>Edit info line 2, Calibri Italic</a:t>
            </a:r>
          </a:p>
        </p:txBody>
      </p:sp>
      <p:sp>
        <p:nvSpPr>
          <p:cNvPr id="32" name="Text Placeholder 3">
            <a:extLst>
              <a:ext uri="{FF2B5EF4-FFF2-40B4-BE49-F238E27FC236}">
                <a16:creationId xmlns:a16="http://schemas.microsoft.com/office/drawing/2014/main" id="{50C4A67B-52D5-4062-A272-BA58EE1C7679}"/>
              </a:ext>
            </a:extLst>
          </p:cNvPr>
          <p:cNvSpPr>
            <a:spLocks noGrp="1"/>
          </p:cNvSpPr>
          <p:nvPr>
            <p:ph type="body" sz="quarter" idx="28" hasCustomPrompt="1"/>
          </p:nvPr>
        </p:nvSpPr>
        <p:spPr>
          <a:xfrm>
            <a:off x="5249657" y="573313"/>
            <a:ext cx="3127829" cy="2692401"/>
          </a:xfrm>
          <a:solidFill>
            <a:schemeClr val="accent4"/>
          </a:solidFill>
          <a:ln w="12700">
            <a:noFill/>
          </a:ln>
        </p:spPr>
        <p:txBody>
          <a:bodyPr lIns="91440" tIns="91440" rIns="91440" bIns="347472" anchor="b" anchorCtr="0"/>
          <a:lstStyle>
            <a:lvl1pPr marL="0" marR="0" indent="0" algn="ctr" defTabSz="914400" rtl="0" eaLnBrk="1" fontAlgn="auto" latinLnBrk="0" hangingPunct="1">
              <a:lnSpc>
                <a:spcPts val="1200"/>
              </a:lnSpc>
              <a:spcBef>
                <a:spcPts val="0"/>
              </a:spcBef>
              <a:spcAft>
                <a:spcPts val="0"/>
              </a:spcAft>
              <a:buClr>
                <a:schemeClr val="tx1"/>
              </a:buClr>
              <a:buSzTx/>
              <a:buFont typeface="Arial" panose="020B0604020202020204" pitchFamily="34" charset="0"/>
              <a:buNone/>
              <a:tabLst/>
              <a:defRPr sz="950" i="0">
                <a:solidFill>
                  <a:schemeClr val="bg1"/>
                </a:solidFill>
                <a:latin typeface="Calibri" panose="020F0502020204030204" pitchFamily="34" charset="0"/>
                <a:cs typeface="Calibri" panose="020F0502020204030204" pitchFamily="34" charset="0"/>
              </a:defRPr>
            </a:lvl1pPr>
          </a:lstStyle>
          <a:p>
            <a:pPr lvl="0"/>
            <a:r>
              <a:rPr lang="en-US" sz="1000" dirty="0"/>
              <a:t>Edit title, Georgia Bold</a:t>
            </a:r>
            <a:br>
              <a:rPr lang="en-US" sz="1000" dirty="0"/>
            </a:br>
            <a:r>
              <a:rPr lang="en-US" sz="1000" dirty="0"/>
              <a:t>Edit info line 1, Calibri Regular</a:t>
            </a:r>
            <a:br>
              <a:rPr lang="en-US" sz="1000" dirty="0"/>
            </a:br>
            <a:r>
              <a:rPr lang="en-US" sz="1000" dirty="0"/>
              <a:t>Edit info line 2, Calibri Italic</a:t>
            </a:r>
          </a:p>
        </p:txBody>
      </p:sp>
      <p:sp>
        <p:nvSpPr>
          <p:cNvPr id="33" name="Text Placeholder 3">
            <a:extLst>
              <a:ext uri="{FF2B5EF4-FFF2-40B4-BE49-F238E27FC236}">
                <a16:creationId xmlns:a16="http://schemas.microsoft.com/office/drawing/2014/main" id="{F90E7F08-C2D4-4BE9-AF25-1141B5BFE283}"/>
              </a:ext>
            </a:extLst>
          </p:cNvPr>
          <p:cNvSpPr>
            <a:spLocks noGrp="1"/>
          </p:cNvSpPr>
          <p:nvPr>
            <p:ph type="body" sz="quarter" idx="29" hasCustomPrompt="1"/>
          </p:nvPr>
        </p:nvSpPr>
        <p:spPr>
          <a:xfrm>
            <a:off x="8378371" y="3268980"/>
            <a:ext cx="3127829" cy="2692401"/>
          </a:xfrm>
          <a:solidFill>
            <a:schemeClr val="accent4"/>
          </a:solidFill>
          <a:ln w="12700">
            <a:noFill/>
          </a:ln>
        </p:spPr>
        <p:txBody>
          <a:bodyPr lIns="91440" tIns="91440" rIns="91440" bIns="347472" anchor="b" anchorCtr="0"/>
          <a:lstStyle>
            <a:lvl1pPr marL="0" marR="0" indent="0" algn="ctr" defTabSz="914400" rtl="0" eaLnBrk="1" fontAlgn="auto" latinLnBrk="0" hangingPunct="1">
              <a:lnSpc>
                <a:spcPts val="1200"/>
              </a:lnSpc>
              <a:spcBef>
                <a:spcPts val="0"/>
              </a:spcBef>
              <a:spcAft>
                <a:spcPts val="0"/>
              </a:spcAft>
              <a:buClr>
                <a:schemeClr val="tx1"/>
              </a:buClr>
              <a:buSzTx/>
              <a:buFont typeface="Arial" panose="020B0604020202020204" pitchFamily="34" charset="0"/>
              <a:buNone/>
              <a:tabLst/>
              <a:defRPr sz="950" i="0">
                <a:solidFill>
                  <a:schemeClr val="bg1"/>
                </a:solidFill>
                <a:latin typeface="Calibri" panose="020F0502020204030204" pitchFamily="34" charset="0"/>
                <a:cs typeface="Calibri" panose="020F0502020204030204" pitchFamily="34" charset="0"/>
              </a:defRPr>
            </a:lvl1pPr>
          </a:lstStyle>
          <a:p>
            <a:pPr lvl="0"/>
            <a:r>
              <a:rPr lang="en-US" sz="1000" dirty="0"/>
              <a:t>Edit title, Georgia Bold</a:t>
            </a:r>
            <a:br>
              <a:rPr lang="en-US" sz="1000" dirty="0"/>
            </a:br>
            <a:r>
              <a:rPr lang="en-US" sz="1000" dirty="0"/>
              <a:t>Edit info line 1, Calibri Regular</a:t>
            </a:r>
            <a:br>
              <a:rPr lang="en-US" sz="1000" dirty="0"/>
            </a:br>
            <a:r>
              <a:rPr lang="en-US" sz="1000" dirty="0"/>
              <a:t>Edit info line 2, Calibri Italic</a:t>
            </a:r>
          </a:p>
        </p:txBody>
      </p:sp>
      <p:sp>
        <p:nvSpPr>
          <p:cNvPr id="34" name="Text Placeholder 3">
            <a:extLst>
              <a:ext uri="{FF2B5EF4-FFF2-40B4-BE49-F238E27FC236}">
                <a16:creationId xmlns:a16="http://schemas.microsoft.com/office/drawing/2014/main" id="{7AB24D28-5FCA-4A00-A664-5BF1ECB3AAF8}"/>
              </a:ext>
            </a:extLst>
          </p:cNvPr>
          <p:cNvSpPr>
            <a:spLocks noGrp="1"/>
          </p:cNvSpPr>
          <p:nvPr>
            <p:ph type="body" sz="quarter" idx="30" hasCustomPrompt="1"/>
          </p:nvPr>
        </p:nvSpPr>
        <p:spPr>
          <a:xfrm>
            <a:off x="5249657" y="3268980"/>
            <a:ext cx="3127829" cy="2692401"/>
          </a:xfrm>
          <a:solidFill>
            <a:schemeClr val="accent1"/>
          </a:solidFill>
          <a:ln w="12700">
            <a:noFill/>
          </a:ln>
        </p:spPr>
        <p:txBody>
          <a:bodyPr lIns="91440" tIns="91440" rIns="91440" bIns="347472" anchor="b" anchorCtr="0"/>
          <a:lstStyle>
            <a:lvl1pPr marL="0" marR="0" indent="0" algn="ctr" defTabSz="914400" rtl="0" eaLnBrk="1" fontAlgn="auto" latinLnBrk="0" hangingPunct="1">
              <a:lnSpc>
                <a:spcPts val="1200"/>
              </a:lnSpc>
              <a:spcBef>
                <a:spcPts val="0"/>
              </a:spcBef>
              <a:spcAft>
                <a:spcPts val="0"/>
              </a:spcAft>
              <a:buClr>
                <a:schemeClr val="tx1"/>
              </a:buClr>
              <a:buSzTx/>
              <a:buFont typeface="Arial" panose="020B0604020202020204" pitchFamily="34" charset="0"/>
              <a:buNone/>
              <a:tabLst/>
              <a:defRPr sz="950" i="0">
                <a:solidFill>
                  <a:schemeClr val="bg1"/>
                </a:solidFill>
                <a:latin typeface="Calibri" panose="020F0502020204030204" pitchFamily="34" charset="0"/>
                <a:cs typeface="Calibri" panose="020F0502020204030204" pitchFamily="34" charset="0"/>
              </a:defRPr>
            </a:lvl1pPr>
          </a:lstStyle>
          <a:p>
            <a:pPr lvl="0"/>
            <a:r>
              <a:rPr lang="en-US" sz="1000" dirty="0"/>
              <a:t>Edit title, Georgia Bold</a:t>
            </a:r>
            <a:br>
              <a:rPr lang="en-US" sz="1000" dirty="0"/>
            </a:br>
            <a:r>
              <a:rPr lang="en-US" sz="1000" dirty="0"/>
              <a:t>Edit info line 1, Calibri Regular</a:t>
            </a:r>
            <a:br>
              <a:rPr lang="en-US" sz="1000" dirty="0"/>
            </a:br>
            <a:r>
              <a:rPr lang="en-US" sz="1000" dirty="0"/>
              <a:t>Edit info line 2, Calibri Italic</a:t>
            </a:r>
          </a:p>
        </p:txBody>
      </p:sp>
      <p:sp>
        <p:nvSpPr>
          <p:cNvPr id="13" name="Picture Placeholder 8">
            <a:extLst>
              <a:ext uri="{FF2B5EF4-FFF2-40B4-BE49-F238E27FC236}">
                <a16:creationId xmlns:a16="http://schemas.microsoft.com/office/drawing/2014/main" id="{BC5A716F-0A54-44EB-884E-0AF6CEEEF812}"/>
              </a:ext>
            </a:extLst>
          </p:cNvPr>
          <p:cNvSpPr>
            <a:spLocks noGrp="1"/>
          </p:cNvSpPr>
          <p:nvPr>
            <p:ph type="pic" sz="quarter" idx="21" hasCustomPrompt="1"/>
          </p:nvPr>
        </p:nvSpPr>
        <p:spPr>
          <a:xfrm>
            <a:off x="6196351" y="886968"/>
            <a:ext cx="1234440" cy="1234440"/>
          </a:xfrm>
          <a:noFill/>
        </p:spPr>
        <p:txBody>
          <a:bodyPr lIns="0" tIns="45720" rIns="0"/>
          <a:lstStyle>
            <a:lvl1pPr marL="0" indent="0" algn="ctr">
              <a:spcAft>
                <a:spcPts val="0"/>
              </a:spcAft>
              <a:buNone/>
              <a:defRPr sz="1400" b="1" cap="all" baseline="0">
                <a:solidFill>
                  <a:srgbClr val="FF289F"/>
                </a:solidFill>
              </a:defRPr>
            </a:lvl1pPr>
          </a:lstStyle>
          <a:p>
            <a:r>
              <a:rPr lang="en-US" dirty="0"/>
              <a:t>Click icon to insert ICON</a:t>
            </a:r>
          </a:p>
        </p:txBody>
      </p:sp>
      <p:sp>
        <p:nvSpPr>
          <p:cNvPr id="14" name="Picture Placeholder 8">
            <a:extLst>
              <a:ext uri="{FF2B5EF4-FFF2-40B4-BE49-F238E27FC236}">
                <a16:creationId xmlns:a16="http://schemas.microsoft.com/office/drawing/2014/main" id="{EAB8EB34-5CDF-4D4E-BB82-81072932FDD2}"/>
              </a:ext>
            </a:extLst>
          </p:cNvPr>
          <p:cNvSpPr>
            <a:spLocks noGrp="1"/>
          </p:cNvSpPr>
          <p:nvPr>
            <p:ph type="pic" sz="quarter" idx="26" hasCustomPrompt="1"/>
          </p:nvPr>
        </p:nvSpPr>
        <p:spPr>
          <a:xfrm>
            <a:off x="6196351" y="3598450"/>
            <a:ext cx="1234440" cy="1234440"/>
          </a:xfrm>
          <a:noFill/>
        </p:spPr>
        <p:txBody>
          <a:bodyPr lIns="0" tIns="45720" rIns="0"/>
          <a:lstStyle>
            <a:lvl1pPr marL="0" indent="0" algn="ctr">
              <a:spcAft>
                <a:spcPts val="0"/>
              </a:spcAft>
              <a:buNone/>
              <a:defRPr sz="1400" b="1" cap="all" baseline="0">
                <a:solidFill>
                  <a:srgbClr val="FF289F"/>
                </a:solidFill>
              </a:defRPr>
            </a:lvl1pPr>
          </a:lstStyle>
          <a:p>
            <a:r>
              <a:rPr lang="en-US" dirty="0"/>
              <a:t>Click icon to insert ICON</a:t>
            </a:r>
          </a:p>
        </p:txBody>
      </p:sp>
      <p:sp>
        <p:nvSpPr>
          <p:cNvPr id="16" name="Picture Placeholder 8">
            <a:extLst>
              <a:ext uri="{FF2B5EF4-FFF2-40B4-BE49-F238E27FC236}">
                <a16:creationId xmlns:a16="http://schemas.microsoft.com/office/drawing/2014/main" id="{1444009B-5991-4F30-A529-1672BBE81A14}"/>
              </a:ext>
            </a:extLst>
          </p:cNvPr>
          <p:cNvSpPr>
            <a:spLocks noGrp="1"/>
          </p:cNvSpPr>
          <p:nvPr>
            <p:ph type="pic" sz="quarter" idx="27" hasCustomPrompt="1"/>
          </p:nvPr>
        </p:nvSpPr>
        <p:spPr>
          <a:xfrm>
            <a:off x="9325065" y="3598450"/>
            <a:ext cx="1234440" cy="1234440"/>
          </a:xfrm>
          <a:noFill/>
        </p:spPr>
        <p:txBody>
          <a:bodyPr lIns="0" tIns="45720" rIns="0"/>
          <a:lstStyle>
            <a:lvl1pPr marL="0" indent="0" algn="ctr">
              <a:spcAft>
                <a:spcPts val="0"/>
              </a:spcAft>
              <a:buNone/>
              <a:defRPr sz="1400" b="1" cap="all" baseline="0">
                <a:solidFill>
                  <a:srgbClr val="FF289F"/>
                </a:solidFill>
              </a:defRPr>
            </a:lvl1pPr>
          </a:lstStyle>
          <a:p>
            <a:r>
              <a:rPr lang="en-US" dirty="0"/>
              <a:t>Click icon to insert ICON</a:t>
            </a:r>
          </a:p>
        </p:txBody>
      </p:sp>
      <p:sp>
        <p:nvSpPr>
          <p:cNvPr id="17" name="Picture Placeholder 8">
            <a:extLst>
              <a:ext uri="{FF2B5EF4-FFF2-40B4-BE49-F238E27FC236}">
                <a16:creationId xmlns:a16="http://schemas.microsoft.com/office/drawing/2014/main" id="{46F2CBA8-4BA4-4378-9B0C-2E3CD659D15F}"/>
              </a:ext>
            </a:extLst>
          </p:cNvPr>
          <p:cNvSpPr>
            <a:spLocks noGrp="1"/>
          </p:cNvSpPr>
          <p:nvPr>
            <p:ph type="pic" sz="quarter" idx="25" hasCustomPrompt="1"/>
          </p:nvPr>
        </p:nvSpPr>
        <p:spPr>
          <a:xfrm>
            <a:off x="9325065" y="886968"/>
            <a:ext cx="1234440" cy="1234440"/>
          </a:xfrm>
          <a:noFill/>
        </p:spPr>
        <p:txBody>
          <a:bodyPr lIns="0" tIns="45720" rIns="0"/>
          <a:lstStyle>
            <a:lvl1pPr marL="0" indent="0" algn="ctr">
              <a:spcAft>
                <a:spcPts val="0"/>
              </a:spcAft>
              <a:buNone/>
              <a:defRPr sz="1400" b="1" cap="all" baseline="0">
                <a:solidFill>
                  <a:srgbClr val="FF289F"/>
                </a:solidFill>
              </a:defRPr>
            </a:lvl1pPr>
          </a:lstStyle>
          <a:p>
            <a:r>
              <a:rPr lang="en-US" dirty="0"/>
              <a:t>Click icon to insert ICON</a:t>
            </a:r>
          </a:p>
        </p:txBody>
      </p:sp>
    </p:spTree>
    <p:extLst>
      <p:ext uri="{BB962C8B-B14F-4D97-AF65-F5344CB8AC3E}">
        <p14:creationId xmlns:p14="http://schemas.microsoft.com/office/powerpoint/2010/main" val="743627183"/>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Biography 1">
    <p:spTree>
      <p:nvGrpSpPr>
        <p:cNvPr id="1" name=""/>
        <p:cNvGrpSpPr/>
        <p:nvPr/>
      </p:nvGrpSpPr>
      <p:grpSpPr>
        <a:xfrm>
          <a:off x="0" y="0"/>
          <a:ext cx="0" cy="0"/>
          <a:chOff x="0" y="0"/>
          <a:chExt cx="0" cy="0"/>
        </a:xfrm>
      </p:grpSpPr>
      <p:sp>
        <p:nvSpPr>
          <p:cNvPr id="7" name="Text Placeholder 6">
            <a:extLst>
              <a:ext uri="{FF2B5EF4-FFF2-40B4-BE49-F238E27FC236}">
                <a16:creationId xmlns:a16="http://schemas.microsoft.com/office/drawing/2014/main" id="{D1F3F074-8632-4ABC-BE41-5C5BBEFC79AD}"/>
              </a:ext>
            </a:extLst>
          </p:cNvPr>
          <p:cNvSpPr>
            <a:spLocks noGrp="1"/>
          </p:cNvSpPr>
          <p:nvPr>
            <p:ph type="body" sz="quarter" idx="11" hasCustomPrompt="1"/>
          </p:nvPr>
        </p:nvSpPr>
        <p:spPr>
          <a:xfrm>
            <a:off x="6187437" y="1676400"/>
            <a:ext cx="5433058" cy="4419600"/>
          </a:xfrm>
        </p:spPr>
        <p:txBody>
          <a:bodyPr numCol="1" spcCol="164592"/>
          <a:lstStyle>
            <a:lvl1pPr marL="0" indent="0">
              <a:spcAft>
                <a:spcPts val="1000"/>
              </a:spcAft>
              <a:buNone/>
              <a:defRPr sz="1500"/>
            </a:lvl1pPr>
            <a:lvl2pPr marL="182880" indent="0">
              <a:spcAft>
                <a:spcPts val="800"/>
              </a:spcAft>
              <a:buNone/>
              <a:defRPr/>
            </a:lvl2pPr>
            <a:lvl3pPr marL="512064" indent="0">
              <a:spcAft>
                <a:spcPts val="800"/>
              </a:spcAft>
              <a:buNone/>
              <a:defRPr/>
            </a:lvl3pPr>
            <a:lvl4pPr marL="685800" indent="0">
              <a:spcAft>
                <a:spcPts val="800"/>
              </a:spcAft>
              <a:buNone/>
              <a:defRPr/>
            </a:lvl4pPr>
            <a:lvl5pPr marL="859536" indent="0">
              <a:spcAft>
                <a:spcPts val="800"/>
              </a:spcAft>
              <a:buNone/>
              <a:defRPr/>
            </a:lvl5pPr>
          </a:lstStyle>
          <a:p>
            <a:pPr lvl="0"/>
            <a:r>
              <a:rPr lang="en-US" dirty="0"/>
              <a:t>Enter biography text here. Text will automatically flow to the second column. </a:t>
            </a:r>
            <a:r>
              <a:rPr lang="en-US" dirty="0" err="1"/>
              <a:t>Fugia</a:t>
            </a:r>
            <a:r>
              <a:rPr lang="en-US" dirty="0"/>
              <a:t> </a:t>
            </a:r>
            <a:r>
              <a:rPr lang="en-US" dirty="0" err="1"/>
              <a:t>nes</a:t>
            </a:r>
            <a:r>
              <a:rPr lang="en-US" dirty="0"/>
              <a:t> </a:t>
            </a:r>
            <a:r>
              <a:rPr lang="en-US" dirty="0" err="1"/>
              <a:t>ilit</a:t>
            </a:r>
            <a:r>
              <a:rPr lang="en-US" dirty="0"/>
              <a:t>, </a:t>
            </a:r>
            <a:r>
              <a:rPr lang="en-US" dirty="0" err="1"/>
              <a:t>ut</a:t>
            </a:r>
            <a:r>
              <a:rPr lang="en-US" dirty="0"/>
              <a:t> </a:t>
            </a:r>
            <a:r>
              <a:rPr lang="en-US" dirty="0" err="1"/>
              <a:t>officil</a:t>
            </a:r>
            <a:r>
              <a:rPr lang="en-US" dirty="0"/>
              <a:t> </a:t>
            </a:r>
            <a:r>
              <a:rPr lang="en-US" dirty="0" err="1"/>
              <a:t>iquias</a:t>
            </a:r>
            <a:r>
              <a:rPr lang="en-US" dirty="0"/>
              <a:t> </a:t>
            </a:r>
            <a:r>
              <a:rPr lang="en-US" dirty="0" err="1"/>
              <a:t>assit</a:t>
            </a:r>
            <a:r>
              <a:rPr lang="en-US" dirty="0"/>
              <a:t>, </a:t>
            </a:r>
            <a:r>
              <a:rPr lang="en-US" dirty="0" err="1"/>
              <a:t>offictur</a:t>
            </a:r>
            <a:r>
              <a:rPr lang="en-US" dirty="0"/>
              <a:t>? </a:t>
            </a:r>
            <a:r>
              <a:rPr lang="en-US" dirty="0" err="1"/>
              <a:t>Quiasit</a:t>
            </a:r>
            <a:r>
              <a:rPr lang="en-US" dirty="0"/>
              <a:t>, </a:t>
            </a:r>
            <a:r>
              <a:rPr lang="en-US" dirty="0" err="1"/>
              <a:t>ommodi</a:t>
            </a:r>
            <a:r>
              <a:rPr lang="en-US" dirty="0"/>
              <a:t> </a:t>
            </a:r>
            <a:r>
              <a:rPr lang="en-US" dirty="0" err="1"/>
              <a:t>tem</a:t>
            </a:r>
            <a:r>
              <a:rPr lang="en-US" dirty="0"/>
              <a:t>. </a:t>
            </a:r>
            <a:r>
              <a:rPr lang="en-US" dirty="0" err="1"/>
              <a:t>Apid</a:t>
            </a:r>
            <a:r>
              <a:rPr lang="en-US" dirty="0"/>
              <a:t> </a:t>
            </a:r>
            <a:r>
              <a:rPr lang="en-US" dirty="0" err="1"/>
              <a:t>ullaccum</a:t>
            </a:r>
            <a:r>
              <a:rPr lang="en-US" dirty="0"/>
              <a:t>, </a:t>
            </a:r>
            <a:r>
              <a:rPr lang="en-US" dirty="0" err="1"/>
              <a:t>occumquo</a:t>
            </a:r>
            <a:r>
              <a:rPr lang="en-US" dirty="0"/>
              <a:t> dem qui </a:t>
            </a:r>
            <a:r>
              <a:rPr lang="en-US" dirty="0" err="1"/>
              <a:t>ditem</a:t>
            </a:r>
            <a:r>
              <a:rPr lang="en-US" dirty="0"/>
              <a:t> </a:t>
            </a:r>
            <a:r>
              <a:rPr lang="en-US" dirty="0" err="1"/>
              <a:t>sima</a:t>
            </a:r>
            <a:r>
              <a:rPr lang="en-US" dirty="0"/>
              <a:t> </a:t>
            </a:r>
            <a:r>
              <a:rPr lang="en-US" dirty="0" err="1"/>
              <a:t>nullamenis</a:t>
            </a:r>
            <a:r>
              <a:rPr lang="en-US" dirty="0"/>
              <a:t> ra nihil </a:t>
            </a:r>
            <a:r>
              <a:rPr lang="en-US" dirty="0" err="1"/>
              <a:t>magnitatem</a:t>
            </a:r>
            <a:r>
              <a:rPr lang="en-US" dirty="0"/>
              <a:t>. </a:t>
            </a:r>
            <a:r>
              <a:rPr lang="en-US" dirty="0" err="1"/>
              <a:t>Itate</a:t>
            </a:r>
            <a:r>
              <a:rPr lang="en-US" dirty="0"/>
              <a:t> </a:t>
            </a:r>
            <a:r>
              <a:rPr lang="en-US" dirty="0" err="1"/>
              <a:t>nihillutet</a:t>
            </a:r>
            <a:r>
              <a:rPr lang="en-US" dirty="0"/>
              <a:t> </a:t>
            </a:r>
            <a:r>
              <a:rPr lang="en-US" dirty="0" err="1"/>
              <a:t>audandi</a:t>
            </a:r>
            <a:r>
              <a:rPr lang="en-US" dirty="0"/>
              <a:t> </a:t>
            </a:r>
            <a:r>
              <a:rPr lang="en-US" dirty="0" err="1"/>
              <a:t>cullaut</a:t>
            </a:r>
            <a:r>
              <a:rPr lang="en-US" dirty="0"/>
              <a:t> fugit qui </a:t>
            </a:r>
            <a:r>
              <a:rPr lang="en-US" dirty="0" err="1"/>
              <a:t>nis</a:t>
            </a:r>
            <a:r>
              <a:rPr lang="en-US" dirty="0"/>
              <a:t> </a:t>
            </a:r>
            <a:r>
              <a:rPr lang="en-US" dirty="0" err="1"/>
              <a:t>il</a:t>
            </a:r>
            <a:r>
              <a:rPr lang="en-US" dirty="0"/>
              <a:t> </a:t>
            </a:r>
            <a:r>
              <a:rPr lang="en-US" dirty="0" err="1"/>
              <a:t>maionsedit</a:t>
            </a:r>
            <a:r>
              <a:rPr lang="en-US" dirty="0"/>
              <a:t> re </a:t>
            </a:r>
            <a:r>
              <a:rPr lang="en-US" dirty="0" err="1"/>
              <a:t>netur</a:t>
            </a:r>
            <a:r>
              <a:rPr lang="en-US" dirty="0"/>
              <a:t> </a:t>
            </a:r>
            <a:r>
              <a:rPr lang="en-US" dirty="0" err="1"/>
              <a:t>maio</a:t>
            </a:r>
            <a:r>
              <a:rPr lang="en-US" dirty="0"/>
              <a:t> </a:t>
            </a:r>
            <a:r>
              <a:rPr lang="en-US" dirty="0" err="1"/>
              <a:t>eos</a:t>
            </a:r>
            <a:r>
              <a:rPr lang="en-US" dirty="0"/>
              <a:t> </a:t>
            </a:r>
            <a:r>
              <a:rPr lang="en-US" dirty="0" err="1"/>
              <a:t>ullatem</a:t>
            </a:r>
            <a:r>
              <a:rPr lang="en-US" dirty="0"/>
              <a:t> </a:t>
            </a:r>
            <a:r>
              <a:rPr lang="en-US" dirty="0" err="1"/>
              <a:t>quae</a:t>
            </a:r>
            <a:r>
              <a:rPr lang="en-US" dirty="0"/>
              <a:t>. </a:t>
            </a:r>
          </a:p>
          <a:p>
            <a:pPr lvl="0"/>
            <a:r>
              <a:rPr lang="en-US" dirty="0"/>
              <a:t>Vit quos </a:t>
            </a:r>
            <a:r>
              <a:rPr lang="en-US" dirty="0" err="1"/>
              <a:t>doloribus</a:t>
            </a:r>
            <a:r>
              <a:rPr lang="en-US" dirty="0"/>
              <a:t> </a:t>
            </a:r>
            <a:r>
              <a:rPr lang="en-US" dirty="0" err="1"/>
              <a:t>inctias</a:t>
            </a:r>
            <a:r>
              <a:rPr lang="en-US" dirty="0"/>
              <a:t> </a:t>
            </a:r>
            <a:r>
              <a:rPr lang="en-US" dirty="0" err="1"/>
              <a:t>estotatiur</a:t>
            </a:r>
            <a:r>
              <a:rPr lang="en-US" dirty="0"/>
              <a:t> </a:t>
            </a:r>
            <a:r>
              <a:rPr lang="en-US" dirty="0" err="1"/>
              <a:t>aliquam</a:t>
            </a:r>
            <a:r>
              <a:rPr lang="en-US" dirty="0"/>
              <a:t> et </a:t>
            </a:r>
            <a:r>
              <a:rPr lang="en-US" dirty="0" err="1"/>
              <a:t>quae</a:t>
            </a:r>
            <a:r>
              <a:rPr lang="en-US" dirty="0"/>
              <a:t>. Nam </a:t>
            </a:r>
            <a:r>
              <a:rPr lang="en-US" dirty="0" err="1"/>
              <a:t>ut</a:t>
            </a:r>
            <a:r>
              <a:rPr lang="en-US" dirty="0"/>
              <a:t> </a:t>
            </a:r>
            <a:r>
              <a:rPr lang="en-US" dirty="0" err="1"/>
              <a:t>delic</a:t>
            </a:r>
            <a:r>
              <a:rPr lang="en-US" dirty="0"/>
              <a:t> </a:t>
            </a:r>
            <a:r>
              <a:rPr lang="en-US" dirty="0" err="1"/>
              <a:t>torehen</a:t>
            </a:r>
            <a:r>
              <a:rPr lang="en-US" dirty="0"/>
              <a:t> </a:t>
            </a:r>
            <a:r>
              <a:rPr lang="en-US" dirty="0" err="1"/>
              <a:t>ditatur</a:t>
            </a:r>
            <a:r>
              <a:rPr lang="en-US" dirty="0"/>
              <a:t>, quid </a:t>
            </a:r>
            <a:r>
              <a:rPr lang="en-US" dirty="0" err="1"/>
              <a:t>experuptus</a:t>
            </a:r>
            <a:r>
              <a:rPr lang="en-US" dirty="0"/>
              <a:t> </a:t>
            </a:r>
            <a:r>
              <a:rPr lang="en-US" dirty="0" err="1"/>
              <a:t>nonsequi</a:t>
            </a:r>
            <a:r>
              <a:rPr lang="en-US" dirty="0"/>
              <a:t> </a:t>
            </a:r>
            <a:r>
              <a:rPr lang="en-US" dirty="0" err="1"/>
              <a:t>officiis</a:t>
            </a:r>
            <a:r>
              <a:rPr lang="en-US" dirty="0"/>
              <a:t> </a:t>
            </a:r>
            <a:r>
              <a:rPr lang="en-US" dirty="0" err="1"/>
              <a:t>si</a:t>
            </a:r>
            <a:r>
              <a:rPr lang="en-US" dirty="0"/>
              <a:t> </a:t>
            </a:r>
            <a:r>
              <a:rPr lang="en-US" dirty="0" err="1"/>
              <a:t>consecaborro</a:t>
            </a:r>
            <a:r>
              <a:rPr lang="en-US" dirty="0"/>
              <a:t> </a:t>
            </a:r>
            <a:r>
              <a:rPr lang="en-US" dirty="0" err="1"/>
              <a:t>mos</a:t>
            </a:r>
            <a:r>
              <a:rPr lang="en-US" dirty="0"/>
              <a:t> de </a:t>
            </a:r>
            <a:r>
              <a:rPr lang="en-US" dirty="0" err="1"/>
              <a:t>venist</a:t>
            </a:r>
            <a:r>
              <a:rPr lang="en-US" dirty="0"/>
              <a:t>, </a:t>
            </a:r>
            <a:r>
              <a:rPr lang="en-US" dirty="0" err="1"/>
              <a:t>quodiatis</a:t>
            </a:r>
            <a:r>
              <a:rPr lang="en-US" dirty="0"/>
              <a:t> </a:t>
            </a:r>
            <a:r>
              <a:rPr lang="en-US" dirty="0" err="1"/>
              <a:t>praturia</a:t>
            </a:r>
            <a:r>
              <a:rPr lang="en-US" dirty="0"/>
              <a:t> que </a:t>
            </a:r>
            <a:r>
              <a:rPr lang="en-US" dirty="0" err="1"/>
              <a:t>volupta</a:t>
            </a:r>
            <a:r>
              <a:rPr lang="en-US" dirty="0"/>
              <a:t> vel </a:t>
            </a:r>
            <a:r>
              <a:rPr lang="en-US" dirty="0" err="1"/>
              <a:t>mo</a:t>
            </a:r>
            <a:r>
              <a:rPr lang="en-US" dirty="0"/>
              <a:t> </a:t>
            </a:r>
            <a:r>
              <a:rPr lang="en-US" dirty="0" err="1"/>
              <a:t>odit</a:t>
            </a:r>
            <a:r>
              <a:rPr lang="en-US" dirty="0"/>
              <a:t>, que </a:t>
            </a:r>
            <a:r>
              <a:rPr lang="en-US" dirty="0" err="1"/>
              <a:t>nimpos</a:t>
            </a:r>
            <a:r>
              <a:rPr lang="en-US" dirty="0"/>
              <a:t> doles </a:t>
            </a:r>
            <a:r>
              <a:rPr lang="en-US" dirty="0" err="1"/>
              <a:t>ari</a:t>
            </a:r>
            <a:r>
              <a:rPr lang="en-US" dirty="0"/>
              <a:t> </a:t>
            </a:r>
            <a:r>
              <a:rPr lang="en-US" dirty="0" err="1"/>
              <a:t>occaeperatem</a:t>
            </a:r>
            <a:r>
              <a:rPr lang="en-US" dirty="0"/>
              <a:t> </a:t>
            </a:r>
            <a:r>
              <a:rPr lang="en-US" dirty="0" err="1"/>
              <a:t>nis</a:t>
            </a:r>
            <a:r>
              <a:rPr lang="en-US" dirty="0"/>
              <a:t> </a:t>
            </a:r>
            <a:r>
              <a:rPr lang="en-US" dirty="0" err="1"/>
              <a:t>dionem</a:t>
            </a:r>
            <a:r>
              <a:rPr lang="en-US" dirty="0"/>
              <a:t> </a:t>
            </a:r>
            <a:r>
              <a:rPr lang="en-US" dirty="0" err="1"/>
              <a:t>ius</a:t>
            </a:r>
            <a:r>
              <a:rPr lang="en-US" dirty="0"/>
              <a:t> </a:t>
            </a:r>
            <a:r>
              <a:rPr lang="en-US" dirty="0" err="1"/>
              <a:t>si</a:t>
            </a:r>
            <a:r>
              <a:rPr lang="en-US" dirty="0"/>
              <a:t> </a:t>
            </a:r>
            <a:r>
              <a:rPr lang="en-US" dirty="0" err="1"/>
              <a:t>cupta</a:t>
            </a:r>
            <a:r>
              <a:rPr lang="en-US" dirty="0"/>
              <a:t> que </a:t>
            </a:r>
            <a:r>
              <a:rPr lang="en-US" dirty="0" err="1"/>
              <a:t>nusapit</a:t>
            </a:r>
            <a:r>
              <a:rPr lang="en-US" dirty="0"/>
              <a:t> </a:t>
            </a:r>
            <a:r>
              <a:rPr lang="en-US" dirty="0" err="1"/>
              <a:t>veni</a:t>
            </a:r>
            <a:r>
              <a:rPr lang="en-US" dirty="0"/>
              <a:t>. </a:t>
            </a:r>
          </a:p>
          <a:p>
            <a:pPr lvl="0"/>
            <a:r>
              <a:rPr lang="en-US" dirty="0"/>
              <a:t>Sin </a:t>
            </a:r>
            <a:r>
              <a:rPr lang="en-US" dirty="0" err="1"/>
              <a:t>expla</a:t>
            </a:r>
            <a:r>
              <a:rPr lang="en-US" dirty="0"/>
              <a:t> quo </a:t>
            </a:r>
            <a:r>
              <a:rPr lang="en-US" dirty="0" err="1"/>
              <a:t>quia</a:t>
            </a:r>
            <a:r>
              <a:rPr lang="en-US" dirty="0"/>
              <a:t> quo </a:t>
            </a:r>
            <a:r>
              <a:rPr lang="en-US" dirty="0" err="1"/>
              <a:t>odi</a:t>
            </a:r>
            <a:r>
              <a:rPr lang="en-US" dirty="0"/>
              <a:t> </a:t>
            </a:r>
            <a:r>
              <a:rPr lang="en-US" dirty="0" err="1"/>
              <a:t>volupit</a:t>
            </a:r>
            <a:r>
              <a:rPr lang="en-US" dirty="0"/>
              <a:t> </a:t>
            </a:r>
            <a:r>
              <a:rPr lang="en-US" dirty="0" err="1"/>
              <a:t>fugiatem</a:t>
            </a:r>
            <a:r>
              <a:rPr lang="en-US" dirty="0"/>
              <a:t> rent in </a:t>
            </a:r>
            <a:r>
              <a:rPr lang="en-US" dirty="0" err="1"/>
              <a:t>exerunto</a:t>
            </a:r>
            <a:r>
              <a:rPr lang="en-US" dirty="0"/>
              <a:t> </a:t>
            </a:r>
            <a:r>
              <a:rPr lang="en-US" dirty="0" err="1"/>
              <a:t>velluptus</a:t>
            </a:r>
            <a:r>
              <a:rPr lang="en-US" dirty="0"/>
              <a:t> </a:t>
            </a:r>
            <a:r>
              <a:rPr lang="en-US" dirty="0" err="1"/>
              <a:t>debis</a:t>
            </a:r>
            <a:r>
              <a:rPr lang="en-US" dirty="0"/>
              <a:t> </a:t>
            </a:r>
            <a:r>
              <a:rPr lang="en-US" dirty="0" err="1"/>
              <a:t>unti</a:t>
            </a:r>
            <a:r>
              <a:rPr lang="en-US" dirty="0"/>
              <a:t> </a:t>
            </a:r>
            <a:r>
              <a:rPr lang="en-US" dirty="0" err="1"/>
              <a:t>aute</a:t>
            </a:r>
            <a:r>
              <a:rPr lang="en-US" dirty="0"/>
              <a:t> </a:t>
            </a:r>
            <a:r>
              <a:rPr lang="en-US" dirty="0" err="1"/>
              <a:t>vollab</a:t>
            </a:r>
            <a:r>
              <a:rPr lang="en-US" dirty="0"/>
              <a:t> in </a:t>
            </a:r>
            <a:r>
              <a:rPr lang="en-US" dirty="0" err="1"/>
              <a:t>nes</a:t>
            </a:r>
            <a:r>
              <a:rPr lang="en-US" dirty="0"/>
              <a:t> </a:t>
            </a:r>
            <a:r>
              <a:rPr lang="en-US" dirty="0" err="1"/>
              <a:t>eosaere</a:t>
            </a:r>
            <a:r>
              <a:rPr lang="en-US" dirty="0"/>
              <a:t> </a:t>
            </a:r>
            <a:r>
              <a:rPr lang="en-US" dirty="0" err="1"/>
              <a:t>si</a:t>
            </a:r>
            <a:r>
              <a:rPr lang="en-US" dirty="0"/>
              <a:t> </a:t>
            </a:r>
            <a:r>
              <a:rPr lang="en-US" dirty="0" err="1"/>
              <a:t>doluptatur</a:t>
            </a:r>
            <a:r>
              <a:rPr lang="en-US" dirty="0"/>
              <a:t> </a:t>
            </a:r>
            <a:r>
              <a:rPr lang="en-US" dirty="0" err="1"/>
              <a:t>accae</a:t>
            </a:r>
            <a:r>
              <a:rPr lang="en-US" dirty="0"/>
              <a:t> </a:t>
            </a:r>
            <a:r>
              <a:rPr lang="en-US" dirty="0" err="1"/>
              <a:t>vellam</a:t>
            </a:r>
            <a:r>
              <a:rPr lang="en-US" dirty="0"/>
              <a:t> </a:t>
            </a:r>
            <a:r>
              <a:rPr lang="en-US" dirty="0" err="1"/>
              <a:t>aut</a:t>
            </a:r>
            <a:r>
              <a:rPr lang="en-US" dirty="0"/>
              <a:t> pe </a:t>
            </a:r>
            <a:r>
              <a:rPr lang="en-US" dirty="0" err="1"/>
              <a:t>sunto</a:t>
            </a:r>
            <a:r>
              <a:rPr lang="en-US" dirty="0"/>
              <a:t> </a:t>
            </a:r>
            <a:r>
              <a:rPr lang="en-US" dirty="0" err="1"/>
              <a:t>dolupta</a:t>
            </a:r>
            <a:r>
              <a:rPr lang="en-US" dirty="0"/>
              <a:t> </a:t>
            </a:r>
            <a:r>
              <a:rPr lang="en-US" dirty="0" err="1"/>
              <a:t>temporem</a:t>
            </a:r>
            <a:r>
              <a:rPr lang="en-US" dirty="0"/>
              <a:t>. Ed ma </a:t>
            </a:r>
            <a:r>
              <a:rPr lang="en-US" dirty="0" err="1"/>
              <a:t>sint</a:t>
            </a:r>
            <a:r>
              <a:rPr lang="en-US" dirty="0"/>
              <a:t> de </a:t>
            </a:r>
            <a:r>
              <a:rPr lang="en-US" dirty="0" err="1"/>
              <a:t>quosseria</a:t>
            </a:r>
            <a:r>
              <a:rPr lang="en-US" dirty="0"/>
              <a:t> </a:t>
            </a:r>
            <a:r>
              <a:rPr lang="en-US" dirty="0" err="1"/>
              <a:t>dolum</a:t>
            </a:r>
            <a:r>
              <a:rPr lang="en-US" dirty="0"/>
              <a:t> </a:t>
            </a:r>
            <a:r>
              <a:rPr lang="en-US" dirty="0" err="1"/>
              <a:t>volor</a:t>
            </a:r>
            <a:r>
              <a:rPr lang="en-US" dirty="0"/>
              <a:t> </a:t>
            </a:r>
            <a:r>
              <a:rPr lang="en-US" dirty="0" err="1"/>
              <a:t>aditius</a:t>
            </a:r>
            <a:r>
              <a:rPr lang="en-US" dirty="0"/>
              <a:t> </a:t>
            </a:r>
            <a:r>
              <a:rPr lang="en-US" dirty="0" err="1"/>
              <a:t>dunt</a:t>
            </a:r>
            <a:r>
              <a:rPr lang="en-US" dirty="0"/>
              <a:t> as et quos </a:t>
            </a:r>
            <a:r>
              <a:rPr lang="en-US" dirty="0" err="1"/>
              <a:t>reptaquat</a:t>
            </a:r>
            <a:r>
              <a:rPr lang="en-US" dirty="0"/>
              <a:t> </a:t>
            </a:r>
            <a:r>
              <a:rPr lang="en-US" dirty="0" err="1"/>
              <a:t>minusdam</a:t>
            </a:r>
            <a:r>
              <a:rPr lang="en-US" dirty="0"/>
              <a:t> </a:t>
            </a:r>
            <a:r>
              <a:rPr lang="en-US" dirty="0" err="1"/>
              <a:t>quiam</a:t>
            </a:r>
            <a:r>
              <a:rPr lang="en-US" dirty="0"/>
              <a:t> a </a:t>
            </a:r>
            <a:r>
              <a:rPr lang="en-US" dirty="0" err="1"/>
              <a:t>eiciendem</a:t>
            </a:r>
            <a:r>
              <a:rPr lang="en-US" dirty="0"/>
              <a:t> et </a:t>
            </a:r>
            <a:r>
              <a:rPr lang="en-US" dirty="0" err="1"/>
              <a:t>quati</a:t>
            </a:r>
            <a:r>
              <a:rPr lang="en-US" dirty="0"/>
              <a:t> </a:t>
            </a:r>
            <a:r>
              <a:rPr lang="en-US" dirty="0" err="1"/>
              <a:t>blaboreiusam</a:t>
            </a:r>
            <a:r>
              <a:rPr lang="en-US" dirty="0"/>
              <a:t> </a:t>
            </a:r>
            <a:r>
              <a:rPr lang="en-US" dirty="0" err="1"/>
              <a:t>ut</a:t>
            </a:r>
            <a:r>
              <a:rPr lang="en-US" dirty="0"/>
              <a:t> et </a:t>
            </a:r>
            <a:r>
              <a:rPr lang="en-US" dirty="0" err="1"/>
              <a:t>voluptatur</a:t>
            </a:r>
            <a:r>
              <a:rPr lang="en-US" dirty="0"/>
              <a:t>, </a:t>
            </a:r>
            <a:r>
              <a:rPr lang="en-US" dirty="0" err="1"/>
              <a:t>tem</a:t>
            </a:r>
            <a:r>
              <a:rPr lang="en-US" dirty="0"/>
              <a:t> que </a:t>
            </a:r>
            <a:r>
              <a:rPr lang="en-US" dirty="0" err="1"/>
              <a:t>si</a:t>
            </a:r>
            <a:r>
              <a:rPr lang="en-US" dirty="0"/>
              <a:t> </a:t>
            </a:r>
            <a:r>
              <a:rPr lang="en-US" dirty="0" err="1"/>
              <a:t>ut</a:t>
            </a:r>
            <a:r>
              <a:rPr lang="en-US" dirty="0"/>
              <a:t> as </a:t>
            </a:r>
            <a:r>
              <a:rPr lang="en-US" dirty="0" err="1"/>
              <a:t>etam</a:t>
            </a:r>
            <a:r>
              <a:rPr lang="en-US" dirty="0"/>
              <a:t> </a:t>
            </a:r>
            <a:r>
              <a:rPr lang="en-US" dirty="0" err="1"/>
              <a:t>ut</a:t>
            </a:r>
            <a:r>
              <a:rPr lang="en-US" dirty="0"/>
              <a:t> </a:t>
            </a:r>
            <a:r>
              <a:rPr lang="en-US" dirty="0" err="1"/>
              <a:t>delic</a:t>
            </a:r>
            <a:r>
              <a:rPr lang="en-US" dirty="0"/>
              <a:t> </a:t>
            </a:r>
            <a:r>
              <a:rPr lang="en-US" dirty="0" err="1"/>
              <a:t>torehen</a:t>
            </a:r>
            <a:r>
              <a:rPr lang="en-US" dirty="0"/>
              <a:t> </a:t>
            </a:r>
            <a:r>
              <a:rPr lang="en-US" dirty="0" err="1"/>
              <a:t>ditatur</a:t>
            </a:r>
            <a:r>
              <a:rPr lang="en-US" dirty="0"/>
              <a:t>, quid </a:t>
            </a:r>
            <a:r>
              <a:rPr lang="en-US" dirty="0" err="1"/>
              <a:t>experuptus</a:t>
            </a:r>
            <a:r>
              <a:rPr lang="en-US" dirty="0"/>
              <a:t> </a:t>
            </a:r>
            <a:r>
              <a:rPr lang="en-US" dirty="0" err="1"/>
              <a:t>nonsequi</a:t>
            </a:r>
            <a:r>
              <a:rPr lang="en-US" dirty="0"/>
              <a:t> </a:t>
            </a:r>
            <a:r>
              <a:rPr lang="en-US" dirty="0" err="1"/>
              <a:t>officiis</a:t>
            </a:r>
            <a:r>
              <a:rPr lang="en-US" dirty="0"/>
              <a:t> </a:t>
            </a:r>
            <a:r>
              <a:rPr lang="en-US" dirty="0" err="1"/>
              <a:t>si</a:t>
            </a:r>
            <a:r>
              <a:rPr lang="en-US" dirty="0"/>
              <a:t> </a:t>
            </a:r>
            <a:r>
              <a:rPr lang="en-US" dirty="0" err="1"/>
              <a:t>consecaborro</a:t>
            </a:r>
            <a:r>
              <a:rPr lang="en-US" dirty="0"/>
              <a:t> </a:t>
            </a:r>
            <a:r>
              <a:rPr lang="en-US" dirty="0" err="1"/>
              <a:t>mos</a:t>
            </a:r>
            <a:r>
              <a:rPr lang="en-US" dirty="0"/>
              <a:t> de </a:t>
            </a:r>
            <a:r>
              <a:rPr lang="en-US" dirty="0" err="1"/>
              <a:t>venist</a:t>
            </a:r>
            <a:r>
              <a:rPr lang="en-US" dirty="0"/>
              <a:t>, </a:t>
            </a:r>
            <a:r>
              <a:rPr lang="en-US" dirty="0" err="1"/>
              <a:t>quodiatis</a:t>
            </a:r>
            <a:r>
              <a:rPr lang="en-US" dirty="0"/>
              <a:t> </a:t>
            </a:r>
            <a:r>
              <a:rPr lang="en-US" dirty="0" err="1"/>
              <a:t>praturia</a:t>
            </a:r>
            <a:r>
              <a:rPr lang="en-US" dirty="0"/>
              <a:t> que </a:t>
            </a:r>
            <a:r>
              <a:rPr lang="en-US" dirty="0" err="1"/>
              <a:t>volupta</a:t>
            </a:r>
            <a:r>
              <a:rPr lang="en-US" dirty="0"/>
              <a:t> vel </a:t>
            </a:r>
            <a:r>
              <a:rPr lang="en-US" dirty="0" err="1"/>
              <a:t>mo</a:t>
            </a:r>
            <a:r>
              <a:rPr lang="en-US" dirty="0"/>
              <a:t> </a:t>
            </a:r>
            <a:r>
              <a:rPr lang="en-US" dirty="0" err="1"/>
              <a:t>odit</a:t>
            </a:r>
            <a:r>
              <a:rPr lang="en-US" dirty="0"/>
              <a:t>, que </a:t>
            </a:r>
            <a:r>
              <a:rPr lang="en-US" dirty="0" err="1"/>
              <a:t>nimpos</a:t>
            </a:r>
            <a:r>
              <a:rPr lang="en-US" dirty="0"/>
              <a:t> doles </a:t>
            </a:r>
            <a:r>
              <a:rPr lang="en-US" dirty="0" err="1"/>
              <a:t>arioccaeperatem</a:t>
            </a:r>
            <a:r>
              <a:rPr lang="en-US" dirty="0"/>
              <a:t> </a:t>
            </a:r>
            <a:r>
              <a:rPr lang="en-US" dirty="0" err="1"/>
              <a:t>nis</a:t>
            </a:r>
            <a:r>
              <a:rPr lang="en-US" dirty="0"/>
              <a:t> </a:t>
            </a:r>
            <a:r>
              <a:rPr lang="en-US" dirty="0" err="1"/>
              <a:t>dionem</a:t>
            </a:r>
            <a:r>
              <a:rPr lang="en-US" dirty="0"/>
              <a:t>. </a:t>
            </a:r>
          </a:p>
        </p:txBody>
      </p:sp>
      <p:sp>
        <p:nvSpPr>
          <p:cNvPr id="9" name="Picture Placeholder 8">
            <a:extLst>
              <a:ext uri="{FF2B5EF4-FFF2-40B4-BE49-F238E27FC236}">
                <a16:creationId xmlns:a16="http://schemas.microsoft.com/office/drawing/2014/main" id="{E5790769-52DF-4D59-8200-83DF18A7D913}"/>
              </a:ext>
            </a:extLst>
          </p:cNvPr>
          <p:cNvSpPr>
            <a:spLocks noGrp="1"/>
          </p:cNvSpPr>
          <p:nvPr>
            <p:ph type="pic" sz="quarter" idx="12" hasCustomPrompt="1"/>
          </p:nvPr>
        </p:nvSpPr>
        <p:spPr>
          <a:xfrm>
            <a:off x="571500" y="587229"/>
            <a:ext cx="4478672" cy="5385732"/>
          </a:xfrm>
          <a:solidFill>
            <a:schemeClr val="tx2"/>
          </a:solidFill>
        </p:spPr>
        <p:txBody>
          <a:bodyPr lIns="0" tIns="1280160" rIns="0"/>
          <a:lstStyle>
            <a:lvl1pPr marL="0" indent="0" algn="ctr">
              <a:spcAft>
                <a:spcPts val="0"/>
              </a:spcAft>
              <a:buNone/>
              <a:defRPr sz="3200" b="1" cap="all" baseline="0">
                <a:solidFill>
                  <a:srgbClr val="FF289F"/>
                </a:solidFill>
              </a:defRPr>
            </a:lvl1pPr>
          </a:lstStyle>
          <a:p>
            <a:r>
              <a:rPr lang="en-US" dirty="0"/>
              <a:t>Click icon to </a:t>
            </a:r>
            <a:br>
              <a:rPr lang="en-US" dirty="0"/>
            </a:br>
            <a:r>
              <a:rPr lang="en-US" dirty="0"/>
              <a:t>insert image</a:t>
            </a:r>
          </a:p>
        </p:txBody>
      </p:sp>
      <p:sp>
        <p:nvSpPr>
          <p:cNvPr id="8" name="Text Placeholder 8">
            <a:extLst>
              <a:ext uri="{FF2B5EF4-FFF2-40B4-BE49-F238E27FC236}">
                <a16:creationId xmlns:a16="http://schemas.microsoft.com/office/drawing/2014/main" id="{20ABC3A8-5981-4266-AC6C-F83073229E62}"/>
              </a:ext>
            </a:extLst>
          </p:cNvPr>
          <p:cNvSpPr>
            <a:spLocks noGrp="1"/>
          </p:cNvSpPr>
          <p:nvPr>
            <p:ph type="body" sz="quarter" idx="17" hasCustomPrompt="1"/>
          </p:nvPr>
        </p:nvSpPr>
        <p:spPr>
          <a:xfrm>
            <a:off x="6187438" y="587229"/>
            <a:ext cx="5431536" cy="274320"/>
          </a:xfrm>
        </p:spPr>
        <p:txBody>
          <a:bodyPr anchor="b" anchorCtr="0"/>
          <a:lstStyle>
            <a:lvl1pPr marL="0" indent="0">
              <a:lnSpc>
                <a:spcPct val="100000"/>
              </a:lnSpc>
              <a:spcAft>
                <a:spcPts val="0"/>
              </a:spcAft>
              <a:buNone/>
              <a:defRPr sz="1800" b="1" cap="none" baseline="0">
                <a:solidFill>
                  <a:schemeClr val="tx1"/>
                </a:solidFill>
                <a:latin typeface="Georgia" panose="02040502050405020303" pitchFamily="18" charset="0"/>
              </a:defRPr>
            </a:lvl1pPr>
          </a:lstStyle>
          <a:p>
            <a:pPr lvl="0"/>
            <a:r>
              <a:rPr lang="en-US" dirty="0"/>
              <a:t>Click to enter Name</a:t>
            </a:r>
          </a:p>
        </p:txBody>
      </p:sp>
      <p:sp>
        <p:nvSpPr>
          <p:cNvPr id="10" name="Text Placeholder 6">
            <a:extLst>
              <a:ext uri="{FF2B5EF4-FFF2-40B4-BE49-F238E27FC236}">
                <a16:creationId xmlns:a16="http://schemas.microsoft.com/office/drawing/2014/main" id="{397778AB-4F78-4E9E-A3C2-B1BA573D843C}"/>
              </a:ext>
            </a:extLst>
          </p:cNvPr>
          <p:cNvSpPr>
            <a:spLocks noGrp="1"/>
          </p:cNvSpPr>
          <p:nvPr>
            <p:ph type="body" sz="quarter" idx="18" hasCustomPrompt="1"/>
          </p:nvPr>
        </p:nvSpPr>
        <p:spPr>
          <a:xfrm>
            <a:off x="6187438" y="954934"/>
            <a:ext cx="5431536" cy="426884"/>
          </a:xfrm>
        </p:spPr>
        <p:txBody>
          <a:bodyPr/>
          <a:lstStyle>
            <a:lvl1pPr marL="0" indent="0">
              <a:lnSpc>
                <a:spcPct val="100000"/>
              </a:lnSpc>
              <a:spcAft>
                <a:spcPts val="0"/>
              </a:spcAft>
              <a:buNone/>
              <a:defRPr sz="1400" b="1" baseline="0">
                <a:solidFill>
                  <a:schemeClr val="accent1"/>
                </a:solidFill>
              </a:defRPr>
            </a:lvl1pPr>
          </a:lstStyle>
          <a:p>
            <a:pPr lvl="0"/>
            <a:r>
              <a:rPr lang="en-US" dirty="0"/>
              <a:t>Click to enter Position, Division (Bold Italic),</a:t>
            </a:r>
            <a:br>
              <a:rPr lang="en-US" dirty="0"/>
            </a:br>
            <a:r>
              <a:rPr lang="en-US" dirty="0"/>
              <a:t>Click to enter Location, State | Lincoln Financial Group (Bold Non-Italic)</a:t>
            </a:r>
          </a:p>
        </p:txBody>
      </p:sp>
    </p:spTree>
    <p:extLst>
      <p:ext uri="{BB962C8B-B14F-4D97-AF65-F5344CB8AC3E}">
        <p14:creationId xmlns:p14="http://schemas.microsoft.com/office/powerpoint/2010/main" val="5478026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Agenda">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39281A-2BCE-4D6B-A00B-5DA2B4685D92}"/>
              </a:ext>
            </a:extLst>
          </p:cNvPr>
          <p:cNvSpPr>
            <a:spLocks noGrp="1"/>
          </p:cNvSpPr>
          <p:nvPr>
            <p:ph type="title" hasCustomPrompt="1"/>
          </p:nvPr>
        </p:nvSpPr>
        <p:spPr/>
        <p:txBody>
          <a:bodyPr/>
          <a:lstStyle>
            <a:lvl1pPr>
              <a:defRPr/>
            </a:lvl1pPr>
          </a:lstStyle>
          <a:p>
            <a:r>
              <a:rPr lang="en-US" dirty="0"/>
              <a:t>Click to enter title</a:t>
            </a:r>
          </a:p>
        </p:txBody>
      </p:sp>
      <p:sp>
        <p:nvSpPr>
          <p:cNvPr id="7" name="Text Placeholder 6">
            <a:extLst>
              <a:ext uri="{FF2B5EF4-FFF2-40B4-BE49-F238E27FC236}">
                <a16:creationId xmlns:a16="http://schemas.microsoft.com/office/drawing/2014/main" id="{D1F3F074-8632-4ABC-BE41-5C5BBEFC79AD}"/>
              </a:ext>
            </a:extLst>
          </p:cNvPr>
          <p:cNvSpPr>
            <a:spLocks noGrp="1"/>
          </p:cNvSpPr>
          <p:nvPr>
            <p:ph type="body" sz="quarter" idx="11" hasCustomPrompt="1"/>
          </p:nvPr>
        </p:nvSpPr>
        <p:spPr>
          <a:xfrm>
            <a:off x="571500" y="1526418"/>
            <a:ext cx="3695700" cy="4663440"/>
          </a:xfrm>
          <a:prstGeom prst="rect">
            <a:avLst/>
          </a:prstGeom>
        </p:spPr>
        <p:txBody>
          <a:bodyPr/>
          <a:lstStyle>
            <a:lvl1pPr marL="301752" indent="-301752">
              <a:spcBef>
                <a:spcPts val="600"/>
              </a:spcBef>
              <a:spcAft>
                <a:spcPts val="200"/>
              </a:spcAft>
              <a:buClr>
                <a:schemeClr val="accent1"/>
              </a:buClr>
              <a:buFont typeface="+mj-lt"/>
              <a:buAutoNum type="arabicPeriod"/>
              <a:defRPr b="1"/>
            </a:lvl1pPr>
            <a:lvl2pPr marL="301752" indent="0">
              <a:spcBef>
                <a:spcPts val="0"/>
              </a:spcBef>
              <a:spcAft>
                <a:spcPts val="300"/>
              </a:spcAft>
              <a:buClr>
                <a:schemeClr val="accent1"/>
              </a:buClr>
              <a:buFontTx/>
              <a:buNone/>
              <a:defRPr sz="1200" b="0"/>
            </a:lvl2pPr>
            <a:lvl3pPr marL="854964" indent="-342900">
              <a:spcBef>
                <a:spcPts val="600"/>
              </a:spcBef>
              <a:spcAft>
                <a:spcPts val="0"/>
              </a:spcAft>
              <a:buClr>
                <a:schemeClr val="accent1"/>
              </a:buClr>
              <a:buFont typeface="+mj-lt"/>
              <a:buAutoNum type="arabicPeriod"/>
              <a:defRPr b="1"/>
            </a:lvl3pPr>
            <a:lvl4pPr marL="1028700" indent="-342900">
              <a:spcBef>
                <a:spcPts val="600"/>
              </a:spcBef>
              <a:spcAft>
                <a:spcPts val="0"/>
              </a:spcAft>
              <a:buClr>
                <a:schemeClr val="accent1"/>
              </a:buClr>
              <a:buFont typeface="+mj-lt"/>
              <a:buAutoNum type="arabicPeriod"/>
              <a:defRPr b="1"/>
            </a:lvl4pPr>
            <a:lvl5pPr marL="1202436" indent="-342900">
              <a:spcBef>
                <a:spcPts val="600"/>
              </a:spcBef>
              <a:spcAft>
                <a:spcPts val="0"/>
              </a:spcAft>
              <a:buClr>
                <a:schemeClr val="accent1"/>
              </a:buClr>
              <a:buFont typeface="+mj-lt"/>
              <a:buAutoNum type="arabicPeriod"/>
              <a:defRPr b="1"/>
            </a:lvl5pPr>
          </a:lstStyle>
          <a:p>
            <a:pPr lvl="0"/>
            <a:r>
              <a:rPr lang="en-US" dirty="0"/>
              <a:t>Click to enter text</a:t>
            </a:r>
          </a:p>
          <a:p>
            <a:pPr lvl="1"/>
            <a:r>
              <a:rPr lang="en-US" dirty="0"/>
              <a:t>Click to enter text</a:t>
            </a:r>
          </a:p>
          <a:p>
            <a:pPr lvl="0"/>
            <a:r>
              <a:rPr lang="en-US" dirty="0"/>
              <a:t>Click to enter text</a:t>
            </a:r>
          </a:p>
          <a:p>
            <a:pPr lvl="1"/>
            <a:r>
              <a:rPr lang="en-US" dirty="0"/>
              <a:t>Click to enter text</a:t>
            </a:r>
          </a:p>
        </p:txBody>
      </p:sp>
      <p:sp>
        <p:nvSpPr>
          <p:cNvPr id="9" name="Text Placeholder 6">
            <a:extLst>
              <a:ext uri="{FF2B5EF4-FFF2-40B4-BE49-F238E27FC236}">
                <a16:creationId xmlns:a16="http://schemas.microsoft.com/office/drawing/2014/main" id="{6FDE5A25-09D0-4A77-89A8-60DFF4F0EEFC}"/>
              </a:ext>
            </a:extLst>
          </p:cNvPr>
          <p:cNvSpPr>
            <a:spLocks noGrp="1"/>
          </p:cNvSpPr>
          <p:nvPr>
            <p:ph type="body" sz="quarter" idx="12" hasCustomPrompt="1"/>
          </p:nvPr>
        </p:nvSpPr>
        <p:spPr>
          <a:xfrm>
            <a:off x="4704588" y="1526418"/>
            <a:ext cx="3695700" cy="4663440"/>
          </a:xfrm>
          <a:prstGeom prst="rect">
            <a:avLst/>
          </a:prstGeom>
        </p:spPr>
        <p:txBody>
          <a:bodyPr/>
          <a:lstStyle>
            <a:lvl1pPr marL="301752" indent="-301752">
              <a:spcBef>
                <a:spcPts val="600"/>
              </a:spcBef>
              <a:spcAft>
                <a:spcPts val="200"/>
              </a:spcAft>
              <a:buClr>
                <a:schemeClr val="accent1"/>
              </a:buClr>
              <a:buFont typeface="+mj-lt"/>
              <a:buAutoNum type="arabicPeriod" startAt="9"/>
              <a:defRPr b="1"/>
            </a:lvl1pPr>
            <a:lvl2pPr marL="301752" indent="0">
              <a:spcBef>
                <a:spcPts val="0"/>
              </a:spcBef>
              <a:spcAft>
                <a:spcPts val="300"/>
              </a:spcAft>
              <a:buClr>
                <a:schemeClr val="accent1"/>
              </a:buClr>
              <a:buFontTx/>
              <a:buNone/>
              <a:defRPr sz="1200" b="0"/>
            </a:lvl2pPr>
            <a:lvl3pPr marL="854964" indent="-342900">
              <a:spcBef>
                <a:spcPts val="600"/>
              </a:spcBef>
              <a:spcAft>
                <a:spcPts val="0"/>
              </a:spcAft>
              <a:buClr>
                <a:schemeClr val="accent1"/>
              </a:buClr>
              <a:buFont typeface="+mj-lt"/>
              <a:buAutoNum type="arabicPeriod"/>
              <a:defRPr b="1"/>
            </a:lvl3pPr>
            <a:lvl4pPr marL="1028700" indent="-342900">
              <a:spcBef>
                <a:spcPts val="600"/>
              </a:spcBef>
              <a:spcAft>
                <a:spcPts val="0"/>
              </a:spcAft>
              <a:buClr>
                <a:schemeClr val="accent1"/>
              </a:buClr>
              <a:buFont typeface="+mj-lt"/>
              <a:buAutoNum type="arabicPeriod"/>
              <a:defRPr b="1"/>
            </a:lvl4pPr>
            <a:lvl5pPr marL="1202436" indent="-342900">
              <a:spcBef>
                <a:spcPts val="600"/>
              </a:spcBef>
              <a:spcAft>
                <a:spcPts val="0"/>
              </a:spcAft>
              <a:buClr>
                <a:schemeClr val="accent1"/>
              </a:buClr>
              <a:buFont typeface="+mj-lt"/>
              <a:buAutoNum type="arabicPeriod"/>
              <a:defRPr b="1"/>
            </a:lvl5pPr>
          </a:lstStyle>
          <a:p>
            <a:pPr lvl="0"/>
            <a:r>
              <a:rPr lang="en-US" dirty="0"/>
              <a:t>To change the List Number place your cursor here, right-click and select “Numbering / Bullets and Numbering”, and enter a “Start at:” number.</a:t>
            </a:r>
          </a:p>
          <a:p>
            <a:pPr lvl="1"/>
            <a:r>
              <a:rPr lang="en-US" dirty="0"/>
              <a:t>Click to enter text</a:t>
            </a:r>
          </a:p>
          <a:p>
            <a:pPr lvl="0"/>
            <a:r>
              <a:rPr lang="en-US" dirty="0"/>
              <a:t>Click to enter text</a:t>
            </a:r>
          </a:p>
          <a:p>
            <a:pPr lvl="1"/>
            <a:r>
              <a:rPr lang="en-US" dirty="0"/>
              <a:t>Click to enter text</a:t>
            </a:r>
          </a:p>
        </p:txBody>
      </p:sp>
    </p:spTree>
    <p:extLst>
      <p:ext uri="{BB962C8B-B14F-4D97-AF65-F5344CB8AC3E}">
        <p14:creationId xmlns:p14="http://schemas.microsoft.com/office/powerpoint/2010/main" val="1698632803"/>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Biography 2">
    <p:spTree>
      <p:nvGrpSpPr>
        <p:cNvPr id="1" name=""/>
        <p:cNvGrpSpPr/>
        <p:nvPr/>
      </p:nvGrpSpPr>
      <p:grpSpPr>
        <a:xfrm>
          <a:off x="0" y="0"/>
          <a:ext cx="0" cy="0"/>
          <a:chOff x="0" y="0"/>
          <a:chExt cx="0" cy="0"/>
        </a:xfrm>
      </p:grpSpPr>
      <p:sp>
        <p:nvSpPr>
          <p:cNvPr id="13" name="Picture Placeholder 8">
            <a:extLst>
              <a:ext uri="{FF2B5EF4-FFF2-40B4-BE49-F238E27FC236}">
                <a16:creationId xmlns:a16="http://schemas.microsoft.com/office/drawing/2014/main" id="{EA826AAF-7B4B-463C-8A39-28F2C189420B}"/>
              </a:ext>
            </a:extLst>
          </p:cNvPr>
          <p:cNvSpPr>
            <a:spLocks noGrp="1"/>
          </p:cNvSpPr>
          <p:nvPr>
            <p:ph type="pic" sz="quarter" idx="19" hasCustomPrompt="1"/>
          </p:nvPr>
        </p:nvSpPr>
        <p:spPr>
          <a:xfrm>
            <a:off x="7140302" y="587229"/>
            <a:ext cx="4478672" cy="5385732"/>
          </a:xfrm>
          <a:solidFill>
            <a:schemeClr val="tx2"/>
          </a:solidFill>
        </p:spPr>
        <p:txBody>
          <a:bodyPr lIns="0" tIns="1280160" rIns="0"/>
          <a:lstStyle>
            <a:lvl1pPr marL="0" indent="0" algn="ctr">
              <a:spcAft>
                <a:spcPts val="0"/>
              </a:spcAft>
              <a:buNone/>
              <a:defRPr sz="3200" b="1" cap="all" baseline="0">
                <a:solidFill>
                  <a:srgbClr val="FF289F"/>
                </a:solidFill>
              </a:defRPr>
            </a:lvl1pPr>
          </a:lstStyle>
          <a:p>
            <a:r>
              <a:rPr lang="en-US" dirty="0"/>
              <a:t>Click icon to </a:t>
            </a:r>
            <a:br>
              <a:rPr lang="en-US" dirty="0"/>
            </a:br>
            <a:r>
              <a:rPr lang="en-US" dirty="0"/>
              <a:t>insert image</a:t>
            </a:r>
          </a:p>
        </p:txBody>
      </p:sp>
      <p:sp>
        <p:nvSpPr>
          <p:cNvPr id="6" name="Text Placeholder 6">
            <a:extLst>
              <a:ext uri="{FF2B5EF4-FFF2-40B4-BE49-F238E27FC236}">
                <a16:creationId xmlns:a16="http://schemas.microsoft.com/office/drawing/2014/main" id="{203E8597-B5B4-9B45-B032-6773C17FF55E}"/>
              </a:ext>
            </a:extLst>
          </p:cNvPr>
          <p:cNvSpPr>
            <a:spLocks noGrp="1"/>
          </p:cNvSpPr>
          <p:nvPr>
            <p:ph type="body" sz="quarter" idx="11" hasCustomPrompt="1"/>
          </p:nvPr>
        </p:nvSpPr>
        <p:spPr>
          <a:xfrm>
            <a:off x="573026" y="1676400"/>
            <a:ext cx="5433058" cy="4419600"/>
          </a:xfrm>
        </p:spPr>
        <p:txBody>
          <a:bodyPr numCol="1" spcCol="164592"/>
          <a:lstStyle>
            <a:lvl1pPr marL="0" indent="0">
              <a:spcAft>
                <a:spcPts val="1000"/>
              </a:spcAft>
              <a:buNone/>
              <a:defRPr sz="1500"/>
            </a:lvl1pPr>
            <a:lvl2pPr marL="182880" indent="0">
              <a:spcAft>
                <a:spcPts val="800"/>
              </a:spcAft>
              <a:buNone/>
              <a:defRPr/>
            </a:lvl2pPr>
            <a:lvl3pPr marL="512064" indent="0">
              <a:spcAft>
                <a:spcPts val="800"/>
              </a:spcAft>
              <a:buNone/>
              <a:defRPr/>
            </a:lvl3pPr>
            <a:lvl4pPr marL="685800" indent="0">
              <a:spcAft>
                <a:spcPts val="800"/>
              </a:spcAft>
              <a:buNone/>
              <a:defRPr/>
            </a:lvl4pPr>
            <a:lvl5pPr marL="859536" indent="0">
              <a:spcAft>
                <a:spcPts val="800"/>
              </a:spcAft>
              <a:buNone/>
              <a:defRPr/>
            </a:lvl5pPr>
          </a:lstStyle>
          <a:p>
            <a:pPr lvl="0"/>
            <a:r>
              <a:rPr lang="en-US" dirty="0"/>
              <a:t>Enter biography text here. Text will automatically flow to the second column. </a:t>
            </a:r>
            <a:r>
              <a:rPr lang="en-US" dirty="0" err="1"/>
              <a:t>Fugia</a:t>
            </a:r>
            <a:r>
              <a:rPr lang="en-US" dirty="0"/>
              <a:t> </a:t>
            </a:r>
            <a:r>
              <a:rPr lang="en-US" dirty="0" err="1"/>
              <a:t>nes</a:t>
            </a:r>
            <a:r>
              <a:rPr lang="en-US" dirty="0"/>
              <a:t> </a:t>
            </a:r>
            <a:r>
              <a:rPr lang="en-US" dirty="0" err="1"/>
              <a:t>ilit</a:t>
            </a:r>
            <a:r>
              <a:rPr lang="en-US" dirty="0"/>
              <a:t>, </a:t>
            </a:r>
            <a:r>
              <a:rPr lang="en-US" dirty="0" err="1"/>
              <a:t>ut</a:t>
            </a:r>
            <a:r>
              <a:rPr lang="en-US" dirty="0"/>
              <a:t> </a:t>
            </a:r>
            <a:r>
              <a:rPr lang="en-US" dirty="0" err="1"/>
              <a:t>officil</a:t>
            </a:r>
            <a:r>
              <a:rPr lang="en-US" dirty="0"/>
              <a:t> </a:t>
            </a:r>
            <a:r>
              <a:rPr lang="en-US" dirty="0" err="1"/>
              <a:t>iquias</a:t>
            </a:r>
            <a:r>
              <a:rPr lang="en-US" dirty="0"/>
              <a:t> </a:t>
            </a:r>
            <a:r>
              <a:rPr lang="en-US" dirty="0" err="1"/>
              <a:t>assit</a:t>
            </a:r>
            <a:r>
              <a:rPr lang="en-US" dirty="0"/>
              <a:t>, </a:t>
            </a:r>
            <a:r>
              <a:rPr lang="en-US" dirty="0" err="1"/>
              <a:t>offictur</a:t>
            </a:r>
            <a:r>
              <a:rPr lang="en-US" dirty="0"/>
              <a:t>? </a:t>
            </a:r>
            <a:r>
              <a:rPr lang="en-US" dirty="0" err="1"/>
              <a:t>Quiasit</a:t>
            </a:r>
            <a:r>
              <a:rPr lang="en-US" dirty="0"/>
              <a:t>, </a:t>
            </a:r>
            <a:r>
              <a:rPr lang="en-US" dirty="0" err="1"/>
              <a:t>ommodi</a:t>
            </a:r>
            <a:r>
              <a:rPr lang="en-US" dirty="0"/>
              <a:t> </a:t>
            </a:r>
            <a:r>
              <a:rPr lang="en-US" dirty="0" err="1"/>
              <a:t>tem</a:t>
            </a:r>
            <a:r>
              <a:rPr lang="en-US" dirty="0"/>
              <a:t>. </a:t>
            </a:r>
            <a:r>
              <a:rPr lang="en-US" dirty="0" err="1"/>
              <a:t>Apid</a:t>
            </a:r>
            <a:r>
              <a:rPr lang="en-US" dirty="0"/>
              <a:t> </a:t>
            </a:r>
            <a:r>
              <a:rPr lang="en-US" dirty="0" err="1"/>
              <a:t>ullaccum</a:t>
            </a:r>
            <a:r>
              <a:rPr lang="en-US" dirty="0"/>
              <a:t>, </a:t>
            </a:r>
            <a:r>
              <a:rPr lang="en-US" dirty="0" err="1"/>
              <a:t>occumquo</a:t>
            </a:r>
            <a:r>
              <a:rPr lang="en-US" dirty="0"/>
              <a:t> dem qui </a:t>
            </a:r>
            <a:r>
              <a:rPr lang="en-US" dirty="0" err="1"/>
              <a:t>ditem</a:t>
            </a:r>
            <a:r>
              <a:rPr lang="en-US" dirty="0"/>
              <a:t> </a:t>
            </a:r>
            <a:r>
              <a:rPr lang="en-US" dirty="0" err="1"/>
              <a:t>sima</a:t>
            </a:r>
            <a:r>
              <a:rPr lang="en-US" dirty="0"/>
              <a:t> </a:t>
            </a:r>
            <a:r>
              <a:rPr lang="en-US" dirty="0" err="1"/>
              <a:t>nullamenis</a:t>
            </a:r>
            <a:r>
              <a:rPr lang="en-US" dirty="0"/>
              <a:t> ra nihil </a:t>
            </a:r>
            <a:r>
              <a:rPr lang="en-US" dirty="0" err="1"/>
              <a:t>magnitatem</a:t>
            </a:r>
            <a:r>
              <a:rPr lang="en-US" dirty="0"/>
              <a:t>. </a:t>
            </a:r>
            <a:r>
              <a:rPr lang="en-US" dirty="0" err="1"/>
              <a:t>Itate</a:t>
            </a:r>
            <a:r>
              <a:rPr lang="en-US" dirty="0"/>
              <a:t> </a:t>
            </a:r>
            <a:r>
              <a:rPr lang="en-US" dirty="0" err="1"/>
              <a:t>nihillutet</a:t>
            </a:r>
            <a:r>
              <a:rPr lang="en-US" dirty="0"/>
              <a:t> </a:t>
            </a:r>
            <a:r>
              <a:rPr lang="en-US" dirty="0" err="1"/>
              <a:t>audandi</a:t>
            </a:r>
            <a:r>
              <a:rPr lang="en-US" dirty="0"/>
              <a:t> </a:t>
            </a:r>
            <a:r>
              <a:rPr lang="en-US" dirty="0" err="1"/>
              <a:t>cullaut</a:t>
            </a:r>
            <a:r>
              <a:rPr lang="en-US" dirty="0"/>
              <a:t> fugit qui </a:t>
            </a:r>
            <a:r>
              <a:rPr lang="en-US" dirty="0" err="1"/>
              <a:t>nis</a:t>
            </a:r>
            <a:r>
              <a:rPr lang="en-US" dirty="0"/>
              <a:t> </a:t>
            </a:r>
            <a:r>
              <a:rPr lang="en-US" dirty="0" err="1"/>
              <a:t>il</a:t>
            </a:r>
            <a:r>
              <a:rPr lang="en-US" dirty="0"/>
              <a:t> </a:t>
            </a:r>
            <a:r>
              <a:rPr lang="en-US" dirty="0" err="1"/>
              <a:t>maionsedit</a:t>
            </a:r>
            <a:r>
              <a:rPr lang="en-US" dirty="0"/>
              <a:t> re </a:t>
            </a:r>
            <a:r>
              <a:rPr lang="en-US" dirty="0" err="1"/>
              <a:t>netur</a:t>
            </a:r>
            <a:r>
              <a:rPr lang="en-US" dirty="0"/>
              <a:t> </a:t>
            </a:r>
            <a:r>
              <a:rPr lang="en-US" dirty="0" err="1"/>
              <a:t>maio</a:t>
            </a:r>
            <a:r>
              <a:rPr lang="en-US" dirty="0"/>
              <a:t> </a:t>
            </a:r>
            <a:r>
              <a:rPr lang="en-US" dirty="0" err="1"/>
              <a:t>eos</a:t>
            </a:r>
            <a:r>
              <a:rPr lang="en-US" dirty="0"/>
              <a:t> </a:t>
            </a:r>
            <a:r>
              <a:rPr lang="en-US" dirty="0" err="1"/>
              <a:t>ullatem</a:t>
            </a:r>
            <a:r>
              <a:rPr lang="en-US" dirty="0"/>
              <a:t> </a:t>
            </a:r>
            <a:r>
              <a:rPr lang="en-US" dirty="0" err="1"/>
              <a:t>quae</a:t>
            </a:r>
            <a:r>
              <a:rPr lang="en-US" dirty="0"/>
              <a:t>. </a:t>
            </a:r>
          </a:p>
          <a:p>
            <a:pPr lvl="0"/>
            <a:r>
              <a:rPr lang="en-US" dirty="0"/>
              <a:t>Vit quos </a:t>
            </a:r>
            <a:r>
              <a:rPr lang="en-US" dirty="0" err="1"/>
              <a:t>doloribus</a:t>
            </a:r>
            <a:r>
              <a:rPr lang="en-US" dirty="0"/>
              <a:t> </a:t>
            </a:r>
            <a:r>
              <a:rPr lang="en-US" dirty="0" err="1"/>
              <a:t>inctias</a:t>
            </a:r>
            <a:r>
              <a:rPr lang="en-US" dirty="0"/>
              <a:t> </a:t>
            </a:r>
            <a:r>
              <a:rPr lang="en-US" dirty="0" err="1"/>
              <a:t>estotatiur</a:t>
            </a:r>
            <a:r>
              <a:rPr lang="en-US" dirty="0"/>
              <a:t> </a:t>
            </a:r>
            <a:r>
              <a:rPr lang="en-US" dirty="0" err="1"/>
              <a:t>aliquam</a:t>
            </a:r>
            <a:r>
              <a:rPr lang="en-US" dirty="0"/>
              <a:t> et </a:t>
            </a:r>
            <a:r>
              <a:rPr lang="en-US" dirty="0" err="1"/>
              <a:t>quae</a:t>
            </a:r>
            <a:r>
              <a:rPr lang="en-US" dirty="0"/>
              <a:t>. Nam </a:t>
            </a:r>
            <a:r>
              <a:rPr lang="en-US" dirty="0" err="1"/>
              <a:t>ut</a:t>
            </a:r>
            <a:r>
              <a:rPr lang="en-US" dirty="0"/>
              <a:t> </a:t>
            </a:r>
            <a:r>
              <a:rPr lang="en-US" dirty="0" err="1"/>
              <a:t>delic</a:t>
            </a:r>
            <a:r>
              <a:rPr lang="en-US" dirty="0"/>
              <a:t> </a:t>
            </a:r>
            <a:r>
              <a:rPr lang="en-US" dirty="0" err="1"/>
              <a:t>torehen</a:t>
            </a:r>
            <a:r>
              <a:rPr lang="en-US" dirty="0"/>
              <a:t> </a:t>
            </a:r>
            <a:r>
              <a:rPr lang="en-US" dirty="0" err="1"/>
              <a:t>ditatur</a:t>
            </a:r>
            <a:r>
              <a:rPr lang="en-US" dirty="0"/>
              <a:t>, quid </a:t>
            </a:r>
            <a:r>
              <a:rPr lang="en-US" dirty="0" err="1"/>
              <a:t>experuptus</a:t>
            </a:r>
            <a:r>
              <a:rPr lang="en-US" dirty="0"/>
              <a:t> </a:t>
            </a:r>
            <a:r>
              <a:rPr lang="en-US" dirty="0" err="1"/>
              <a:t>nonsequi</a:t>
            </a:r>
            <a:r>
              <a:rPr lang="en-US" dirty="0"/>
              <a:t> </a:t>
            </a:r>
            <a:r>
              <a:rPr lang="en-US" dirty="0" err="1"/>
              <a:t>officiis</a:t>
            </a:r>
            <a:r>
              <a:rPr lang="en-US" dirty="0"/>
              <a:t> </a:t>
            </a:r>
            <a:r>
              <a:rPr lang="en-US" dirty="0" err="1"/>
              <a:t>si</a:t>
            </a:r>
            <a:r>
              <a:rPr lang="en-US" dirty="0"/>
              <a:t> </a:t>
            </a:r>
            <a:r>
              <a:rPr lang="en-US" dirty="0" err="1"/>
              <a:t>consecaborro</a:t>
            </a:r>
            <a:r>
              <a:rPr lang="en-US" dirty="0"/>
              <a:t> </a:t>
            </a:r>
            <a:r>
              <a:rPr lang="en-US" dirty="0" err="1"/>
              <a:t>mos</a:t>
            </a:r>
            <a:r>
              <a:rPr lang="en-US" dirty="0"/>
              <a:t> de </a:t>
            </a:r>
            <a:r>
              <a:rPr lang="en-US" dirty="0" err="1"/>
              <a:t>venist</a:t>
            </a:r>
            <a:r>
              <a:rPr lang="en-US" dirty="0"/>
              <a:t>, </a:t>
            </a:r>
            <a:r>
              <a:rPr lang="en-US" dirty="0" err="1"/>
              <a:t>quodiatis</a:t>
            </a:r>
            <a:r>
              <a:rPr lang="en-US" dirty="0"/>
              <a:t> </a:t>
            </a:r>
            <a:r>
              <a:rPr lang="en-US" dirty="0" err="1"/>
              <a:t>praturia</a:t>
            </a:r>
            <a:r>
              <a:rPr lang="en-US" dirty="0"/>
              <a:t> que </a:t>
            </a:r>
            <a:r>
              <a:rPr lang="en-US" dirty="0" err="1"/>
              <a:t>volupta</a:t>
            </a:r>
            <a:r>
              <a:rPr lang="en-US" dirty="0"/>
              <a:t> vel </a:t>
            </a:r>
            <a:r>
              <a:rPr lang="en-US" dirty="0" err="1"/>
              <a:t>mo</a:t>
            </a:r>
            <a:r>
              <a:rPr lang="en-US" dirty="0"/>
              <a:t> </a:t>
            </a:r>
            <a:r>
              <a:rPr lang="en-US" dirty="0" err="1"/>
              <a:t>odit</a:t>
            </a:r>
            <a:r>
              <a:rPr lang="en-US" dirty="0"/>
              <a:t>, que </a:t>
            </a:r>
            <a:r>
              <a:rPr lang="en-US" dirty="0" err="1"/>
              <a:t>nimpos</a:t>
            </a:r>
            <a:r>
              <a:rPr lang="en-US" dirty="0"/>
              <a:t> doles </a:t>
            </a:r>
            <a:r>
              <a:rPr lang="en-US" dirty="0" err="1"/>
              <a:t>ari</a:t>
            </a:r>
            <a:r>
              <a:rPr lang="en-US" dirty="0"/>
              <a:t> </a:t>
            </a:r>
            <a:r>
              <a:rPr lang="en-US" dirty="0" err="1"/>
              <a:t>occaeperatem</a:t>
            </a:r>
            <a:r>
              <a:rPr lang="en-US" dirty="0"/>
              <a:t> </a:t>
            </a:r>
            <a:r>
              <a:rPr lang="en-US" dirty="0" err="1"/>
              <a:t>nis</a:t>
            </a:r>
            <a:r>
              <a:rPr lang="en-US" dirty="0"/>
              <a:t> </a:t>
            </a:r>
            <a:r>
              <a:rPr lang="en-US" dirty="0" err="1"/>
              <a:t>dionem</a:t>
            </a:r>
            <a:r>
              <a:rPr lang="en-US" dirty="0"/>
              <a:t> </a:t>
            </a:r>
            <a:r>
              <a:rPr lang="en-US" dirty="0" err="1"/>
              <a:t>ius</a:t>
            </a:r>
            <a:r>
              <a:rPr lang="en-US" dirty="0"/>
              <a:t> </a:t>
            </a:r>
            <a:r>
              <a:rPr lang="en-US" dirty="0" err="1"/>
              <a:t>si</a:t>
            </a:r>
            <a:r>
              <a:rPr lang="en-US" dirty="0"/>
              <a:t> </a:t>
            </a:r>
            <a:r>
              <a:rPr lang="en-US" dirty="0" err="1"/>
              <a:t>cupta</a:t>
            </a:r>
            <a:r>
              <a:rPr lang="en-US" dirty="0"/>
              <a:t> que </a:t>
            </a:r>
            <a:r>
              <a:rPr lang="en-US" dirty="0" err="1"/>
              <a:t>nusapit</a:t>
            </a:r>
            <a:r>
              <a:rPr lang="en-US" dirty="0"/>
              <a:t> </a:t>
            </a:r>
            <a:r>
              <a:rPr lang="en-US" dirty="0" err="1"/>
              <a:t>veni</a:t>
            </a:r>
            <a:r>
              <a:rPr lang="en-US" dirty="0"/>
              <a:t>. </a:t>
            </a:r>
          </a:p>
          <a:p>
            <a:pPr lvl="0"/>
            <a:r>
              <a:rPr lang="en-US" dirty="0"/>
              <a:t>Sin </a:t>
            </a:r>
            <a:r>
              <a:rPr lang="en-US" dirty="0" err="1"/>
              <a:t>expla</a:t>
            </a:r>
            <a:r>
              <a:rPr lang="en-US" dirty="0"/>
              <a:t> quo </a:t>
            </a:r>
            <a:r>
              <a:rPr lang="en-US" dirty="0" err="1"/>
              <a:t>quia</a:t>
            </a:r>
            <a:r>
              <a:rPr lang="en-US" dirty="0"/>
              <a:t> quo </a:t>
            </a:r>
            <a:r>
              <a:rPr lang="en-US" dirty="0" err="1"/>
              <a:t>odi</a:t>
            </a:r>
            <a:r>
              <a:rPr lang="en-US" dirty="0"/>
              <a:t> </a:t>
            </a:r>
            <a:r>
              <a:rPr lang="en-US" dirty="0" err="1"/>
              <a:t>volupit</a:t>
            </a:r>
            <a:r>
              <a:rPr lang="en-US" dirty="0"/>
              <a:t> </a:t>
            </a:r>
            <a:r>
              <a:rPr lang="en-US" dirty="0" err="1"/>
              <a:t>fugiatem</a:t>
            </a:r>
            <a:r>
              <a:rPr lang="en-US" dirty="0"/>
              <a:t> rent in </a:t>
            </a:r>
            <a:r>
              <a:rPr lang="en-US" dirty="0" err="1"/>
              <a:t>exerunto</a:t>
            </a:r>
            <a:r>
              <a:rPr lang="en-US" dirty="0"/>
              <a:t> </a:t>
            </a:r>
            <a:r>
              <a:rPr lang="en-US" dirty="0" err="1"/>
              <a:t>velluptus</a:t>
            </a:r>
            <a:r>
              <a:rPr lang="en-US" dirty="0"/>
              <a:t> </a:t>
            </a:r>
            <a:r>
              <a:rPr lang="en-US" dirty="0" err="1"/>
              <a:t>debis</a:t>
            </a:r>
            <a:r>
              <a:rPr lang="en-US" dirty="0"/>
              <a:t> </a:t>
            </a:r>
            <a:r>
              <a:rPr lang="en-US" dirty="0" err="1"/>
              <a:t>unti</a:t>
            </a:r>
            <a:r>
              <a:rPr lang="en-US" dirty="0"/>
              <a:t> </a:t>
            </a:r>
            <a:r>
              <a:rPr lang="en-US" dirty="0" err="1"/>
              <a:t>aute</a:t>
            </a:r>
            <a:r>
              <a:rPr lang="en-US" dirty="0"/>
              <a:t> </a:t>
            </a:r>
            <a:r>
              <a:rPr lang="en-US" dirty="0" err="1"/>
              <a:t>vollab</a:t>
            </a:r>
            <a:r>
              <a:rPr lang="en-US" dirty="0"/>
              <a:t> in </a:t>
            </a:r>
            <a:r>
              <a:rPr lang="en-US" dirty="0" err="1"/>
              <a:t>nes</a:t>
            </a:r>
            <a:r>
              <a:rPr lang="en-US" dirty="0"/>
              <a:t> </a:t>
            </a:r>
            <a:r>
              <a:rPr lang="en-US" dirty="0" err="1"/>
              <a:t>eosaere</a:t>
            </a:r>
            <a:r>
              <a:rPr lang="en-US" dirty="0"/>
              <a:t> </a:t>
            </a:r>
            <a:r>
              <a:rPr lang="en-US" dirty="0" err="1"/>
              <a:t>si</a:t>
            </a:r>
            <a:r>
              <a:rPr lang="en-US" dirty="0"/>
              <a:t> </a:t>
            </a:r>
            <a:r>
              <a:rPr lang="en-US" dirty="0" err="1"/>
              <a:t>doluptatur</a:t>
            </a:r>
            <a:r>
              <a:rPr lang="en-US" dirty="0"/>
              <a:t> </a:t>
            </a:r>
            <a:r>
              <a:rPr lang="en-US" dirty="0" err="1"/>
              <a:t>accae</a:t>
            </a:r>
            <a:r>
              <a:rPr lang="en-US" dirty="0"/>
              <a:t> </a:t>
            </a:r>
            <a:r>
              <a:rPr lang="en-US" dirty="0" err="1"/>
              <a:t>vellam</a:t>
            </a:r>
            <a:r>
              <a:rPr lang="en-US" dirty="0"/>
              <a:t> </a:t>
            </a:r>
            <a:r>
              <a:rPr lang="en-US" dirty="0" err="1"/>
              <a:t>aut</a:t>
            </a:r>
            <a:r>
              <a:rPr lang="en-US" dirty="0"/>
              <a:t> pe </a:t>
            </a:r>
            <a:r>
              <a:rPr lang="en-US" dirty="0" err="1"/>
              <a:t>sunto</a:t>
            </a:r>
            <a:r>
              <a:rPr lang="en-US" dirty="0"/>
              <a:t> </a:t>
            </a:r>
            <a:r>
              <a:rPr lang="en-US" dirty="0" err="1"/>
              <a:t>dolupta</a:t>
            </a:r>
            <a:r>
              <a:rPr lang="en-US" dirty="0"/>
              <a:t> </a:t>
            </a:r>
            <a:r>
              <a:rPr lang="en-US" dirty="0" err="1"/>
              <a:t>temporem</a:t>
            </a:r>
            <a:r>
              <a:rPr lang="en-US" dirty="0"/>
              <a:t>. Ed ma </a:t>
            </a:r>
            <a:r>
              <a:rPr lang="en-US" dirty="0" err="1"/>
              <a:t>sint</a:t>
            </a:r>
            <a:r>
              <a:rPr lang="en-US" dirty="0"/>
              <a:t> de </a:t>
            </a:r>
            <a:r>
              <a:rPr lang="en-US" dirty="0" err="1"/>
              <a:t>quosseria</a:t>
            </a:r>
            <a:r>
              <a:rPr lang="en-US" dirty="0"/>
              <a:t> </a:t>
            </a:r>
            <a:r>
              <a:rPr lang="en-US" dirty="0" err="1"/>
              <a:t>dolum</a:t>
            </a:r>
            <a:r>
              <a:rPr lang="en-US" dirty="0"/>
              <a:t> </a:t>
            </a:r>
            <a:r>
              <a:rPr lang="en-US" dirty="0" err="1"/>
              <a:t>volor</a:t>
            </a:r>
            <a:r>
              <a:rPr lang="en-US" dirty="0"/>
              <a:t> </a:t>
            </a:r>
            <a:r>
              <a:rPr lang="en-US" dirty="0" err="1"/>
              <a:t>aditius</a:t>
            </a:r>
            <a:r>
              <a:rPr lang="en-US" dirty="0"/>
              <a:t> </a:t>
            </a:r>
            <a:r>
              <a:rPr lang="en-US" dirty="0" err="1"/>
              <a:t>dunt</a:t>
            </a:r>
            <a:r>
              <a:rPr lang="en-US" dirty="0"/>
              <a:t> as et quos </a:t>
            </a:r>
            <a:r>
              <a:rPr lang="en-US" dirty="0" err="1"/>
              <a:t>reptaquat</a:t>
            </a:r>
            <a:r>
              <a:rPr lang="en-US" dirty="0"/>
              <a:t> </a:t>
            </a:r>
            <a:r>
              <a:rPr lang="en-US" dirty="0" err="1"/>
              <a:t>minusdam</a:t>
            </a:r>
            <a:r>
              <a:rPr lang="en-US" dirty="0"/>
              <a:t> </a:t>
            </a:r>
            <a:r>
              <a:rPr lang="en-US" dirty="0" err="1"/>
              <a:t>quiam</a:t>
            </a:r>
            <a:r>
              <a:rPr lang="en-US" dirty="0"/>
              <a:t> a </a:t>
            </a:r>
            <a:r>
              <a:rPr lang="en-US" dirty="0" err="1"/>
              <a:t>eiciendem</a:t>
            </a:r>
            <a:r>
              <a:rPr lang="en-US" dirty="0"/>
              <a:t> et </a:t>
            </a:r>
            <a:r>
              <a:rPr lang="en-US" dirty="0" err="1"/>
              <a:t>quati</a:t>
            </a:r>
            <a:r>
              <a:rPr lang="en-US" dirty="0"/>
              <a:t> </a:t>
            </a:r>
            <a:r>
              <a:rPr lang="en-US" dirty="0" err="1"/>
              <a:t>blaboreiusam</a:t>
            </a:r>
            <a:r>
              <a:rPr lang="en-US" dirty="0"/>
              <a:t> </a:t>
            </a:r>
            <a:r>
              <a:rPr lang="en-US" dirty="0" err="1"/>
              <a:t>ut</a:t>
            </a:r>
            <a:r>
              <a:rPr lang="en-US" dirty="0"/>
              <a:t> et </a:t>
            </a:r>
            <a:r>
              <a:rPr lang="en-US" dirty="0" err="1"/>
              <a:t>voluptatur</a:t>
            </a:r>
            <a:r>
              <a:rPr lang="en-US" dirty="0"/>
              <a:t>, </a:t>
            </a:r>
            <a:r>
              <a:rPr lang="en-US" dirty="0" err="1"/>
              <a:t>tem</a:t>
            </a:r>
            <a:r>
              <a:rPr lang="en-US" dirty="0"/>
              <a:t> que </a:t>
            </a:r>
            <a:r>
              <a:rPr lang="en-US" dirty="0" err="1"/>
              <a:t>si</a:t>
            </a:r>
            <a:r>
              <a:rPr lang="en-US" dirty="0"/>
              <a:t> </a:t>
            </a:r>
            <a:r>
              <a:rPr lang="en-US" dirty="0" err="1"/>
              <a:t>ut</a:t>
            </a:r>
            <a:r>
              <a:rPr lang="en-US" dirty="0"/>
              <a:t> as </a:t>
            </a:r>
            <a:r>
              <a:rPr lang="en-US" dirty="0" err="1"/>
              <a:t>etam</a:t>
            </a:r>
            <a:r>
              <a:rPr lang="en-US" dirty="0"/>
              <a:t> </a:t>
            </a:r>
            <a:r>
              <a:rPr lang="en-US" dirty="0" err="1"/>
              <a:t>ut</a:t>
            </a:r>
            <a:r>
              <a:rPr lang="en-US" dirty="0"/>
              <a:t> </a:t>
            </a:r>
            <a:r>
              <a:rPr lang="en-US" dirty="0" err="1"/>
              <a:t>delic</a:t>
            </a:r>
            <a:r>
              <a:rPr lang="en-US" dirty="0"/>
              <a:t> </a:t>
            </a:r>
            <a:r>
              <a:rPr lang="en-US" dirty="0" err="1"/>
              <a:t>torehen</a:t>
            </a:r>
            <a:r>
              <a:rPr lang="en-US" dirty="0"/>
              <a:t> </a:t>
            </a:r>
            <a:r>
              <a:rPr lang="en-US" dirty="0" err="1"/>
              <a:t>ditatur</a:t>
            </a:r>
            <a:r>
              <a:rPr lang="en-US" dirty="0"/>
              <a:t>, quid </a:t>
            </a:r>
            <a:r>
              <a:rPr lang="en-US" dirty="0" err="1"/>
              <a:t>experuptus</a:t>
            </a:r>
            <a:r>
              <a:rPr lang="en-US" dirty="0"/>
              <a:t> </a:t>
            </a:r>
            <a:r>
              <a:rPr lang="en-US" dirty="0" err="1"/>
              <a:t>nonsequi</a:t>
            </a:r>
            <a:r>
              <a:rPr lang="en-US" dirty="0"/>
              <a:t> </a:t>
            </a:r>
            <a:r>
              <a:rPr lang="en-US" dirty="0" err="1"/>
              <a:t>officiis</a:t>
            </a:r>
            <a:r>
              <a:rPr lang="en-US" dirty="0"/>
              <a:t> </a:t>
            </a:r>
            <a:r>
              <a:rPr lang="en-US" dirty="0" err="1"/>
              <a:t>si</a:t>
            </a:r>
            <a:r>
              <a:rPr lang="en-US" dirty="0"/>
              <a:t> </a:t>
            </a:r>
            <a:r>
              <a:rPr lang="en-US" dirty="0" err="1"/>
              <a:t>consecaborro</a:t>
            </a:r>
            <a:r>
              <a:rPr lang="en-US" dirty="0"/>
              <a:t> </a:t>
            </a:r>
            <a:r>
              <a:rPr lang="en-US" dirty="0" err="1"/>
              <a:t>mos</a:t>
            </a:r>
            <a:r>
              <a:rPr lang="en-US" dirty="0"/>
              <a:t> de </a:t>
            </a:r>
            <a:r>
              <a:rPr lang="en-US" dirty="0" err="1"/>
              <a:t>venist</a:t>
            </a:r>
            <a:r>
              <a:rPr lang="en-US" dirty="0"/>
              <a:t>, </a:t>
            </a:r>
            <a:r>
              <a:rPr lang="en-US" dirty="0" err="1"/>
              <a:t>quodiatis</a:t>
            </a:r>
            <a:r>
              <a:rPr lang="en-US" dirty="0"/>
              <a:t> </a:t>
            </a:r>
            <a:r>
              <a:rPr lang="en-US" dirty="0" err="1"/>
              <a:t>praturia</a:t>
            </a:r>
            <a:r>
              <a:rPr lang="en-US" dirty="0"/>
              <a:t> que </a:t>
            </a:r>
            <a:r>
              <a:rPr lang="en-US" dirty="0" err="1"/>
              <a:t>volupta</a:t>
            </a:r>
            <a:r>
              <a:rPr lang="en-US" dirty="0"/>
              <a:t> vel </a:t>
            </a:r>
            <a:r>
              <a:rPr lang="en-US" dirty="0" err="1"/>
              <a:t>mo</a:t>
            </a:r>
            <a:r>
              <a:rPr lang="en-US" dirty="0"/>
              <a:t> </a:t>
            </a:r>
            <a:r>
              <a:rPr lang="en-US" dirty="0" err="1"/>
              <a:t>odit</a:t>
            </a:r>
            <a:r>
              <a:rPr lang="en-US" dirty="0"/>
              <a:t>, que </a:t>
            </a:r>
            <a:r>
              <a:rPr lang="en-US" dirty="0" err="1"/>
              <a:t>nimpos</a:t>
            </a:r>
            <a:r>
              <a:rPr lang="en-US" dirty="0"/>
              <a:t> doles </a:t>
            </a:r>
            <a:r>
              <a:rPr lang="en-US" dirty="0" err="1"/>
              <a:t>arioccaeperatem</a:t>
            </a:r>
            <a:r>
              <a:rPr lang="en-US" dirty="0"/>
              <a:t> </a:t>
            </a:r>
            <a:r>
              <a:rPr lang="en-US" dirty="0" err="1"/>
              <a:t>nis</a:t>
            </a:r>
            <a:r>
              <a:rPr lang="en-US" dirty="0"/>
              <a:t> </a:t>
            </a:r>
            <a:r>
              <a:rPr lang="en-US" dirty="0" err="1"/>
              <a:t>dionem</a:t>
            </a:r>
            <a:r>
              <a:rPr lang="en-US" dirty="0"/>
              <a:t>. </a:t>
            </a:r>
          </a:p>
        </p:txBody>
      </p:sp>
      <p:sp>
        <p:nvSpPr>
          <p:cNvPr id="9" name="Text Placeholder 8">
            <a:extLst>
              <a:ext uri="{FF2B5EF4-FFF2-40B4-BE49-F238E27FC236}">
                <a16:creationId xmlns:a16="http://schemas.microsoft.com/office/drawing/2014/main" id="{8BF22918-3BEA-8740-938E-8CDDA6C56046}"/>
              </a:ext>
            </a:extLst>
          </p:cNvPr>
          <p:cNvSpPr>
            <a:spLocks noGrp="1"/>
          </p:cNvSpPr>
          <p:nvPr>
            <p:ph type="body" sz="quarter" idx="17" hasCustomPrompt="1"/>
          </p:nvPr>
        </p:nvSpPr>
        <p:spPr>
          <a:xfrm>
            <a:off x="573027" y="587229"/>
            <a:ext cx="5431536" cy="274320"/>
          </a:xfrm>
        </p:spPr>
        <p:txBody>
          <a:bodyPr anchor="b" anchorCtr="0"/>
          <a:lstStyle>
            <a:lvl1pPr marL="0" indent="0">
              <a:lnSpc>
                <a:spcPct val="100000"/>
              </a:lnSpc>
              <a:spcAft>
                <a:spcPts val="0"/>
              </a:spcAft>
              <a:buNone/>
              <a:defRPr sz="1800" b="1" cap="none" baseline="0">
                <a:solidFill>
                  <a:schemeClr val="tx1"/>
                </a:solidFill>
                <a:latin typeface="Georgia" panose="02040502050405020303" pitchFamily="18" charset="0"/>
              </a:defRPr>
            </a:lvl1pPr>
          </a:lstStyle>
          <a:p>
            <a:pPr lvl="0"/>
            <a:r>
              <a:rPr lang="en-US" dirty="0"/>
              <a:t>Click to enter Name</a:t>
            </a:r>
          </a:p>
        </p:txBody>
      </p:sp>
      <p:sp>
        <p:nvSpPr>
          <p:cNvPr id="11" name="Text Placeholder 6">
            <a:extLst>
              <a:ext uri="{FF2B5EF4-FFF2-40B4-BE49-F238E27FC236}">
                <a16:creationId xmlns:a16="http://schemas.microsoft.com/office/drawing/2014/main" id="{5EA63335-B891-7F44-8ABB-00CE408FF752}"/>
              </a:ext>
            </a:extLst>
          </p:cNvPr>
          <p:cNvSpPr>
            <a:spLocks noGrp="1"/>
          </p:cNvSpPr>
          <p:nvPr>
            <p:ph type="body" sz="quarter" idx="18" hasCustomPrompt="1"/>
          </p:nvPr>
        </p:nvSpPr>
        <p:spPr>
          <a:xfrm>
            <a:off x="573027" y="954934"/>
            <a:ext cx="5431536" cy="426884"/>
          </a:xfrm>
        </p:spPr>
        <p:txBody>
          <a:bodyPr/>
          <a:lstStyle>
            <a:lvl1pPr marL="0" indent="0">
              <a:lnSpc>
                <a:spcPct val="100000"/>
              </a:lnSpc>
              <a:spcAft>
                <a:spcPts val="0"/>
              </a:spcAft>
              <a:buNone/>
              <a:defRPr sz="1400" b="1" baseline="0">
                <a:solidFill>
                  <a:schemeClr val="accent1"/>
                </a:solidFill>
              </a:defRPr>
            </a:lvl1pPr>
          </a:lstStyle>
          <a:p>
            <a:pPr lvl="0"/>
            <a:r>
              <a:rPr lang="en-US" dirty="0"/>
              <a:t>Click to enter Position, Division (Bold Italic),</a:t>
            </a:r>
            <a:br>
              <a:rPr lang="en-US" dirty="0"/>
            </a:br>
            <a:r>
              <a:rPr lang="en-US" dirty="0"/>
              <a:t>Click to enter Location, State | Lincoln Financial Group (Bold Non-Italic)</a:t>
            </a:r>
          </a:p>
        </p:txBody>
      </p:sp>
    </p:spTree>
    <p:extLst>
      <p:ext uri="{BB962C8B-B14F-4D97-AF65-F5344CB8AC3E}">
        <p14:creationId xmlns:p14="http://schemas.microsoft.com/office/powerpoint/2010/main" val="35913017"/>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Biography 3">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39281A-2BCE-4D6B-A00B-5DA2B4685D92}"/>
              </a:ext>
            </a:extLst>
          </p:cNvPr>
          <p:cNvSpPr>
            <a:spLocks noGrp="1"/>
          </p:cNvSpPr>
          <p:nvPr>
            <p:ph type="title" hasCustomPrompt="1"/>
          </p:nvPr>
        </p:nvSpPr>
        <p:spPr>
          <a:xfrm>
            <a:off x="571641" y="484632"/>
            <a:ext cx="11036808" cy="521208"/>
          </a:xfrm>
        </p:spPr>
        <p:txBody>
          <a:bodyPr/>
          <a:lstStyle>
            <a:lvl1pPr>
              <a:defRPr/>
            </a:lvl1pPr>
          </a:lstStyle>
          <a:p>
            <a:r>
              <a:rPr lang="en-US" dirty="0"/>
              <a:t>Click to enter title</a:t>
            </a:r>
          </a:p>
        </p:txBody>
      </p:sp>
      <p:sp>
        <p:nvSpPr>
          <p:cNvPr id="5" name="Text Placeholder 4">
            <a:extLst>
              <a:ext uri="{FF2B5EF4-FFF2-40B4-BE49-F238E27FC236}">
                <a16:creationId xmlns:a16="http://schemas.microsoft.com/office/drawing/2014/main" id="{664AB181-634A-49C4-9E92-2346D7A156F4}"/>
              </a:ext>
            </a:extLst>
          </p:cNvPr>
          <p:cNvSpPr>
            <a:spLocks noGrp="1"/>
          </p:cNvSpPr>
          <p:nvPr>
            <p:ph type="body" sz="quarter" idx="10" hasCustomPrompt="1"/>
          </p:nvPr>
        </p:nvSpPr>
        <p:spPr>
          <a:xfrm>
            <a:off x="583690" y="1014984"/>
            <a:ext cx="11036808" cy="274320"/>
          </a:xfrm>
        </p:spPr>
        <p:txBody>
          <a:bodyPr/>
          <a:lstStyle>
            <a:lvl1pPr marL="0" indent="0">
              <a:spcAft>
                <a:spcPts val="0"/>
              </a:spcAft>
              <a:buNone/>
              <a:defRPr b="1">
                <a:latin typeface="Georgia" panose="02040502050405020303" pitchFamily="18" charset="0"/>
              </a:defRPr>
            </a:lvl1pPr>
          </a:lstStyle>
          <a:p>
            <a:pPr lvl="0"/>
            <a:r>
              <a:rPr lang="en-US" dirty="0"/>
              <a:t>Click to enter subtitle</a:t>
            </a:r>
          </a:p>
        </p:txBody>
      </p:sp>
      <p:sp>
        <p:nvSpPr>
          <p:cNvPr id="7" name="Text Placeholder 6">
            <a:extLst>
              <a:ext uri="{FF2B5EF4-FFF2-40B4-BE49-F238E27FC236}">
                <a16:creationId xmlns:a16="http://schemas.microsoft.com/office/drawing/2014/main" id="{D1F3F074-8632-4ABC-BE41-5C5BBEFC79AD}"/>
              </a:ext>
            </a:extLst>
          </p:cNvPr>
          <p:cNvSpPr>
            <a:spLocks noGrp="1"/>
          </p:cNvSpPr>
          <p:nvPr>
            <p:ph type="body" sz="quarter" idx="11" hasCustomPrompt="1"/>
          </p:nvPr>
        </p:nvSpPr>
        <p:spPr>
          <a:xfrm>
            <a:off x="2796539" y="3156597"/>
            <a:ext cx="8823959" cy="2836836"/>
          </a:xfrm>
        </p:spPr>
        <p:txBody>
          <a:bodyPr numCol="2" spcCol="164592"/>
          <a:lstStyle>
            <a:lvl1pPr marL="0" indent="0">
              <a:spcAft>
                <a:spcPts val="1000"/>
              </a:spcAft>
              <a:buNone/>
              <a:defRPr sz="1500"/>
            </a:lvl1pPr>
            <a:lvl2pPr marL="182880" indent="0">
              <a:spcAft>
                <a:spcPts val="800"/>
              </a:spcAft>
              <a:buNone/>
              <a:defRPr/>
            </a:lvl2pPr>
            <a:lvl3pPr marL="512064" indent="0">
              <a:spcAft>
                <a:spcPts val="800"/>
              </a:spcAft>
              <a:buNone/>
              <a:defRPr/>
            </a:lvl3pPr>
            <a:lvl4pPr marL="685800" indent="0">
              <a:spcAft>
                <a:spcPts val="800"/>
              </a:spcAft>
              <a:buNone/>
              <a:defRPr/>
            </a:lvl4pPr>
            <a:lvl5pPr marL="859536" indent="0">
              <a:spcAft>
                <a:spcPts val="800"/>
              </a:spcAft>
              <a:buNone/>
              <a:defRPr/>
            </a:lvl5pPr>
          </a:lstStyle>
          <a:p>
            <a:pPr lvl="0"/>
            <a:r>
              <a:rPr lang="en-US" dirty="0"/>
              <a:t>Enter biography text here. Text will automatically flow to the second column. </a:t>
            </a:r>
            <a:r>
              <a:rPr lang="en-US" dirty="0" err="1"/>
              <a:t>Fugia</a:t>
            </a:r>
            <a:r>
              <a:rPr lang="en-US" dirty="0"/>
              <a:t> </a:t>
            </a:r>
            <a:r>
              <a:rPr lang="en-US" dirty="0" err="1"/>
              <a:t>nes</a:t>
            </a:r>
            <a:r>
              <a:rPr lang="en-US" dirty="0"/>
              <a:t> </a:t>
            </a:r>
            <a:r>
              <a:rPr lang="en-US" dirty="0" err="1"/>
              <a:t>ilit</a:t>
            </a:r>
            <a:r>
              <a:rPr lang="en-US" dirty="0"/>
              <a:t>, </a:t>
            </a:r>
            <a:r>
              <a:rPr lang="en-US" dirty="0" err="1"/>
              <a:t>ut</a:t>
            </a:r>
            <a:r>
              <a:rPr lang="en-US" dirty="0"/>
              <a:t> </a:t>
            </a:r>
            <a:r>
              <a:rPr lang="en-US" dirty="0" err="1"/>
              <a:t>officil</a:t>
            </a:r>
            <a:r>
              <a:rPr lang="en-US" dirty="0"/>
              <a:t> </a:t>
            </a:r>
            <a:r>
              <a:rPr lang="en-US" dirty="0" err="1"/>
              <a:t>iquias</a:t>
            </a:r>
            <a:r>
              <a:rPr lang="en-US" dirty="0"/>
              <a:t> </a:t>
            </a:r>
            <a:r>
              <a:rPr lang="en-US" dirty="0" err="1"/>
              <a:t>assit</a:t>
            </a:r>
            <a:r>
              <a:rPr lang="en-US" dirty="0"/>
              <a:t>, </a:t>
            </a:r>
            <a:r>
              <a:rPr lang="en-US" dirty="0" err="1"/>
              <a:t>offictur</a:t>
            </a:r>
            <a:r>
              <a:rPr lang="en-US" dirty="0"/>
              <a:t>? </a:t>
            </a:r>
            <a:r>
              <a:rPr lang="en-US" dirty="0" err="1"/>
              <a:t>Quiasit</a:t>
            </a:r>
            <a:r>
              <a:rPr lang="en-US" dirty="0"/>
              <a:t>, </a:t>
            </a:r>
            <a:r>
              <a:rPr lang="en-US" dirty="0" err="1"/>
              <a:t>ommodi</a:t>
            </a:r>
            <a:r>
              <a:rPr lang="en-US" dirty="0"/>
              <a:t> </a:t>
            </a:r>
            <a:r>
              <a:rPr lang="en-US" dirty="0" err="1"/>
              <a:t>tem</a:t>
            </a:r>
            <a:r>
              <a:rPr lang="en-US" dirty="0"/>
              <a:t>. </a:t>
            </a:r>
            <a:r>
              <a:rPr lang="en-US" dirty="0" err="1"/>
              <a:t>Apid</a:t>
            </a:r>
            <a:r>
              <a:rPr lang="en-US" dirty="0"/>
              <a:t> </a:t>
            </a:r>
            <a:r>
              <a:rPr lang="en-US" dirty="0" err="1"/>
              <a:t>ullaccum</a:t>
            </a:r>
            <a:r>
              <a:rPr lang="en-US" dirty="0"/>
              <a:t>, </a:t>
            </a:r>
            <a:r>
              <a:rPr lang="en-US" dirty="0" err="1"/>
              <a:t>occumquo</a:t>
            </a:r>
            <a:r>
              <a:rPr lang="en-US" dirty="0"/>
              <a:t> dem qui </a:t>
            </a:r>
            <a:r>
              <a:rPr lang="en-US" dirty="0" err="1"/>
              <a:t>ditem</a:t>
            </a:r>
            <a:r>
              <a:rPr lang="en-US" dirty="0"/>
              <a:t> </a:t>
            </a:r>
            <a:r>
              <a:rPr lang="en-US" dirty="0" err="1"/>
              <a:t>sima</a:t>
            </a:r>
            <a:r>
              <a:rPr lang="en-US" dirty="0"/>
              <a:t> </a:t>
            </a:r>
            <a:r>
              <a:rPr lang="en-US" dirty="0" err="1"/>
              <a:t>nullamenis</a:t>
            </a:r>
            <a:r>
              <a:rPr lang="en-US" dirty="0"/>
              <a:t> ra nihil </a:t>
            </a:r>
            <a:r>
              <a:rPr lang="en-US" dirty="0" err="1"/>
              <a:t>magnitatem</a:t>
            </a:r>
            <a:r>
              <a:rPr lang="en-US" dirty="0"/>
              <a:t>. </a:t>
            </a:r>
            <a:r>
              <a:rPr lang="en-US" dirty="0" err="1"/>
              <a:t>Itate</a:t>
            </a:r>
            <a:r>
              <a:rPr lang="en-US" dirty="0"/>
              <a:t> </a:t>
            </a:r>
            <a:r>
              <a:rPr lang="en-US" dirty="0" err="1"/>
              <a:t>nihillutet</a:t>
            </a:r>
            <a:r>
              <a:rPr lang="en-US" dirty="0"/>
              <a:t> </a:t>
            </a:r>
            <a:r>
              <a:rPr lang="en-US" dirty="0" err="1"/>
              <a:t>audandi</a:t>
            </a:r>
            <a:r>
              <a:rPr lang="en-US" dirty="0"/>
              <a:t> </a:t>
            </a:r>
            <a:r>
              <a:rPr lang="en-US" dirty="0" err="1"/>
              <a:t>cullaut</a:t>
            </a:r>
            <a:r>
              <a:rPr lang="en-US" dirty="0"/>
              <a:t> fugit qui </a:t>
            </a:r>
            <a:r>
              <a:rPr lang="en-US" dirty="0" err="1"/>
              <a:t>nis</a:t>
            </a:r>
            <a:r>
              <a:rPr lang="en-US" dirty="0"/>
              <a:t> </a:t>
            </a:r>
            <a:r>
              <a:rPr lang="en-US" dirty="0" err="1"/>
              <a:t>il</a:t>
            </a:r>
            <a:r>
              <a:rPr lang="en-US" dirty="0"/>
              <a:t> </a:t>
            </a:r>
            <a:r>
              <a:rPr lang="en-US" dirty="0" err="1"/>
              <a:t>maionsedit</a:t>
            </a:r>
            <a:r>
              <a:rPr lang="en-US" dirty="0"/>
              <a:t> re </a:t>
            </a:r>
            <a:r>
              <a:rPr lang="en-US" dirty="0" err="1"/>
              <a:t>netur</a:t>
            </a:r>
            <a:r>
              <a:rPr lang="en-US" dirty="0"/>
              <a:t> </a:t>
            </a:r>
            <a:r>
              <a:rPr lang="en-US" dirty="0" err="1"/>
              <a:t>maio</a:t>
            </a:r>
            <a:r>
              <a:rPr lang="en-US" dirty="0"/>
              <a:t> </a:t>
            </a:r>
            <a:r>
              <a:rPr lang="en-US" dirty="0" err="1"/>
              <a:t>eos</a:t>
            </a:r>
            <a:r>
              <a:rPr lang="en-US" dirty="0"/>
              <a:t> </a:t>
            </a:r>
            <a:r>
              <a:rPr lang="en-US" dirty="0" err="1"/>
              <a:t>ullatem</a:t>
            </a:r>
            <a:r>
              <a:rPr lang="en-US" dirty="0"/>
              <a:t> </a:t>
            </a:r>
            <a:r>
              <a:rPr lang="en-US" dirty="0" err="1"/>
              <a:t>quae</a:t>
            </a:r>
            <a:r>
              <a:rPr lang="en-US" dirty="0"/>
              <a:t>. </a:t>
            </a:r>
          </a:p>
          <a:p>
            <a:pPr lvl="0"/>
            <a:r>
              <a:rPr lang="en-US" dirty="0"/>
              <a:t>Vit quos </a:t>
            </a:r>
            <a:r>
              <a:rPr lang="en-US" dirty="0" err="1"/>
              <a:t>doloribus</a:t>
            </a:r>
            <a:r>
              <a:rPr lang="en-US" dirty="0"/>
              <a:t> </a:t>
            </a:r>
            <a:r>
              <a:rPr lang="en-US" dirty="0" err="1"/>
              <a:t>inctias</a:t>
            </a:r>
            <a:r>
              <a:rPr lang="en-US" dirty="0"/>
              <a:t> </a:t>
            </a:r>
            <a:r>
              <a:rPr lang="en-US" dirty="0" err="1"/>
              <a:t>estotatiur</a:t>
            </a:r>
            <a:r>
              <a:rPr lang="en-US" dirty="0"/>
              <a:t> </a:t>
            </a:r>
            <a:r>
              <a:rPr lang="en-US" dirty="0" err="1"/>
              <a:t>aliquam</a:t>
            </a:r>
            <a:r>
              <a:rPr lang="en-US" dirty="0"/>
              <a:t> et </a:t>
            </a:r>
            <a:r>
              <a:rPr lang="en-US" dirty="0" err="1"/>
              <a:t>quae</a:t>
            </a:r>
            <a:r>
              <a:rPr lang="en-US" dirty="0"/>
              <a:t>. </a:t>
            </a:r>
            <a:br>
              <a:rPr lang="en-US" dirty="0"/>
            </a:br>
            <a:r>
              <a:rPr lang="en-US" dirty="0"/>
              <a:t>Nam </a:t>
            </a:r>
            <a:r>
              <a:rPr lang="en-US" dirty="0" err="1"/>
              <a:t>ut</a:t>
            </a:r>
            <a:r>
              <a:rPr lang="en-US" dirty="0"/>
              <a:t> </a:t>
            </a:r>
            <a:r>
              <a:rPr lang="en-US" dirty="0" err="1"/>
              <a:t>delic</a:t>
            </a:r>
            <a:r>
              <a:rPr lang="en-US" dirty="0"/>
              <a:t> </a:t>
            </a:r>
            <a:r>
              <a:rPr lang="en-US" dirty="0" err="1"/>
              <a:t>torehen</a:t>
            </a:r>
            <a:r>
              <a:rPr lang="en-US" dirty="0"/>
              <a:t> </a:t>
            </a:r>
            <a:r>
              <a:rPr lang="en-US" dirty="0" err="1"/>
              <a:t>ditatur</a:t>
            </a:r>
            <a:r>
              <a:rPr lang="en-US" dirty="0"/>
              <a:t>, quid </a:t>
            </a:r>
            <a:r>
              <a:rPr lang="en-US" dirty="0" err="1"/>
              <a:t>experuptus</a:t>
            </a:r>
            <a:r>
              <a:rPr lang="en-US" dirty="0"/>
              <a:t> </a:t>
            </a:r>
            <a:r>
              <a:rPr lang="en-US" dirty="0" err="1"/>
              <a:t>nonsequi</a:t>
            </a:r>
            <a:r>
              <a:rPr lang="en-US" dirty="0"/>
              <a:t> </a:t>
            </a:r>
            <a:r>
              <a:rPr lang="en-US" dirty="0" err="1"/>
              <a:t>officiis</a:t>
            </a:r>
            <a:r>
              <a:rPr lang="en-US" dirty="0"/>
              <a:t> </a:t>
            </a:r>
            <a:r>
              <a:rPr lang="en-US" dirty="0" err="1"/>
              <a:t>si</a:t>
            </a:r>
            <a:r>
              <a:rPr lang="en-US" dirty="0"/>
              <a:t> </a:t>
            </a:r>
            <a:r>
              <a:rPr lang="en-US" dirty="0" err="1"/>
              <a:t>consecaborro</a:t>
            </a:r>
            <a:r>
              <a:rPr lang="en-US" dirty="0"/>
              <a:t> </a:t>
            </a:r>
            <a:r>
              <a:rPr lang="en-US" dirty="0" err="1"/>
              <a:t>mos</a:t>
            </a:r>
            <a:r>
              <a:rPr lang="en-US" dirty="0"/>
              <a:t> de </a:t>
            </a:r>
            <a:r>
              <a:rPr lang="en-US" dirty="0" err="1"/>
              <a:t>venist</a:t>
            </a:r>
            <a:r>
              <a:rPr lang="en-US" dirty="0"/>
              <a:t>, </a:t>
            </a:r>
            <a:r>
              <a:rPr lang="en-US" dirty="0" err="1"/>
              <a:t>quodiatis</a:t>
            </a:r>
            <a:r>
              <a:rPr lang="en-US" dirty="0"/>
              <a:t> </a:t>
            </a:r>
            <a:br>
              <a:rPr lang="en-US" dirty="0"/>
            </a:br>
            <a:r>
              <a:rPr lang="en-US" dirty="0" err="1"/>
              <a:t>praturia</a:t>
            </a:r>
            <a:r>
              <a:rPr lang="en-US" dirty="0"/>
              <a:t> que </a:t>
            </a:r>
            <a:r>
              <a:rPr lang="en-US" dirty="0" err="1"/>
              <a:t>volupta</a:t>
            </a:r>
            <a:r>
              <a:rPr lang="en-US" dirty="0"/>
              <a:t> vel </a:t>
            </a:r>
            <a:r>
              <a:rPr lang="en-US" dirty="0" err="1"/>
              <a:t>mo</a:t>
            </a:r>
            <a:r>
              <a:rPr lang="en-US" dirty="0"/>
              <a:t> </a:t>
            </a:r>
            <a:r>
              <a:rPr lang="en-US" dirty="0" err="1"/>
              <a:t>odit</a:t>
            </a:r>
            <a:r>
              <a:rPr lang="en-US" dirty="0"/>
              <a:t>, que </a:t>
            </a:r>
            <a:r>
              <a:rPr lang="en-US" dirty="0" err="1"/>
              <a:t>nimpos</a:t>
            </a:r>
            <a:r>
              <a:rPr lang="en-US" dirty="0"/>
              <a:t> doles </a:t>
            </a:r>
            <a:r>
              <a:rPr lang="en-US" dirty="0" err="1"/>
              <a:t>ari</a:t>
            </a:r>
            <a:r>
              <a:rPr lang="en-US" dirty="0"/>
              <a:t> </a:t>
            </a:r>
            <a:r>
              <a:rPr lang="en-US" dirty="0" err="1"/>
              <a:t>occaeperatem</a:t>
            </a:r>
            <a:r>
              <a:rPr lang="en-US" dirty="0"/>
              <a:t> </a:t>
            </a:r>
            <a:r>
              <a:rPr lang="en-US" dirty="0" err="1"/>
              <a:t>nis</a:t>
            </a:r>
            <a:r>
              <a:rPr lang="en-US" dirty="0"/>
              <a:t> </a:t>
            </a:r>
            <a:r>
              <a:rPr lang="en-US" dirty="0" err="1"/>
              <a:t>dionem</a:t>
            </a:r>
            <a:r>
              <a:rPr lang="en-US" dirty="0"/>
              <a:t> </a:t>
            </a:r>
            <a:r>
              <a:rPr lang="en-US" dirty="0" err="1"/>
              <a:t>ius</a:t>
            </a:r>
            <a:r>
              <a:rPr lang="en-US" dirty="0"/>
              <a:t> </a:t>
            </a:r>
            <a:r>
              <a:rPr lang="en-US" dirty="0" err="1"/>
              <a:t>si</a:t>
            </a:r>
            <a:r>
              <a:rPr lang="en-US" dirty="0"/>
              <a:t> </a:t>
            </a:r>
            <a:r>
              <a:rPr lang="en-US" dirty="0" err="1"/>
              <a:t>cupta</a:t>
            </a:r>
            <a:r>
              <a:rPr lang="en-US" dirty="0"/>
              <a:t> que </a:t>
            </a:r>
            <a:r>
              <a:rPr lang="en-US" dirty="0" err="1"/>
              <a:t>nusapit</a:t>
            </a:r>
            <a:r>
              <a:rPr lang="en-US" dirty="0"/>
              <a:t> </a:t>
            </a:r>
            <a:r>
              <a:rPr lang="en-US" dirty="0" err="1"/>
              <a:t>veni</a:t>
            </a:r>
            <a:r>
              <a:rPr lang="en-US" dirty="0"/>
              <a:t>. </a:t>
            </a:r>
          </a:p>
          <a:p>
            <a:pPr lvl="0"/>
            <a:r>
              <a:rPr lang="en-US" dirty="0"/>
              <a:t>Ed ma </a:t>
            </a:r>
            <a:r>
              <a:rPr lang="en-US" dirty="0" err="1"/>
              <a:t>sint</a:t>
            </a:r>
            <a:r>
              <a:rPr lang="en-US" dirty="0"/>
              <a:t> de </a:t>
            </a:r>
            <a:r>
              <a:rPr lang="en-US" dirty="0" err="1"/>
              <a:t>quosseria</a:t>
            </a:r>
            <a:r>
              <a:rPr lang="en-US" dirty="0"/>
              <a:t> </a:t>
            </a:r>
            <a:r>
              <a:rPr lang="en-US" dirty="0" err="1"/>
              <a:t>dolum</a:t>
            </a:r>
            <a:r>
              <a:rPr lang="en-US" dirty="0"/>
              <a:t> </a:t>
            </a:r>
            <a:r>
              <a:rPr lang="en-US" dirty="0" err="1"/>
              <a:t>volor</a:t>
            </a:r>
            <a:r>
              <a:rPr lang="en-US" dirty="0"/>
              <a:t> </a:t>
            </a:r>
            <a:r>
              <a:rPr lang="en-US" dirty="0" err="1"/>
              <a:t>aditius</a:t>
            </a:r>
            <a:r>
              <a:rPr lang="en-US" dirty="0"/>
              <a:t> </a:t>
            </a:r>
            <a:r>
              <a:rPr lang="en-US" dirty="0" err="1"/>
              <a:t>dunt</a:t>
            </a:r>
            <a:r>
              <a:rPr lang="en-US" dirty="0"/>
              <a:t> as et quos </a:t>
            </a:r>
            <a:r>
              <a:rPr lang="en-US" dirty="0" err="1"/>
              <a:t>reptaquat</a:t>
            </a:r>
            <a:r>
              <a:rPr lang="en-US" dirty="0"/>
              <a:t> </a:t>
            </a:r>
            <a:r>
              <a:rPr lang="en-US" dirty="0" err="1"/>
              <a:t>minusdam</a:t>
            </a:r>
            <a:r>
              <a:rPr lang="en-US" dirty="0"/>
              <a:t> </a:t>
            </a:r>
            <a:r>
              <a:rPr lang="en-US" dirty="0" err="1"/>
              <a:t>quiam</a:t>
            </a:r>
            <a:r>
              <a:rPr lang="en-US" dirty="0"/>
              <a:t> a </a:t>
            </a:r>
            <a:r>
              <a:rPr lang="en-US" dirty="0" err="1"/>
              <a:t>eiciendem</a:t>
            </a:r>
            <a:r>
              <a:rPr lang="en-US" dirty="0"/>
              <a:t> et </a:t>
            </a:r>
            <a:r>
              <a:rPr lang="en-US" dirty="0" err="1"/>
              <a:t>quati</a:t>
            </a:r>
            <a:r>
              <a:rPr lang="en-US" dirty="0"/>
              <a:t> </a:t>
            </a:r>
            <a:r>
              <a:rPr lang="en-US" dirty="0" err="1"/>
              <a:t>blaboreiusam</a:t>
            </a:r>
            <a:r>
              <a:rPr lang="en-US" dirty="0"/>
              <a:t> </a:t>
            </a:r>
            <a:r>
              <a:rPr lang="en-US" dirty="0" err="1"/>
              <a:t>ut</a:t>
            </a:r>
            <a:r>
              <a:rPr lang="en-US" dirty="0"/>
              <a:t> et </a:t>
            </a:r>
            <a:r>
              <a:rPr lang="en-US" dirty="0" err="1"/>
              <a:t>voluptatur</a:t>
            </a:r>
            <a:r>
              <a:rPr lang="en-US" dirty="0"/>
              <a:t>, </a:t>
            </a:r>
            <a:r>
              <a:rPr lang="en-US" dirty="0" err="1"/>
              <a:t>tem</a:t>
            </a:r>
            <a:r>
              <a:rPr lang="en-US" dirty="0"/>
              <a:t> que </a:t>
            </a:r>
            <a:r>
              <a:rPr lang="en-US" dirty="0" err="1"/>
              <a:t>si</a:t>
            </a:r>
            <a:r>
              <a:rPr lang="en-US" dirty="0"/>
              <a:t> </a:t>
            </a:r>
            <a:r>
              <a:rPr lang="en-US" dirty="0" err="1"/>
              <a:t>ut</a:t>
            </a:r>
            <a:r>
              <a:rPr lang="en-US" dirty="0"/>
              <a:t> as </a:t>
            </a:r>
            <a:r>
              <a:rPr lang="en-US" dirty="0" err="1"/>
              <a:t>etam</a:t>
            </a:r>
            <a:r>
              <a:rPr lang="en-US" dirty="0"/>
              <a:t> </a:t>
            </a:r>
            <a:r>
              <a:rPr lang="en-US" dirty="0" err="1"/>
              <a:t>ut</a:t>
            </a:r>
            <a:r>
              <a:rPr lang="en-US" dirty="0"/>
              <a:t> </a:t>
            </a:r>
            <a:r>
              <a:rPr lang="en-US" dirty="0" err="1"/>
              <a:t>delic</a:t>
            </a:r>
            <a:r>
              <a:rPr lang="en-US" dirty="0"/>
              <a:t> </a:t>
            </a:r>
            <a:r>
              <a:rPr lang="en-US" dirty="0" err="1"/>
              <a:t>torehen</a:t>
            </a:r>
            <a:r>
              <a:rPr lang="en-US" dirty="0"/>
              <a:t> </a:t>
            </a:r>
            <a:r>
              <a:rPr lang="en-US" dirty="0" err="1"/>
              <a:t>ditatur</a:t>
            </a:r>
            <a:r>
              <a:rPr lang="en-US" dirty="0"/>
              <a:t>, quid </a:t>
            </a:r>
            <a:r>
              <a:rPr lang="en-US" dirty="0" err="1"/>
              <a:t>experuptus</a:t>
            </a:r>
            <a:r>
              <a:rPr lang="en-US" dirty="0"/>
              <a:t> </a:t>
            </a:r>
            <a:r>
              <a:rPr lang="en-US" dirty="0" err="1"/>
              <a:t>nonsequi</a:t>
            </a:r>
            <a:r>
              <a:rPr lang="en-US" dirty="0"/>
              <a:t> </a:t>
            </a:r>
            <a:r>
              <a:rPr lang="en-US" dirty="0" err="1"/>
              <a:t>officiis</a:t>
            </a:r>
            <a:r>
              <a:rPr lang="en-US" dirty="0"/>
              <a:t> </a:t>
            </a:r>
            <a:r>
              <a:rPr lang="en-US" dirty="0" err="1"/>
              <a:t>si</a:t>
            </a:r>
            <a:r>
              <a:rPr lang="en-US" dirty="0"/>
              <a:t> </a:t>
            </a:r>
            <a:r>
              <a:rPr lang="en-US" dirty="0" err="1"/>
              <a:t>consecaborro</a:t>
            </a:r>
            <a:r>
              <a:rPr lang="en-US" dirty="0"/>
              <a:t> </a:t>
            </a:r>
            <a:r>
              <a:rPr lang="en-US" dirty="0" err="1"/>
              <a:t>mos</a:t>
            </a:r>
            <a:r>
              <a:rPr lang="en-US" dirty="0"/>
              <a:t> de </a:t>
            </a:r>
            <a:r>
              <a:rPr lang="en-US" dirty="0" err="1"/>
              <a:t>venist</a:t>
            </a:r>
            <a:r>
              <a:rPr lang="en-US" dirty="0"/>
              <a:t>, </a:t>
            </a:r>
            <a:r>
              <a:rPr lang="en-US" dirty="0" err="1"/>
              <a:t>quodiatis</a:t>
            </a:r>
            <a:r>
              <a:rPr lang="en-US" dirty="0"/>
              <a:t> </a:t>
            </a:r>
            <a:r>
              <a:rPr lang="en-US" dirty="0" err="1"/>
              <a:t>praturia</a:t>
            </a:r>
            <a:r>
              <a:rPr lang="en-US" dirty="0"/>
              <a:t> que </a:t>
            </a:r>
            <a:r>
              <a:rPr lang="en-US" dirty="0" err="1"/>
              <a:t>volupta</a:t>
            </a:r>
            <a:r>
              <a:rPr lang="en-US" dirty="0"/>
              <a:t> vel </a:t>
            </a:r>
            <a:r>
              <a:rPr lang="en-US" dirty="0" err="1"/>
              <a:t>mo</a:t>
            </a:r>
            <a:r>
              <a:rPr lang="en-US" dirty="0"/>
              <a:t> </a:t>
            </a:r>
            <a:r>
              <a:rPr lang="en-US" dirty="0" err="1"/>
              <a:t>odit</a:t>
            </a:r>
            <a:r>
              <a:rPr lang="en-US" dirty="0"/>
              <a:t>, que </a:t>
            </a:r>
            <a:r>
              <a:rPr lang="en-US" dirty="0" err="1"/>
              <a:t>nimpos</a:t>
            </a:r>
            <a:r>
              <a:rPr lang="en-US" dirty="0"/>
              <a:t> doles </a:t>
            </a:r>
            <a:r>
              <a:rPr lang="en-US" dirty="0" err="1"/>
              <a:t>arioccaeperatem</a:t>
            </a:r>
            <a:r>
              <a:rPr lang="en-US" dirty="0"/>
              <a:t> </a:t>
            </a:r>
            <a:r>
              <a:rPr lang="en-US" dirty="0" err="1"/>
              <a:t>nis</a:t>
            </a:r>
            <a:r>
              <a:rPr lang="en-US" dirty="0"/>
              <a:t> </a:t>
            </a:r>
            <a:r>
              <a:rPr lang="en-US" dirty="0" err="1"/>
              <a:t>dionem</a:t>
            </a:r>
            <a:r>
              <a:rPr lang="en-US" dirty="0"/>
              <a:t>. </a:t>
            </a:r>
            <a:r>
              <a:rPr lang="en-US" dirty="0" err="1"/>
              <a:t>ius</a:t>
            </a:r>
            <a:r>
              <a:rPr lang="en-US" dirty="0"/>
              <a:t> </a:t>
            </a:r>
            <a:r>
              <a:rPr lang="en-US" dirty="0" err="1"/>
              <a:t>si</a:t>
            </a:r>
            <a:r>
              <a:rPr lang="en-US" dirty="0"/>
              <a:t> </a:t>
            </a:r>
            <a:r>
              <a:rPr lang="en-US" dirty="0" err="1"/>
              <a:t>cupta</a:t>
            </a:r>
            <a:r>
              <a:rPr lang="en-US" dirty="0"/>
              <a:t> que </a:t>
            </a:r>
            <a:r>
              <a:rPr lang="en-US" dirty="0" err="1"/>
              <a:t>nusapit</a:t>
            </a:r>
            <a:r>
              <a:rPr lang="en-US" dirty="0"/>
              <a:t> </a:t>
            </a:r>
            <a:r>
              <a:rPr lang="en-US" dirty="0" err="1"/>
              <a:t>venit</a:t>
            </a:r>
            <a:r>
              <a:rPr lang="en-US" dirty="0"/>
              <a:t>, sin </a:t>
            </a:r>
            <a:r>
              <a:rPr lang="en-US" dirty="0" err="1"/>
              <a:t>expla</a:t>
            </a:r>
            <a:r>
              <a:rPr lang="en-US" dirty="0"/>
              <a:t> quo </a:t>
            </a:r>
            <a:r>
              <a:rPr lang="en-US" dirty="0" err="1"/>
              <a:t>quia</a:t>
            </a:r>
            <a:r>
              <a:rPr lang="en-US" dirty="0"/>
              <a:t> quo </a:t>
            </a:r>
            <a:r>
              <a:rPr lang="en-US" dirty="0" err="1"/>
              <a:t>odi</a:t>
            </a:r>
            <a:r>
              <a:rPr lang="en-US" dirty="0"/>
              <a:t> </a:t>
            </a:r>
            <a:r>
              <a:rPr lang="en-US" dirty="0" err="1"/>
              <a:t>volupit</a:t>
            </a:r>
            <a:r>
              <a:rPr lang="en-US" dirty="0"/>
              <a:t> </a:t>
            </a:r>
            <a:r>
              <a:rPr lang="en-US" dirty="0" err="1"/>
              <a:t>fugiatem</a:t>
            </a:r>
            <a:r>
              <a:rPr lang="en-US" dirty="0"/>
              <a:t> rent in </a:t>
            </a:r>
            <a:r>
              <a:rPr lang="en-US" dirty="0" err="1"/>
              <a:t>exerunto</a:t>
            </a:r>
            <a:r>
              <a:rPr lang="en-US" dirty="0"/>
              <a:t>. </a:t>
            </a:r>
          </a:p>
        </p:txBody>
      </p:sp>
      <p:sp>
        <p:nvSpPr>
          <p:cNvPr id="9" name="Picture Placeholder 8">
            <a:extLst>
              <a:ext uri="{FF2B5EF4-FFF2-40B4-BE49-F238E27FC236}">
                <a16:creationId xmlns:a16="http://schemas.microsoft.com/office/drawing/2014/main" id="{E5790769-52DF-4D59-8200-83DF18A7D913}"/>
              </a:ext>
            </a:extLst>
          </p:cNvPr>
          <p:cNvSpPr>
            <a:spLocks noGrp="1"/>
          </p:cNvSpPr>
          <p:nvPr>
            <p:ph type="pic" sz="quarter" idx="12" hasCustomPrompt="1"/>
          </p:nvPr>
        </p:nvSpPr>
        <p:spPr>
          <a:xfrm>
            <a:off x="571501" y="2034066"/>
            <a:ext cx="1883664" cy="1883178"/>
          </a:xfrm>
          <a:solidFill>
            <a:schemeClr val="tx2"/>
          </a:solidFill>
        </p:spPr>
        <p:txBody>
          <a:bodyPr lIns="0" tIns="182880" rIns="0"/>
          <a:lstStyle>
            <a:lvl1pPr marL="0" indent="0" algn="ctr">
              <a:spcAft>
                <a:spcPts val="0"/>
              </a:spcAft>
              <a:buNone/>
              <a:defRPr b="1" cap="all" baseline="0">
                <a:solidFill>
                  <a:srgbClr val="FF289F"/>
                </a:solidFill>
              </a:defRPr>
            </a:lvl1pPr>
          </a:lstStyle>
          <a:p>
            <a:r>
              <a:rPr lang="en-US" dirty="0"/>
              <a:t>Click icon to </a:t>
            </a:r>
            <a:br>
              <a:rPr lang="en-US" dirty="0"/>
            </a:br>
            <a:r>
              <a:rPr lang="en-US" dirty="0"/>
              <a:t>insert image</a:t>
            </a:r>
          </a:p>
        </p:txBody>
      </p:sp>
      <p:sp>
        <p:nvSpPr>
          <p:cNvPr id="11" name="Text Placeholder 8">
            <a:extLst>
              <a:ext uri="{FF2B5EF4-FFF2-40B4-BE49-F238E27FC236}">
                <a16:creationId xmlns:a16="http://schemas.microsoft.com/office/drawing/2014/main" id="{8E7CC910-6526-D845-B9CB-0381576898F5}"/>
              </a:ext>
            </a:extLst>
          </p:cNvPr>
          <p:cNvSpPr>
            <a:spLocks noGrp="1"/>
          </p:cNvSpPr>
          <p:nvPr>
            <p:ph type="body" sz="quarter" idx="17" hasCustomPrompt="1"/>
          </p:nvPr>
        </p:nvSpPr>
        <p:spPr>
          <a:xfrm>
            <a:off x="2796539" y="2008666"/>
            <a:ext cx="5431536" cy="274320"/>
          </a:xfrm>
        </p:spPr>
        <p:txBody>
          <a:bodyPr anchor="b" anchorCtr="0"/>
          <a:lstStyle>
            <a:lvl1pPr marL="0" indent="0">
              <a:lnSpc>
                <a:spcPct val="100000"/>
              </a:lnSpc>
              <a:spcAft>
                <a:spcPts val="0"/>
              </a:spcAft>
              <a:buNone/>
              <a:defRPr sz="1800" b="1" cap="none" baseline="0">
                <a:solidFill>
                  <a:schemeClr val="tx1"/>
                </a:solidFill>
                <a:latin typeface="Georgia" panose="02040502050405020303" pitchFamily="18" charset="0"/>
              </a:defRPr>
            </a:lvl1pPr>
          </a:lstStyle>
          <a:p>
            <a:pPr lvl="0"/>
            <a:r>
              <a:rPr lang="en-US" dirty="0"/>
              <a:t>Click to enter Name</a:t>
            </a:r>
          </a:p>
        </p:txBody>
      </p:sp>
      <p:sp>
        <p:nvSpPr>
          <p:cNvPr id="12" name="Text Placeholder 6">
            <a:extLst>
              <a:ext uri="{FF2B5EF4-FFF2-40B4-BE49-F238E27FC236}">
                <a16:creationId xmlns:a16="http://schemas.microsoft.com/office/drawing/2014/main" id="{1BF05F45-D26F-2541-AECC-DE9ED4DFFB12}"/>
              </a:ext>
            </a:extLst>
          </p:cNvPr>
          <p:cNvSpPr>
            <a:spLocks noGrp="1"/>
          </p:cNvSpPr>
          <p:nvPr>
            <p:ph type="body" sz="quarter" idx="18" hasCustomPrompt="1"/>
          </p:nvPr>
        </p:nvSpPr>
        <p:spPr>
          <a:xfrm>
            <a:off x="2796539" y="2376371"/>
            <a:ext cx="5431536" cy="426884"/>
          </a:xfrm>
        </p:spPr>
        <p:txBody>
          <a:bodyPr/>
          <a:lstStyle>
            <a:lvl1pPr marL="0" indent="0">
              <a:lnSpc>
                <a:spcPct val="100000"/>
              </a:lnSpc>
              <a:spcAft>
                <a:spcPts val="0"/>
              </a:spcAft>
              <a:buNone/>
              <a:defRPr sz="1400" b="1" baseline="0">
                <a:solidFill>
                  <a:schemeClr val="accent1"/>
                </a:solidFill>
              </a:defRPr>
            </a:lvl1pPr>
          </a:lstStyle>
          <a:p>
            <a:pPr lvl="0"/>
            <a:r>
              <a:rPr lang="en-US" dirty="0"/>
              <a:t>Click to enter Position, Division (Bold Italic),</a:t>
            </a:r>
            <a:br>
              <a:rPr lang="en-US" dirty="0"/>
            </a:br>
            <a:r>
              <a:rPr lang="en-US" dirty="0"/>
              <a:t>Click to enter Location, State | Lincoln Financial Group (Bold Non-Italic)</a:t>
            </a:r>
          </a:p>
        </p:txBody>
      </p:sp>
    </p:spTree>
    <p:extLst>
      <p:ext uri="{BB962C8B-B14F-4D97-AF65-F5344CB8AC3E}">
        <p14:creationId xmlns:p14="http://schemas.microsoft.com/office/powerpoint/2010/main" val="3191401583"/>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Title/Subtitl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39281A-2BCE-4D6B-A00B-5DA2B4685D92}"/>
              </a:ext>
            </a:extLst>
          </p:cNvPr>
          <p:cNvSpPr>
            <a:spLocks noGrp="1"/>
          </p:cNvSpPr>
          <p:nvPr>
            <p:ph type="title" hasCustomPrompt="1"/>
          </p:nvPr>
        </p:nvSpPr>
        <p:spPr/>
        <p:txBody>
          <a:bodyPr/>
          <a:lstStyle>
            <a:lvl1pPr>
              <a:defRPr/>
            </a:lvl1pPr>
          </a:lstStyle>
          <a:p>
            <a:r>
              <a:rPr lang="en-US" dirty="0"/>
              <a:t>Click to enter title</a:t>
            </a:r>
          </a:p>
        </p:txBody>
      </p:sp>
      <p:sp>
        <p:nvSpPr>
          <p:cNvPr id="5" name="Text Placeholder 4">
            <a:extLst>
              <a:ext uri="{FF2B5EF4-FFF2-40B4-BE49-F238E27FC236}">
                <a16:creationId xmlns:a16="http://schemas.microsoft.com/office/drawing/2014/main" id="{664AB181-634A-49C4-9E92-2346D7A156F4}"/>
              </a:ext>
            </a:extLst>
          </p:cNvPr>
          <p:cNvSpPr>
            <a:spLocks noGrp="1"/>
          </p:cNvSpPr>
          <p:nvPr>
            <p:ph type="body" sz="quarter" idx="10" hasCustomPrompt="1"/>
          </p:nvPr>
        </p:nvSpPr>
        <p:spPr>
          <a:xfrm>
            <a:off x="571500" y="1097280"/>
            <a:ext cx="11036808" cy="274320"/>
          </a:xfrm>
        </p:spPr>
        <p:txBody>
          <a:bodyPr/>
          <a:lstStyle>
            <a:lvl1pPr marL="0" indent="0">
              <a:spcAft>
                <a:spcPts val="0"/>
              </a:spcAft>
              <a:buNone/>
              <a:defRPr b="1">
                <a:latin typeface="Georgia" panose="02040502050405020303" pitchFamily="18" charset="0"/>
              </a:defRPr>
            </a:lvl1pPr>
          </a:lstStyle>
          <a:p>
            <a:pPr lvl="0"/>
            <a:r>
              <a:rPr lang="en-US" dirty="0"/>
              <a:t>Click to enter subtitle</a:t>
            </a:r>
          </a:p>
        </p:txBody>
      </p:sp>
    </p:spTree>
    <p:extLst>
      <p:ext uri="{BB962C8B-B14F-4D97-AF65-F5344CB8AC3E}">
        <p14:creationId xmlns:p14="http://schemas.microsoft.com/office/powerpoint/2010/main" val="1680470949"/>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Blank w/ Footer">
    <p:spTree>
      <p:nvGrpSpPr>
        <p:cNvPr id="1" name=""/>
        <p:cNvGrpSpPr/>
        <p:nvPr/>
      </p:nvGrpSpPr>
      <p:grpSpPr>
        <a:xfrm>
          <a:off x="0" y="0"/>
          <a:ext cx="0" cy="0"/>
          <a:chOff x="0" y="0"/>
          <a:chExt cx="0" cy="0"/>
        </a:xfrm>
      </p:grpSpPr>
    </p:spTree>
    <p:extLst>
      <p:ext uri="{BB962C8B-B14F-4D97-AF65-F5344CB8AC3E}">
        <p14:creationId xmlns:p14="http://schemas.microsoft.com/office/powerpoint/2010/main" val="62290820"/>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726835467"/>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Thank You - Square">
    <p:spTree>
      <p:nvGrpSpPr>
        <p:cNvPr id="1" name=""/>
        <p:cNvGrpSpPr/>
        <p:nvPr/>
      </p:nvGrpSpPr>
      <p:grpSpPr>
        <a:xfrm>
          <a:off x="0" y="0"/>
          <a:ext cx="0" cy="0"/>
          <a:chOff x="0" y="0"/>
          <a:chExt cx="0" cy="0"/>
        </a:xfrm>
      </p:grpSpPr>
      <p:sp>
        <p:nvSpPr>
          <p:cNvPr id="17" name="Text Placeholder 10">
            <a:extLst>
              <a:ext uri="{FF2B5EF4-FFF2-40B4-BE49-F238E27FC236}">
                <a16:creationId xmlns:a16="http://schemas.microsoft.com/office/drawing/2014/main" id="{4C9B3DCA-FD59-47A1-82B6-730D2AF283C7}"/>
              </a:ext>
            </a:extLst>
          </p:cNvPr>
          <p:cNvSpPr>
            <a:spLocks noGrp="1"/>
          </p:cNvSpPr>
          <p:nvPr>
            <p:ph type="body" sz="quarter" idx="25" hasCustomPrompt="1"/>
          </p:nvPr>
        </p:nvSpPr>
        <p:spPr>
          <a:xfrm>
            <a:off x="6281928" y="573313"/>
            <a:ext cx="5330952" cy="5394960"/>
          </a:xfrm>
          <a:solidFill>
            <a:schemeClr val="bg1"/>
          </a:solidFill>
        </p:spPr>
        <p:txBody>
          <a:bodyPr/>
          <a:lstStyle>
            <a:lvl1pPr marL="0" indent="0">
              <a:buNone/>
              <a:defRPr/>
            </a:lvl1pPr>
          </a:lstStyle>
          <a:p>
            <a:pPr lvl="0"/>
            <a:r>
              <a:rPr lang="en-US" dirty="0"/>
              <a:t> </a:t>
            </a:r>
          </a:p>
        </p:txBody>
      </p:sp>
      <p:pic>
        <p:nvPicPr>
          <p:cNvPr id="9" name="Picture 8">
            <a:extLst>
              <a:ext uri="{FF2B5EF4-FFF2-40B4-BE49-F238E27FC236}">
                <a16:creationId xmlns:a16="http://schemas.microsoft.com/office/drawing/2014/main" id="{4FAAA8F2-B1CD-4C8B-9291-A6FD6271475C}"/>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a:off x="572239" y="571500"/>
            <a:ext cx="1389888" cy="441314"/>
          </a:xfrm>
          <a:prstGeom prst="rect">
            <a:avLst/>
          </a:prstGeom>
        </p:spPr>
      </p:pic>
      <p:sp>
        <p:nvSpPr>
          <p:cNvPr id="18" name="Text Placeholder 20">
            <a:extLst>
              <a:ext uri="{FF2B5EF4-FFF2-40B4-BE49-F238E27FC236}">
                <a16:creationId xmlns:a16="http://schemas.microsoft.com/office/drawing/2014/main" id="{3DDE4039-A5B9-4536-8BBB-DB4B53EE33E8}"/>
              </a:ext>
            </a:extLst>
          </p:cNvPr>
          <p:cNvSpPr>
            <a:spLocks noGrp="1"/>
          </p:cNvSpPr>
          <p:nvPr>
            <p:ph type="body" sz="quarter" idx="11" hasCustomPrompt="1"/>
          </p:nvPr>
        </p:nvSpPr>
        <p:spPr>
          <a:xfrm>
            <a:off x="6811390" y="4453128"/>
            <a:ext cx="2286000" cy="153888"/>
          </a:xfrm>
        </p:spPr>
        <p:txBody>
          <a:bodyPr/>
          <a:lstStyle>
            <a:lvl1pPr marL="0" indent="0">
              <a:spcAft>
                <a:spcPts val="0"/>
              </a:spcAft>
              <a:buNone/>
              <a:defRPr sz="1000" b="1">
                <a:solidFill>
                  <a:schemeClr val="tx1"/>
                </a:solidFill>
                <a:latin typeface="Georgia" panose="02040502050405020303" pitchFamily="18" charset="0"/>
              </a:defRPr>
            </a:lvl1pPr>
          </a:lstStyle>
          <a:p>
            <a:pPr lvl="0"/>
            <a:r>
              <a:rPr lang="en-US" dirty="0"/>
              <a:t>Presenter Name</a:t>
            </a:r>
          </a:p>
        </p:txBody>
      </p:sp>
      <p:sp>
        <p:nvSpPr>
          <p:cNvPr id="19" name="Text Placeholder 22">
            <a:extLst>
              <a:ext uri="{FF2B5EF4-FFF2-40B4-BE49-F238E27FC236}">
                <a16:creationId xmlns:a16="http://schemas.microsoft.com/office/drawing/2014/main" id="{777C3A01-FEE9-49DB-A402-CB031262B021}"/>
              </a:ext>
            </a:extLst>
          </p:cNvPr>
          <p:cNvSpPr>
            <a:spLocks noGrp="1"/>
          </p:cNvSpPr>
          <p:nvPr>
            <p:ph type="body" sz="quarter" idx="12" hasCustomPrompt="1"/>
          </p:nvPr>
        </p:nvSpPr>
        <p:spPr>
          <a:xfrm>
            <a:off x="6811390" y="4608576"/>
            <a:ext cx="2286000" cy="320531"/>
          </a:xfrm>
        </p:spPr>
        <p:txBody>
          <a:bodyPr/>
          <a:lstStyle>
            <a:lvl1pPr marL="0" indent="0">
              <a:spcAft>
                <a:spcPts val="0"/>
              </a:spcAft>
              <a:buNone/>
              <a:defRPr sz="1000" i="1">
                <a:solidFill>
                  <a:schemeClr val="tx1"/>
                </a:solidFill>
              </a:defRPr>
            </a:lvl1pPr>
          </a:lstStyle>
          <a:p>
            <a:pPr lvl="0"/>
            <a:r>
              <a:rPr lang="en-US" dirty="0"/>
              <a:t>Presenter Title Line 1</a:t>
            </a:r>
            <a:br>
              <a:rPr lang="en-US" dirty="0"/>
            </a:br>
            <a:r>
              <a:rPr lang="en-US" dirty="0"/>
              <a:t>Presenter Title Line 2</a:t>
            </a:r>
          </a:p>
        </p:txBody>
      </p:sp>
      <p:sp>
        <p:nvSpPr>
          <p:cNvPr id="32" name="Text Placeholder 20">
            <a:extLst>
              <a:ext uri="{FF2B5EF4-FFF2-40B4-BE49-F238E27FC236}">
                <a16:creationId xmlns:a16="http://schemas.microsoft.com/office/drawing/2014/main" id="{76667FB7-5CE2-4ABA-8289-2ABE931DA358}"/>
              </a:ext>
            </a:extLst>
          </p:cNvPr>
          <p:cNvSpPr>
            <a:spLocks noGrp="1"/>
          </p:cNvSpPr>
          <p:nvPr>
            <p:ph type="body" sz="quarter" idx="13" hasCustomPrompt="1"/>
          </p:nvPr>
        </p:nvSpPr>
        <p:spPr>
          <a:xfrm>
            <a:off x="9212460" y="4453128"/>
            <a:ext cx="2286000" cy="153888"/>
          </a:xfrm>
        </p:spPr>
        <p:txBody>
          <a:bodyPr/>
          <a:lstStyle>
            <a:lvl1pPr marL="0" indent="0">
              <a:spcAft>
                <a:spcPts val="0"/>
              </a:spcAft>
              <a:buNone/>
              <a:defRPr sz="1000" b="1">
                <a:solidFill>
                  <a:schemeClr val="tx1"/>
                </a:solidFill>
                <a:latin typeface="Georgia" panose="02040502050405020303" pitchFamily="18" charset="0"/>
              </a:defRPr>
            </a:lvl1pPr>
          </a:lstStyle>
          <a:p>
            <a:pPr lvl="0"/>
            <a:r>
              <a:rPr lang="en-US" dirty="0"/>
              <a:t>Presenter Name</a:t>
            </a:r>
          </a:p>
        </p:txBody>
      </p:sp>
      <p:sp>
        <p:nvSpPr>
          <p:cNvPr id="33" name="Text Placeholder 22">
            <a:extLst>
              <a:ext uri="{FF2B5EF4-FFF2-40B4-BE49-F238E27FC236}">
                <a16:creationId xmlns:a16="http://schemas.microsoft.com/office/drawing/2014/main" id="{F1EC7AE1-78D0-4F19-A28F-D4C8390E5B3F}"/>
              </a:ext>
            </a:extLst>
          </p:cNvPr>
          <p:cNvSpPr>
            <a:spLocks noGrp="1"/>
          </p:cNvSpPr>
          <p:nvPr>
            <p:ph type="body" sz="quarter" idx="14" hasCustomPrompt="1"/>
          </p:nvPr>
        </p:nvSpPr>
        <p:spPr>
          <a:xfrm>
            <a:off x="9212460" y="4608576"/>
            <a:ext cx="2286000" cy="320531"/>
          </a:xfrm>
        </p:spPr>
        <p:txBody>
          <a:bodyPr/>
          <a:lstStyle>
            <a:lvl1pPr marL="0" indent="0">
              <a:spcAft>
                <a:spcPts val="0"/>
              </a:spcAft>
              <a:buNone/>
              <a:defRPr sz="1000" i="1">
                <a:solidFill>
                  <a:schemeClr val="tx1"/>
                </a:solidFill>
              </a:defRPr>
            </a:lvl1pPr>
          </a:lstStyle>
          <a:p>
            <a:pPr lvl="0"/>
            <a:r>
              <a:rPr lang="en-US" dirty="0"/>
              <a:t>Presenter Title Line 1</a:t>
            </a:r>
            <a:br>
              <a:rPr lang="en-US" dirty="0"/>
            </a:br>
            <a:r>
              <a:rPr lang="en-US" dirty="0"/>
              <a:t>Presenter Title Line 2</a:t>
            </a:r>
          </a:p>
        </p:txBody>
      </p:sp>
      <p:sp>
        <p:nvSpPr>
          <p:cNvPr id="34" name="Text Placeholder 20">
            <a:extLst>
              <a:ext uri="{FF2B5EF4-FFF2-40B4-BE49-F238E27FC236}">
                <a16:creationId xmlns:a16="http://schemas.microsoft.com/office/drawing/2014/main" id="{32EDC384-7C4A-498A-A937-9BBE58C42917}"/>
              </a:ext>
            </a:extLst>
          </p:cNvPr>
          <p:cNvSpPr>
            <a:spLocks noGrp="1"/>
          </p:cNvSpPr>
          <p:nvPr>
            <p:ph type="body" sz="quarter" idx="15" hasCustomPrompt="1"/>
          </p:nvPr>
        </p:nvSpPr>
        <p:spPr>
          <a:xfrm>
            <a:off x="6811390" y="5065776"/>
            <a:ext cx="2286000" cy="153888"/>
          </a:xfrm>
        </p:spPr>
        <p:txBody>
          <a:bodyPr/>
          <a:lstStyle>
            <a:lvl1pPr marL="0" indent="0">
              <a:spcAft>
                <a:spcPts val="0"/>
              </a:spcAft>
              <a:buNone/>
              <a:defRPr sz="1000" b="1">
                <a:solidFill>
                  <a:schemeClr val="tx1"/>
                </a:solidFill>
                <a:latin typeface="Georgia" panose="02040502050405020303" pitchFamily="18" charset="0"/>
              </a:defRPr>
            </a:lvl1pPr>
          </a:lstStyle>
          <a:p>
            <a:pPr lvl="0"/>
            <a:r>
              <a:rPr lang="en-US" dirty="0"/>
              <a:t>Presenter Name</a:t>
            </a:r>
          </a:p>
        </p:txBody>
      </p:sp>
      <p:sp>
        <p:nvSpPr>
          <p:cNvPr id="35" name="Text Placeholder 22">
            <a:extLst>
              <a:ext uri="{FF2B5EF4-FFF2-40B4-BE49-F238E27FC236}">
                <a16:creationId xmlns:a16="http://schemas.microsoft.com/office/drawing/2014/main" id="{7B434064-FCA1-45D5-A7E3-E9AB54548EC7}"/>
              </a:ext>
            </a:extLst>
          </p:cNvPr>
          <p:cNvSpPr>
            <a:spLocks noGrp="1"/>
          </p:cNvSpPr>
          <p:nvPr>
            <p:ph type="body" sz="quarter" idx="16" hasCustomPrompt="1"/>
          </p:nvPr>
        </p:nvSpPr>
        <p:spPr>
          <a:xfrm>
            <a:off x="6811390" y="5230368"/>
            <a:ext cx="2286000" cy="320531"/>
          </a:xfrm>
        </p:spPr>
        <p:txBody>
          <a:bodyPr/>
          <a:lstStyle>
            <a:lvl1pPr marL="0" indent="0">
              <a:spcAft>
                <a:spcPts val="0"/>
              </a:spcAft>
              <a:buNone/>
              <a:defRPr sz="1000" i="1">
                <a:solidFill>
                  <a:schemeClr val="tx1"/>
                </a:solidFill>
              </a:defRPr>
            </a:lvl1pPr>
          </a:lstStyle>
          <a:p>
            <a:pPr lvl="0"/>
            <a:r>
              <a:rPr lang="en-US" dirty="0"/>
              <a:t>Presenter Title Line 1</a:t>
            </a:r>
            <a:br>
              <a:rPr lang="en-US" dirty="0"/>
            </a:br>
            <a:r>
              <a:rPr lang="en-US" dirty="0"/>
              <a:t>Presenter Title Line 2</a:t>
            </a:r>
          </a:p>
        </p:txBody>
      </p:sp>
      <p:sp>
        <p:nvSpPr>
          <p:cNvPr id="36" name="Text Placeholder 20">
            <a:extLst>
              <a:ext uri="{FF2B5EF4-FFF2-40B4-BE49-F238E27FC236}">
                <a16:creationId xmlns:a16="http://schemas.microsoft.com/office/drawing/2014/main" id="{75E9C9DC-8504-4787-9D51-40003A594BCD}"/>
              </a:ext>
            </a:extLst>
          </p:cNvPr>
          <p:cNvSpPr>
            <a:spLocks noGrp="1"/>
          </p:cNvSpPr>
          <p:nvPr>
            <p:ph type="body" sz="quarter" idx="17" hasCustomPrompt="1"/>
          </p:nvPr>
        </p:nvSpPr>
        <p:spPr>
          <a:xfrm>
            <a:off x="9212460" y="5065776"/>
            <a:ext cx="2286000" cy="153888"/>
          </a:xfrm>
        </p:spPr>
        <p:txBody>
          <a:bodyPr/>
          <a:lstStyle>
            <a:lvl1pPr marL="0" indent="0">
              <a:spcAft>
                <a:spcPts val="0"/>
              </a:spcAft>
              <a:buNone/>
              <a:defRPr sz="1000" b="1">
                <a:solidFill>
                  <a:schemeClr val="tx1"/>
                </a:solidFill>
                <a:latin typeface="Georgia" panose="02040502050405020303" pitchFamily="18" charset="0"/>
              </a:defRPr>
            </a:lvl1pPr>
          </a:lstStyle>
          <a:p>
            <a:pPr lvl="0"/>
            <a:r>
              <a:rPr lang="en-US" dirty="0"/>
              <a:t>Presenter Name</a:t>
            </a:r>
          </a:p>
        </p:txBody>
      </p:sp>
      <p:sp>
        <p:nvSpPr>
          <p:cNvPr id="37" name="Text Placeholder 22">
            <a:extLst>
              <a:ext uri="{FF2B5EF4-FFF2-40B4-BE49-F238E27FC236}">
                <a16:creationId xmlns:a16="http://schemas.microsoft.com/office/drawing/2014/main" id="{BF8207EF-1F99-4034-B9AB-525981F3373E}"/>
              </a:ext>
            </a:extLst>
          </p:cNvPr>
          <p:cNvSpPr>
            <a:spLocks noGrp="1"/>
          </p:cNvSpPr>
          <p:nvPr>
            <p:ph type="body" sz="quarter" idx="18" hasCustomPrompt="1"/>
          </p:nvPr>
        </p:nvSpPr>
        <p:spPr>
          <a:xfrm>
            <a:off x="9212460" y="5230368"/>
            <a:ext cx="2286000" cy="320531"/>
          </a:xfrm>
        </p:spPr>
        <p:txBody>
          <a:bodyPr/>
          <a:lstStyle>
            <a:lvl1pPr marL="0" indent="0">
              <a:spcAft>
                <a:spcPts val="0"/>
              </a:spcAft>
              <a:buNone/>
              <a:defRPr sz="1000" i="1">
                <a:solidFill>
                  <a:schemeClr val="tx1"/>
                </a:solidFill>
              </a:defRPr>
            </a:lvl1pPr>
          </a:lstStyle>
          <a:p>
            <a:pPr lvl="0"/>
            <a:r>
              <a:rPr lang="en-US" dirty="0"/>
              <a:t>Presenter Title Line 1</a:t>
            </a:r>
            <a:br>
              <a:rPr lang="en-US" dirty="0"/>
            </a:br>
            <a:r>
              <a:rPr lang="en-US" dirty="0"/>
              <a:t>Presenter Title Line 2</a:t>
            </a:r>
          </a:p>
        </p:txBody>
      </p:sp>
      <p:sp>
        <p:nvSpPr>
          <p:cNvPr id="38" name="Text Placeholder 2">
            <a:extLst>
              <a:ext uri="{FF2B5EF4-FFF2-40B4-BE49-F238E27FC236}">
                <a16:creationId xmlns:a16="http://schemas.microsoft.com/office/drawing/2014/main" id="{82958471-0F33-4F21-95BA-C119180B9A63}"/>
              </a:ext>
            </a:extLst>
          </p:cNvPr>
          <p:cNvSpPr>
            <a:spLocks noGrp="1"/>
          </p:cNvSpPr>
          <p:nvPr>
            <p:ph type="body" idx="1" hasCustomPrompt="1"/>
          </p:nvPr>
        </p:nvSpPr>
        <p:spPr>
          <a:xfrm>
            <a:off x="6812280" y="1508760"/>
            <a:ext cx="4270248" cy="850392"/>
          </a:xfrm>
        </p:spPr>
        <p:txBody>
          <a:bodyPr anchor="t" anchorCtr="0"/>
          <a:lstStyle>
            <a:lvl1pPr marL="0" indent="0">
              <a:lnSpc>
                <a:spcPct val="100000"/>
              </a:lnSpc>
              <a:spcBef>
                <a:spcPts val="0"/>
              </a:spcBef>
              <a:spcAft>
                <a:spcPts val="0"/>
              </a:spcAft>
              <a:buNone/>
              <a:defRPr sz="5400" kern="400" baseline="0">
                <a:solidFill>
                  <a:schemeClr val="tx1"/>
                </a:solidFill>
                <a:latin typeface="Georgia" panose="02040502050405020303" pitchFamily="18"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Thank You</a:t>
            </a:r>
          </a:p>
        </p:txBody>
      </p:sp>
    </p:spTree>
    <p:extLst>
      <p:ext uri="{BB962C8B-B14F-4D97-AF65-F5344CB8AC3E}">
        <p14:creationId xmlns:p14="http://schemas.microsoft.com/office/powerpoint/2010/main" val="2344775133"/>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Thank You - Dark Burgundy">
    <p:bg>
      <p:bgPr>
        <a:solidFill>
          <a:schemeClr val="accent3"/>
        </a:solidFill>
        <a:effectLst/>
      </p:bgPr>
    </p:bg>
    <p:spTree>
      <p:nvGrpSpPr>
        <p:cNvPr id="1" name=""/>
        <p:cNvGrpSpPr/>
        <p:nvPr/>
      </p:nvGrpSpPr>
      <p:grpSpPr>
        <a:xfrm>
          <a:off x="0" y="0"/>
          <a:ext cx="0" cy="0"/>
          <a:chOff x="0" y="0"/>
          <a:chExt cx="0" cy="0"/>
        </a:xfrm>
      </p:grpSpPr>
      <p:sp>
        <p:nvSpPr>
          <p:cNvPr id="3" name="Text Placeholder 2"/>
          <p:cNvSpPr>
            <a:spLocks noGrp="1"/>
          </p:cNvSpPr>
          <p:nvPr>
            <p:ph type="body" idx="1" hasCustomPrompt="1"/>
          </p:nvPr>
        </p:nvSpPr>
        <p:spPr>
          <a:xfrm>
            <a:off x="577596" y="1411389"/>
            <a:ext cx="11036808" cy="822960"/>
          </a:xfrm>
        </p:spPr>
        <p:txBody>
          <a:bodyPr anchor="b"/>
          <a:lstStyle>
            <a:lvl1pPr marL="0" indent="0">
              <a:lnSpc>
                <a:spcPct val="100000"/>
              </a:lnSpc>
              <a:spcBef>
                <a:spcPts val="0"/>
              </a:spcBef>
              <a:spcAft>
                <a:spcPts val="0"/>
              </a:spcAft>
              <a:buNone/>
              <a:defRPr sz="5400" kern="400" baseline="0">
                <a:solidFill>
                  <a:schemeClr val="bg1"/>
                </a:solidFill>
                <a:latin typeface="Georgia" panose="02040502050405020303" pitchFamily="18"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dirty="0" err="1"/>
              <a:t>Thank</a:t>
            </a:r>
            <a:r>
              <a:rPr lang="sv-SE" dirty="0"/>
              <a:t> </a:t>
            </a:r>
            <a:r>
              <a:rPr lang="sv-SE" dirty="0" err="1"/>
              <a:t>You</a:t>
            </a:r>
            <a:endParaRPr lang="sv-SE" dirty="0"/>
          </a:p>
        </p:txBody>
      </p:sp>
      <p:sp>
        <p:nvSpPr>
          <p:cNvPr id="8" name="Text Placeholder 20">
            <a:extLst>
              <a:ext uri="{FF2B5EF4-FFF2-40B4-BE49-F238E27FC236}">
                <a16:creationId xmlns:a16="http://schemas.microsoft.com/office/drawing/2014/main" id="{821EC259-774A-4923-851B-D190EFFFE98A}"/>
              </a:ext>
            </a:extLst>
          </p:cNvPr>
          <p:cNvSpPr>
            <a:spLocks noGrp="1"/>
          </p:cNvSpPr>
          <p:nvPr>
            <p:ph type="body" sz="quarter" idx="11" hasCustomPrompt="1"/>
          </p:nvPr>
        </p:nvSpPr>
        <p:spPr>
          <a:xfrm>
            <a:off x="576163" y="4938622"/>
            <a:ext cx="2286000" cy="153888"/>
          </a:xfrm>
        </p:spPr>
        <p:txBody>
          <a:bodyPr/>
          <a:lstStyle>
            <a:lvl1pPr marL="0" indent="0">
              <a:spcAft>
                <a:spcPts val="0"/>
              </a:spcAft>
              <a:buNone/>
              <a:defRPr sz="1000" b="1">
                <a:solidFill>
                  <a:schemeClr val="bg1"/>
                </a:solidFill>
                <a:latin typeface="Georgia" panose="02040502050405020303" pitchFamily="18" charset="0"/>
              </a:defRPr>
            </a:lvl1pPr>
          </a:lstStyle>
          <a:p>
            <a:pPr lvl="0"/>
            <a:r>
              <a:rPr lang="en-US" dirty="0"/>
              <a:t>Contact person name 1</a:t>
            </a:r>
          </a:p>
        </p:txBody>
      </p:sp>
      <p:sp>
        <p:nvSpPr>
          <p:cNvPr id="9" name="Text Placeholder 22">
            <a:extLst>
              <a:ext uri="{FF2B5EF4-FFF2-40B4-BE49-F238E27FC236}">
                <a16:creationId xmlns:a16="http://schemas.microsoft.com/office/drawing/2014/main" id="{0ADD9F2F-473F-4CB5-9C96-90F75E955694}"/>
              </a:ext>
            </a:extLst>
          </p:cNvPr>
          <p:cNvSpPr>
            <a:spLocks noGrp="1"/>
          </p:cNvSpPr>
          <p:nvPr>
            <p:ph type="body" sz="quarter" idx="12" hasCustomPrompt="1"/>
          </p:nvPr>
        </p:nvSpPr>
        <p:spPr>
          <a:xfrm>
            <a:off x="576163" y="5094070"/>
            <a:ext cx="2286000" cy="320531"/>
          </a:xfrm>
        </p:spPr>
        <p:txBody>
          <a:bodyPr/>
          <a:lstStyle>
            <a:lvl1pPr marL="0" indent="0">
              <a:spcAft>
                <a:spcPts val="0"/>
              </a:spcAft>
              <a:buNone/>
              <a:defRPr sz="1000" i="1">
                <a:solidFill>
                  <a:schemeClr val="bg1"/>
                </a:solidFill>
              </a:defRPr>
            </a:lvl1pPr>
          </a:lstStyle>
          <a:p>
            <a:pPr lvl="0"/>
            <a:r>
              <a:rPr lang="en-US" dirty="0"/>
              <a:t>Contact person info 1</a:t>
            </a:r>
            <a:br>
              <a:rPr lang="en-US" dirty="0"/>
            </a:br>
            <a:r>
              <a:rPr lang="en-US" dirty="0"/>
              <a:t>Contact person info 2</a:t>
            </a:r>
          </a:p>
        </p:txBody>
      </p:sp>
      <p:sp>
        <p:nvSpPr>
          <p:cNvPr id="10" name="Text Placeholder 20">
            <a:extLst>
              <a:ext uri="{FF2B5EF4-FFF2-40B4-BE49-F238E27FC236}">
                <a16:creationId xmlns:a16="http://schemas.microsoft.com/office/drawing/2014/main" id="{DFCE5448-C881-4EC8-9E92-D3009D93EBE2}"/>
              </a:ext>
            </a:extLst>
          </p:cNvPr>
          <p:cNvSpPr>
            <a:spLocks noGrp="1"/>
          </p:cNvSpPr>
          <p:nvPr>
            <p:ph type="body" sz="quarter" idx="13" hasCustomPrompt="1"/>
          </p:nvPr>
        </p:nvSpPr>
        <p:spPr>
          <a:xfrm>
            <a:off x="2977233" y="4938622"/>
            <a:ext cx="2286000" cy="153888"/>
          </a:xfrm>
        </p:spPr>
        <p:txBody>
          <a:bodyPr/>
          <a:lstStyle>
            <a:lvl1pPr marL="0" indent="0">
              <a:spcAft>
                <a:spcPts val="0"/>
              </a:spcAft>
              <a:buNone/>
              <a:defRPr sz="1000" b="1">
                <a:solidFill>
                  <a:schemeClr val="bg1"/>
                </a:solidFill>
                <a:latin typeface="Georgia" panose="02040502050405020303" pitchFamily="18" charset="0"/>
              </a:defRPr>
            </a:lvl1pPr>
          </a:lstStyle>
          <a:p>
            <a:pPr lvl="0"/>
            <a:r>
              <a:rPr lang="en-US" dirty="0"/>
              <a:t>Contact person name 3</a:t>
            </a:r>
          </a:p>
        </p:txBody>
      </p:sp>
      <p:sp>
        <p:nvSpPr>
          <p:cNvPr id="11" name="Text Placeholder 22">
            <a:extLst>
              <a:ext uri="{FF2B5EF4-FFF2-40B4-BE49-F238E27FC236}">
                <a16:creationId xmlns:a16="http://schemas.microsoft.com/office/drawing/2014/main" id="{D51C8F76-C6CC-4052-96BB-07797225B44D}"/>
              </a:ext>
            </a:extLst>
          </p:cNvPr>
          <p:cNvSpPr>
            <a:spLocks noGrp="1"/>
          </p:cNvSpPr>
          <p:nvPr>
            <p:ph type="body" sz="quarter" idx="14" hasCustomPrompt="1"/>
          </p:nvPr>
        </p:nvSpPr>
        <p:spPr>
          <a:xfrm>
            <a:off x="2977233" y="5094070"/>
            <a:ext cx="2286000" cy="320531"/>
          </a:xfrm>
        </p:spPr>
        <p:txBody>
          <a:bodyPr/>
          <a:lstStyle>
            <a:lvl1pPr marL="0" indent="0">
              <a:spcAft>
                <a:spcPts val="0"/>
              </a:spcAft>
              <a:buNone/>
              <a:defRPr sz="1000" i="1">
                <a:solidFill>
                  <a:schemeClr val="bg1"/>
                </a:solidFill>
              </a:defRPr>
            </a:lvl1pPr>
          </a:lstStyle>
          <a:p>
            <a:pPr lvl="0"/>
            <a:r>
              <a:rPr lang="en-US" dirty="0"/>
              <a:t>Contact person info 1</a:t>
            </a:r>
            <a:br>
              <a:rPr lang="en-US" dirty="0"/>
            </a:br>
            <a:r>
              <a:rPr lang="en-US" dirty="0"/>
              <a:t>Contact person info 2</a:t>
            </a:r>
          </a:p>
        </p:txBody>
      </p:sp>
      <p:sp>
        <p:nvSpPr>
          <p:cNvPr id="12" name="Text Placeholder 20">
            <a:extLst>
              <a:ext uri="{FF2B5EF4-FFF2-40B4-BE49-F238E27FC236}">
                <a16:creationId xmlns:a16="http://schemas.microsoft.com/office/drawing/2014/main" id="{169ACBCA-B9BA-48FF-9A14-6F8AAF62E1FF}"/>
              </a:ext>
            </a:extLst>
          </p:cNvPr>
          <p:cNvSpPr>
            <a:spLocks noGrp="1"/>
          </p:cNvSpPr>
          <p:nvPr>
            <p:ph type="body" sz="quarter" idx="15" hasCustomPrompt="1"/>
          </p:nvPr>
        </p:nvSpPr>
        <p:spPr>
          <a:xfrm>
            <a:off x="576163" y="5551270"/>
            <a:ext cx="2286000" cy="153888"/>
          </a:xfrm>
        </p:spPr>
        <p:txBody>
          <a:bodyPr/>
          <a:lstStyle>
            <a:lvl1pPr marL="0" indent="0">
              <a:spcAft>
                <a:spcPts val="0"/>
              </a:spcAft>
              <a:buNone/>
              <a:defRPr sz="1000" b="1">
                <a:solidFill>
                  <a:schemeClr val="bg1"/>
                </a:solidFill>
                <a:latin typeface="Georgia" panose="02040502050405020303" pitchFamily="18" charset="0"/>
              </a:defRPr>
            </a:lvl1pPr>
          </a:lstStyle>
          <a:p>
            <a:pPr lvl="0"/>
            <a:r>
              <a:rPr lang="en-US" dirty="0"/>
              <a:t>Contact person name 2</a:t>
            </a:r>
          </a:p>
        </p:txBody>
      </p:sp>
      <p:sp>
        <p:nvSpPr>
          <p:cNvPr id="13" name="Text Placeholder 22">
            <a:extLst>
              <a:ext uri="{FF2B5EF4-FFF2-40B4-BE49-F238E27FC236}">
                <a16:creationId xmlns:a16="http://schemas.microsoft.com/office/drawing/2014/main" id="{49380173-6BBA-45BF-8EDA-7EDFE96C940E}"/>
              </a:ext>
            </a:extLst>
          </p:cNvPr>
          <p:cNvSpPr>
            <a:spLocks noGrp="1"/>
          </p:cNvSpPr>
          <p:nvPr>
            <p:ph type="body" sz="quarter" idx="16" hasCustomPrompt="1"/>
          </p:nvPr>
        </p:nvSpPr>
        <p:spPr>
          <a:xfrm>
            <a:off x="576163" y="5715862"/>
            <a:ext cx="2286000" cy="320531"/>
          </a:xfrm>
        </p:spPr>
        <p:txBody>
          <a:bodyPr/>
          <a:lstStyle>
            <a:lvl1pPr marL="0" indent="0">
              <a:spcAft>
                <a:spcPts val="0"/>
              </a:spcAft>
              <a:buNone/>
              <a:defRPr sz="1000" i="1">
                <a:solidFill>
                  <a:schemeClr val="bg1"/>
                </a:solidFill>
              </a:defRPr>
            </a:lvl1pPr>
          </a:lstStyle>
          <a:p>
            <a:pPr lvl="0"/>
            <a:r>
              <a:rPr lang="en-US" dirty="0"/>
              <a:t>Contact person info 1</a:t>
            </a:r>
            <a:br>
              <a:rPr lang="en-US" dirty="0"/>
            </a:br>
            <a:r>
              <a:rPr lang="en-US" dirty="0"/>
              <a:t>Contact person info 2</a:t>
            </a:r>
          </a:p>
        </p:txBody>
      </p:sp>
      <p:sp>
        <p:nvSpPr>
          <p:cNvPr id="14" name="Text Placeholder 20">
            <a:extLst>
              <a:ext uri="{FF2B5EF4-FFF2-40B4-BE49-F238E27FC236}">
                <a16:creationId xmlns:a16="http://schemas.microsoft.com/office/drawing/2014/main" id="{368FD3BF-1FDA-4703-876E-709D27404A14}"/>
              </a:ext>
            </a:extLst>
          </p:cNvPr>
          <p:cNvSpPr>
            <a:spLocks noGrp="1"/>
          </p:cNvSpPr>
          <p:nvPr>
            <p:ph type="body" sz="quarter" idx="17" hasCustomPrompt="1"/>
          </p:nvPr>
        </p:nvSpPr>
        <p:spPr>
          <a:xfrm>
            <a:off x="2977233" y="5551270"/>
            <a:ext cx="2286000" cy="153888"/>
          </a:xfrm>
        </p:spPr>
        <p:txBody>
          <a:bodyPr/>
          <a:lstStyle>
            <a:lvl1pPr marL="0" indent="0">
              <a:spcAft>
                <a:spcPts val="0"/>
              </a:spcAft>
              <a:buNone/>
              <a:defRPr sz="1000" b="1">
                <a:solidFill>
                  <a:schemeClr val="bg1"/>
                </a:solidFill>
                <a:latin typeface="Georgia" panose="02040502050405020303" pitchFamily="18" charset="0"/>
              </a:defRPr>
            </a:lvl1pPr>
          </a:lstStyle>
          <a:p>
            <a:pPr lvl="0"/>
            <a:r>
              <a:rPr lang="en-US" dirty="0"/>
              <a:t>Contact person name 4</a:t>
            </a:r>
          </a:p>
        </p:txBody>
      </p:sp>
      <p:sp>
        <p:nvSpPr>
          <p:cNvPr id="15" name="Text Placeholder 22">
            <a:extLst>
              <a:ext uri="{FF2B5EF4-FFF2-40B4-BE49-F238E27FC236}">
                <a16:creationId xmlns:a16="http://schemas.microsoft.com/office/drawing/2014/main" id="{13AF75D5-B215-433A-8171-7FE6C376E37C}"/>
              </a:ext>
            </a:extLst>
          </p:cNvPr>
          <p:cNvSpPr>
            <a:spLocks noGrp="1"/>
          </p:cNvSpPr>
          <p:nvPr>
            <p:ph type="body" sz="quarter" idx="18" hasCustomPrompt="1"/>
          </p:nvPr>
        </p:nvSpPr>
        <p:spPr>
          <a:xfrm>
            <a:off x="2977233" y="5715862"/>
            <a:ext cx="2286000" cy="320531"/>
          </a:xfrm>
        </p:spPr>
        <p:txBody>
          <a:bodyPr/>
          <a:lstStyle>
            <a:lvl1pPr marL="0" indent="0">
              <a:spcAft>
                <a:spcPts val="0"/>
              </a:spcAft>
              <a:buNone/>
              <a:defRPr sz="1000" i="1">
                <a:solidFill>
                  <a:schemeClr val="bg1"/>
                </a:solidFill>
              </a:defRPr>
            </a:lvl1pPr>
          </a:lstStyle>
          <a:p>
            <a:pPr lvl="0"/>
            <a:r>
              <a:rPr lang="en-US" dirty="0"/>
              <a:t>Contact person info 1</a:t>
            </a:r>
            <a:br>
              <a:rPr lang="en-US" dirty="0"/>
            </a:br>
            <a:r>
              <a:rPr lang="en-US" dirty="0"/>
              <a:t>Contact person info 2</a:t>
            </a:r>
          </a:p>
        </p:txBody>
      </p:sp>
    </p:spTree>
    <p:extLst>
      <p:ext uri="{BB962C8B-B14F-4D97-AF65-F5344CB8AC3E}">
        <p14:creationId xmlns:p14="http://schemas.microsoft.com/office/powerpoint/2010/main" val="1218312792"/>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Thank You - Burgundy">
    <p:bg>
      <p:bgPr>
        <a:solidFill>
          <a:schemeClr val="accent1"/>
        </a:solidFill>
        <a:effectLst/>
      </p:bgPr>
    </p:bg>
    <p:spTree>
      <p:nvGrpSpPr>
        <p:cNvPr id="1" name=""/>
        <p:cNvGrpSpPr/>
        <p:nvPr/>
      </p:nvGrpSpPr>
      <p:grpSpPr>
        <a:xfrm>
          <a:off x="0" y="0"/>
          <a:ext cx="0" cy="0"/>
          <a:chOff x="0" y="0"/>
          <a:chExt cx="0" cy="0"/>
        </a:xfrm>
      </p:grpSpPr>
      <p:sp>
        <p:nvSpPr>
          <p:cNvPr id="3" name="Text Placeholder 2"/>
          <p:cNvSpPr>
            <a:spLocks noGrp="1"/>
          </p:cNvSpPr>
          <p:nvPr>
            <p:ph type="body" idx="1" hasCustomPrompt="1"/>
          </p:nvPr>
        </p:nvSpPr>
        <p:spPr>
          <a:xfrm>
            <a:off x="577596" y="1408176"/>
            <a:ext cx="11036808" cy="822960"/>
          </a:xfrm>
        </p:spPr>
        <p:txBody>
          <a:bodyPr anchor="b"/>
          <a:lstStyle>
            <a:lvl1pPr marL="0" indent="0">
              <a:lnSpc>
                <a:spcPct val="100000"/>
              </a:lnSpc>
              <a:spcBef>
                <a:spcPts val="0"/>
              </a:spcBef>
              <a:spcAft>
                <a:spcPts val="0"/>
              </a:spcAft>
              <a:buNone/>
              <a:defRPr sz="5400" kern="400" baseline="0">
                <a:solidFill>
                  <a:schemeClr val="bg1"/>
                </a:solidFill>
                <a:latin typeface="Georgia" panose="02040502050405020303" pitchFamily="18"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dirty="0" err="1"/>
              <a:t>Thank</a:t>
            </a:r>
            <a:r>
              <a:rPr lang="sv-SE" dirty="0"/>
              <a:t> </a:t>
            </a:r>
            <a:r>
              <a:rPr lang="sv-SE" dirty="0" err="1"/>
              <a:t>You</a:t>
            </a:r>
            <a:endParaRPr lang="sv-SE" dirty="0"/>
          </a:p>
        </p:txBody>
      </p:sp>
      <p:sp>
        <p:nvSpPr>
          <p:cNvPr id="8" name="Text Placeholder 20">
            <a:extLst>
              <a:ext uri="{FF2B5EF4-FFF2-40B4-BE49-F238E27FC236}">
                <a16:creationId xmlns:a16="http://schemas.microsoft.com/office/drawing/2014/main" id="{821EC259-774A-4923-851B-D190EFFFE98A}"/>
              </a:ext>
            </a:extLst>
          </p:cNvPr>
          <p:cNvSpPr>
            <a:spLocks noGrp="1"/>
          </p:cNvSpPr>
          <p:nvPr>
            <p:ph type="body" sz="quarter" idx="11" hasCustomPrompt="1"/>
          </p:nvPr>
        </p:nvSpPr>
        <p:spPr>
          <a:xfrm>
            <a:off x="576163" y="4938622"/>
            <a:ext cx="2286000" cy="153888"/>
          </a:xfrm>
        </p:spPr>
        <p:txBody>
          <a:bodyPr/>
          <a:lstStyle>
            <a:lvl1pPr marL="0" indent="0">
              <a:spcAft>
                <a:spcPts val="0"/>
              </a:spcAft>
              <a:buNone/>
              <a:defRPr sz="1000" b="1">
                <a:solidFill>
                  <a:schemeClr val="bg1"/>
                </a:solidFill>
                <a:latin typeface="Georgia" panose="02040502050405020303" pitchFamily="18" charset="0"/>
              </a:defRPr>
            </a:lvl1pPr>
          </a:lstStyle>
          <a:p>
            <a:pPr lvl="0"/>
            <a:r>
              <a:rPr lang="en-US" dirty="0"/>
              <a:t>Contact person name 1</a:t>
            </a:r>
          </a:p>
        </p:txBody>
      </p:sp>
      <p:sp>
        <p:nvSpPr>
          <p:cNvPr id="9" name="Text Placeholder 22">
            <a:extLst>
              <a:ext uri="{FF2B5EF4-FFF2-40B4-BE49-F238E27FC236}">
                <a16:creationId xmlns:a16="http://schemas.microsoft.com/office/drawing/2014/main" id="{0ADD9F2F-473F-4CB5-9C96-90F75E955694}"/>
              </a:ext>
            </a:extLst>
          </p:cNvPr>
          <p:cNvSpPr>
            <a:spLocks noGrp="1"/>
          </p:cNvSpPr>
          <p:nvPr>
            <p:ph type="body" sz="quarter" idx="12" hasCustomPrompt="1"/>
          </p:nvPr>
        </p:nvSpPr>
        <p:spPr>
          <a:xfrm>
            <a:off x="576163" y="5094070"/>
            <a:ext cx="2286000" cy="320531"/>
          </a:xfrm>
        </p:spPr>
        <p:txBody>
          <a:bodyPr/>
          <a:lstStyle>
            <a:lvl1pPr marL="0" indent="0">
              <a:spcAft>
                <a:spcPts val="0"/>
              </a:spcAft>
              <a:buNone/>
              <a:defRPr sz="1000" i="1">
                <a:solidFill>
                  <a:schemeClr val="bg1"/>
                </a:solidFill>
              </a:defRPr>
            </a:lvl1pPr>
          </a:lstStyle>
          <a:p>
            <a:pPr lvl="0"/>
            <a:r>
              <a:rPr lang="en-US" dirty="0"/>
              <a:t>Contact person info 1</a:t>
            </a:r>
            <a:br>
              <a:rPr lang="en-US" dirty="0"/>
            </a:br>
            <a:r>
              <a:rPr lang="en-US" dirty="0"/>
              <a:t>Contact person info 2</a:t>
            </a:r>
          </a:p>
        </p:txBody>
      </p:sp>
      <p:sp>
        <p:nvSpPr>
          <p:cNvPr id="10" name="Text Placeholder 20">
            <a:extLst>
              <a:ext uri="{FF2B5EF4-FFF2-40B4-BE49-F238E27FC236}">
                <a16:creationId xmlns:a16="http://schemas.microsoft.com/office/drawing/2014/main" id="{DFCE5448-C881-4EC8-9E92-D3009D93EBE2}"/>
              </a:ext>
            </a:extLst>
          </p:cNvPr>
          <p:cNvSpPr>
            <a:spLocks noGrp="1"/>
          </p:cNvSpPr>
          <p:nvPr>
            <p:ph type="body" sz="quarter" idx="13" hasCustomPrompt="1"/>
          </p:nvPr>
        </p:nvSpPr>
        <p:spPr>
          <a:xfrm>
            <a:off x="2977233" y="4938622"/>
            <a:ext cx="2286000" cy="153888"/>
          </a:xfrm>
        </p:spPr>
        <p:txBody>
          <a:bodyPr/>
          <a:lstStyle>
            <a:lvl1pPr marL="0" indent="0">
              <a:spcAft>
                <a:spcPts val="0"/>
              </a:spcAft>
              <a:buNone/>
              <a:defRPr sz="1000" b="1">
                <a:solidFill>
                  <a:schemeClr val="bg1"/>
                </a:solidFill>
                <a:latin typeface="Georgia" panose="02040502050405020303" pitchFamily="18" charset="0"/>
              </a:defRPr>
            </a:lvl1pPr>
          </a:lstStyle>
          <a:p>
            <a:pPr lvl="0"/>
            <a:r>
              <a:rPr lang="en-US" dirty="0"/>
              <a:t>Contact person name 3</a:t>
            </a:r>
          </a:p>
        </p:txBody>
      </p:sp>
      <p:sp>
        <p:nvSpPr>
          <p:cNvPr id="11" name="Text Placeholder 22">
            <a:extLst>
              <a:ext uri="{FF2B5EF4-FFF2-40B4-BE49-F238E27FC236}">
                <a16:creationId xmlns:a16="http://schemas.microsoft.com/office/drawing/2014/main" id="{D51C8F76-C6CC-4052-96BB-07797225B44D}"/>
              </a:ext>
            </a:extLst>
          </p:cNvPr>
          <p:cNvSpPr>
            <a:spLocks noGrp="1"/>
          </p:cNvSpPr>
          <p:nvPr>
            <p:ph type="body" sz="quarter" idx="14" hasCustomPrompt="1"/>
          </p:nvPr>
        </p:nvSpPr>
        <p:spPr>
          <a:xfrm>
            <a:off x="2977233" y="5094070"/>
            <a:ext cx="2286000" cy="320531"/>
          </a:xfrm>
        </p:spPr>
        <p:txBody>
          <a:bodyPr/>
          <a:lstStyle>
            <a:lvl1pPr marL="0" indent="0">
              <a:spcAft>
                <a:spcPts val="0"/>
              </a:spcAft>
              <a:buNone/>
              <a:defRPr sz="1000" i="1">
                <a:solidFill>
                  <a:schemeClr val="bg1"/>
                </a:solidFill>
              </a:defRPr>
            </a:lvl1pPr>
          </a:lstStyle>
          <a:p>
            <a:pPr lvl="0"/>
            <a:r>
              <a:rPr lang="en-US" dirty="0"/>
              <a:t>Contact person info 1</a:t>
            </a:r>
            <a:br>
              <a:rPr lang="en-US" dirty="0"/>
            </a:br>
            <a:r>
              <a:rPr lang="en-US" dirty="0"/>
              <a:t>Contact person info 2</a:t>
            </a:r>
          </a:p>
        </p:txBody>
      </p:sp>
      <p:sp>
        <p:nvSpPr>
          <p:cNvPr id="12" name="Text Placeholder 20">
            <a:extLst>
              <a:ext uri="{FF2B5EF4-FFF2-40B4-BE49-F238E27FC236}">
                <a16:creationId xmlns:a16="http://schemas.microsoft.com/office/drawing/2014/main" id="{169ACBCA-B9BA-48FF-9A14-6F8AAF62E1FF}"/>
              </a:ext>
            </a:extLst>
          </p:cNvPr>
          <p:cNvSpPr>
            <a:spLocks noGrp="1"/>
          </p:cNvSpPr>
          <p:nvPr>
            <p:ph type="body" sz="quarter" idx="15" hasCustomPrompt="1"/>
          </p:nvPr>
        </p:nvSpPr>
        <p:spPr>
          <a:xfrm>
            <a:off x="576163" y="5551270"/>
            <a:ext cx="2286000" cy="153888"/>
          </a:xfrm>
        </p:spPr>
        <p:txBody>
          <a:bodyPr/>
          <a:lstStyle>
            <a:lvl1pPr marL="0" indent="0">
              <a:spcAft>
                <a:spcPts val="0"/>
              </a:spcAft>
              <a:buNone/>
              <a:defRPr sz="1000" b="1">
                <a:solidFill>
                  <a:schemeClr val="bg1"/>
                </a:solidFill>
                <a:latin typeface="Georgia" panose="02040502050405020303" pitchFamily="18" charset="0"/>
              </a:defRPr>
            </a:lvl1pPr>
          </a:lstStyle>
          <a:p>
            <a:pPr lvl="0"/>
            <a:r>
              <a:rPr lang="en-US" dirty="0"/>
              <a:t>Contact person name 2</a:t>
            </a:r>
          </a:p>
        </p:txBody>
      </p:sp>
      <p:sp>
        <p:nvSpPr>
          <p:cNvPr id="13" name="Text Placeholder 22">
            <a:extLst>
              <a:ext uri="{FF2B5EF4-FFF2-40B4-BE49-F238E27FC236}">
                <a16:creationId xmlns:a16="http://schemas.microsoft.com/office/drawing/2014/main" id="{49380173-6BBA-45BF-8EDA-7EDFE96C940E}"/>
              </a:ext>
            </a:extLst>
          </p:cNvPr>
          <p:cNvSpPr>
            <a:spLocks noGrp="1"/>
          </p:cNvSpPr>
          <p:nvPr>
            <p:ph type="body" sz="quarter" idx="16" hasCustomPrompt="1"/>
          </p:nvPr>
        </p:nvSpPr>
        <p:spPr>
          <a:xfrm>
            <a:off x="576163" y="5715862"/>
            <a:ext cx="2286000" cy="320531"/>
          </a:xfrm>
        </p:spPr>
        <p:txBody>
          <a:bodyPr/>
          <a:lstStyle>
            <a:lvl1pPr marL="0" indent="0">
              <a:spcAft>
                <a:spcPts val="0"/>
              </a:spcAft>
              <a:buNone/>
              <a:defRPr sz="1000" i="1">
                <a:solidFill>
                  <a:schemeClr val="bg1"/>
                </a:solidFill>
              </a:defRPr>
            </a:lvl1pPr>
          </a:lstStyle>
          <a:p>
            <a:pPr lvl="0"/>
            <a:r>
              <a:rPr lang="en-US" dirty="0"/>
              <a:t>Contact person info 1</a:t>
            </a:r>
            <a:br>
              <a:rPr lang="en-US" dirty="0"/>
            </a:br>
            <a:r>
              <a:rPr lang="en-US" dirty="0"/>
              <a:t>Contact person info 2</a:t>
            </a:r>
          </a:p>
        </p:txBody>
      </p:sp>
      <p:sp>
        <p:nvSpPr>
          <p:cNvPr id="14" name="Text Placeholder 20">
            <a:extLst>
              <a:ext uri="{FF2B5EF4-FFF2-40B4-BE49-F238E27FC236}">
                <a16:creationId xmlns:a16="http://schemas.microsoft.com/office/drawing/2014/main" id="{368FD3BF-1FDA-4703-876E-709D27404A14}"/>
              </a:ext>
            </a:extLst>
          </p:cNvPr>
          <p:cNvSpPr>
            <a:spLocks noGrp="1"/>
          </p:cNvSpPr>
          <p:nvPr>
            <p:ph type="body" sz="quarter" idx="17" hasCustomPrompt="1"/>
          </p:nvPr>
        </p:nvSpPr>
        <p:spPr>
          <a:xfrm>
            <a:off x="2977233" y="5551270"/>
            <a:ext cx="2286000" cy="153888"/>
          </a:xfrm>
        </p:spPr>
        <p:txBody>
          <a:bodyPr/>
          <a:lstStyle>
            <a:lvl1pPr marL="0" indent="0">
              <a:spcAft>
                <a:spcPts val="0"/>
              </a:spcAft>
              <a:buNone/>
              <a:defRPr sz="1000" b="1">
                <a:solidFill>
                  <a:schemeClr val="bg1"/>
                </a:solidFill>
                <a:latin typeface="Georgia" panose="02040502050405020303" pitchFamily="18" charset="0"/>
              </a:defRPr>
            </a:lvl1pPr>
          </a:lstStyle>
          <a:p>
            <a:pPr lvl="0"/>
            <a:r>
              <a:rPr lang="en-US" dirty="0"/>
              <a:t>Contact person name 4</a:t>
            </a:r>
          </a:p>
        </p:txBody>
      </p:sp>
      <p:sp>
        <p:nvSpPr>
          <p:cNvPr id="15" name="Text Placeholder 22">
            <a:extLst>
              <a:ext uri="{FF2B5EF4-FFF2-40B4-BE49-F238E27FC236}">
                <a16:creationId xmlns:a16="http://schemas.microsoft.com/office/drawing/2014/main" id="{13AF75D5-B215-433A-8171-7FE6C376E37C}"/>
              </a:ext>
            </a:extLst>
          </p:cNvPr>
          <p:cNvSpPr>
            <a:spLocks noGrp="1"/>
          </p:cNvSpPr>
          <p:nvPr>
            <p:ph type="body" sz="quarter" idx="18" hasCustomPrompt="1"/>
          </p:nvPr>
        </p:nvSpPr>
        <p:spPr>
          <a:xfrm>
            <a:off x="2977233" y="5715862"/>
            <a:ext cx="2286000" cy="320531"/>
          </a:xfrm>
        </p:spPr>
        <p:txBody>
          <a:bodyPr/>
          <a:lstStyle>
            <a:lvl1pPr marL="0" indent="0">
              <a:spcAft>
                <a:spcPts val="0"/>
              </a:spcAft>
              <a:buNone/>
              <a:defRPr sz="1000" i="1">
                <a:solidFill>
                  <a:schemeClr val="bg1"/>
                </a:solidFill>
              </a:defRPr>
            </a:lvl1pPr>
          </a:lstStyle>
          <a:p>
            <a:pPr lvl="0"/>
            <a:r>
              <a:rPr lang="en-US" dirty="0"/>
              <a:t>Contact person info 1</a:t>
            </a:r>
            <a:br>
              <a:rPr lang="en-US" dirty="0"/>
            </a:br>
            <a:r>
              <a:rPr lang="en-US" dirty="0"/>
              <a:t>Contact person info 2</a:t>
            </a:r>
          </a:p>
        </p:txBody>
      </p:sp>
    </p:spTree>
    <p:extLst>
      <p:ext uri="{BB962C8B-B14F-4D97-AF65-F5344CB8AC3E}">
        <p14:creationId xmlns:p14="http://schemas.microsoft.com/office/powerpoint/2010/main" val="3796099581"/>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Thank You - Red">
    <p:bg>
      <p:bgPr>
        <a:solidFill>
          <a:schemeClr val="accent4"/>
        </a:solidFill>
        <a:effectLst/>
      </p:bgPr>
    </p:bg>
    <p:spTree>
      <p:nvGrpSpPr>
        <p:cNvPr id="1" name=""/>
        <p:cNvGrpSpPr/>
        <p:nvPr/>
      </p:nvGrpSpPr>
      <p:grpSpPr>
        <a:xfrm>
          <a:off x="0" y="0"/>
          <a:ext cx="0" cy="0"/>
          <a:chOff x="0" y="0"/>
          <a:chExt cx="0" cy="0"/>
        </a:xfrm>
      </p:grpSpPr>
      <p:sp>
        <p:nvSpPr>
          <p:cNvPr id="3" name="Text Placeholder 2"/>
          <p:cNvSpPr>
            <a:spLocks noGrp="1"/>
          </p:cNvSpPr>
          <p:nvPr>
            <p:ph type="body" idx="1" hasCustomPrompt="1"/>
          </p:nvPr>
        </p:nvSpPr>
        <p:spPr>
          <a:xfrm>
            <a:off x="577596" y="1408176"/>
            <a:ext cx="11036808" cy="822960"/>
          </a:xfrm>
        </p:spPr>
        <p:txBody>
          <a:bodyPr anchor="b"/>
          <a:lstStyle>
            <a:lvl1pPr marL="0" indent="0">
              <a:lnSpc>
                <a:spcPct val="100000"/>
              </a:lnSpc>
              <a:spcBef>
                <a:spcPts val="0"/>
              </a:spcBef>
              <a:spcAft>
                <a:spcPts val="0"/>
              </a:spcAft>
              <a:buNone/>
              <a:defRPr sz="5400" kern="400" baseline="0">
                <a:solidFill>
                  <a:schemeClr val="bg1"/>
                </a:solidFill>
                <a:latin typeface="Georgia" panose="02040502050405020303" pitchFamily="18"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dirty="0" err="1"/>
              <a:t>Thank</a:t>
            </a:r>
            <a:r>
              <a:rPr lang="sv-SE" dirty="0"/>
              <a:t> </a:t>
            </a:r>
            <a:r>
              <a:rPr lang="sv-SE" dirty="0" err="1"/>
              <a:t>You</a:t>
            </a:r>
            <a:endParaRPr lang="sv-SE" dirty="0"/>
          </a:p>
        </p:txBody>
      </p:sp>
      <p:sp>
        <p:nvSpPr>
          <p:cNvPr id="8" name="Text Placeholder 20">
            <a:extLst>
              <a:ext uri="{FF2B5EF4-FFF2-40B4-BE49-F238E27FC236}">
                <a16:creationId xmlns:a16="http://schemas.microsoft.com/office/drawing/2014/main" id="{821EC259-774A-4923-851B-D190EFFFE98A}"/>
              </a:ext>
            </a:extLst>
          </p:cNvPr>
          <p:cNvSpPr>
            <a:spLocks noGrp="1"/>
          </p:cNvSpPr>
          <p:nvPr>
            <p:ph type="body" sz="quarter" idx="11" hasCustomPrompt="1"/>
          </p:nvPr>
        </p:nvSpPr>
        <p:spPr>
          <a:xfrm>
            <a:off x="576163" y="4938622"/>
            <a:ext cx="2286000" cy="153888"/>
          </a:xfrm>
        </p:spPr>
        <p:txBody>
          <a:bodyPr/>
          <a:lstStyle>
            <a:lvl1pPr marL="0" indent="0">
              <a:spcAft>
                <a:spcPts val="0"/>
              </a:spcAft>
              <a:buNone/>
              <a:defRPr sz="1000" b="1">
                <a:solidFill>
                  <a:schemeClr val="bg1"/>
                </a:solidFill>
                <a:latin typeface="Georgia" panose="02040502050405020303" pitchFamily="18" charset="0"/>
              </a:defRPr>
            </a:lvl1pPr>
          </a:lstStyle>
          <a:p>
            <a:pPr lvl="0"/>
            <a:r>
              <a:rPr lang="en-US" dirty="0"/>
              <a:t>Contact person name 1</a:t>
            </a:r>
          </a:p>
        </p:txBody>
      </p:sp>
      <p:sp>
        <p:nvSpPr>
          <p:cNvPr id="9" name="Text Placeholder 22">
            <a:extLst>
              <a:ext uri="{FF2B5EF4-FFF2-40B4-BE49-F238E27FC236}">
                <a16:creationId xmlns:a16="http://schemas.microsoft.com/office/drawing/2014/main" id="{0ADD9F2F-473F-4CB5-9C96-90F75E955694}"/>
              </a:ext>
            </a:extLst>
          </p:cNvPr>
          <p:cNvSpPr>
            <a:spLocks noGrp="1"/>
          </p:cNvSpPr>
          <p:nvPr>
            <p:ph type="body" sz="quarter" idx="12" hasCustomPrompt="1"/>
          </p:nvPr>
        </p:nvSpPr>
        <p:spPr>
          <a:xfrm>
            <a:off x="576163" y="5094070"/>
            <a:ext cx="2286000" cy="320531"/>
          </a:xfrm>
        </p:spPr>
        <p:txBody>
          <a:bodyPr/>
          <a:lstStyle>
            <a:lvl1pPr marL="0" indent="0">
              <a:spcAft>
                <a:spcPts val="0"/>
              </a:spcAft>
              <a:buNone/>
              <a:defRPr sz="1000" i="1">
                <a:solidFill>
                  <a:schemeClr val="bg1"/>
                </a:solidFill>
              </a:defRPr>
            </a:lvl1pPr>
          </a:lstStyle>
          <a:p>
            <a:pPr lvl="0"/>
            <a:r>
              <a:rPr lang="en-US" dirty="0"/>
              <a:t>Contact person info 1</a:t>
            </a:r>
            <a:br>
              <a:rPr lang="en-US" dirty="0"/>
            </a:br>
            <a:r>
              <a:rPr lang="en-US" dirty="0"/>
              <a:t>Contact person info 2</a:t>
            </a:r>
          </a:p>
        </p:txBody>
      </p:sp>
      <p:sp>
        <p:nvSpPr>
          <p:cNvPr id="10" name="Text Placeholder 20">
            <a:extLst>
              <a:ext uri="{FF2B5EF4-FFF2-40B4-BE49-F238E27FC236}">
                <a16:creationId xmlns:a16="http://schemas.microsoft.com/office/drawing/2014/main" id="{DFCE5448-C881-4EC8-9E92-D3009D93EBE2}"/>
              </a:ext>
            </a:extLst>
          </p:cNvPr>
          <p:cNvSpPr>
            <a:spLocks noGrp="1"/>
          </p:cNvSpPr>
          <p:nvPr>
            <p:ph type="body" sz="quarter" idx="13" hasCustomPrompt="1"/>
          </p:nvPr>
        </p:nvSpPr>
        <p:spPr>
          <a:xfrm>
            <a:off x="2977233" y="4938622"/>
            <a:ext cx="2286000" cy="153888"/>
          </a:xfrm>
        </p:spPr>
        <p:txBody>
          <a:bodyPr/>
          <a:lstStyle>
            <a:lvl1pPr marL="0" indent="0">
              <a:spcAft>
                <a:spcPts val="0"/>
              </a:spcAft>
              <a:buNone/>
              <a:defRPr sz="1000" b="1">
                <a:solidFill>
                  <a:schemeClr val="bg1"/>
                </a:solidFill>
                <a:latin typeface="Georgia" panose="02040502050405020303" pitchFamily="18" charset="0"/>
              </a:defRPr>
            </a:lvl1pPr>
          </a:lstStyle>
          <a:p>
            <a:pPr lvl="0"/>
            <a:r>
              <a:rPr lang="en-US" dirty="0"/>
              <a:t>Contact person name 3</a:t>
            </a:r>
          </a:p>
        </p:txBody>
      </p:sp>
      <p:sp>
        <p:nvSpPr>
          <p:cNvPr id="11" name="Text Placeholder 22">
            <a:extLst>
              <a:ext uri="{FF2B5EF4-FFF2-40B4-BE49-F238E27FC236}">
                <a16:creationId xmlns:a16="http://schemas.microsoft.com/office/drawing/2014/main" id="{D51C8F76-C6CC-4052-96BB-07797225B44D}"/>
              </a:ext>
            </a:extLst>
          </p:cNvPr>
          <p:cNvSpPr>
            <a:spLocks noGrp="1"/>
          </p:cNvSpPr>
          <p:nvPr>
            <p:ph type="body" sz="quarter" idx="14" hasCustomPrompt="1"/>
          </p:nvPr>
        </p:nvSpPr>
        <p:spPr>
          <a:xfrm>
            <a:off x="2977233" y="5094070"/>
            <a:ext cx="2286000" cy="320531"/>
          </a:xfrm>
        </p:spPr>
        <p:txBody>
          <a:bodyPr/>
          <a:lstStyle>
            <a:lvl1pPr marL="0" indent="0">
              <a:spcAft>
                <a:spcPts val="0"/>
              </a:spcAft>
              <a:buNone/>
              <a:defRPr sz="1000" i="1">
                <a:solidFill>
                  <a:schemeClr val="bg1"/>
                </a:solidFill>
              </a:defRPr>
            </a:lvl1pPr>
          </a:lstStyle>
          <a:p>
            <a:pPr lvl="0"/>
            <a:r>
              <a:rPr lang="en-US" dirty="0"/>
              <a:t>Contact person info 1</a:t>
            </a:r>
            <a:br>
              <a:rPr lang="en-US" dirty="0"/>
            </a:br>
            <a:r>
              <a:rPr lang="en-US" dirty="0"/>
              <a:t>Contact person info 2</a:t>
            </a:r>
          </a:p>
        </p:txBody>
      </p:sp>
      <p:sp>
        <p:nvSpPr>
          <p:cNvPr id="12" name="Text Placeholder 20">
            <a:extLst>
              <a:ext uri="{FF2B5EF4-FFF2-40B4-BE49-F238E27FC236}">
                <a16:creationId xmlns:a16="http://schemas.microsoft.com/office/drawing/2014/main" id="{169ACBCA-B9BA-48FF-9A14-6F8AAF62E1FF}"/>
              </a:ext>
            </a:extLst>
          </p:cNvPr>
          <p:cNvSpPr>
            <a:spLocks noGrp="1"/>
          </p:cNvSpPr>
          <p:nvPr>
            <p:ph type="body" sz="quarter" idx="15" hasCustomPrompt="1"/>
          </p:nvPr>
        </p:nvSpPr>
        <p:spPr>
          <a:xfrm>
            <a:off x="576163" y="5551270"/>
            <a:ext cx="2286000" cy="153888"/>
          </a:xfrm>
        </p:spPr>
        <p:txBody>
          <a:bodyPr/>
          <a:lstStyle>
            <a:lvl1pPr marL="0" indent="0">
              <a:spcAft>
                <a:spcPts val="0"/>
              </a:spcAft>
              <a:buNone/>
              <a:defRPr sz="1000" b="1">
                <a:solidFill>
                  <a:schemeClr val="bg1"/>
                </a:solidFill>
                <a:latin typeface="Georgia" panose="02040502050405020303" pitchFamily="18" charset="0"/>
              </a:defRPr>
            </a:lvl1pPr>
          </a:lstStyle>
          <a:p>
            <a:pPr lvl="0"/>
            <a:r>
              <a:rPr lang="en-US" dirty="0"/>
              <a:t>Contact person name 2</a:t>
            </a:r>
          </a:p>
        </p:txBody>
      </p:sp>
      <p:sp>
        <p:nvSpPr>
          <p:cNvPr id="13" name="Text Placeholder 22">
            <a:extLst>
              <a:ext uri="{FF2B5EF4-FFF2-40B4-BE49-F238E27FC236}">
                <a16:creationId xmlns:a16="http://schemas.microsoft.com/office/drawing/2014/main" id="{49380173-6BBA-45BF-8EDA-7EDFE96C940E}"/>
              </a:ext>
            </a:extLst>
          </p:cNvPr>
          <p:cNvSpPr>
            <a:spLocks noGrp="1"/>
          </p:cNvSpPr>
          <p:nvPr>
            <p:ph type="body" sz="quarter" idx="16" hasCustomPrompt="1"/>
          </p:nvPr>
        </p:nvSpPr>
        <p:spPr>
          <a:xfrm>
            <a:off x="576163" y="5715862"/>
            <a:ext cx="2286000" cy="320531"/>
          </a:xfrm>
        </p:spPr>
        <p:txBody>
          <a:bodyPr/>
          <a:lstStyle>
            <a:lvl1pPr marL="0" indent="0">
              <a:spcAft>
                <a:spcPts val="0"/>
              </a:spcAft>
              <a:buNone/>
              <a:defRPr sz="1000" i="1">
                <a:solidFill>
                  <a:schemeClr val="bg1"/>
                </a:solidFill>
              </a:defRPr>
            </a:lvl1pPr>
          </a:lstStyle>
          <a:p>
            <a:pPr lvl="0"/>
            <a:r>
              <a:rPr lang="en-US" dirty="0"/>
              <a:t>Contact person info 1</a:t>
            </a:r>
            <a:br>
              <a:rPr lang="en-US" dirty="0"/>
            </a:br>
            <a:r>
              <a:rPr lang="en-US" dirty="0"/>
              <a:t>Contact person info 2</a:t>
            </a:r>
          </a:p>
        </p:txBody>
      </p:sp>
      <p:sp>
        <p:nvSpPr>
          <p:cNvPr id="14" name="Text Placeholder 20">
            <a:extLst>
              <a:ext uri="{FF2B5EF4-FFF2-40B4-BE49-F238E27FC236}">
                <a16:creationId xmlns:a16="http://schemas.microsoft.com/office/drawing/2014/main" id="{368FD3BF-1FDA-4703-876E-709D27404A14}"/>
              </a:ext>
            </a:extLst>
          </p:cNvPr>
          <p:cNvSpPr>
            <a:spLocks noGrp="1"/>
          </p:cNvSpPr>
          <p:nvPr>
            <p:ph type="body" sz="quarter" idx="17" hasCustomPrompt="1"/>
          </p:nvPr>
        </p:nvSpPr>
        <p:spPr>
          <a:xfrm>
            <a:off x="2977233" y="5551270"/>
            <a:ext cx="2286000" cy="153888"/>
          </a:xfrm>
        </p:spPr>
        <p:txBody>
          <a:bodyPr/>
          <a:lstStyle>
            <a:lvl1pPr marL="0" indent="0">
              <a:spcAft>
                <a:spcPts val="0"/>
              </a:spcAft>
              <a:buNone/>
              <a:defRPr sz="1000" b="1">
                <a:solidFill>
                  <a:schemeClr val="bg1"/>
                </a:solidFill>
                <a:latin typeface="Georgia" panose="02040502050405020303" pitchFamily="18" charset="0"/>
              </a:defRPr>
            </a:lvl1pPr>
          </a:lstStyle>
          <a:p>
            <a:pPr lvl="0"/>
            <a:r>
              <a:rPr lang="en-US" dirty="0"/>
              <a:t>Contact person name 4</a:t>
            </a:r>
          </a:p>
        </p:txBody>
      </p:sp>
      <p:sp>
        <p:nvSpPr>
          <p:cNvPr id="15" name="Text Placeholder 22">
            <a:extLst>
              <a:ext uri="{FF2B5EF4-FFF2-40B4-BE49-F238E27FC236}">
                <a16:creationId xmlns:a16="http://schemas.microsoft.com/office/drawing/2014/main" id="{13AF75D5-B215-433A-8171-7FE6C376E37C}"/>
              </a:ext>
            </a:extLst>
          </p:cNvPr>
          <p:cNvSpPr>
            <a:spLocks noGrp="1"/>
          </p:cNvSpPr>
          <p:nvPr>
            <p:ph type="body" sz="quarter" idx="18" hasCustomPrompt="1"/>
          </p:nvPr>
        </p:nvSpPr>
        <p:spPr>
          <a:xfrm>
            <a:off x="2977233" y="5715862"/>
            <a:ext cx="2286000" cy="320531"/>
          </a:xfrm>
        </p:spPr>
        <p:txBody>
          <a:bodyPr/>
          <a:lstStyle>
            <a:lvl1pPr marL="0" indent="0">
              <a:spcAft>
                <a:spcPts val="0"/>
              </a:spcAft>
              <a:buNone/>
              <a:defRPr sz="1000" i="1">
                <a:solidFill>
                  <a:schemeClr val="bg1"/>
                </a:solidFill>
              </a:defRPr>
            </a:lvl1pPr>
          </a:lstStyle>
          <a:p>
            <a:pPr lvl="0"/>
            <a:r>
              <a:rPr lang="en-US" dirty="0"/>
              <a:t>Contact person info 1</a:t>
            </a:r>
            <a:br>
              <a:rPr lang="en-US" dirty="0"/>
            </a:br>
            <a:r>
              <a:rPr lang="en-US" dirty="0"/>
              <a:t>Contact person info 2</a:t>
            </a:r>
          </a:p>
        </p:txBody>
      </p:sp>
    </p:spTree>
    <p:extLst>
      <p:ext uri="{BB962C8B-B14F-4D97-AF65-F5344CB8AC3E}">
        <p14:creationId xmlns:p14="http://schemas.microsoft.com/office/powerpoint/2010/main" val="3562305270"/>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Disclosur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39281A-2BCE-4D6B-A00B-5DA2B4685D92}"/>
              </a:ext>
            </a:extLst>
          </p:cNvPr>
          <p:cNvSpPr>
            <a:spLocks noGrp="1"/>
          </p:cNvSpPr>
          <p:nvPr>
            <p:ph type="title" hasCustomPrompt="1"/>
          </p:nvPr>
        </p:nvSpPr>
        <p:spPr>
          <a:xfrm>
            <a:off x="571641" y="484632"/>
            <a:ext cx="11036808" cy="521208"/>
          </a:xfrm>
        </p:spPr>
        <p:txBody>
          <a:bodyPr/>
          <a:lstStyle>
            <a:lvl1pPr>
              <a:defRPr/>
            </a:lvl1pPr>
          </a:lstStyle>
          <a:p>
            <a:r>
              <a:rPr lang="en-US" dirty="0"/>
              <a:t>Disclosures</a:t>
            </a:r>
          </a:p>
        </p:txBody>
      </p:sp>
      <p:sp>
        <p:nvSpPr>
          <p:cNvPr id="7" name="Text Placeholder 6">
            <a:extLst>
              <a:ext uri="{FF2B5EF4-FFF2-40B4-BE49-F238E27FC236}">
                <a16:creationId xmlns:a16="http://schemas.microsoft.com/office/drawing/2014/main" id="{D1F3F074-8632-4ABC-BE41-5C5BBEFC79AD}"/>
              </a:ext>
            </a:extLst>
          </p:cNvPr>
          <p:cNvSpPr>
            <a:spLocks noGrp="1"/>
          </p:cNvSpPr>
          <p:nvPr>
            <p:ph type="body" sz="quarter" idx="11"/>
          </p:nvPr>
        </p:nvSpPr>
        <p:spPr>
          <a:xfrm>
            <a:off x="571641" y="1514037"/>
            <a:ext cx="8419959" cy="4573254"/>
          </a:xfrm>
        </p:spPr>
        <p:txBody>
          <a:bodyPr numCol="2" spcCol="182880"/>
          <a:lstStyle>
            <a:lvl1pPr marL="0" indent="0">
              <a:lnSpc>
                <a:spcPct val="100000"/>
              </a:lnSpc>
              <a:spcAft>
                <a:spcPts val="1000"/>
              </a:spcAft>
              <a:buNone/>
              <a:defRPr lang="en-US" sz="1000" b="0" i="0" u="none" strike="noStrike" smtClean="0">
                <a:effectLst/>
              </a:defRPr>
            </a:lvl1pPr>
            <a:lvl2pPr marL="182880" indent="0">
              <a:spcAft>
                <a:spcPts val="800"/>
              </a:spcAft>
              <a:buNone/>
              <a:defRPr/>
            </a:lvl2pPr>
            <a:lvl3pPr marL="512064" indent="0">
              <a:spcAft>
                <a:spcPts val="800"/>
              </a:spcAft>
              <a:buNone/>
              <a:defRPr/>
            </a:lvl3pPr>
            <a:lvl4pPr marL="685800" indent="0">
              <a:spcAft>
                <a:spcPts val="800"/>
              </a:spcAft>
              <a:buNone/>
              <a:defRPr/>
            </a:lvl4pPr>
            <a:lvl5pPr marL="859536" indent="0">
              <a:spcAft>
                <a:spcPts val="800"/>
              </a:spcAft>
              <a:buNone/>
              <a:defRPr/>
            </a:lvl5pPr>
          </a:lstStyle>
          <a:p>
            <a:pPr lvl="0"/>
            <a:endParaRPr lang="en-US" dirty="0"/>
          </a:p>
        </p:txBody>
      </p:sp>
      <p:pic>
        <p:nvPicPr>
          <p:cNvPr id="8" name="Picture 7">
            <a:extLst>
              <a:ext uri="{FF2B5EF4-FFF2-40B4-BE49-F238E27FC236}">
                <a16:creationId xmlns:a16="http://schemas.microsoft.com/office/drawing/2014/main" id="{272D3CA2-0317-F244-89E4-543AB081F7B4}"/>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9948671" y="5747264"/>
            <a:ext cx="1070721" cy="340027"/>
          </a:xfrm>
          <a:prstGeom prst="rect">
            <a:avLst/>
          </a:prstGeom>
        </p:spPr>
      </p:pic>
      <p:sp>
        <p:nvSpPr>
          <p:cNvPr id="9" name="TextBox 8">
            <a:extLst>
              <a:ext uri="{FF2B5EF4-FFF2-40B4-BE49-F238E27FC236}">
                <a16:creationId xmlns:a16="http://schemas.microsoft.com/office/drawing/2014/main" id="{6EC1E23C-91C3-6B4F-8338-08B80C1E53B8}"/>
              </a:ext>
            </a:extLst>
          </p:cNvPr>
          <p:cNvSpPr txBox="1"/>
          <p:nvPr userDrawn="1"/>
        </p:nvSpPr>
        <p:spPr>
          <a:xfrm>
            <a:off x="9949457" y="4227376"/>
            <a:ext cx="1480543" cy="1272143"/>
          </a:xfrm>
          <a:prstGeom prst="rect">
            <a:avLst/>
          </a:prstGeom>
          <a:noFill/>
        </p:spPr>
        <p:txBody>
          <a:bodyPr wrap="square" lIns="0" tIns="0" rIns="0" bIns="0" rtlCol="0">
            <a:spAutoFit/>
          </a:bodyPr>
          <a:lstStyle/>
          <a:p>
            <a:r>
              <a:rPr lang="en-US" sz="700" b="0" kern="1200" dirty="0">
                <a:solidFill>
                  <a:schemeClr val="tx1"/>
                </a:solidFill>
                <a:effectLst/>
                <a:latin typeface="+mn-lt"/>
                <a:ea typeface="+mn-ea"/>
                <a:cs typeface="+mn-cs"/>
              </a:rPr>
              <a:t>Lincoln Financial Group is the </a:t>
            </a:r>
            <a:br>
              <a:rPr lang="en-US" sz="700" b="0" kern="1200" dirty="0">
                <a:solidFill>
                  <a:schemeClr val="tx1"/>
                </a:solidFill>
                <a:effectLst/>
                <a:latin typeface="+mn-lt"/>
                <a:ea typeface="+mn-ea"/>
                <a:cs typeface="+mn-cs"/>
              </a:rPr>
            </a:br>
            <a:r>
              <a:rPr lang="en-US" sz="700" b="0" kern="1200" dirty="0">
                <a:solidFill>
                  <a:schemeClr val="tx1"/>
                </a:solidFill>
                <a:effectLst/>
                <a:latin typeface="+mn-lt"/>
                <a:ea typeface="+mn-ea"/>
                <a:cs typeface="+mn-cs"/>
              </a:rPr>
              <a:t>marketing name for Lincoln National Corporation and its affiliates. </a:t>
            </a:r>
            <a:br>
              <a:rPr lang="en-US" sz="700" b="0" kern="1200" dirty="0">
                <a:solidFill>
                  <a:schemeClr val="tx1"/>
                </a:solidFill>
                <a:effectLst/>
                <a:latin typeface="+mn-lt"/>
                <a:ea typeface="+mn-ea"/>
                <a:cs typeface="+mn-cs"/>
              </a:rPr>
            </a:br>
            <a:br>
              <a:rPr lang="en-US" sz="700" b="0" kern="1200" dirty="0">
                <a:solidFill>
                  <a:schemeClr val="tx1"/>
                </a:solidFill>
                <a:effectLst/>
                <a:latin typeface="+mn-lt"/>
                <a:ea typeface="+mn-ea"/>
                <a:cs typeface="+mn-cs"/>
              </a:rPr>
            </a:br>
            <a:r>
              <a:rPr lang="en-US" sz="700" b="0" kern="1200" dirty="0">
                <a:solidFill>
                  <a:schemeClr val="tx1"/>
                </a:solidFill>
                <a:effectLst/>
                <a:latin typeface="+mn-lt"/>
                <a:ea typeface="+mn-ea"/>
                <a:cs typeface="+mn-cs"/>
              </a:rPr>
              <a:t>Affiliates are separately </a:t>
            </a:r>
            <a:br>
              <a:rPr lang="en-US" sz="700" b="0" kern="1200" dirty="0">
                <a:solidFill>
                  <a:schemeClr val="tx1"/>
                </a:solidFill>
                <a:effectLst/>
                <a:latin typeface="+mn-lt"/>
                <a:ea typeface="+mn-ea"/>
                <a:cs typeface="+mn-cs"/>
              </a:rPr>
            </a:br>
            <a:r>
              <a:rPr lang="en-US" sz="700" b="0" kern="1200" dirty="0">
                <a:solidFill>
                  <a:schemeClr val="tx1"/>
                </a:solidFill>
                <a:effectLst/>
                <a:latin typeface="+mn-lt"/>
                <a:ea typeface="+mn-ea"/>
                <a:cs typeface="+mn-cs"/>
              </a:rPr>
              <a:t>responsible for their own financial </a:t>
            </a:r>
            <a:br>
              <a:rPr lang="en-US" sz="700" b="0" kern="1200" dirty="0">
                <a:solidFill>
                  <a:schemeClr val="tx1"/>
                </a:solidFill>
                <a:effectLst/>
                <a:latin typeface="+mn-lt"/>
                <a:ea typeface="+mn-ea"/>
                <a:cs typeface="+mn-cs"/>
              </a:rPr>
            </a:br>
            <a:r>
              <a:rPr lang="en-US" sz="700" b="0" kern="1200" dirty="0">
                <a:solidFill>
                  <a:schemeClr val="tx1"/>
                </a:solidFill>
                <a:effectLst/>
                <a:latin typeface="+mn-lt"/>
                <a:ea typeface="+mn-ea"/>
                <a:cs typeface="+mn-cs"/>
              </a:rPr>
              <a:t>and contractual obligations.</a:t>
            </a:r>
            <a:br>
              <a:rPr lang="en-US" sz="800" dirty="0">
                <a:cs typeface="Arial" panose="020B0604020202020204" pitchFamily="34" charset="0"/>
              </a:rPr>
            </a:br>
            <a:endParaRPr lang="en-US" sz="800" dirty="0">
              <a:cs typeface="Arial" panose="020B0604020202020204" pitchFamily="34" charset="0"/>
            </a:endParaRPr>
          </a:p>
          <a:p>
            <a:pPr algn="l">
              <a:lnSpc>
                <a:spcPct val="100000"/>
              </a:lnSpc>
              <a:spcAft>
                <a:spcPts val="200"/>
              </a:spcAft>
            </a:pPr>
            <a:r>
              <a:rPr lang="en-US" sz="800" dirty="0">
                <a:cs typeface="Arial" panose="020B0604020202020204" pitchFamily="34" charset="0"/>
              </a:rPr>
              <a:t>Order code: LIF-PC-PPT001</a:t>
            </a:r>
            <a:br>
              <a:rPr lang="en-US" sz="800" dirty="0">
                <a:cs typeface="Arial" panose="020B0604020202020204" pitchFamily="34" charset="0"/>
              </a:rPr>
            </a:br>
            <a:r>
              <a:rPr lang="en-US" sz="800" dirty="0">
                <a:cs typeface="Arial" panose="020B0604020202020204" pitchFamily="34" charset="0"/>
              </a:rPr>
              <a:t>7/21  Z01</a:t>
            </a:r>
          </a:p>
          <a:p>
            <a:pPr algn="l">
              <a:lnSpc>
                <a:spcPct val="100000"/>
              </a:lnSpc>
              <a:spcAft>
                <a:spcPts val="0"/>
              </a:spcAft>
            </a:pPr>
            <a:r>
              <a:rPr lang="en-US" sz="800" b="1" dirty="0" err="1">
                <a:cs typeface="Arial" panose="020B0604020202020204" pitchFamily="34" charset="0"/>
              </a:rPr>
              <a:t>LincolnFinancial.com</a:t>
            </a:r>
            <a:endParaRPr lang="en-US" sz="800" b="1" dirty="0">
              <a:cs typeface="Arial" panose="020B0604020202020204" pitchFamily="34" charset="0"/>
            </a:endParaRPr>
          </a:p>
        </p:txBody>
      </p:sp>
      <p:graphicFrame>
        <p:nvGraphicFramePr>
          <p:cNvPr id="10" name="Table 9">
            <a:extLst>
              <a:ext uri="{FF2B5EF4-FFF2-40B4-BE49-F238E27FC236}">
                <a16:creationId xmlns:a16="http://schemas.microsoft.com/office/drawing/2014/main" id="{FC88F842-C399-3C47-9950-375120A3F2F6}"/>
              </a:ext>
            </a:extLst>
          </p:cNvPr>
          <p:cNvGraphicFramePr>
            <a:graphicFrameLocks noGrp="1"/>
          </p:cNvGraphicFramePr>
          <p:nvPr userDrawn="1">
            <p:extLst>
              <p:ext uri="{D42A27DB-BD31-4B8C-83A1-F6EECF244321}">
                <p14:modId xmlns:p14="http://schemas.microsoft.com/office/powerpoint/2010/main" val="2338697114"/>
              </p:ext>
            </p:extLst>
          </p:nvPr>
        </p:nvGraphicFramePr>
        <p:xfrm>
          <a:off x="9949458" y="3124200"/>
          <a:ext cx="1175742" cy="929640"/>
        </p:xfrm>
        <a:graphic>
          <a:graphicData uri="http://schemas.openxmlformats.org/drawingml/2006/table">
            <a:tbl>
              <a:tblPr firstRow="1" bandRow="1">
                <a:tableStyleId>{5C22544A-7EE6-4342-B048-85BDC9FD1C3A}</a:tableStyleId>
              </a:tblPr>
              <a:tblGrid>
                <a:gridCol w="1175742">
                  <a:extLst>
                    <a:ext uri="{9D8B030D-6E8A-4147-A177-3AD203B41FA5}">
                      <a16:colId xmlns:a16="http://schemas.microsoft.com/office/drawing/2014/main" val="1814319551"/>
                    </a:ext>
                  </a:extLst>
                </a:gridCol>
              </a:tblGrid>
              <a:tr h="11813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700" b="0" dirty="0">
                          <a:solidFill>
                            <a:schemeClr val="tx1"/>
                          </a:solidFill>
                          <a:latin typeface="Calibri" panose="020F0502020204030204" pitchFamily="34" charset="0"/>
                          <a:cs typeface="Calibri" panose="020F0502020204030204" pitchFamily="34" charset="0"/>
                        </a:rPr>
                        <a:t>Not a deposit</a:t>
                      </a:r>
                    </a:p>
                  </a:txBody>
                  <a:tcPr marL="27432" marR="27432" marT="18288" marB="18288">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552084945"/>
                  </a:ext>
                </a:extLst>
              </a:tr>
              <a:tr h="12727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700" b="0" dirty="0">
                          <a:solidFill>
                            <a:schemeClr val="tx1"/>
                          </a:solidFill>
                          <a:latin typeface="Calibri" panose="020F0502020204030204" pitchFamily="34" charset="0"/>
                          <a:cs typeface="Calibri" panose="020F0502020204030204" pitchFamily="34" charset="0"/>
                        </a:rPr>
                        <a:t>Not FDIC-insured</a:t>
                      </a:r>
                    </a:p>
                  </a:txBody>
                  <a:tcPr marL="27432" marR="27432" marT="18288" marB="18288">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72388087"/>
                  </a:ext>
                </a:extLst>
              </a:tr>
              <a:tr h="13642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700" b="0" dirty="0">
                          <a:solidFill>
                            <a:schemeClr val="tx1"/>
                          </a:solidFill>
                          <a:latin typeface="Calibri" panose="020F0502020204030204" pitchFamily="34" charset="0"/>
                          <a:cs typeface="Calibri" panose="020F0502020204030204" pitchFamily="34" charset="0"/>
                        </a:rPr>
                        <a:t>May go down in value</a:t>
                      </a:r>
                    </a:p>
                  </a:txBody>
                  <a:tcPr marL="27432" marR="27432" marT="18288" marB="18288">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504006970"/>
                  </a:ext>
                </a:extLst>
              </a:tr>
              <a:tr h="213627">
                <a:tc>
                  <a:txBody>
                    <a:bodyPr/>
                    <a:lstStyle/>
                    <a:p>
                      <a:pPr>
                        <a:lnSpc>
                          <a:spcPct val="100000"/>
                        </a:lnSpc>
                      </a:pPr>
                      <a:r>
                        <a:rPr lang="en-US" sz="700" b="0" dirty="0">
                          <a:solidFill>
                            <a:schemeClr val="tx1"/>
                          </a:solidFill>
                          <a:latin typeface="Calibri" panose="020F0502020204030204" pitchFamily="34" charset="0"/>
                          <a:cs typeface="Calibri" panose="020F0502020204030204" pitchFamily="34" charset="0"/>
                        </a:rPr>
                        <a:t>Not insured by any federal </a:t>
                      </a:r>
                      <a:br>
                        <a:rPr lang="en-US" sz="700" b="0" dirty="0">
                          <a:solidFill>
                            <a:schemeClr val="tx1"/>
                          </a:solidFill>
                          <a:latin typeface="Calibri" panose="020F0502020204030204" pitchFamily="34" charset="0"/>
                          <a:cs typeface="Calibri" panose="020F0502020204030204" pitchFamily="34" charset="0"/>
                        </a:rPr>
                      </a:br>
                      <a:r>
                        <a:rPr lang="en-US" sz="700" b="0" dirty="0">
                          <a:solidFill>
                            <a:schemeClr val="tx1"/>
                          </a:solidFill>
                          <a:latin typeface="Calibri" panose="020F0502020204030204" pitchFamily="34" charset="0"/>
                          <a:cs typeface="Calibri" panose="020F0502020204030204" pitchFamily="34" charset="0"/>
                        </a:rPr>
                        <a:t>government agency</a:t>
                      </a:r>
                    </a:p>
                  </a:txBody>
                  <a:tcPr marL="27432" marR="27432" marT="18288" marB="18288">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06648019"/>
                  </a:ext>
                </a:extLst>
              </a:tr>
              <a:tr h="192291">
                <a:tc>
                  <a:txBody>
                    <a:bodyPr/>
                    <a:lstStyle/>
                    <a:p>
                      <a:pPr>
                        <a:lnSpc>
                          <a:spcPct val="100000"/>
                        </a:lnSpc>
                      </a:pPr>
                      <a:r>
                        <a:rPr lang="en-US" sz="700" b="0" dirty="0">
                          <a:solidFill>
                            <a:schemeClr val="tx1"/>
                          </a:solidFill>
                          <a:latin typeface="Calibri" panose="020F0502020204030204" pitchFamily="34" charset="0"/>
                          <a:cs typeface="Calibri" panose="020F0502020204030204" pitchFamily="34" charset="0"/>
                        </a:rPr>
                        <a:t>Not guaranteed by any bank </a:t>
                      </a:r>
                      <a:br>
                        <a:rPr lang="en-US" sz="700" b="0" dirty="0">
                          <a:solidFill>
                            <a:schemeClr val="tx1"/>
                          </a:solidFill>
                          <a:latin typeface="Calibri" panose="020F0502020204030204" pitchFamily="34" charset="0"/>
                          <a:cs typeface="Calibri" panose="020F0502020204030204" pitchFamily="34" charset="0"/>
                        </a:rPr>
                      </a:br>
                      <a:r>
                        <a:rPr lang="en-US" sz="700" b="0" dirty="0">
                          <a:solidFill>
                            <a:schemeClr val="tx1"/>
                          </a:solidFill>
                          <a:latin typeface="Calibri" panose="020F0502020204030204" pitchFamily="34" charset="0"/>
                          <a:cs typeface="Calibri" panose="020F0502020204030204" pitchFamily="34" charset="0"/>
                        </a:rPr>
                        <a:t>or savings association</a:t>
                      </a:r>
                    </a:p>
                  </a:txBody>
                  <a:tcPr marL="27432" marR="27432" marT="18288" marB="18288">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69583598"/>
                  </a:ext>
                </a:extLst>
              </a:tr>
            </a:tbl>
          </a:graphicData>
        </a:graphic>
      </p:graphicFrame>
    </p:spTree>
    <p:extLst>
      <p:ext uri="{BB962C8B-B14F-4D97-AF65-F5344CB8AC3E}">
        <p14:creationId xmlns:p14="http://schemas.microsoft.com/office/powerpoint/2010/main" val="12481478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Agenda + Imag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39281A-2BCE-4D6B-A00B-5DA2B4685D92}"/>
              </a:ext>
            </a:extLst>
          </p:cNvPr>
          <p:cNvSpPr>
            <a:spLocks noGrp="1"/>
          </p:cNvSpPr>
          <p:nvPr>
            <p:ph type="title" hasCustomPrompt="1"/>
          </p:nvPr>
        </p:nvSpPr>
        <p:spPr>
          <a:xfrm>
            <a:off x="7124841" y="484632"/>
            <a:ext cx="4457559" cy="521208"/>
          </a:xfrm>
        </p:spPr>
        <p:txBody>
          <a:bodyPr/>
          <a:lstStyle>
            <a:lvl1pPr>
              <a:defRPr/>
            </a:lvl1pPr>
          </a:lstStyle>
          <a:p>
            <a:r>
              <a:rPr lang="en-US" dirty="0"/>
              <a:t>Click to enter title</a:t>
            </a:r>
          </a:p>
        </p:txBody>
      </p:sp>
      <p:sp>
        <p:nvSpPr>
          <p:cNvPr id="9" name="Picture Placeholder 8">
            <a:extLst>
              <a:ext uri="{FF2B5EF4-FFF2-40B4-BE49-F238E27FC236}">
                <a16:creationId xmlns:a16="http://schemas.microsoft.com/office/drawing/2014/main" id="{87C45F50-3233-4AAB-BCDC-9D733AEFCBF4}"/>
              </a:ext>
            </a:extLst>
          </p:cNvPr>
          <p:cNvSpPr>
            <a:spLocks noGrp="1"/>
          </p:cNvSpPr>
          <p:nvPr>
            <p:ph type="pic" sz="quarter" idx="10" hasCustomPrompt="1"/>
          </p:nvPr>
        </p:nvSpPr>
        <p:spPr>
          <a:xfrm>
            <a:off x="0" y="576432"/>
            <a:ext cx="5959736" cy="5394062"/>
          </a:xfrm>
          <a:prstGeom prst="rect">
            <a:avLst/>
          </a:prstGeom>
          <a:solidFill>
            <a:schemeClr val="tx2"/>
          </a:solidFill>
        </p:spPr>
        <p:txBody>
          <a:bodyPr lIns="548640" tIns="1920240" rIns="0"/>
          <a:lstStyle>
            <a:lvl1pPr marL="0" indent="0">
              <a:spcAft>
                <a:spcPts val="0"/>
              </a:spcAft>
              <a:buNone/>
              <a:defRPr sz="3200" b="1" cap="all" baseline="0">
                <a:solidFill>
                  <a:srgbClr val="FF289F"/>
                </a:solidFill>
              </a:defRPr>
            </a:lvl1pPr>
          </a:lstStyle>
          <a:p>
            <a:r>
              <a:rPr lang="en-US" dirty="0"/>
              <a:t>Click icon</a:t>
            </a:r>
            <a:br>
              <a:rPr lang="en-US" dirty="0"/>
            </a:br>
            <a:r>
              <a:rPr lang="en-US" dirty="0"/>
              <a:t>To insert</a:t>
            </a:r>
            <a:br>
              <a:rPr lang="en-US" dirty="0"/>
            </a:br>
            <a:r>
              <a:rPr lang="en-US" dirty="0"/>
              <a:t>image</a:t>
            </a:r>
          </a:p>
        </p:txBody>
      </p:sp>
      <p:sp>
        <p:nvSpPr>
          <p:cNvPr id="5" name="Text Placeholder 6">
            <a:extLst>
              <a:ext uri="{FF2B5EF4-FFF2-40B4-BE49-F238E27FC236}">
                <a16:creationId xmlns:a16="http://schemas.microsoft.com/office/drawing/2014/main" id="{0F481563-88FF-46F2-9F14-8B43D1B26B14}"/>
              </a:ext>
            </a:extLst>
          </p:cNvPr>
          <p:cNvSpPr>
            <a:spLocks noGrp="1"/>
          </p:cNvSpPr>
          <p:nvPr>
            <p:ph type="body" sz="quarter" idx="11" hasCustomPrompt="1"/>
          </p:nvPr>
        </p:nvSpPr>
        <p:spPr>
          <a:xfrm>
            <a:off x="7124841" y="1526418"/>
            <a:ext cx="3695700" cy="4663440"/>
          </a:xfrm>
          <a:prstGeom prst="rect">
            <a:avLst/>
          </a:prstGeom>
        </p:spPr>
        <p:txBody>
          <a:bodyPr/>
          <a:lstStyle>
            <a:lvl1pPr marL="301752" indent="-301752">
              <a:spcBef>
                <a:spcPts val="600"/>
              </a:spcBef>
              <a:spcAft>
                <a:spcPts val="200"/>
              </a:spcAft>
              <a:buClr>
                <a:schemeClr val="accent1"/>
              </a:buClr>
              <a:buFont typeface="+mj-lt"/>
              <a:buAutoNum type="arabicPeriod"/>
              <a:defRPr b="1"/>
            </a:lvl1pPr>
            <a:lvl2pPr marL="301752" indent="0">
              <a:spcBef>
                <a:spcPts val="0"/>
              </a:spcBef>
              <a:spcAft>
                <a:spcPts val="300"/>
              </a:spcAft>
              <a:buClr>
                <a:schemeClr val="accent1"/>
              </a:buClr>
              <a:buFontTx/>
              <a:buNone/>
              <a:defRPr sz="1200" b="0"/>
            </a:lvl2pPr>
            <a:lvl3pPr marL="854964" indent="-342900">
              <a:spcBef>
                <a:spcPts val="600"/>
              </a:spcBef>
              <a:spcAft>
                <a:spcPts val="0"/>
              </a:spcAft>
              <a:buClr>
                <a:schemeClr val="accent1"/>
              </a:buClr>
              <a:buFont typeface="+mj-lt"/>
              <a:buAutoNum type="arabicPeriod"/>
              <a:defRPr b="1"/>
            </a:lvl3pPr>
            <a:lvl4pPr marL="1028700" indent="-342900">
              <a:spcBef>
                <a:spcPts val="600"/>
              </a:spcBef>
              <a:spcAft>
                <a:spcPts val="0"/>
              </a:spcAft>
              <a:buClr>
                <a:schemeClr val="accent1"/>
              </a:buClr>
              <a:buFont typeface="+mj-lt"/>
              <a:buAutoNum type="arabicPeriod"/>
              <a:defRPr b="1"/>
            </a:lvl4pPr>
            <a:lvl5pPr marL="1202436" indent="-342900">
              <a:spcBef>
                <a:spcPts val="600"/>
              </a:spcBef>
              <a:spcAft>
                <a:spcPts val="0"/>
              </a:spcAft>
              <a:buClr>
                <a:schemeClr val="accent1"/>
              </a:buClr>
              <a:buFont typeface="+mj-lt"/>
              <a:buAutoNum type="arabicPeriod"/>
              <a:defRPr b="1"/>
            </a:lvl5pPr>
          </a:lstStyle>
          <a:p>
            <a:pPr lvl="0"/>
            <a:r>
              <a:rPr lang="en-US" dirty="0"/>
              <a:t>Click enter text</a:t>
            </a:r>
          </a:p>
          <a:p>
            <a:pPr lvl="1"/>
            <a:r>
              <a:rPr lang="en-US" dirty="0"/>
              <a:t>Click to enter text</a:t>
            </a:r>
          </a:p>
        </p:txBody>
      </p:sp>
    </p:spTree>
    <p:extLst>
      <p:ext uri="{BB962C8B-B14F-4D97-AF65-F5344CB8AC3E}">
        <p14:creationId xmlns:p14="http://schemas.microsoft.com/office/powerpoint/2010/main" val="263317985"/>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showMasterSp="0" type="blank" preserve="1">
  <p:cSld name="Closing Slide, White">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0F4E3311-6D86-4501-B28C-4F862E50BE85}"/>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76072" y="5562600"/>
            <a:ext cx="1682496" cy="532917"/>
          </a:xfrm>
          <a:prstGeom prst="rect">
            <a:avLst/>
          </a:prstGeom>
        </p:spPr>
      </p:pic>
      <p:sp>
        <p:nvSpPr>
          <p:cNvPr id="9" name="TextBox 8">
            <a:extLst>
              <a:ext uri="{FF2B5EF4-FFF2-40B4-BE49-F238E27FC236}">
                <a16:creationId xmlns:a16="http://schemas.microsoft.com/office/drawing/2014/main" id="{2354983B-3E4A-4245-A563-B12CDC41F6A4}"/>
              </a:ext>
            </a:extLst>
          </p:cNvPr>
          <p:cNvSpPr txBox="1"/>
          <p:nvPr userDrawn="1"/>
        </p:nvSpPr>
        <p:spPr>
          <a:xfrm>
            <a:off x="572938" y="6248400"/>
            <a:ext cx="1388201" cy="200055"/>
          </a:xfrm>
          <a:prstGeom prst="rect">
            <a:avLst/>
          </a:prstGeom>
          <a:noFill/>
        </p:spPr>
        <p:txBody>
          <a:bodyPr wrap="none" lIns="0" tIns="0" rIns="0" bIns="0" rtlCol="0">
            <a:spAutoFit/>
          </a:bodyPr>
          <a:lstStyle/>
          <a:p>
            <a:pPr algn="l"/>
            <a:r>
              <a:rPr lang="en-US" sz="1300" dirty="0">
                <a:solidFill>
                  <a:schemeClr val="tx1"/>
                </a:solidFill>
                <a:latin typeface="Calibri Light" panose="020F0302020204030204" pitchFamily="34" charset="0"/>
                <a:cs typeface="Calibri Light" panose="020F0302020204030204" pitchFamily="34" charset="0"/>
              </a:rPr>
              <a:t>LincolnFinancial.com</a:t>
            </a:r>
          </a:p>
        </p:txBody>
      </p:sp>
    </p:spTree>
    <p:extLst>
      <p:ext uri="{BB962C8B-B14F-4D97-AF65-F5344CB8AC3E}">
        <p14:creationId xmlns:p14="http://schemas.microsoft.com/office/powerpoint/2010/main" val="2610584371"/>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showMasterSp="0" type="blank" preserve="1">
  <p:cSld name="Closing Slide, Burgundy">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3EBFC499-7777-ED46-B4FF-E01DEAB2CF31}"/>
              </a:ext>
            </a:extLst>
          </p:cNvPr>
          <p:cNvSpPr/>
          <p:nvPr userDrawn="1"/>
        </p:nvSpPr>
        <p:spPr>
          <a:xfrm>
            <a:off x="0" y="0"/>
            <a:ext cx="12192000" cy="6858000"/>
          </a:xfrm>
          <a:prstGeom prst="rect">
            <a:avLst/>
          </a:prstGeom>
          <a:solidFill>
            <a:schemeClr val="accent1"/>
          </a:solidFill>
          <a:ln w="3175">
            <a:no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2541DC8E-28E1-FE46-BD60-8F3EB6F943AE}"/>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72938" y="5562600"/>
            <a:ext cx="1682496" cy="532917"/>
          </a:xfrm>
          <a:prstGeom prst="rect">
            <a:avLst/>
          </a:prstGeom>
        </p:spPr>
      </p:pic>
      <p:sp>
        <p:nvSpPr>
          <p:cNvPr id="6" name="TextBox 5">
            <a:extLst>
              <a:ext uri="{FF2B5EF4-FFF2-40B4-BE49-F238E27FC236}">
                <a16:creationId xmlns:a16="http://schemas.microsoft.com/office/drawing/2014/main" id="{F7882B12-C728-FD4D-A9EC-9ABF391F761B}"/>
              </a:ext>
            </a:extLst>
          </p:cNvPr>
          <p:cNvSpPr txBox="1"/>
          <p:nvPr userDrawn="1"/>
        </p:nvSpPr>
        <p:spPr>
          <a:xfrm>
            <a:off x="572938" y="6248400"/>
            <a:ext cx="1388201" cy="200055"/>
          </a:xfrm>
          <a:prstGeom prst="rect">
            <a:avLst/>
          </a:prstGeom>
          <a:noFill/>
        </p:spPr>
        <p:txBody>
          <a:bodyPr wrap="none" lIns="0" tIns="0" rIns="0" bIns="0" rtlCol="0">
            <a:noAutofit/>
          </a:bodyPr>
          <a:lstStyle/>
          <a:p>
            <a:pPr algn="l"/>
            <a:r>
              <a:rPr lang="en-US" sz="1300" dirty="0">
                <a:solidFill>
                  <a:schemeClr val="bg1"/>
                </a:solidFill>
                <a:latin typeface="Calibri Light" panose="020F0302020204030204" pitchFamily="34" charset="0"/>
                <a:cs typeface="Calibri Light" panose="020F0302020204030204" pitchFamily="34" charset="0"/>
              </a:rPr>
              <a:t>LincolnFinancial.com</a:t>
            </a:r>
          </a:p>
        </p:txBody>
      </p:sp>
    </p:spTree>
    <p:extLst>
      <p:ext uri="{BB962C8B-B14F-4D97-AF65-F5344CB8AC3E}">
        <p14:creationId xmlns:p14="http://schemas.microsoft.com/office/powerpoint/2010/main" val="28088532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ection Divider - White">
    <p:spTree>
      <p:nvGrpSpPr>
        <p:cNvPr id="1" name=""/>
        <p:cNvGrpSpPr/>
        <p:nvPr/>
      </p:nvGrpSpPr>
      <p:grpSpPr>
        <a:xfrm>
          <a:off x="0" y="0"/>
          <a:ext cx="0" cy="0"/>
          <a:chOff x="0" y="0"/>
          <a:chExt cx="0" cy="0"/>
        </a:xfrm>
      </p:grpSpPr>
      <p:sp>
        <p:nvSpPr>
          <p:cNvPr id="3" name="Text Placeholder 2"/>
          <p:cNvSpPr>
            <a:spLocks noGrp="1"/>
          </p:cNvSpPr>
          <p:nvPr>
            <p:ph type="body" idx="1" hasCustomPrompt="1"/>
          </p:nvPr>
        </p:nvSpPr>
        <p:spPr>
          <a:xfrm>
            <a:off x="577596" y="1427018"/>
            <a:ext cx="11036808" cy="704088"/>
          </a:xfrm>
        </p:spPr>
        <p:txBody>
          <a:bodyPr anchor="b"/>
          <a:lstStyle>
            <a:lvl1pPr marL="0" indent="0">
              <a:lnSpc>
                <a:spcPct val="100000"/>
              </a:lnSpc>
              <a:spcBef>
                <a:spcPts val="0"/>
              </a:spcBef>
              <a:spcAft>
                <a:spcPts val="0"/>
              </a:spcAft>
              <a:buNone/>
              <a:defRPr sz="4600" kern="400" baseline="0">
                <a:solidFill>
                  <a:schemeClr val="accent1"/>
                </a:solidFill>
                <a:latin typeface="Georgia" panose="02040502050405020303" pitchFamily="18"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dirty="0"/>
              <a:t>Click to enter section title</a:t>
            </a:r>
          </a:p>
        </p:txBody>
      </p:sp>
      <p:sp>
        <p:nvSpPr>
          <p:cNvPr id="6" name="Text Placeholder 2">
            <a:extLst>
              <a:ext uri="{FF2B5EF4-FFF2-40B4-BE49-F238E27FC236}">
                <a16:creationId xmlns:a16="http://schemas.microsoft.com/office/drawing/2014/main" id="{41007DCE-1055-4E96-9E4E-11119A20A5B3}"/>
              </a:ext>
            </a:extLst>
          </p:cNvPr>
          <p:cNvSpPr>
            <a:spLocks noGrp="1"/>
          </p:cNvSpPr>
          <p:nvPr>
            <p:ph type="body" idx="10" hasCustomPrompt="1"/>
          </p:nvPr>
        </p:nvSpPr>
        <p:spPr>
          <a:xfrm>
            <a:off x="577596" y="2178627"/>
            <a:ext cx="11036808" cy="310896"/>
          </a:xfrm>
        </p:spPr>
        <p:txBody>
          <a:bodyPr anchor="b"/>
          <a:lstStyle>
            <a:lvl1pPr marL="0" indent="0">
              <a:lnSpc>
                <a:spcPct val="100000"/>
              </a:lnSpc>
              <a:spcBef>
                <a:spcPts val="0"/>
              </a:spcBef>
              <a:spcAft>
                <a:spcPts val="0"/>
              </a:spcAft>
              <a:buNone/>
              <a:defRPr sz="2000" b="1" kern="400" baseline="0">
                <a:solidFill>
                  <a:schemeClr val="tx1"/>
                </a:solidFill>
                <a:latin typeface="Georgia" panose="02040502050405020303" pitchFamily="18"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dirty="0"/>
              <a:t>Click to enter subtitle</a:t>
            </a:r>
          </a:p>
        </p:txBody>
      </p:sp>
    </p:spTree>
    <p:extLst>
      <p:ext uri="{BB962C8B-B14F-4D97-AF65-F5344CB8AC3E}">
        <p14:creationId xmlns:p14="http://schemas.microsoft.com/office/powerpoint/2010/main" val="18762597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Section Divider - Dark Burgundy">
    <p:bg>
      <p:bgPr>
        <a:solidFill>
          <a:schemeClr val="accent3"/>
        </a:solidFill>
        <a:effectLst/>
      </p:bgPr>
    </p:bg>
    <p:spTree>
      <p:nvGrpSpPr>
        <p:cNvPr id="1" name=""/>
        <p:cNvGrpSpPr/>
        <p:nvPr/>
      </p:nvGrpSpPr>
      <p:grpSpPr>
        <a:xfrm>
          <a:off x="0" y="0"/>
          <a:ext cx="0" cy="0"/>
          <a:chOff x="0" y="0"/>
          <a:chExt cx="0" cy="0"/>
        </a:xfrm>
      </p:grpSpPr>
      <p:sp>
        <p:nvSpPr>
          <p:cNvPr id="3" name="Text Placeholder 2"/>
          <p:cNvSpPr>
            <a:spLocks noGrp="1"/>
          </p:cNvSpPr>
          <p:nvPr>
            <p:ph type="body" idx="1" hasCustomPrompt="1"/>
          </p:nvPr>
        </p:nvSpPr>
        <p:spPr>
          <a:xfrm>
            <a:off x="577596" y="1427018"/>
            <a:ext cx="11036808" cy="704088"/>
          </a:xfrm>
        </p:spPr>
        <p:txBody>
          <a:bodyPr anchor="b"/>
          <a:lstStyle>
            <a:lvl1pPr marL="0" indent="0">
              <a:lnSpc>
                <a:spcPct val="100000"/>
              </a:lnSpc>
              <a:spcBef>
                <a:spcPts val="0"/>
              </a:spcBef>
              <a:spcAft>
                <a:spcPts val="0"/>
              </a:spcAft>
              <a:buNone/>
              <a:defRPr sz="4600" kern="400" baseline="0">
                <a:solidFill>
                  <a:schemeClr val="bg1"/>
                </a:solidFill>
                <a:latin typeface="Georgia" panose="02040502050405020303" pitchFamily="18"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dirty="0"/>
              <a:t>Click to enter section title</a:t>
            </a:r>
          </a:p>
        </p:txBody>
      </p:sp>
      <p:sp>
        <p:nvSpPr>
          <p:cNvPr id="6" name="Text Placeholder 2">
            <a:extLst>
              <a:ext uri="{FF2B5EF4-FFF2-40B4-BE49-F238E27FC236}">
                <a16:creationId xmlns:a16="http://schemas.microsoft.com/office/drawing/2014/main" id="{41007DCE-1055-4E96-9E4E-11119A20A5B3}"/>
              </a:ext>
            </a:extLst>
          </p:cNvPr>
          <p:cNvSpPr>
            <a:spLocks noGrp="1"/>
          </p:cNvSpPr>
          <p:nvPr>
            <p:ph type="body" idx="10" hasCustomPrompt="1"/>
          </p:nvPr>
        </p:nvSpPr>
        <p:spPr>
          <a:xfrm>
            <a:off x="577596" y="2178627"/>
            <a:ext cx="11036808" cy="310896"/>
          </a:xfrm>
        </p:spPr>
        <p:txBody>
          <a:bodyPr anchor="b"/>
          <a:lstStyle>
            <a:lvl1pPr marL="0" indent="0">
              <a:lnSpc>
                <a:spcPct val="100000"/>
              </a:lnSpc>
              <a:spcBef>
                <a:spcPts val="0"/>
              </a:spcBef>
              <a:spcAft>
                <a:spcPts val="0"/>
              </a:spcAft>
              <a:buNone/>
              <a:defRPr sz="2000" b="1" kern="400" baseline="0">
                <a:solidFill>
                  <a:schemeClr val="bg1"/>
                </a:solidFill>
                <a:latin typeface="Georgia" panose="02040502050405020303" pitchFamily="18"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dirty="0"/>
              <a:t>Click to enter subtitle</a:t>
            </a:r>
          </a:p>
        </p:txBody>
      </p:sp>
    </p:spTree>
    <p:extLst>
      <p:ext uri="{BB962C8B-B14F-4D97-AF65-F5344CB8AC3E}">
        <p14:creationId xmlns:p14="http://schemas.microsoft.com/office/powerpoint/2010/main" val="37042542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Section Divider - Burgundy">
    <p:bg>
      <p:bgPr>
        <a:solidFill>
          <a:schemeClr val="accent1"/>
        </a:solidFill>
        <a:effectLst/>
      </p:bgPr>
    </p:bg>
    <p:spTree>
      <p:nvGrpSpPr>
        <p:cNvPr id="1" name=""/>
        <p:cNvGrpSpPr/>
        <p:nvPr/>
      </p:nvGrpSpPr>
      <p:grpSpPr>
        <a:xfrm>
          <a:off x="0" y="0"/>
          <a:ext cx="0" cy="0"/>
          <a:chOff x="0" y="0"/>
          <a:chExt cx="0" cy="0"/>
        </a:xfrm>
      </p:grpSpPr>
      <p:sp>
        <p:nvSpPr>
          <p:cNvPr id="3" name="Text Placeholder 2"/>
          <p:cNvSpPr>
            <a:spLocks noGrp="1"/>
          </p:cNvSpPr>
          <p:nvPr>
            <p:ph type="body" idx="1" hasCustomPrompt="1"/>
          </p:nvPr>
        </p:nvSpPr>
        <p:spPr>
          <a:xfrm>
            <a:off x="577596" y="1427018"/>
            <a:ext cx="11036808" cy="704088"/>
          </a:xfrm>
        </p:spPr>
        <p:txBody>
          <a:bodyPr anchor="b"/>
          <a:lstStyle>
            <a:lvl1pPr marL="0" indent="0">
              <a:lnSpc>
                <a:spcPct val="100000"/>
              </a:lnSpc>
              <a:spcBef>
                <a:spcPts val="0"/>
              </a:spcBef>
              <a:spcAft>
                <a:spcPts val="0"/>
              </a:spcAft>
              <a:buNone/>
              <a:defRPr sz="4600" kern="400" baseline="0">
                <a:solidFill>
                  <a:schemeClr val="bg1"/>
                </a:solidFill>
                <a:latin typeface="Georgia" panose="02040502050405020303" pitchFamily="18"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enter section title</a:t>
            </a:r>
          </a:p>
        </p:txBody>
      </p:sp>
      <p:sp>
        <p:nvSpPr>
          <p:cNvPr id="6" name="Text Placeholder 2">
            <a:extLst>
              <a:ext uri="{FF2B5EF4-FFF2-40B4-BE49-F238E27FC236}">
                <a16:creationId xmlns:a16="http://schemas.microsoft.com/office/drawing/2014/main" id="{41007DCE-1055-4E96-9E4E-11119A20A5B3}"/>
              </a:ext>
            </a:extLst>
          </p:cNvPr>
          <p:cNvSpPr>
            <a:spLocks noGrp="1"/>
          </p:cNvSpPr>
          <p:nvPr>
            <p:ph type="body" idx="10" hasCustomPrompt="1"/>
          </p:nvPr>
        </p:nvSpPr>
        <p:spPr>
          <a:xfrm>
            <a:off x="577596" y="2178627"/>
            <a:ext cx="11036808" cy="310896"/>
          </a:xfrm>
        </p:spPr>
        <p:txBody>
          <a:bodyPr anchor="b"/>
          <a:lstStyle>
            <a:lvl1pPr marL="0" indent="0">
              <a:lnSpc>
                <a:spcPct val="100000"/>
              </a:lnSpc>
              <a:spcBef>
                <a:spcPts val="0"/>
              </a:spcBef>
              <a:spcAft>
                <a:spcPts val="0"/>
              </a:spcAft>
              <a:buNone/>
              <a:defRPr sz="2000" b="1" kern="400" baseline="0">
                <a:solidFill>
                  <a:schemeClr val="bg1"/>
                </a:solidFill>
                <a:latin typeface="Georgia" panose="02040502050405020303" pitchFamily="18"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dirty="0"/>
              <a:t>Click to enter subtitle</a:t>
            </a:r>
          </a:p>
        </p:txBody>
      </p:sp>
    </p:spTree>
    <p:extLst>
      <p:ext uri="{BB962C8B-B14F-4D97-AF65-F5344CB8AC3E}">
        <p14:creationId xmlns:p14="http://schemas.microsoft.com/office/powerpoint/2010/main" val="31551278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Section Divider - Red">
    <p:bg>
      <p:bgPr>
        <a:solidFill>
          <a:schemeClr val="accent4"/>
        </a:solidFill>
        <a:effectLst/>
      </p:bgPr>
    </p:bg>
    <p:spTree>
      <p:nvGrpSpPr>
        <p:cNvPr id="1" name=""/>
        <p:cNvGrpSpPr/>
        <p:nvPr/>
      </p:nvGrpSpPr>
      <p:grpSpPr>
        <a:xfrm>
          <a:off x="0" y="0"/>
          <a:ext cx="0" cy="0"/>
          <a:chOff x="0" y="0"/>
          <a:chExt cx="0" cy="0"/>
        </a:xfrm>
      </p:grpSpPr>
      <p:sp>
        <p:nvSpPr>
          <p:cNvPr id="3" name="Text Placeholder 2"/>
          <p:cNvSpPr>
            <a:spLocks noGrp="1"/>
          </p:cNvSpPr>
          <p:nvPr>
            <p:ph type="body" idx="1" hasCustomPrompt="1"/>
          </p:nvPr>
        </p:nvSpPr>
        <p:spPr>
          <a:xfrm>
            <a:off x="577596" y="1427018"/>
            <a:ext cx="11036808" cy="704088"/>
          </a:xfrm>
        </p:spPr>
        <p:txBody>
          <a:bodyPr anchor="b"/>
          <a:lstStyle>
            <a:lvl1pPr marL="0" indent="0">
              <a:lnSpc>
                <a:spcPct val="100000"/>
              </a:lnSpc>
              <a:spcBef>
                <a:spcPts val="0"/>
              </a:spcBef>
              <a:spcAft>
                <a:spcPts val="0"/>
              </a:spcAft>
              <a:buNone/>
              <a:defRPr sz="4600" kern="400" baseline="0">
                <a:solidFill>
                  <a:schemeClr val="bg1"/>
                </a:solidFill>
                <a:latin typeface="Georgia" panose="02040502050405020303" pitchFamily="18"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enter section title</a:t>
            </a:r>
          </a:p>
        </p:txBody>
      </p:sp>
      <p:sp>
        <p:nvSpPr>
          <p:cNvPr id="6" name="Text Placeholder 2">
            <a:extLst>
              <a:ext uri="{FF2B5EF4-FFF2-40B4-BE49-F238E27FC236}">
                <a16:creationId xmlns:a16="http://schemas.microsoft.com/office/drawing/2014/main" id="{41007DCE-1055-4E96-9E4E-11119A20A5B3}"/>
              </a:ext>
            </a:extLst>
          </p:cNvPr>
          <p:cNvSpPr>
            <a:spLocks noGrp="1"/>
          </p:cNvSpPr>
          <p:nvPr>
            <p:ph type="body" idx="10" hasCustomPrompt="1"/>
          </p:nvPr>
        </p:nvSpPr>
        <p:spPr>
          <a:xfrm>
            <a:off x="577596" y="2178627"/>
            <a:ext cx="11036808" cy="310896"/>
          </a:xfrm>
        </p:spPr>
        <p:txBody>
          <a:bodyPr anchor="b"/>
          <a:lstStyle>
            <a:lvl1pPr marL="0" indent="0">
              <a:lnSpc>
                <a:spcPct val="100000"/>
              </a:lnSpc>
              <a:spcBef>
                <a:spcPts val="0"/>
              </a:spcBef>
              <a:spcAft>
                <a:spcPts val="0"/>
              </a:spcAft>
              <a:buNone/>
              <a:defRPr sz="2000" b="1" kern="400" baseline="0">
                <a:solidFill>
                  <a:schemeClr val="bg1"/>
                </a:solidFill>
                <a:latin typeface="Georgia" panose="02040502050405020303" pitchFamily="18"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dirty="0"/>
              <a:t>Click to enter subtitle</a:t>
            </a:r>
          </a:p>
        </p:txBody>
      </p:sp>
    </p:spTree>
    <p:extLst>
      <p:ext uri="{BB962C8B-B14F-4D97-AF65-F5344CB8AC3E}">
        <p14:creationId xmlns:p14="http://schemas.microsoft.com/office/powerpoint/2010/main" val="161128797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_rels/slideMaster10.xml.rels><?xml version="1.0" encoding="UTF-8" standalone="yes"?>
<Relationships xmlns="http://schemas.openxmlformats.org/package/2006/relationships"><Relationship Id="rId2" Type="http://schemas.openxmlformats.org/officeDocument/2006/relationships/theme" Target="../theme/theme10.xml"/><Relationship Id="rId1" Type="http://schemas.openxmlformats.org/officeDocument/2006/relationships/slideLayout" Target="../slideLayouts/slideLayout49.xml"/></Relationships>
</file>

<file path=ppt/slideMasters/_rels/slideMaster11.xml.rels><?xml version="1.0" encoding="UTF-8" standalone="yes"?>
<Relationships xmlns="http://schemas.openxmlformats.org/package/2006/relationships"><Relationship Id="rId3" Type="http://schemas.openxmlformats.org/officeDocument/2006/relationships/theme" Target="../theme/theme11.xml"/><Relationship Id="rId2" Type="http://schemas.openxmlformats.org/officeDocument/2006/relationships/slideLayout" Target="../slideLayouts/slideLayout51.xml"/><Relationship Id="rId1" Type="http://schemas.openxmlformats.org/officeDocument/2006/relationships/slideLayout" Target="../slideLayouts/slideLayout50.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3.xml"/></Relationships>
</file>

<file path=ppt/slideMasters/_rels/slideMaster3.xml.rels><?xml version="1.0" encoding="UTF-8" standalone="yes"?>
<Relationships xmlns="http://schemas.openxmlformats.org/package/2006/relationships"><Relationship Id="rId3" Type="http://schemas.openxmlformats.org/officeDocument/2006/relationships/theme" Target="../theme/theme3.xml"/><Relationship Id="rId2" Type="http://schemas.openxmlformats.org/officeDocument/2006/relationships/slideLayout" Target="../slideLayouts/slideLayout5.xml"/><Relationship Id="rId1" Type="http://schemas.openxmlformats.org/officeDocument/2006/relationships/slideLayout" Target="../slideLayouts/slideLayout4.xml"/></Relationships>
</file>

<file path=ppt/slideMasters/_rels/slideMaster4.xml.rels><?xml version="1.0" encoding="UTF-8" standalone="yes"?>
<Relationships xmlns="http://schemas.openxmlformats.org/package/2006/relationships"><Relationship Id="rId2" Type="http://schemas.openxmlformats.org/officeDocument/2006/relationships/theme" Target="../theme/theme4.xml"/><Relationship Id="rId1" Type="http://schemas.openxmlformats.org/officeDocument/2006/relationships/slideLayout" Target="../slideLayouts/slideLayout6.xml"/></Relationships>
</file>

<file path=ppt/slideMasters/_rels/slideMaster5.xml.rels><?xml version="1.0" encoding="UTF-8" standalone="yes"?>
<Relationships xmlns="http://schemas.openxmlformats.org/package/2006/relationships"><Relationship Id="rId3" Type="http://schemas.openxmlformats.org/officeDocument/2006/relationships/slideLayout" Target="../slideLayouts/slideLayout9.xml"/><Relationship Id="rId2" Type="http://schemas.openxmlformats.org/officeDocument/2006/relationships/slideLayout" Target="../slideLayouts/slideLayout8.xml"/><Relationship Id="rId1" Type="http://schemas.openxmlformats.org/officeDocument/2006/relationships/slideLayout" Target="../slideLayouts/slideLayout7.xml"/><Relationship Id="rId4" Type="http://schemas.openxmlformats.org/officeDocument/2006/relationships/theme" Target="../theme/theme5.xml"/></Relationships>
</file>

<file path=ppt/slideMasters/_rels/slideMaster6.xml.rels><?xml version="1.0" encoding="UTF-8" standalone="yes"?>
<Relationships xmlns="http://schemas.openxmlformats.org/package/2006/relationships"><Relationship Id="rId3" Type="http://schemas.openxmlformats.org/officeDocument/2006/relationships/theme" Target="../theme/theme6.xml"/><Relationship Id="rId2" Type="http://schemas.openxmlformats.org/officeDocument/2006/relationships/slideLayout" Target="../slideLayouts/slideLayout11.xml"/><Relationship Id="rId1" Type="http://schemas.openxmlformats.org/officeDocument/2006/relationships/slideLayout" Target="../slideLayouts/slideLayout10.xml"/></Relationships>
</file>

<file path=ppt/slideMasters/_rels/slideMaster7.xml.rels><?xml version="1.0" encoding="UTF-8" standalone="yes"?>
<Relationships xmlns="http://schemas.openxmlformats.org/package/2006/relationships"><Relationship Id="rId3" Type="http://schemas.openxmlformats.org/officeDocument/2006/relationships/slideLayout" Target="../slideLayouts/slideLayout14.xml"/><Relationship Id="rId7" Type="http://schemas.openxmlformats.org/officeDocument/2006/relationships/theme" Target="../theme/theme7.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5" Type="http://schemas.openxmlformats.org/officeDocument/2006/relationships/slideLayout" Target="../slideLayouts/slideLayout16.xml"/><Relationship Id="rId4" Type="http://schemas.openxmlformats.org/officeDocument/2006/relationships/slideLayout" Target="../slideLayouts/slideLayout15.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25.xml"/><Relationship Id="rId13" Type="http://schemas.openxmlformats.org/officeDocument/2006/relationships/slideLayout" Target="../slideLayouts/slideLayout30.xml"/><Relationship Id="rId18" Type="http://schemas.openxmlformats.org/officeDocument/2006/relationships/slideLayout" Target="../slideLayouts/slideLayout35.xml"/><Relationship Id="rId26" Type="http://schemas.openxmlformats.org/officeDocument/2006/relationships/slideLayout" Target="../slideLayouts/slideLayout43.xml"/><Relationship Id="rId3" Type="http://schemas.openxmlformats.org/officeDocument/2006/relationships/slideLayout" Target="../slideLayouts/slideLayout20.xml"/><Relationship Id="rId21" Type="http://schemas.openxmlformats.org/officeDocument/2006/relationships/slideLayout" Target="../slideLayouts/slideLayout38.xml"/><Relationship Id="rId7" Type="http://schemas.openxmlformats.org/officeDocument/2006/relationships/slideLayout" Target="../slideLayouts/slideLayout24.xml"/><Relationship Id="rId12" Type="http://schemas.openxmlformats.org/officeDocument/2006/relationships/slideLayout" Target="../slideLayouts/slideLayout29.xml"/><Relationship Id="rId17" Type="http://schemas.openxmlformats.org/officeDocument/2006/relationships/slideLayout" Target="../slideLayouts/slideLayout34.xml"/><Relationship Id="rId25" Type="http://schemas.openxmlformats.org/officeDocument/2006/relationships/slideLayout" Target="../slideLayouts/slideLayout42.xml"/><Relationship Id="rId2" Type="http://schemas.openxmlformats.org/officeDocument/2006/relationships/slideLayout" Target="../slideLayouts/slideLayout19.xml"/><Relationship Id="rId16" Type="http://schemas.openxmlformats.org/officeDocument/2006/relationships/slideLayout" Target="../slideLayouts/slideLayout33.xml"/><Relationship Id="rId20" Type="http://schemas.openxmlformats.org/officeDocument/2006/relationships/slideLayout" Target="../slideLayouts/slideLayout37.xml"/><Relationship Id="rId1" Type="http://schemas.openxmlformats.org/officeDocument/2006/relationships/slideLayout" Target="../slideLayouts/slideLayout18.xml"/><Relationship Id="rId6" Type="http://schemas.openxmlformats.org/officeDocument/2006/relationships/slideLayout" Target="../slideLayouts/slideLayout23.xml"/><Relationship Id="rId11" Type="http://schemas.openxmlformats.org/officeDocument/2006/relationships/slideLayout" Target="../slideLayouts/slideLayout28.xml"/><Relationship Id="rId24" Type="http://schemas.openxmlformats.org/officeDocument/2006/relationships/slideLayout" Target="../slideLayouts/slideLayout41.xml"/><Relationship Id="rId5" Type="http://schemas.openxmlformats.org/officeDocument/2006/relationships/slideLayout" Target="../slideLayouts/slideLayout22.xml"/><Relationship Id="rId15" Type="http://schemas.openxmlformats.org/officeDocument/2006/relationships/slideLayout" Target="../slideLayouts/slideLayout32.xml"/><Relationship Id="rId23" Type="http://schemas.openxmlformats.org/officeDocument/2006/relationships/slideLayout" Target="../slideLayouts/slideLayout40.xml"/><Relationship Id="rId28" Type="http://schemas.openxmlformats.org/officeDocument/2006/relationships/theme" Target="../theme/theme8.xml"/><Relationship Id="rId10" Type="http://schemas.openxmlformats.org/officeDocument/2006/relationships/slideLayout" Target="../slideLayouts/slideLayout27.xml"/><Relationship Id="rId19" Type="http://schemas.openxmlformats.org/officeDocument/2006/relationships/slideLayout" Target="../slideLayouts/slideLayout36.xml"/><Relationship Id="rId4" Type="http://schemas.openxmlformats.org/officeDocument/2006/relationships/slideLayout" Target="../slideLayouts/slideLayout21.xml"/><Relationship Id="rId9" Type="http://schemas.openxmlformats.org/officeDocument/2006/relationships/slideLayout" Target="../slideLayouts/slideLayout26.xml"/><Relationship Id="rId14" Type="http://schemas.openxmlformats.org/officeDocument/2006/relationships/slideLayout" Target="../slideLayouts/slideLayout31.xml"/><Relationship Id="rId22" Type="http://schemas.openxmlformats.org/officeDocument/2006/relationships/slideLayout" Target="../slideLayouts/slideLayout39.xml"/><Relationship Id="rId27" Type="http://schemas.openxmlformats.org/officeDocument/2006/relationships/slideLayout" Target="../slideLayouts/slideLayout44.xml"/></Relationships>
</file>

<file path=ppt/slideMasters/_rels/slideMaster9.xml.rels><?xml version="1.0" encoding="UTF-8" standalone="yes"?>
<Relationships xmlns="http://schemas.openxmlformats.org/package/2006/relationships"><Relationship Id="rId3" Type="http://schemas.openxmlformats.org/officeDocument/2006/relationships/slideLayout" Target="../slideLayouts/slideLayout47.xml"/><Relationship Id="rId2" Type="http://schemas.openxmlformats.org/officeDocument/2006/relationships/slideLayout" Target="../slideLayouts/slideLayout46.xml"/><Relationship Id="rId1" Type="http://schemas.openxmlformats.org/officeDocument/2006/relationships/slideLayout" Target="../slideLayouts/slideLayout45.xml"/><Relationship Id="rId5" Type="http://schemas.openxmlformats.org/officeDocument/2006/relationships/theme" Target="../theme/theme9.xml"/><Relationship Id="rId4" Type="http://schemas.openxmlformats.org/officeDocument/2006/relationships/slideLayout" Target="../slideLayouts/slideLayout48.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accent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71641" y="484632"/>
            <a:ext cx="11036808" cy="521208"/>
          </a:xfrm>
          <a:prstGeom prst="rect">
            <a:avLst/>
          </a:prstGeom>
        </p:spPr>
        <p:txBody>
          <a:bodyPr vert="horz" lIns="0" tIns="0" rIns="0" bIns="0" rtlCol="0" anchor="t" anchorCtr="0">
            <a:noAutofit/>
          </a:bodyPr>
          <a:lstStyle/>
          <a:p>
            <a:r>
              <a:rPr lang="en-US" dirty="0"/>
              <a:t>Lorem ipsum dolor sit</a:t>
            </a:r>
          </a:p>
        </p:txBody>
      </p:sp>
      <p:sp>
        <p:nvSpPr>
          <p:cNvPr id="3" name="Text Placeholder 2"/>
          <p:cNvSpPr>
            <a:spLocks noGrp="1"/>
          </p:cNvSpPr>
          <p:nvPr>
            <p:ph type="body" idx="1"/>
          </p:nvPr>
        </p:nvSpPr>
        <p:spPr>
          <a:xfrm>
            <a:off x="571641" y="2000250"/>
            <a:ext cx="11036808" cy="4206240"/>
          </a:xfrm>
          <a:prstGeom prst="rect">
            <a:avLst/>
          </a:prstGeom>
        </p:spPr>
        <p:txBody>
          <a:bodyPr vert="horz" lIns="0" tIns="0" rIns="0" bIns="0" rtlCol="0">
            <a:noAutofit/>
          </a:bodyPr>
          <a:lstStyle/>
          <a:p>
            <a:pPr lvl="0"/>
            <a:r>
              <a:rPr lang="en-US" dirty="0"/>
              <a:t>Click to enter text</a:t>
            </a:r>
          </a:p>
          <a:p>
            <a:pPr lvl="1"/>
            <a:r>
              <a:rPr lang="en-US" dirty="0"/>
              <a:t>Second level</a:t>
            </a:r>
          </a:p>
          <a:p>
            <a:pPr lvl="2"/>
            <a:r>
              <a:rPr lang="en-US" dirty="0"/>
              <a:t>Third level</a:t>
            </a:r>
          </a:p>
        </p:txBody>
      </p:sp>
      <p:sp>
        <p:nvSpPr>
          <p:cNvPr id="9" name="TextBox 8">
            <a:extLst>
              <a:ext uri="{FF2B5EF4-FFF2-40B4-BE49-F238E27FC236}">
                <a16:creationId xmlns:a16="http://schemas.microsoft.com/office/drawing/2014/main" id="{6C26A163-CFC3-3249-B953-B2F90DD06A82}"/>
              </a:ext>
            </a:extLst>
          </p:cNvPr>
          <p:cNvSpPr txBox="1"/>
          <p:nvPr userDrawn="1"/>
        </p:nvSpPr>
        <p:spPr>
          <a:xfrm>
            <a:off x="11343761" y="6458531"/>
            <a:ext cx="301752" cy="107722"/>
          </a:xfrm>
          <a:prstGeom prst="rect">
            <a:avLst/>
          </a:prstGeom>
          <a:noFill/>
        </p:spPr>
        <p:txBody>
          <a:bodyPr wrap="square" lIns="0" tIns="0" rIns="0" bIns="0" rtlCol="0" anchor="b" anchorCtr="0">
            <a:spAutoFit/>
          </a:bodyPr>
          <a:lstStyle/>
          <a:p>
            <a:pPr algn="r"/>
            <a:fld id="{6A80CFBF-9CAB-4605-9923-D5636131B333}" type="slidenum">
              <a:rPr lang="en-US" sz="700" kern="400" baseline="0" smtClean="0">
                <a:solidFill>
                  <a:schemeClr val="bg1"/>
                </a:solidFill>
                <a:latin typeface="+mn-lt"/>
                <a:cs typeface="Arial" panose="020B0604020202020204" pitchFamily="34" charset="0"/>
              </a:rPr>
              <a:pPr algn="r"/>
              <a:t>‹#›</a:t>
            </a:fld>
            <a:endParaRPr lang="en-US" sz="700" kern="400" baseline="0" dirty="0">
              <a:solidFill>
                <a:schemeClr val="bg1"/>
              </a:solidFill>
              <a:latin typeface="+mn-lt"/>
              <a:cs typeface="Arial" panose="020B0604020202020204" pitchFamily="34" charset="0"/>
            </a:endParaRPr>
          </a:p>
        </p:txBody>
      </p:sp>
      <p:sp>
        <p:nvSpPr>
          <p:cNvPr id="12" name="TextBox 11">
            <a:extLst>
              <a:ext uri="{FF2B5EF4-FFF2-40B4-BE49-F238E27FC236}">
                <a16:creationId xmlns:a16="http://schemas.microsoft.com/office/drawing/2014/main" id="{74E9D65E-4039-AC44-A9C3-7D8F360AA282}"/>
              </a:ext>
            </a:extLst>
          </p:cNvPr>
          <p:cNvSpPr txBox="1"/>
          <p:nvPr userDrawn="1"/>
        </p:nvSpPr>
        <p:spPr>
          <a:xfrm>
            <a:off x="2042160" y="6458531"/>
            <a:ext cx="6949440" cy="107722"/>
          </a:xfrm>
          <a:prstGeom prst="rect">
            <a:avLst/>
          </a:prstGeom>
          <a:noFill/>
        </p:spPr>
        <p:txBody>
          <a:bodyPr wrap="square" lIns="0" tIns="0" rIns="0" bIns="0" rtlCol="0" anchor="b" anchorCtr="0">
            <a:spAutoFit/>
          </a:bodyPr>
          <a:lstStyle/>
          <a:p>
            <a:pPr algn="ctr"/>
            <a:r>
              <a:rPr lang="en-US" sz="700" b="1" kern="400" dirty="0">
                <a:solidFill>
                  <a:schemeClr val="bg1"/>
                </a:solidFill>
                <a:cs typeface="Arial" panose="020B0604020202020204" pitchFamily="34" charset="0"/>
              </a:rPr>
              <a:t>For internal use only. Not for use with the public.</a:t>
            </a:r>
          </a:p>
        </p:txBody>
      </p:sp>
      <p:sp>
        <p:nvSpPr>
          <p:cNvPr id="13" name="TextBox 12">
            <a:extLst>
              <a:ext uri="{FF2B5EF4-FFF2-40B4-BE49-F238E27FC236}">
                <a16:creationId xmlns:a16="http://schemas.microsoft.com/office/drawing/2014/main" id="{2BF055BF-D90A-6546-8217-9AFD43D6D8AD}"/>
              </a:ext>
            </a:extLst>
          </p:cNvPr>
          <p:cNvSpPr txBox="1"/>
          <p:nvPr userDrawn="1"/>
        </p:nvSpPr>
        <p:spPr>
          <a:xfrm>
            <a:off x="546487" y="6458531"/>
            <a:ext cx="1708404" cy="107722"/>
          </a:xfrm>
          <a:prstGeom prst="rect">
            <a:avLst/>
          </a:prstGeom>
          <a:noFill/>
        </p:spPr>
        <p:txBody>
          <a:bodyPr wrap="square" lIns="0" tIns="0" rIns="0" bIns="0" rtlCol="0" anchor="b" anchorCtr="0">
            <a:spAutoFit/>
          </a:bodyPr>
          <a:lstStyle/>
          <a:p>
            <a:pPr algn="l"/>
            <a:r>
              <a:rPr lang="en-US" sz="700" kern="400" dirty="0">
                <a:solidFill>
                  <a:schemeClr val="bg1"/>
                </a:solidFill>
                <a:cs typeface="Arial" panose="020B0604020202020204" pitchFamily="34" charset="0"/>
              </a:rPr>
              <a:t> LCN-3681873-072121</a:t>
            </a:r>
          </a:p>
        </p:txBody>
      </p:sp>
      <p:sp>
        <p:nvSpPr>
          <p:cNvPr id="14" name="TextBox 13">
            <a:extLst>
              <a:ext uri="{FF2B5EF4-FFF2-40B4-BE49-F238E27FC236}">
                <a16:creationId xmlns:a16="http://schemas.microsoft.com/office/drawing/2014/main" id="{C32F9622-8C40-2A4E-BE71-3ADD0472CE0C}"/>
              </a:ext>
            </a:extLst>
          </p:cNvPr>
          <p:cNvSpPr txBox="1"/>
          <p:nvPr userDrawn="1"/>
        </p:nvSpPr>
        <p:spPr>
          <a:xfrm>
            <a:off x="8991600" y="6458531"/>
            <a:ext cx="2243099" cy="107722"/>
          </a:xfrm>
          <a:prstGeom prst="rect">
            <a:avLst/>
          </a:prstGeom>
          <a:noFill/>
        </p:spPr>
        <p:txBody>
          <a:bodyPr wrap="square" lIns="0" tIns="0" rIns="0" bIns="0" rtlCol="0" anchor="b" anchorCtr="0">
            <a:spAutoFit/>
          </a:bodyPr>
          <a:lstStyle/>
          <a:p>
            <a:pPr algn="r"/>
            <a:r>
              <a:rPr lang="en-US" sz="700" kern="400" dirty="0">
                <a:solidFill>
                  <a:schemeClr val="bg1"/>
                </a:solidFill>
                <a:cs typeface="Arial" panose="020B0604020202020204" pitchFamily="34" charset="0"/>
              </a:rPr>
              <a:t>©2021 Lincoln National Corporation</a:t>
            </a:r>
          </a:p>
        </p:txBody>
      </p:sp>
    </p:spTree>
    <p:extLst>
      <p:ext uri="{BB962C8B-B14F-4D97-AF65-F5344CB8AC3E}">
        <p14:creationId xmlns:p14="http://schemas.microsoft.com/office/powerpoint/2010/main" val="3094626778"/>
      </p:ext>
    </p:extLst>
  </p:cSld>
  <p:clrMap bg1="lt1" tx1="dk1" bg2="lt2" tx2="dk2" accent1="accent1" accent2="accent2" accent3="accent3" accent4="accent4" accent5="accent5" accent6="accent6" hlink="hlink" folHlink="folHlink"/>
  <p:sldLayoutIdLst>
    <p:sldLayoutId id="2147484339" r:id="rId1"/>
    <p:sldLayoutId id="2147484340" r:id="rId2"/>
  </p:sldLayoutIdLst>
  <p:txStyles>
    <p:titleStyle>
      <a:lvl1pPr algn="l" defTabSz="914400" rtl="0" eaLnBrk="1" latinLnBrk="0" hangingPunct="1">
        <a:lnSpc>
          <a:spcPct val="100000"/>
        </a:lnSpc>
        <a:spcBef>
          <a:spcPct val="0"/>
        </a:spcBef>
        <a:buNone/>
        <a:defRPr sz="3400" kern="1200" baseline="0">
          <a:solidFill>
            <a:schemeClr val="bg1"/>
          </a:solidFill>
          <a:latin typeface="Georgia" panose="02040502050405020303" pitchFamily="18" charset="0"/>
          <a:ea typeface="+mj-ea"/>
          <a:cs typeface="+mj-cs"/>
        </a:defRPr>
      </a:lvl1pPr>
    </p:titleStyle>
    <p:bodyStyle>
      <a:lvl1pPr marL="182880" indent="-182880" algn="l" defTabSz="914400" rtl="0" eaLnBrk="1" latinLnBrk="0" hangingPunct="1">
        <a:lnSpc>
          <a:spcPct val="100000"/>
        </a:lnSpc>
        <a:spcBef>
          <a:spcPts val="0"/>
        </a:spcBef>
        <a:spcAft>
          <a:spcPts val="600"/>
        </a:spcAft>
        <a:buClr>
          <a:schemeClr val="bg1"/>
        </a:buClr>
        <a:buFont typeface="Wingdings" pitchFamily="2" charset="2"/>
        <a:buChar char="§"/>
        <a:defRPr sz="1600" kern="400" baseline="0">
          <a:solidFill>
            <a:schemeClr val="bg1"/>
          </a:solidFill>
          <a:latin typeface="+mn-lt"/>
          <a:ea typeface="+mn-ea"/>
          <a:cs typeface="Arial" panose="020B0604020202020204" pitchFamily="34" charset="0"/>
        </a:defRPr>
      </a:lvl1pPr>
      <a:lvl2pPr marL="365760" indent="-182880" algn="l" defTabSz="914400" rtl="0" eaLnBrk="1" latinLnBrk="0" hangingPunct="1">
        <a:lnSpc>
          <a:spcPct val="100000"/>
        </a:lnSpc>
        <a:spcBef>
          <a:spcPts val="0"/>
        </a:spcBef>
        <a:spcAft>
          <a:spcPts val="600"/>
        </a:spcAft>
        <a:buClr>
          <a:schemeClr val="bg1"/>
        </a:buClr>
        <a:buFont typeface="Calibri" panose="020F0502020204030204" pitchFamily="34" charset="0"/>
        <a:buChar char="‒"/>
        <a:defRPr sz="1600" kern="400" baseline="0">
          <a:solidFill>
            <a:schemeClr val="bg1"/>
          </a:solidFill>
          <a:latin typeface="+mn-lt"/>
          <a:ea typeface="+mn-ea"/>
          <a:cs typeface="Arial" panose="020B0604020202020204" pitchFamily="34" charset="0"/>
        </a:defRPr>
      </a:lvl2pPr>
      <a:lvl3pPr marL="685800" indent="-173736" algn="l" defTabSz="914400" rtl="0" eaLnBrk="1" latinLnBrk="0" hangingPunct="1">
        <a:lnSpc>
          <a:spcPct val="100000"/>
        </a:lnSpc>
        <a:spcBef>
          <a:spcPts val="0"/>
        </a:spcBef>
        <a:spcAft>
          <a:spcPts val="600"/>
        </a:spcAft>
        <a:buClr>
          <a:schemeClr val="bg1"/>
        </a:buClr>
        <a:buFont typeface="Calibri" panose="020F0502020204030204" pitchFamily="34" charset="0"/>
        <a:buChar char="▫"/>
        <a:defRPr sz="1600" kern="400" baseline="0">
          <a:solidFill>
            <a:schemeClr val="bg1"/>
          </a:solidFill>
          <a:latin typeface="+mn-lt"/>
          <a:ea typeface="+mn-ea"/>
          <a:cs typeface="Arial" panose="020B0604020202020204" pitchFamily="34" charset="0"/>
        </a:defRPr>
      </a:lvl3pPr>
      <a:lvl4pPr marL="859536" indent="-173736" algn="l" defTabSz="914400" rtl="0" eaLnBrk="1" latinLnBrk="0" hangingPunct="1">
        <a:lnSpc>
          <a:spcPct val="100000"/>
        </a:lnSpc>
        <a:spcBef>
          <a:spcPts val="0"/>
        </a:spcBef>
        <a:spcAft>
          <a:spcPts val="600"/>
        </a:spcAft>
        <a:buClr>
          <a:schemeClr val="bg1"/>
        </a:buClr>
        <a:buFont typeface="Calibri" panose="020F0502020204030204" pitchFamily="34" charset="0"/>
        <a:buChar char="◦"/>
        <a:defRPr sz="1600" kern="400" baseline="0">
          <a:solidFill>
            <a:schemeClr val="bg1"/>
          </a:solidFill>
          <a:latin typeface="+mn-lt"/>
          <a:ea typeface="+mn-ea"/>
          <a:cs typeface="Arial" panose="020B0604020202020204" pitchFamily="34" charset="0"/>
        </a:defRPr>
      </a:lvl4pPr>
      <a:lvl5pPr marL="1033272" indent="-173736" algn="l" defTabSz="914400" rtl="0" eaLnBrk="1" latinLnBrk="0" hangingPunct="1">
        <a:lnSpc>
          <a:spcPct val="100000"/>
        </a:lnSpc>
        <a:spcBef>
          <a:spcPts val="0"/>
        </a:spcBef>
        <a:spcAft>
          <a:spcPts val="600"/>
        </a:spcAft>
        <a:buClr>
          <a:schemeClr val="bg1"/>
        </a:buClr>
        <a:buFont typeface="Calibri" panose="020F0502020204030204" pitchFamily="34" charset="0"/>
        <a:buChar char="»"/>
        <a:defRPr sz="1600" kern="400" baseline="0">
          <a:solidFill>
            <a:schemeClr val="bg1"/>
          </a:solidFill>
          <a:latin typeface="+mn-lt"/>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71641" y="484632"/>
            <a:ext cx="11036808" cy="521208"/>
          </a:xfrm>
          <a:prstGeom prst="rect">
            <a:avLst/>
          </a:prstGeom>
        </p:spPr>
        <p:txBody>
          <a:bodyPr vert="horz" lIns="0" tIns="0" rIns="0" bIns="0" rtlCol="0" anchor="t" anchorCtr="0">
            <a:noAutofit/>
          </a:bodyPr>
          <a:lstStyle/>
          <a:p>
            <a:r>
              <a:rPr lang="en-US" dirty="0"/>
              <a:t>Click to enter title</a:t>
            </a:r>
          </a:p>
        </p:txBody>
      </p:sp>
      <p:sp>
        <p:nvSpPr>
          <p:cNvPr id="3" name="Text Placeholder 2"/>
          <p:cNvSpPr>
            <a:spLocks noGrp="1"/>
          </p:cNvSpPr>
          <p:nvPr>
            <p:ph type="body" idx="1"/>
          </p:nvPr>
        </p:nvSpPr>
        <p:spPr>
          <a:xfrm>
            <a:off x="571641" y="2000250"/>
            <a:ext cx="11036808" cy="4206240"/>
          </a:xfrm>
          <a:prstGeom prst="rect">
            <a:avLst/>
          </a:prstGeom>
        </p:spPr>
        <p:txBody>
          <a:bodyPr vert="horz" lIns="0" tIns="0" rIns="0" bIns="0" rtlCol="0">
            <a:noAutofit/>
          </a:bodyPr>
          <a:lstStyle/>
          <a:p>
            <a:pPr lvl="0"/>
            <a:r>
              <a:rPr lang="en-US" dirty="0"/>
              <a:t>Click to enter text</a:t>
            </a:r>
          </a:p>
          <a:p>
            <a:pPr lvl="1"/>
            <a:r>
              <a:rPr lang="en-US" dirty="0"/>
              <a:t>Second level</a:t>
            </a:r>
          </a:p>
          <a:p>
            <a:pPr lvl="2"/>
            <a:r>
              <a:rPr lang="en-US" dirty="0"/>
              <a:t>Third level</a:t>
            </a:r>
          </a:p>
        </p:txBody>
      </p:sp>
      <p:sp>
        <p:nvSpPr>
          <p:cNvPr id="8" name="TextBox 7">
            <a:extLst>
              <a:ext uri="{FF2B5EF4-FFF2-40B4-BE49-F238E27FC236}">
                <a16:creationId xmlns:a16="http://schemas.microsoft.com/office/drawing/2014/main" id="{21552DE8-012F-2F40-8A3D-A6C6E478EB47}"/>
              </a:ext>
            </a:extLst>
          </p:cNvPr>
          <p:cNvSpPr txBox="1"/>
          <p:nvPr userDrawn="1"/>
        </p:nvSpPr>
        <p:spPr>
          <a:xfrm>
            <a:off x="11343761" y="6458531"/>
            <a:ext cx="301752" cy="107722"/>
          </a:xfrm>
          <a:prstGeom prst="rect">
            <a:avLst/>
          </a:prstGeom>
          <a:noFill/>
        </p:spPr>
        <p:txBody>
          <a:bodyPr wrap="square" lIns="0" tIns="0" rIns="0" bIns="0" rtlCol="0" anchor="b" anchorCtr="0">
            <a:spAutoFit/>
          </a:bodyPr>
          <a:lstStyle/>
          <a:p>
            <a:pPr algn="r"/>
            <a:fld id="{6A80CFBF-9CAB-4605-9923-D5636131B333}" type="slidenum">
              <a:rPr lang="en-US" sz="700" kern="400" baseline="0" smtClean="0">
                <a:solidFill>
                  <a:schemeClr val="tx1"/>
                </a:solidFill>
                <a:latin typeface="+mn-lt"/>
                <a:cs typeface="Arial" panose="020B0604020202020204" pitchFamily="34" charset="0"/>
              </a:rPr>
              <a:pPr algn="r"/>
              <a:t>‹#›</a:t>
            </a:fld>
            <a:endParaRPr lang="en-US" sz="700" kern="400" baseline="0" dirty="0">
              <a:solidFill>
                <a:schemeClr val="tx1"/>
              </a:solidFill>
              <a:latin typeface="+mn-lt"/>
              <a:cs typeface="Arial" panose="020B0604020202020204" pitchFamily="34" charset="0"/>
            </a:endParaRPr>
          </a:p>
        </p:txBody>
      </p:sp>
      <p:sp>
        <p:nvSpPr>
          <p:cNvPr id="12" name="TextBox 11">
            <a:extLst>
              <a:ext uri="{FF2B5EF4-FFF2-40B4-BE49-F238E27FC236}">
                <a16:creationId xmlns:a16="http://schemas.microsoft.com/office/drawing/2014/main" id="{A9B68A99-591B-7344-AB61-CD50BD053B98}"/>
              </a:ext>
            </a:extLst>
          </p:cNvPr>
          <p:cNvSpPr txBox="1"/>
          <p:nvPr userDrawn="1"/>
        </p:nvSpPr>
        <p:spPr>
          <a:xfrm>
            <a:off x="2042160" y="6458531"/>
            <a:ext cx="6949440" cy="107722"/>
          </a:xfrm>
          <a:prstGeom prst="rect">
            <a:avLst/>
          </a:prstGeom>
          <a:noFill/>
        </p:spPr>
        <p:txBody>
          <a:bodyPr wrap="square" lIns="0" tIns="0" rIns="0" bIns="0" rtlCol="0" anchor="b" anchorCtr="0">
            <a:spAutoFit/>
          </a:bodyPr>
          <a:lstStyle/>
          <a:p>
            <a:pPr algn="ctr"/>
            <a:r>
              <a:rPr lang="en-US" sz="700" b="1" kern="400" dirty="0">
                <a:solidFill>
                  <a:schemeClr val="tx1"/>
                </a:solidFill>
                <a:cs typeface="Arial" panose="020B0604020202020204" pitchFamily="34" charset="0"/>
              </a:rPr>
              <a:t>For internal use only. Not for use with the public.</a:t>
            </a:r>
          </a:p>
        </p:txBody>
      </p:sp>
      <p:sp>
        <p:nvSpPr>
          <p:cNvPr id="13" name="TextBox 12">
            <a:extLst>
              <a:ext uri="{FF2B5EF4-FFF2-40B4-BE49-F238E27FC236}">
                <a16:creationId xmlns:a16="http://schemas.microsoft.com/office/drawing/2014/main" id="{344E679C-A5B0-184B-AA38-9C0BD25712AE}"/>
              </a:ext>
            </a:extLst>
          </p:cNvPr>
          <p:cNvSpPr txBox="1"/>
          <p:nvPr userDrawn="1"/>
        </p:nvSpPr>
        <p:spPr>
          <a:xfrm>
            <a:off x="546487" y="6458531"/>
            <a:ext cx="1708404" cy="107722"/>
          </a:xfrm>
          <a:prstGeom prst="rect">
            <a:avLst/>
          </a:prstGeom>
          <a:noFill/>
        </p:spPr>
        <p:txBody>
          <a:bodyPr wrap="square" lIns="0" tIns="0" rIns="0" bIns="0" rtlCol="0" anchor="b" anchorCtr="0">
            <a:spAutoFit/>
          </a:bodyPr>
          <a:lstStyle/>
          <a:p>
            <a:pPr algn="l"/>
            <a:r>
              <a:rPr lang="en-US" sz="700" kern="400" dirty="0">
                <a:solidFill>
                  <a:schemeClr val="tx1"/>
                </a:solidFill>
                <a:cs typeface="Arial" panose="020B0604020202020204" pitchFamily="34" charset="0"/>
              </a:rPr>
              <a:t> LCN-3681873-072121</a:t>
            </a:r>
          </a:p>
        </p:txBody>
      </p:sp>
      <p:sp>
        <p:nvSpPr>
          <p:cNvPr id="15" name="TextBox 14">
            <a:extLst>
              <a:ext uri="{FF2B5EF4-FFF2-40B4-BE49-F238E27FC236}">
                <a16:creationId xmlns:a16="http://schemas.microsoft.com/office/drawing/2014/main" id="{B8BB50D4-C080-5741-9E8A-F011B37BB615}"/>
              </a:ext>
            </a:extLst>
          </p:cNvPr>
          <p:cNvSpPr txBox="1"/>
          <p:nvPr userDrawn="1"/>
        </p:nvSpPr>
        <p:spPr>
          <a:xfrm>
            <a:off x="8991600" y="6458531"/>
            <a:ext cx="2243099" cy="107722"/>
          </a:xfrm>
          <a:prstGeom prst="rect">
            <a:avLst/>
          </a:prstGeom>
          <a:noFill/>
        </p:spPr>
        <p:txBody>
          <a:bodyPr wrap="square" lIns="0" tIns="0" rIns="0" bIns="0" rtlCol="0" anchor="b" anchorCtr="0">
            <a:spAutoFit/>
          </a:bodyPr>
          <a:lstStyle/>
          <a:p>
            <a:pPr algn="r"/>
            <a:r>
              <a:rPr lang="en-US" sz="700" kern="400" dirty="0">
                <a:solidFill>
                  <a:schemeClr val="tx1"/>
                </a:solidFill>
                <a:cs typeface="Arial" panose="020B0604020202020204" pitchFamily="34" charset="0"/>
              </a:rPr>
              <a:t>©2021 Lincoln National Corporation</a:t>
            </a:r>
          </a:p>
        </p:txBody>
      </p:sp>
    </p:spTree>
    <p:extLst>
      <p:ext uri="{BB962C8B-B14F-4D97-AF65-F5344CB8AC3E}">
        <p14:creationId xmlns:p14="http://schemas.microsoft.com/office/powerpoint/2010/main" val="320469963"/>
      </p:ext>
    </p:extLst>
  </p:cSld>
  <p:clrMap bg1="lt1" tx1="dk1" bg2="lt2" tx2="dk2" accent1="accent1" accent2="accent2" accent3="accent3" accent4="accent4" accent5="accent5" accent6="accent6" hlink="hlink" folHlink="folHlink"/>
  <p:sldLayoutIdLst>
    <p:sldLayoutId id="2147484393" r:id="rId1"/>
  </p:sldLayoutIdLst>
  <p:txStyles>
    <p:titleStyle>
      <a:lvl1pPr algn="l" defTabSz="914400" rtl="0" eaLnBrk="1" latinLnBrk="0" hangingPunct="1">
        <a:lnSpc>
          <a:spcPct val="100000"/>
        </a:lnSpc>
        <a:spcBef>
          <a:spcPct val="0"/>
        </a:spcBef>
        <a:buNone/>
        <a:defRPr sz="3400" kern="1200" baseline="0">
          <a:solidFill>
            <a:schemeClr val="tx1"/>
          </a:solidFill>
          <a:latin typeface="Georgia" panose="02040502050405020303" pitchFamily="18" charset="0"/>
          <a:ea typeface="+mj-ea"/>
          <a:cs typeface="+mj-cs"/>
        </a:defRPr>
      </a:lvl1pPr>
    </p:titleStyle>
    <p:bodyStyle>
      <a:lvl1pPr marL="182880" indent="-182880" algn="l" defTabSz="914400" rtl="0" eaLnBrk="1" latinLnBrk="0" hangingPunct="1">
        <a:lnSpc>
          <a:spcPct val="100000"/>
        </a:lnSpc>
        <a:spcBef>
          <a:spcPts val="0"/>
        </a:spcBef>
        <a:spcAft>
          <a:spcPts val="800"/>
        </a:spcAft>
        <a:buClr>
          <a:schemeClr val="accent1"/>
        </a:buClr>
        <a:buFont typeface="Wingdings" pitchFamily="2" charset="2"/>
        <a:buChar char="§"/>
        <a:defRPr sz="1600" kern="400" baseline="0">
          <a:solidFill>
            <a:schemeClr val="tx1"/>
          </a:solidFill>
          <a:latin typeface="+mn-lt"/>
          <a:ea typeface="+mn-ea"/>
          <a:cs typeface="Arial" panose="020B0604020202020204" pitchFamily="34" charset="0"/>
        </a:defRPr>
      </a:lvl1pPr>
      <a:lvl2pPr marL="365760" indent="-182880" algn="l" defTabSz="914400" rtl="0" eaLnBrk="1" latinLnBrk="0" hangingPunct="1">
        <a:lnSpc>
          <a:spcPct val="100000"/>
        </a:lnSpc>
        <a:spcBef>
          <a:spcPts val="0"/>
        </a:spcBef>
        <a:spcAft>
          <a:spcPts val="800"/>
        </a:spcAft>
        <a:buClr>
          <a:schemeClr val="accent6"/>
        </a:buClr>
        <a:buFont typeface="Calibri" panose="020F0502020204030204" pitchFamily="34" charset="0"/>
        <a:buChar char="‒"/>
        <a:defRPr sz="1600" kern="400" baseline="0">
          <a:solidFill>
            <a:schemeClr val="tx1"/>
          </a:solidFill>
          <a:latin typeface="+mn-lt"/>
          <a:ea typeface="+mn-ea"/>
          <a:cs typeface="Arial" panose="020B0604020202020204" pitchFamily="34" charset="0"/>
        </a:defRPr>
      </a:lvl2pPr>
      <a:lvl3pPr marL="685800" indent="-173736" algn="l" defTabSz="914400" rtl="0" eaLnBrk="1" latinLnBrk="0" hangingPunct="1">
        <a:lnSpc>
          <a:spcPct val="100000"/>
        </a:lnSpc>
        <a:spcBef>
          <a:spcPts val="0"/>
        </a:spcBef>
        <a:spcAft>
          <a:spcPts val="800"/>
        </a:spcAft>
        <a:buClr>
          <a:schemeClr val="accent6"/>
        </a:buClr>
        <a:buFont typeface="Calibri" panose="020F0502020204030204" pitchFamily="34" charset="0"/>
        <a:buChar char="▫"/>
        <a:defRPr sz="1600" kern="400" baseline="0">
          <a:solidFill>
            <a:schemeClr val="tx1"/>
          </a:solidFill>
          <a:latin typeface="+mn-lt"/>
          <a:ea typeface="+mn-ea"/>
          <a:cs typeface="Arial" panose="020B0604020202020204" pitchFamily="34" charset="0"/>
        </a:defRPr>
      </a:lvl3pPr>
      <a:lvl4pPr marL="859536" indent="-173736" algn="l" defTabSz="914400" rtl="0" eaLnBrk="1" latinLnBrk="0" hangingPunct="1">
        <a:lnSpc>
          <a:spcPct val="100000"/>
        </a:lnSpc>
        <a:spcBef>
          <a:spcPts val="0"/>
        </a:spcBef>
        <a:spcAft>
          <a:spcPts val="800"/>
        </a:spcAft>
        <a:buClr>
          <a:schemeClr val="tx1"/>
        </a:buClr>
        <a:buFont typeface="Calibri" panose="020F0502020204030204" pitchFamily="34" charset="0"/>
        <a:buChar char="◦"/>
        <a:defRPr sz="1600" kern="400" baseline="0">
          <a:solidFill>
            <a:schemeClr val="tx1"/>
          </a:solidFill>
          <a:latin typeface="+mn-lt"/>
          <a:ea typeface="+mn-ea"/>
          <a:cs typeface="Arial" panose="020B0604020202020204" pitchFamily="34" charset="0"/>
        </a:defRPr>
      </a:lvl4pPr>
      <a:lvl5pPr marL="1033272" indent="-173736" algn="l" defTabSz="914400" rtl="0" eaLnBrk="1" latinLnBrk="0" hangingPunct="1">
        <a:lnSpc>
          <a:spcPct val="100000"/>
        </a:lnSpc>
        <a:spcBef>
          <a:spcPts val="0"/>
        </a:spcBef>
        <a:spcAft>
          <a:spcPts val="800"/>
        </a:spcAft>
        <a:buClr>
          <a:schemeClr val="tx1"/>
        </a:buClr>
        <a:buFont typeface="Calibri" panose="020F0502020204030204" pitchFamily="34" charset="0"/>
        <a:buChar char="»"/>
        <a:defRPr sz="1600" kern="400" baseline="0">
          <a:solidFill>
            <a:schemeClr val="tx1"/>
          </a:solidFill>
          <a:latin typeface="+mn-lt"/>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576444041"/>
      </p:ext>
    </p:extLst>
  </p:cSld>
  <p:clrMap bg1="lt1" tx1="dk1" bg2="lt2" tx2="dk2" accent1="accent1" accent2="accent2" accent3="accent3" accent4="accent4" accent5="accent5" accent6="accent6" hlink="hlink" folHlink="folHlink"/>
  <p:sldLayoutIdLst>
    <p:sldLayoutId id="2147484397" r:id="rId1"/>
    <p:sldLayoutId id="2147484421" r:id="rId2"/>
  </p:sldLayoutIdLst>
  <p:txStyles>
    <p:titleStyle>
      <a:lvl1pPr algn="l" defTabSz="914400" rtl="0" eaLnBrk="1" latinLnBrk="0" hangingPunct="1">
        <a:lnSpc>
          <a:spcPct val="100000"/>
        </a:lnSpc>
        <a:spcBef>
          <a:spcPct val="0"/>
        </a:spcBef>
        <a:buNone/>
        <a:defRPr sz="3400" kern="1200" baseline="0">
          <a:solidFill>
            <a:schemeClr val="tx1"/>
          </a:solidFill>
          <a:latin typeface="Georgia" panose="02040502050405020303" pitchFamily="18" charset="0"/>
          <a:ea typeface="+mj-ea"/>
          <a:cs typeface="+mj-cs"/>
        </a:defRPr>
      </a:lvl1pPr>
    </p:titleStyle>
    <p:bodyStyle>
      <a:lvl1pPr marL="182880" indent="-182880" algn="l" defTabSz="914400" rtl="0" eaLnBrk="1" latinLnBrk="0" hangingPunct="1">
        <a:lnSpc>
          <a:spcPct val="100000"/>
        </a:lnSpc>
        <a:spcBef>
          <a:spcPts val="0"/>
        </a:spcBef>
        <a:spcAft>
          <a:spcPts val="800"/>
        </a:spcAft>
        <a:buClr>
          <a:schemeClr val="tx1"/>
        </a:buClr>
        <a:buFont typeface="Arial" panose="020B0604020202020204" pitchFamily="34" charset="0"/>
        <a:buChar char="•"/>
        <a:defRPr sz="1600" kern="400" baseline="0">
          <a:solidFill>
            <a:schemeClr val="tx1"/>
          </a:solidFill>
          <a:latin typeface="+mn-lt"/>
          <a:ea typeface="+mn-ea"/>
          <a:cs typeface="Arial" panose="020B0604020202020204" pitchFamily="34" charset="0"/>
        </a:defRPr>
      </a:lvl1pPr>
      <a:lvl2pPr marL="365760" indent="-182880" algn="l" defTabSz="914400" rtl="0" eaLnBrk="1" latinLnBrk="0" hangingPunct="1">
        <a:lnSpc>
          <a:spcPct val="100000"/>
        </a:lnSpc>
        <a:spcBef>
          <a:spcPts val="0"/>
        </a:spcBef>
        <a:spcAft>
          <a:spcPts val="800"/>
        </a:spcAft>
        <a:buClr>
          <a:schemeClr val="tx1"/>
        </a:buClr>
        <a:buFont typeface="Calibri" panose="020F0502020204030204" pitchFamily="34" charset="0"/>
        <a:buChar char="‒"/>
        <a:defRPr sz="1600" kern="400" baseline="0">
          <a:solidFill>
            <a:schemeClr val="tx1"/>
          </a:solidFill>
          <a:latin typeface="+mn-lt"/>
          <a:ea typeface="+mn-ea"/>
          <a:cs typeface="Arial" panose="020B0604020202020204" pitchFamily="34" charset="0"/>
        </a:defRPr>
      </a:lvl2pPr>
      <a:lvl3pPr marL="685800" indent="-173736" algn="l" defTabSz="914400" rtl="0" eaLnBrk="1" latinLnBrk="0" hangingPunct="1">
        <a:lnSpc>
          <a:spcPct val="100000"/>
        </a:lnSpc>
        <a:spcBef>
          <a:spcPts val="0"/>
        </a:spcBef>
        <a:spcAft>
          <a:spcPts val="800"/>
        </a:spcAft>
        <a:buClr>
          <a:schemeClr val="tx1"/>
        </a:buClr>
        <a:buFont typeface="Calibri" panose="020F0502020204030204" pitchFamily="34" charset="0"/>
        <a:buChar char="▫"/>
        <a:defRPr sz="1600" kern="400" baseline="0">
          <a:solidFill>
            <a:schemeClr val="tx1"/>
          </a:solidFill>
          <a:latin typeface="+mn-lt"/>
          <a:ea typeface="+mn-ea"/>
          <a:cs typeface="Arial" panose="020B0604020202020204" pitchFamily="34" charset="0"/>
        </a:defRPr>
      </a:lvl3pPr>
      <a:lvl4pPr marL="859536" indent="-173736" algn="l" defTabSz="914400" rtl="0" eaLnBrk="1" latinLnBrk="0" hangingPunct="1">
        <a:lnSpc>
          <a:spcPct val="100000"/>
        </a:lnSpc>
        <a:spcBef>
          <a:spcPts val="0"/>
        </a:spcBef>
        <a:spcAft>
          <a:spcPts val="800"/>
        </a:spcAft>
        <a:buClr>
          <a:schemeClr val="tx1"/>
        </a:buClr>
        <a:buFont typeface="Calibri" panose="020F0502020204030204" pitchFamily="34" charset="0"/>
        <a:buChar char="◦"/>
        <a:defRPr sz="1600" kern="400" baseline="0">
          <a:solidFill>
            <a:schemeClr val="tx1"/>
          </a:solidFill>
          <a:latin typeface="+mn-lt"/>
          <a:ea typeface="+mn-ea"/>
          <a:cs typeface="Arial" panose="020B0604020202020204" pitchFamily="34" charset="0"/>
        </a:defRPr>
      </a:lvl4pPr>
      <a:lvl5pPr marL="1033272" indent="-173736" algn="l" defTabSz="914400" rtl="0" eaLnBrk="1" latinLnBrk="0" hangingPunct="1">
        <a:lnSpc>
          <a:spcPct val="100000"/>
        </a:lnSpc>
        <a:spcBef>
          <a:spcPts val="0"/>
        </a:spcBef>
        <a:spcAft>
          <a:spcPts val="800"/>
        </a:spcAft>
        <a:buClr>
          <a:schemeClr val="tx1"/>
        </a:buClr>
        <a:buFont typeface="Calibri" panose="020F0502020204030204" pitchFamily="34" charset="0"/>
        <a:buChar char="»"/>
        <a:defRPr sz="1600" kern="400" baseline="0">
          <a:solidFill>
            <a:schemeClr val="tx1"/>
          </a:solidFill>
          <a:latin typeface="+mn-lt"/>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71641" y="484632"/>
            <a:ext cx="11036808" cy="521208"/>
          </a:xfrm>
          <a:prstGeom prst="rect">
            <a:avLst/>
          </a:prstGeom>
        </p:spPr>
        <p:txBody>
          <a:bodyPr vert="horz" lIns="0" tIns="0" rIns="0" bIns="0" rtlCol="0" anchor="t" anchorCtr="0">
            <a:noAutofit/>
          </a:bodyPr>
          <a:lstStyle/>
          <a:p>
            <a:r>
              <a:rPr lang="en-US" dirty="0"/>
              <a:t>Click to enter title</a:t>
            </a:r>
          </a:p>
        </p:txBody>
      </p:sp>
      <p:sp>
        <p:nvSpPr>
          <p:cNvPr id="3" name="Text Placeholder 2"/>
          <p:cNvSpPr>
            <a:spLocks noGrp="1"/>
          </p:cNvSpPr>
          <p:nvPr>
            <p:ph type="body" idx="1"/>
          </p:nvPr>
        </p:nvSpPr>
        <p:spPr>
          <a:xfrm>
            <a:off x="571641" y="2000250"/>
            <a:ext cx="11036808" cy="4206240"/>
          </a:xfrm>
          <a:prstGeom prst="rect">
            <a:avLst/>
          </a:prstGeom>
        </p:spPr>
        <p:txBody>
          <a:bodyPr vert="horz" lIns="0" tIns="0" rIns="0" bIns="0" rtlCol="0">
            <a:noAutofit/>
          </a:bodyPr>
          <a:lstStyle/>
          <a:p>
            <a:pPr lvl="0"/>
            <a:r>
              <a:rPr lang="en-US" dirty="0"/>
              <a:t>Click to enter text</a:t>
            </a:r>
          </a:p>
          <a:p>
            <a:pPr lvl="1"/>
            <a:r>
              <a:rPr lang="en-US" dirty="0"/>
              <a:t>Second level</a:t>
            </a:r>
          </a:p>
          <a:p>
            <a:pPr lvl="2"/>
            <a:r>
              <a:rPr lang="en-US" dirty="0"/>
              <a:t>Third level</a:t>
            </a:r>
          </a:p>
        </p:txBody>
      </p:sp>
      <p:sp>
        <p:nvSpPr>
          <p:cNvPr id="8" name="TextBox 7">
            <a:extLst>
              <a:ext uri="{FF2B5EF4-FFF2-40B4-BE49-F238E27FC236}">
                <a16:creationId xmlns:a16="http://schemas.microsoft.com/office/drawing/2014/main" id="{4F773560-165D-204A-BE05-D12225734D9C}"/>
              </a:ext>
            </a:extLst>
          </p:cNvPr>
          <p:cNvSpPr txBox="1"/>
          <p:nvPr userDrawn="1"/>
        </p:nvSpPr>
        <p:spPr>
          <a:xfrm>
            <a:off x="11343761" y="6458531"/>
            <a:ext cx="301752" cy="107722"/>
          </a:xfrm>
          <a:prstGeom prst="rect">
            <a:avLst/>
          </a:prstGeom>
          <a:noFill/>
        </p:spPr>
        <p:txBody>
          <a:bodyPr wrap="square" lIns="0" tIns="0" rIns="0" bIns="0" rtlCol="0" anchor="b" anchorCtr="0">
            <a:spAutoFit/>
          </a:bodyPr>
          <a:lstStyle/>
          <a:p>
            <a:pPr algn="r"/>
            <a:fld id="{6A80CFBF-9CAB-4605-9923-D5636131B333}" type="slidenum">
              <a:rPr lang="en-US" sz="700" kern="400" baseline="0" smtClean="0">
                <a:solidFill>
                  <a:schemeClr val="tx1"/>
                </a:solidFill>
                <a:latin typeface="+mn-lt"/>
                <a:cs typeface="Arial" panose="020B0604020202020204" pitchFamily="34" charset="0"/>
              </a:rPr>
              <a:pPr algn="r"/>
              <a:t>‹#›</a:t>
            </a:fld>
            <a:endParaRPr lang="en-US" sz="700" kern="400" baseline="0" dirty="0">
              <a:solidFill>
                <a:schemeClr val="tx1"/>
              </a:solidFill>
              <a:latin typeface="+mn-lt"/>
              <a:cs typeface="Arial" panose="020B0604020202020204" pitchFamily="34" charset="0"/>
            </a:endParaRPr>
          </a:p>
        </p:txBody>
      </p:sp>
      <p:sp>
        <p:nvSpPr>
          <p:cNvPr id="10" name="TextBox 9">
            <a:extLst>
              <a:ext uri="{FF2B5EF4-FFF2-40B4-BE49-F238E27FC236}">
                <a16:creationId xmlns:a16="http://schemas.microsoft.com/office/drawing/2014/main" id="{1DFAA617-286B-2E4C-9C24-815CD36478A8}"/>
              </a:ext>
            </a:extLst>
          </p:cNvPr>
          <p:cNvSpPr txBox="1"/>
          <p:nvPr userDrawn="1"/>
        </p:nvSpPr>
        <p:spPr>
          <a:xfrm>
            <a:off x="2042160" y="6458531"/>
            <a:ext cx="6949440" cy="107722"/>
          </a:xfrm>
          <a:prstGeom prst="rect">
            <a:avLst/>
          </a:prstGeom>
          <a:noFill/>
        </p:spPr>
        <p:txBody>
          <a:bodyPr wrap="square" lIns="0" tIns="0" rIns="0" bIns="0" rtlCol="0" anchor="b" anchorCtr="0">
            <a:spAutoFit/>
          </a:bodyPr>
          <a:lstStyle/>
          <a:p>
            <a:pPr algn="ctr"/>
            <a:r>
              <a:rPr lang="en-US" sz="700" b="1" kern="400" dirty="0">
                <a:solidFill>
                  <a:schemeClr val="tx1"/>
                </a:solidFill>
                <a:cs typeface="Arial" panose="020B0604020202020204" pitchFamily="34" charset="0"/>
              </a:rPr>
              <a:t>For internal use only. Not for use with the public.</a:t>
            </a:r>
          </a:p>
        </p:txBody>
      </p:sp>
      <p:sp>
        <p:nvSpPr>
          <p:cNvPr id="11" name="TextBox 10">
            <a:extLst>
              <a:ext uri="{FF2B5EF4-FFF2-40B4-BE49-F238E27FC236}">
                <a16:creationId xmlns:a16="http://schemas.microsoft.com/office/drawing/2014/main" id="{2A67045F-3C1D-734C-958E-8FB60DE1EB9C}"/>
              </a:ext>
            </a:extLst>
          </p:cNvPr>
          <p:cNvSpPr txBox="1"/>
          <p:nvPr userDrawn="1"/>
        </p:nvSpPr>
        <p:spPr>
          <a:xfrm>
            <a:off x="546487" y="6458531"/>
            <a:ext cx="1708404" cy="107722"/>
          </a:xfrm>
          <a:prstGeom prst="rect">
            <a:avLst/>
          </a:prstGeom>
          <a:noFill/>
        </p:spPr>
        <p:txBody>
          <a:bodyPr wrap="square" lIns="0" tIns="0" rIns="0" bIns="0" rtlCol="0" anchor="b" anchorCtr="0">
            <a:spAutoFit/>
          </a:bodyPr>
          <a:lstStyle/>
          <a:p>
            <a:pPr algn="l"/>
            <a:r>
              <a:rPr lang="en-US" sz="700" kern="400" dirty="0">
                <a:solidFill>
                  <a:schemeClr val="tx1"/>
                </a:solidFill>
                <a:cs typeface="Arial" panose="020B0604020202020204" pitchFamily="34" charset="0"/>
              </a:rPr>
              <a:t> LCN-3681873-072121</a:t>
            </a:r>
          </a:p>
        </p:txBody>
      </p:sp>
      <p:sp>
        <p:nvSpPr>
          <p:cNvPr id="15" name="TextBox 14">
            <a:extLst>
              <a:ext uri="{FF2B5EF4-FFF2-40B4-BE49-F238E27FC236}">
                <a16:creationId xmlns:a16="http://schemas.microsoft.com/office/drawing/2014/main" id="{0CAD5C17-4F78-0242-AA6C-DA6697E208F9}"/>
              </a:ext>
            </a:extLst>
          </p:cNvPr>
          <p:cNvSpPr txBox="1"/>
          <p:nvPr userDrawn="1"/>
        </p:nvSpPr>
        <p:spPr>
          <a:xfrm>
            <a:off x="8991600" y="6458531"/>
            <a:ext cx="2243099" cy="107722"/>
          </a:xfrm>
          <a:prstGeom prst="rect">
            <a:avLst/>
          </a:prstGeom>
          <a:noFill/>
        </p:spPr>
        <p:txBody>
          <a:bodyPr wrap="square" lIns="0" tIns="0" rIns="0" bIns="0" rtlCol="0" anchor="b" anchorCtr="0">
            <a:spAutoFit/>
          </a:bodyPr>
          <a:lstStyle/>
          <a:p>
            <a:pPr algn="r"/>
            <a:r>
              <a:rPr lang="en-US" sz="700" kern="400" dirty="0">
                <a:solidFill>
                  <a:schemeClr val="tx1"/>
                </a:solidFill>
                <a:cs typeface="Arial" panose="020B0604020202020204" pitchFamily="34" charset="0"/>
              </a:rPr>
              <a:t>©2021 Lincoln National Corporation</a:t>
            </a:r>
          </a:p>
        </p:txBody>
      </p:sp>
    </p:spTree>
    <p:extLst>
      <p:ext uri="{BB962C8B-B14F-4D97-AF65-F5344CB8AC3E}">
        <p14:creationId xmlns:p14="http://schemas.microsoft.com/office/powerpoint/2010/main" val="2002911490"/>
      </p:ext>
    </p:extLst>
  </p:cSld>
  <p:clrMap bg1="lt1" tx1="dk1" bg2="lt2" tx2="dk2" accent1="accent1" accent2="accent2" accent3="accent3" accent4="accent4" accent5="accent5" accent6="accent6" hlink="hlink" folHlink="folHlink"/>
  <p:sldLayoutIdLst>
    <p:sldLayoutId id="2147483864" r:id="rId1"/>
  </p:sldLayoutIdLst>
  <p:txStyles>
    <p:titleStyle>
      <a:lvl1pPr algn="l" defTabSz="914400" rtl="0" eaLnBrk="1" latinLnBrk="0" hangingPunct="1">
        <a:lnSpc>
          <a:spcPct val="100000"/>
        </a:lnSpc>
        <a:spcBef>
          <a:spcPct val="0"/>
        </a:spcBef>
        <a:buNone/>
        <a:defRPr sz="3400" kern="1200" baseline="0">
          <a:solidFill>
            <a:schemeClr val="tx1"/>
          </a:solidFill>
          <a:latin typeface="Georgia" panose="02040502050405020303" pitchFamily="18" charset="0"/>
          <a:ea typeface="+mj-ea"/>
          <a:cs typeface="+mj-cs"/>
        </a:defRPr>
      </a:lvl1pPr>
    </p:titleStyle>
    <p:bodyStyle>
      <a:lvl1pPr marL="182880" indent="-182880" algn="l" defTabSz="914400" rtl="0" eaLnBrk="1" latinLnBrk="0" hangingPunct="1">
        <a:lnSpc>
          <a:spcPct val="100000"/>
        </a:lnSpc>
        <a:spcBef>
          <a:spcPts val="0"/>
        </a:spcBef>
        <a:spcAft>
          <a:spcPts val="800"/>
        </a:spcAft>
        <a:buClr>
          <a:schemeClr val="accent1"/>
        </a:buClr>
        <a:buFont typeface="Wingdings" pitchFamily="2" charset="2"/>
        <a:buChar char="§"/>
        <a:defRPr sz="1600" kern="400" baseline="0">
          <a:solidFill>
            <a:schemeClr val="tx1"/>
          </a:solidFill>
          <a:latin typeface="+mn-lt"/>
          <a:ea typeface="+mn-ea"/>
          <a:cs typeface="Arial" panose="020B0604020202020204" pitchFamily="34" charset="0"/>
        </a:defRPr>
      </a:lvl1pPr>
      <a:lvl2pPr marL="365760" indent="-182880" algn="l" defTabSz="914400" rtl="0" eaLnBrk="1" latinLnBrk="0" hangingPunct="1">
        <a:lnSpc>
          <a:spcPct val="100000"/>
        </a:lnSpc>
        <a:spcBef>
          <a:spcPts val="0"/>
        </a:spcBef>
        <a:spcAft>
          <a:spcPts val="800"/>
        </a:spcAft>
        <a:buClr>
          <a:schemeClr val="accent6"/>
        </a:buClr>
        <a:buFont typeface="Calibri" panose="020F0502020204030204" pitchFamily="34" charset="0"/>
        <a:buChar char="‒"/>
        <a:defRPr sz="1600" kern="400" baseline="0">
          <a:solidFill>
            <a:schemeClr val="tx1"/>
          </a:solidFill>
          <a:latin typeface="+mn-lt"/>
          <a:ea typeface="+mn-ea"/>
          <a:cs typeface="Arial" panose="020B0604020202020204" pitchFamily="34" charset="0"/>
        </a:defRPr>
      </a:lvl2pPr>
      <a:lvl3pPr marL="685800" indent="-173736" algn="l" defTabSz="914400" rtl="0" eaLnBrk="1" latinLnBrk="0" hangingPunct="1">
        <a:lnSpc>
          <a:spcPct val="100000"/>
        </a:lnSpc>
        <a:spcBef>
          <a:spcPts val="0"/>
        </a:spcBef>
        <a:spcAft>
          <a:spcPts val="800"/>
        </a:spcAft>
        <a:buClr>
          <a:schemeClr val="accent6"/>
        </a:buClr>
        <a:buFont typeface="Calibri" panose="020F0502020204030204" pitchFamily="34" charset="0"/>
        <a:buChar char="▫"/>
        <a:defRPr sz="1600" kern="400" baseline="0">
          <a:solidFill>
            <a:schemeClr val="tx1"/>
          </a:solidFill>
          <a:latin typeface="+mn-lt"/>
          <a:ea typeface="+mn-ea"/>
          <a:cs typeface="Arial" panose="020B0604020202020204" pitchFamily="34" charset="0"/>
        </a:defRPr>
      </a:lvl3pPr>
      <a:lvl4pPr marL="859536" indent="-173736" algn="l" defTabSz="914400" rtl="0" eaLnBrk="1" latinLnBrk="0" hangingPunct="1">
        <a:lnSpc>
          <a:spcPct val="100000"/>
        </a:lnSpc>
        <a:spcBef>
          <a:spcPts val="0"/>
        </a:spcBef>
        <a:spcAft>
          <a:spcPts val="800"/>
        </a:spcAft>
        <a:buClr>
          <a:schemeClr val="tx1"/>
        </a:buClr>
        <a:buFont typeface="Calibri" panose="020F0502020204030204" pitchFamily="34" charset="0"/>
        <a:buChar char="◦"/>
        <a:defRPr sz="1600" kern="400" baseline="0">
          <a:solidFill>
            <a:schemeClr val="tx1"/>
          </a:solidFill>
          <a:latin typeface="+mn-lt"/>
          <a:ea typeface="+mn-ea"/>
          <a:cs typeface="Arial" panose="020B0604020202020204" pitchFamily="34" charset="0"/>
        </a:defRPr>
      </a:lvl4pPr>
      <a:lvl5pPr marL="1033272" indent="-173736" algn="l" defTabSz="914400" rtl="0" eaLnBrk="1" latinLnBrk="0" hangingPunct="1">
        <a:lnSpc>
          <a:spcPct val="100000"/>
        </a:lnSpc>
        <a:spcBef>
          <a:spcPts val="0"/>
        </a:spcBef>
        <a:spcAft>
          <a:spcPts val="800"/>
        </a:spcAft>
        <a:buClr>
          <a:schemeClr val="tx1"/>
        </a:buClr>
        <a:buFont typeface="Calibri" panose="020F0502020204030204" pitchFamily="34" charset="0"/>
        <a:buChar char="»"/>
        <a:defRPr sz="1600" kern="400" baseline="0">
          <a:solidFill>
            <a:schemeClr val="tx1"/>
          </a:solidFill>
          <a:latin typeface="+mn-lt"/>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71641" y="484632"/>
            <a:ext cx="11036808" cy="521208"/>
          </a:xfrm>
          <a:prstGeom prst="rect">
            <a:avLst/>
          </a:prstGeom>
        </p:spPr>
        <p:txBody>
          <a:bodyPr vert="horz" lIns="0" tIns="0" rIns="0" bIns="0" rtlCol="0" anchor="t" anchorCtr="0">
            <a:noAutofit/>
          </a:bodyPr>
          <a:lstStyle/>
          <a:p>
            <a:r>
              <a:rPr lang="en-US" dirty="0"/>
              <a:t>Click to enter title</a:t>
            </a:r>
          </a:p>
        </p:txBody>
      </p:sp>
      <p:sp>
        <p:nvSpPr>
          <p:cNvPr id="3" name="Text Placeholder 2"/>
          <p:cNvSpPr>
            <a:spLocks noGrp="1"/>
          </p:cNvSpPr>
          <p:nvPr>
            <p:ph type="body" idx="1"/>
          </p:nvPr>
        </p:nvSpPr>
        <p:spPr>
          <a:xfrm>
            <a:off x="571641" y="2000250"/>
            <a:ext cx="11036808" cy="4206240"/>
          </a:xfrm>
          <a:prstGeom prst="rect">
            <a:avLst/>
          </a:prstGeom>
        </p:spPr>
        <p:txBody>
          <a:bodyPr vert="horz" lIns="0" tIns="0" rIns="0" bIns="0" rtlCol="0">
            <a:noAutofit/>
          </a:bodyPr>
          <a:lstStyle/>
          <a:p>
            <a:pPr lvl="0"/>
            <a:r>
              <a:rPr lang="en-US" dirty="0"/>
              <a:t>Click to enter text</a:t>
            </a:r>
          </a:p>
          <a:p>
            <a:pPr lvl="1"/>
            <a:r>
              <a:rPr lang="en-US" dirty="0"/>
              <a:t>Second level</a:t>
            </a:r>
          </a:p>
          <a:p>
            <a:pPr lvl="2"/>
            <a:r>
              <a:rPr lang="en-US" dirty="0"/>
              <a:t>Third level</a:t>
            </a:r>
          </a:p>
        </p:txBody>
      </p:sp>
      <p:sp>
        <p:nvSpPr>
          <p:cNvPr id="8" name="TextBox 7">
            <a:extLst>
              <a:ext uri="{FF2B5EF4-FFF2-40B4-BE49-F238E27FC236}">
                <a16:creationId xmlns:a16="http://schemas.microsoft.com/office/drawing/2014/main" id="{C48EED52-CCE8-A746-B508-154E93066389}"/>
              </a:ext>
            </a:extLst>
          </p:cNvPr>
          <p:cNvSpPr txBox="1"/>
          <p:nvPr userDrawn="1"/>
        </p:nvSpPr>
        <p:spPr>
          <a:xfrm>
            <a:off x="11343761" y="6458531"/>
            <a:ext cx="301752" cy="107722"/>
          </a:xfrm>
          <a:prstGeom prst="rect">
            <a:avLst/>
          </a:prstGeom>
          <a:noFill/>
        </p:spPr>
        <p:txBody>
          <a:bodyPr wrap="square" lIns="0" tIns="0" rIns="0" bIns="0" rtlCol="0" anchor="b" anchorCtr="0">
            <a:spAutoFit/>
          </a:bodyPr>
          <a:lstStyle/>
          <a:p>
            <a:pPr algn="r"/>
            <a:fld id="{6A80CFBF-9CAB-4605-9923-D5636131B333}" type="slidenum">
              <a:rPr lang="en-US" sz="700" kern="400" baseline="0" smtClean="0">
                <a:solidFill>
                  <a:schemeClr val="tx1"/>
                </a:solidFill>
                <a:latin typeface="+mn-lt"/>
                <a:cs typeface="Arial" panose="020B0604020202020204" pitchFamily="34" charset="0"/>
              </a:rPr>
              <a:pPr algn="r"/>
              <a:t>‹#›</a:t>
            </a:fld>
            <a:endParaRPr lang="en-US" sz="700" kern="400" baseline="0" dirty="0">
              <a:solidFill>
                <a:schemeClr val="tx1"/>
              </a:solidFill>
              <a:latin typeface="+mn-lt"/>
              <a:cs typeface="Arial" panose="020B0604020202020204" pitchFamily="34" charset="0"/>
            </a:endParaRPr>
          </a:p>
        </p:txBody>
      </p:sp>
      <p:sp>
        <p:nvSpPr>
          <p:cNvPr id="9" name="TextBox 8">
            <a:extLst>
              <a:ext uri="{FF2B5EF4-FFF2-40B4-BE49-F238E27FC236}">
                <a16:creationId xmlns:a16="http://schemas.microsoft.com/office/drawing/2014/main" id="{F056CC45-1FA4-4F42-9E37-50A89B2F240B}"/>
              </a:ext>
            </a:extLst>
          </p:cNvPr>
          <p:cNvSpPr txBox="1"/>
          <p:nvPr userDrawn="1"/>
        </p:nvSpPr>
        <p:spPr>
          <a:xfrm>
            <a:off x="2042160" y="6458531"/>
            <a:ext cx="6949440" cy="107722"/>
          </a:xfrm>
          <a:prstGeom prst="rect">
            <a:avLst/>
          </a:prstGeom>
          <a:noFill/>
        </p:spPr>
        <p:txBody>
          <a:bodyPr wrap="square" lIns="0" tIns="0" rIns="0" bIns="0" rtlCol="0" anchor="b" anchorCtr="0">
            <a:spAutoFit/>
          </a:bodyPr>
          <a:lstStyle/>
          <a:p>
            <a:pPr algn="ctr"/>
            <a:r>
              <a:rPr lang="en-US" sz="700" b="1" kern="400" dirty="0">
                <a:solidFill>
                  <a:schemeClr val="tx1"/>
                </a:solidFill>
                <a:cs typeface="Arial" panose="020B0604020202020204" pitchFamily="34" charset="0"/>
              </a:rPr>
              <a:t>For internal use only. Not for use with the public.</a:t>
            </a:r>
          </a:p>
        </p:txBody>
      </p:sp>
      <p:sp>
        <p:nvSpPr>
          <p:cNvPr id="12" name="TextBox 11">
            <a:extLst>
              <a:ext uri="{FF2B5EF4-FFF2-40B4-BE49-F238E27FC236}">
                <a16:creationId xmlns:a16="http://schemas.microsoft.com/office/drawing/2014/main" id="{8861DF14-AC85-2447-9557-7F58612F17C0}"/>
              </a:ext>
            </a:extLst>
          </p:cNvPr>
          <p:cNvSpPr txBox="1"/>
          <p:nvPr userDrawn="1"/>
        </p:nvSpPr>
        <p:spPr>
          <a:xfrm>
            <a:off x="546487" y="6458531"/>
            <a:ext cx="1708404" cy="107722"/>
          </a:xfrm>
          <a:prstGeom prst="rect">
            <a:avLst/>
          </a:prstGeom>
          <a:noFill/>
        </p:spPr>
        <p:txBody>
          <a:bodyPr wrap="square" lIns="0" tIns="0" rIns="0" bIns="0" rtlCol="0" anchor="b" anchorCtr="0">
            <a:spAutoFit/>
          </a:bodyPr>
          <a:lstStyle/>
          <a:p>
            <a:pPr algn="l"/>
            <a:r>
              <a:rPr lang="en-US" sz="700" kern="400" dirty="0">
                <a:solidFill>
                  <a:schemeClr val="tx1"/>
                </a:solidFill>
                <a:cs typeface="Arial" panose="020B0604020202020204" pitchFamily="34" charset="0"/>
              </a:rPr>
              <a:t> LCN-3681873-072121</a:t>
            </a:r>
          </a:p>
        </p:txBody>
      </p:sp>
      <p:sp>
        <p:nvSpPr>
          <p:cNvPr id="15" name="TextBox 14">
            <a:extLst>
              <a:ext uri="{FF2B5EF4-FFF2-40B4-BE49-F238E27FC236}">
                <a16:creationId xmlns:a16="http://schemas.microsoft.com/office/drawing/2014/main" id="{54BBCFD2-3B7D-5D44-A5E7-4AA83BBBAA03}"/>
              </a:ext>
            </a:extLst>
          </p:cNvPr>
          <p:cNvSpPr txBox="1"/>
          <p:nvPr userDrawn="1"/>
        </p:nvSpPr>
        <p:spPr>
          <a:xfrm>
            <a:off x="8991600" y="6458531"/>
            <a:ext cx="2243099" cy="107722"/>
          </a:xfrm>
          <a:prstGeom prst="rect">
            <a:avLst/>
          </a:prstGeom>
          <a:noFill/>
        </p:spPr>
        <p:txBody>
          <a:bodyPr wrap="square" lIns="0" tIns="0" rIns="0" bIns="0" rtlCol="0" anchor="b" anchorCtr="0">
            <a:spAutoFit/>
          </a:bodyPr>
          <a:lstStyle/>
          <a:p>
            <a:pPr algn="r"/>
            <a:r>
              <a:rPr lang="en-US" sz="700" kern="400" dirty="0">
                <a:solidFill>
                  <a:schemeClr val="tx1"/>
                </a:solidFill>
                <a:cs typeface="Arial" panose="020B0604020202020204" pitchFamily="34" charset="0"/>
              </a:rPr>
              <a:t>©2021 Lincoln National Corporation</a:t>
            </a:r>
          </a:p>
        </p:txBody>
      </p:sp>
    </p:spTree>
    <p:extLst>
      <p:ext uri="{BB962C8B-B14F-4D97-AF65-F5344CB8AC3E}">
        <p14:creationId xmlns:p14="http://schemas.microsoft.com/office/powerpoint/2010/main" val="334877497"/>
      </p:ext>
    </p:extLst>
  </p:cSld>
  <p:clrMap bg1="lt1" tx1="dk1" bg2="lt2" tx2="dk2" accent1="accent1" accent2="accent2" accent3="accent3" accent4="accent4" accent5="accent5" accent6="accent6" hlink="hlink" folHlink="folHlink"/>
  <p:sldLayoutIdLst>
    <p:sldLayoutId id="2147483916" r:id="rId1"/>
    <p:sldLayoutId id="2147483917" r:id="rId2"/>
  </p:sldLayoutIdLst>
  <p:txStyles>
    <p:titleStyle>
      <a:lvl1pPr algn="l" defTabSz="914400" rtl="0" eaLnBrk="1" latinLnBrk="0" hangingPunct="1">
        <a:lnSpc>
          <a:spcPct val="100000"/>
        </a:lnSpc>
        <a:spcBef>
          <a:spcPct val="0"/>
        </a:spcBef>
        <a:buNone/>
        <a:defRPr sz="3400" kern="1200" baseline="0">
          <a:solidFill>
            <a:schemeClr val="tx1"/>
          </a:solidFill>
          <a:latin typeface="Georgia" panose="02040502050405020303" pitchFamily="18" charset="0"/>
          <a:ea typeface="+mj-ea"/>
          <a:cs typeface="+mj-cs"/>
        </a:defRPr>
      </a:lvl1pPr>
    </p:titleStyle>
    <p:bodyStyle>
      <a:lvl1pPr marL="182880" indent="-182880" algn="l" defTabSz="914400" rtl="0" eaLnBrk="1" latinLnBrk="0" hangingPunct="1">
        <a:lnSpc>
          <a:spcPct val="100000"/>
        </a:lnSpc>
        <a:spcBef>
          <a:spcPts val="0"/>
        </a:spcBef>
        <a:spcAft>
          <a:spcPts val="800"/>
        </a:spcAft>
        <a:buClr>
          <a:schemeClr val="accent1"/>
        </a:buClr>
        <a:buFont typeface="Wingdings" pitchFamily="2" charset="2"/>
        <a:buChar char="§"/>
        <a:defRPr sz="1600" kern="400" baseline="0">
          <a:solidFill>
            <a:schemeClr val="tx1"/>
          </a:solidFill>
          <a:latin typeface="+mn-lt"/>
          <a:ea typeface="+mn-ea"/>
          <a:cs typeface="Arial" panose="020B0604020202020204" pitchFamily="34" charset="0"/>
        </a:defRPr>
      </a:lvl1pPr>
      <a:lvl2pPr marL="365760" indent="-182880" algn="l" defTabSz="914400" rtl="0" eaLnBrk="1" latinLnBrk="0" hangingPunct="1">
        <a:lnSpc>
          <a:spcPct val="100000"/>
        </a:lnSpc>
        <a:spcBef>
          <a:spcPts val="0"/>
        </a:spcBef>
        <a:spcAft>
          <a:spcPts val="800"/>
        </a:spcAft>
        <a:buClr>
          <a:schemeClr val="accent6"/>
        </a:buClr>
        <a:buFont typeface="Calibri" panose="020F0502020204030204" pitchFamily="34" charset="0"/>
        <a:buChar char="‒"/>
        <a:defRPr sz="1600" kern="400" baseline="0">
          <a:solidFill>
            <a:schemeClr val="tx1"/>
          </a:solidFill>
          <a:latin typeface="+mn-lt"/>
          <a:ea typeface="+mn-ea"/>
          <a:cs typeface="Arial" panose="020B0604020202020204" pitchFamily="34" charset="0"/>
        </a:defRPr>
      </a:lvl2pPr>
      <a:lvl3pPr marL="685800" indent="-173736" algn="l" defTabSz="914400" rtl="0" eaLnBrk="1" latinLnBrk="0" hangingPunct="1">
        <a:lnSpc>
          <a:spcPct val="100000"/>
        </a:lnSpc>
        <a:spcBef>
          <a:spcPts val="0"/>
        </a:spcBef>
        <a:spcAft>
          <a:spcPts val="800"/>
        </a:spcAft>
        <a:buClr>
          <a:schemeClr val="accent6"/>
        </a:buClr>
        <a:buFont typeface="Calibri" panose="020F0502020204030204" pitchFamily="34" charset="0"/>
        <a:buChar char="▫"/>
        <a:defRPr sz="1600" kern="400" baseline="0">
          <a:solidFill>
            <a:schemeClr val="tx1"/>
          </a:solidFill>
          <a:latin typeface="+mn-lt"/>
          <a:ea typeface="+mn-ea"/>
          <a:cs typeface="Arial" panose="020B0604020202020204" pitchFamily="34" charset="0"/>
        </a:defRPr>
      </a:lvl3pPr>
      <a:lvl4pPr marL="859536" indent="-173736" algn="l" defTabSz="914400" rtl="0" eaLnBrk="1" latinLnBrk="0" hangingPunct="1">
        <a:lnSpc>
          <a:spcPct val="100000"/>
        </a:lnSpc>
        <a:spcBef>
          <a:spcPts val="0"/>
        </a:spcBef>
        <a:spcAft>
          <a:spcPts val="800"/>
        </a:spcAft>
        <a:buClr>
          <a:schemeClr val="tx1"/>
        </a:buClr>
        <a:buFont typeface="Calibri" panose="020F0502020204030204" pitchFamily="34" charset="0"/>
        <a:buChar char="◦"/>
        <a:defRPr sz="1600" kern="400" baseline="0">
          <a:solidFill>
            <a:schemeClr val="tx1"/>
          </a:solidFill>
          <a:latin typeface="+mn-lt"/>
          <a:ea typeface="+mn-ea"/>
          <a:cs typeface="Arial" panose="020B0604020202020204" pitchFamily="34" charset="0"/>
        </a:defRPr>
      </a:lvl4pPr>
      <a:lvl5pPr marL="1033272" indent="-173736" algn="l" defTabSz="914400" rtl="0" eaLnBrk="1" latinLnBrk="0" hangingPunct="1">
        <a:lnSpc>
          <a:spcPct val="100000"/>
        </a:lnSpc>
        <a:spcBef>
          <a:spcPts val="0"/>
        </a:spcBef>
        <a:spcAft>
          <a:spcPts val="800"/>
        </a:spcAft>
        <a:buClr>
          <a:schemeClr val="tx1"/>
        </a:buClr>
        <a:buFont typeface="Calibri" panose="020F0502020204030204" pitchFamily="34" charset="0"/>
        <a:buChar char="»"/>
        <a:defRPr sz="1600" kern="400" baseline="0">
          <a:solidFill>
            <a:schemeClr val="tx1"/>
          </a:solidFill>
          <a:latin typeface="+mn-lt"/>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71641" y="484632"/>
            <a:ext cx="11036808" cy="521208"/>
          </a:xfrm>
          <a:prstGeom prst="rect">
            <a:avLst/>
          </a:prstGeom>
        </p:spPr>
        <p:txBody>
          <a:bodyPr vert="horz" lIns="0" tIns="0" rIns="0" bIns="0" rtlCol="0" anchor="t" anchorCtr="0">
            <a:noAutofit/>
          </a:bodyPr>
          <a:lstStyle/>
          <a:p>
            <a:r>
              <a:rPr lang="en-US" dirty="0"/>
              <a:t>Click to enter title</a:t>
            </a:r>
          </a:p>
        </p:txBody>
      </p:sp>
      <p:sp>
        <p:nvSpPr>
          <p:cNvPr id="3" name="Text Placeholder 2"/>
          <p:cNvSpPr>
            <a:spLocks noGrp="1"/>
          </p:cNvSpPr>
          <p:nvPr>
            <p:ph type="body" idx="1"/>
          </p:nvPr>
        </p:nvSpPr>
        <p:spPr>
          <a:xfrm>
            <a:off x="571641" y="2000250"/>
            <a:ext cx="11036808" cy="4206240"/>
          </a:xfrm>
          <a:prstGeom prst="rect">
            <a:avLst/>
          </a:prstGeom>
        </p:spPr>
        <p:txBody>
          <a:bodyPr vert="horz" lIns="0" tIns="0" rIns="0" bIns="0" rtlCol="0">
            <a:noAutofit/>
          </a:bodyPr>
          <a:lstStyle/>
          <a:p>
            <a:pPr lvl="0"/>
            <a:r>
              <a:rPr lang="en-US" dirty="0"/>
              <a:t>Click to enter text</a:t>
            </a:r>
          </a:p>
          <a:p>
            <a:pPr lvl="1"/>
            <a:r>
              <a:rPr lang="en-US" dirty="0"/>
              <a:t>Second level</a:t>
            </a:r>
          </a:p>
          <a:p>
            <a:pPr lvl="2"/>
            <a:r>
              <a:rPr lang="en-US" dirty="0"/>
              <a:t>Third level</a:t>
            </a:r>
          </a:p>
        </p:txBody>
      </p:sp>
      <p:sp>
        <p:nvSpPr>
          <p:cNvPr id="8" name="TextBox 7">
            <a:extLst>
              <a:ext uri="{FF2B5EF4-FFF2-40B4-BE49-F238E27FC236}">
                <a16:creationId xmlns:a16="http://schemas.microsoft.com/office/drawing/2014/main" id="{BC615174-9A89-A641-81E9-E2894120999A}"/>
              </a:ext>
            </a:extLst>
          </p:cNvPr>
          <p:cNvSpPr txBox="1"/>
          <p:nvPr userDrawn="1"/>
        </p:nvSpPr>
        <p:spPr>
          <a:xfrm>
            <a:off x="11343761" y="6458531"/>
            <a:ext cx="301752" cy="107722"/>
          </a:xfrm>
          <a:prstGeom prst="rect">
            <a:avLst/>
          </a:prstGeom>
          <a:noFill/>
        </p:spPr>
        <p:txBody>
          <a:bodyPr wrap="square" lIns="0" tIns="0" rIns="0" bIns="0" rtlCol="0" anchor="b" anchorCtr="0">
            <a:spAutoFit/>
          </a:bodyPr>
          <a:lstStyle/>
          <a:p>
            <a:pPr algn="r"/>
            <a:fld id="{6A80CFBF-9CAB-4605-9923-D5636131B333}" type="slidenum">
              <a:rPr lang="en-US" sz="700" kern="400" baseline="0" smtClean="0">
                <a:solidFill>
                  <a:schemeClr val="tx1"/>
                </a:solidFill>
                <a:latin typeface="+mn-lt"/>
                <a:cs typeface="Arial" panose="020B0604020202020204" pitchFamily="34" charset="0"/>
              </a:rPr>
              <a:pPr algn="r"/>
              <a:t>‹#›</a:t>
            </a:fld>
            <a:endParaRPr lang="en-US" sz="700" kern="400" baseline="0" dirty="0">
              <a:solidFill>
                <a:schemeClr val="tx1"/>
              </a:solidFill>
              <a:latin typeface="+mn-lt"/>
              <a:cs typeface="Arial" panose="020B0604020202020204" pitchFamily="34" charset="0"/>
            </a:endParaRPr>
          </a:p>
        </p:txBody>
      </p:sp>
      <p:sp>
        <p:nvSpPr>
          <p:cNvPr id="9" name="TextBox 8">
            <a:extLst>
              <a:ext uri="{FF2B5EF4-FFF2-40B4-BE49-F238E27FC236}">
                <a16:creationId xmlns:a16="http://schemas.microsoft.com/office/drawing/2014/main" id="{AC0F9A48-CE1B-AF4A-82AE-7AB8B0D28AAF}"/>
              </a:ext>
            </a:extLst>
          </p:cNvPr>
          <p:cNvSpPr txBox="1"/>
          <p:nvPr userDrawn="1"/>
        </p:nvSpPr>
        <p:spPr>
          <a:xfrm>
            <a:off x="2042160" y="6458531"/>
            <a:ext cx="6949440" cy="107722"/>
          </a:xfrm>
          <a:prstGeom prst="rect">
            <a:avLst/>
          </a:prstGeom>
          <a:noFill/>
        </p:spPr>
        <p:txBody>
          <a:bodyPr wrap="square" lIns="0" tIns="0" rIns="0" bIns="0" rtlCol="0" anchor="b" anchorCtr="0">
            <a:spAutoFit/>
          </a:bodyPr>
          <a:lstStyle/>
          <a:p>
            <a:pPr algn="ctr"/>
            <a:r>
              <a:rPr lang="en-US" sz="700" b="1" kern="400" dirty="0">
                <a:solidFill>
                  <a:schemeClr val="tx1"/>
                </a:solidFill>
                <a:cs typeface="Arial" panose="020B0604020202020204" pitchFamily="34" charset="0"/>
              </a:rPr>
              <a:t>For internal use only. Not for use with the public.</a:t>
            </a:r>
          </a:p>
        </p:txBody>
      </p:sp>
      <p:sp>
        <p:nvSpPr>
          <p:cNvPr id="12" name="TextBox 11">
            <a:extLst>
              <a:ext uri="{FF2B5EF4-FFF2-40B4-BE49-F238E27FC236}">
                <a16:creationId xmlns:a16="http://schemas.microsoft.com/office/drawing/2014/main" id="{250DD2C2-D84B-0749-B8D7-8E600A22E31D}"/>
              </a:ext>
            </a:extLst>
          </p:cNvPr>
          <p:cNvSpPr txBox="1"/>
          <p:nvPr userDrawn="1"/>
        </p:nvSpPr>
        <p:spPr>
          <a:xfrm>
            <a:off x="546487" y="6458531"/>
            <a:ext cx="1708404" cy="107722"/>
          </a:xfrm>
          <a:prstGeom prst="rect">
            <a:avLst/>
          </a:prstGeom>
          <a:noFill/>
        </p:spPr>
        <p:txBody>
          <a:bodyPr wrap="square" lIns="0" tIns="0" rIns="0" bIns="0" rtlCol="0" anchor="b" anchorCtr="0">
            <a:spAutoFit/>
          </a:bodyPr>
          <a:lstStyle/>
          <a:p>
            <a:pPr algn="l"/>
            <a:r>
              <a:rPr lang="en-US" sz="700" kern="400" dirty="0">
                <a:solidFill>
                  <a:schemeClr val="tx1"/>
                </a:solidFill>
                <a:cs typeface="Arial" panose="020B0604020202020204" pitchFamily="34" charset="0"/>
              </a:rPr>
              <a:t> LCN-3681873-072121</a:t>
            </a:r>
          </a:p>
        </p:txBody>
      </p:sp>
      <p:sp>
        <p:nvSpPr>
          <p:cNvPr id="15" name="TextBox 14">
            <a:extLst>
              <a:ext uri="{FF2B5EF4-FFF2-40B4-BE49-F238E27FC236}">
                <a16:creationId xmlns:a16="http://schemas.microsoft.com/office/drawing/2014/main" id="{1EE88092-9214-B34D-A44E-8C69E24CAD0C}"/>
              </a:ext>
            </a:extLst>
          </p:cNvPr>
          <p:cNvSpPr txBox="1"/>
          <p:nvPr userDrawn="1"/>
        </p:nvSpPr>
        <p:spPr>
          <a:xfrm>
            <a:off x="8991600" y="6458531"/>
            <a:ext cx="2243099" cy="107722"/>
          </a:xfrm>
          <a:prstGeom prst="rect">
            <a:avLst/>
          </a:prstGeom>
          <a:noFill/>
        </p:spPr>
        <p:txBody>
          <a:bodyPr wrap="square" lIns="0" tIns="0" rIns="0" bIns="0" rtlCol="0" anchor="b" anchorCtr="0">
            <a:spAutoFit/>
          </a:bodyPr>
          <a:lstStyle/>
          <a:p>
            <a:pPr algn="r"/>
            <a:r>
              <a:rPr lang="en-US" sz="700" kern="400" dirty="0">
                <a:solidFill>
                  <a:schemeClr val="tx1"/>
                </a:solidFill>
                <a:cs typeface="Arial" panose="020B0604020202020204" pitchFamily="34" charset="0"/>
              </a:rPr>
              <a:t>©2021 Lincoln National Corporation</a:t>
            </a:r>
          </a:p>
        </p:txBody>
      </p:sp>
    </p:spTree>
    <p:extLst>
      <p:ext uri="{BB962C8B-B14F-4D97-AF65-F5344CB8AC3E}">
        <p14:creationId xmlns:p14="http://schemas.microsoft.com/office/powerpoint/2010/main" val="796548561"/>
      </p:ext>
    </p:extLst>
  </p:cSld>
  <p:clrMap bg1="lt1" tx1="dk1" bg2="lt2" tx2="dk2" accent1="accent1" accent2="accent2" accent3="accent3" accent4="accent4" accent5="accent5" accent6="accent6" hlink="hlink" folHlink="folHlink"/>
  <p:sldLayoutIdLst>
    <p:sldLayoutId id="2147483969" r:id="rId1"/>
  </p:sldLayoutIdLst>
  <p:txStyles>
    <p:titleStyle>
      <a:lvl1pPr algn="l" defTabSz="914400" rtl="0" eaLnBrk="1" latinLnBrk="0" hangingPunct="1">
        <a:lnSpc>
          <a:spcPct val="100000"/>
        </a:lnSpc>
        <a:spcBef>
          <a:spcPct val="0"/>
        </a:spcBef>
        <a:buNone/>
        <a:defRPr sz="3400" kern="1200" baseline="0">
          <a:solidFill>
            <a:schemeClr val="tx1"/>
          </a:solidFill>
          <a:latin typeface="Georgia" panose="02040502050405020303" pitchFamily="18" charset="0"/>
          <a:ea typeface="+mj-ea"/>
          <a:cs typeface="+mj-cs"/>
        </a:defRPr>
      </a:lvl1pPr>
    </p:titleStyle>
    <p:bodyStyle>
      <a:lvl1pPr marL="182880" indent="-182880" algn="l" defTabSz="914400" rtl="0" eaLnBrk="1" latinLnBrk="0" hangingPunct="1">
        <a:lnSpc>
          <a:spcPct val="100000"/>
        </a:lnSpc>
        <a:spcBef>
          <a:spcPts val="0"/>
        </a:spcBef>
        <a:spcAft>
          <a:spcPts val="800"/>
        </a:spcAft>
        <a:buClr>
          <a:schemeClr val="accent1"/>
        </a:buClr>
        <a:buFont typeface="Wingdings" pitchFamily="2" charset="2"/>
        <a:buChar char="§"/>
        <a:defRPr sz="1600" kern="400" baseline="0">
          <a:solidFill>
            <a:schemeClr val="tx1"/>
          </a:solidFill>
          <a:latin typeface="+mn-lt"/>
          <a:ea typeface="+mn-ea"/>
          <a:cs typeface="Arial" panose="020B0604020202020204" pitchFamily="34" charset="0"/>
        </a:defRPr>
      </a:lvl1pPr>
      <a:lvl2pPr marL="365760" indent="-182880" algn="l" defTabSz="914400" rtl="0" eaLnBrk="1" latinLnBrk="0" hangingPunct="1">
        <a:lnSpc>
          <a:spcPct val="100000"/>
        </a:lnSpc>
        <a:spcBef>
          <a:spcPts val="0"/>
        </a:spcBef>
        <a:spcAft>
          <a:spcPts val="800"/>
        </a:spcAft>
        <a:buClr>
          <a:schemeClr val="accent6"/>
        </a:buClr>
        <a:buFont typeface="Calibri" panose="020F0502020204030204" pitchFamily="34" charset="0"/>
        <a:buChar char="‒"/>
        <a:defRPr sz="1600" kern="400" baseline="0">
          <a:solidFill>
            <a:schemeClr val="tx1"/>
          </a:solidFill>
          <a:latin typeface="+mn-lt"/>
          <a:ea typeface="+mn-ea"/>
          <a:cs typeface="Arial" panose="020B0604020202020204" pitchFamily="34" charset="0"/>
        </a:defRPr>
      </a:lvl2pPr>
      <a:lvl3pPr marL="685800" indent="-173736" algn="l" defTabSz="914400" rtl="0" eaLnBrk="1" latinLnBrk="0" hangingPunct="1">
        <a:lnSpc>
          <a:spcPct val="100000"/>
        </a:lnSpc>
        <a:spcBef>
          <a:spcPts val="0"/>
        </a:spcBef>
        <a:spcAft>
          <a:spcPts val="800"/>
        </a:spcAft>
        <a:buClr>
          <a:schemeClr val="accent6"/>
        </a:buClr>
        <a:buFont typeface="Calibri" panose="020F0502020204030204" pitchFamily="34" charset="0"/>
        <a:buChar char="▫"/>
        <a:defRPr sz="1600" kern="400" baseline="0">
          <a:solidFill>
            <a:schemeClr val="tx1"/>
          </a:solidFill>
          <a:latin typeface="+mn-lt"/>
          <a:ea typeface="+mn-ea"/>
          <a:cs typeface="Arial" panose="020B0604020202020204" pitchFamily="34" charset="0"/>
        </a:defRPr>
      </a:lvl3pPr>
      <a:lvl4pPr marL="859536" indent="-173736" algn="l" defTabSz="914400" rtl="0" eaLnBrk="1" latinLnBrk="0" hangingPunct="1">
        <a:lnSpc>
          <a:spcPct val="100000"/>
        </a:lnSpc>
        <a:spcBef>
          <a:spcPts val="0"/>
        </a:spcBef>
        <a:spcAft>
          <a:spcPts val="800"/>
        </a:spcAft>
        <a:buClr>
          <a:schemeClr val="tx1"/>
        </a:buClr>
        <a:buFont typeface="Calibri" panose="020F0502020204030204" pitchFamily="34" charset="0"/>
        <a:buChar char="◦"/>
        <a:defRPr sz="1600" kern="400" baseline="0">
          <a:solidFill>
            <a:schemeClr val="tx1"/>
          </a:solidFill>
          <a:latin typeface="+mn-lt"/>
          <a:ea typeface="+mn-ea"/>
          <a:cs typeface="Arial" panose="020B0604020202020204" pitchFamily="34" charset="0"/>
        </a:defRPr>
      </a:lvl4pPr>
      <a:lvl5pPr marL="1033272" indent="-173736" algn="l" defTabSz="914400" rtl="0" eaLnBrk="1" latinLnBrk="0" hangingPunct="1">
        <a:lnSpc>
          <a:spcPct val="100000"/>
        </a:lnSpc>
        <a:spcBef>
          <a:spcPts val="0"/>
        </a:spcBef>
        <a:spcAft>
          <a:spcPts val="800"/>
        </a:spcAft>
        <a:buClr>
          <a:schemeClr val="tx1"/>
        </a:buClr>
        <a:buFont typeface="Calibri" panose="020F0502020204030204" pitchFamily="34" charset="0"/>
        <a:buChar char="»"/>
        <a:defRPr sz="1600" kern="400" baseline="0">
          <a:solidFill>
            <a:schemeClr val="tx1"/>
          </a:solidFill>
          <a:latin typeface="+mn-lt"/>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accent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71641" y="484632"/>
            <a:ext cx="11036808" cy="521208"/>
          </a:xfrm>
          <a:prstGeom prst="rect">
            <a:avLst/>
          </a:prstGeom>
        </p:spPr>
        <p:txBody>
          <a:bodyPr vert="horz" lIns="0" tIns="0" rIns="0" bIns="0" rtlCol="0" anchor="t" anchorCtr="0">
            <a:noAutofit/>
          </a:bodyPr>
          <a:lstStyle/>
          <a:p>
            <a:r>
              <a:rPr lang="en-US" dirty="0"/>
              <a:t>Lorem ipsum dolor sit</a:t>
            </a:r>
          </a:p>
        </p:txBody>
      </p:sp>
      <p:sp>
        <p:nvSpPr>
          <p:cNvPr id="3" name="Text Placeholder 2"/>
          <p:cNvSpPr>
            <a:spLocks noGrp="1"/>
          </p:cNvSpPr>
          <p:nvPr>
            <p:ph type="body" idx="1"/>
          </p:nvPr>
        </p:nvSpPr>
        <p:spPr>
          <a:xfrm>
            <a:off x="571641" y="2000250"/>
            <a:ext cx="11036808" cy="4206240"/>
          </a:xfrm>
          <a:prstGeom prst="rect">
            <a:avLst/>
          </a:prstGeom>
        </p:spPr>
        <p:txBody>
          <a:bodyPr vert="horz" lIns="0" tIns="0" rIns="0" bIns="0" rtlCol="0">
            <a:noAutofit/>
          </a:bodyPr>
          <a:lstStyle/>
          <a:p>
            <a:pPr lvl="0"/>
            <a:r>
              <a:rPr lang="en-US" dirty="0"/>
              <a:t>Click to enter text</a:t>
            </a:r>
          </a:p>
          <a:p>
            <a:pPr lvl="1"/>
            <a:r>
              <a:rPr lang="en-US" dirty="0"/>
              <a:t>Second level</a:t>
            </a:r>
          </a:p>
          <a:p>
            <a:pPr lvl="2"/>
            <a:r>
              <a:rPr lang="en-US" dirty="0"/>
              <a:t>Third level</a:t>
            </a:r>
          </a:p>
        </p:txBody>
      </p:sp>
      <p:sp>
        <p:nvSpPr>
          <p:cNvPr id="8" name="TextBox 7">
            <a:extLst>
              <a:ext uri="{FF2B5EF4-FFF2-40B4-BE49-F238E27FC236}">
                <a16:creationId xmlns:a16="http://schemas.microsoft.com/office/drawing/2014/main" id="{57AF1BF7-3313-7E40-82B2-4F4D6D352C7B}"/>
              </a:ext>
            </a:extLst>
          </p:cNvPr>
          <p:cNvSpPr txBox="1"/>
          <p:nvPr userDrawn="1"/>
        </p:nvSpPr>
        <p:spPr>
          <a:xfrm>
            <a:off x="11343761" y="6458531"/>
            <a:ext cx="301752" cy="107722"/>
          </a:xfrm>
          <a:prstGeom prst="rect">
            <a:avLst/>
          </a:prstGeom>
          <a:noFill/>
        </p:spPr>
        <p:txBody>
          <a:bodyPr wrap="square" lIns="0" tIns="0" rIns="0" bIns="0" rtlCol="0" anchor="b" anchorCtr="0">
            <a:spAutoFit/>
          </a:bodyPr>
          <a:lstStyle/>
          <a:p>
            <a:pPr algn="r"/>
            <a:fld id="{6A80CFBF-9CAB-4605-9923-D5636131B333}" type="slidenum">
              <a:rPr lang="en-US" sz="700" kern="400" baseline="0" smtClean="0">
                <a:solidFill>
                  <a:schemeClr val="bg1"/>
                </a:solidFill>
                <a:latin typeface="+mn-lt"/>
                <a:cs typeface="Arial" panose="020B0604020202020204" pitchFamily="34" charset="0"/>
              </a:rPr>
              <a:pPr algn="r"/>
              <a:t>‹#›</a:t>
            </a:fld>
            <a:endParaRPr lang="en-US" sz="700" kern="400" baseline="0" dirty="0">
              <a:solidFill>
                <a:schemeClr val="bg1"/>
              </a:solidFill>
              <a:latin typeface="+mn-lt"/>
              <a:cs typeface="Arial" panose="020B0604020202020204" pitchFamily="34" charset="0"/>
            </a:endParaRPr>
          </a:p>
        </p:txBody>
      </p:sp>
      <p:sp>
        <p:nvSpPr>
          <p:cNvPr id="10" name="TextBox 9">
            <a:extLst>
              <a:ext uri="{FF2B5EF4-FFF2-40B4-BE49-F238E27FC236}">
                <a16:creationId xmlns:a16="http://schemas.microsoft.com/office/drawing/2014/main" id="{4068190B-0D2E-FA4D-BD2A-A5D8058D3129}"/>
              </a:ext>
            </a:extLst>
          </p:cNvPr>
          <p:cNvSpPr txBox="1"/>
          <p:nvPr userDrawn="1"/>
        </p:nvSpPr>
        <p:spPr>
          <a:xfrm>
            <a:off x="2042160" y="6458531"/>
            <a:ext cx="6949440" cy="107722"/>
          </a:xfrm>
          <a:prstGeom prst="rect">
            <a:avLst/>
          </a:prstGeom>
          <a:noFill/>
        </p:spPr>
        <p:txBody>
          <a:bodyPr wrap="square" lIns="0" tIns="0" rIns="0" bIns="0" rtlCol="0" anchor="b" anchorCtr="0">
            <a:spAutoFit/>
          </a:bodyPr>
          <a:lstStyle/>
          <a:p>
            <a:pPr algn="ctr"/>
            <a:r>
              <a:rPr lang="en-US" sz="700" b="1" kern="400" dirty="0">
                <a:solidFill>
                  <a:schemeClr val="bg1"/>
                </a:solidFill>
                <a:cs typeface="Arial" panose="020B0604020202020204" pitchFamily="34" charset="0"/>
              </a:rPr>
              <a:t>For internal use only. Not for use with the public.</a:t>
            </a:r>
          </a:p>
        </p:txBody>
      </p:sp>
      <p:sp>
        <p:nvSpPr>
          <p:cNvPr id="11" name="TextBox 10">
            <a:extLst>
              <a:ext uri="{FF2B5EF4-FFF2-40B4-BE49-F238E27FC236}">
                <a16:creationId xmlns:a16="http://schemas.microsoft.com/office/drawing/2014/main" id="{BC71D4B5-FBD6-514E-B89F-821E9C2B3CDB}"/>
              </a:ext>
            </a:extLst>
          </p:cNvPr>
          <p:cNvSpPr txBox="1"/>
          <p:nvPr userDrawn="1"/>
        </p:nvSpPr>
        <p:spPr>
          <a:xfrm>
            <a:off x="546487" y="6458531"/>
            <a:ext cx="1708404" cy="107722"/>
          </a:xfrm>
          <a:prstGeom prst="rect">
            <a:avLst/>
          </a:prstGeom>
          <a:noFill/>
        </p:spPr>
        <p:txBody>
          <a:bodyPr wrap="square" lIns="0" tIns="0" rIns="0" bIns="0" rtlCol="0" anchor="b" anchorCtr="0">
            <a:spAutoFit/>
          </a:bodyPr>
          <a:lstStyle/>
          <a:p>
            <a:pPr algn="l"/>
            <a:r>
              <a:rPr lang="en-US" sz="700" kern="400" dirty="0">
                <a:solidFill>
                  <a:schemeClr val="bg1"/>
                </a:solidFill>
                <a:cs typeface="Arial" panose="020B0604020202020204" pitchFamily="34" charset="0"/>
              </a:rPr>
              <a:t> LCN-3681873-072121</a:t>
            </a:r>
          </a:p>
        </p:txBody>
      </p:sp>
      <p:sp>
        <p:nvSpPr>
          <p:cNvPr id="15" name="TextBox 14">
            <a:extLst>
              <a:ext uri="{FF2B5EF4-FFF2-40B4-BE49-F238E27FC236}">
                <a16:creationId xmlns:a16="http://schemas.microsoft.com/office/drawing/2014/main" id="{E790E070-BBFA-DD4E-9AE2-7526626F9365}"/>
              </a:ext>
            </a:extLst>
          </p:cNvPr>
          <p:cNvSpPr txBox="1"/>
          <p:nvPr userDrawn="1"/>
        </p:nvSpPr>
        <p:spPr>
          <a:xfrm>
            <a:off x="8991600" y="6458531"/>
            <a:ext cx="2243099" cy="107722"/>
          </a:xfrm>
          <a:prstGeom prst="rect">
            <a:avLst/>
          </a:prstGeom>
          <a:noFill/>
        </p:spPr>
        <p:txBody>
          <a:bodyPr wrap="square" lIns="0" tIns="0" rIns="0" bIns="0" rtlCol="0" anchor="b" anchorCtr="0">
            <a:spAutoFit/>
          </a:bodyPr>
          <a:lstStyle/>
          <a:p>
            <a:pPr algn="r"/>
            <a:r>
              <a:rPr lang="en-US" sz="700" kern="400" dirty="0">
                <a:solidFill>
                  <a:schemeClr val="bg1"/>
                </a:solidFill>
                <a:cs typeface="Arial" panose="020B0604020202020204" pitchFamily="34" charset="0"/>
              </a:rPr>
              <a:t>©2021 Lincoln National Corporation</a:t>
            </a:r>
          </a:p>
        </p:txBody>
      </p:sp>
    </p:spTree>
    <p:extLst>
      <p:ext uri="{BB962C8B-B14F-4D97-AF65-F5344CB8AC3E}">
        <p14:creationId xmlns:p14="http://schemas.microsoft.com/office/powerpoint/2010/main" val="1391013168"/>
      </p:ext>
    </p:extLst>
  </p:cSld>
  <p:clrMap bg1="lt1" tx1="dk1" bg2="lt2" tx2="dk2" accent1="accent1" accent2="accent2" accent3="accent3" accent4="accent4" accent5="accent5" accent6="accent6" hlink="hlink" folHlink="folHlink"/>
  <p:sldLayoutIdLst>
    <p:sldLayoutId id="2147484326" r:id="rId1"/>
    <p:sldLayoutId id="2147484327" r:id="rId2"/>
    <p:sldLayoutId id="2147484328" r:id="rId3"/>
  </p:sldLayoutIdLst>
  <p:txStyles>
    <p:titleStyle>
      <a:lvl1pPr algn="l" defTabSz="914400" rtl="0" eaLnBrk="1" latinLnBrk="0" hangingPunct="1">
        <a:lnSpc>
          <a:spcPct val="100000"/>
        </a:lnSpc>
        <a:spcBef>
          <a:spcPct val="0"/>
        </a:spcBef>
        <a:buNone/>
        <a:defRPr sz="3400" kern="1200" baseline="0">
          <a:solidFill>
            <a:schemeClr val="bg1"/>
          </a:solidFill>
          <a:latin typeface="Georgia" panose="02040502050405020303" pitchFamily="18" charset="0"/>
          <a:ea typeface="+mj-ea"/>
          <a:cs typeface="+mj-cs"/>
        </a:defRPr>
      </a:lvl1pPr>
    </p:titleStyle>
    <p:bodyStyle>
      <a:lvl1pPr marL="182880" indent="-182880" algn="l" defTabSz="914400" rtl="0" eaLnBrk="1" latinLnBrk="0" hangingPunct="1">
        <a:lnSpc>
          <a:spcPct val="100000"/>
        </a:lnSpc>
        <a:spcBef>
          <a:spcPts val="0"/>
        </a:spcBef>
        <a:spcAft>
          <a:spcPts val="600"/>
        </a:spcAft>
        <a:buClr>
          <a:schemeClr val="bg1"/>
        </a:buClr>
        <a:buFont typeface="Wingdings" pitchFamily="2" charset="2"/>
        <a:buChar char="§"/>
        <a:defRPr sz="1600" kern="400" baseline="0">
          <a:solidFill>
            <a:schemeClr val="bg1"/>
          </a:solidFill>
          <a:latin typeface="+mn-lt"/>
          <a:ea typeface="+mn-ea"/>
          <a:cs typeface="Arial" panose="020B0604020202020204" pitchFamily="34" charset="0"/>
        </a:defRPr>
      </a:lvl1pPr>
      <a:lvl2pPr marL="365760" indent="-182880" algn="l" defTabSz="914400" rtl="0" eaLnBrk="1" latinLnBrk="0" hangingPunct="1">
        <a:lnSpc>
          <a:spcPct val="100000"/>
        </a:lnSpc>
        <a:spcBef>
          <a:spcPts val="0"/>
        </a:spcBef>
        <a:spcAft>
          <a:spcPts val="600"/>
        </a:spcAft>
        <a:buClr>
          <a:schemeClr val="bg1"/>
        </a:buClr>
        <a:buFont typeface="Calibri" panose="020F0502020204030204" pitchFamily="34" charset="0"/>
        <a:buChar char="‒"/>
        <a:defRPr sz="1600" kern="400" baseline="0">
          <a:solidFill>
            <a:schemeClr val="bg1"/>
          </a:solidFill>
          <a:latin typeface="+mn-lt"/>
          <a:ea typeface="+mn-ea"/>
          <a:cs typeface="Arial" panose="020B0604020202020204" pitchFamily="34" charset="0"/>
        </a:defRPr>
      </a:lvl2pPr>
      <a:lvl3pPr marL="685800" indent="-173736" algn="l" defTabSz="914400" rtl="0" eaLnBrk="1" latinLnBrk="0" hangingPunct="1">
        <a:lnSpc>
          <a:spcPct val="100000"/>
        </a:lnSpc>
        <a:spcBef>
          <a:spcPts val="0"/>
        </a:spcBef>
        <a:spcAft>
          <a:spcPts val="600"/>
        </a:spcAft>
        <a:buClr>
          <a:schemeClr val="bg1"/>
        </a:buClr>
        <a:buFont typeface="Calibri" panose="020F0502020204030204" pitchFamily="34" charset="0"/>
        <a:buChar char="▫"/>
        <a:defRPr sz="1600" kern="400" baseline="0">
          <a:solidFill>
            <a:schemeClr val="bg1"/>
          </a:solidFill>
          <a:latin typeface="+mn-lt"/>
          <a:ea typeface="+mn-ea"/>
          <a:cs typeface="Arial" panose="020B0604020202020204" pitchFamily="34" charset="0"/>
        </a:defRPr>
      </a:lvl3pPr>
      <a:lvl4pPr marL="859536" indent="-173736" algn="l" defTabSz="914400" rtl="0" eaLnBrk="1" latinLnBrk="0" hangingPunct="1">
        <a:lnSpc>
          <a:spcPct val="100000"/>
        </a:lnSpc>
        <a:spcBef>
          <a:spcPts val="0"/>
        </a:spcBef>
        <a:spcAft>
          <a:spcPts val="600"/>
        </a:spcAft>
        <a:buClr>
          <a:schemeClr val="bg1"/>
        </a:buClr>
        <a:buFont typeface="Calibri" panose="020F0502020204030204" pitchFamily="34" charset="0"/>
        <a:buChar char="◦"/>
        <a:defRPr sz="1600" kern="400" baseline="0">
          <a:solidFill>
            <a:schemeClr val="bg1"/>
          </a:solidFill>
          <a:latin typeface="+mn-lt"/>
          <a:ea typeface="+mn-ea"/>
          <a:cs typeface="Arial" panose="020B0604020202020204" pitchFamily="34" charset="0"/>
        </a:defRPr>
      </a:lvl4pPr>
      <a:lvl5pPr marL="1033272" indent="-173736" algn="l" defTabSz="914400" rtl="0" eaLnBrk="1" latinLnBrk="0" hangingPunct="1">
        <a:lnSpc>
          <a:spcPct val="100000"/>
        </a:lnSpc>
        <a:spcBef>
          <a:spcPts val="0"/>
        </a:spcBef>
        <a:spcAft>
          <a:spcPts val="600"/>
        </a:spcAft>
        <a:buClr>
          <a:schemeClr val="bg1"/>
        </a:buClr>
        <a:buFont typeface="Calibri" panose="020F0502020204030204" pitchFamily="34" charset="0"/>
        <a:buChar char="»"/>
        <a:defRPr sz="1600" kern="400" baseline="0">
          <a:solidFill>
            <a:schemeClr val="bg1"/>
          </a:solidFill>
          <a:latin typeface="+mn-lt"/>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71641" y="484632"/>
            <a:ext cx="11036808" cy="521208"/>
          </a:xfrm>
          <a:prstGeom prst="rect">
            <a:avLst/>
          </a:prstGeom>
        </p:spPr>
        <p:txBody>
          <a:bodyPr vert="horz" lIns="0" tIns="0" rIns="0" bIns="0" rtlCol="0" anchor="t" anchorCtr="0">
            <a:noAutofit/>
          </a:bodyPr>
          <a:lstStyle/>
          <a:p>
            <a:r>
              <a:rPr lang="en-US" dirty="0"/>
              <a:t>Click to enter title</a:t>
            </a:r>
          </a:p>
        </p:txBody>
      </p:sp>
      <p:sp>
        <p:nvSpPr>
          <p:cNvPr id="3" name="Text Placeholder 2"/>
          <p:cNvSpPr>
            <a:spLocks noGrp="1"/>
          </p:cNvSpPr>
          <p:nvPr>
            <p:ph type="body" idx="1"/>
          </p:nvPr>
        </p:nvSpPr>
        <p:spPr>
          <a:xfrm>
            <a:off x="571641" y="2000250"/>
            <a:ext cx="11036808" cy="4206240"/>
          </a:xfrm>
          <a:prstGeom prst="rect">
            <a:avLst/>
          </a:prstGeom>
        </p:spPr>
        <p:txBody>
          <a:bodyPr vert="horz" lIns="0" tIns="0" rIns="0" bIns="0" rtlCol="0">
            <a:noAutofit/>
          </a:bodyPr>
          <a:lstStyle/>
          <a:p>
            <a:pPr lvl="0"/>
            <a:r>
              <a:rPr lang="en-US" dirty="0"/>
              <a:t>Click to enter text</a:t>
            </a:r>
          </a:p>
          <a:p>
            <a:pPr lvl="1"/>
            <a:r>
              <a:rPr lang="en-US" dirty="0"/>
              <a:t>Second level</a:t>
            </a:r>
          </a:p>
          <a:p>
            <a:pPr lvl="2"/>
            <a:r>
              <a:rPr lang="en-US" dirty="0"/>
              <a:t>Third level</a:t>
            </a:r>
          </a:p>
        </p:txBody>
      </p:sp>
      <p:sp>
        <p:nvSpPr>
          <p:cNvPr id="8" name="TextBox 7">
            <a:extLst>
              <a:ext uri="{FF2B5EF4-FFF2-40B4-BE49-F238E27FC236}">
                <a16:creationId xmlns:a16="http://schemas.microsoft.com/office/drawing/2014/main" id="{109C8AD0-844E-8544-86C3-F1A956A4C73A}"/>
              </a:ext>
            </a:extLst>
          </p:cNvPr>
          <p:cNvSpPr txBox="1"/>
          <p:nvPr userDrawn="1"/>
        </p:nvSpPr>
        <p:spPr>
          <a:xfrm>
            <a:off x="11343761" y="6458531"/>
            <a:ext cx="301752" cy="107722"/>
          </a:xfrm>
          <a:prstGeom prst="rect">
            <a:avLst/>
          </a:prstGeom>
          <a:noFill/>
        </p:spPr>
        <p:txBody>
          <a:bodyPr wrap="square" lIns="0" tIns="0" rIns="0" bIns="0" rtlCol="0" anchor="b" anchorCtr="0">
            <a:spAutoFit/>
          </a:bodyPr>
          <a:lstStyle/>
          <a:p>
            <a:pPr algn="r"/>
            <a:fld id="{6A80CFBF-9CAB-4605-9923-D5636131B333}" type="slidenum">
              <a:rPr lang="en-US" sz="700" kern="400" baseline="0" smtClean="0">
                <a:solidFill>
                  <a:schemeClr val="tx1"/>
                </a:solidFill>
                <a:latin typeface="+mn-lt"/>
                <a:cs typeface="Arial" panose="020B0604020202020204" pitchFamily="34" charset="0"/>
              </a:rPr>
              <a:pPr algn="r"/>
              <a:t>‹#›</a:t>
            </a:fld>
            <a:endParaRPr lang="en-US" sz="700" kern="400" baseline="0" dirty="0">
              <a:solidFill>
                <a:schemeClr val="tx1"/>
              </a:solidFill>
              <a:latin typeface="+mn-lt"/>
              <a:cs typeface="Arial" panose="020B0604020202020204" pitchFamily="34" charset="0"/>
            </a:endParaRPr>
          </a:p>
        </p:txBody>
      </p:sp>
      <p:sp>
        <p:nvSpPr>
          <p:cNvPr id="9" name="TextBox 8">
            <a:extLst>
              <a:ext uri="{FF2B5EF4-FFF2-40B4-BE49-F238E27FC236}">
                <a16:creationId xmlns:a16="http://schemas.microsoft.com/office/drawing/2014/main" id="{365510AC-DDA5-BD49-B507-CE5A0158B871}"/>
              </a:ext>
            </a:extLst>
          </p:cNvPr>
          <p:cNvSpPr txBox="1"/>
          <p:nvPr userDrawn="1"/>
        </p:nvSpPr>
        <p:spPr>
          <a:xfrm>
            <a:off x="2042160" y="6458531"/>
            <a:ext cx="6949440" cy="107722"/>
          </a:xfrm>
          <a:prstGeom prst="rect">
            <a:avLst/>
          </a:prstGeom>
          <a:noFill/>
        </p:spPr>
        <p:txBody>
          <a:bodyPr wrap="square" lIns="0" tIns="0" rIns="0" bIns="0" rtlCol="0" anchor="b" anchorCtr="0">
            <a:spAutoFit/>
          </a:bodyPr>
          <a:lstStyle/>
          <a:p>
            <a:pPr algn="ctr"/>
            <a:r>
              <a:rPr lang="en-US" sz="700" b="1" kern="400" dirty="0">
                <a:solidFill>
                  <a:schemeClr val="tx1"/>
                </a:solidFill>
                <a:cs typeface="Arial" panose="020B0604020202020204" pitchFamily="34" charset="0"/>
              </a:rPr>
              <a:t>For internal use only. Not for use with the public.</a:t>
            </a:r>
          </a:p>
        </p:txBody>
      </p:sp>
      <p:sp>
        <p:nvSpPr>
          <p:cNvPr id="12" name="TextBox 11">
            <a:extLst>
              <a:ext uri="{FF2B5EF4-FFF2-40B4-BE49-F238E27FC236}">
                <a16:creationId xmlns:a16="http://schemas.microsoft.com/office/drawing/2014/main" id="{064B6C3E-111E-0247-BB67-8FA2DEEB8F10}"/>
              </a:ext>
            </a:extLst>
          </p:cNvPr>
          <p:cNvSpPr txBox="1"/>
          <p:nvPr userDrawn="1"/>
        </p:nvSpPr>
        <p:spPr>
          <a:xfrm>
            <a:off x="546487" y="6458531"/>
            <a:ext cx="1708404" cy="107722"/>
          </a:xfrm>
          <a:prstGeom prst="rect">
            <a:avLst/>
          </a:prstGeom>
          <a:noFill/>
        </p:spPr>
        <p:txBody>
          <a:bodyPr wrap="square" lIns="0" tIns="0" rIns="0" bIns="0" rtlCol="0" anchor="b" anchorCtr="0">
            <a:spAutoFit/>
          </a:bodyPr>
          <a:lstStyle/>
          <a:p>
            <a:pPr algn="l"/>
            <a:r>
              <a:rPr lang="en-US" sz="700" kern="400" dirty="0">
                <a:solidFill>
                  <a:schemeClr val="tx1"/>
                </a:solidFill>
                <a:cs typeface="Arial" panose="020B0604020202020204" pitchFamily="34" charset="0"/>
              </a:rPr>
              <a:t> LCN-3681873-072121</a:t>
            </a:r>
          </a:p>
        </p:txBody>
      </p:sp>
      <p:sp>
        <p:nvSpPr>
          <p:cNvPr id="15" name="TextBox 14">
            <a:extLst>
              <a:ext uri="{FF2B5EF4-FFF2-40B4-BE49-F238E27FC236}">
                <a16:creationId xmlns:a16="http://schemas.microsoft.com/office/drawing/2014/main" id="{E7F53A58-60D9-FE46-852C-A4D5C345E06C}"/>
              </a:ext>
            </a:extLst>
          </p:cNvPr>
          <p:cNvSpPr txBox="1"/>
          <p:nvPr userDrawn="1"/>
        </p:nvSpPr>
        <p:spPr>
          <a:xfrm>
            <a:off x="8991600" y="6458531"/>
            <a:ext cx="2243099" cy="107722"/>
          </a:xfrm>
          <a:prstGeom prst="rect">
            <a:avLst/>
          </a:prstGeom>
          <a:noFill/>
        </p:spPr>
        <p:txBody>
          <a:bodyPr wrap="square" lIns="0" tIns="0" rIns="0" bIns="0" rtlCol="0" anchor="b" anchorCtr="0">
            <a:spAutoFit/>
          </a:bodyPr>
          <a:lstStyle/>
          <a:p>
            <a:pPr algn="r"/>
            <a:r>
              <a:rPr lang="en-US" sz="700" kern="400" dirty="0">
                <a:solidFill>
                  <a:schemeClr val="tx1"/>
                </a:solidFill>
                <a:cs typeface="Arial" panose="020B0604020202020204" pitchFamily="34" charset="0"/>
              </a:rPr>
              <a:t>©2021 Lincoln National Corporation</a:t>
            </a:r>
          </a:p>
        </p:txBody>
      </p:sp>
    </p:spTree>
    <p:extLst>
      <p:ext uri="{BB962C8B-B14F-4D97-AF65-F5344CB8AC3E}">
        <p14:creationId xmlns:p14="http://schemas.microsoft.com/office/powerpoint/2010/main" val="3209414343"/>
      </p:ext>
    </p:extLst>
  </p:cSld>
  <p:clrMap bg1="lt1" tx1="dk1" bg2="lt2" tx2="dk2" accent1="accent1" accent2="accent2" accent3="accent3" accent4="accent4" accent5="accent5" accent6="accent6" hlink="hlink" folHlink="folHlink"/>
  <p:sldLayoutIdLst>
    <p:sldLayoutId id="2147483975" r:id="rId1"/>
    <p:sldLayoutId id="2147483976" r:id="rId2"/>
  </p:sldLayoutIdLst>
  <p:txStyles>
    <p:titleStyle>
      <a:lvl1pPr algn="l" defTabSz="914400" rtl="0" eaLnBrk="1" latinLnBrk="0" hangingPunct="1">
        <a:lnSpc>
          <a:spcPct val="100000"/>
        </a:lnSpc>
        <a:spcBef>
          <a:spcPct val="0"/>
        </a:spcBef>
        <a:buNone/>
        <a:defRPr sz="3400" kern="1200" baseline="0">
          <a:solidFill>
            <a:schemeClr val="tx1"/>
          </a:solidFill>
          <a:latin typeface="Georgia" panose="02040502050405020303" pitchFamily="18" charset="0"/>
          <a:ea typeface="+mj-ea"/>
          <a:cs typeface="+mj-cs"/>
        </a:defRPr>
      </a:lvl1pPr>
    </p:titleStyle>
    <p:bodyStyle>
      <a:lvl1pPr marL="182880" indent="-182880" algn="l" defTabSz="914400" rtl="0" eaLnBrk="1" latinLnBrk="0" hangingPunct="1">
        <a:lnSpc>
          <a:spcPct val="100000"/>
        </a:lnSpc>
        <a:spcBef>
          <a:spcPts val="0"/>
        </a:spcBef>
        <a:spcAft>
          <a:spcPts val="800"/>
        </a:spcAft>
        <a:buClr>
          <a:schemeClr val="accent1"/>
        </a:buClr>
        <a:buFont typeface="Wingdings" pitchFamily="2" charset="2"/>
        <a:buChar char="§"/>
        <a:defRPr sz="1600" kern="400" baseline="0">
          <a:solidFill>
            <a:schemeClr val="tx1"/>
          </a:solidFill>
          <a:latin typeface="+mn-lt"/>
          <a:ea typeface="+mn-ea"/>
          <a:cs typeface="Arial" panose="020B0604020202020204" pitchFamily="34" charset="0"/>
        </a:defRPr>
      </a:lvl1pPr>
      <a:lvl2pPr marL="365760" indent="-182880" algn="l" defTabSz="914400" rtl="0" eaLnBrk="1" latinLnBrk="0" hangingPunct="1">
        <a:lnSpc>
          <a:spcPct val="100000"/>
        </a:lnSpc>
        <a:spcBef>
          <a:spcPts val="0"/>
        </a:spcBef>
        <a:spcAft>
          <a:spcPts val="800"/>
        </a:spcAft>
        <a:buClr>
          <a:schemeClr val="accent6"/>
        </a:buClr>
        <a:buFont typeface="Calibri" panose="020F0502020204030204" pitchFamily="34" charset="0"/>
        <a:buChar char="‒"/>
        <a:defRPr sz="1600" kern="400" baseline="0">
          <a:solidFill>
            <a:schemeClr val="tx1"/>
          </a:solidFill>
          <a:latin typeface="+mn-lt"/>
          <a:ea typeface="+mn-ea"/>
          <a:cs typeface="Arial" panose="020B0604020202020204" pitchFamily="34" charset="0"/>
        </a:defRPr>
      </a:lvl2pPr>
      <a:lvl3pPr marL="685800" indent="-173736" algn="l" defTabSz="914400" rtl="0" eaLnBrk="1" latinLnBrk="0" hangingPunct="1">
        <a:lnSpc>
          <a:spcPct val="100000"/>
        </a:lnSpc>
        <a:spcBef>
          <a:spcPts val="0"/>
        </a:spcBef>
        <a:spcAft>
          <a:spcPts val="800"/>
        </a:spcAft>
        <a:buClr>
          <a:schemeClr val="accent6"/>
        </a:buClr>
        <a:buFont typeface="Calibri" panose="020F0502020204030204" pitchFamily="34" charset="0"/>
        <a:buChar char="▫"/>
        <a:defRPr sz="1600" kern="400" baseline="0">
          <a:solidFill>
            <a:schemeClr val="tx1"/>
          </a:solidFill>
          <a:latin typeface="+mn-lt"/>
          <a:ea typeface="+mn-ea"/>
          <a:cs typeface="Arial" panose="020B0604020202020204" pitchFamily="34" charset="0"/>
        </a:defRPr>
      </a:lvl3pPr>
      <a:lvl4pPr marL="859536" indent="-173736" algn="l" defTabSz="914400" rtl="0" eaLnBrk="1" latinLnBrk="0" hangingPunct="1">
        <a:lnSpc>
          <a:spcPct val="100000"/>
        </a:lnSpc>
        <a:spcBef>
          <a:spcPts val="0"/>
        </a:spcBef>
        <a:spcAft>
          <a:spcPts val="800"/>
        </a:spcAft>
        <a:buClr>
          <a:schemeClr val="tx1"/>
        </a:buClr>
        <a:buFont typeface="Calibri" panose="020F0502020204030204" pitchFamily="34" charset="0"/>
        <a:buChar char="◦"/>
        <a:defRPr sz="1600" kern="400" baseline="0">
          <a:solidFill>
            <a:schemeClr val="tx1"/>
          </a:solidFill>
          <a:latin typeface="+mn-lt"/>
          <a:ea typeface="+mn-ea"/>
          <a:cs typeface="Arial" panose="020B0604020202020204" pitchFamily="34" charset="0"/>
        </a:defRPr>
      </a:lvl4pPr>
      <a:lvl5pPr marL="1033272" indent="-173736" algn="l" defTabSz="914400" rtl="0" eaLnBrk="1" latinLnBrk="0" hangingPunct="1">
        <a:lnSpc>
          <a:spcPct val="100000"/>
        </a:lnSpc>
        <a:spcBef>
          <a:spcPts val="0"/>
        </a:spcBef>
        <a:spcAft>
          <a:spcPts val="800"/>
        </a:spcAft>
        <a:buClr>
          <a:schemeClr val="tx1"/>
        </a:buClr>
        <a:buFont typeface="Calibri" panose="020F0502020204030204" pitchFamily="34" charset="0"/>
        <a:buChar char="»"/>
        <a:defRPr sz="1600" kern="400" baseline="0">
          <a:solidFill>
            <a:schemeClr val="tx1"/>
          </a:solidFill>
          <a:latin typeface="+mn-lt"/>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Pr>
        <a:solidFill>
          <a:schemeClr val="accent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71641" y="484632"/>
            <a:ext cx="11036808" cy="521208"/>
          </a:xfrm>
          <a:prstGeom prst="rect">
            <a:avLst/>
          </a:prstGeom>
        </p:spPr>
        <p:txBody>
          <a:bodyPr vert="horz" lIns="0" tIns="0" rIns="0" bIns="0" rtlCol="0" anchor="t" anchorCtr="0">
            <a:noAutofit/>
          </a:bodyPr>
          <a:lstStyle/>
          <a:p>
            <a:r>
              <a:rPr lang="en-US" dirty="0"/>
              <a:t>Lorem ipsum dolor sit</a:t>
            </a:r>
          </a:p>
        </p:txBody>
      </p:sp>
      <p:sp>
        <p:nvSpPr>
          <p:cNvPr id="3" name="Text Placeholder 2"/>
          <p:cNvSpPr>
            <a:spLocks noGrp="1"/>
          </p:cNvSpPr>
          <p:nvPr>
            <p:ph type="body" idx="1"/>
          </p:nvPr>
        </p:nvSpPr>
        <p:spPr>
          <a:xfrm>
            <a:off x="571641" y="2000250"/>
            <a:ext cx="11036808" cy="4206240"/>
          </a:xfrm>
          <a:prstGeom prst="rect">
            <a:avLst/>
          </a:prstGeom>
        </p:spPr>
        <p:txBody>
          <a:bodyPr vert="horz" lIns="0" tIns="0" rIns="0" bIns="0" rtlCol="0">
            <a:noAutofit/>
          </a:bodyPr>
          <a:lstStyle/>
          <a:p>
            <a:pPr lvl="0"/>
            <a:r>
              <a:rPr lang="en-US" dirty="0"/>
              <a:t>Click to enter text</a:t>
            </a:r>
          </a:p>
          <a:p>
            <a:pPr lvl="1"/>
            <a:r>
              <a:rPr lang="en-US" dirty="0"/>
              <a:t>Second level</a:t>
            </a:r>
          </a:p>
          <a:p>
            <a:pPr lvl="2"/>
            <a:r>
              <a:rPr lang="en-US" dirty="0"/>
              <a:t>Third level</a:t>
            </a:r>
          </a:p>
        </p:txBody>
      </p:sp>
      <p:sp>
        <p:nvSpPr>
          <p:cNvPr id="8" name="TextBox 7">
            <a:extLst>
              <a:ext uri="{FF2B5EF4-FFF2-40B4-BE49-F238E27FC236}">
                <a16:creationId xmlns:a16="http://schemas.microsoft.com/office/drawing/2014/main" id="{63272875-E8D4-0843-90C4-DE5EAC9F118B}"/>
              </a:ext>
            </a:extLst>
          </p:cNvPr>
          <p:cNvSpPr txBox="1"/>
          <p:nvPr userDrawn="1"/>
        </p:nvSpPr>
        <p:spPr>
          <a:xfrm>
            <a:off x="11343761" y="6458531"/>
            <a:ext cx="301752" cy="107722"/>
          </a:xfrm>
          <a:prstGeom prst="rect">
            <a:avLst/>
          </a:prstGeom>
          <a:noFill/>
        </p:spPr>
        <p:txBody>
          <a:bodyPr wrap="square" lIns="0" tIns="0" rIns="0" bIns="0" rtlCol="0" anchor="b" anchorCtr="0">
            <a:spAutoFit/>
          </a:bodyPr>
          <a:lstStyle/>
          <a:p>
            <a:pPr algn="r"/>
            <a:fld id="{6A80CFBF-9CAB-4605-9923-D5636131B333}" type="slidenum">
              <a:rPr lang="en-US" sz="700" kern="400" baseline="0" smtClean="0">
                <a:solidFill>
                  <a:schemeClr val="bg1"/>
                </a:solidFill>
                <a:latin typeface="+mn-lt"/>
                <a:cs typeface="Arial" panose="020B0604020202020204" pitchFamily="34" charset="0"/>
              </a:rPr>
              <a:pPr algn="r"/>
              <a:t>‹#›</a:t>
            </a:fld>
            <a:endParaRPr lang="en-US" sz="700" kern="400" baseline="0" dirty="0">
              <a:solidFill>
                <a:schemeClr val="bg1"/>
              </a:solidFill>
              <a:latin typeface="+mn-lt"/>
              <a:cs typeface="Arial" panose="020B0604020202020204" pitchFamily="34" charset="0"/>
            </a:endParaRPr>
          </a:p>
        </p:txBody>
      </p:sp>
      <p:sp>
        <p:nvSpPr>
          <p:cNvPr id="10" name="TextBox 9">
            <a:extLst>
              <a:ext uri="{FF2B5EF4-FFF2-40B4-BE49-F238E27FC236}">
                <a16:creationId xmlns:a16="http://schemas.microsoft.com/office/drawing/2014/main" id="{6A8E714E-21EE-E246-BCCB-F583BBF6F32C}"/>
              </a:ext>
            </a:extLst>
          </p:cNvPr>
          <p:cNvSpPr txBox="1"/>
          <p:nvPr userDrawn="1"/>
        </p:nvSpPr>
        <p:spPr>
          <a:xfrm>
            <a:off x="2042160" y="6458531"/>
            <a:ext cx="6949440" cy="107722"/>
          </a:xfrm>
          <a:prstGeom prst="rect">
            <a:avLst/>
          </a:prstGeom>
          <a:noFill/>
        </p:spPr>
        <p:txBody>
          <a:bodyPr wrap="square" lIns="0" tIns="0" rIns="0" bIns="0" rtlCol="0" anchor="b" anchorCtr="0">
            <a:spAutoFit/>
          </a:bodyPr>
          <a:lstStyle/>
          <a:p>
            <a:pPr algn="ctr"/>
            <a:r>
              <a:rPr lang="en-US" sz="700" b="1" kern="400" dirty="0">
                <a:solidFill>
                  <a:schemeClr val="bg1"/>
                </a:solidFill>
                <a:cs typeface="Arial" panose="020B0604020202020204" pitchFamily="34" charset="0"/>
              </a:rPr>
              <a:t>For internal use only. Not for use with the public.</a:t>
            </a:r>
          </a:p>
        </p:txBody>
      </p:sp>
      <p:sp>
        <p:nvSpPr>
          <p:cNvPr id="11" name="TextBox 10">
            <a:extLst>
              <a:ext uri="{FF2B5EF4-FFF2-40B4-BE49-F238E27FC236}">
                <a16:creationId xmlns:a16="http://schemas.microsoft.com/office/drawing/2014/main" id="{28A35496-09AC-F349-88AB-193765B3C215}"/>
              </a:ext>
            </a:extLst>
          </p:cNvPr>
          <p:cNvSpPr txBox="1"/>
          <p:nvPr userDrawn="1"/>
        </p:nvSpPr>
        <p:spPr>
          <a:xfrm>
            <a:off x="546487" y="6458531"/>
            <a:ext cx="1708404" cy="107722"/>
          </a:xfrm>
          <a:prstGeom prst="rect">
            <a:avLst/>
          </a:prstGeom>
          <a:noFill/>
        </p:spPr>
        <p:txBody>
          <a:bodyPr wrap="square" lIns="0" tIns="0" rIns="0" bIns="0" rtlCol="0" anchor="b" anchorCtr="0">
            <a:spAutoFit/>
          </a:bodyPr>
          <a:lstStyle/>
          <a:p>
            <a:pPr algn="l"/>
            <a:r>
              <a:rPr lang="en-US" sz="700" kern="400" dirty="0">
                <a:solidFill>
                  <a:schemeClr val="bg1"/>
                </a:solidFill>
                <a:cs typeface="Arial" panose="020B0604020202020204" pitchFamily="34" charset="0"/>
              </a:rPr>
              <a:t> LCN-3681873-072121</a:t>
            </a:r>
          </a:p>
        </p:txBody>
      </p:sp>
      <p:sp>
        <p:nvSpPr>
          <p:cNvPr id="15" name="TextBox 14">
            <a:extLst>
              <a:ext uri="{FF2B5EF4-FFF2-40B4-BE49-F238E27FC236}">
                <a16:creationId xmlns:a16="http://schemas.microsoft.com/office/drawing/2014/main" id="{E3AF3123-1AE7-A346-950C-A0F379B27AEA}"/>
              </a:ext>
            </a:extLst>
          </p:cNvPr>
          <p:cNvSpPr txBox="1"/>
          <p:nvPr userDrawn="1"/>
        </p:nvSpPr>
        <p:spPr>
          <a:xfrm>
            <a:off x="8991600" y="6458531"/>
            <a:ext cx="2243099" cy="107722"/>
          </a:xfrm>
          <a:prstGeom prst="rect">
            <a:avLst/>
          </a:prstGeom>
          <a:noFill/>
        </p:spPr>
        <p:txBody>
          <a:bodyPr wrap="square" lIns="0" tIns="0" rIns="0" bIns="0" rtlCol="0" anchor="b" anchorCtr="0">
            <a:spAutoFit/>
          </a:bodyPr>
          <a:lstStyle/>
          <a:p>
            <a:pPr algn="r"/>
            <a:r>
              <a:rPr lang="en-US" sz="700" kern="400" dirty="0">
                <a:solidFill>
                  <a:schemeClr val="bg1"/>
                </a:solidFill>
                <a:cs typeface="Arial" panose="020B0604020202020204" pitchFamily="34" charset="0"/>
              </a:rPr>
              <a:t>©2021 Lincoln National Corporation</a:t>
            </a:r>
          </a:p>
        </p:txBody>
      </p:sp>
    </p:spTree>
    <p:extLst>
      <p:ext uri="{BB962C8B-B14F-4D97-AF65-F5344CB8AC3E}">
        <p14:creationId xmlns:p14="http://schemas.microsoft.com/office/powerpoint/2010/main" val="3233796585"/>
      </p:ext>
    </p:extLst>
  </p:cSld>
  <p:clrMap bg1="lt1" tx1="dk1" bg2="lt2" tx2="dk2" accent1="accent1" accent2="accent2" accent3="accent3" accent4="accent4" accent5="accent5" accent6="accent6" hlink="hlink" folHlink="folHlink"/>
  <p:sldLayoutIdLst>
    <p:sldLayoutId id="2147484309" r:id="rId1"/>
    <p:sldLayoutId id="2147484310" r:id="rId2"/>
    <p:sldLayoutId id="2147484311" r:id="rId3"/>
    <p:sldLayoutId id="2147484314" r:id="rId4"/>
    <p:sldLayoutId id="2147484315" r:id="rId5"/>
    <p:sldLayoutId id="2147484316" r:id="rId6"/>
  </p:sldLayoutIdLst>
  <p:txStyles>
    <p:titleStyle>
      <a:lvl1pPr algn="l" defTabSz="914400" rtl="0" eaLnBrk="1" latinLnBrk="0" hangingPunct="1">
        <a:lnSpc>
          <a:spcPct val="100000"/>
        </a:lnSpc>
        <a:spcBef>
          <a:spcPct val="0"/>
        </a:spcBef>
        <a:buNone/>
        <a:defRPr sz="3400" kern="1200" baseline="0">
          <a:solidFill>
            <a:schemeClr val="bg1"/>
          </a:solidFill>
          <a:latin typeface="Georgia" panose="02040502050405020303" pitchFamily="18" charset="0"/>
          <a:ea typeface="+mj-ea"/>
          <a:cs typeface="+mj-cs"/>
        </a:defRPr>
      </a:lvl1pPr>
    </p:titleStyle>
    <p:bodyStyle>
      <a:lvl1pPr marL="182880" indent="-182880" algn="l" defTabSz="914400" rtl="0" eaLnBrk="1" latinLnBrk="0" hangingPunct="1">
        <a:lnSpc>
          <a:spcPct val="100000"/>
        </a:lnSpc>
        <a:spcBef>
          <a:spcPts val="0"/>
        </a:spcBef>
        <a:spcAft>
          <a:spcPts val="600"/>
        </a:spcAft>
        <a:buClr>
          <a:schemeClr val="bg1"/>
        </a:buClr>
        <a:buFont typeface="Wingdings" pitchFamily="2" charset="2"/>
        <a:buChar char="§"/>
        <a:defRPr sz="1600" kern="400" baseline="0">
          <a:solidFill>
            <a:schemeClr val="bg1"/>
          </a:solidFill>
          <a:latin typeface="+mn-lt"/>
          <a:ea typeface="+mn-ea"/>
          <a:cs typeface="Arial" panose="020B0604020202020204" pitchFamily="34" charset="0"/>
        </a:defRPr>
      </a:lvl1pPr>
      <a:lvl2pPr marL="365760" indent="-182880" algn="l" defTabSz="914400" rtl="0" eaLnBrk="1" latinLnBrk="0" hangingPunct="1">
        <a:lnSpc>
          <a:spcPct val="100000"/>
        </a:lnSpc>
        <a:spcBef>
          <a:spcPts val="0"/>
        </a:spcBef>
        <a:spcAft>
          <a:spcPts val="600"/>
        </a:spcAft>
        <a:buClr>
          <a:schemeClr val="bg1"/>
        </a:buClr>
        <a:buFont typeface="Calibri" panose="020F0502020204030204" pitchFamily="34" charset="0"/>
        <a:buChar char="‒"/>
        <a:defRPr sz="1600" kern="400" baseline="0">
          <a:solidFill>
            <a:schemeClr val="bg1"/>
          </a:solidFill>
          <a:latin typeface="+mn-lt"/>
          <a:ea typeface="+mn-ea"/>
          <a:cs typeface="Arial" panose="020B0604020202020204" pitchFamily="34" charset="0"/>
        </a:defRPr>
      </a:lvl2pPr>
      <a:lvl3pPr marL="685800" indent="-173736" algn="l" defTabSz="914400" rtl="0" eaLnBrk="1" latinLnBrk="0" hangingPunct="1">
        <a:lnSpc>
          <a:spcPct val="100000"/>
        </a:lnSpc>
        <a:spcBef>
          <a:spcPts val="0"/>
        </a:spcBef>
        <a:spcAft>
          <a:spcPts val="600"/>
        </a:spcAft>
        <a:buClr>
          <a:schemeClr val="bg1"/>
        </a:buClr>
        <a:buFont typeface="Calibri" panose="020F0502020204030204" pitchFamily="34" charset="0"/>
        <a:buChar char="▫"/>
        <a:defRPr sz="1600" kern="400" baseline="0">
          <a:solidFill>
            <a:schemeClr val="bg1"/>
          </a:solidFill>
          <a:latin typeface="+mn-lt"/>
          <a:ea typeface="+mn-ea"/>
          <a:cs typeface="Arial" panose="020B0604020202020204" pitchFamily="34" charset="0"/>
        </a:defRPr>
      </a:lvl3pPr>
      <a:lvl4pPr marL="859536" indent="-173736" algn="l" defTabSz="914400" rtl="0" eaLnBrk="1" latinLnBrk="0" hangingPunct="1">
        <a:lnSpc>
          <a:spcPct val="100000"/>
        </a:lnSpc>
        <a:spcBef>
          <a:spcPts val="0"/>
        </a:spcBef>
        <a:spcAft>
          <a:spcPts val="600"/>
        </a:spcAft>
        <a:buClr>
          <a:schemeClr val="bg1"/>
        </a:buClr>
        <a:buFont typeface="Calibri" panose="020F0502020204030204" pitchFamily="34" charset="0"/>
        <a:buChar char="◦"/>
        <a:defRPr sz="1600" kern="400" baseline="0">
          <a:solidFill>
            <a:schemeClr val="bg1"/>
          </a:solidFill>
          <a:latin typeface="+mn-lt"/>
          <a:ea typeface="+mn-ea"/>
          <a:cs typeface="Arial" panose="020B0604020202020204" pitchFamily="34" charset="0"/>
        </a:defRPr>
      </a:lvl4pPr>
      <a:lvl5pPr marL="1033272" indent="-173736" algn="l" defTabSz="914400" rtl="0" eaLnBrk="1" latinLnBrk="0" hangingPunct="1">
        <a:lnSpc>
          <a:spcPct val="100000"/>
        </a:lnSpc>
        <a:spcBef>
          <a:spcPts val="0"/>
        </a:spcBef>
        <a:spcAft>
          <a:spcPts val="600"/>
        </a:spcAft>
        <a:buClr>
          <a:schemeClr val="bg1"/>
        </a:buClr>
        <a:buFont typeface="Calibri" panose="020F0502020204030204" pitchFamily="34" charset="0"/>
        <a:buChar char="»"/>
        <a:defRPr sz="1600" kern="400" baseline="0">
          <a:solidFill>
            <a:schemeClr val="bg1"/>
          </a:solidFill>
          <a:latin typeface="+mn-lt"/>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71641" y="484632"/>
            <a:ext cx="11036808" cy="521208"/>
          </a:xfrm>
          <a:prstGeom prst="rect">
            <a:avLst/>
          </a:prstGeom>
        </p:spPr>
        <p:txBody>
          <a:bodyPr vert="horz" lIns="0" tIns="0" rIns="0" bIns="0" rtlCol="0" anchor="t" anchorCtr="0">
            <a:noAutofit/>
          </a:bodyPr>
          <a:lstStyle/>
          <a:p>
            <a:r>
              <a:rPr lang="en-US" dirty="0"/>
              <a:t>Click to enter title</a:t>
            </a:r>
          </a:p>
        </p:txBody>
      </p:sp>
      <p:sp>
        <p:nvSpPr>
          <p:cNvPr id="3" name="Text Placeholder 2"/>
          <p:cNvSpPr>
            <a:spLocks noGrp="1"/>
          </p:cNvSpPr>
          <p:nvPr>
            <p:ph type="body" idx="1"/>
          </p:nvPr>
        </p:nvSpPr>
        <p:spPr>
          <a:xfrm>
            <a:off x="571641" y="2000250"/>
            <a:ext cx="11036808" cy="4206240"/>
          </a:xfrm>
          <a:prstGeom prst="rect">
            <a:avLst/>
          </a:prstGeom>
        </p:spPr>
        <p:txBody>
          <a:bodyPr vert="horz" lIns="0" tIns="0" rIns="0" bIns="0" rtlCol="0">
            <a:noAutofit/>
          </a:bodyPr>
          <a:lstStyle/>
          <a:p>
            <a:pPr lvl="0"/>
            <a:r>
              <a:rPr lang="en-US" dirty="0"/>
              <a:t>Click to enter text</a:t>
            </a:r>
          </a:p>
          <a:p>
            <a:pPr lvl="1"/>
            <a:r>
              <a:rPr lang="en-US" dirty="0"/>
              <a:t>Second level</a:t>
            </a:r>
          </a:p>
          <a:p>
            <a:pPr lvl="2"/>
            <a:r>
              <a:rPr lang="en-US" dirty="0"/>
              <a:t>Third level</a:t>
            </a:r>
          </a:p>
        </p:txBody>
      </p:sp>
      <p:sp>
        <p:nvSpPr>
          <p:cNvPr id="9" name="TextBox 8">
            <a:extLst>
              <a:ext uri="{FF2B5EF4-FFF2-40B4-BE49-F238E27FC236}">
                <a16:creationId xmlns:a16="http://schemas.microsoft.com/office/drawing/2014/main" id="{534BE129-0439-7C4A-A65C-A0998BFDC6DC}"/>
              </a:ext>
            </a:extLst>
          </p:cNvPr>
          <p:cNvSpPr txBox="1"/>
          <p:nvPr userDrawn="1"/>
        </p:nvSpPr>
        <p:spPr>
          <a:xfrm>
            <a:off x="11343761" y="6458531"/>
            <a:ext cx="301752" cy="107722"/>
          </a:xfrm>
          <a:prstGeom prst="rect">
            <a:avLst/>
          </a:prstGeom>
          <a:noFill/>
        </p:spPr>
        <p:txBody>
          <a:bodyPr wrap="square" lIns="0" tIns="0" rIns="0" bIns="0" rtlCol="0" anchor="b" anchorCtr="0">
            <a:spAutoFit/>
          </a:bodyPr>
          <a:lstStyle/>
          <a:p>
            <a:pPr algn="r"/>
            <a:fld id="{6A80CFBF-9CAB-4605-9923-D5636131B333}" type="slidenum">
              <a:rPr lang="en-US" sz="700" kern="400" baseline="0" smtClean="0">
                <a:solidFill>
                  <a:schemeClr val="tx1"/>
                </a:solidFill>
                <a:latin typeface="+mn-lt"/>
                <a:cs typeface="Arial" panose="020B0604020202020204" pitchFamily="34" charset="0"/>
              </a:rPr>
              <a:pPr algn="r"/>
              <a:t>‹#›</a:t>
            </a:fld>
            <a:endParaRPr lang="en-US" sz="700" kern="400" baseline="0" dirty="0">
              <a:solidFill>
                <a:schemeClr val="tx1"/>
              </a:solidFill>
              <a:latin typeface="+mn-lt"/>
              <a:cs typeface="Arial" panose="020B0604020202020204" pitchFamily="34" charset="0"/>
            </a:endParaRPr>
          </a:p>
        </p:txBody>
      </p:sp>
      <p:sp>
        <p:nvSpPr>
          <p:cNvPr id="12" name="TextBox 11">
            <a:extLst>
              <a:ext uri="{FF2B5EF4-FFF2-40B4-BE49-F238E27FC236}">
                <a16:creationId xmlns:a16="http://schemas.microsoft.com/office/drawing/2014/main" id="{392906DF-0516-F64B-B48A-ADE0985F5349}"/>
              </a:ext>
            </a:extLst>
          </p:cNvPr>
          <p:cNvSpPr txBox="1"/>
          <p:nvPr userDrawn="1"/>
        </p:nvSpPr>
        <p:spPr>
          <a:xfrm>
            <a:off x="2042160" y="6458531"/>
            <a:ext cx="6949440" cy="107722"/>
          </a:xfrm>
          <a:prstGeom prst="rect">
            <a:avLst/>
          </a:prstGeom>
          <a:noFill/>
        </p:spPr>
        <p:txBody>
          <a:bodyPr wrap="square" lIns="0" tIns="0" rIns="0" bIns="0" rtlCol="0" anchor="b" anchorCtr="0">
            <a:spAutoFit/>
          </a:bodyPr>
          <a:lstStyle/>
          <a:p>
            <a:pPr algn="ctr"/>
            <a:r>
              <a:rPr lang="en-US" sz="700" b="1" kern="400" dirty="0">
                <a:solidFill>
                  <a:schemeClr val="tx1"/>
                </a:solidFill>
                <a:cs typeface="Arial" panose="020B0604020202020204" pitchFamily="34" charset="0"/>
              </a:rPr>
              <a:t>For internal use only. Not for use with the public.</a:t>
            </a:r>
          </a:p>
        </p:txBody>
      </p:sp>
      <p:sp>
        <p:nvSpPr>
          <p:cNvPr id="13" name="TextBox 12">
            <a:extLst>
              <a:ext uri="{FF2B5EF4-FFF2-40B4-BE49-F238E27FC236}">
                <a16:creationId xmlns:a16="http://schemas.microsoft.com/office/drawing/2014/main" id="{3DC4D957-662A-5148-8FC6-1930FFA61B55}"/>
              </a:ext>
            </a:extLst>
          </p:cNvPr>
          <p:cNvSpPr txBox="1"/>
          <p:nvPr userDrawn="1"/>
        </p:nvSpPr>
        <p:spPr>
          <a:xfrm>
            <a:off x="546487" y="6458531"/>
            <a:ext cx="1708404" cy="107722"/>
          </a:xfrm>
          <a:prstGeom prst="rect">
            <a:avLst/>
          </a:prstGeom>
          <a:noFill/>
        </p:spPr>
        <p:txBody>
          <a:bodyPr wrap="square" lIns="0" tIns="0" rIns="0" bIns="0" rtlCol="0" anchor="b" anchorCtr="0">
            <a:spAutoFit/>
          </a:bodyPr>
          <a:lstStyle/>
          <a:p>
            <a:pPr algn="l"/>
            <a:r>
              <a:rPr lang="en-US" sz="700" kern="400" dirty="0">
                <a:solidFill>
                  <a:schemeClr val="tx1"/>
                </a:solidFill>
                <a:cs typeface="Arial" panose="020B0604020202020204" pitchFamily="34" charset="0"/>
              </a:rPr>
              <a:t> LCN-3681873-072121</a:t>
            </a:r>
          </a:p>
        </p:txBody>
      </p:sp>
      <p:sp>
        <p:nvSpPr>
          <p:cNvPr id="15" name="TextBox 14">
            <a:extLst>
              <a:ext uri="{FF2B5EF4-FFF2-40B4-BE49-F238E27FC236}">
                <a16:creationId xmlns:a16="http://schemas.microsoft.com/office/drawing/2014/main" id="{609225E4-E214-224F-9A13-3E1385A4D829}"/>
              </a:ext>
            </a:extLst>
          </p:cNvPr>
          <p:cNvSpPr txBox="1"/>
          <p:nvPr userDrawn="1"/>
        </p:nvSpPr>
        <p:spPr>
          <a:xfrm>
            <a:off x="8991600" y="6458531"/>
            <a:ext cx="2243099" cy="107722"/>
          </a:xfrm>
          <a:prstGeom prst="rect">
            <a:avLst/>
          </a:prstGeom>
          <a:noFill/>
        </p:spPr>
        <p:txBody>
          <a:bodyPr wrap="square" lIns="0" tIns="0" rIns="0" bIns="0" rtlCol="0" anchor="b" anchorCtr="0">
            <a:spAutoFit/>
          </a:bodyPr>
          <a:lstStyle/>
          <a:p>
            <a:pPr algn="r"/>
            <a:r>
              <a:rPr lang="en-US" sz="700" kern="400" dirty="0">
                <a:solidFill>
                  <a:schemeClr val="tx1"/>
                </a:solidFill>
                <a:cs typeface="Arial" panose="020B0604020202020204" pitchFamily="34" charset="0"/>
              </a:rPr>
              <a:t>©2021 Lincoln National Corporation</a:t>
            </a:r>
          </a:p>
        </p:txBody>
      </p:sp>
    </p:spTree>
    <p:extLst>
      <p:ext uri="{BB962C8B-B14F-4D97-AF65-F5344CB8AC3E}">
        <p14:creationId xmlns:p14="http://schemas.microsoft.com/office/powerpoint/2010/main" val="3442052486"/>
      </p:ext>
    </p:extLst>
  </p:cSld>
  <p:clrMap bg1="lt1" tx1="dk1" bg2="lt2" tx2="dk2" accent1="accent1" accent2="accent2" accent3="accent3" accent4="accent4" accent5="accent5" accent6="accent6" hlink="hlink" folHlink="folHlink"/>
  <p:sldLayoutIdLst>
    <p:sldLayoutId id="2147483984" r:id="rId1"/>
    <p:sldLayoutId id="2147483985" r:id="rId2"/>
    <p:sldLayoutId id="2147483986" r:id="rId3"/>
    <p:sldLayoutId id="2147483987" r:id="rId4"/>
    <p:sldLayoutId id="2147483988" r:id="rId5"/>
    <p:sldLayoutId id="2147483989" r:id="rId6"/>
    <p:sldLayoutId id="2147484025" r:id="rId7"/>
    <p:sldLayoutId id="2147484031" r:id="rId8"/>
    <p:sldLayoutId id="2147484037" r:id="rId9"/>
    <p:sldLayoutId id="2147483990" r:id="rId10"/>
    <p:sldLayoutId id="2147483991" r:id="rId11"/>
    <p:sldLayoutId id="2147483992" r:id="rId12"/>
    <p:sldLayoutId id="2147483993" r:id="rId13"/>
    <p:sldLayoutId id="2147484413" r:id="rId14"/>
    <p:sldLayoutId id="2147484414" r:id="rId15"/>
    <p:sldLayoutId id="2147484408" r:id="rId16"/>
    <p:sldLayoutId id="2147484409" r:id="rId17"/>
    <p:sldLayoutId id="2147484418" r:id="rId18"/>
    <p:sldLayoutId id="2147484419" r:id="rId19"/>
    <p:sldLayoutId id="2147484403" r:id="rId20"/>
    <p:sldLayoutId id="2147484404" r:id="rId21"/>
    <p:sldLayoutId id="2147484399" r:id="rId22"/>
    <p:sldLayoutId id="2147484400" r:id="rId23"/>
    <p:sldLayoutId id="2147484401" r:id="rId24"/>
    <p:sldLayoutId id="2147484044" r:id="rId25"/>
    <p:sldLayoutId id="2147484045" r:id="rId26"/>
    <p:sldLayoutId id="2147484046" r:id="rId27"/>
  </p:sldLayoutIdLst>
  <p:txStyles>
    <p:titleStyle>
      <a:lvl1pPr algn="l" defTabSz="914400" rtl="0" eaLnBrk="1" latinLnBrk="0" hangingPunct="1">
        <a:lnSpc>
          <a:spcPct val="100000"/>
        </a:lnSpc>
        <a:spcBef>
          <a:spcPct val="0"/>
        </a:spcBef>
        <a:buNone/>
        <a:defRPr sz="3400" kern="1200" baseline="0">
          <a:solidFill>
            <a:schemeClr val="tx1"/>
          </a:solidFill>
          <a:latin typeface="Georgia" panose="02040502050405020303" pitchFamily="18" charset="0"/>
          <a:ea typeface="+mj-ea"/>
          <a:cs typeface="+mj-cs"/>
        </a:defRPr>
      </a:lvl1pPr>
    </p:titleStyle>
    <p:bodyStyle>
      <a:lvl1pPr marL="182880" indent="-182880" algn="l" defTabSz="914400" rtl="0" eaLnBrk="1" latinLnBrk="0" hangingPunct="1">
        <a:lnSpc>
          <a:spcPct val="100000"/>
        </a:lnSpc>
        <a:spcBef>
          <a:spcPts val="0"/>
        </a:spcBef>
        <a:spcAft>
          <a:spcPts val="800"/>
        </a:spcAft>
        <a:buClr>
          <a:schemeClr val="accent1"/>
        </a:buClr>
        <a:buFont typeface="Wingdings" pitchFamily="2" charset="2"/>
        <a:buChar char="§"/>
        <a:defRPr sz="1600" kern="400" baseline="0">
          <a:solidFill>
            <a:schemeClr val="tx1"/>
          </a:solidFill>
          <a:latin typeface="+mn-lt"/>
          <a:ea typeface="+mn-ea"/>
          <a:cs typeface="Arial" panose="020B0604020202020204" pitchFamily="34" charset="0"/>
        </a:defRPr>
      </a:lvl1pPr>
      <a:lvl2pPr marL="365760" indent="-182880" algn="l" defTabSz="914400" rtl="0" eaLnBrk="1" latinLnBrk="0" hangingPunct="1">
        <a:lnSpc>
          <a:spcPct val="100000"/>
        </a:lnSpc>
        <a:spcBef>
          <a:spcPts val="0"/>
        </a:spcBef>
        <a:spcAft>
          <a:spcPts val="800"/>
        </a:spcAft>
        <a:buClr>
          <a:schemeClr val="accent6"/>
        </a:buClr>
        <a:buFont typeface="Calibri" panose="020F0502020204030204" pitchFamily="34" charset="0"/>
        <a:buChar char="‒"/>
        <a:defRPr sz="1600" kern="400" baseline="0">
          <a:solidFill>
            <a:schemeClr val="tx1"/>
          </a:solidFill>
          <a:latin typeface="+mn-lt"/>
          <a:ea typeface="+mn-ea"/>
          <a:cs typeface="Arial" panose="020B0604020202020204" pitchFamily="34" charset="0"/>
        </a:defRPr>
      </a:lvl2pPr>
      <a:lvl3pPr marL="685800" indent="-173736" algn="l" defTabSz="914400" rtl="0" eaLnBrk="1" latinLnBrk="0" hangingPunct="1">
        <a:lnSpc>
          <a:spcPct val="100000"/>
        </a:lnSpc>
        <a:spcBef>
          <a:spcPts val="0"/>
        </a:spcBef>
        <a:spcAft>
          <a:spcPts val="800"/>
        </a:spcAft>
        <a:buClr>
          <a:schemeClr val="accent6"/>
        </a:buClr>
        <a:buFont typeface="Calibri" panose="020F0502020204030204" pitchFamily="34" charset="0"/>
        <a:buChar char="▫"/>
        <a:defRPr sz="1600" kern="400" baseline="0">
          <a:solidFill>
            <a:schemeClr val="tx1"/>
          </a:solidFill>
          <a:latin typeface="+mn-lt"/>
          <a:ea typeface="+mn-ea"/>
          <a:cs typeface="Arial" panose="020B0604020202020204" pitchFamily="34" charset="0"/>
        </a:defRPr>
      </a:lvl3pPr>
      <a:lvl4pPr marL="859536" indent="-173736" algn="l" defTabSz="914400" rtl="0" eaLnBrk="1" latinLnBrk="0" hangingPunct="1">
        <a:lnSpc>
          <a:spcPct val="100000"/>
        </a:lnSpc>
        <a:spcBef>
          <a:spcPts val="0"/>
        </a:spcBef>
        <a:spcAft>
          <a:spcPts val="800"/>
        </a:spcAft>
        <a:buClr>
          <a:schemeClr val="tx1"/>
        </a:buClr>
        <a:buFont typeface="Calibri" panose="020F0502020204030204" pitchFamily="34" charset="0"/>
        <a:buChar char="◦"/>
        <a:defRPr sz="1600" kern="400" baseline="0">
          <a:solidFill>
            <a:schemeClr val="tx1"/>
          </a:solidFill>
          <a:latin typeface="+mn-lt"/>
          <a:ea typeface="+mn-ea"/>
          <a:cs typeface="Arial" panose="020B0604020202020204" pitchFamily="34" charset="0"/>
        </a:defRPr>
      </a:lvl4pPr>
      <a:lvl5pPr marL="1033272" indent="-173736" algn="l" defTabSz="914400" rtl="0" eaLnBrk="1" latinLnBrk="0" hangingPunct="1">
        <a:lnSpc>
          <a:spcPct val="100000"/>
        </a:lnSpc>
        <a:spcBef>
          <a:spcPts val="0"/>
        </a:spcBef>
        <a:spcAft>
          <a:spcPts val="800"/>
        </a:spcAft>
        <a:buClr>
          <a:schemeClr val="tx1"/>
        </a:buClr>
        <a:buFont typeface="Calibri" panose="020F0502020204030204" pitchFamily="34" charset="0"/>
        <a:buChar char="»"/>
        <a:defRPr sz="1600" kern="400" baseline="0">
          <a:solidFill>
            <a:schemeClr val="tx1"/>
          </a:solidFill>
          <a:latin typeface="+mn-lt"/>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p:bgPr>
        <a:solidFill>
          <a:schemeClr val="accent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71641" y="484632"/>
            <a:ext cx="11036808" cy="521208"/>
          </a:xfrm>
          <a:prstGeom prst="rect">
            <a:avLst/>
          </a:prstGeom>
        </p:spPr>
        <p:txBody>
          <a:bodyPr vert="horz" lIns="0" tIns="0" rIns="0" bIns="0" rtlCol="0" anchor="t" anchorCtr="0">
            <a:noAutofit/>
          </a:bodyPr>
          <a:lstStyle/>
          <a:p>
            <a:r>
              <a:rPr lang="en-US" dirty="0"/>
              <a:t>Lorem ipsum dolor sit</a:t>
            </a:r>
          </a:p>
        </p:txBody>
      </p:sp>
      <p:sp>
        <p:nvSpPr>
          <p:cNvPr id="3" name="Text Placeholder 2"/>
          <p:cNvSpPr>
            <a:spLocks noGrp="1"/>
          </p:cNvSpPr>
          <p:nvPr>
            <p:ph type="body" idx="1"/>
          </p:nvPr>
        </p:nvSpPr>
        <p:spPr>
          <a:xfrm>
            <a:off x="571641" y="2000250"/>
            <a:ext cx="11036808" cy="4206240"/>
          </a:xfrm>
          <a:prstGeom prst="rect">
            <a:avLst/>
          </a:prstGeom>
        </p:spPr>
        <p:txBody>
          <a:bodyPr vert="horz" lIns="0" tIns="0" rIns="0" bIns="0" rtlCol="0">
            <a:noAutofit/>
          </a:bodyPr>
          <a:lstStyle/>
          <a:p>
            <a:pPr lvl="0"/>
            <a:r>
              <a:rPr lang="en-US" dirty="0"/>
              <a:t>Click to enter text</a:t>
            </a:r>
          </a:p>
          <a:p>
            <a:pPr lvl="1"/>
            <a:r>
              <a:rPr lang="en-US" dirty="0"/>
              <a:t>Second level</a:t>
            </a:r>
          </a:p>
          <a:p>
            <a:pPr lvl="2"/>
            <a:r>
              <a:rPr lang="en-US" dirty="0"/>
              <a:t>Third level</a:t>
            </a:r>
          </a:p>
        </p:txBody>
      </p:sp>
      <p:sp>
        <p:nvSpPr>
          <p:cNvPr id="8" name="TextBox 7">
            <a:extLst>
              <a:ext uri="{FF2B5EF4-FFF2-40B4-BE49-F238E27FC236}">
                <a16:creationId xmlns:a16="http://schemas.microsoft.com/office/drawing/2014/main" id="{C5AE913E-AD0A-A745-BDF3-EEC57E11C3DD}"/>
              </a:ext>
            </a:extLst>
          </p:cNvPr>
          <p:cNvSpPr txBox="1"/>
          <p:nvPr userDrawn="1"/>
        </p:nvSpPr>
        <p:spPr>
          <a:xfrm>
            <a:off x="11343761" y="6458531"/>
            <a:ext cx="301752" cy="107722"/>
          </a:xfrm>
          <a:prstGeom prst="rect">
            <a:avLst/>
          </a:prstGeom>
          <a:noFill/>
        </p:spPr>
        <p:txBody>
          <a:bodyPr wrap="square" lIns="0" tIns="0" rIns="0" bIns="0" rtlCol="0" anchor="b" anchorCtr="0">
            <a:spAutoFit/>
          </a:bodyPr>
          <a:lstStyle/>
          <a:p>
            <a:pPr algn="r"/>
            <a:fld id="{6A80CFBF-9CAB-4605-9923-D5636131B333}" type="slidenum">
              <a:rPr lang="en-US" sz="700" kern="400" baseline="0" smtClean="0">
                <a:solidFill>
                  <a:schemeClr val="bg1"/>
                </a:solidFill>
                <a:latin typeface="+mn-lt"/>
                <a:cs typeface="Arial" panose="020B0604020202020204" pitchFamily="34" charset="0"/>
              </a:rPr>
              <a:pPr algn="r"/>
              <a:t>‹#›</a:t>
            </a:fld>
            <a:endParaRPr lang="en-US" sz="700" kern="400" baseline="0" dirty="0">
              <a:solidFill>
                <a:schemeClr val="bg1"/>
              </a:solidFill>
              <a:latin typeface="+mn-lt"/>
              <a:cs typeface="Arial" panose="020B0604020202020204" pitchFamily="34" charset="0"/>
            </a:endParaRPr>
          </a:p>
        </p:txBody>
      </p:sp>
      <p:sp>
        <p:nvSpPr>
          <p:cNvPr id="10" name="TextBox 9">
            <a:extLst>
              <a:ext uri="{FF2B5EF4-FFF2-40B4-BE49-F238E27FC236}">
                <a16:creationId xmlns:a16="http://schemas.microsoft.com/office/drawing/2014/main" id="{4F75BDD8-34C8-9B43-9E95-7FAC336BCA91}"/>
              </a:ext>
            </a:extLst>
          </p:cNvPr>
          <p:cNvSpPr txBox="1"/>
          <p:nvPr userDrawn="1"/>
        </p:nvSpPr>
        <p:spPr>
          <a:xfrm>
            <a:off x="2042160" y="6458531"/>
            <a:ext cx="6949440" cy="107722"/>
          </a:xfrm>
          <a:prstGeom prst="rect">
            <a:avLst/>
          </a:prstGeom>
          <a:noFill/>
        </p:spPr>
        <p:txBody>
          <a:bodyPr wrap="square" lIns="0" tIns="0" rIns="0" bIns="0" rtlCol="0" anchor="b" anchorCtr="0">
            <a:spAutoFit/>
          </a:bodyPr>
          <a:lstStyle/>
          <a:p>
            <a:pPr algn="ctr"/>
            <a:r>
              <a:rPr lang="en-US" sz="700" b="1" kern="400" dirty="0">
                <a:solidFill>
                  <a:schemeClr val="bg1"/>
                </a:solidFill>
                <a:cs typeface="Arial" panose="020B0604020202020204" pitchFamily="34" charset="0"/>
              </a:rPr>
              <a:t>For internal use only. Not for use with the public.</a:t>
            </a:r>
          </a:p>
        </p:txBody>
      </p:sp>
      <p:sp>
        <p:nvSpPr>
          <p:cNvPr id="11" name="TextBox 10">
            <a:extLst>
              <a:ext uri="{FF2B5EF4-FFF2-40B4-BE49-F238E27FC236}">
                <a16:creationId xmlns:a16="http://schemas.microsoft.com/office/drawing/2014/main" id="{091C6476-A967-4C41-98B3-C4D13875F2CB}"/>
              </a:ext>
            </a:extLst>
          </p:cNvPr>
          <p:cNvSpPr txBox="1"/>
          <p:nvPr userDrawn="1"/>
        </p:nvSpPr>
        <p:spPr>
          <a:xfrm>
            <a:off x="546487" y="6458531"/>
            <a:ext cx="1708404" cy="107722"/>
          </a:xfrm>
          <a:prstGeom prst="rect">
            <a:avLst/>
          </a:prstGeom>
          <a:noFill/>
        </p:spPr>
        <p:txBody>
          <a:bodyPr wrap="square" lIns="0" tIns="0" rIns="0" bIns="0" rtlCol="0" anchor="b" anchorCtr="0">
            <a:spAutoFit/>
          </a:bodyPr>
          <a:lstStyle/>
          <a:p>
            <a:pPr algn="l"/>
            <a:r>
              <a:rPr lang="en-US" sz="700" kern="400" dirty="0">
                <a:solidFill>
                  <a:schemeClr val="bg1"/>
                </a:solidFill>
                <a:cs typeface="Arial" panose="020B0604020202020204" pitchFamily="34" charset="0"/>
              </a:rPr>
              <a:t> LCN-3681873-072121</a:t>
            </a:r>
          </a:p>
        </p:txBody>
      </p:sp>
      <p:sp>
        <p:nvSpPr>
          <p:cNvPr id="15" name="TextBox 14">
            <a:extLst>
              <a:ext uri="{FF2B5EF4-FFF2-40B4-BE49-F238E27FC236}">
                <a16:creationId xmlns:a16="http://schemas.microsoft.com/office/drawing/2014/main" id="{E5EA10B5-23A0-3643-BFE5-3DB0F8E6D44A}"/>
              </a:ext>
            </a:extLst>
          </p:cNvPr>
          <p:cNvSpPr txBox="1"/>
          <p:nvPr userDrawn="1"/>
        </p:nvSpPr>
        <p:spPr>
          <a:xfrm>
            <a:off x="8991600" y="6458531"/>
            <a:ext cx="2243099" cy="107722"/>
          </a:xfrm>
          <a:prstGeom prst="rect">
            <a:avLst/>
          </a:prstGeom>
          <a:noFill/>
        </p:spPr>
        <p:txBody>
          <a:bodyPr wrap="square" lIns="0" tIns="0" rIns="0" bIns="0" rtlCol="0" anchor="b" anchorCtr="0">
            <a:spAutoFit/>
          </a:bodyPr>
          <a:lstStyle/>
          <a:p>
            <a:pPr algn="r"/>
            <a:r>
              <a:rPr lang="en-US" sz="700" kern="400" dirty="0">
                <a:solidFill>
                  <a:schemeClr val="bg1"/>
                </a:solidFill>
                <a:cs typeface="Arial" panose="020B0604020202020204" pitchFamily="34" charset="0"/>
              </a:rPr>
              <a:t>©2021 Lincoln National Corporation</a:t>
            </a:r>
          </a:p>
        </p:txBody>
      </p:sp>
    </p:spTree>
    <p:extLst>
      <p:ext uri="{BB962C8B-B14F-4D97-AF65-F5344CB8AC3E}">
        <p14:creationId xmlns:p14="http://schemas.microsoft.com/office/powerpoint/2010/main" val="2316953240"/>
      </p:ext>
    </p:extLst>
  </p:cSld>
  <p:clrMap bg1="lt1" tx1="dk1" bg2="lt2" tx2="dk2" accent1="accent1" accent2="accent2" accent3="accent3" accent4="accent4" accent5="accent5" accent6="accent6" hlink="hlink" folHlink="folHlink"/>
  <p:sldLayoutIdLst>
    <p:sldLayoutId id="2147484382" r:id="rId1"/>
    <p:sldLayoutId id="2147484387" r:id="rId2"/>
    <p:sldLayoutId id="2147484390" r:id="rId3"/>
    <p:sldLayoutId id="2147484391" r:id="rId4"/>
  </p:sldLayoutIdLst>
  <p:txStyles>
    <p:titleStyle>
      <a:lvl1pPr algn="l" defTabSz="914400" rtl="0" eaLnBrk="1" latinLnBrk="0" hangingPunct="1">
        <a:lnSpc>
          <a:spcPct val="100000"/>
        </a:lnSpc>
        <a:spcBef>
          <a:spcPct val="0"/>
        </a:spcBef>
        <a:buNone/>
        <a:defRPr sz="3400" kern="1200" baseline="0">
          <a:solidFill>
            <a:schemeClr val="bg1"/>
          </a:solidFill>
          <a:latin typeface="Georgia" panose="02040502050405020303" pitchFamily="18" charset="0"/>
          <a:ea typeface="+mj-ea"/>
          <a:cs typeface="+mj-cs"/>
        </a:defRPr>
      </a:lvl1pPr>
    </p:titleStyle>
    <p:bodyStyle>
      <a:lvl1pPr marL="182880" indent="-182880" algn="l" defTabSz="914400" rtl="0" eaLnBrk="1" latinLnBrk="0" hangingPunct="1">
        <a:lnSpc>
          <a:spcPct val="100000"/>
        </a:lnSpc>
        <a:spcBef>
          <a:spcPts val="0"/>
        </a:spcBef>
        <a:spcAft>
          <a:spcPts val="600"/>
        </a:spcAft>
        <a:buClr>
          <a:schemeClr val="bg1"/>
        </a:buClr>
        <a:buFont typeface="Wingdings" pitchFamily="2" charset="2"/>
        <a:buChar char="§"/>
        <a:defRPr sz="1600" kern="400" baseline="0">
          <a:solidFill>
            <a:schemeClr val="bg1"/>
          </a:solidFill>
          <a:latin typeface="+mn-lt"/>
          <a:ea typeface="+mn-ea"/>
          <a:cs typeface="Arial" panose="020B0604020202020204" pitchFamily="34" charset="0"/>
        </a:defRPr>
      </a:lvl1pPr>
      <a:lvl2pPr marL="365760" indent="-182880" algn="l" defTabSz="914400" rtl="0" eaLnBrk="1" latinLnBrk="0" hangingPunct="1">
        <a:lnSpc>
          <a:spcPct val="100000"/>
        </a:lnSpc>
        <a:spcBef>
          <a:spcPts val="0"/>
        </a:spcBef>
        <a:spcAft>
          <a:spcPts val="600"/>
        </a:spcAft>
        <a:buClr>
          <a:schemeClr val="bg1"/>
        </a:buClr>
        <a:buFont typeface="Calibri" panose="020F0502020204030204" pitchFamily="34" charset="0"/>
        <a:buChar char="‒"/>
        <a:defRPr sz="1600" kern="400" baseline="0">
          <a:solidFill>
            <a:schemeClr val="bg1"/>
          </a:solidFill>
          <a:latin typeface="+mn-lt"/>
          <a:ea typeface="+mn-ea"/>
          <a:cs typeface="Arial" panose="020B0604020202020204" pitchFamily="34" charset="0"/>
        </a:defRPr>
      </a:lvl2pPr>
      <a:lvl3pPr marL="685800" indent="-173736" algn="l" defTabSz="914400" rtl="0" eaLnBrk="1" latinLnBrk="0" hangingPunct="1">
        <a:lnSpc>
          <a:spcPct val="100000"/>
        </a:lnSpc>
        <a:spcBef>
          <a:spcPts val="0"/>
        </a:spcBef>
        <a:spcAft>
          <a:spcPts val="600"/>
        </a:spcAft>
        <a:buClr>
          <a:schemeClr val="bg1"/>
        </a:buClr>
        <a:buFont typeface="Calibri" panose="020F0502020204030204" pitchFamily="34" charset="0"/>
        <a:buChar char="▫"/>
        <a:defRPr sz="1600" kern="400" baseline="0">
          <a:solidFill>
            <a:schemeClr val="bg1"/>
          </a:solidFill>
          <a:latin typeface="+mn-lt"/>
          <a:ea typeface="+mn-ea"/>
          <a:cs typeface="Arial" panose="020B0604020202020204" pitchFamily="34" charset="0"/>
        </a:defRPr>
      </a:lvl3pPr>
      <a:lvl4pPr marL="859536" indent="-173736" algn="l" defTabSz="914400" rtl="0" eaLnBrk="1" latinLnBrk="0" hangingPunct="1">
        <a:lnSpc>
          <a:spcPct val="100000"/>
        </a:lnSpc>
        <a:spcBef>
          <a:spcPts val="0"/>
        </a:spcBef>
        <a:spcAft>
          <a:spcPts val="600"/>
        </a:spcAft>
        <a:buClr>
          <a:schemeClr val="bg1"/>
        </a:buClr>
        <a:buFont typeface="Calibri" panose="020F0502020204030204" pitchFamily="34" charset="0"/>
        <a:buChar char="◦"/>
        <a:defRPr sz="1600" kern="400" baseline="0">
          <a:solidFill>
            <a:schemeClr val="bg1"/>
          </a:solidFill>
          <a:latin typeface="+mn-lt"/>
          <a:ea typeface="+mn-ea"/>
          <a:cs typeface="Arial" panose="020B0604020202020204" pitchFamily="34" charset="0"/>
        </a:defRPr>
      </a:lvl4pPr>
      <a:lvl5pPr marL="1033272" indent="-173736" algn="l" defTabSz="914400" rtl="0" eaLnBrk="1" latinLnBrk="0" hangingPunct="1">
        <a:lnSpc>
          <a:spcPct val="100000"/>
        </a:lnSpc>
        <a:spcBef>
          <a:spcPts val="0"/>
        </a:spcBef>
        <a:spcAft>
          <a:spcPts val="600"/>
        </a:spcAft>
        <a:buClr>
          <a:schemeClr val="bg1"/>
        </a:buClr>
        <a:buFont typeface="Calibri" panose="020F0502020204030204" pitchFamily="34" charset="0"/>
        <a:buChar char="»"/>
        <a:defRPr sz="1600" kern="400" baseline="0">
          <a:solidFill>
            <a:schemeClr val="bg1"/>
          </a:solidFill>
          <a:latin typeface="+mn-lt"/>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42.xml"/><Relationship Id="rId4" Type="http://schemas.openxmlformats.org/officeDocument/2006/relationships/image" Target="../media/image8.svg"/></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2.xml"/><Relationship Id="rId1" Type="http://schemas.openxmlformats.org/officeDocument/2006/relationships/tags" Target="../tags/tag1.xml"/><Relationship Id="rId6" Type="http://schemas.openxmlformats.org/officeDocument/2006/relationships/image" Target="../media/image11.jpeg"/><Relationship Id="rId5" Type="http://schemas.openxmlformats.org/officeDocument/2006/relationships/image" Target="../media/image10.svg"/><Relationship Id="rId4" Type="http://schemas.openxmlformats.org/officeDocument/2006/relationships/image" Target="../media/image9.png"/></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2.xml"/><Relationship Id="rId1" Type="http://schemas.openxmlformats.org/officeDocument/2006/relationships/tags" Target="../tags/tag2.xml"/><Relationship Id="rId6" Type="http://schemas.openxmlformats.org/officeDocument/2006/relationships/image" Target="../media/image11.jpeg"/><Relationship Id="rId5" Type="http://schemas.openxmlformats.org/officeDocument/2006/relationships/image" Target="../media/image10.svg"/><Relationship Id="rId4" Type="http://schemas.openxmlformats.org/officeDocument/2006/relationships/image" Target="../media/image9.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42.xml"/><Relationship Id="rId1" Type="http://schemas.openxmlformats.org/officeDocument/2006/relationships/tags" Target="../tags/tag3.xml"/><Relationship Id="rId6" Type="http://schemas.openxmlformats.org/officeDocument/2006/relationships/image" Target="../media/image11.jpeg"/><Relationship Id="rId5" Type="http://schemas.openxmlformats.org/officeDocument/2006/relationships/image" Target="../media/image10.svg"/><Relationship Id="rId4" Type="http://schemas.openxmlformats.org/officeDocument/2006/relationships/image" Target="../media/image9.png"/></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42.xml"/><Relationship Id="rId1" Type="http://schemas.openxmlformats.org/officeDocument/2006/relationships/tags" Target="../tags/tag4.xml"/><Relationship Id="rId6" Type="http://schemas.openxmlformats.org/officeDocument/2006/relationships/image" Target="../media/image11.jpeg"/><Relationship Id="rId5" Type="http://schemas.openxmlformats.org/officeDocument/2006/relationships/image" Target="../media/image10.svg"/><Relationship Id="rId4" Type="http://schemas.openxmlformats.org/officeDocument/2006/relationships/image" Target="../media/image9.png"/></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42.xml"/><Relationship Id="rId1" Type="http://schemas.openxmlformats.org/officeDocument/2006/relationships/tags" Target="../tags/tag5.xml"/><Relationship Id="rId6" Type="http://schemas.openxmlformats.org/officeDocument/2006/relationships/image" Target="../media/image11.jpeg"/><Relationship Id="rId5" Type="http://schemas.openxmlformats.org/officeDocument/2006/relationships/image" Target="../media/image10.svg"/><Relationship Id="rId4" Type="http://schemas.openxmlformats.org/officeDocument/2006/relationships/image" Target="../media/image9.pn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Placeholder 7" descr="A picture containing text, computer, person, computer&#10;&#10;Description automatically generated">
            <a:extLst>
              <a:ext uri="{FF2B5EF4-FFF2-40B4-BE49-F238E27FC236}">
                <a16:creationId xmlns:a16="http://schemas.microsoft.com/office/drawing/2014/main" id="{D90888BF-8012-6647-879B-6447BE76D554}"/>
              </a:ext>
            </a:extLst>
          </p:cNvPr>
          <p:cNvPicPr>
            <a:picLocks noGrp="1" noChangeAspect="1"/>
          </p:cNvPicPr>
          <p:nvPr>
            <p:ph type="pic" sz="quarter" idx="20"/>
          </p:nvPr>
        </p:nvPicPr>
        <p:blipFill rotWithShape="1">
          <a:blip r:embed="rId3" cstate="screen">
            <a:extLst>
              <a:ext uri="{28A0092B-C50C-407E-A947-70E740481C1C}">
                <a14:useLocalDpi xmlns:a14="http://schemas.microsoft.com/office/drawing/2010/main"/>
              </a:ext>
            </a:extLst>
          </a:blip>
          <a:srcRect/>
          <a:stretch>
            <a:fillRect/>
          </a:stretch>
        </p:blipFill>
        <p:spPr>
          <a:xfrm>
            <a:off x="-6350" y="0"/>
            <a:ext cx="12198350" cy="6858000"/>
          </a:xfrm>
          <a:solidFill>
            <a:schemeClr val="tx2"/>
          </a:solidFill>
        </p:spPr>
      </p:pic>
      <p:sp>
        <p:nvSpPr>
          <p:cNvPr id="3" name="Text Placeholder 2">
            <a:extLst>
              <a:ext uri="{FF2B5EF4-FFF2-40B4-BE49-F238E27FC236}">
                <a16:creationId xmlns:a16="http://schemas.microsoft.com/office/drawing/2014/main" id="{83990F69-DF9C-4742-B0A1-36E1D7AB5A96}"/>
              </a:ext>
            </a:extLst>
          </p:cNvPr>
          <p:cNvSpPr>
            <a:spLocks noGrp="1"/>
          </p:cNvSpPr>
          <p:nvPr>
            <p:ph type="body" sz="quarter" idx="25"/>
          </p:nvPr>
        </p:nvSpPr>
        <p:spPr/>
        <p:txBody>
          <a:bodyPr/>
          <a:lstStyle/>
          <a:p>
            <a:endParaRPr lang="en-US" dirty="0"/>
          </a:p>
        </p:txBody>
      </p:sp>
      <p:sp>
        <p:nvSpPr>
          <p:cNvPr id="5" name="Text Placeholder 4">
            <a:extLst>
              <a:ext uri="{FF2B5EF4-FFF2-40B4-BE49-F238E27FC236}">
                <a16:creationId xmlns:a16="http://schemas.microsoft.com/office/drawing/2014/main" id="{71EB2146-0E02-9042-8B8C-CC5132F77F3A}"/>
              </a:ext>
            </a:extLst>
          </p:cNvPr>
          <p:cNvSpPr>
            <a:spLocks noGrp="1"/>
          </p:cNvSpPr>
          <p:nvPr>
            <p:ph type="body" sz="quarter" idx="11"/>
          </p:nvPr>
        </p:nvSpPr>
        <p:spPr/>
        <p:txBody>
          <a:bodyPr/>
          <a:lstStyle/>
          <a:p>
            <a:r>
              <a:rPr lang="en-US" dirty="0"/>
              <a:t>Kevin Cox</a:t>
            </a:r>
          </a:p>
        </p:txBody>
      </p:sp>
      <p:sp>
        <p:nvSpPr>
          <p:cNvPr id="6" name="Text Placeholder 5">
            <a:extLst>
              <a:ext uri="{FF2B5EF4-FFF2-40B4-BE49-F238E27FC236}">
                <a16:creationId xmlns:a16="http://schemas.microsoft.com/office/drawing/2014/main" id="{EB79AAD2-EFAE-F743-91CA-C8C67302FF77}"/>
              </a:ext>
            </a:extLst>
          </p:cNvPr>
          <p:cNvSpPr>
            <a:spLocks noGrp="1"/>
          </p:cNvSpPr>
          <p:nvPr>
            <p:ph type="body" sz="quarter" idx="12"/>
          </p:nvPr>
        </p:nvSpPr>
        <p:spPr/>
        <p:txBody>
          <a:bodyPr/>
          <a:lstStyle/>
          <a:p>
            <a:r>
              <a:rPr lang="en-US" dirty="0"/>
              <a:t>CLU, </a:t>
            </a:r>
            <a:r>
              <a:rPr lang="en-US" dirty="0" err="1"/>
              <a:t>ChFC</a:t>
            </a:r>
            <a:r>
              <a:rPr lang="en-US" dirty="0"/>
              <a:t>, CFP, MSFS</a:t>
            </a:r>
            <a:br>
              <a:rPr lang="en-US" dirty="0"/>
            </a:br>
            <a:r>
              <a:rPr lang="en-US" dirty="0"/>
              <a:t>Advanced Sales Consultant</a:t>
            </a:r>
          </a:p>
        </p:txBody>
      </p:sp>
      <p:sp>
        <p:nvSpPr>
          <p:cNvPr id="13" name="Text Placeholder 12">
            <a:extLst>
              <a:ext uri="{FF2B5EF4-FFF2-40B4-BE49-F238E27FC236}">
                <a16:creationId xmlns:a16="http://schemas.microsoft.com/office/drawing/2014/main" id="{1660DC2D-F4E9-7E42-8F48-404863BF0B64}"/>
              </a:ext>
            </a:extLst>
          </p:cNvPr>
          <p:cNvSpPr>
            <a:spLocks noGrp="1"/>
          </p:cNvSpPr>
          <p:nvPr>
            <p:ph type="body" sz="quarter" idx="19"/>
          </p:nvPr>
        </p:nvSpPr>
        <p:spPr/>
        <p:txBody>
          <a:bodyPr/>
          <a:lstStyle/>
          <a:p>
            <a:endParaRPr lang="en-US"/>
          </a:p>
        </p:txBody>
      </p:sp>
      <p:pic>
        <p:nvPicPr>
          <p:cNvPr id="20" name="Picture 19">
            <a:extLst>
              <a:ext uri="{FF2B5EF4-FFF2-40B4-BE49-F238E27FC236}">
                <a16:creationId xmlns:a16="http://schemas.microsoft.com/office/drawing/2014/main" id="{D3A32D67-6FAE-CA41-BA13-6634C14E552B}"/>
              </a:ext>
            </a:extLst>
          </p:cNvPr>
          <p:cNvPicPr>
            <a:picLocks noChangeAspect="1"/>
          </p:cNvPicPr>
          <p:nvPr/>
        </p:nvPicPr>
        <p:blipFill>
          <a:blip r:embed="rId4" cstate="screen">
            <a:extLst>
              <a:ext uri="{28A0092B-C50C-407E-A947-70E740481C1C}">
                <a14:useLocalDpi xmlns:a14="http://schemas.microsoft.com/office/drawing/2010/main"/>
              </a:ext>
            </a:extLst>
          </a:blip>
          <a:srcRect/>
          <a:stretch/>
        </p:blipFill>
        <p:spPr>
          <a:xfrm>
            <a:off x="576072" y="576072"/>
            <a:ext cx="1389888" cy="441314"/>
          </a:xfrm>
          <a:prstGeom prst="rect">
            <a:avLst/>
          </a:prstGeom>
        </p:spPr>
      </p:pic>
      <p:sp>
        <p:nvSpPr>
          <p:cNvPr id="29" name="TextBox 28">
            <a:extLst>
              <a:ext uri="{FF2B5EF4-FFF2-40B4-BE49-F238E27FC236}">
                <a16:creationId xmlns:a16="http://schemas.microsoft.com/office/drawing/2014/main" id="{3E8F123E-F0A4-174D-8F83-1C429D614FBC}"/>
              </a:ext>
            </a:extLst>
          </p:cNvPr>
          <p:cNvSpPr txBox="1"/>
          <p:nvPr/>
        </p:nvSpPr>
        <p:spPr>
          <a:xfrm>
            <a:off x="572239" y="5775912"/>
            <a:ext cx="2743200" cy="361637"/>
          </a:xfrm>
          <a:prstGeom prst="rect">
            <a:avLst/>
          </a:prstGeom>
          <a:noFill/>
        </p:spPr>
        <p:txBody>
          <a:bodyPr wrap="square" lIns="0" tIns="0" rIns="0" bIns="0" rtlCol="0">
            <a:spAutoFit/>
          </a:bodyPr>
          <a:lstStyle/>
          <a:p>
            <a:pPr algn="l">
              <a:lnSpc>
                <a:spcPct val="100000"/>
              </a:lnSpc>
              <a:spcAft>
                <a:spcPts val="300"/>
              </a:spcAft>
            </a:pPr>
            <a:r>
              <a:rPr lang="en-US" sz="700" dirty="0">
                <a:solidFill>
                  <a:schemeClr val="bg1"/>
                </a:solidFill>
                <a:cs typeface="Arial" panose="020B0604020202020204" pitchFamily="34" charset="0"/>
              </a:rPr>
              <a:t>Insurance products issued by:</a:t>
            </a:r>
          </a:p>
          <a:p>
            <a:pPr algn="l">
              <a:lnSpc>
                <a:spcPct val="100000"/>
              </a:lnSpc>
              <a:spcAft>
                <a:spcPts val="300"/>
              </a:spcAft>
            </a:pPr>
            <a:r>
              <a:rPr lang="en-US" sz="700" dirty="0">
                <a:solidFill>
                  <a:schemeClr val="bg1"/>
                </a:solidFill>
                <a:cs typeface="Arial" panose="020B0604020202020204" pitchFamily="34" charset="0"/>
              </a:rPr>
              <a:t>The Lincoln National Life Insurance Company </a:t>
            </a:r>
            <a:br>
              <a:rPr lang="en-US" sz="700" dirty="0">
                <a:solidFill>
                  <a:schemeClr val="bg1"/>
                </a:solidFill>
                <a:cs typeface="Arial" panose="020B0604020202020204" pitchFamily="34" charset="0"/>
              </a:rPr>
            </a:br>
            <a:r>
              <a:rPr lang="en-US" sz="700" dirty="0">
                <a:solidFill>
                  <a:schemeClr val="bg1"/>
                </a:solidFill>
                <a:cs typeface="Arial" panose="020B0604020202020204" pitchFamily="34" charset="0"/>
              </a:rPr>
              <a:t>Lincoln Life &amp; Annuity Company of New York</a:t>
            </a:r>
          </a:p>
        </p:txBody>
      </p:sp>
      <p:graphicFrame>
        <p:nvGraphicFramePr>
          <p:cNvPr id="30" name="Table 29">
            <a:extLst>
              <a:ext uri="{FF2B5EF4-FFF2-40B4-BE49-F238E27FC236}">
                <a16:creationId xmlns:a16="http://schemas.microsoft.com/office/drawing/2014/main" id="{D085D6DF-08A3-D746-9071-A0ECD20F9342}"/>
              </a:ext>
            </a:extLst>
          </p:cNvPr>
          <p:cNvGraphicFramePr>
            <a:graphicFrameLocks noGrp="1"/>
          </p:cNvGraphicFramePr>
          <p:nvPr>
            <p:extLst>
              <p:ext uri="{D42A27DB-BD31-4B8C-83A1-F6EECF244321}">
                <p14:modId xmlns:p14="http://schemas.microsoft.com/office/powerpoint/2010/main" val="101608122"/>
              </p:ext>
            </p:extLst>
          </p:nvPr>
        </p:nvGraphicFramePr>
        <p:xfrm>
          <a:off x="572239" y="4644209"/>
          <a:ext cx="1175742" cy="929640"/>
        </p:xfrm>
        <a:graphic>
          <a:graphicData uri="http://schemas.openxmlformats.org/drawingml/2006/table">
            <a:tbl>
              <a:tblPr firstRow="1" bandRow="1">
                <a:tableStyleId>{5C22544A-7EE6-4342-B048-85BDC9FD1C3A}</a:tableStyleId>
              </a:tblPr>
              <a:tblGrid>
                <a:gridCol w="1175742">
                  <a:extLst>
                    <a:ext uri="{9D8B030D-6E8A-4147-A177-3AD203B41FA5}">
                      <a16:colId xmlns:a16="http://schemas.microsoft.com/office/drawing/2014/main" val="1814319551"/>
                    </a:ext>
                  </a:extLst>
                </a:gridCol>
              </a:tblGrid>
              <a:tr h="11813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700" b="0" dirty="0">
                          <a:solidFill>
                            <a:schemeClr val="bg1"/>
                          </a:solidFill>
                          <a:latin typeface="Calibri" panose="020F0502020204030204" pitchFamily="34" charset="0"/>
                          <a:cs typeface="Calibri" panose="020F0502020204030204" pitchFamily="34" charset="0"/>
                        </a:rPr>
                        <a:t>Not a deposit</a:t>
                      </a:r>
                    </a:p>
                  </a:txBody>
                  <a:tcPr marL="27432" marR="27432" marT="18288" marB="18288">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1552084945"/>
                  </a:ext>
                </a:extLst>
              </a:tr>
              <a:tr h="12727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700" b="0" dirty="0">
                          <a:solidFill>
                            <a:schemeClr val="bg1"/>
                          </a:solidFill>
                          <a:latin typeface="Calibri" panose="020F0502020204030204" pitchFamily="34" charset="0"/>
                          <a:cs typeface="Calibri" panose="020F0502020204030204" pitchFamily="34" charset="0"/>
                        </a:rPr>
                        <a:t>Not FDIC-insured</a:t>
                      </a:r>
                    </a:p>
                  </a:txBody>
                  <a:tcPr marL="27432" marR="27432" marT="18288" marB="18288">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1372388087"/>
                  </a:ext>
                </a:extLst>
              </a:tr>
              <a:tr h="13642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700" b="0" dirty="0">
                          <a:solidFill>
                            <a:schemeClr val="bg1"/>
                          </a:solidFill>
                          <a:latin typeface="Calibri" panose="020F0502020204030204" pitchFamily="34" charset="0"/>
                          <a:cs typeface="Calibri" panose="020F0502020204030204" pitchFamily="34" charset="0"/>
                        </a:rPr>
                        <a:t>May go down in value</a:t>
                      </a:r>
                    </a:p>
                  </a:txBody>
                  <a:tcPr marL="27432" marR="27432" marT="18288" marB="18288">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504006970"/>
                  </a:ext>
                </a:extLst>
              </a:tr>
              <a:tr h="213627">
                <a:tc>
                  <a:txBody>
                    <a:bodyPr/>
                    <a:lstStyle/>
                    <a:p>
                      <a:pPr>
                        <a:lnSpc>
                          <a:spcPct val="100000"/>
                        </a:lnSpc>
                      </a:pPr>
                      <a:r>
                        <a:rPr lang="en-US" sz="700" b="0" dirty="0">
                          <a:solidFill>
                            <a:schemeClr val="bg1"/>
                          </a:solidFill>
                          <a:latin typeface="Calibri" panose="020F0502020204030204" pitchFamily="34" charset="0"/>
                          <a:cs typeface="Calibri" panose="020F0502020204030204" pitchFamily="34" charset="0"/>
                        </a:rPr>
                        <a:t>Not insured by any federal </a:t>
                      </a:r>
                      <a:br>
                        <a:rPr lang="en-US" sz="700" b="0" dirty="0">
                          <a:solidFill>
                            <a:schemeClr val="bg1"/>
                          </a:solidFill>
                          <a:latin typeface="Calibri" panose="020F0502020204030204" pitchFamily="34" charset="0"/>
                          <a:cs typeface="Calibri" panose="020F0502020204030204" pitchFamily="34" charset="0"/>
                        </a:rPr>
                      </a:br>
                      <a:r>
                        <a:rPr lang="en-US" sz="700" b="0" dirty="0">
                          <a:solidFill>
                            <a:schemeClr val="bg1"/>
                          </a:solidFill>
                          <a:latin typeface="Calibri" panose="020F0502020204030204" pitchFamily="34" charset="0"/>
                          <a:cs typeface="Calibri" panose="020F0502020204030204" pitchFamily="34" charset="0"/>
                        </a:rPr>
                        <a:t>government agency</a:t>
                      </a:r>
                    </a:p>
                  </a:txBody>
                  <a:tcPr marL="27432" marR="27432" marT="18288" marB="18288">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2506648019"/>
                  </a:ext>
                </a:extLst>
              </a:tr>
              <a:tr h="192291">
                <a:tc>
                  <a:txBody>
                    <a:bodyPr/>
                    <a:lstStyle/>
                    <a:p>
                      <a:pPr>
                        <a:lnSpc>
                          <a:spcPct val="100000"/>
                        </a:lnSpc>
                      </a:pPr>
                      <a:r>
                        <a:rPr lang="en-US" sz="700" b="0" dirty="0">
                          <a:solidFill>
                            <a:schemeClr val="bg1"/>
                          </a:solidFill>
                          <a:latin typeface="Calibri" panose="020F0502020204030204" pitchFamily="34" charset="0"/>
                          <a:cs typeface="Calibri" panose="020F0502020204030204" pitchFamily="34" charset="0"/>
                        </a:rPr>
                        <a:t>Not guaranteed by any bank </a:t>
                      </a:r>
                      <a:br>
                        <a:rPr lang="en-US" sz="700" b="0" dirty="0">
                          <a:solidFill>
                            <a:schemeClr val="bg1"/>
                          </a:solidFill>
                          <a:latin typeface="Calibri" panose="020F0502020204030204" pitchFamily="34" charset="0"/>
                          <a:cs typeface="Calibri" panose="020F0502020204030204" pitchFamily="34" charset="0"/>
                        </a:rPr>
                      </a:br>
                      <a:r>
                        <a:rPr lang="en-US" sz="700" b="0" dirty="0">
                          <a:solidFill>
                            <a:schemeClr val="bg1"/>
                          </a:solidFill>
                          <a:latin typeface="Calibri" panose="020F0502020204030204" pitchFamily="34" charset="0"/>
                          <a:cs typeface="Calibri" panose="020F0502020204030204" pitchFamily="34" charset="0"/>
                        </a:rPr>
                        <a:t>or savings association</a:t>
                      </a:r>
                    </a:p>
                  </a:txBody>
                  <a:tcPr marL="27432" marR="27432" marT="18288" marB="18288">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3469583598"/>
                  </a:ext>
                </a:extLst>
              </a:tr>
            </a:tbl>
          </a:graphicData>
        </a:graphic>
      </p:graphicFrame>
      <p:sp>
        <p:nvSpPr>
          <p:cNvPr id="32" name="TextBox 31">
            <a:extLst>
              <a:ext uri="{FF2B5EF4-FFF2-40B4-BE49-F238E27FC236}">
                <a16:creationId xmlns:a16="http://schemas.microsoft.com/office/drawing/2014/main" id="{7E4887BB-74C1-7243-9B4E-66A6B71759D9}"/>
              </a:ext>
            </a:extLst>
          </p:cNvPr>
          <p:cNvSpPr txBox="1"/>
          <p:nvPr/>
        </p:nvSpPr>
        <p:spPr>
          <a:xfrm>
            <a:off x="11343761" y="6458531"/>
            <a:ext cx="301752" cy="107722"/>
          </a:xfrm>
          <a:prstGeom prst="rect">
            <a:avLst/>
          </a:prstGeom>
          <a:noFill/>
        </p:spPr>
        <p:txBody>
          <a:bodyPr wrap="square" lIns="0" tIns="0" rIns="0" bIns="0" rtlCol="0" anchor="b" anchorCtr="0">
            <a:spAutoFit/>
          </a:bodyPr>
          <a:lstStyle/>
          <a:p>
            <a:pPr algn="r"/>
            <a:fld id="{6A80CFBF-9CAB-4605-9923-D5636131B333}" type="slidenum">
              <a:rPr lang="en-US" sz="700" kern="400" baseline="0" smtClean="0">
                <a:solidFill>
                  <a:schemeClr val="bg1"/>
                </a:solidFill>
                <a:latin typeface="+mn-lt"/>
                <a:cs typeface="Arial" panose="020B0604020202020204" pitchFamily="34" charset="0"/>
              </a:rPr>
              <a:pPr algn="r"/>
              <a:t>1</a:t>
            </a:fld>
            <a:endParaRPr lang="en-US" sz="700" kern="400" baseline="0" dirty="0">
              <a:solidFill>
                <a:schemeClr val="bg1"/>
              </a:solidFill>
              <a:latin typeface="+mn-lt"/>
              <a:cs typeface="Arial" panose="020B0604020202020204" pitchFamily="34" charset="0"/>
            </a:endParaRPr>
          </a:p>
        </p:txBody>
      </p:sp>
      <p:sp>
        <p:nvSpPr>
          <p:cNvPr id="33" name="TextBox 32">
            <a:extLst>
              <a:ext uri="{FF2B5EF4-FFF2-40B4-BE49-F238E27FC236}">
                <a16:creationId xmlns:a16="http://schemas.microsoft.com/office/drawing/2014/main" id="{9A9FDB5A-8947-2445-BA3C-AD5A09C31617}"/>
              </a:ext>
            </a:extLst>
          </p:cNvPr>
          <p:cNvSpPr txBox="1"/>
          <p:nvPr/>
        </p:nvSpPr>
        <p:spPr>
          <a:xfrm>
            <a:off x="2042160" y="6458531"/>
            <a:ext cx="6949440" cy="107722"/>
          </a:xfrm>
          <a:prstGeom prst="rect">
            <a:avLst/>
          </a:prstGeom>
          <a:noFill/>
        </p:spPr>
        <p:txBody>
          <a:bodyPr wrap="square" lIns="0" tIns="0" rIns="0" bIns="0" rtlCol="0" anchor="b" anchorCtr="0">
            <a:spAutoFit/>
          </a:bodyPr>
          <a:lstStyle/>
          <a:p>
            <a:pPr algn="ctr"/>
            <a:r>
              <a:rPr lang="en-US" sz="700" b="1" kern="400" dirty="0">
                <a:solidFill>
                  <a:schemeClr val="bg1"/>
                </a:solidFill>
                <a:cs typeface="Arial" panose="020B0604020202020204" pitchFamily="34" charset="0"/>
              </a:rPr>
              <a:t>For internal use only. Not for use with the public.</a:t>
            </a:r>
          </a:p>
        </p:txBody>
      </p:sp>
      <p:sp>
        <p:nvSpPr>
          <p:cNvPr id="34" name="TextBox 33">
            <a:extLst>
              <a:ext uri="{FF2B5EF4-FFF2-40B4-BE49-F238E27FC236}">
                <a16:creationId xmlns:a16="http://schemas.microsoft.com/office/drawing/2014/main" id="{DFF9A139-EB30-0E4A-BA6F-18343B46C8A8}"/>
              </a:ext>
            </a:extLst>
          </p:cNvPr>
          <p:cNvSpPr txBox="1"/>
          <p:nvPr/>
        </p:nvSpPr>
        <p:spPr>
          <a:xfrm>
            <a:off x="546487" y="6458531"/>
            <a:ext cx="1708404" cy="107722"/>
          </a:xfrm>
          <a:prstGeom prst="rect">
            <a:avLst/>
          </a:prstGeom>
          <a:noFill/>
        </p:spPr>
        <p:txBody>
          <a:bodyPr wrap="square" lIns="0" tIns="0" rIns="0" bIns="0" rtlCol="0" anchor="b" anchorCtr="0">
            <a:spAutoFit/>
          </a:bodyPr>
          <a:lstStyle/>
          <a:p>
            <a:r>
              <a:rPr lang="en-US" sz="700" kern="400" dirty="0">
                <a:solidFill>
                  <a:schemeClr val="bg1"/>
                </a:solidFill>
                <a:cs typeface="Arial" panose="020B0604020202020204" pitchFamily="34" charset="0"/>
              </a:rPr>
              <a:t> LCN-3681873-072121</a:t>
            </a:r>
          </a:p>
        </p:txBody>
      </p:sp>
      <p:sp>
        <p:nvSpPr>
          <p:cNvPr id="35" name="TextBox 34">
            <a:extLst>
              <a:ext uri="{FF2B5EF4-FFF2-40B4-BE49-F238E27FC236}">
                <a16:creationId xmlns:a16="http://schemas.microsoft.com/office/drawing/2014/main" id="{CFC0E8B9-210E-8B4F-AB29-5A46B4964B9F}"/>
              </a:ext>
            </a:extLst>
          </p:cNvPr>
          <p:cNvSpPr txBox="1"/>
          <p:nvPr/>
        </p:nvSpPr>
        <p:spPr>
          <a:xfrm>
            <a:off x="8991600" y="6458531"/>
            <a:ext cx="2243099" cy="107722"/>
          </a:xfrm>
          <a:prstGeom prst="rect">
            <a:avLst/>
          </a:prstGeom>
          <a:noFill/>
        </p:spPr>
        <p:txBody>
          <a:bodyPr wrap="square" lIns="0" tIns="0" rIns="0" bIns="0" rtlCol="0" anchor="b" anchorCtr="0">
            <a:spAutoFit/>
          </a:bodyPr>
          <a:lstStyle/>
          <a:p>
            <a:pPr algn="r"/>
            <a:r>
              <a:rPr lang="en-US" sz="700" kern="400" dirty="0">
                <a:solidFill>
                  <a:schemeClr val="bg1"/>
                </a:solidFill>
                <a:cs typeface="Arial" panose="020B0604020202020204" pitchFamily="34" charset="0"/>
              </a:rPr>
              <a:t>©2021 Lincoln National Corporation</a:t>
            </a:r>
          </a:p>
        </p:txBody>
      </p:sp>
      <p:sp>
        <p:nvSpPr>
          <p:cNvPr id="21" name="Text Placeholder 13">
            <a:extLst>
              <a:ext uri="{FF2B5EF4-FFF2-40B4-BE49-F238E27FC236}">
                <a16:creationId xmlns:a16="http://schemas.microsoft.com/office/drawing/2014/main" id="{ACCD0D31-3049-4A1C-89AD-41E5666D841E}"/>
              </a:ext>
            </a:extLst>
          </p:cNvPr>
          <p:cNvSpPr txBox="1">
            <a:spLocks noChangeArrowheads="1"/>
          </p:cNvSpPr>
          <p:nvPr/>
        </p:nvSpPr>
        <p:spPr bwMode="auto">
          <a:xfrm>
            <a:off x="6811963" y="1103313"/>
            <a:ext cx="4270375" cy="1089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Aft>
                <a:spcPts val="600"/>
              </a:spcAft>
              <a:buClr>
                <a:schemeClr val="bg1"/>
              </a:buClr>
              <a:buFont typeface="Wingdings" panose="05000000000000000000" pitchFamily="2" charset="2"/>
              <a:buChar char="§"/>
              <a:defRPr sz="1600">
                <a:solidFill>
                  <a:schemeClr val="bg1"/>
                </a:solidFill>
                <a:latin typeface="Calibri" panose="020F0502020204030204" pitchFamily="34" charset="0"/>
                <a:cs typeface="Arial" panose="020B0604020202020204" pitchFamily="34" charset="0"/>
              </a:defRPr>
            </a:lvl1pPr>
            <a:lvl2pPr marL="365125" indent="-182563">
              <a:spcAft>
                <a:spcPts val="600"/>
              </a:spcAft>
              <a:buClr>
                <a:schemeClr val="bg1"/>
              </a:buClr>
              <a:buFont typeface="Calibri" panose="020F0502020204030204" pitchFamily="34" charset="0"/>
              <a:buChar char="‒"/>
              <a:defRPr sz="1600">
                <a:solidFill>
                  <a:schemeClr val="bg1"/>
                </a:solidFill>
                <a:latin typeface="Calibri" panose="020F0502020204030204" pitchFamily="34" charset="0"/>
                <a:cs typeface="Arial" panose="020B0604020202020204" pitchFamily="34" charset="0"/>
              </a:defRPr>
            </a:lvl2pPr>
            <a:lvl3pPr marL="685800" indent="-173038">
              <a:spcAft>
                <a:spcPts val="600"/>
              </a:spcAft>
              <a:buClr>
                <a:schemeClr val="bg1"/>
              </a:buClr>
              <a:buFont typeface="Calibri" panose="020F0502020204030204" pitchFamily="34" charset="0"/>
              <a:buChar char="▫"/>
              <a:defRPr sz="1600">
                <a:solidFill>
                  <a:schemeClr val="bg1"/>
                </a:solidFill>
                <a:latin typeface="Calibri" panose="020F0502020204030204" pitchFamily="34" charset="0"/>
                <a:cs typeface="Arial" panose="020B0604020202020204" pitchFamily="34" charset="0"/>
              </a:defRPr>
            </a:lvl3pPr>
            <a:lvl4pPr marL="858838" indent="-173038">
              <a:spcAft>
                <a:spcPts val="600"/>
              </a:spcAft>
              <a:buClr>
                <a:schemeClr val="bg1"/>
              </a:buClr>
              <a:buFont typeface="Calibri" panose="020F0502020204030204" pitchFamily="34" charset="0"/>
              <a:buChar char="◦"/>
              <a:defRPr sz="1600">
                <a:solidFill>
                  <a:schemeClr val="bg1"/>
                </a:solidFill>
                <a:latin typeface="Calibri" panose="020F0502020204030204" pitchFamily="34" charset="0"/>
                <a:cs typeface="Arial" panose="020B0604020202020204" pitchFamily="34" charset="0"/>
              </a:defRPr>
            </a:lvl4pPr>
            <a:lvl5pPr marL="1031875" indent="-173038">
              <a:spcAft>
                <a:spcPts val="600"/>
              </a:spcAft>
              <a:buClr>
                <a:schemeClr val="bg1"/>
              </a:buClr>
              <a:buFont typeface="Calibri" panose="020F0502020204030204" pitchFamily="34" charset="0"/>
              <a:buChar char="»"/>
              <a:defRPr sz="1600">
                <a:solidFill>
                  <a:schemeClr val="bg1"/>
                </a:solidFill>
                <a:latin typeface="Calibri" panose="020F0502020204030204" pitchFamily="34" charset="0"/>
                <a:cs typeface="Arial" panose="020B0604020202020204" pitchFamily="34" charset="0"/>
              </a:defRPr>
            </a:lvl5pPr>
            <a:lvl6pPr marL="1489075" indent="-173038" eaLnBrk="0" fontAlgn="base" hangingPunct="0">
              <a:spcBef>
                <a:spcPct val="0"/>
              </a:spcBef>
              <a:spcAft>
                <a:spcPts val="600"/>
              </a:spcAft>
              <a:buClr>
                <a:schemeClr val="bg1"/>
              </a:buClr>
              <a:buFont typeface="Calibri" panose="020F0502020204030204" pitchFamily="34" charset="0"/>
              <a:buChar char="»"/>
              <a:defRPr sz="1600">
                <a:solidFill>
                  <a:schemeClr val="bg1"/>
                </a:solidFill>
                <a:latin typeface="Calibri" panose="020F0502020204030204" pitchFamily="34" charset="0"/>
                <a:cs typeface="Arial" panose="020B0604020202020204" pitchFamily="34" charset="0"/>
              </a:defRPr>
            </a:lvl6pPr>
            <a:lvl7pPr marL="1946275" indent="-173038" eaLnBrk="0" fontAlgn="base" hangingPunct="0">
              <a:spcBef>
                <a:spcPct val="0"/>
              </a:spcBef>
              <a:spcAft>
                <a:spcPts val="600"/>
              </a:spcAft>
              <a:buClr>
                <a:schemeClr val="bg1"/>
              </a:buClr>
              <a:buFont typeface="Calibri" panose="020F0502020204030204" pitchFamily="34" charset="0"/>
              <a:buChar char="»"/>
              <a:defRPr sz="1600">
                <a:solidFill>
                  <a:schemeClr val="bg1"/>
                </a:solidFill>
                <a:latin typeface="Calibri" panose="020F0502020204030204" pitchFamily="34" charset="0"/>
                <a:cs typeface="Arial" panose="020B0604020202020204" pitchFamily="34" charset="0"/>
              </a:defRPr>
            </a:lvl7pPr>
            <a:lvl8pPr marL="2403475" indent="-173038" eaLnBrk="0" fontAlgn="base" hangingPunct="0">
              <a:spcBef>
                <a:spcPct val="0"/>
              </a:spcBef>
              <a:spcAft>
                <a:spcPts val="600"/>
              </a:spcAft>
              <a:buClr>
                <a:schemeClr val="bg1"/>
              </a:buClr>
              <a:buFont typeface="Calibri" panose="020F0502020204030204" pitchFamily="34" charset="0"/>
              <a:buChar char="»"/>
              <a:defRPr sz="1600">
                <a:solidFill>
                  <a:schemeClr val="bg1"/>
                </a:solidFill>
                <a:latin typeface="Calibri" panose="020F0502020204030204" pitchFamily="34" charset="0"/>
                <a:cs typeface="Arial" panose="020B0604020202020204" pitchFamily="34" charset="0"/>
              </a:defRPr>
            </a:lvl8pPr>
            <a:lvl9pPr marL="2860675" indent="-173038" eaLnBrk="0" fontAlgn="base" hangingPunct="0">
              <a:spcBef>
                <a:spcPct val="0"/>
              </a:spcBef>
              <a:spcAft>
                <a:spcPts val="600"/>
              </a:spcAft>
              <a:buClr>
                <a:schemeClr val="bg1"/>
              </a:buClr>
              <a:buFont typeface="Calibri" panose="020F0502020204030204" pitchFamily="34" charset="0"/>
              <a:buChar char="»"/>
              <a:defRPr sz="1600">
                <a:solidFill>
                  <a:schemeClr val="bg1"/>
                </a:solidFill>
                <a:latin typeface="Calibri" panose="020F0502020204030204" pitchFamily="34" charset="0"/>
                <a:cs typeface="Arial" panose="020B0604020202020204" pitchFamily="34" charset="0"/>
              </a:defRPr>
            </a:lvl9pPr>
          </a:lstStyle>
          <a:p>
            <a:pPr eaLnBrk="1" hangingPunct="1">
              <a:lnSpc>
                <a:spcPts val="4200"/>
              </a:lnSpc>
              <a:buFont typeface="Wingdings" panose="05000000000000000000" pitchFamily="2" charset="2"/>
              <a:buNone/>
            </a:pPr>
            <a:r>
              <a:rPr lang="en-US" altLang="en-US" sz="5000" dirty="0">
                <a:solidFill>
                  <a:schemeClr val="tx1"/>
                </a:solidFill>
                <a:latin typeface="Georgia" panose="02040502050405020303" pitchFamily="18" charset="0"/>
              </a:rPr>
              <a:t>10</a:t>
            </a:r>
            <a:r>
              <a:rPr lang="en-US" altLang="en-US" sz="4200" dirty="0">
                <a:solidFill>
                  <a:schemeClr val="tx1"/>
                </a:solidFill>
                <a:latin typeface="Georgia" panose="02040502050405020303" pitchFamily="18" charset="0"/>
              </a:rPr>
              <a:t>-minute</a:t>
            </a:r>
            <a:br>
              <a:rPr lang="en-US" altLang="en-US" sz="4200" dirty="0">
                <a:solidFill>
                  <a:schemeClr val="tx1"/>
                </a:solidFill>
                <a:latin typeface="Georgia" panose="02040502050405020303" pitchFamily="18" charset="0"/>
              </a:rPr>
            </a:br>
            <a:r>
              <a:rPr lang="en-US" altLang="en-US" sz="4200" dirty="0">
                <a:solidFill>
                  <a:schemeClr val="tx1"/>
                </a:solidFill>
                <a:latin typeface="Georgia" panose="02040502050405020303" pitchFamily="18" charset="0"/>
              </a:rPr>
              <a:t>Sales Concept</a:t>
            </a:r>
          </a:p>
        </p:txBody>
      </p:sp>
      <p:sp>
        <p:nvSpPr>
          <p:cNvPr id="22" name="Title 14">
            <a:extLst>
              <a:ext uri="{FF2B5EF4-FFF2-40B4-BE49-F238E27FC236}">
                <a16:creationId xmlns:a16="http://schemas.microsoft.com/office/drawing/2014/main" id="{416312B7-9192-4945-822C-B9DE4D377A72}"/>
              </a:ext>
            </a:extLst>
          </p:cNvPr>
          <p:cNvSpPr txBox="1">
            <a:spLocks noChangeArrowheads="1"/>
          </p:cNvSpPr>
          <p:nvPr/>
        </p:nvSpPr>
        <p:spPr bwMode="auto">
          <a:xfrm>
            <a:off x="6811963" y="2192338"/>
            <a:ext cx="4270375" cy="603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eaLnBrk="1" hangingPunct="1"/>
            <a:r>
              <a:rPr lang="en-US" altLang="en-US" sz="1700" b="1" dirty="0">
                <a:solidFill>
                  <a:schemeClr val="accent1"/>
                </a:solidFill>
                <a:latin typeface="Georgia" panose="02040502050405020303" pitchFamily="18" charset="0"/>
              </a:rPr>
              <a:t>Brought to you by</a:t>
            </a:r>
            <a:br>
              <a:rPr lang="en-US" altLang="en-US" sz="1700" b="1" dirty="0">
                <a:solidFill>
                  <a:schemeClr val="accent1"/>
                </a:solidFill>
                <a:latin typeface="Georgia" panose="02040502050405020303" pitchFamily="18" charset="0"/>
              </a:rPr>
            </a:br>
            <a:r>
              <a:rPr lang="en-US" altLang="en-US" sz="1700" b="1" dirty="0">
                <a:solidFill>
                  <a:schemeClr val="accent1"/>
                </a:solidFill>
                <a:latin typeface="Georgia" panose="02040502050405020303" pitchFamily="18" charset="0"/>
              </a:rPr>
              <a:t>Lincoln Advanced Sales Solutions</a:t>
            </a:r>
          </a:p>
        </p:txBody>
      </p:sp>
      <p:sp>
        <p:nvSpPr>
          <p:cNvPr id="23" name="Text Placeholder 13">
            <a:extLst>
              <a:ext uri="{FF2B5EF4-FFF2-40B4-BE49-F238E27FC236}">
                <a16:creationId xmlns:a16="http://schemas.microsoft.com/office/drawing/2014/main" id="{70BC693B-4708-4476-B287-4D2995CDAF3C}"/>
              </a:ext>
            </a:extLst>
          </p:cNvPr>
          <p:cNvSpPr txBox="1">
            <a:spLocks noChangeArrowheads="1"/>
          </p:cNvSpPr>
          <p:nvPr/>
        </p:nvSpPr>
        <p:spPr bwMode="auto">
          <a:xfrm>
            <a:off x="6811963" y="2978150"/>
            <a:ext cx="4541837" cy="1084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Aft>
                <a:spcPts val="600"/>
              </a:spcAft>
              <a:buClr>
                <a:schemeClr val="bg1"/>
              </a:buClr>
              <a:buFont typeface="Wingdings" panose="05000000000000000000" pitchFamily="2" charset="2"/>
              <a:buChar char="§"/>
              <a:defRPr sz="1600">
                <a:solidFill>
                  <a:schemeClr val="bg1"/>
                </a:solidFill>
                <a:latin typeface="Calibri" panose="020F0502020204030204" pitchFamily="34" charset="0"/>
                <a:cs typeface="Arial" panose="020B0604020202020204" pitchFamily="34" charset="0"/>
              </a:defRPr>
            </a:lvl1pPr>
            <a:lvl2pPr marL="365125" indent="-182563">
              <a:spcAft>
                <a:spcPts val="600"/>
              </a:spcAft>
              <a:buClr>
                <a:schemeClr val="bg1"/>
              </a:buClr>
              <a:buFont typeface="Calibri" panose="020F0502020204030204" pitchFamily="34" charset="0"/>
              <a:buChar char="‒"/>
              <a:defRPr sz="1600">
                <a:solidFill>
                  <a:schemeClr val="bg1"/>
                </a:solidFill>
                <a:latin typeface="Calibri" panose="020F0502020204030204" pitchFamily="34" charset="0"/>
                <a:cs typeface="Arial" panose="020B0604020202020204" pitchFamily="34" charset="0"/>
              </a:defRPr>
            </a:lvl2pPr>
            <a:lvl3pPr marL="685800" indent="-173038">
              <a:spcAft>
                <a:spcPts val="600"/>
              </a:spcAft>
              <a:buClr>
                <a:schemeClr val="bg1"/>
              </a:buClr>
              <a:buFont typeface="Calibri" panose="020F0502020204030204" pitchFamily="34" charset="0"/>
              <a:buChar char="▫"/>
              <a:defRPr sz="1600">
                <a:solidFill>
                  <a:schemeClr val="bg1"/>
                </a:solidFill>
                <a:latin typeface="Calibri" panose="020F0502020204030204" pitchFamily="34" charset="0"/>
                <a:cs typeface="Arial" panose="020B0604020202020204" pitchFamily="34" charset="0"/>
              </a:defRPr>
            </a:lvl3pPr>
            <a:lvl4pPr marL="858838" indent="-173038">
              <a:spcAft>
                <a:spcPts val="600"/>
              </a:spcAft>
              <a:buClr>
                <a:schemeClr val="bg1"/>
              </a:buClr>
              <a:buFont typeface="Calibri" panose="020F0502020204030204" pitchFamily="34" charset="0"/>
              <a:buChar char="◦"/>
              <a:defRPr sz="1600">
                <a:solidFill>
                  <a:schemeClr val="bg1"/>
                </a:solidFill>
                <a:latin typeface="Calibri" panose="020F0502020204030204" pitchFamily="34" charset="0"/>
                <a:cs typeface="Arial" panose="020B0604020202020204" pitchFamily="34" charset="0"/>
              </a:defRPr>
            </a:lvl4pPr>
            <a:lvl5pPr marL="1031875" indent="-173038">
              <a:spcAft>
                <a:spcPts val="600"/>
              </a:spcAft>
              <a:buClr>
                <a:schemeClr val="bg1"/>
              </a:buClr>
              <a:buFont typeface="Calibri" panose="020F0502020204030204" pitchFamily="34" charset="0"/>
              <a:buChar char="»"/>
              <a:defRPr sz="1600">
                <a:solidFill>
                  <a:schemeClr val="bg1"/>
                </a:solidFill>
                <a:latin typeface="Calibri" panose="020F0502020204030204" pitchFamily="34" charset="0"/>
                <a:cs typeface="Arial" panose="020B0604020202020204" pitchFamily="34" charset="0"/>
              </a:defRPr>
            </a:lvl5pPr>
            <a:lvl6pPr marL="1489075" indent="-173038" eaLnBrk="0" fontAlgn="base" hangingPunct="0">
              <a:spcBef>
                <a:spcPct val="0"/>
              </a:spcBef>
              <a:spcAft>
                <a:spcPts val="600"/>
              </a:spcAft>
              <a:buClr>
                <a:schemeClr val="bg1"/>
              </a:buClr>
              <a:buFont typeface="Calibri" panose="020F0502020204030204" pitchFamily="34" charset="0"/>
              <a:buChar char="»"/>
              <a:defRPr sz="1600">
                <a:solidFill>
                  <a:schemeClr val="bg1"/>
                </a:solidFill>
                <a:latin typeface="Calibri" panose="020F0502020204030204" pitchFamily="34" charset="0"/>
                <a:cs typeface="Arial" panose="020B0604020202020204" pitchFamily="34" charset="0"/>
              </a:defRPr>
            </a:lvl6pPr>
            <a:lvl7pPr marL="1946275" indent="-173038" eaLnBrk="0" fontAlgn="base" hangingPunct="0">
              <a:spcBef>
                <a:spcPct val="0"/>
              </a:spcBef>
              <a:spcAft>
                <a:spcPts val="600"/>
              </a:spcAft>
              <a:buClr>
                <a:schemeClr val="bg1"/>
              </a:buClr>
              <a:buFont typeface="Calibri" panose="020F0502020204030204" pitchFamily="34" charset="0"/>
              <a:buChar char="»"/>
              <a:defRPr sz="1600">
                <a:solidFill>
                  <a:schemeClr val="bg1"/>
                </a:solidFill>
                <a:latin typeface="Calibri" panose="020F0502020204030204" pitchFamily="34" charset="0"/>
                <a:cs typeface="Arial" panose="020B0604020202020204" pitchFamily="34" charset="0"/>
              </a:defRPr>
            </a:lvl7pPr>
            <a:lvl8pPr marL="2403475" indent="-173038" eaLnBrk="0" fontAlgn="base" hangingPunct="0">
              <a:spcBef>
                <a:spcPct val="0"/>
              </a:spcBef>
              <a:spcAft>
                <a:spcPts val="600"/>
              </a:spcAft>
              <a:buClr>
                <a:schemeClr val="bg1"/>
              </a:buClr>
              <a:buFont typeface="Calibri" panose="020F0502020204030204" pitchFamily="34" charset="0"/>
              <a:buChar char="»"/>
              <a:defRPr sz="1600">
                <a:solidFill>
                  <a:schemeClr val="bg1"/>
                </a:solidFill>
                <a:latin typeface="Calibri" panose="020F0502020204030204" pitchFamily="34" charset="0"/>
                <a:cs typeface="Arial" panose="020B0604020202020204" pitchFamily="34" charset="0"/>
              </a:defRPr>
            </a:lvl8pPr>
            <a:lvl9pPr marL="2860675" indent="-173038" eaLnBrk="0" fontAlgn="base" hangingPunct="0">
              <a:spcBef>
                <a:spcPct val="0"/>
              </a:spcBef>
              <a:spcAft>
                <a:spcPts val="600"/>
              </a:spcAft>
              <a:buClr>
                <a:schemeClr val="bg1"/>
              </a:buClr>
              <a:buFont typeface="Calibri" panose="020F0502020204030204" pitchFamily="34" charset="0"/>
              <a:buChar char="»"/>
              <a:defRPr sz="1600">
                <a:solidFill>
                  <a:schemeClr val="bg1"/>
                </a:solidFill>
                <a:latin typeface="Calibri" panose="020F0502020204030204" pitchFamily="34" charset="0"/>
                <a:cs typeface="Arial" panose="020B0604020202020204" pitchFamily="34" charset="0"/>
              </a:defRPr>
            </a:lvl9pPr>
          </a:lstStyle>
          <a:p>
            <a:pPr eaLnBrk="1" hangingPunct="1">
              <a:spcAft>
                <a:spcPct val="0"/>
              </a:spcAft>
              <a:buFont typeface="Wingdings" panose="05000000000000000000" pitchFamily="2" charset="2"/>
              <a:buNone/>
            </a:pPr>
            <a:r>
              <a:rPr lang="en-US" altLang="en-US" sz="1700" b="1" dirty="0">
                <a:solidFill>
                  <a:schemeClr val="tx1"/>
                </a:solidFill>
                <a:latin typeface="Georgia" panose="02040502050405020303" pitchFamily="18" charset="0"/>
                <a:cs typeface="Calibri" panose="020F0502020204030204" pitchFamily="34" charset="0"/>
              </a:rPr>
              <a:t>Price vs. Cost</a:t>
            </a:r>
          </a:p>
          <a:p>
            <a:pPr eaLnBrk="1" hangingPunct="1">
              <a:spcAft>
                <a:spcPct val="0"/>
              </a:spcAft>
              <a:buFont typeface="Wingdings" panose="05000000000000000000" pitchFamily="2" charset="2"/>
              <a:buNone/>
            </a:pPr>
            <a:r>
              <a:rPr lang="en-US" altLang="en-US" sz="1700">
                <a:solidFill>
                  <a:schemeClr val="tx1"/>
                </a:solidFill>
                <a:latin typeface="Georgia" panose="02040502050405020303" pitchFamily="18" charset="0"/>
                <a:cs typeface="Calibri" panose="020F0502020204030204" pitchFamily="34" charset="0"/>
              </a:rPr>
              <a:t>Cash Value has Value</a:t>
            </a:r>
            <a:endParaRPr lang="en-US" altLang="en-US" sz="1700" dirty="0">
              <a:solidFill>
                <a:schemeClr val="tx1"/>
              </a:solidFill>
              <a:latin typeface="Georgia" panose="02040502050405020303" pitchFamily="18" charset="0"/>
              <a:cs typeface="Calibri" panose="020F0502020204030204" pitchFamily="34" charset="0"/>
            </a:endParaRPr>
          </a:p>
        </p:txBody>
      </p:sp>
    </p:spTree>
    <p:extLst>
      <p:ext uri="{BB962C8B-B14F-4D97-AF65-F5344CB8AC3E}">
        <p14:creationId xmlns:p14="http://schemas.microsoft.com/office/powerpoint/2010/main" val="42434961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D83D0A41-5D32-D841-AAE8-D68664EA4587}"/>
              </a:ext>
            </a:extLst>
          </p:cNvPr>
          <p:cNvSpPr>
            <a:spLocks noGrp="1"/>
          </p:cNvSpPr>
          <p:nvPr>
            <p:ph type="body" idx="1"/>
          </p:nvPr>
        </p:nvSpPr>
        <p:spPr/>
        <p:txBody>
          <a:bodyPr/>
          <a:lstStyle/>
          <a:p>
            <a:r>
              <a:rPr lang="en-US" dirty="0"/>
              <a:t>Thank You</a:t>
            </a:r>
          </a:p>
        </p:txBody>
      </p:sp>
      <p:sp>
        <p:nvSpPr>
          <p:cNvPr id="11" name="Text Placeholder 10">
            <a:extLst>
              <a:ext uri="{FF2B5EF4-FFF2-40B4-BE49-F238E27FC236}">
                <a16:creationId xmlns:a16="http://schemas.microsoft.com/office/drawing/2014/main" id="{3E29D805-592D-6745-A7A5-093A80DCAB99}"/>
              </a:ext>
            </a:extLst>
          </p:cNvPr>
          <p:cNvSpPr>
            <a:spLocks noGrp="1"/>
          </p:cNvSpPr>
          <p:nvPr>
            <p:ph type="body" sz="quarter" idx="11"/>
          </p:nvPr>
        </p:nvSpPr>
        <p:spPr/>
        <p:txBody>
          <a:bodyPr/>
          <a:lstStyle/>
          <a:p>
            <a:endParaRPr lang="en-US"/>
          </a:p>
        </p:txBody>
      </p:sp>
      <p:sp>
        <p:nvSpPr>
          <p:cNvPr id="12" name="Text Placeholder 11">
            <a:extLst>
              <a:ext uri="{FF2B5EF4-FFF2-40B4-BE49-F238E27FC236}">
                <a16:creationId xmlns:a16="http://schemas.microsoft.com/office/drawing/2014/main" id="{18D05ED9-EC79-D047-946B-D946F2057B40}"/>
              </a:ext>
            </a:extLst>
          </p:cNvPr>
          <p:cNvSpPr>
            <a:spLocks noGrp="1"/>
          </p:cNvSpPr>
          <p:nvPr>
            <p:ph type="body" sz="quarter" idx="12"/>
          </p:nvPr>
        </p:nvSpPr>
        <p:spPr/>
        <p:txBody>
          <a:bodyPr/>
          <a:lstStyle/>
          <a:p>
            <a:endParaRPr lang="en-US"/>
          </a:p>
        </p:txBody>
      </p:sp>
      <p:sp>
        <p:nvSpPr>
          <p:cNvPr id="13" name="Text Placeholder 12">
            <a:extLst>
              <a:ext uri="{FF2B5EF4-FFF2-40B4-BE49-F238E27FC236}">
                <a16:creationId xmlns:a16="http://schemas.microsoft.com/office/drawing/2014/main" id="{F01E0179-B4E3-7140-8F2F-8DD382D37ADE}"/>
              </a:ext>
            </a:extLst>
          </p:cNvPr>
          <p:cNvSpPr>
            <a:spLocks noGrp="1"/>
          </p:cNvSpPr>
          <p:nvPr>
            <p:ph type="body" sz="quarter" idx="13"/>
          </p:nvPr>
        </p:nvSpPr>
        <p:spPr/>
        <p:txBody>
          <a:bodyPr/>
          <a:lstStyle/>
          <a:p>
            <a:endParaRPr lang="en-US"/>
          </a:p>
        </p:txBody>
      </p:sp>
      <p:sp>
        <p:nvSpPr>
          <p:cNvPr id="14" name="Text Placeholder 13">
            <a:extLst>
              <a:ext uri="{FF2B5EF4-FFF2-40B4-BE49-F238E27FC236}">
                <a16:creationId xmlns:a16="http://schemas.microsoft.com/office/drawing/2014/main" id="{C008B956-C9AE-754D-950A-D4CB8D887105}"/>
              </a:ext>
            </a:extLst>
          </p:cNvPr>
          <p:cNvSpPr>
            <a:spLocks noGrp="1"/>
          </p:cNvSpPr>
          <p:nvPr>
            <p:ph type="body" sz="quarter" idx="14"/>
          </p:nvPr>
        </p:nvSpPr>
        <p:spPr/>
        <p:txBody>
          <a:bodyPr/>
          <a:lstStyle/>
          <a:p>
            <a:endParaRPr lang="en-US"/>
          </a:p>
        </p:txBody>
      </p:sp>
      <p:sp>
        <p:nvSpPr>
          <p:cNvPr id="15" name="Text Placeholder 14">
            <a:extLst>
              <a:ext uri="{FF2B5EF4-FFF2-40B4-BE49-F238E27FC236}">
                <a16:creationId xmlns:a16="http://schemas.microsoft.com/office/drawing/2014/main" id="{E7553128-85CD-714E-81CD-7A23ADCD0312}"/>
              </a:ext>
            </a:extLst>
          </p:cNvPr>
          <p:cNvSpPr>
            <a:spLocks noGrp="1"/>
          </p:cNvSpPr>
          <p:nvPr>
            <p:ph type="body" sz="quarter" idx="15"/>
          </p:nvPr>
        </p:nvSpPr>
        <p:spPr/>
        <p:txBody>
          <a:bodyPr/>
          <a:lstStyle/>
          <a:p>
            <a:endParaRPr lang="en-US"/>
          </a:p>
        </p:txBody>
      </p:sp>
      <p:sp>
        <p:nvSpPr>
          <p:cNvPr id="16" name="Text Placeholder 15">
            <a:extLst>
              <a:ext uri="{FF2B5EF4-FFF2-40B4-BE49-F238E27FC236}">
                <a16:creationId xmlns:a16="http://schemas.microsoft.com/office/drawing/2014/main" id="{37FBAE09-2AED-8E4D-9723-A0CC27D587E6}"/>
              </a:ext>
            </a:extLst>
          </p:cNvPr>
          <p:cNvSpPr>
            <a:spLocks noGrp="1"/>
          </p:cNvSpPr>
          <p:nvPr>
            <p:ph type="body" sz="quarter" idx="16"/>
          </p:nvPr>
        </p:nvSpPr>
        <p:spPr/>
        <p:txBody>
          <a:bodyPr/>
          <a:lstStyle/>
          <a:p>
            <a:endParaRPr lang="en-US"/>
          </a:p>
        </p:txBody>
      </p:sp>
      <p:sp>
        <p:nvSpPr>
          <p:cNvPr id="17" name="Text Placeholder 16">
            <a:extLst>
              <a:ext uri="{FF2B5EF4-FFF2-40B4-BE49-F238E27FC236}">
                <a16:creationId xmlns:a16="http://schemas.microsoft.com/office/drawing/2014/main" id="{C39BFC96-CEF1-6148-B16D-E01C46C7E8E3}"/>
              </a:ext>
            </a:extLst>
          </p:cNvPr>
          <p:cNvSpPr>
            <a:spLocks noGrp="1"/>
          </p:cNvSpPr>
          <p:nvPr>
            <p:ph type="body" sz="quarter" idx="17"/>
          </p:nvPr>
        </p:nvSpPr>
        <p:spPr/>
        <p:txBody>
          <a:bodyPr/>
          <a:lstStyle/>
          <a:p>
            <a:endParaRPr lang="en-US"/>
          </a:p>
        </p:txBody>
      </p:sp>
      <p:sp>
        <p:nvSpPr>
          <p:cNvPr id="18" name="Text Placeholder 17">
            <a:extLst>
              <a:ext uri="{FF2B5EF4-FFF2-40B4-BE49-F238E27FC236}">
                <a16:creationId xmlns:a16="http://schemas.microsoft.com/office/drawing/2014/main" id="{E16C8FBD-9647-BB47-9707-C3E1D5BBB577}"/>
              </a:ext>
            </a:extLst>
          </p:cNvPr>
          <p:cNvSpPr>
            <a:spLocks noGrp="1"/>
          </p:cNvSpPr>
          <p:nvPr>
            <p:ph type="body" sz="quarter" idx="18"/>
          </p:nvPr>
        </p:nvSpPr>
        <p:spPr/>
        <p:txBody>
          <a:bodyPr/>
          <a:lstStyle/>
          <a:p>
            <a:endParaRPr lang="en-US"/>
          </a:p>
        </p:txBody>
      </p:sp>
    </p:spTree>
    <p:extLst>
      <p:ext uri="{BB962C8B-B14F-4D97-AF65-F5344CB8AC3E}">
        <p14:creationId xmlns:p14="http://schemas.microsoft.com/office/powerpoint/2010/main" val="34686536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BFB9C0-A4EC-8B46-AAF5-30C6141A4FBE}"/>
              </a:ext>
            </a:extLst>
          </p:cNvPr>
          <p:cNvSpPr>
            <a:spLocks noGrp="1"/>
          </p:cNvSpPr>
          <p:nvPr>
            <p:ph type="title"/>
          </p:nvPr>
        </p:nvSpPr>
        <p:spPr/>
        <p:txBody>
          <a:bodyPr/>
          <a:lstStyle/>
          <a:p>
            <a:r>
              <a:rPr lang="en-US" dirty="0"/>
              <a:t>Important Information:</a:t>
            </a:r>
          </a:p>
        </p:txBody>
      </p:sp>
      <p:sp>
        <p:nvSpPr>
          <p:cNvPr id="3" name="Text Placeholder 2">
            <a:extLst>
              <a:ext uri="{FF2B5EF4-FFF2-40B4-BE49-F238E27FC236}">
                <a16:creationId xmlns:a16="http://schemas.microsoft.com/office/drawing/2014/main" id="{405C70FF-8984-944D-95FE-C14F7AA23B1C}"/>
              </a:ext>
            </a:extLst>
          </p:cNvPr>
          <p:cNvSpPr>
            <a:spLocks noGrp="1"/>
          </p:cNvSpPr>
          <p:nvPr>
            <p:ph type="body" sz="quarter" idx="11"/>
          </p:nvPr>
        </p:nvSpPr>
        <p:spPr/>
        <p:txBody>
          <a:bodyPr/>
          <a:lstStyle/>
          <a:p>
            <a:r>
              <a:rPr lang="en-US" sz="1200" dirty="0"/>
              <a:t>Lincoln Financial Group® affiliates, their distributors, and their respective employees, representatives and/or insurance agents do not provide tax, accounting or legal advice. Please consult an independent professional as to any tax, accounting or legal statements made herein.</a:t>
            </a:r>
          </a:p>
        </p:txBody>
      </p:sp>
    </p:spTree>
    <p:extLst>
      <p:ext uri="{BB962C8B-B14F-4D97-AF65-F5344CB8AC3E}">
        <p14:creationId xmlns:p14="http://schemas.microsoft.com/office/powerpoint/2010/main" val="11629117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1">
            <a:extLst>
              <a:ext uri="{FF2B5EF4-FFF2-40B4-BE49-F238E27FC236}">
                <a16:creationId xmlns:a16="http://schemas.microsoft.com/office/drawing/2014/main" id="{1CCCB017-A576-3142-9122-962847B6174B}"/>
              </a:ext>
            </a:extLst>
          </p:cNvPr>
          <p:cNvSpPr>
            <a:spLocks noGrp="1"/>
          </p:cNvSpPr>
          <p:nvPr>
            <p:ph type="body" idx="1"/>
          </p:nvPr>
        </p:nvSpPr>
        <p:spPr/>
        <p:txBody>
          <a:bodyPr anchor="t" anchorCtr="0"/>
          <a:lstStyle/>
          <a:p>
            <a:pPr marL="6350" indent="-6350"/>
            <a:r>
              <a:rPr lang="en-US" dirty="0"/>
              <a:t>This presentation will focus on Life Insurance Premiums in terms of Price compared to Cost and the effect of Cash Value on Efficiency.</a:t>
            </a:r>
          </a:p>
        </p:txBody>
      </p:sp>
    </p:spTree>
    <p:extLst>
      <p:ext uri="{BB962C8B-B14F-4D97-AF65-F5344CB8AC3E}">
        <p14:creationId xmlns:p14="http://schemas.microsoft.com/office/powerpoint/2010/main" val="12126082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EBBFC5-1744-2341-BADB-2CCED2B4331C}"/>
              </a:ext>
            </a:extLst>
          </p:cNvPr>
          <p:cNvSpPr>
            <a:spLocks noGrp="1"/>
          </p:cNvSpPr>
          <p:nvPr>
            <p:ph type="title"/>
          </p:nvPr>
        </p:nvSpPr>
        <p:spPr/>
        <p:txBody>
          <a:bodyPr/>
          <a:lstStyle/>
          <a:p>
            <a:r>
              <a:rPr lang="en-US" dirty="0"/>
              <a:t>Agenda</a:t>
            </a:r>
          </a:p>
        </p:txBody>
      </p:sp>
      <p:sp>
        <p:nvSpPr>
          <p:cNvPr id="4" name="Rectangle 3">
            <a:extLst>
              <a:ext uri="{FF2B5EF4-FFF2-40B4-BE49-F238E27FC236}">
                <a16:creationId xmlns:a16="http://schemas.microsoft.com/office/drawing/2014/main" id="{0DEDE1D0-07C7-D740-BC92-5C389448593F}"/>
              </a:ext>
            </a:extLst>
          </p:cNvPr>
          <p:cNvSpPr/>
          <p:nvPr/>
        </p:nvSpPr>
        <p:spPr>
          <a:xfrm>
            <a:off x="533400" y="1676400"/>
            <a:ext cx="6781800" cy="2400657"/>
          </a:xfrm>
          <a:prstGeom prst="rect">
            <a:avLst/>
          </a:prstGeom>
        </p:spPr>
        <p:txBody>
          <a:bodyPr wrap="square">
            <a:spAutoFit/>
          </a:bodyPr>
          <a:lstStyle/>
          <a:p>
            <a:pPr marL="457200" marR="0" lvl="0" indent="-457200">
              <a:spcBef>
                <a:spcPts val="0"/>
              </a:spcBef>
              <a:spcAft>
                <a:spcPts val="1200"/>
              </a:spcAft>
              <a:buClr>
                <a:schemeClr val="accent1"/>
              </a:buClr>
              <a:buFont typeface="+mj-lt"/>
              <a:buAutoNum type="arabicPeriod"/>
            </a:pPr>
            <a:r>
              <a:rPr lang="en-US" sz="2000" b="1" dirty="0">
                <a:latin typeface="Calibri" panose="020F0502020204030204" pitchFamily="34" charset="0"/>
                <a:ea typeface="Calibri" panose="020F0502020204030204" pitchFamily="34" charset="0"/>
                <a:cs typeface="Times New Roman" panose="02020603050405020304" pitchFamily="18" charset="0"/>
              </a:rPr>
              <a:t>Premium = Price</a:t>
            </a:r>
          </a:p>
          <a:p>
            <a:pPr marL="457200" marR="0" lvl="0" indent="-457200">
              <a:spcBef>
                <a:spcPts val="0"/>
              </a:spcBef>
              <a:spcAft>
                <a:spcPts val="1200"/>
              </a:spcAft>
              <a:buClr>
                <a:schemeClr val="accent1"/>
              </a:buClr>
              <a:buFont typeface="+mj-lt"/>
              <a:buAutoNum type="arabicPeriod"/>
            </a:pPr>
            <a:r>
              <a:rPr lang="en-US" sz="2000" b="1" dirty="0">
                <a:latin typeface="Calibri" panose="020F0502020204030204" pitchFamily="34" charset="0"/>
                <a:ea typeface="Calibri" panose="020F0502020204030204" pitchFamily="34" charset="0"/>
                <a:cs typeface="Times New Roman" panose="02020603050405020304" pitchFamily="18" charset="0"/>
              </a:rPr>
              <a:t>Is the lowest premium best?</a:t>
            </a:r>
          </a:p>
          <a:p>
            <a:pPr marL="457200" marR="0" lvl="0" indent="-457200">
              <a:spcBef>
                <a:spcPts val="0"/>
              </a:spcBef>
              <a:buClr>
                <a:schemeClr val="accent1"/>
              </a:buClr>
              <a:buFont typeface="+mj-lt"/>
              <a:buAutoNum type="arabicPeriod"/>
            </a:pPr>
            <a:r>
              <a:rPr lang="en-US" sz="2000" b="1" dirty="0">
                <a:latin typeface="Calibri" panose="020F0502020204030204" pitchFamily="34" charset="0"/>
                <a:ea typeface="Calibri" panose="020F0502020204030204" pitchFamily="34" charset="0"/>
                <a:cs typeface="Times New Roman" panose="02020603050405020304" pitchFamily="18" charset="0"/>
              </a:rPr>
              <a:t>Cost is only known at death </a:t>
            </a:r>
          </a:p>
          <a:p>
            <a:pPr marL="803275" lvl="2" indent="-339725">
              <a:spcAft>
                <a:spcPts val="1200"/>
              </a:spcAft>
              <a:buClr>
                <a:schemeClr val="accent6"/>
              </a:buClr>
              <a:buFont typeface="Calibri" panose="020F0502020204030204" pitchFamily="34" charset="0"/>
              <a:buChar char="—"/>
            </a:pPr>
            <a:r>
              <a:rPr lang="en-US" sz="2000" dirty="0">
                <a:latin typeface="Calibri" panose="020F0502020204030204" pitchFamily="34" charset="0"/>
                <a:ea typeface="Calibri" panose="020F0502020204030204" pitchFamily="34" charset="0"/>
                <a:cs typeface="Times New Roman" panose="02020603050405020304" pitchFamily="18" charset="0"/>
              </a:rPr>
              <a:t>Effecting the “cost” of coverage</a:t>
            </a:r>
          </a:p>
          <a:p>
            <a:pPr marL="457200" marR="0" lvl="0" indent="-457200">
              <a:spcBef>
                <a:spcPts val="0"/>
              </a:spcBef>
              <a:buClr>
                <a:schemeClr val="accent1"/>
              </a:buClr>
              <a:buFont typeface="+mj-lt"/>
              <a:buAutoNum type="arabicPeriod"/>
            </a:pPr>
            <a:r>
              <a:rPr lang="en-US" sz="2000" b="1" dirty="0">
                <a:latin typeface="Calibri" panose="020F0502020204030204" pitchFamily="34" charset="0"/>
                <a:ea typeface="Calibri" panose="020F0502020204030204" pitchFamily="34" charset="0"/>
                <a:cs typeface="Times New Roman" panose="02020603050405020304" pitchFamily="18" charset="0"/>
              </a:rPr>
              <a:t>Communicating the “Cost” of Life Insurance Premiums</a:t>
            </a:r>
          </a:p>
          <a:p>
            <a:pPr marL="803275" lvl="2" indent="-339725">
              <a:spcAft>
                <a:spcPts val="1200"/>
              </a:spcAft>
              <a:buClr>
                <a:schemeClr val="accent6"/>
              </a:buClr>
              <a:buFont typeface="Calibri" panose="020F0502020204030204" pitchFamily="34" charset="0"/>
              <a:buChar char="—"/>
            </a:pPr>
            <a:r>
              <a:rPr lang="en-US" sz="2000" dirty="0">
                <a:latin typeface="Calibri" panose="020F0502020204030204" pitchFamily="34" charset="0"/>
                <a:ea typeface="Calibri" panose="020F0502020204030204" pitchFamily="34" charset="0"/>
                <a:cs typeface="Times New Roman" panose="02020603050405020304" pitchFamily="18" charset="0"/>
              </a:rPr>
              <a:t>Coverage is expensive</a:t>
            </a:r>
          </a:p>
        </p:txBody>
      </p:sp>
      <p:grpSp>
        <p:nvGrpSpPr>
          <p:cNvPr id="5" name="Group 4">
            <a:extLst>
              <a:ext uri="{FF2B5EF4-FFF2-40B4-BE49-F238E27FC236}">
                <a16:creationId xmlns:a16="http://schemas.microsoft.com/office/drawing/2014/main" id="{D61CAB7B-39EE-C84C-8327-B5F431A44760}"/>
              </a:ext>
            </a:extLst>
          </p:cNvPr>
          <p:cNvGrpSpPr>
            <a:grpSpLocks noChangeAspect="1"/>
          </p:cNvGrpSpPr>
          <p:nvPr/>
        </p:nvGrpSpPr>
        <p:grpSpPr>
          <a:xfrm>
            <a:off x="7604761" y="1440180"/>
            <a:ext cx="3977639" cy="3977639"/>
            <a:chOff x="10210800" y="685800"/>
            <a:chExt cx="1371600" cy="1371600"/>
          </a:xfrm>
        </p:grpSpPr>
        <p:sp>
          <p:nvSpPr>
            <p:cNvPr id="6" name="Rectangle 5">
              <a:extLst>
                <a:ext uri="{FF2B5EF4-FFF2-40B4-BE49-F238E27FC236}">
                  <a16:creationId xmlns:a16="http://schemas.microsoft.com/office/drawing/2014/main" id="{732EA5F5-D8D9-7C4B-AE87-96E3F21082C6}"/>
                </a:ext>
              </a:extLst>
            </p:cNvPr>
            <p:cNvSpPr/>
            <p:nvPr/>
          </p:nvSpPr>
          <p:spPr>
            <a:xfrm>
              <a:off x="10210800" y="685800"/>
              <a:ext cx="1371600" cy="1371600"/>
            </a:xfrm>
            <a:prstGeom prst="rect">
              <a:avLst/>
            </a:prstGeom>
            <a:solidFill>
              <a:srgbClr val="1D9699"/>
            </a:solidFill>
            <a:ln w="3175">
              <a:no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7" name="Graphic 6">
              <a:extLst>
                <a:ext uri="{FF2B5EF4-FFF2-40B4-BE49-F238E27FC236}">
                  <a16:creationId xmlns:a16="http://schemas.microsoft.com/office/drawing/2014/main" id="{3D5D6742-EB77-EC44-83F7-05AED3463E66}"/>
                </a:ext>
              </a:extLst>
            </p:cNvPr>
            <p:cNvPicPr>
              <a:picLocks noChangeAspect="1"/>
            </p:cNvPicPr>
            <p:nvPr/>
          </p:nvPicPr>
          <p:blipFill>
            <a:blip r:embed="rId3" cstate="screen">
              <a:extLst>
                <a:ext uri="{28A0092B-C50C-407E-A947-70E740481C1C}">
                  <a14:useLocalDpi xmlns:a14="http://schemas.microsoft.com/office/drawing/2010/main"/>
                </a:ext>
                <a:ext uri="{96DAC541-7B7A-43D3-8B79-37D633B846F1}">
                  <asvg:svgBlip xmlns:asvg="http://schemas.microsoft.com/office/drawing/2016/SVG/main" r:embed="rId4"/>
                </a:ext>
              </a:extLst>
            </a:blip>
            <a:srcRect/>
            <a:stretch/>
          </p:blipFill>
          <p:spPr>
            <a:xfrm>
              <a:off x="10467975" y="942975"/>
              <a:ext cx="857250" cy="857250"/>
            </a:xfrm>
            <a:prstGeom prst="rect">
              <a:avLst/>
            </a:prstGeom>
          </p:spPr>
        </p:pic>
      </p:grpSp>
    </p:spTree>
    <p:extLst>
      <p:ext uri="{BB962C8B-B14F-4D97-AF65-F5344CB8AC3E}">
        <p14:creationId xmlns:p14="http://schemas.microsoft.com/office/powerpoint/2010/main" val="1896936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animEffect transition="in" filter="fade">
                                      <p:cBhvr>
                                        <p:cTn id="11" dur="500"/>
                                        <p:tgtEl>
                                          <p:spTgt spid="4">
                                            <p:txEl>
                                              <p:pRg st="1" end="1"/>
                                            </p:txEl>
                                          </p:spTgt>
                                        </p:tgtEl>
                                      </p:cBhvr>
                                    </p:animEffect>
                                  </p:childTnLst>
                                </p:cTn>
                              </p:par>
                            </p:childTnLst>
                          </p:cTn>
                        </p:par>
                        <p:par>
                          <p:cTn id="12" fill="hold">
                            <p:stCondLst>
                              <p:cond delay="1000"/>
                            </p:stCondLst>
                            <p:childTnLst>
                              <p:par>
                                <p:cTn id="13" presetID="10" presetClass="entr" presetSubtype="0" fill="hold" nodeType="after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animEffect transition="in" filter="fade">
                                      <p:cBhvr>
                                        <p:cTn id="15" dur="500"/>
                                        <p:tgtEl>
                                          <p:spTgt spid="4">
                                            <p:txEl>
                                              <p:pRg st="2" end="2"/>
                                            </p:txEl>
                                          </p:spTgt>
                                        </p:tgtEl>
                                      </p:cBhvr>
                                    </p:animEffect>
                                  </p:childTnLst>
                                </p:cTn>
                              </p:par>
                            </p:childTnLst>
                          </p:cTn>
                        </p:par>
                        <p:par>
                          <p:cTn id="16" fill="hold">
                            <p:stCondLst>
                              <p:cond delay="1500"/>
                            </p:stCondLst>
                            <p:childTnLst>
                              <p:par>
                                <p:cTn id="17" presetID="10" presetClass="entr" presetSubtype="0" fill="hold" nodeType="after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animEffect transition="in" filter="fade">
                                      <p:cBhvr>
                                        <p:cTn id="19" dur="500"/>
                                        <p:tgtEl>
                                          <p:spTgt spid="4">
                                            <p:txEl>
                                              <p:pRg st="3" end="3"/>
                                            </p:txEl>
                                          </p:spTgt>
                                        </p:tgtEl>
                                      </p:cBhvr>
                                    </p:animEffect>
                                  </p:childTnLst>
                                </p:cTn>
                              </p:par>
                            </p:childTnLst>
                          </p:cTn>
                        </p:par>
                        <p:par>
                          <p:cTn id="20" fill="hold">
                            <p:stCondLst>
                              <p:cond delay="2000"/>
                            </p:stCondLst>
                            <p:childTnLst>
                              <p:par>
                                <p:cTn id="21" presetID="10" presetClass="entr" presetSubtype="0" fill="hold" nodeType="after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animEffect transition="in" filter="fade">
                                      <p:cBhvr>
                                        <p:cTn id="23" dur="500"/>
                                        <p:tgtEl>
                                          <p:spTgt spid="4">
                                            <p:txEl>
                                              <p:pRg st="4" end="4"/>
                                            </p:txEl>
                                          </p:spTgt>
                                        </p:tgtEl>
                                      </p:cBhvr>
                                    </p:animEffect>
                                  </p:childTnLst>
                                </p:cTn>
                              </p:par>
                            </p:childTnLst>
                          </p:cTn>
                        </p:par>
                        <p:par>
                          <p:cTn id="24" fill="hold">
                            <p:stCondLst>
                              <p:cond delay="2500"/>
                            </p:stCondLst>
                            <p:childTnLst>
                              <p:par>
                                <p:cTn id="25" presetID="10" presetClass="entr" presetSubtype="0" fill="hold" nodeType="afterEffect">
                                  <p:stCondLst>
                                    <p:cond delay="0"/>
                                  </p:stCondLst>
                                  <p:childTnLst>
                                    <p:set>
                                      <p:cBhvr>
                                        <p:cTn id="26" dur="1" fill="hold">
                                          <p:stCondLst>
                                            <p:cond delay="0"/>
                                          </p:stCondLst>
                                        </p:cTn>
                                        <p:tgtEl>
                                          <p:spTgt spid="4">
                                            <p:txEl>
                                              <p:pRg st="5" end="5"/>
                                            </p:txEl>
                                          </p:spTgt>
                                        </p:tgtEl>
                                        <p:attrNameLst>
                                          <p:attrName>style.visibility</p:attrName>
                                        </p:attrNameLst>
                                      </p:cBhvr>
                                      <p:to>
                                        <p:strVal val="visible"/>
                                      </p:to>
                                    </p:set>
                                    <p:animEffect transition="in" filter="fade">
                                      <p:cBhvr>
                                        <p:cTn id="27" dur="5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EBBFC5-1744-2341-BADB-2CCED2B4331C}"/>
              </a:ext>
            </a:extLst>
          </p:cNvPr>
          <p:cNvSpPr>
            <a:spLocks noGrp="1"/>
          </p:cNvSpPr>
          <p:nvPr>
            <p:ph type="title"/>
          </p:nvPr>
        </p:nvSpPr>
        <p:spPr/>
        <p:txBody>
          <a:bodyPr/>
          <a:lstStyle/>
          <a:p>
            <a:r>
              <a:rPr lang="en-US" dirty="0"/>
              <a:t>Case study</a:t>
            </a:r>
          </a:p>
        </p:txBody>
      </p:sp>
      <p:graphicFrame>
        <p:nvGraphicFramePr>
          <p:cNvPr id="4" name="Table 11">
            <a:extLst>
              <a:ext uri="{FF2B5EF4-FFF2-40B4-BE49-F238E27FC236}">
                <a16:creationId xmlns:a16="http://schemas.microsoft.com/office/drawing/2014/main" id="{10A14E3C-C874-BF4B-9D57-7B9A16AD1C9D}"/>
              </a:ext>
            </a:extLst>
          </p:cNvPr>
          <p:cNvGraphicFramePr>
            <a:graphicFrameLocks noGrp="1"/>
          </p:cNvGraphicFramePr>
          <p:nvPr>
            <p:extLst>
              <p:ext uri="{D42A27DB-BD31-4B8C-83A1-F6EECF244321}">
                <p14:modId xmlns:p14="http://schemas.microsoft.com/office/powerpoint/2010/main" val="1021455936"/>
              </p:ext>
            </p:extLst>
          </p:nvPr>
        </p:nvGraphicFramePr>
        <p:xfrm>
          <a:off x="570554" y="3256683"/>
          <a:ext cx="6934200" cy="2458317"/>
        </p:xfrm>
        <a:graphic>
          <a:graphicData uri="http://schemas.openxmlformats.org/drawingml/2006/table">
            <a:tbl>
              <a:tblPr firstRow="1" bandRow="1">
                <a:tableStyleId>{5C22544A-7EE6-4342-B048-85BDC9FD1C3A}</a:tableStyleId>
              </a:tblPr>
              <a:tblGrid>
                <a:gridCol w="1600200">
                  <a:extLst>
                    <a:ext uri="{9D8B030D-6E8A-4147-A177-3AD203B41FA5}">
                      <a16:colId xmlns:a16="http://schemas.microsoft.com/office/drawing/2014/main" val="236041373"/>
                    </a:ext>
                  </a:extLst>
                </a:gridCol>
                <a:gridCol w="1773195">
                  <a:extLst>
                    <a:ext uri="{9D8B030D-6E8A-4147-A177-3AD203B41FA5}">
                      <a16:colId xmlns:a16="http://schemas.microsoft.com/office/drawing/2014/main" val="1653211983"/>
                    </a:ext>
                  </a:extLst>
                </a:gridCol>
                <a:gridCol w="1827255">
                  <a:extLst>
                    <a:ext uri="{9D8B030D-6E8A-4147-A177-3AD203B41FA5}">
                      <a16:colId xmlns:a16="http://schemas.microsoft.com/office/drawing/2014/main" val="3691805996"/>
                    </a:ext>
                  </a:extLst>
                </a:gridCol>
                <a:gridCol w="1733550">
                  <a:extLst>
                    <a:ext uri="{9D8B030D-6E8A-4147-A177-3AD203B41FA5}">
                      <a16:colId xmlns:a16="http://schemas.microsoft.com/office/drawing/2014/main" val="3101825229"/>
                    </a:ext>
                  </a:extLst>
                </a:gridCol>
              </a:tblGrid>
              <a:tr h="583797">
                <a:tc>
                  <a:txBody>
                    <a:bodyPr/>
                    <a:lstStyle/>
                    <a:p>
                      <a:pPr algn="ctr"/>
                      <a:endParaRPr lang="en-US" dirty="0">
                        <a:solidFill>
                          <a:schemeClr val="accent1"/>
                        </a:solidFill>
                      </a:endParaRPr>
                    </a:p>
                  </a:txBody>
                  <a:tcPr anchor="ctr">
                    <a:lnL w="12700" cmpd="sng">
                      <a:noFill/>
                    </a:lnL>
                    <a:lnR w="6350" cap="flat" cmpd="sng" algn="ctr">
                      <a:no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800" b="0" dirty="0">
                          <a:solidFill>
                            <a:srgbClr val="C00000"/>
                          </a:solidFill>
                        </a:rPr>
                        <a:t>Annual Premium for Life</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800" b="0" dirty="0">
                          <a:solidFill>
                            <a:srgbClr val="C00000"/>
                          </a:solidFill>
                        </a:rPr>
                        <a:t>Cash Surrender Value Year 10</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800" b="0" dirty="0">
                          <a:solidFill>
                            <a:srgbClr val="C00000"/>
                          </a:solidFill>
                        </a:rPr>
                        <a:t>Cash Surrender Value Year 20</a:t>
                      </a:r>
                    </a:p>
                  </a:txBody>
                  <a:tcPr marL="0" marR="0" marT="0" marB="0" anchor="ctr">
                    <a:lnL w="6350" cap="flat" cmpd="sng" algn="ctr">
                      <a:noFill/>
                      <a:prstDash val="solid"/>
                      <a:round/>
                      <a:headEnd type="none" w="med" len="med"/>
                      <a:tailEnd type="none" w="med" len="med"/>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318812333"/>
                  </a:ext>
                </a:extLst>
              </a:tr>
              <a:tr h="388566">
                <a:tc>
                  <a:txBody>
                    <a:bodyPr/>
                    <a:lstStyle/>
                    <a:p>
                      <a:r>
                        <a:rPr lang="en-US" dirty="0"/>
                        <a:t>Product A</a:t>
                      </a:r>
                    </a:p>
                  </a:txBody>
                  <a:tcPr anchor="ctr">
                    <a:lnL w="12700" cmpd="sng">
                      <a:noFill/>
                    </a:lnL>
                    <a:lnR w="635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t>$14,323</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defTabSz="1198563"/>
                      <a:r>
                        <a:rPr lang="en-US" dirty="0"/>
                        <a:t>$93,950</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t>$324,695</a:t>
                      </a:r>
                    </a:p>
                  </a:txBody>
                  <a:tcPr marL="0" marR="0" marT="0" marB="0" anchor="ctr">
                    <a:lnL w="6350" cap="flat" cmpd="sng" algn="ctr">
                      <a:no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484919423"/>
                  </a:ext>
                </a:extLst>
              </a:tr>
              <a:tr h="388566">
                <a:tc>
                  <a:txBody>
                    <a:bodyPr/>
                    <a:lstStyle/>
                    <a:p>
                      <a:r>
                        <a:rPr lang="en-US" dirty="0"/>
                        <a:t>Product B</a:t>
                      </a:r>
                    </a:p>
                  </a:txBody>
                  <a:tcPr anchor="ctr">
                    <a:lnL w="12700" cmpd="sng">
                      <a:noFill/>
                    </a:lnL>
                    <a:lnR w="635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US" dirty="0"/>
                        <a:t>$13,503</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defTabSz="1198563"/>
                      <a:r>
                        <a:rPr lang="en-US" dirty="0"/>
                        <a:t>$72,202</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US" dirty="0"/>
                        <a:t>$248,097</a:t>
                      </a:r>
                    </a:p>
                  </a:txBody>
                  <a:tcPr marL="0" marR="0" marT="0" marB="0" anchor="ctr">
                    <a:lnL w="6350" cap="flat" cmpd="sng" algn="ctr">
                      <a:no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4271217273"/>
                  </a:ext>
                </a:extLst>
              </a:tr>
              <a:tr h="388566">
                <a:tc>
                  <a:txBody>
                    <a:bodyPr/>
                    <a:lstStyle/>
                    <a:p>
                      <a:r>
                        <a:rPr lang="en-US" dirty="0"/>
                        <a:t>Difference</a:t>
                      </a:r>
                    </a:p>
                  </a:txBody>
                  <a:tcPr anchor="ctr">
                    <a:lnL w="12700" cmpd="sng">
                      <a:noFill/>
                    </a:lnL>
                    <a:lnR w="635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t>$820</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defTabSz="1198563"/>
                      <a:r>
                        <a:rPr lang="en-US" dirty="0"/>
                        <a:t>$22,748</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t>$76,598</a:t>
                      </a:r>
                    </a:p>
                  </a:txBody>
                  <a:tcPr marL="0" marR="0" marT="0" marB="0" anchor="ctr">
                    <a:lnL w="6350" cap="flat" cmpd="sng" algn="ctr">
                      <a:no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165422274"/>
                  </a:ext>
                </a:extLst>
              </a:tr>
              <a:tr h="708822">
                <a:tc>
                  <a:txBody>
                    <a:bodyPr/>
                    <a:lstStyle/>
                    <a:p>
                      <a:r>
                        <a:rPr lang="en-US" dirty="0"/>
                        <a:t>Rate of Return</a:t>
                      </a:r>
                      <a:br>
                        <a:rPr lang="en-US" dirty="0"/>
                      </a:br>
                      <a:r>
                        <a:rPr lang="en-US" dirty="0"/>
                        <a:t>on Difference</a:t>
                      </a:r>
                    </a:p>
                  </a:txBody>
                  <a:tcPr anchor="ctr">
                    <a:lnL w="12700" cmpd="sng">
                      <a:noFill/>
                    </a:lnL>
                    <a:lnR w="635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95000"/>
                      </a:schemeClr>
                    </a:solidFill>
                  </a:tcPr>
                </a:tc>
                <a:tc>
                  <a:txBody>
                    <a:bodyPr/>
                    <a:lstStyle/>
                    <a:p>
                      <a:pPr algn="ctr"/>
                      <a:endParaRPr lang="en-US" dirty="0"/>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95000"/>
                      </a:schemeClr>
                    </a:solidFill>
                  </a:tcPr>
                </a:tc>
                <a:tc>
                  <a:txBody>
                    <a:bodyPr/>
                    <a:lstStyle/>
                    <a:p>
                      <a:pPr algn="ctr"/>
                      <a:r>
                        <a:rPr lang="en-US" dirty="0"/>
                        <a:t>18%</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95000"/>
                      </a:schemeClr>
                    </a:solidFill>
                  </a:tcPr>
                </a:tc>
                <a:tc>
                  <a:txBody>
                    <a:bodyPr/>
                    <a:lstStyle/>
                    <a:p>
                      <a:pPr algn="ctr"/>
                      <a:r>
                        <a:rPr lang="en-US" dirty="0"/>
                        <a:t>13%</a:t>
                      </a:r>
                    </a:p>
                  </a:txBody>
                  <a:tcPr marL="0" marR="0" marT="0" marB="0" anchor="ctr">
                    <a:lnL w="6350" cap="flat" cmpd="sng" algn="ctr">
                      <a:no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553245593"/>
                  </a:ext>
                </a:extLst>
              </a:tr>
            </a:tbl>
          </a:graphicData>
        </a:graphic>
      </p:graphicFrame>
      <p:sp>
        <p:nvSpPr>
          <p:cNvPr id="5" name="TextBox 4">
            <a:extLst>
              <a:ext uri="{FF2B5EF4-FFF2-40B4-BE49-F238E27FC236}">
                <a16:creationId xmlns:a16="http://schemas.microsoft.com/office/drawing/2014/main" id="{C006DF29-2F34-524A-A067-A8A7112DF13C}"/>
              </a:ext>
            </a:extLst>
          </p:cNvPr>
          <p:cNvSpPr txBox="1"/>
          <p:nvPr/>
        </p:nvSpPr>
        <p:spPr>
          <a:xfrm>
            <a:off x="609600" y="5911334"/>
            <a:ext cx="6934200" cy="184666"/>
          </a:xfrm>
          <a:prstGeom prst="rect">
            <a:avLst/>
          </a:prstGeom>
          <a:noFill/>
        </p:spPr>
        <p:txBody>
          <a:bodyPr wrap="square" lIns="0" tIns="0" rIns="0" bIns="0" rtlCol="0">
            <a:spAutoFit/>
          </a:bodyPr>
          <a:lstStyle/>
          <a:p>
            <a:pPr algn="l"/>
            <a:r>
              <a:rPr lang="en-US" sz="1200" dirty="0">
                <a:cs typeface="Arial" panose="020B0604020202020204" pitchFamily="34" charset="0"/>
              </a:rPr>
              <a:t>Products illustrated at current maximum crediting rate and current mortality taken from </a:t>
            </a:r>
            <a:r>
              <a:rPr lang="en-US" sz="1200" dirty="0" err="1">
                <a:cs typeface="Arial" panose="020B0604020202020204" pitchFamily="34" charset="0"/>
              </a:rPr>
              <a:t>LifeTrends</a:t>
            </a:r>
            <a:r>
              <a:rPr lang="en-US" sz="1200" dirty="0">
                <a:cs typeface="Arial" panose="020B0604020202020204" pitchFamily="34" charset="0"/>
              </a:rPr>
              <a:t> </a:t>
            </a:r>
          </a:p>
        </p:txBody>
      </p:sp>
      <p:graphicFrame>
        <p:nvGraphicFramePr>
          <p:cNvPr id="6" name="Table 5">
            <a:extLst>
              <a:ext uri="{FF2B5EF4-FFF2-40B4-BE49-F238E27FC236}">
                <a16:creationId xmlns:a16="http://schemas.microsoft.com/office/drawing/2014/main" id="{C01757A8-7ACE-8D4D-82B9-1D84E1F48017}"/>
              </a:ext>
            </a:extLst>
          </p:cNvPr>
          <p:cNvGraphicFramePr>
            <a:graphicFrameLocks noGrp="1"/>
          </p:cNvGraphicFramePr>
          <p:nvPr>
            <p:extLst>
              <p:ext uri="{D42A27DB-BD31-4B8C-83A1-F6EECF244321}">
                <p14:modId xmlns:p14="http://schemas.microsoft.com/office/powerpoint/2010/main" val="1710122761"/>
              </p:ext>
            </p:extLst>
          </p:nvPr>
        </p:nvGraphicFramePr>
        <p:xfrm>
          <a:off x="615740" y="2161408"/>
          <a:ext cx="3558583" cy="849078"/>
        </p:xfrm>
        <a:graphic>
          <a:graphicData uri="http://schemas.openxmlformats.org/drawingml/2006/table">
            <a:tbl>
              <a:tblPr firstRow="1" bandRow="1">
                <a:tableStyleId>{5C22544A-7EE6-4342-B048-85BDC9FD1C3A}</a:tableStyleId>
              </a:tblPr>
              <a:tblGrid>
                <a:gridCol w="1523685">
                  <a:extLst>
                    <a:ext uri="{9D8B030D-6E8A-4147-A177-3AD203B41FA5}">
                      <a16:colId xmlns:a16="http://schemas.microsoft.com/office/drawing/2014/main" val="1357686386"/>
                    </a:ext>
                  </a:extLst>
                </a:gridCol>
                <a:gridCol w="269615">
                  <a:extLst>
                    <a:ext uri="{9D8B030D-6E8A-4147-A177-3AD203B41FA5}">
                      <a16:colId xmlns:a16="http://schemas.microsoft.com/office/drawing/2014/main" val="3638591009"/>
                    </a:ext>
                  </a:extLst>
                </a:gridCol>
                <a:gridCol w="1765283">
                  <a:extLst>
                    <a:ext uri="{9D8B030D-6E8A-4147-A177-3AD203B41FA5}">
                      <a16:colId xmlns:a16="http://schemas.microsoft.com/office/drawing/2014/main" val="3814300189"/>
                    </a:ext>
                  </a:extLst>
                </a:gridCol>
              </a:tblGrid>
              <a:tr h="84907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b="0" dirty="0"/>
                        <a:t>Male age 55</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b="0" dirty="0"/>
                        <a:t>Standard</a:t>
                      </a:r>
                    </a:p>
                  </a:txBody>
                  <a:tcPr anchor="ctr">
                    <a:solidFill>
                      <a:srgbClr val="1772AE"/>
                    </a:solidFill>
                  </a:tcPr>
                </a:tc>
                <a:tc>
                  <a:txBody>
                    <a:bodyPr/>
                    <a:lstStyle/>
                    <a:p>
                      <a:pPr algn="ctr"/>
                      <a:endParaRPr lang="en-US" sz="2000" b="0" dirty="0"/>
                    </a:p>
                  </a:txBody>
                  <a:tcPr anchor="c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b="0" dirty="0"/>
                        <a:t>$1M </a:t>
                      </a:r>
                      <a:br>
                        <a:rPr lang="en-US" sz="2000" b="0" dirty="0"/>
                      </a:br>
                      <a:r>
                        <a:rPr lang="en-US" sz="2000" b="0" dirty="0"/>
                        <a:t>policy</a:t>
                      </a:r>
                    </a:p>
                  </a:txBody>
                  <a:tcPr anchor="ctr">
                    <a:solidFill>
                      <a:srgbClr val="1772AE"/>
                    </a:solidFill>
                  </a:tcPr>
                </a:tc>
                <a:extLst>
                  <a:ext uri="{0D108BD9-81ED-4DB2-BD59-A6C34878D82A}">
                    <a16:rowId xmlns:a16="http://schemas.microsoft.com/office/drawing/2014/main" val="1146750181"/>
                  </a:ext>
                </a:extLst>
              </a:tr>
            </a:tbl>
          </a:graphicData>
        </a:graphic>
      </p:graphicFrame>
      <p:grpSp>
        <p:nvGrpSpPr>
          <p:cNvPr id="7" name="Group 6">
            <a:extLst>
              <a:ext uri="{FF2B5EF4-FFF2-40B4-BE49-F238E27FC236}">
                <a16:creationId xmlns:a16="http://schemas.microsoft.com/office/drawing/2014/main" id="{E717EE93-7A35-404C-B760-C71F1364A93E}"/>
              </a:ext>
            </a:extLst>
          </p:cNvPr>
          <p:cNvGrpSpPr/>
          <p:nvPr/>
        </p:nvGrpSpPr>
        <p:grpSpPr>
          <a:xfrm>
            <a:off x="10210800" y="457200"/>
            <a:ext cx="1371600" cy="1371600"/>
            <a:chOff x="10210800" y="685800"/>
            <a:chExt cx="1371600" cy="1371600"/>
          </a:xfrm>
        </p:grpSpPr>
        <p:sp>
          <p:nvSpPr>
            <p:cNvPr id="8" name="Rectangle 7">
              <a:extLst>
                <a:ext uri="{FF2B5EF4-FFF2-40B4-BE49-F238E27FC236}">
                  <a16:creationId xmlns:a16="http://schemas.microsoft.com/office/drawing/2014/main" id="{C6279CB1-2BCF-C141-A70A-80E9FA01655C}"/>
                </a:ext>
              </a:extLst>
            </p:cNvPr>
            <p:cNvSpPr/>
            <p:nvPr/>
          </p:nvSpPr>
          <p:spPr>
            <a:xfrm>
              <a:off x="10210800" y="685800"/>
              <a:ext cx="1371600" cy="1371600"/>
            </a:xfrm>
            <a:prstGeom prst="rect">
              <a:avLst/>
            </a:prstGeom>
            <a:solidFill>
              <a:srgbClr val="1772AE"/>
            </a:solidFill>
            <a:ln w="3175">
              <a:no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9" name="Graphic 8">
              <a:extLst>
                <a:ext uri="{FF2B5EF4-FFF2-40B4-BE49-F238E27FC236}">
                  <a16:creationId xmlns:a16="http://schemas.microsoft.com/office/drawing/2014/main" id="{53F38958-6D7D-1D4E-A2A8-6AC32410F26F}"/>
                </a:ext>
              </a:extLst>
            </p:cNvPr>
            <p:cNvPicPr>
              <a:picLocks noChangeAspect="1"/>
            </p:cNvPicPr>
            <p:nvPr/>
          </p:nvPicPr>
          <p:blipFill>
            <a:blip r:embed="rId4" cstate="screen">
              <a:extLst>
                <a:ext uri="{28A0092B-C50C-407E-A947-70E740481C1C}">
                  <a14:useLocalDpi xmlns:a14="http://schemas.microsoft.com/office/drawing/2010/main"/>
                </a:ext>
                <a:ext uri="{96DAC541-7B7A-43D3-8B79-37D633B846F1}">
                  <asvg:svgBlip xmlns:asvg="http://schemas.microsoft.com/office/drawing/2016/SVG/main" r:embed="rId5"/>
                </a:ext>
              </a:extLst>
            </a:blip>
            <a:srcRect/>
            <a:stretch/>
          </p:blipFill>
          <p:spPr>
            <a:xfrm>
              <a:off x="10485120" y="960120"/>
              <a:ext cx="822960" cy="822960"/>
            </a:xfrm>
            <a:prstGeom prst="rect">
              <a:avLst/>
            </a:prstGeom>
          </p:spPr>
        </p:pic>
      </p:grpSp>
      <p:pic>
        <p:nvPicPr>
          <p:cNvPr id="14" name="Picture Placeholder 6">
            <a:extLst>
              <a:ext uri="{FF2B5EF4-FFF2-40B4-BE49-F238E27FC236}">
                <a16:creationId xmlns:a16="http://schemas.microsoft.com/office/drawing/2014/main" id="{014367BF-FD95-4E33-8C59-D27017BD6ECF}"/>
              </a:ext>
            </a:extLst>
          </p:cNvPr>
          <p:cNvPicPr>
            <a:picLocks noChangeAspect="1"/>
          </p:cNvPicPr>
          <p:nvPr>
            <p:custDataLst>
              <p:tags r:id="rId1"/>
            </p:custDataLst>
          </p:nvPr>
        </p:nvPicPr>
        <p:blipFill rotWithShape="1">
          <a:blip r:embed="rId6" cstate="screen">
            <a:extLst>
              <a:ext uri="{28A0092B-C50C-407E-A947-70E740481C1C}">
                <a14:useLocalDpi xmlns:a14="http://schemas.microsoft.com/office/drawing/2010/main"/>
              </a:ext>
            </a:extLst>
          </a:blip>
          <a:srcRect/>
          <a:stretch/>
        </p:blipFill>
        <p:spPr>
          <a:xfrm>
            <a:off x="8133708" y="2161408"/>
            <a:ext cx="3487738" cy="3681392"/>
          </a:xfrm>
          <a:prstGeom prst="rect">
            <a:avLst/>
          </a:prstGeom>
        </p:spPr>
      </p:pic>
    </p:spTree>
    <p:extLst>
      <p:ext uri="{BB962C8B-B14F-4D97-AF65-F5344CB8AC3E}">
        <p14:creationId xmlns:p14="http://schemas.microsoft.com/office/powerpoint/2010/main" val="11095607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itle 25">
            <a:extLst>
              <a:ext uri="{FF2B5EF4-FFF2-40B4-BE49-F238E27FC236}">
                <a16:creationId xmlns:a16="http://schemas.microsoft.com/office/drawing/2014/main" id="{DE17785D-05BF-449F-894F-075E96C6F528}"/>
              </a:ext>
            </a:extLst>
          </p:cNvPr>
          <p:cNvSpPr>
            <a:spLocks noGrp="1"/>
          </p:cNvSpPr>
          <p:nvPr>
            <p:ph type="title"/>
          </p:nvPr>
        </p:nvSpPr>
        <p:spPr/>
        <p:txBody>
          <a:bodyPr/>
          <a:lstStyle/>
          <a:p>
            <a:r>
              <a:rPr lang="en-US" dirty="0"/>
              <a:t>Case study</a:t>
            </a:r>
          </a:p>
        </p:txBody>
      </p:sp>
      <p:sp>
        <p:nvSpPr>
          <p:cNvPr id="27" name="Text Placeholder 26">
            <a:extLst>
              <a:ext uri="{FF2B5EF4-FFF2-40B4-BE49-F238E27FC236}">
                <a16:creationId xmlns:a16="http://schemas.microsoft.com/office/drawing/2014/main" id="{DDDD4728-F089-4D8F-8617-553F860E4C47}"/>
              </a:ext>
            </a:extLst>
          </p:cNvPr>
          <p:cNvSpPr>
            <a:spLocks noGrp="1"/>
          </p:cNvSpPr>
          <p:nvPr>
            <p:ph type="body" sz="quarter" idx="10"/>
          </p:nvPr>
        </p:nvSpPr>
        <p:spPr/>
        <p:txBody>
          <a:bodyPr/>
          <a:lstStyle/>
          <a:p>
            <a:r>
              <a:rPr lang="en-US" dirty="0"/>
              <a:t>Variables Effecting Cost</a:t>
            </a:r>
          </a:p>
        </p:txBody>
      </p:sp>
      <p:sp>
        <p:nvSpPr>
          <p:cNvPr id="4" name="Rectangle 3">
            <a:extLst>
              <a:ext uri="{FF2B5EF4-FFF2-40B4-BE49-F238E27FC236}">
                <a16:creationId xmlns:a16="http://schemas.microsoft.com/office/drawing/2014/main" id="{0378CB94-4A88-C243-A307-A46AC12FC39D}"/>
              </a:ext>
            </a:extLst>
          </p:cNvPr>
          <p:cNvSpPr/>
          <p:nvPr/>
        </p:nvSpPr>
        <p:spPr>
          <a:xfrm>
            <a:off x="533400" y="3352800"/>
            <a:ext cx="7620000" cy="2246769"/>
          </a:xfrm>
          <a:prstGeom prst="rect">
            <a:avLst/>
          </a:prstGeom>
        </p:spPr>
        <p:txBody>
          <a:bodyPr wrap="square">
            <a:spAutoFit/>
          </a:bodyPr>
          <a:lstStyle/>
          <a:p>
            <a:pPr marL="342900" marR="0" lvl="0" indent="-342900">
              <a:spcBef>
                <a:spcPts val="0"/>
              </a:spcBef>
              <a:spcAft>
                <a:spcPts val="1200"/>
              </a:spcAft>
              <a:buClr>
                <a:schemeClr val="accent1"/>
              </a:buClr>
              <a:buFont typeface="Wingdings" panose="05000000000000000000" pitchFamily="2" charset="2"/>
              <a:buChar char="ü"/>
            </a:pPr>
            <a:r>
              <a:rPr lang="en-US" sz="2400" dirty="0">
                <a:latin typeface="Calibri" panose="020F0502020204030204" pitchFamily="34" charset="0"/>
                <a:ea typeface="Calibri" panose="020F0502020204030204" pitchFamily="34" charset="0"/>
                <a:cs typeface="Times New Roman" panose="02020603050405020304" pitchFamily="18" charset="0"/>
              </a:rPr>
              <a:t>Statistical Life Expectancy Age 85. IRR = 5%</a:t>
            </a:r>
          </a:p>
          <a:p>
            <a:pPr marL="342900" marR="0" lvl="0" indent="-342900">
              <a:spcBef>
                <a:spcPts val="0"/>
              </a:spcBef>
              <a:spcAft>
                <a:spcPts val="1200"/>
              </a:spcAft>
              <a:buClr>
                <a:schemeClr val="accent1"/>
              </a:buClr>
              <a:buFont typeface="Wingdings" panose="05000000000000000000" pitchFamily="2" charset="2"/>
              <a:buChar char="ü"/>
            </a:pPr>
            <a:r>
              <a:rPr lang="en-US" sz="2400" dirty="0">
                <a:latin typeface="Calibri" panose="020F0502020204030204" pitchFamily="34" charset="0"/>
                <a:ea typeface="Calibri" panose="020F0502020204030204" pitchFamily="34" charset="0"/>
                <a:cs typeface="Times New Roman" panose="02020603050405020304" pitchFamily="18" charset="0"/>
              </a:rPr>
              <a:t>End of 20</a:t>
            </a:r>
            <a:r>
              <a:rPr lang="en-US" sz="2400" baseline="30000" dirty="0">
                <a:latin typeface="Calibri" panose="020F0502020204030204" pitchFamily="34" charset="0"/>
                <a:ea typeface="Calibri" panose="020F0502020204030204" pitchFamily="34" charset="0"/>
                <a:cs typeface="Times New Roman" panose="02020603050405020304" pitchFamily="18" charset="0"/>
              </a:rPr>
              <a:t>th</a:t>
            </a:r>
            <a:r>
              <a:rPr lang="en-US" sz="2400" dirty="0">
                <a:latin typeface="Calibri" panose="020F0502020204030204" pitchFamily="34" charset="0"/>
                <a:ea typeface="Calibri" panose="020F0502020204030204" pitchFamily="34" charset="0"/>
                <a:cs typeface="Times New Roman" panose="02020603050405020304" pitchFamily="18" charset="0"/>
              </a:rPr>
              <a:t> year client diagnosed with health issue reducing life expectancy significantly</a:t>
            </a:r>
          </a:p>
          <a:p>
            <a:pPr marL="342900" marR="0" lvl="0" indent="-342900">
              <a:spcBef>
                <a:spcPts val="0"/>
              </a:spcBef>
              <a:buClr>
                <a:schemeClr val="accent1"/>
              </a:buClr>
              <a:buFont typeface="Wingdings" panose="05000000000000000000" pitchFamily="2" charset="2"/>
              <a:buChar char="ü"/>
            </a:pPr>
            <a:r>
              <a:rPr lang="en-US" sz="2400" dirty="0">
                <a:latin typeface="Calibri" panose="020F0502020204030204" pitchFamily="34" charset="0"/>
                <a:ea typeface="Calibri" panose="020F0502020204030204" pitchFamily="34" charset="0"/>
                <a:cs typeface="Times New Roman" panose="02020603050405020304" pitchFamily="18" charset="0"/>
              </a:rPr>
              <a:t>Recommendation: Stop paying premiums</a:t>
            </a:r>
          </a:p>
          <a:p>
            <a:pPr marL="800100" lvl="1" indent="-342900">
              <a:spcAft>
                <a:spcPts val="1200"/>
              </a:spcAft>
              <a:buClr>
                <a:schemeClr val="tx2"/>
              </a:buClr>
              <a:buFont typeface="System Font Regular"/>
              <a:buChar char="–"/>
            </a:pPr>
            <a:r>
              <a:rPr lang="en-US" sz="2400" dirty="0">
                <a:latin typeface="Calibri" panose="020F0502020204030204" pitchFamily="34" charset="0"/>
                <a:ea typeface="Calibri" panose="020F0502020204030204" pitchFamily="34" charset="0"/>
                <a:cs typeface="Times New Roman" panose="02020603050405020304" pitchFamily="18" charset="0"/>
              </a:rPr>
              <a:t>How long will coverage last without funding</a:t>
            </a:r>
          </a:p>
        </p:txBody>
      </p:sp>
      <p:graphicFrame>
        <p:nvGraphicFramePr>
          <p:cNvPr id="21" name="Table 20">
            <a:extLst>
              <a:ext uri="{FF2B5EF4-FFF2-40B4-BE49-F238E27FC236}">
                <a16:creationId xmlns:a16="http://schemas.microsoft.com/office/drawing/2014/main" id="{CC9953B5-6CE7-4003-8FAA-B0688DE068AF}"/>
              </a:ext>
            </a:extLst>
          </p:cNvPr>
          <p:cNvGraphicFramePr>
            <a:graphicFrameLocks noGrp="1"/>
          </p:cNvGraphicFramePr>
          <p:nvPr>
            <p:extLst>
              <p:ext uri="{D42A27DB-BD31-4B8C-83A1-F6EECF244321}">
                <p14:modId xmlns:p14="http://schemas.microsoft.com/office/powerpoint/2010/main" val="825009572"/>
              </p:ext>
            </p:extLst>
          </p:nvPr>
        </p:nvGraphicFramePr>
        <p:xfrm>
          <a:off x="615740" y="2161408"/>
          <a:ext cx="3558583" cy="849078"/>
        </p:xfrm>
        <a:graphic>
          <a:graphicData uri="http://schemas.openxmlformats.org/drawingml/2006/table">
            <a:tbl>
              <a:tblPr firstRow="1" bandRow="1">
                <a:tableStyleId>{5C22544A-7EE6-4342-B048-85BDC9FD1C3A}</a:tableStyleId>
              </a:tblPr>
              <a:tblGrid>
                <a:gridCol w="1523685">
                  <a:extLst>
                    <a:ext uri="{9D8B030D-6E8A-4147-A177-3AD203B41FA5}">
                      <a16:colId xmlns:a16="http://schemas.microsoft.com/office/drawing/2014/main" val="1357686386"/>
                    </a:ext>
                  </a:extLst>
                </a:gridCol>
                <a:gridCol w="269615">
                  <a:extLst>
                    <a:ext uri="{9D8B030D-6E8A-4147-A177-3AD203B41FA5}">
                      <a16:colId xmlns:a16="http://schemas.microsoft.com/office/drawing/2014/main" val="3638591009"/>
                    </a:ext>
                  </a:extLst>
                </a:gridCol>
                <a:gridCol w="1765283">
                  <a:extLst>
                    <a:ext uri="{9D8B030D-6E8A-4147-A177-3AD203B41FA5}">
                      <a16:colId xmlns:a16="http://schemas.microsoft.com/office/drawing/2014/main" val="3814300189"/>
                    </a:ext>
                  </a:extLst>
                </a:gridCol>
              </a:tblGrid>
              <a:tr h="84907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b="0" dirty="0"/>
                        <a:t>Male age 55</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b="0" dirty="0"/>
                        <a:t>Standard</a:t>
                      </a:r>
                    </a:p>
                  </a:txBody>
                  <a:tcPr anchor="ctr">
                    <a:solidFill>
                      <a:srgbClr val="1772AE"/>
                    </a:solidFill>
                  </a:tcPr>
                </a:tc>
                <a:tc>
                  <a:txBody>
                    <a:bodyPr/>
                    <a:lstStyle/>
                    <a:p>
                      <a:pPr algn="ctr"/>
                      <a:endParaRPr lang="en-US" sz="2000" b="0" dirty="0"/>
                    </a:p>
                  </a:txBody>
                  <a:tcPr anchor="c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b="0" dirty="0"/>
                        <a:t>$1M </a:t>
                      </a:r>
                      <a:br>
                        <a:rPr lang="en-US" sz="2000" b="0" dirty="0"/>
                      </a:br>
                      <a:r>
                        <a:rPr lang="en-US" sz="2000" b="0" dirty="0"/>
                        <a:t>policy</a:t>
                      </a:r>
                    </a:p>
                  </a:txBody>
                  <a:tcPr anchor="ctr">
                    <a:solidFill>
                      <a:srgbClr val="1772AE"/>
                    </a:solidFill>
                  </a:tcPr>
                </a:tc>
                <a:extLst>
                  <a:ext uri="{0D108BD9-81ED-4DB2-BD59-A6C34878D82A}">
                    <a16:rowId xmlns:a16="http://schemas.microsoft.com/office/drawing/2014/main" val="1146750181"/>
                  </a:ext>
                </a:extLst>
              </a:tr>
            </a:tbl>
          </a:graphicData>
        </a:graphic>
      </p:graphicFrame>
      <p:grpSp>
        <p:nvGrpSpPr>
          <p:cNvPr id="22" name="Group 21">
            <a:extLst>
              <a:ext uri="{FF2B5EF4-FFF2-40B4-BE49-F238E27FC236}">
                <a16:creationId xmlns:a16="http://schemas.microsoft.com/office/drawing/2014/main" id="{EBB983E3-0B2D-47B6-9EB8-D117D9F15E8B}"/>
              </a:ext>
            </a:extLst>
          </p:cNvPr>
          <p:cNvGrpSpPr/>
          <p:nvPr/>
        </p:nvGrpSpPr>
        <p:grpSpPr>
          <a:xfrm>
            <a:off x="10210800" y="457200"/>
            <a:ext cx="1371600" cy="1371600"/>
            <a:chOff x="10210800" y="685800"/>
            <a:chExt cx="1371600" cy="1371600"/>
          </a:xfrm>
        </p:grpSpPr>
        <p:sp>
          <p:nvSpPr>
            <p:cNvPr id="23" name="Rectangle 22">
              <a:extLst>
                <a:ext uri="{FF2B5EF4-FFF2-40B4-BE49-F238E27FC236}">
                  <a16:creationId xmlns:a16="http://schemas.microsoft.com/office/drawing/2014/main" id="{11E0ECA3-00AA-4D94-BA41-CDC2BDB6D6A7}"/>
                </a:ext>
              </a:extLst>
            </p:cNvPr>
            <p:cNvSpPr/>
            <p:nvPr/>
          </p:nvSpPr>
          <p:spPr>
            <a:xfrm>
              <a:off x="10210800" y="685800"/>
              <a:ext cx="1371600" cy="1371600"/>
            </a:xfrm>
            <a:prstGeom prst="rect">
              <a:avLst/>
            </a:prstGeom>
            <a:solidFill>
              <a:srgbClr val="1772AE"/>
            </a:solidFill>
            <a:ln w="3175">
              <a:no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4" name="Graphic 23">
              <a:extLst>
                <a:ext uri="{FF2B5EF4-FFF2-40B4-BE49-F238E27FC236}">
                  <a16:creationId xmlns:a16="http://schemas.microsoft.com/office/drawing/2014/main" id="{EB36ED8D-6222-4F48-B93B-886482FDA0D5}"/>
                </a:ext>
              </a:extLst>
            </p:cNvPr>
            <p:cNvPicPr>
              <a:picLocks noChangeAspect="1"/>
            </p:cNvPicPr>
            <p:nvPr/>
          </p:nvPicPr>
          <p:blipFill>
            <a:blip r:embed="rId4" cstate="screen">
              <a:extLst>
                <a:ext uri="{28A0092B-C50C-407E-A947-70E740481C1C}">
                  <a14:useLocalDpi xmlns:a14="http://schemas.microsoft.com/office/drawing/2010/main"/>
                </a:ext>
                <a:ext uri="{96DAC541-7B7A-43D3-8B79-37D633B846F1}">
                  <asvg:svgBlip xmlns:asvg="http://schemas.microsoft.com/office/drawing/2016/SVG/main" r:embed="rId5"/>
                </a:ext>
              </a:extLst>
            </a:blip>
            <a:srcRect/>
            <a:stretch/>
          </p:blipFill>
          <p:spPr>
            <a:xfrm>
              <a:off x="10485120" y="960120"/>
              <a:ext cx="822960" cy="822960"/>
            </a:xfrm>
            <a:prstGeom prst="rect">
              <a:avLst/>
            </a:prstGeom>
          </p:spPr>
        </p:pic>
      </p:grpSp>
      <p:pic>
        <p:nvPicPr>
          <p:cNvPr id="30" name="Picture Placeholder 6">
            <a:extLst>
              <a:ext uri="{FF2B5EF4-FFF2-40B4-BE49-F238E27FC236}">
                <a16:creationId xmlns:a16="http://schemas.microsoft.com/office/drawing/2014/main" id="{37CA32B1-A414-42B5-82A9-FF814677C16A}"/>
              </a:ext>
            </a:extLst>
          </p:cNvPr>
          <p:cNvPicPr>
            <a:picLocks noChangeAspect="1"/>
          </p:cNvPicPr>
          <p:nvPr>
            <p:custDataLst>
              <p:tags r:id="rId1"/>
            </p:custDataLst>
          </p:nvPr>
        </p:nvPicPr>
        <p:blipFill rotWithShape="1">
          <a:blip r:embed="rId6" cstate="screen">
            <a:extLst>
              <a:ext uri="{28A0092B-C50C-407E-A947-70E740481C1C}">
                <a14:useLocalDpi xmlns:a14="http://schemas.microsoft.com/office/drawing/2010/main"/>
              </a:ext>
            </a:extLst>
          </a:blip>
          <a:srcRect/>
          <a:stretch/>
        </p:blipFill>
        <p:spPr>
          <a:xfrm>
            <a:off x="8133708" y="2161408"/>
            <a:ext cx="3487738" cy="3681392"/>
          </a:xfrm>
          <a:prstGeom prst="rect">
            <a:avLst/>
          </a:prstGeom>
        </p:spPr>
      </p:pic>
    </p:spTree>
    <p:extLst>
      <p:ext uri="{BB962C8B-B14F-4D97-AF65-F5344CB8AC3E}">
        <p14:creationId xmlns:p14="http://schemas.microsoft.com/office/powerpoint/2010/main" val="38577086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animEffect transition="in" filter="fade">
                                      <p:cBhvr>
                                        <p:cTn id="11" dur="500"/>
                                        <p:tgtEl>
                                          <p:spTgt spid="4">
                                            <p:txEl>
                                              <p:pRg st="1" end="1"/>
                                            </p:txEl>
                                          </p:spTgt>
                                        </p:tgtEl>
                                      </p:cBhvr>
                                    </p:animEffect>
                                  </p:childTnLst>
                                </p:cTn>
                              </p:par>
                            </p:childTnLst>
                          </p:cTn>
                        </p:par>
                        <p:par>
                          <p:cTn id="12" fill="hold">
                            <p:stCondLst>
                              <p:cond delay="1000"/>
                            </p:stCondLst>
                            <p:childTnLst>
                              <p:par>
                                <p:cTn id="13" presetID="10" presetClass="entr" presetSubtype="0" fill="hold" nodeType="after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animEffect transition="in" filter="fade">
                                      <p:cBhvr>
                                        <p:cTn id="15" dur="500"/>
                                        <p:tgtEl>
                                          <p:spTgt spid="4">
                                            <p:txEl>
                                              <p:pRg st="2" end="2"/>
                                            </p:txEl>
                                          </p:spTgt>
                                        </p:tgtEl>
                                      </p:cBhvr>
                                    </p:animEffect>
                                  </p:childTnLst>
                                </p:cTn>
                              </p:par>
                            </p:childTnLst>
                          </p:cTn>
                        </p:par>
                        <p:par>
                          <p:cTn id="16" fill="hold">
                            <p:stCondLst>
                              <p:cond delay="1500"/>
                            </p:stCondLst>
                            <p:childTnLst>
                              <p:par>
                                <p:cTn id="17" presetID="10" presetClass="entr" presetSubtype="0" fill="hold" nodeType="after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animEffect transition="in" filter="fade">
                                      <p:cBhvr>
                                        <p:cTn id="19"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EBBFC5-1744-2341-BADB-2CCED2B4331C}"/>
              </a:ext>
            </a:extLst>
          </p:cNvPr>
          <p:cNvSpPr>
            <a:spLocks noGrp="1"/>
          </p:cNvSpPr>
          <p:nvPr>
            <p:ph type="title"/>
          </p:nvPr>
        </p:nvSpPr>
        <p:spPr/>
        <p:txBody>
          <a:bodyPr/>
          <a:lstStyle/>
          <a:p>
            <a:r>
              <a:rPr lang="en-US" dirty="0"/>
              <a:t>Case study</a:t>
            </a:r>
          </a:p>
        </p:txBody>
      </p:sp>
      <p:sp>
        <p:nvSpPr>
          <p:cNvPr id="4" name="Rectangle 3">
            <a:extLst>
              <a:ext uri="{FF2B5EF4-FFF2-40B4-BE49-F238E27FC236}">
                <a16:creationId xmlns:a16="http://schemas.microsoft.com/office/drawing/2014/main" id="{0A3DE6F8-0A9F-B747-B50D-035FA9598E13}"/>
              </a:ext>
            </a:extLst>
          </p:cNvPr>
          <p:cNvSpPr/>
          <p:nvPr/>
        </p:nvSpPr>
        <p:spPr>
          <a:xfrm>
            <a:off x="619298" y="3352800"/>
            <a:ext cx="4028902" cy="369332"/>
          </a:xfrm>
          <a:prstGeom prst="rect">
            <a:avLst/>
          </a:prstGeom>
        </p:spPr>
        <p:txBody>
          <a:bodyPr wrap="square" lIns="0" tIns="0" rIns="0" bIns="0">
            <a:spAutoFit/>
          </a:bodyPr>
          <a:lstStyle/>
          <a:p>
            <a:pPr marR="0" lvl="0">
              <a:spcBef>
                <a:spcPts val="0"/>
              </a:spcBef>
              <a:spcAft>
                <a:spcPts val="600"/>
              </a:spcAft>
            </a:pPr>
            <a:r>
              <a:rPr lang="en-US" sz="2400" b="1" dirty="0">
                <a:latin typeface="Calibri" panose="020F0502020204030204" pitchFamily="34" charset="0"/>
                <a:ea typeface="Calibri" panose="020F0502020204030204" pitchFamily="34" charset="0"/>
                <a:cs typeface="Times New Roman" panose="02020603050405020304" pitchFamily="18" charset="0"/>
              </a:rPr>
              <a:t>Premiums Stop After 20 years</a:t>
            </a:r>
          </a:p>
        </p:txBody>
      </p:sp>
      <p:graphicFrame>
        <p:nvGraphicFramePr>
          <p:cNvPr id="8" name="Table 3">
            <a:extLst>
              <a:ext uri="{FF2B5EF4-FFF2-40B4-BE49-F238E27FC236}">
                <a16:creationId xmlns:a16="http://schemas.microsoft.com/office/drawing/2014/main" id="{C50CA175-3D65-A146-8413-0D6A3A49AA73}"/>
              </a:ext>
            </a:extLst>
          </p:cNvPr>
          <p:cNvGraphicFramePr>
            <a:graphicFrameLocks noGrp="1"/>
          </p:cNvGraphicFramePr>
          <p:nvPr>
            <p:extLst>
              <p:ext uri="{D42A27DB-BD31-4B8C-83A1-F6EECF244321}">
                <p14:modId xmlns:p14="http://schemas.microsoft.com/office/powerpoint/2010/main" val="840285813"/>
              </p:ext>
            </p:extLst>
          </p:nvPr>
        </p:nvGraphicFramePr>
        <p:xfrm>
          <a:off x="570554" y="3800294"/>
          <a:ext cx="3800302" cy="2148840"/>
        </p:xfrm>
        <a:graphic>
          <a:graphicData uri="http://schemas.openxmlformats.org/drawingml/2006/table">
            <a:tbl>
              <a:tblPr firstRow="1" bandRow="1">
                <a:tableStyleId>{5C22544A-7EE6-4342-B048-85BDC9FD1C3A}</a:tableStyleId>
              </a:tblPr>
              <a:tblGrid>
                <a:gridCol w="1514302">
                  <a:extLst>
                    <a:ext uri="{9D8B030D-6E8A-4147-A177-3AD203B41FA5}">
                      <a16:colId xmlns:a16="http://schemas.microsoft.com/office/drawing/2014/main" val="1423294367"/>
                    </a:ext>
                  </a:extLst>
                </a:gridCol>
                <a:gridCol w="2286000">
                  <a:extLst>
                    <a:ext uri="{9D8B030D-6E8A-4147-A177-3AD203B41FA5}">
                      <a16:colId xmlns:a16="http://schemas.microsoft.com/office/drawing/2014/main" val="2508300999"/>
                    </a:ext>
                  </a:extLst>
                </a:gridCol>
              </a:tblGrid>
              <a:tr h="457200">
                <a:tc>
                  <a:txBody>
                    <a:bodyPr/>
                    <a:lstStyle/>
                    <a:p>
                      <a:pPr algn="ctr"/>
                      <a:r>
                        <a:rPr lang="en-US" b="0" dirty="0">
                          <a:solidFill>
                            <a:srgbClr val="C00000"/>
                          </a:solidFill>
                        </a:rPr>
                        <a:t>Coverage </a:t>
                      </a:r>
                    </a:p>
                    <a:p>
                      <a:pPr algn="ctr"/>
                      <a:r>
                        <a:rPr lang="en-US" b="0" dirty="0">
                          <a:solidFill>
                            <a:srgbClr val="C00000"/>
                          </a:solidFill>
                        </a:rPr>
                        <a:t>lasts until       </a:t>
                      </a:r>
                    </a:p>
                  </a:txBody>
                  <a:tcPr marL="0" marR="0" marT="0" marB="0" anchor="ctr">
                    <a:lnL w="12700" cmpd="sng">
                      <a:noFill/>
                    </a:lnL>
                    <a:lnR w="6350" cap="flat" cmpd="sng" algn="ctr">
                      <a:no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b="0" dirty="0">
                          <a:solidFill>
                            <a:srgbClr val="C00000"/>
                          </a:solidFill>
                        </a:rPr>
                        <a:t>Coverage lasts </a:t>
                      </a:r>
                    </a:p>
                    <a:p>
                      <a:pPr algn="ctr"/>
                      <a:r>
                        <a:rPr lang="en-US" b="0" dirty="0">
                          <a:solidFill>
                            <a:srgbClr val="C00000"/>
                          </a:solidFill>
                        </a:rPr>
                        <a:t>at yield rate of</a:t>
                      </a:r>
                    </a:p>
                  </a:txBody>
                  <a:tcPr marL="0" marR="0" marT="0" marB="0" anchor="ctr">
                    <a:lnL w="6350" cap="flat" cmpd="sng" algn="ctr">
                      <a:noFill/>
                      <a:prstDash val="solid"/>
                      <a:round/>
                      <a:headEnd type="none" w="med" len="med"/>
                      <a:tailEnd type="none" w="med" len="med"/>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548458740"/>
                  </a:ext>
                </a:extLst>
              </a:tr>
              <a:tr h="381000">
                <a:tc>
                  <a:txBody>
                    <a:bodyPr/>
                    <a:lstStyle/>
                    <a:p>
                      <a:pPr algn="ctr"/>
                      <a:r>
                        <a:rPr lang="en-US" dirty="0"/>
                        <a:t>Age 82</a:t>
                      </a:r>
                    </a:p>
                  </a:txBody>
                  <a:tcPr marL="0" marR="0" marT="0" marB="0" anchor="ctr">
                    <a:lnL w="12700" cmpd="sng">
                      <a:noFill/>
                    </a:lnL>
                    <a:lnR w="635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t>0%</a:t>
                      </a:r>
                    </a:p>
                  </a:txBody>
                  <a:tcPr marL="0" marR="0" marT="0" marB="0" anchor="ctr">
                    <a:lnL w="6350" cap="flat" cmpd="sng" algn="ctr">
                      <a:no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895355862"/>
                  </a:ext>
                </a:extLst>
              </a:tr>
              <a:tr h="381000">
                <a:tc>
                  <a:txBody>
                    <a:bodyPr/>
                    <a:lstStyle/>
                    <a:p>
                      <a:pPr algn="ctr"/>
                      <a:r>
                        <a:rPr lang="en-US" dirty="0"/>
                        <a:t>Age 84</a:t>
                      </a:r>
                    </a:p>
                  </a:txBody>
                  <a:tcPr marL="0" marR="0" marT="0" marB="0" anchor="ctr">
                    <a:lnL w="12700" cmpd="sng">
                      <a:noFill/>
                    </a:lnL>
                    <a:lnR w="635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ctr"/>
                      <a:r>
                        <a:rPr lang="en-US" dirty="0"/>
                        <a:t>2%</a:t>
                      </a:r>
                    </a:p>
                  </a:txBody>
                  <a:tcPr marL="0" marR="0" marT="0" marB="0" anchor="ctr">
                    <a:lnL w="6350" cap="flat" cmpd="sng" algn="ctr">
                      <a:no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val="3744698390"/>
                  </a:ext>
                </a:extLst>
              </a:tr>
              <a:tr h="381000">
                <a:tc>
                  <a:txBody>
                    <a:bodyPr/>
                    <a:lstStyle/>
                    <a:p>
                      <a:pPr algn="ctr"/>
                      <a:r>
                        <a:rPr lang="en-US" dirty="0"/>
                        <a:t>Age 85</a:t>
                      </a:r>
                    </a:p>
                  </a:txBody>
                  <a:tcPr marL="0" marR="0" marT="0" marB="0" anchor="ctr">
                    <a:lnL w="12700" cmpd="sng">
                      <a:noFill/>
                    </a:lnL>
                    <a:lnR w="635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t>3%</a:t>
                      </a:r>
                    </a:p>
                  </a:txBody>
                  <a:tcPr marL="0" marR="0" marT="0" marB="0" anchor="ctr">
                    <a:lnL w="6350" cap="flat" cmpd="sng" algn="ctr">
                      <a:no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280760140"/>
                  </a:ext>
                </a:extLst>
              </a:tr>
              <a:tr h="457200">
                <a:tc>
                  <a:txBody>
                    <a:bodyPr/>
                    <a:lstStyle/>
                    <a:p>
                      <a:pPr algn="ctr"/>
                      <a:r>
                        <a:rPr lang="en-US" dirty="0"/>
                        <a:t>Age 87</a:t>
                      </a:r>
                    </a:p>
                  </a:txBody>
                  <a:tcPr marL="0" marR="0" marT="0" marB="0" anchor="ctr">
                    <a:lnL w="12700" cmpd="sng">
                      <a:noFill/>
                    </a:lnL>
                    <a:lnR w="635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2"/>
                    </a:solidFill>
                  </a:tcPr>
                </a:tc>
                <a:tc>
                  <a:txBody>
                    <a:bodyPr/>
                    <a:lstStyle/>
                    <a:p>
                      <a:pPr algn="ctr"/>
                      <a:r>
                        <a:rPr lang="en-US" dirty="0"/>
                        <a:t>4%</a:t>
                      </a:r>
                    </a:p>
                  </a:txBody>
                  <a:tcPr marL="0" marR="0" marT="0" marB="0" anchor="ctr">
                    <a:lnL w="6350" cap="flat" cmpd="sng" algn="ctr">
                      <a:no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val="3223867593"/>
                  </a:ext>
                </a:extLst>
              </a:tr>
            </a:tbl>
          </a:graphicData>
        </a:graphic>
      </p:graphicFrame>
      <p:sp>
        <p:nvSpPr>
          <p:cNvPr id="25" name="Text Placeholder 26">
            <a:extLst>
              <a:ext uri="{FF2B5EF4-FFF2-40B4-BE49-F238E27FC236}">
                <a16:creationId xmlns:a16="http://schemas.microsoft.com/office/drawing/2014/main" id="{71748C5C-1CAA-472F-8BB2-B82816CD547E}"/>
              </a:ext>
            </a:extLst>
          </p:cNvPr>
          <p:cNvSpPr>
            <a:spLocks noGrp="1"/>
          </p:cNvSpPr>
          <p:nvPr>
            <p:ph type="body" sz="quarter" idx="10"/>
          </p:nvPr>
        </p:nvSpPr>
        <p:spPr>
          <a:xfrm>
            <a:off x="571500" y="1097280"/>
            <a:ext cx="6126480" cy="274320"/>
          </a:xfrm>
        </p:spPr>
        <p:txBody>
          <a:bodyPr/>
          <a:lstStyle/>
          <a:p>
            <a:r>
              <a:rPr lang="en-US" dirty="0"/>
              <a:t>Variables Effecting Cost</a:t>
            </a:r>
          </a:p>
        </p:txBody>
      </p:sp>
      <p:graphicFrame>
        <p:nvGraphicFramePr>
          <p:cNvPr id="26" name="Table 25">
            <a:extLst>
              <a:ext uri="{FF2B5EF4-FFF2-40B4-BE49-F238E27FC236}">
                <a16:creationId xmlns:a16="http://schemas.microsoft.com/office/drawing/2014/main" id="{C9CAF1FD-E27B-45C0-A613-2E55C29D7CD3}"/>
              </a:ext>
            </a:extLst>
          </p:cNvPr>
          <p:cNvGraphicFramePr>
            <a:graphicFrameLocks noGrp="1"/>
          </p:cNvGraphicFramePr>
          <p:nvPr>
            <p:extLst>
              <p:ext uri="{D42A27DB-BD31-4B8C-83A1-F6EECF244321}">
                <p14:modId xmlns:p14="http://schemas.microsoft.com/office/powerpoint/2010/main" val="2264385459"/>
              </p:ext>
            </p:extLst>
          </p:nvPr>
        </p:nvGraphicFramePr>
        <p:xfrm>
          <a:off x="615740" y="2161408"/>
          <a:ext cx="3558583" cy="849078"/>
        </p:xfrm>
        <a:graphic>
          <a:graphicData uri="http://schemas.openxmlformats.org/drawingml/2006/table">
            <a:tbl>
              <a:tblPr firstRow="1" bandRow="1">
                <a:tableStyleId>{5C22544A-7EE6-4342-B048-85BDC9FD1C3A}</a:tableStyleId>
              </a:tblPr>
              <a:tblGrid>
                <a:gridCol w="1523685">
                  <a:extLst>
                    <a:ext uri="{9D8B030D-6E8A-4147-A177-3AD203B41FA5}">
                      <a16:colId xmlns:a16="http://schemas.microsoft.com/office/drawing/2014/main" val="1357686386"/>
                    </a:ext>
                  </a:extLst>
                </a:gridCol>
                <a:gridCol w="269615">
                  <a:extLst>
                    <a:ext uri="{9D8B030D-6E8A-4147-A177-3AD203B41FA5}">
                      <a16:colId xmlns:a16="http://schemas.microsoft.com/office/drawing/2014/main" val="3638591009"/>
                    </a:ext>
                  </a:extLst>
                </a:gridCol>
                <a:gridCol w="1765283">
                  <a:extLst>
                    <a:ext uri="{9D8B030D-6E8A-4147-A177-3AD203B41FA5}">
                      <a16:colId xmlns:a16="http://schemas.microsoft.com/office/drawing/2014/main" val="3814300189"/>
                    </a:ext>
                  </a:extLst>
                </a:gridCol>
              </a:tblGrid>
              <a:tr h="84907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b="0" dirty="0"/>
                        <a:t>Male age 55</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b="0" dirty="0"/>
                        <a:t>Standard</a:t>
                      </a:r>
                    </a:p>
                  </a:txBody>
                  <a:tcPr anchor="ctr">
                    <a:solidFill>
                      <a:srgbClr val="1772AE"/>
                    </a:solidFill>
                  </a:tcPr>
                </a:tc>
                <a:tc>
                  <a:txBody>
                    <a:bodyPr/>
                    <a:lstStyle/>
                    <a:p>
                      <a:pPr algn="ctr"/>
                      <a:endParaRPr lang="en-US" sz="2000" b="0" dirty="0"/>
                    </a:p>
                  </a:txBody>
                  <a:tcPr anchor="c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b="0" dirty="0"/>
                        <a:t>$1M </a:t>
                      </a:r>
                      <a:br>
                        <a:rPr lang="en-US" sz="2000" b="0" dirty="0"/>
                      </a:br>
                      <a:r>
                        <a:rPr lang="en-US" sz="2000" b="0" dirty="0"/>
                        <a:t>policy</a:t>
                      </a:r>
                    </a:p>
                  </a:txBody>
                  <a:tcPr anchor="ctr">
                    <a:solidFill>
                      <a:srgbClr val="1772AE"/>
                    </a:solidFill>
                  </a:tcPr>
                </a:tc>
                <a:extLst>
                  <a:ext uri="{0D108BD9-81ED-4DB2-BD59-A6C34878D82A}">
                    <a16:rowId xmlns:a16="http://schemas.microsoft.com/office/drawing/2014/main" val="1146750181"/>
                  </a:ext>
                </a:extLst>
              </a:tr>
            </a:tbl>
          </a:graphicData>
        </a:graphic>
      </p:graphicFrame>
      <p:grpSp>
        <p:nvGrpSpPr>
          <p:cNvPr id="27" name="Group 26">
            <a:extLst>
              <a:ext uri="{FF2B5EF4-FFF2-40B4-BE49-F238E27FC236}">
                <a16:creationId xmlns:a16="http://schemas.microsoft.com/office/drawing/2014/main" id="{6EFFBFDD-5680-4312-90EB-1843A5E4CFD1}"/>
              </a:ext>
            </a:extLst>
          </p:cNvPr>
          <p:cNvGrpSpPr/>
          <p:nvPr/>
        </p:nvGrpSpPr>
        <p:grpSpPr>
          <a:xfrm>
            <a:off x="10210800" y="457200"/>
            <a:ext cx="1371600" cy="1371600"/>
            <a:chOff x="10210800" y="685800"/>
            <a:chExt cx="1371600" cy="1371600"/>
          </a:xfrm>
        </p:grpSpPr>
        <p:sp>
          <p:nvSpPr>
            <p:cNvPr id="28" name="Rectangle 27">
              <a:extLst>
                <a:ext uri="{FF2B5EF4-FFF2-40B4-BE49-F238E27FC236}">
                  <a16:creationId xmlns:a16="http://schemas.microsoft.com/office/drawing/2014/main" id="{9B61C1D8-F4D0-443E-A30D-B05892E8C8FB}"/>
                </a:ext>
              </a:extLst>
            </p:cNvPr>
            <p:cNvSpPr/>
            <p:nvPr/>
          </p:nvSpPr>
          <p:spPr>
            <a:xfrm>
              <a:off x="10210800" y="685800"/>
              <a:ext cx="1371600" cy="1371600"/>
            </a:xfrm>
            <a:prstGeom prst="rect">
              <a:avLst/>
            </a:prstGeom>
            <a:solidFill>
              <a:srgbClr val="1772AE"/>
            </a:solidFill>
            <a:ln w="3175">
              <a:no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9" name="Graphic 28">
              <a:extLst>
                <a:ext uri="{FF2B5EF4-FFF2-40B4-BE49-F238E27FC236}">
                  <a16:creationId xmlns:a16="http://schemas.microsoft.com/office/drawing/2014/main" id="{9CCA3EC5-D135-426E-B9F4-AFD50719A4E3}"/>
                </a:ext>
              </a:extLst>
            </p:cNvPr>
            <p:cNvPicPr>
              <a:picLocks noChangeAspect="1"/>
            </p:cNvPicPr>
            <p:nvPr/>
          </p:nvPicPr>
          <p:blipFill>
            <a:blip r:embed="rId4" cstate="screen">
              <a:extLst>
                <a:ext uri="{28A0092B-C50C-407E-A947-70E740481C1C}">
                  <a14:useLocalDpi xmlns:a14="http://schemas.microsoft.com/office/drawing/2010/main"/>
                </a:ext>
                <a:ext uri="{96DAC541-7B7A-43D3-8B79-37D633B846F1}">
                  <asvg:svgBlip xmlns:asvg="http://schemas.microsoft.com/office/drawing/2016/SVG/main" r:embed="rId5"/>
                </a:ext>
              </a:extLst>
            </a:blip>
            <a:srcRect/>
            <a:stretch/>
          </p:blipFill>
          <p:spPr>
            <a:xfrm>
              <a:off x="10485120" y="960120"/>
              <a:ext cx="822960" cy="822960"/>
            </a:xfrm>
            <a:prstGeom prst="rect">
              <a:avLst/>
            </a:prstGeom>
          </p:spPr>
        </p:pic>
      </p:grpSp>
      <p:pic>
        <p:nvPicPr>
          <p:cNvPr id="31" name="Picture Placeholder 6">
            <a:extLst>
              <a:ext uri="{FF2B5EF4-FFF2-40B4-BE49-F238E27FC236}">
                <a16:creationId xmlns:a16="http://schemas.microsoft.com/office/drawing/2014/main" id="{3A8BDB72-6EEE-48A0-959B-A6023591EC97}"/>
              </a:ext>
            </a:extLst>
          </p:cNvPr>
          <p:cNvPicPr>
            <a:picLocks noChangeAspect="1"/>
          </p:cNvPicPr>
          <p:nvPr>
            <p:custDataLst>
              <p:tags r:id="rId1"/>
            </p:custDataLst>
          </p:nvPr>
        </p:nvPicPr>
        <p:blipFill rotWithShape="1">
          <a:blip r:embed="rId6" cstate="screen">
            <a:extLst>
              <a:ext uri="{28A0092B-C50C-407E-A947-70E740481C1C}">
                <a14:useLocalDpi xmlns:a14="http://schemas.microsoft.com/office/drawing/2010/main"/>
              </a:ext>
            </a:extLst>
          </a:blip>
          <a:srcRect/>
          <a:stretch/>
        </p:blipFill>
        <p:spPr>
          <a:xfrm>
            <a:off x="8133708" y="2161408"/>
            <a:ext cx="3487738" cy="3681392"/>
          </a:xfrm>
          <a:prstGeom prst="rect">
            <a:avLst/>
          </a:prstGeom>
        </p:spPr>
      </p:pic>
    </p:spTree>
    <p:extLst>
      <p:ext uri="{BB962C8B-B14F-4D97-AF65-F5344CB8AC3E}">
        <p14:creationId xmlns:p14="http://schemas.microsoft.com/office/powerpoint/2010/main" val="450172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D20A88F1-ED66-E04B-9786-25AA63479EDB}"/>
              </a:ext>
            </a:extLst>
          </p:cNvPr>
          <p:cNvSpPr/>
          <p:nvPr/>
        </p:nvSpPr>
        <p:spPr>
          <a:xfrm>
            <a:off x="556055" y="3251299"/>
            <a:ext cx="7577653" cy="2616101"/>
          </a:xfrm>
          <a:prstGeom prst="rect">
            <a:avLst/>
          </a:prstGeom>
        </p:spPr>
        <p:txBody>
          <a:bodyPr wrap="square">
            <a:spAutoFit/>
          </a:bodyPr>
          <a:lstStyle/>
          <a:p>
            <a:pPr marL="342900" marR="0" lvl="0" indent="-342900">
              <a:spcBef>
                <a:spcPts val="0"/>
              </a:spcBef>
              <a:spcAft>
                <a:spcPts val="600"/>
              </a:spcAft>
              <a:buClr>
                <a:schemeClr val="accent1"/>
              </a:buClr>
              <a:buFont typeface="Wingdings" pitchFamily="2" charset="2"/>
              <a:buChar char="§"/>
            </a:pPr>
            <a:r>
              <a:rPr lang="en-US" sz="2400" dirty="0">
                <a:latin typeface="Calibri" panose="020F0502020204030204" pitchFamily="34" charset="0"/>
                <a:ea typeface="Calibri" panose="020F0502020204030204" pitchFamily="34" charset="0"/>
                <a:cs typeface="Times New Roman" panose="02020603050405020304" pitchFamily="18" charset="0"/>
              </a:rPr>
              <a:t>End of 20</a:t>
            </a:r>
            <a:r>
              <a:rPr lang="en-US" sz="2400" baseline="30000" dirty="0">
                <a:latin typeface="Calibri" panose="020F0502020204030204" pitchFamily="34" charset="0"/>
                <a:ea typeface="Calibri" panose="020F0502020204030204" pitchFamily="34" charset="0"/>
                <a:cs typeface="Times New Roman" panose="02020603050405020304" pitchFamily="18" charset="0"/>
              </a:rPr>
              <a:t>th</a:t>
            </a:r>
            <a:r>
              <a:rPr lang="en-US" sz="2400" dirty="0">
                <a:latin typeface="Calibri" panose="020F0502020204030204" pitchFamily="34" charset="0"/>
                <a:ea typeface="Calibri" panose="020F0502020204030204" pitchFamily="34" charset="0"/>
                <a:cs typeface="Times New Roman" panose="02020603050405020304" pitchFamily="18" charset="0"/>
              </a:rPr>
              <a:t> year client diagnosed with health issue reducing life expectancy significantly premiums stopped</a:t>
            </a:r>
          </a:p>
          <a:p>
            <a:pPr marL="342900" marR="0" lvl="0" indent="-342900">
              <a:spcBef>
                <a:spcPts val="0"/>
              </a:spcBef>
              <a:spcAft>
                <a:spcPts val="600"/>
              </a:spcAft>
              <a:buClr>
                <a:schemeClr val="accent1"/>
              </a:buClr>
              <a:buFont typeface="Wingdings" pitchFamily="2" charset="2"/>
              <a:buChar char="§"/>
            </a:pPr>
            <a:r>
              <a:rPr lang="en-US" sz="2400" dirty="0">
                <a:latin typeface="Calibri" panose="020F0502020204030204" pitchFamily="34" charset="0"/>
                <a:ea typeface="Calibri" panose="020F0502020204030204" pitchFamily="34" charset="0"/>
                <a:cs typeface="Times New Roman" panose="02020603050405020304" pitchFamily="18" charset="0"/>
              </a:rPr>
              <a:t>Internal Rate of Return Analysis</a:t>
            </a:r>
          </a:p>
          <a:p>
            <a:pPr marL="800100" lvl="1" indent="-342900">
              <a:spcAft>
                <a:spcPts val="600"/>
              </a:spcAft>
              <a:buClr>
                <a:schemeClr val="accent6"/>
              </a:buClr>
              <a:buFont typeface="System Font Regular"/>
              <a:buChar char="-"/>
            </a:pPr>
            <a:r>
              <a:rPr lang="en-US" sz="2400" dirty="0">
                <a:latin typeface="Calibri" panose="020F0502020204030204" pitchFamily="34" charset="0"/>
                <a:ea typeface="Calibri" panose="020F0502020204030204" pitchFamily="34" charset="0"/>
                <a:cs typeface="Times New Roman" panose="02020603050405020304" pitchFamily="18" charset="0"/>
              </a:rPr>
              <a:t>Lives to age 80 = 7.76%</a:t>
            </a:r>
          </a:p>
          <a:p>
            <a:pPr marL="800100" lvl="1" indent="-342900">
              <a:spcAft>
                <a:spcPts val="600"/>
              </a:spcAft>
              <a:buClr>
                <a:schemeClr val="accent6"/>
              </a:buClr>
              <a:buFont typeface="System Font Regular"/>
              <a:buChar char="-"/>
            </a:pPr>
            <a:r>
              <a:rPr lang="en-US" sz="2400" dirty="0">
                <a:latin typeface="Calibri" panose="020F0502020204030204" pitchFamily="34" charset="0"/>
                <a:ea typeface="Calibri" panose="020F0502020204030204" pitchFamily="34" charset="0"/>
                <a:cs typeface="Times New Roman" panose="02020603050405020304" pitchFamily="18" charset="0"/>
              </a:rPr>
              <a:t>Lives to age 85 = 6.00%</a:t>
            </a:r>
          </a:p>
          <a:p>
            <a:pPr marL="800100" lvl="1" indent="-342900">
              <a:spcAft>
                <a:spcPts val="600"/>
              </a:spcAft>
              <a:buClr>
                <a:schemeClr val="accent6"/>
              </a:buClr>
              <a:buFont typeface="System Font Regular"/>
              <a:buChar char="-"/>
            </a:pPr>
            <a:r>
              <a:rPr lang="en-US" sz="2400" dirty="0">
                <a:latin typeface="Calibri" panose="020F0502020204030204" pitchFamily="34" charset="0"/>
                <a:ea typeface="Calibri" panose="020F0502020204030204" pitchFamily="34" charset="0"/>
                <a:cs typeface="Times New Roman" panose="02020603050405020304" pitchFamily="18" charset="0"/>
              </a:rPr>
              <a:t>Lives to age 90 = 4.87%</a:t>
            </a:r>
          </a:p>
        </p:txBody>
      </p:sp>
      <p:sp>
        <p:nvSpPr>
          <p:cNvPr id="9" name="Title 1">
            <a:extLst>
              <a:ext uri="{FF2B5EF4-FFF2-40B4-BE49-F238E27FC236}">
                <a16:creationId xmlns:a16="http://schemas.microsoft.com/office/drawing/2014/main" id="{93C450FD-F3A0-424D-91DB-3F19A9D665A1}"/>
              </a:ext>
            </a:extLst>
          </p:cNvPr>
          <p:cNvSpPr txBox="1">
            <a:spLocks/>
          </p:cNvSpPr>
          <p:nvPr/>
        </p:nvSpPr>
        <p:spPr>
          <a:xfrm>
            <a:off x="571641" y="484632"/>
            <a:ext cx="11036808" cy="521208"/>
          </a:xfrm>
          <a:prstGeom prst="rect">
            <a:avLst/>
          </a:prstGeom>
        </p:spPr>
        <p:txBody>
          <a:bodyPr vert="horz" lIns="0" tIns="0" rIns="0" bIns="0" rtlCol="0" anchor="t" anchorCtr="0">
            <a:noAutofit/>
          </a:bodyPr>
          <a:lstStyle>
            <a:lvl1pPr algn="l" defTabSz="914400" rtl="0" eaLnBrk="1" latinLnBrk="0" hangingPunct="1">
              <a:lnSpc>
                <a:spcPct val="100000"/>
              </a:lnSpc>
              <a:spcBef>
                <a:spcPct val="0"/>
              </a:spcBef>
              <a:buNone/>
              <a:defRPr sz="3400" kern="1200" baseline="0">
                <a:solidFill>
                  <a:schemeClr val="tx1"/>
                </a:solidFill>
                <a:latin typeface="Georgia" panose="02040502050405020303" pitchFamily="18" charset="0"/>
                <a:ea typeface="+mj-ea"/>
                <a:cs typeface="+mj-cs"/>
              </a:defRPr>
            </a:lvl1pPr>
          </a:lstStyle>
          <a:p>
            <a:r>
              <a:rPr lang="en-US"/>
              <a:t>Case study</a:t>
            </a:r>
            <a:endParaRPr lang="en-US" dirty="0"/>
          </a:p>
        </p:txBody>
      </p:sp>
      <p:sp>
        <p:nvSpPr>
          <p:cNvPr id="10" name="Text Placeholder 26">
            <a:extLst>
              <a:ext uri="{FF2B5EF4-FFF2-40B4-BE49-F238E27FC236}">
                <a16:creationId xmlns:a16="http://schemas.microsoft.com/office/drawing/2014/main" id="{16BF41D2-36A5-4A7C-9BA3-30EDBF2E2BA9}"/>
              </a:ext>
            </a:extLst>
          </p:cNvPr>
          <p:cNvSpPr>
            <a:spLocks noGrp="1"/>
          </p:cNvSpPr>
          <p:nvPr>
            <p:ph type="body" sz="quarter" idx="10"/>
          </p:nvPr>
        </p:nvSpPr>
        <p:spPr>
          <a:xfrm>
            <a:off x="571500" y="1097280"/>
            <a:ext cx="6126480" cy="274320"/>
          </a:xfrm>
        </p:spPr>
        <p:txBody>
          <a:bodyPr/>
          <a:lstStyle/>
          <a:p>
            <a:r>
              <a:rPr lang="en-US" dirty="0"/>
              <a:t>Variables Effecting Cost</a:t>
            </a:r>
          </a:p>
        </p:txBody>
      </p:sp>
      <p:graphicFrame>
        <p:nvGraphicFramePr>
          <p:cNvPr id="11" name="Table 10">
            <a:extLst>
              <a:ext uri="{FF2B5EF4-FFF2-40B4-BE49-F238E27FC236}">
                <a16:creationId xmlns:a16="http://schemas.microsoft.com/office/drawing/2014/main" id="{7C6A09B1-4CDC-4270-AA23-09A70E7EE6E1}"/>
              </a:ext>
            </a:extLst>
          </p:cNvPr>
          <p:cNvGraphicFramePr>
            <a:graphicFrameLocks noGrp="1"/>
          </p:cNvGraphicFramePr>
          <p:nvPr>
            <p:extLst>
              <p:ext uri="{D42A27DB-BD31-4B8C-83A1-F6EECF244321}">
                <p14:modId xmlns:p14="http://schemas.microsoft.com/office/powerpoint/2010/main" val="2907953699"/>
              </p:ext>
            </p:extLst>
          </p:nvPr>
        </p:nvGraphicFramePr>
        <p:xfrm>
          <a:off x="615740" y="2161408"/>
          <a:ext cx="3558583" cy="849078"/>
        </p:xfrm>
        <a:graphic>
          <a:graphicData uri="http://schemas.openxmlformats.org/drawingml/2006/table">
            <a:tbl>
              <a:tblPr firstRow="1" bandRow="1">
                <a:tableStyleId>{5C22544A-7EE6-4342-B048-85BDC9FD1C3A}</a:tableStyleId>
              </a:tblPr>
              <a:tblGrid>
                <a:gridCol w="1523685">
                  <a:extLst>
                    <a:ext uri="{9D8B030D-6E8A-4147-A177-3AD203B41FA5}">
                      <a16:colId xmlns:a16="http://schemas.microsoft.com/office/drawing/2014/main" val="1357686386"/>
                    </a:ext>
                  </a:extLst>
                </a:gridCol>
                <a:gridCol w="269615">
                  <a:extLst>
                    <a:ext uri="{9D8B030D-6E8A-4147-A177-3AD203B41FA5}">
                      <a16:colId xmlns:a16="http://schemas.microsoft.com/office/drawing/2014/main" val="3638591009"/>
                    </a:ext>
                  </a:extLst>
                </a:gridCol>
                <a:gridCol w="1765283">
                  <a:extLst>
                    <a:ext uri="{9D8B030D-6E8A-4147-A177-3AD203B41FA5}">
                      <a16:colId xmlns:a16="http://schemas.microsoft.com/office/drawing/2014/main" val="3814300189"/>
                    </a:ext>
                  </a:extLst>
                </a:gridCol>
              </a:tblGrid>
              <a:tr h="84907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b="0" dirty="0"/>
                        <a:t>Male age 55</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b="0" dirty="0"/>
                        <a:t>Standard</a:t>
                      </a:r>
                    </a:p>
                  </a:txBody>
                  <a:tcPr anchor="ctr">
                    <a:solidFill>
                      <a:srgbClr val="1772AE"/>
                    </a:solidFill>
                  </a:tcPr>
                </a:tc>
                <a:tc>
                  <a:txBody>
                    <a:bodyPr/>
                    <a:lstStyle/>
                    <a:p>
                      <a:pPr algn="ctr"/>
                      <a:endParaRPr lang="en-US" sz="2000" b="0" dirty="0"/>
                    </a:p>
                  </a:txBody>
                  <a:tcPr anchor="c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b="0" dirty="0"/>
                        <a:t>$1M </a:t>
                      </a:r>
                      <a:br>
                        <a:rPr lang="en-US" sz="2000" b="0" dirty="0"/>
                      </a:br>
                      <a:r>
                        <a:rPr lang="en-US" sz="2000" b="0" dirty="0"/>
                        <a:t>policy</a:t>
                      </a:r>
                    </a:p>
                  </a:txBody>
                  <a:tcPr anchor="ctr">
                    <a:solidFill>
                      <a:srgbClr val="1772AE"/>
                    </a:solidFill>
                  </a:tcPr>
                </a:tc>
                <a:extLst>
                  <a:ext uri="{0D108BD9-81ED-4DB2-BD59-A6C34878D82A}">
                    <a16:rowId xmlns:a16="http://schemas.microsoft.com/office/drawing/2014/main" val="1146750181"/>
                  </a:ext>
                </a:extLst>
              </a:tr>
            </a:tbl>
          </a:graphicData>
        </a:graphic>
      </p:graphicFrame>
      <p:grpSp>
        <p:nvGrpSpPr>
          <p:cNvPr id="12" name="Group 11">
            <a:extLst>
              <a:ext uri="{FF2B5EF4-FFF2-40B4-BE49-F238E27FC236}">
                <a16:creationId xmlns:a16="http://schemas.microsoft.com/office/drawing/2014/main" id="{A3090F92-D32B-4B60-A801-1F88F94F07E2}"/>
              </a:ext>
            </a:extLst>
          </p:cNvPr>
          <p:cNvGrpSpPr/>
          <p:nvPr/>
        </p:nvGrpSpPr>
        <p:grpSpPr>
          <a:xfrm>
            <a:off x="10210800" y="457200"/>
            <a:ext cx="1371600" cy="1371600"/>
            <a:chOff x="10210800" y="685800"/>
            <a:chExt cx="1371600" cy="1371600"/>
          </a:xfrm>
        </p:grpSpPr>
        <p:sp>
          <p:nvSpPr>
            <p:cNvPr id="13" name="Rectangle 12">
              <a:extLst>
                <a:ext uri="{FF2B5EF4-FFF2-40B4-BE49-F238E27FC236}">
                  <a16:creationId xmlns:a16="http://schemas.microsoft.com/office/drawing/2014/main" id="{EE686F22-A71F-489D-AD0C-AECE3C35FEE0}"/>
                </a:ext>
              </a:extLst>
            </p:cNvPr>
            <p:cNvSpPr/>
            <p:nvPr/>
          </p:nvSpPr>
          <p:spPr>
            <a:xfrm>
              <a:off x="10210800" y="685800"/>
              <a:ext cx="1371600" cy="1371600"/>
            </a:xfrm>
            <a:prstGeom prst="rect">
              <a:avLst/>
            </a:prstGeom>
            <a:solidFill>
              <a:srgbClr val="1772AE"/>
            </a:solidFill>
            <a:ln w="3175">
              <a:no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4" name="Graphic 13">
              <a:extLst>
                <a:ext uri="{FF2B5EF4-FFF2-40B4-BE49-F238E27FC236}">
                  <a16:creationId xmlns:a16="http://schemas.microsoft.com/office/drawing/2014/main" id="{091209C8-1EC3-42C6-8F18-27792C4CB0C5}"/>
                </a:ext>
              </a:extLst>
            </p:cNvPr>
            <p:cNvPicPr>
              <a:picLocks noChangeAspect="1"/>
            </p:cNvPicPr>
            <p:nvPr/>
          </p:nvPicPr>
          <p:blipFill>
            <a:blip r:embed="rId4" cstate="screen">
              <a:extLst>
                <a:ext uri="{28A0092B-C50C-407E-A947-70E740481C1C}">
                  <a14:useLocalDpi xmlns:a14="http://schemas.microsoft.com/office/drawing/2010/main"/>
                </a:ext>
                <a:ext uri="{96DAC541-7B7A-43D3-8B79-37D633B846F1}">
                  <asvg:svgBlip xmlns:asvg="http://schemas.microsoft.com/office/drawing/2016/SVG/main" r:embed="rId5"/>
                </a:ext>
              </a:extLst>
            </a:blip>
            <a:srcRect/>
            <a:stretch/>
          </p:blipFill>
          <p:spPr>
            <a:xfrm>
              <a:off x="10485120" y="960120"/>
              <a:ext cx="822960" cy="822960"/>
            </a:xfrm>
            <a:prstGeom prst="rect">
              <a:avLst/>
            </a:prstGeom>
          </p:spPr>
        </p:pic>
      </p:grpSp>
      <p:pic>
        <p:nvPicPr>
          <p:cNvPr id="16" name="Picture Placeholder 6">
            <a:extLst>
              <a:ext uri="{FF2B5EF4-FFF2-40B4-BE49-F238E27FC236}">
                <a16:creationId xmlns:a16="http://schemas.microsoft.com/office/drawing/2014/main" id="{C736406A-4ED5-437E-A0F1-793BBF652156}"/>
              </a:ext>
            </a:extLst>
          </p:cNvPr>
          <p:cNvPicPr>
            <a:picLocks noChangeAspect="1"/>
          </p:cNvPicPr>
          <p:nvPr>
            <p:custDataLst>
              <p:tags r:id="rId1"/>
            </p:custDataLst>
          </p:nvPr>
        </p:nvPicPr>
        <p:blipFill rotWithShape="1">
          <a:blip r:embed="rId6" cstate="screen">
            <a:extLst>
              <a:ext uri="{28A0092B-C50C-407E-A947-70E740481C1C}">
                <a14:useLocalDpi xmlns:a14="http://schemas.microsoft.com/office/drawing/2010/main"/>
              </a:ext>
            </a:extLst>
          </a:blip>
          <a:srcRect/>
          <a:stretch/>
        </p:blipFill>
        <p:spPr>
          <a:xfrm>
            <a:off x="8133708" y="2161408"/>
            <a:ext cx="3487738" cy="3681392"/>
          </a:xfrm>
          <a:prstGeom prst="rect">
            <a:avLst/>
          </a:prstGeom>
        </p:spPr>
      </p:pic>
    </p:spTree>
    <p:extLst>
      <p:ext uri="{BB962C8B-B14F-4D97-AF65-F5344CB8AC3E}">
        <p14:creationId xmlns:p14="http://schemas.microsoft.com/office/powerpoint/2010/main" val="17474433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500"/>
                                        <p:tgtEl>
                                          <p:spTgt spid="7">
                                            <p:txEl>
                                              <p:pRg st="0" end="0"/>
                                            </p:txEl>
                                          </p:spTgt>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animEffect transition="in" filter="fade">
                                      <p:cBhvr>
                                        <p:cTn id="11" dur="500"/>
                                        <p:tgtEl>
                                          <p:spTgt spid="7">
                                            <p:txEl>
                                              <p:pRg st="1" end="1"/>
                                            </p:txEl>
                                          </p:spTgt>
                                        </p:tgtEl>
                                      </p:cBhvr>
                                    </p:animEffect>
                                  </p:childTnLst>
                                </p:cTn>
                              </p:par>
                            </p:childTnLst>
                          </p:cTn>
                        </p:par>
                        <p:par>
                          <p:cTn id="12" fill="hold">
                            <p:stCondLst>
                              <p:cond delay="1000"/>
                            </p:stCondLst>
                            <p:childTnLst>
                              <p:par>
                                <p:cTn id="13" presetID="10" presetClass="entr" presetSubtype="0" fill="hold" nodeType="after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animEffect transition="in" filter="fade">
                                      <p:cBhvr>
                                        <p:cTn id="15" dur="500"/>
                                        <p:tgtEl>
                                          <p:spTgt spid="7">
                                            <p:txEl>
                                              <p:pRg st="2" end="2"/>
                                            </p:txEl>
                                          </p:spTgt>
                                        </p:tgtEl>
                                      </p:cBhvr>
                                    </p:animEffect>
                                  </p:childTnLst>
                                </p:cTn>
                              </p:par>
                            </p:childTnLst>
                          </p:cTn>
                        </p:par>
                        <p:par>
                          <p:cTn id="16" fill="hold">
                            <p:stCondLst>
                              <p:cond delay="1500"/>
                            </p:stCondLst>
                            <p:childTnLst>
                              <p:par>
                                <p:cTn id="17" presetID="10" presetClass="entr" presetSubtype="0" fill="hold" nodeType="afterEffect">
                                  <p:stCondLst>
                                    <p:cond delay="0"/>
                                  </p:stCondLst>
                                  <p:childTnLst>
                                    <p:set>
                                      <p:cBhvr>
                                        <p:cTn id="18" dur="1" fill="hold">
                                          <p:stCondLst>
                                            <p:cond delay="0"/>
                                          </p:stCondLst>
                                        </p:cTn>
                                        <p:tgtEl>
                                          <p:spTgt spid="7">
                                            <p:txEl>
                                              <p:pRg st="3" end="3"/>
                                            </p:txEl>
                                          </p:spTgt>
                                        </p:tgtEl>
                                        <p:attrNameLst>
                                          <p:attrName>style.visibility</p:attrName>
                                        </p:attrNameLst>
                                      </p:cBhvr>
                                      <p:to>
                                        <p:strVal val="visible"/>
                                      </p:to>
                                    </p:set>
                                    <p:animEffect transition="in" filter="fade">
                                      <p:cBhvr>
                                        <p:cTn id="19" dur="500"/>
                                        <p:tgtEl>
                                          <p:spTgt spid="7">
                                            <p:txEl>
                                              <p:pRg st="3" end="3"/>
                                            </p:txEl>
                                          </p:spTgt>
                                        </p:tgtEl>
                                      </p:cBhvr>
                                    </p:animEffect>
                                  </p:childTnLst>
                                </p:cTn>
                              </p:par>
                            </p:childTnLst>
                          </p:cTn>
                        </p:par>
                        <p:par>
                          <p:cTn id="20" fill="hold">
                            <p:stCondLst>
                              <p:cond delay="2000"/>
                            </p:stCondLst>
                            <p:childTnLst>
                              <p:par>
                                <p:cTn id="21" presetID="10" presetClass="entr" presetSubtype="0" fill="hold" nodeType="afterEffect">
                                  <p:stCondLst>
                                    <p:cond delay="0"/>
                                  </p:stCondLst>
                                  <p:childTnLst>
                                    <p:set>
                                      <p:cBhvr>
                                        <p:cTn id="22" dur="1" fill="hold">
                                          <p:stCondLst>
                                            <p:cond delay="0"/>
                                          </p:stCondLst>
                                        </p:cTn>
                                        <p:tgtEl>
                                          <p:spTgt spid="7">
                                            <p:txEl>
                                              <p:pRg st="4" end="4"/>
                                            </p:txEl>
                                          </p:spTgt>
                                        </p:tgtEl>
                                        <p:attrNameLst>
                                          <p:attrName>style.visibility</p:attrName>
                                        </p:attrNameLst>
                                      </p:cBhvr>
                                      <p:to>
                                        <p:strVal val="visible"/>
                                      </p:to>
                                    </p:set>
                                    <p:animEffect transition="in" filter="fade">
                                      <p:cBhvr>
                                        <p:cTn id="23" dur="500"/>
                                        <p:tgtEl>
                                          <p:spTgt spid="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CE04693D-8321-4187-BB29-8613B1F1D98B}"/>
              </a:ext>
            </a:extLst>
          </p:cNvPr>
          <p:cNvSpPr>
            <a:spLocks noGrp="1"/>
          </p:cNvSpPr>
          <p:nvPr>
            <p:ph type="title"/>
          </p:nvPr>
        </p:nvSpPr>
        <p:spPr>
          <a:xfrm>
            <a:off x="571641" y="484632"/>
            <a:ext cx="11036808" cy="521208"/>
          </a:xfrm>
        </p:spPr>
        <p:txBody>
          <a:bodyPr/>
          <a:lstStyle/>
          <a:p>
            <a:r>
              <a:rPr lang="en-US" dirty="0"/>
              <a:t>Case study</a:t>
            </a:r>
          </a:p>
        </p:txBody>
      </p:sp>
      <p:sp>
        <p:nvSpPr>
          <p:cNvPr id="10" name="Text Placeholder 26">
            <a:extLst>
              <a:ext uri="{FF2B5EF4-FFF2-40B4-BE49-F238E27FC236}">
                <a16:creationId xmlns:a16="http://schemas.microsoft.com/office/drawing/2014/main" id="{94B1052D-BAFE-4AA1-ADC6-E7A8E175E5FF}"/>
              </a:ext>
            </a:extLst>
          </p:cNvPr>
          <p:cNvSpPr>
            <a:spLocks noGrp="1"/>
          </p:cNvSpPr>
          <p:nvPr>
            <p:ph type="body" sz="quarter" idx="10"/>
          </p:nvPr>
        </p:nvSpPr>
        <p:spPr>
          <a:xfrm>
            <a:off x="571500" y="1097280"/>
            <a:ext cx="6126480" cy="274320"/>
          </a:xfrm>
        </p:spPr>
        <p:txBody>
          <a:bodyPr/>
          <a:lstStyle/>
          <a:p>
            <a:r>
              <a:rPr lang="en-US" dirty="0"/>
              <a:t>Communicating the “Cost” of Insurance</a:t>
            </a:r>
          </a:p>
        </p:txBody>
      </p:sp>
      <p:graphicFrame>
        <p:nvGraphicFramePr>
          <p:cNvPr id="11" name="Table 10">
            <a:extLst>
              <a:ext uri="{FF2B5EF4-FFF2-40B4-BE49-F238E27FC236}">
                <a16:creationId xmlns:a16="http://schemas.microsoft.com/office/drawing/2014/main" id="{8CA4FF2F-4CD3-4139-A956-3067819C6BCA}"/>
              </a:ext>
            </a:extLst>
          </p:cNvPr>
          <p:cNvGraphicFramePr>
            <a:graphicFrameLocks noGrp="1"/>
          </p:cNvGraphicFramePr>
          <p:nvPr>
            <p:extLst>
              <p:ext uri="{D42A27DB-BD31-4B8C-83A1-F6EECF244321}">
                <p14:modId xmlns:p14="http://schemas.microsoft.com/office/powerpoint/2010/main" val="2907953699"/>
              </p:ext>
            </p:extLst>
          </p:nvPr>
        </p:nvGraphicFramePr>
        <p:xfrm>
          <a:off x="615740" y="2161408"/>
          <a:ext cx="3558583" cy="849078"/>
        </p:xfrm>
        <a:graphic>
          <a:graphicData uri="http://schemas.openxmlformats.org/drawingml/2006/table">
            <a:tbl>
              <a:tblPr firstRow="1" bandRow="1">
                <a:tableStyleId>{5C22544A-7EE6-4342-B048-85BDC9FD1C3A}</a:tableStyleId>
              </a:tblPr>
              <a:tblGrid>
                <a:gridCol w="1523685">
                  <a:extLst>
                    <a:ext uri="{9D8B030D-6E8A-4147-A177-3AD203B41FA5}">
                      <a16:colId xmlns:a16="http://schemas.microsoft.com/office/drawing/2014/main" val="1357686386"/>
                    </a:ext>
                  </a:extLst>
                </a:gridCol>
                <a:gridCol w="269615">
                  <a:extLst>
                    <a:ext uri="{9D8B030D-6E8A-4147-A177-3AD203B41FA5}">
                      <a16:colId xmlns:a16="http://schemas.microsoft.com/office/drawing/2014/main" val="3638591009"/>
                    </a:ext>
                  </a:extLst>
                </a:gridCol>
                <a:gridCol w="1765283">
                  <a:extLst>
                    <a:ext uri="{9D8B030D-6E8A-4147-A177-3AD203B41FA5}">
                      <a16:colId xmlns:a16="http://schemas.microsoft.com/office/drawing/2014/main" val="3814300189"/>
                    </a:ext>
                  </a:extLst>
                </a:gridCol>
              </a:tblGrid>
              <a:tr h="84907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b="0" dirty="0"/>
                        <a:t>Male age 55</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b="0" dirty="0"/>
                        <a:t>Standard</a:t>
                      </a:r>
                    </a:p>
                  </a:txBody>
                  <a:tcPr anchor="ctr">
                    <a:solidFill>
                      <a:srgbClr val="1772AE"/>
                    </a:solidFill>
                  </a:tcPr>
                </a:tc>
                <a:tc>
                  <a:txBody>
                    <a:bodyPr/>
                    <a:lstStyle/>
                    <a:p>
                      <a:pPr algn="ctr"/>
                      <a:endParaRPr lang="en-US" sz="2000" b="0" dirty="0"/>
                    </a:p>
                  </a:txBody>
                  <a:tcPr anchor="c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b="0" dirty="0"/>
                        <a:t>$1M </a:t>
                      </a:r>
                      <a:br>
                        <a:rPr lang="en-US" sz="2000" b="0" dirty="0"/>
                      </a:br>
                      <a:r>
                        <a:rPr lang="en-US" sz="2000" b="0" dirty="0"/>
                        <a:t>policy</a:t>
                      </a:r>
                    </a:p>
                  </a:txBody>
                  <a:tcPr anchor="ctr">
                    <a:solidFill>
                      <a:srgbClr val="1772AE"/>
                    </a:solidFill>
                  </a:tcPr>
                </a:tc>
                <a:extLst>
                  <a:ext uri="{0D108BD9-81ED-4DB2-BD59-A6C34878D82A}">
                    <a16:rowId xmlns:a16="http://schemas.microsoft.com/office/drawing/2014/main" val="1146750181"/>
                  </a:ext>
                </a:extLst>
              </a:tr>
            </a:tbl>
          </a:graphicData>
        </a:graphic>
      </p:graphicFrame>
      <p:grpSp>
        <p:nvGrpSpPr>
          <p:cNvPr id="12" name="Group 11">
            <a:extLst>
              <a:ext uri="{FF2B5EF4-FFF2-40B4-BE49-F238E27FC236}">
                <a16:creationId xmlns:a16="http://schemas.microsoft.com/office/drawing/2014/main" id="{47C01471-249B-4647-839D-8A7CE9FDEFAF}"/>
              </a:ext>
            </a:extLst>
          </p:cNvPr>
          <p:cNvGrpSpPr/>
          <p:nvPr/>
        </p:nvGrpSpPr>
        <p:grpSpPr>
          <a:xfrm>
            <a:off x="10210800" y="457200"/>
            <a:ext cx="1371600" cy="1371600"/>
            <a:chOff x="10210800" y="685800"/>
            <a:chExt cx="1371600" cy="1371600"/>
          </a:xfrm>
        </p:grpSpPr>
        <p:sp>
          <p:nvSpPr>
            <p:cNvPr id="13" name="Rectangle 12">
              <a:extLst>
                <a:ext uri="{FF2B5EF4-FFF2-40B4-BE49-F238E27FC236}">
                  <a16:creationId xmlns:a16="http://schemas.microsoft.com/office/drawing/2014/main" id="{A88345BF-17FB-4022-8BBB-5CBB855E2530}"/>
                </a:ext>
              </a:extLst>
            </p:cNvPr>
            <p:cNvSpPr/>
            <p:nvPr/>
          </p:nvSpPr>
          <p:spPr>
            <a:xfrm>
              <a:off x="10210800" y="685800"/>
              <a:ext cx="1371600" cy="1371600"/>
            </a:xfrm>
            <a:prstGeom prst="rect">
              <a:avLst/>
            </a:prstGeom>
            <a:solidFill>
              <a:srgbClr val="1772AE"/>
            </a:solidFill>
            <a:ln w="3175">
              <a:no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4" name="Graphic 13">
              <a:extLst>
                <a:ext uri="{FF2B5EF4-FFF2-40B4-BE49-F238E27FC236}">
                  <a16:creationId xmlns:a16="http://schemas.microsoft.com/office/drawing/2014/main" id="{4AF1FED0-9CBB-49A0-8A3B-BE2D49FFE4AF}"/>
                </a:ext>
              </a:extLst>
            </p:cNvPr>
            <p:cNvPicPr>
              <a:picLocks noChangeAspect="1"/>
            </p:cNvPicPr>
            <p:nvPr/>
          </p:nvPicPr>
          <p:blipFill>
            <a:blip r:embed="rId4" cstate="screen">
              <a:extLst>
                <a:ext uri="{28A0092B-C50C-407E-A947-70E740481C1C}">
                  <a14:useLocalDpi xmlns:a14="http://schemas.microsoft.com/office/drawing/2010/main"/>
                </a:ext>
                <a:ext uri="{96DAC541-7B7A-43D3-8B79-37D633B846F1}">
                  <asvg:svgBlip xmlns:asvg="http://schemas.microsoft.com/office/drawing/2016/SVG/main" r:embed="rId5"/>
                </a:ext>
              </a:extLst>
            </a:blip>
            <a:srcRect/>
            <a:stretch/>
          </p:blipFill>
          <p:spPr>
            <a:xfrm>
              <a:off x="10485120" y="960120"/>
              <a:ext cx="822960" cy="822960"/>
            </a:xfrm>
            <a:prstGeom prst="rect">
              <a:avLst/>
            </a:prstGeom>
          </p:spPr>
        </p:pic>
      </p:grpSp>
      <p:sp>
        <p:nvSpPr>
          <p:cNvPr id="18" name="Rectangle 17">
            <a:extLst>
              <a:ext uri="{FF2B5EF4-FFF2-40B4-BE49-F238E27FC236}">
                <a16:creationId xmlns:a16="http://schemas.microsoft.com/office/drawing/2014/main" id="{B66BA0DC-8BEE-487D-94EC-C8F29DC14098}"/>
              </a:ext>
            </a:extLst>
          </p:cNvPr>
          <p:cNvSpPr/>
          <p:nvPr/>
        </p:nvSpPr>
        <p:spPr>
          <a:xfrm>
            <a:off x="570554" y="3195126"/>
            <a:ext cx="6400800" cy="830997"/>
          </a:xfrm>
          <a:prstGeom prst="rect">
            <a:avLst/>
          </a:prstGeom>
        </p:spPr>
        <p:txBody>
          <a:bodyPr wrap="square" anchor="t">
            <a:spAutoFit/>
          </a:bodyPr>
          <a:lstStyle/>
          <a:p>
            <a:pPr marR="0" lvl="0">
              <a:spcBef>
                <a:spcPts val="0"/>
              </a:spcBef>
              <a:spcAft>
                <a:spcPts val="600"/>
              </a:spcAft>
            </a:pPr>
            <a:r>
              <a:rPr lang="en-US" sz="2400" dirty="0">
                <a:latin typeface="Calibri" panose="020F0502020204030204" pitchFamily="34" charset="0"/>
                <a:ea typeface="Calibri" panose="020F0502020204030204" pitchFamily="34" charset="0"/>
                <a:cs typeface="Times New Roman" panose="02020603050405020304" pitchFamily="18" charset="0"/>
              </a:rPr>
              <a:t>What is the “cost” of a $1,000,000 policy for a Male 55 standard risk?</a:t>
            </a:r>
          </a:p>
        </p:txBody>
      </p:sp>
      <p:grpSp>
        <p:nvGrpSpPr>
          <p:cNvPr id="19" name="Group 18">
            <a:extLst>
              <a:ext uri="{FF2B5EF4-FFF2-40B4-BE49-F238E27FC236}">
                <a16:creationId xmlns:a16="http://schemas.microsoft.com/office/drawing/2014/main" id="{440BDD47-AFF6-49DB-B157-F2BBCBB25268}"/>
              </a:ext>
            </a:extLst>
          </p:cNvPr>
          <p:cNvGrpSpPr/>
          <p:nvPr/>
        </p:nvGrpSpPr>
        <p:grpSpPr>
          <a:xfrm>
            <a:off x="615740" y="4060302"/>
            <a:ext cx="3254804" cy="1850837"/>
            <a:chOff x="4114800" y="2438400"/>
            <a:chExt cx="2329328" cy="2701815"/>
          </a:xfrm>
        </p:grpSpPr>
        <p:sp>
          <p:nvSpPr>
            <p:cNvPr id="20" name="Text Placeholder 20">
              <a:extLst>
                <a:ext uri="{FF2B5EF4-FFF2-40B4-BE49-F238E27FC236}">
                  <a16:creationId xmlns:a16="http://schemas.microsoft.com/office/drawing/2014/main" id="{E1D31AA7-AB74-4378-A490-24B6C2AE3F65}"/>
                </a:ext>
              </a:extLst>
            </p:cNvPr>
            <p:cNvSpPr txBox="1">
              <a:spLocks noChangeAspect="1"/>
            </p:cNvSpPr>
            <p:nvPr/>
          </p:nvSpPr>
          <p:spPr>
            <a:xfrm>
              <a:off x="4114800" y="2438400"/>
              <a:ext cx="2286000" cy="2081789"/>
            </a:xfrm>
            <a:prstGeom prst="rect">
              <a:avLst/>
            </a:prstGeom>
            <a:solidFill>
              <a:schemeClr val="accent1"/>
            </a:solidFill>
          </p:spPr>
          <p:txBody>
            <a:bodyPr lIns="182880" rIns="182880" anchor="ctr" anchorCtr="1"/>
            <a:lstStyle>
              <a:lvl1pPr marL="182880" indent="-182880" algn="l" defTabSz="914400" rtl="0" eaLnBrk="1" latinLnBrk="0" hangingPunct="1">
                <a:lnSpc>
                  <a:spcPct val="100000"/>
                </a:lnSpc>
                <a:spcBef>
                  <a:spcPts val="0"/>
                </a:spcBef>
                <a:spcAft>
                  <a:spcPts val="800"/>
                </a:spcAft>
                <a:buClr>
                  <a:schemeClr val="accent1"/>
                </a:buClr>
                <a:buFont typeface="Wingdings" pitchFamily="2" charset="2"/>
                <a:buChar char="§"/>
                <a:defRPr sz="1600" kern="400" baseline="0">
                  <a:solidFill>
                    <a:schemeClr val="tx1"/>
                  </a:solidFill>
                  <a:latin typeface="+mn-lt"/>
                  <a:ea typeface="+mn-ea"/>
                  <a:cs typeface="Arial" panose="020B0604020202020204" pitchFamily="34" charset="0"/>
                </a:defRPr>
              </a:lvl1pPr>
              <a:lvl2pPr marL="365760" indent="-182880" algn="l" defTabSz="914400" rtl="0" eaLnBrk="1" latinLnBrk="0" hangingPunct="1">
                <a:lnSpc>
                  <a:spcPct val="100000"/>
                </a:lnSpc>
                <a:spcBef>
                  <a:spcPts val="0"/>
                </a:spcBef>
                <a:spcAft>
                  <a:spcPts val="800"/>
                </a:spcAft>
                <a:buClr>
                  <a:schemeClr val="accent6"/>
                </a:buClr>
                <a:buFont typeface="Calibri" panose="020F0502020204030204" pitchFamily="34" charset="0"/>
                <a:buChar char="‒"/>
                <a:defRPr sz="1600" kern="400" baseline="0">
                  <a:solidFill>
                    <a:schemeClr val="tx1"/>
                  </a:solidFill>
                  <a:latin typeface="+mn-lt"/>
                  <a:ea typeface="+mn-ea"/>
                  <a:cs typeface="Arial" panose="020B0604020202020204" pitchFamily="34" charset="0"/>
                </a:defRPr>
              </a:lvl2pPr>
              <a:lvl3pPr marL="685800" indent="-173736" algn="l" defTabSz="914400" rtl="0" eaLnBrk="1" latinLnBrk="0" hangingPunct="1">
                <a:lnSpc>
                  <a:spcPct val="100000"/>
                </a:lnSpc>
                <a:spcBef>
                  <a:spcPts val="0"/>
                </a:spcBef>
                <a:spcAft>
                  <a:spcPts val="800"/>
                </a:spcAft>
                <a:buClr>
                  <a:schemeClr val="accent6"/>
                </a:buClr>
                <a:buFont typeface="Calibri" panose="020F0502020204030204" pitchFamily="34" charset="0"/>
                <a:buChar char="▫"/>
                <a:defRPr sz="1600" kern="400" baseline="0">
                  <a:solidFill>
                    <a:schemeClr val="tx1"/>
                  </a:solidFill>
                  <a:latin typeface="+mn-lt"/>
                  <a:ea typeface="+mn-ea"/>
                  <a:cs typeface="Arial" panose="020B0604020202020204" pitchFamily="34" charset="0"/>
                </a:defRPr>
              </a:lvl3pPr>
              <a:lvl4pPr marL="859536" indent="-173736" algn="l" defTabSz="914400" rtl="0" eaLnBrk="1" latinLnBrk="0" hangingPunct="1">
                <a:lnSpc>
                  <a:spcPct val="100000"/>
                </a:lnSpc>
                <a:spcBef>
                  <a:spcPts val="0"/>
                </a:spcBef>
                <a:spcAft>
                  <a:spcPts val="800"/>
                </a:spcAft>
                <a:buClr>
                  <a:schemeClr val="tx1"/>
                </a:buClr>
                <a:buFont typeface="Calibri" panose="020F0502020204030204" pitchFamily="34" charset="0"/>
                <a:buChar char="◦"/>
                <a:defRPr sz="1600" kern="400" baseline="0">
                  <a:solidFill>
                    <a:schemeClr val="tx1"/>
                  </a:solidFill>
                  <a:latin typeface="+mn-lt"/>
                  <a:ea typeface="+mn-ea"/>
                  <a:cs typeface="Arial" panose="020B0604020202020204" pitchFamily="34" charset="0"/>
                </a:defRPr>
              </a:lvl4pPr>
              <a:lvl5pPr marL="1033272" indent="-173736" algn="l" defTabSz="914400" rtl="0" eaLnBrk="1" latinLnBrk="0" hangingPunct="1">
                <a:lnSpc>
                  <a:spcPct val="100000"/>
                </a:lnSpc>
                <a:spcBef>
                  <a:spcPts val="0"/>
                </a:spcBef>
                <a:spcAft>
                  <a:spcPts val="800"/>
                </a:spcAft>
                <a:buClr>
                  <a:schemeClr val="tx1"/>
                </a:buClr>
                <a:buFont typeface="Calibri" panose="020F0502020204030204" pitchFamily="34" charset="0"/>
                <a:buChar char="»"/>
                <a:defRPr sz="1600" kern="400" baseline="0">
                  <a:solidFill>
                    <a:schemeClr val="tx1"/>
                  </a:solidFill>
                  <a:latin typeface="+mn-lt"/>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en-US" sz="2000" dirty="0">
                  <a:solidFill>
                    <a:schemeClr val="bg1"/>
                  </a:solidFill>
                </a:rPr>
                <a:t>Answer:</a:t>
              </a:r>
            </a:p>
            <a:p>
              <a:pPr marL="0" indent="0" algn="ctr">
                <a:buNone/>
              </a:pPr>
              <a:r>
                <a:rPr lang="en-US" sz="2400" b="1" dirty="0">
                  <a:solidFill>
                    <a:schemeClr val="bg1"/>
                  </a:solidFill>
                </a:rPr>
                <a:t>$14,323</a:t>
              </a:r>
            </a:p>
          </p:txBody>
        </p:sp>
        <p:sp>
          <p:nvSpPr>
            <p:cNvPr id="21" name="Rectangle 20">
              <a:extLst>
                <a:ext uri="{FF2B5EF4-FFF2-40B4-BE49-F238E27FC236}">
                  <a16:creationId xmlns:a16="http://schemas.microsoft.com/office/drawing/2014/main" id="{20D4A879-6335-4079-8C1C-8776F8355E6B}"/>
                </a:ext>
              </a:extLst>
            </p:cNvPr>
            <p:cNvSpPr/>
            <p:nvPr/>
          </p:nvSpPr>
          <p:spPr>
            <a:xfrm>
              <a:off x="4158128" y="4770883"/>
              <a:ext cx="2286000" cy="369332"/>
            </a:xfrm>
            <a:prstGeom prst="rect">
              <a:avLst/>
            </a:prstGeom>
          </p:spPr>
          <p:txBody>
            <a:bodyPr wrap="square">
              <a:spAutoFit/>
            </a:bodyPr>
            <a:lstStyle/>
            <a:p>
              <a:pPr algn="ctr"/>
              <a:r>
                <a:rPr lang="en-US" dirty="0">
                  <a:latin typeface="Calibri" panose="020F0502020204030204" pitchFamily="34" charset="0"/>
                  <a:ea typeface="Calibri" panose="020F0502020204030204" pitchFamily="34" charset="0"/>
                  <a:cs typeface="Times New Roman" panose="02020603050405020304" pitchFamily="18" charset="0"/>
                </a:rPr>
                <a:t>Is that a lot or a little?</a:t>
              </a:r>
              <a:endParaRPr lang="en-US" dirty="0"/>
            </a:p>
          </p:txBody>
        </p:sp>
      </p:grpSp>
      <p:grpSp>
        <p:nvGrpSpPr>
          <p:cNvPr id="22" name="Group 21">
            <a:extLst>
              <a:ext uri="{FF2B5EF4-FFF2-40B4-BE49-F238E27FC236}">
                <a16:creationId xmlns:a16="http://schemas.microsoft.com/office/drawing/2014/main" id="{3618A563-112D-4D52-811D-7D5675A861AB}"/>
              </a:ext>
            </a:extLst>
          </p:cNvPr>
          <p:cNvGrpSpPr/>
          <p:nvPr/>
        </p:nvGrpSpPr>
        <p:grpSpPr>
          <a:xfrm>
            <a:off x="4227869" y="4060302"/>
            <a:ext cx="2889460" cy="1967164"/>
            <a:chOff x="7726928" y="2710805"/>
            <a:chExt cx="2889460" cy="1967164"/>
          </a:xfrm>
        </p:grpSpPr>
        <p:sp>
          <p:nvSpPr>
            <p:cNvPr id="23" name="Text Placeholder 20">
              <a:extLst>
                <a:ext uri="{FF2B5EF4-FFF2-40B4-BE49-F238E27FC236}">
                  <a16:creationId xmlns:a16="http://schemas.microsoft.com/office/drawing/2014/main" id="{923635D0-87C2-4D7A-AE60-179BB429088D}"/>
                </a:ext>
              </a:extLst>
            </p:cNvPr>
            <p:cNvSpPr txBox="1">
              <a:spLocks noChangeAspect="1"/>
            </p:cNvSpPr>
            <p:nvPr/>
          </p:nvSpPr>
          <p:spPr>
            <a:xfrm>
              <a:off x="7726928" y="2710805"/>
              <a:ext cx="2889460" cy="1426098"/>
            </a:xfrm>
            <a:prstGeom prst="rect">
              <a:avLst/>
            </a:prstGeom>
            <a:solidFill>
              <a:schemeClr val="accent4"/>
            </a:solidFill>
          </p:spPr>
          <p:txBody>
            <a:bodyPr lIns="182880" rIns="182880" anchor="ctr" anchorCtr="1"/>
            <a:lstStyle>
              <a:lvl1pPr marL="182880" indent="-182880" algn="l" defTabSz="914400" rtl="0" eaLnBrk="1" latinLnBrk="0" hangingPunct="1">
                <a:lnSpc>
                  <a:spcPct val="100000"/>
                </a:lnSpc>
                <a:spcBef>
                  <a:spcPts val="0"/>
                </a:spcBef>
                <a:spcAft>
                  <a:spcPts val="800"/>
                </a:spcAft>
                <a:buClr>
                  <a:schemeClr val="accent1"/>
                </a:buClr>
                <a:buFont typeface="Wingdings" pitchFamily="2" charset="2"/>
                <a:buChar char="§"/>
                <a:defRPr sz="1600" kern="400" baseline="0">
                  <a:solidFill>
                    <a:schemeClr val="tx1"/>
                  </a:solidFill>
                  <a:latin typeface="+mn-lt"/>
                  <a:ea typeface="+mn-ea"/>
                  <a:cs typeface="Arial" panose="020B0604020202020204" pitchFamily="34" charset="0"/>
                </a:defRPr>
              </a:lvl1pPr>
              <a:lvl2pPr marL="365760" indent="-182880" algn="l" defTabSz="914400" rtl="0" eaLnBrk="1" latinLnBrk="0" hangingPunct="1">
                <a:lnSpc>
                  <a:spcPct val="100000"/>
                </a:lnSpc>
                <a:spcBef>
                  <a:spcPts val="0"/>
                </a:spcBef>
                <a:spcAft>
                  <a:spcPts val="800"/>
                </a:spcAft>
                <a:buClr>
                  <a:schemeClr val="accent6"/>
                </a:buClr>
                <a:buFont typeface="Calibri" panose="020F0502020204030204" pitchFamily="34" charset="0"/>
                <a:buChar char="‒"/>
                <a:defRPr sz="1600" kern="400" baseline="0">
                  <a:solidFill>
                    <a:schemeClr val="tx1"/>
                  </a:solidFill>
                  <a:latin typeface="+mn-lt"/>
                  <a:ea typeface="+mn-ea"/>
                  <a:cs typeface="Arial" panose="020B0604020202020204" pitchFamily="34" charset="0"/>
                </a:defRPr>
              </a:lvl2pPr>
              <a:lvl3pPr marL="685800" indent="-173736" algn="l" defTabSz="914400" rtl="0" eaLnBrk="1" latinLnBrk="0" hangingPunct="1">
                <a:lnSpc>
                  <a:spcPct val="100000"/>
                </a:lnSpc>
                <a:spcBef>
                  <a:spcPts val="0"/>
                </a:spcBef>
                <a:spcAft>
                  <a:spcPts val="800"/>
                </a:spcAft>
                <a:buClr>
                  <a:schemeClr val="accent6"/>
                </a:buClr>
                <a:buFont typeface="Calibri" panose="020F0502020204030204" pitchFamily="34" charset="0"/>
                <a:buChar char="▫"/>
                <a:defRPr sz="1600" kern="400" baseline="0">
                  <a:solidFill>
                    <a:schemeClr val="tx1"/>
                  </a:solidFill>
                  <a:latin typeface="+mn-lt"/>
                  <a:ea typeface="+mn-ea"/>
                  <a:cs typeface="Arial" panose="020B0604020202020204" pitchFamily="34" charset="0"/>
                </a:defRPr>
              </a:lvl3pPr>
              <a:lvl4pPr marL="859536" indent="-173736" algn="l" defTabSz="914400" rtl="0" eaLnBrk="1" latinLnBrk="0" hangingPunct="1">
                <a:lnSpc>
                  <a:spcPct val="100000"/>
                </a:lnSpc>
                <a:spcBef>
                  <a:spcPts val="0"/>
                </a:spcBef>
                <a:spcAft>
                  <a:spcPts val="800"/>
                </a:spcAft>
                <a:buClr>
                  <a:schemeClr val="tx1"/>
                </a:buClr>
                <a:buFont typeface="Calibri" panose="020F0502020204030204" pitchFamily="34" charset="0"/>
                <a:buChar char="◦"/>
                <a:defRPr sz="1600" kern="400" baseline="0">
                  <a:solidFill>
                    <a:schemeClr val="tx1"/>
                  </a:solidFill>
                  <a:latin typeface="+mn-lt"/>
                  <a:ea typeface="+mn-ea"/>
                  <a:cs typeface="Arial" panose="020B0604020202020204" pitchFamily="34" charset="0"/>
                </a:defRPr>
              </a:lvl4pPr>
              <a:lvl5pPr marL="1033272" indent="-173736" algn="l" defTabSz="914400" rtl="0" eaLnBrk="1" latinLnBrk="0" hangingPunct="1">
                <a:lnSpc>
                  <a:spcPct val="100000"/>
                </a:lnSpc>
                <a:spcBef>
                  <a:spcPts val="0"/>
                </a:spcBef>
                <a:spcAft>
                  <a:spcPts val="800"/>
                </a:spcAft>
                <a:buClr>
                  <a:schemeClr val="tx1"/>
                </a:buClr>
                <a:buFont typeface="Calibri" panose="020F0502020204030204" pitchFamily="34" charset="0"/>
                <a:buChar char="»"/>
                <a:defRPr sz="1600" kern="400" baseline="0">
                  <a:solidFill>
                    <a:schemeClr val="tx1"/>
                  </a:solidFill>
                  <a:latin typeface="+mn-lt"/>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en-US" sz="2000" dirty="0">
                  <a:solidFill>
                    <a:schemeClr val="bg1"/>
                  </a:solidFill>
                </a:rPr>
                <a:t>Alternative Answer:</a:t>
              </a:r>
            </a:p>
            <a:p>
              <a:pPr marL="0" indent="0" algn="ctr">
                <a:buNone/>
              </a:pPr>
              <a:r>
                <a:rPr lang="en-US" sz="2400" b="1" dirty="0">
                  <a:solidFill>
                    <a:schemeClr val="bg1"/>
                  </a:solidFill>
                </a:rPr>
                <a:t>1.43% of the face amount per year</a:t>
              </a:r>
            </a:p>
          </p:txBody>
        </p:sp>
        <p:sp>
          <p:nvSpPr>
            <p:cNvPr id="24" name="Rectangle 23">
              <a:extLst>
                <a:ext uri="{FF2B5EF4-FFF2-40B4-BE49-F238E27FC236}">
                  <a16:creationId xmlns:a16="http://schemas.microsoft.com/office/drawing/2014/main" id="{08D143E8-4262-4219-A9EA-DC1786F1887E}"/>
                </a:ext>
              </a:extLst>
            </p:cNvPr>
            <p:cNvSpPr/>
            <p:nvPr/>
          </p:nvSpPr>
          <p:spPr>
            <a:xfrm>
              <a:off x="8028658" y="4308637"/>
              <a:ext cx="2286000" cy="369332"/>
            </a:xfrm>
            <a:prstGeom prst="rect">
              <a:avLst/>
            </a:prstGeom>
          </p:spPr>
          <p:txBody>
            <a:bodyPr wrap="square">
              <a:spAutoFit/>
            </a:bodyPr>
            <a:lstStyle/>
            <a:p>
              <a:pPr algn="ctr"/>
              <a:r>
                <a:rPr lang="en-US" dirty="0">
                  <a:latin typeface="Calibri" panose="020F0502020204030204" pitchFamily="34" charset="0"/>
                  <a:ea typeface="Calibri" panose="020F0502020204030204" pitchFamily="34" charset="0"/>
                  <a:cs typeface="Times New Roman" panose="02020603050405020304" pitchFamily="18" charset="0"/>
                </a:rPr>
                <a:t>Is that a lot or a little?</a:t>
              </a:r>
              <a:endParaRPr lang="en-US" dirty="0"/>
            </a:p>
          </p:txBody>
        </p:sp>
      </p:grpSp>
      <p:pic>
        <p:nvPicPr>
          <p:cNvPr id="27" name="Picture Placeholder 6">
            <a:extLst>
              <a:ext uri="{FF2B5EF4-FFF2-40B4-BE49-F238E27FC236}">
                <a16:creationId xmlns:a16="http://schemas.microsoft.com/office/drawing/2014/main" id="{6ABFA0E3-0F62-42DE-B395-A4CD44801C67}"/>
              </a:ext>
            </a:extLst>
          </p:cNvPr>
          <p:cNvPicPr>
            <a:picLocks noChangeAspect="1"/>
          </p:cNvPicPr>
          <p:nvPr>
            <p:custDataLst>
              <p:tags r:id="rId1"/>
            </p:custDataLst>
          </p:nvPr>
        </p:nvPicPr>
        <p:blipFill rotWithShape="1">
          <a:blip r:embed="rId6" cstate="screen">
            <a:extLst>
              <a:ext uri="{28A0092B-C50C-407E-A947-70E740481C1C}">
                <a14:useLocalDpi xmlns:a14="http://schemas.microsoft.com/office/drawing/2010/main"/>
              </a:ext>
            </a:extLst>
          </a:blip>
          <a:srcRect/>
          <a:stretch/>
        </p:blipFill>
        <p:spPr>
          <a:xfrm>
            <a:off x="8133708" y="2161408"/>
            <a:ext cx="3487738" cy="3681392"/>
          </a:xfrm>
          <a:prstGeom prst="rect">
            <a:avLst/>
          </a:prstGeom>
        </p:spPr>
      </p:pic>
    </p:spTree>
    <p:extLst>
      <p:ext uri="{BB962C8B-B14F-4D97-AF65-F5344CB8AC3E}">
        <p14:creationId xmlns:p14="http://schemas.microsoft.com/office/powerpoint/2010/main" val="15128630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fade">
                                      <p:cBhvr>
                                        <p:cTn id="7" dur="500"/>
                                        <p:tgtEl>
                                          <p:spTgt spid="18"/>
                                        </p:tgtEl>
                                      </p:cBhvr>
                                    </p:animEffect>
                                  </p:childTnLst>
                                </p:cTn>
                              </p:par>
                            </p:childTnLst>
                          </p:cTn>
                        </p:par>
                        <p:par>
                          <p:cTn id="8" fill="hold">
                            <p:stCondLst>
                              <p:cond delay="500"/>
                            </p:stCondLst>
                            <p:childTnLst>
                              <p:par>
                                <p:cTn id="9" presetID="2" presetClass="entr" presetSubtype="2" fill="hold" nodeType="afterEffect">
                                  <p:stCondLst>
                                    <p:cond delay="500"/>
                                  </p:stCondLst>
                                  <p:childTnLst>
                                    <p:set>
                                      <p:cBhvr>
                                        <p:cTn id="10" dur="1" fill="hold">
                                          <p:stCondLst>
                                            <p:cond delay="0"/>
                                          </p:stCondLst>
                                        </p:cTn>
                                        <p:tgtEl>
                                          <p:spTgt spid="19"/>
                                        </p:tgtEl>
                                        <p:attrNameLst>
                                          <p:attrName>style.visibility</p:attrName>
                                        </p:attrNameLst>
                                      </p:cBhvr>
                                      <p:to>
                                        <p:strVal val="visible"/>
                                      </p:to>
                                    </p:set>
                                    <p:anim calcmode="lin" valueType="num">
                                      <p:cBhvr additive="base">
                                        <p:cTn id="11" dur="500" fill="hold"/>
                                        <p:tgtEl>
                                          <p:spTgt spid="19"/>
                                        </p:tgtEl>
                                        <p:attrNameLst>
                                          <p:attrName>ppt_x</p:attrName>
                                        </p:attrNameLst>
                                      </p:cBhvr>
                                      <p:tavLst>
                                        <p:tav tm="0">
                                          <p:val>
                                            <p:strVal val="1+#ppt_w/2"/>
                                          </p:val>
                                        </p:tav>
                                        <p:tav tm="100000">
                                          <p:val>
                                            <p:strVal val="#ppt_x"/>
                                          </p:val>
                                        </p:tav>
                                      </p:tavLst>
                                    </p:anim>
                                    <p:anim calcmode="lin" valueType="num">
                                      <p:cBhvr additive="base">
                                        <p:cTn id="12" dur="500" fill="hold"/>
                                        <p:tgtEl>
                                          <p:spTgt spid="19"/>
                                        </p:tgtEl>
                                        <p:attrNameLst>
                                          <p:attrName>ppt_y</p:attrName>
                                        </p:attrNameLst>
                                      </p:cBhvr>
                                      <p:tavLst>
                                        <p:tav tm="0">
                                          <p:val>
                                            <p:strVal val="#ppt_y"/>
                                          </p:val>
                                        </p:tav>
                                        <p:tav tm="100000">
                                          <p:val>
                                            <p:strVal val="#ppt_y"/>
                                          </p:val>
                                        </p:tav>
                                      </p:tavLst>
                                    </p:anim>
                                  </p:childTnLst>
                                </p:cTn>
                              </p:par>
                            </p:childTnLst>
                          </p:cTn>
                        </p:par>
                        <p:par>
                          <p:cTn id="13" fill="hold">
                            <p:stCondLst>
                              <p:cond delay="1500"/>
                            </p:stCondLst>
                            <p:childTnLst>
                              <p:par>
                                <p:cTn id="14" presetID="2" presetClass="entr" presetSubtype="2" fill="hold" nodeType="afterEffect">
                                  <p:stCondLst>
                                    <p:cond delay="500"/>
                                  </p:stCondLst>
                                  <p:childTnLst>
                                    <p:set>
                                      <p:cBhvr>
                                        <p:cTn id="15" dur="1" fill="hold">
                                          <p:stCondLst>
                                            <p:cond delay="0"/>
                                          </p:stCondLst>
                                        </p:cTn>
                                        <p:tgtEl>
                                          <p:spTgt spid="22"/>
                                        </p:tgtEl>
                                        <p:attrNameLst>
                                          <p:attrName>style.visibility</p:attrName>
                                        </p:attrNameLst>
                                      </p:cBhvr>
                                      <p:to>
                                        <p:strVal val="visible"/>
                                      </p:to>
                                    </p:set>
                                    <p:anim calcmode="lin" valueType="num">
                                      <p:cBhvr additive="base">
                                        <p:cTn id="16" dur="500" fill="hold"/>
                                        <p:tgtEl>
                                          <p:spTgt spid="22"/>
                                        </p:tgtEl>
                                        <p:attrNameLst>
                                          <p:attrName>ppt_x</p:attrName>
                                        </p:attrNameLst>
                                      </p:cBhvr>
                                      <p:tavLst>
                                        <p:tav tm="0">
                                          <p:val>
                                            <p:strVal val="1+#ppt_w/2"/>
                                          </p:val>
                                        </p:tav>
                                        <p:tav tm="100000">
                                          <p:val>
                                            <p:strVal val="#ppt_x"/>
                                          </p:val>
                                        </p:tav>
                                      </p:tavLst>
                                    </p:anim>
                                    <p:anim calcmode="lin" valueType="num">
                                      <p:cBhvr additive="base">
                                        <p:cTn id="17" dur="500" fill="hold"/>
                                        <p:tgtEl>
                                          <p:spTgt spid="2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EBBFC5-1744-2341-BADB-2CCED2B4331C}"/>
              </a:ext>
            </a:extLst>
          </p:cNvPr>
          <p:cNvSpPr>
            <a:spLocks noGrp="1"/>
          </p:cNvSpPr>
          <p:nvPr>
            <p:ph type="title"/>
          </p:nvPr>
        </p:nvSpPr>
        <p:spPr/>
        <p:txBody>
          <a:bodyPr/>
          <a:lstStyle/>
          <a:p>
            <a:r>
              <a:rPr lang="en-US" dirty="0"/>
              <a:t>Summary</a:t>
            </a:r>
          </a:p>
        </p:txBody>
      </p:sp>
      <p:sp>
        <p:nvSpPr>
          <p:cNvPr id="4" name="Rectangle 3">
            <a:extLst>
              <a:ext uri="{FF2B5EF4-FFF2-40B4-BE49-F238E27FC236}">
                <a16:creationId xmlns:a16="http://schemas.microsoft.com/office/drawing/2014/main" id="{8D738E3F-DBC9-4B43-9345-70FC0FF6961D}"/>
              </a:ext>
            </a:extLst>
          </p:cNvPr>
          <p:cNvSpPr>
            <a:spLocks noChangeAspect="1"/>
          </p:cNvSpPr>
          <p:nvPr/>
        </p:nvSpPr>
        <p:spPr>
          <a:xfrm>
            <a:off x="6409871" y="2362200"/>
            <a:ext cx="2286000" cy="2286000"/>
          </a:xfrm>
          <a:prstGeom prst="rect">
            <a:avLst/>
          </a:prstGeom>
          <a:solidFill>
            <a:schemeClr val="accent1"/>
          </a:solidFill>
        </p:spPr>
        <p:txBody>
          <a:bodyPr wrap="square" anchor="ctr">
            <a:noAutofit/>
          </a:bodyPr>
          <a:lstStyle/>
          <a:p>
            <a:pPr marR="0" lvl="0" algn="ctr">
              <a:spcBef>
                <a:spcPts val="0"/>
              </a:spcBef>
              <a:spcAft>
                <a:spcPts val="600"/>
              </a:spcAft>
              <a:buClr>
                <a:schemeClr val="accent1"/>
              </a:buClr>
            </a:pPr>
            <a:r>
              <a:rPr lang="en-US" dirty="0">
                <a:solidFill>
                  <a:schemeClr val="bg1"/>
                </a:solidFill>
                <a:latin typeface="Calibri" panose="020F0502020204030204" pitchFamily="34" charset="0"/>
                <a:ea typeface="Calibri" panose="020F0502020204030204" pitchFamily="34" charset="0"/>
                <a:cs typeface="Times New Roman" panose="02020603050405020304" pitchFamily="18" charset="0"/>
              </a:rPr>
              <a:t>Policy management</a:t>
            </a:r>
            <a:br>
              <a:rPr lang="en-US" dirty="0">
                <a:solidFill>
                  <a:schemeClr val="bg1"/>
                </a:solidFill>
                <a:latin typeface="Calibri" panose="020F0502020204030204" pitchFamily="34" charset="0"/>
                <a:ea typeface="Calibri" panose="020F0502020204030204" pitchFamily="34" charset="0"/>
                <a:cs typeface="Times New Roman" panose="02020603050405020304" pitchFamily="18" charset="0"/>
              </a:rPr>
            </a:br>
            <a:r>
              <a:rPr lang="en-US" dirty="0">
                <a:solidFill>
                  <a:schemeClr val="bg1"/>
                </a:solidFill>
                <a:latin typeface="Calibri" panose="020F0502020204030204" pitchFamily="34" charset="0"/>
                <a:ea typeface="Calibri" panose="020F0502020204030204" pitchFamily="34" charset="0"/>
                <a:cs typeface="Times New Roman" panose="02020603050405020304" pitchFamily="18" charset="0"/>
              </a:rPr>
              <a:t>is a value provided</a:t>
            </a:r>
            <a:br>
              <a:rPr lang="en-US" dirty="0">
                <a:solidFill>
                  <a:schemeClr val="bg1"/>
                </a:solidFill>
                <a:latin typeface="Calibri" panose="020F0502020204030204" pitchFamily="34" charset="0"/>
                <a:ea typeface="Calibri" panose="020F0502020204030204" pitchFamily="34" charset="0"/>
                <a:cs typeface="Times New Roman" panose="02020603050405020304" pitchFamily="18" charset="0"/>
              </a:rPr>
            </a:br>
            <a:r>
              <a:rPr lang="en-US" dirty="0">
                <a:solidFill>
                  <a:schemeClr val="bg1"/>
                </a:solidFill>
                <a:latin typeface="Calibri" panose="020F0502020204030204" pitchFamily="34" charset="0"/>
                <a:ea typeface="Calibri" panose="020F0502020204030204" pitchFamily="34" charset="0"/>
                <a:cs typeface="Times New Roman" panose="02020603050405020304" pitchFamily="18" charset="0"/>
              </a:rPr>
              <a:t>by the advisor</a:t>
            </a:r>
          </a:p>
        </p:txBody>
      </p:sp>
      <p:sp>
        <p:nvSpPr>
          <p:cNvPr id="5" name="Rectangle 4">
            <a:extLst>
              <a:ext uri="{FF2B5EF4-FFF2-40B4-BE49-F238E27FC236}">
                <a16:creationId xmlns:a16="http://schemas.microsoft.com/office/drawing/2014/main" id="{918277F7-8208-9342-85D6-85B4E0AF9A3C}"/>
              </a:ext>
            </a:extLst>
          </p:cNvPr>
          <p:cNvSpPr>
            <a:spLocks noChangeAspect="1"/>
          </p:cNvSpPr>
          <p:nvPr/>
        </p:nvSpPr>
        <p:spPr>
          <a:xfrm>
            <a:off x="3517900" y="2362200"/>
            <a:ext cx="2286000" cy="2286000"/>
          </a:xfrm>
          <a:prstGeom prst="rect">
            <a:avLst/>
          </a:prstGeom>
          <a:solidFill>
            <a:schemeClr val="accent4"/>
          </a:solidFill>
        </p:spPr>
        <p:txBody>
          <a:bodyPr wrap="square" anchor="ctr">
            <a:noAutofit/>
          </a:bodyPr>
          <a:lstStyle/>
          <a:p>
            <a:pPr marR="0" lvl="0" algn="ctr">
              <a:spcBef>
                <a:spcPts val="0"/>
              </a:spcBef>
              <a:spcAft>
                <a:spcPts val="600"/>
              </a:spcAft>
              <a:buClr>
                <a:schemeClr val="accent1"/>
              </a:buClr>
            </a:pPr>
            <a:r>
              <a:rPr lang="en-US" dirty="0">
                <a:solidFill>
                  <a:schemeClr val="bg1"/>
                </a:solidFill>
                <a:latin typeface="Calibri" panose="020F0502020204030204" pitchFamily="34" charset="0"/>
                <a:ea typeface="Calibri" panose="020F0502020204030204" pitchFamily="34" charset="0"/>
                <a:cs typeface="Times New Roman" panose="02020603050405020304" pitchFamily="18" charset="0"/>
              </a:rPr>
              <a:t>Cost is determined at death and can be effected through policy management</a:t>
            </a:r>
          </a:p>
        </p:txBody>
      </p:sp>
      <p:sp>
        <p:nvSpPr>
          <p:cNvPr id="6" name="Rectangle 5">
            <a:extLst>
              <a:ext uri="{FF2B5EF4-FFF2-40B4-BE49-F238E27FC236}">
                <a16:creationId xmlns:a16="http://schemas.microsoft.com/office/drawing/2014/main" id="{8E0995C5-8EC5-CF4D-88C2-2BC7103E97DB}"/>
              </a:ext>
            </a:extLst>
          </p:cNvPr>
          <p:cNvSpPr>
            <a:spLocks noChangeAspect="1"/>
          </p:cNvSpPr>
          <p:nvPr/>
        </p:nvSpPr>
        <p:spPr>
          <a:xfrm>
            <a:off x="625929" y="2362200"/>
            <a:ext cx="2286000" cy="2286000"/>
          </a:xfrm>
          <a:prstGeom prst="rect">
            <a:avLst/>
          </a:prstGeom>
          <a:solidFill>
            <a:schemeClr val="accent1"/>
          </a:solidFill>
        </p:spPr>
        <p:txBody>
          <a:bodyPr wrap="square" anchor="ctr">
            <a:noAutofit/>
          </a:bodyPr>
          <a:lstStyle/>
          <a:p>
            <a:pPr marR="0" lvl="0" algn="ctr">
              <a:spcBef>
                <a:spcPts val="0"/>
              </a:spcBef>
              <a:spcAft>
                <a:spcPts val="600"/>
              </a:spcAft>
              <a:buClr>
                <a:schemeClr val="accent1"/>
              </a:buClr>
            </a:pPr>
            <a:r>
              <a:rPr lang="en-US" dirty="0">
                <a:solidFill>
                  <a:schemeClr val="bg1"/>
                </a:solidFill>
                <a:latin typeface="Calibri" panose="020F0502020204030204" pitchFamily="34" charset="0"/>
                <a:ea typeface="Calibri" panose="020F0502020204030204" pitchFamily="34" charset="0"/>
                <a:cs typeface="Times New Roman" panose="02020603050405020304" pitchFamily="18" charset="0"/>
              </a:rPr>
              <a:t>Price is Premium</a:t>
            </a:r>
            <a:br>
              <a:rPr lang="en-US" dirty="0">
                <a:solidFill>
                  <a:schemeClr val="bg1"/>
                </a:solidFill>
                <a:latin typeface="Calibri" panose="020F0502020204030204" pitchFamily="34" charset="0"/>
                <a:ea typeface="Calibri" panose="020F0502020204030204" pitchFamily="34" charset="0"/>
                <a:cs typeface="Times New Roman" panose="02020603050405020304" pitchFamily="18" charset="0"/>
              </a:rPr>
            </a:br>
            <a:r>
              <a:rPr lang="en-US" dirty="0">
                <a:solidFill>
                  <a:schemeClr val="bg1"/>
                </a:solidFill>
                <a:latin typeface="Calibri" panose="020F0502020204030204" pitchFamily="34" charset="0"/>
                <a:ea typeface="Calibri" panose="020F0502020204030204" pitchFamily="34" charset="0"/>
                <a:cs typeface="Times New Roman" panose="02020603050405020304" pitchFamily="18" charset="0"/>
              </a:rPr>
              <a:t>but not “Cost”</a:t>
            </a:r>
          </a:p>
        </p:txBody>
      </p:sp>
      <p:sp>
        <p:nvSpPr>
          <p:cNvPr id="7" name="Rectangle 6">
            <a:extLst>
              <a:ext uri="{FF2B5EF4-FFF2-40B4-BE49-F238E27FC236}">
                <a16:creationId xmlns:a16="http://schemas.microsoft.com/office/drawing/2014/main" id="{FE5631E6-31F5-1248-8296-F85C381549C0}"/>
              </a:ext>
            </a:extLst>
          </p:cNvPr>
          <p:cNvSpPr>
            <a:spLocks noChangeAspect="1"/>
          </p:cNvSpPr>
          <p:nvPr/>
        </p:nvSpPr>
        <p:spPr>
          <a:xfrm>
            <a:off x="9301843" y="2362200"/>
            <a:ext cx="2286000" cy="2286000"/>
          </a:xfrm>
          <a:prstGeom prst="rect">
            <a:avLst/>
          </a:prstGeom>
          <a:solidFill>
            <a:schemeClr val="accent4"/>
          </a:solidFill>
        </p:spPr>
        <p:txBody>
          <a:bodyPr wrap="square" anchor="ctr">
            <a:noAutofit/>
          </a:bodyPr>
          <a:lstStyle/>
          <a:p>
            <a:pPr marR="0" lvl="0" algn="ctr">
              <a:spcBef>
                <a:spcPts val="0"/>
              </a:spcBef>
              <a:spcAft>
                <a:spcPts val="600"/>
              </a:spcAft>
              <a:buClr>
                <a:schemeClr val="accent1"/>
              </a:buClr>
            </a:pPr>
            <a:r>
              <a:rPr lang="en-US" dirty="0">
                <a:solidFill>
                  <a:schemeClr val="bg1"/>
                </a:solidFill>
                <a:latin typeface="Calibri" panose="020F0502020204030204" pitchFamily="34" charset="0"/>
                <a:ea typeface="Calibri" panose="020F0502020204030204" pitchFamily="34" charset="0"/>
                <a:cs typeface="Times New Roman" panose="02020603050405020304" pitchFamily="18" charset="0"/>
              </a:rPr>
              <a:t>Language can</a:t>
            </a:r>
            <a:br>
              <a:rPr lang="en-US" dirty="0">
                <a:solidFill>
                  <a:schemeClr val="bg1"/>
                </a:solidFill>
                <a:latin typeface="Calibri" panose="020F0502020204030204" pitchFamily="34" charset="0"/>
                <a:ea typeface="Calibri" panose="020F0502020204030204" pitchFamily="34" charset="0"/>
                <a:cs typeface="Times New Roman" panose="02020603050405020304" pitchFamily="18" charset="0"/>
              </a:rPr>
            </a:br>
            <a:r>
              <a:rPr lang="en-US" dirty="0">
                <a:solidFill>
                  <a:schemeClr val="bg1"/>
                </a:solidFill>
                <a:latin typeface="Calibri" panose="020F0502020204030204" pitchFamily="34" charset="0"/>
                <a:ea typeface="Calibri" panose="020F0502020204030204" pitchFamily="34" charset="0"/>
                <a:cs typeface="Times New Roman" panose="02020603050405020304" pitchFamily="18" charset="0"/>
              </a:rPr>
              <a:t>effect the perception of “value”</a:t>
            </a:r>
          </a:p>
        </p:txBody>
      </p:sp>
    </p:spTree>
    <p:extLst>
      <p:ext uri="{BB962C8B-B14F-4D97-AF65-F5344CB8AC3E}">
        <p14:creationId xmlns:p14="http://schemas.microsoft.com/office/powerpoint/2010/main" val="3837526275"/>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CONTAINEDIMAGEPATH" val="C:\Users\mfsimso\AppData\Local\Temp\Templafy\PowerPointVsto\Assets\8db0a695-3086-4ef0-9a11-d5c404ca8000.jpeg"/>
</p:tagLst>
</file>

<file path=ppt/tags/tag2.xml><?xml version="1.0" encoding="utf-8"?>
<p:tagLst xmlns:a="http://schemas.openxmlformats.org/drawingml/2006/main" xmlns:r="http://schemas.openxmlformats.org/officeDocument/2006/relationships" xmlns:p="http://schemas.openxmlformats.org/presentationml/2006/main">
  <p:tag name="CONTAINEDIMAGEPATH" val="C:\Users\mfsimso\AppData\Local\Temp\Templafy\PowerPointVsto\Assets\8db0a695-3086-4ef0-9a11-d5c404ca8000.jpeg"/>
</p:tagLst>
</file>

<file path=ppt/tags/tag3.xml><?xml version="1.0" encoding="utf-8"?>
<p:tagLst xmlns:a="http://schemas.openxmlformats.org/drawingml/2006/main" xmlns:r="http://schemas.openxmlformats.org/officeDocument/2006/relationships" xmlns:p="http://schemas.openxmlformats.org/presentationml/2006/main">
  <p:tag name="CONTAINEDIMAGEPATH" val="C:\Users\mfsimso\AppData\Local\Temp\Templafy\PowerPointVsto\Assets\8db0a695-3086-4ef0-9a11-d5c404ca8000.jpeg"/>
</p:tagLst>
</file>

<file path=ppt/tags/tag4.xml><?xml version="1.0" encoding="utf-8"?>
<p:tagLst xmlns:a="http://schemas.openxmlformats.org/drawingml/2006/main" xmlns:r="http://schemas.openxmlformats.org/officeDocument/2006/relationships" xmlns:p="http://schemas.openxmlformats.org/presentationml/2006/main">
  <p:tag name="CONTAINEDIMAGEPATH" val="C:\Users\mfsimso\AppData\Local\Temp\Templafy\PowerPointVsto\Assets\8db0a695-3086-4ef0-9a11-d5c404ca8000.jpeg"/>
</p:tagLst>
</file>

<file path=ppt/tags/tag5.xml><?xml version="1.0" encoding="utf-8"?>
<p:tagLst xmlns:a="http://schemas.openxmlformats.org/drawingml/2006/main" xmlns:r="http://schemas.openxmlformats.org/officeDocument/2006/relationships" xmlns:p="http://schemas.openxmlformats.org/presentationml/2006/main">
  <p:tag name="CONTAINEDIMAGEPATH" val="C:\Users\mfsimso\AppData\Local\Temp\Templafy\PowerPointVsto\Assets\8db0a695-3086-4ef0-9a11-d5c404ca8000.jpeg"/>
</p:tagLst>
</file>

<file path=ppt/theme/theme1.xml><?xml version="1.0" encoding="utf-8"?>
<a:theme xmlns:a="http://schemas.openxmlformats.org/drawingml/2006/main" name="Covers - Core">
  <a:themeElements>
    <a:clrScheme name="LFG Color Palette">
      <a:dk1>
        <a:srgbClr val="000000"/>
      </a:dk1>
      <a:lt1>
        <a:srgbClr val="FFFFFF"/>
      </a:lt1>
      <a:dk2>
        <a:srgbClr val="AAAAAA"/>
      </a:dk2>
      <a:lt2>
        <a:srgbClr val="EDEDEE"/>
      </a:lt2>
      <a:accent1>
        <a:srgbClr val="AD112B"/>
      </a:accent1>
      <a:accent2>
        <a:srgbClr val="FF5D0F"/>
      </a:accent2>
      <a:accent3>
        <a:srgbClr val="762135"/>
      </a:accent3>
      <a:accent4>
        <a:srgbClr val="E3232A"/>
      </a:accent4>
      <a:accent5>
        <a:srgbClr val="FBA51F"/>
      </a:accent5>
      <a:accent6>
        <a:srgbClr val="767676"/>
      </a:accent6>
      <a:hlink>
        <a:srgbClr val="23201F"/>
      </a:hlink>
      <a:folHlink>
        <a:srgbClr val="5A5A5A"/>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w="12700">
          <a:solidFill>
            <a:schemeClr val="accent1"/>
          </a:solidFill>
        </a:ln>
      </a:spPr>
      <a:bodyPr rtlCol="0" anchor="ctr"/>
      <a:lstStyle>
        <a:defPPr algn="ctr">
          <a:defRPr sz="1000" dirty="0">
            <a:latin typeface="Arial" panose="020B0604020202020204" pitchFamily="34" charset="0"/>
            <a:cs typeface="Arial" panose="020B0604020202020204" pitchFamily="34" charset="0"/>
          </a:defRPr>
        </a:defPPr>
      </a:lstStyle>
      <a:style>
        <a:lnRef idx="2">
          <a:schemeClr val="accent1">
            <a:shade val="50000"/>
          </a:schemeClr>
        </a:lnRef>
        <a:fillRef idx="1">
          <a:schemeClr val="accent1"/>
        </a:fillRef>
        <a:effectRef idx="0">
          <a:schemeClr val="accent1"/>
        </a:effectRef>
        <a:fontRef idx="minor">
          <a:schemeClr val="lt1"/>
        </a:fontRef>
      </a:style>
    </a:spDef>
    <a:lnDef>
      <a:spPr>
        <a:ln w="12700">
          <a:solidFill>
            <a:schemeClr val="accent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lIns="0" tIns="0" rIns="0" bIns="0" rtlCol="0">
        <a:spAutoFit/>
      </a:bodyPr>
      <a:lstStyle>
        <a:defPPr algn="l">
          <a:defRPr sz="1600" dirty="0" smtClean="0">
            <a:cs typeface="Arial" panose="020B0604020202020204" pitchFamily="34" charset="0"/>
          </a:defRPr>
        </a:defPPr>
      </a:lstStyle>
    </a:txDef>
  </a:objectDefaults>
  <a:extraClrSchemeLst/>
</a:theme>
</file>

<file path=ppt/theme/theme10.xml><?xml version="1.0" encoding="utf-8"?>
<a:theme xmlns:a="http://schemas.openxmlformats.org/drawingml/2006/main" name="Disclosure">
  <a:themeElements>
    <a:clrScheme name="LFG Template">
      <a:dk1>
        <a:srgbClr val="000000"/>
      </a:dk1>
      <a:lt1>
        <a:srgbClr val="FFFFFF"/>
      </a:lt1>
      <a:dk2>
        <a:srgbClr val="AAAAAA"/>
      </a:dk2>
      <a:lt2>
        <a:srgbClr val="EDEDEE"/>
      </a:lt2>
      <a:accent1>
        <a:srgbClr val="AD112B"/>
      </a:accent1>
      <a:accent2>
        <a:srgbClr val="FF5D0F"/>
      </a:accent2>
      <a:accent3>
        <a:srgbClr val="762135"/>
      </a:accent3>
      <a:accent4>
        <a:srgbClr val="FF232A"/>
      </a:accent4>
      <a:accent5>
        <a:srgbClr val="FBA51F"/>
      </a:accent5>
      <a:accent6>
        <a:srgbClr val="828282"/>
      </a:accent6>
      <a:hlink>
        <a:srgbClr val="23201F"/>
      </a:hlink>
      <a:folHlink>
        <a:srgbClr val="5A5A5A"/>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w="3175">
          <a:solidFill>
            <a:schemeClr val="tx2"/>
          </a:solidFill>
          <a:miter lim="800000"/>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3175">
          <a:solidFill>
            <a:schemeClr val="tx2"/>
          </a:solidFill>
          <a:miter lim="800000"/>
        </a:ln>
      </a:spPr>
      <a:bodyPr/>
      <a:lstStyle/>
      <a:style>
        <a:lnRef idx="1">
          <a:schemeClr val="accent1"/>
        </a:lnRef>
        <a:fillRef idx="0">
          <a:schemeClr val="accent1"/>
        </a:fillRef>
        <a:effectRef idx="0">
          <a:schemeClr val="accent1"/>
        </a:effectRef>
        <a:fontRef idx="minor">
          <a:schemeClr val="tx1"/>
        </a:fontRef>
      </a:style>
    </a:lnDef>
    <a:txDef>
      <a:spPr>
        <a:noFill/>
      </a:spPr>
      <a:bodyPr wrap="none" lIns="0" tIns="0" rIns="0" bIns="0" rtlCol="0">
        <a:spAutoFit/>
      </a:bodyPr>
      <a:lstStyle>
        <a:defPPr algn="l">
          <a:defRPr sz="1600" dirty="0" smtClean="0">
            <a:cs typeface="Arial" panose="020B0604020202020204" pitchFamily="34" charset="0"/>
          </a:defRPr>
        </a:defPPr>
      </a:lstStyle>
    </a:txDef>
  </a:objectDefaults>
  <a:extraClrSchemeLst/>
</a:theme>
</file>

<file path=ppt/theme/theme11.xml><?xml version="1.0" encoding="utf-8"?>
<a:theme xmlns:a="http://schemas.openxmlformats.org/drawingml/2006/main" name="Closing Slides">
  <a:themeElements>
    <a:clrScheme name="LFG Template">
      <a:dk1>
        <a:srgbClr val="000000"/>
      </a:dk1>
      <a:lt1>
        <a:srgbClr val="FFFFFF"/>
      </a:lt1>
      <a:dk2>
        <a:srgbClr val="AAAAAA"/>
      </a:dk2>
      <a:lt2>
        <a:srgbClr val="EDEDEE"/>
      </a:lt2>
      <a:accent1>
        <a:srgbClr val="AD112B"/>
      </a:accent1>
      <a:accent2>
        <a:srgbClr val="FF5D0F"/>
      </a:accent2>
      <a:accent3>
        <a:srgbClr val="762135"/>
      </a:accent3>
      <a:accent4>
        <a:srgbClr val="FF232A"/>
      </a:accent4>
      <a:accent5>
        <a:srgbClr val="FBA51F"/>
      </a:accent5>
      <a:accent6>
        <a:srgbClr val="828282"/>
      </a:accent6>
      <a:hlink>
        <a:srgbClr val="23201F"/>
      </a:hlink>
      <a:folHlink>
        <a:srgbClr val="5A5A5A"/>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w="3175">
          <a:solidFill>
            <a:schemeClr val="tx2"/>
          </a:solidFill>
          <a:miter lim="800000"/>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3175">
          <a:solidFill>
            <a:schemeClr val="tx2"/>
          </a:solidFill>
          <a:miter lim="800000"/>
        </a:ln>
      </a:spPr>
      <a:bodyPr/>
      <a:lstStyle/>
      <a:style>
        <a:lnRef idx="1">
          <a:schemeClr val="accent1"/>
        </a:lnRef>
        <a:fillRef idx="0">
          <a:schemeClr val="accent1"/>
        </a:fillRef>
        <a:effectRef idx="0">
          <a:schemeClr val="accent1"/>
        </a:effectRef>
        <a:fontRef idx="minor">
          <a:schemeClr val="tx1"/>
        </a:fontRef>
      </a:style>
    </a:lnDef>
    <a:txDef>
      <a:spPr>
        <a:noFill/>
      </a:spPr>
      <a:bodyPr wrap="none" lIns="0" tIns="0" rIns="0" bIns="0" rtlCol="0">
        <a:spAutoFit/>
      </a:bodyPr>
      <a:lstStyle>
        <a:defPPr algn="l">
          <a:defRPr sz="1600" dirty="0" smtClean="0">
            <a:cs typeface="Arial" panose="020B0604020202020204" pitchFamily="34" charset="0"/>
          </a:defRPr>
        </a:defPPr>
      </a:lstStyle>
    </a:txDef>
  </a:objectDefaults>
  <a:extraClrSchemeLst/>
</a:theme>
</file>

<file path=ppt/theme/theme1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over - Core CoBrand">
  <a:themeElements>
    <a:clrScheme name="LFG Template">
      <a:dk1>
        <a:srgbClr val="000000"/>
      </a:dk1>
      <a:lt1>
        <a:srgbClr val="FFFFFF"/>
      </a:lt1>
      <a:dk2>
        <a:srgbClr val="AAAAAA"/>
      </a:dk2>
      <a:lt2>
        <a:srgbClr val="EDEDEE"/>
      </a:lt2>
      <a:accent1>
        <a:srgbClr val="AD112B"/>
      </a:accent1>
      <a:accent2>
        <a:srgbClr val="FF5D0F"/>
      </a:accent2>
      <a:accent3>
        <a:srgbClr val="762135"/>
      </a:accent3>
      <a:accent4>
        <a:srgbClr val="FF232A"/>
      </a:accent4>
      <a:accent5>
        <a:srgbClr val="FBA51F"/>
      </a:accent5>
      <a:accent6>
        <a:srgbClr val="828282"/>
      </a:accent6>
      <a:hlink>
        <a:srgbClr val="23201F"/>
      </a:hlink>
      <a:folHlink>
        <a:srgbClr val="5A5A5A"/>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w="3175">
          <a:solidFill>
            <a:schemeClr val="tx2"/>
          </a:solidFill>
          <a:miter lim="800000"/>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3175">
          <a:solidFill>
            <a:schemeClr val="tx2"/>
          </a:solidFill>
          <a:miter lim="800000"/>
        </a:ln>
      </a:spPr>
      <a:bodyPr/>
      <a:lstStyle/>
      <a:style>
        <a:lnRef idx="1">
          <a:schemeClr val="accent1"/>
        </a:lnRef>
        <a:fillRef idx="0">
          <a:schemeClr val="accent1"/>
        </a:fillRef>
        <a:effectRef idx="0">
          <a:schemeClr val="accent1"/>
        </a:effectRef>
        <a:fontRef idx="minor">
          <a:schemeClr val="tx1"/>
        </a:fontRef>
      </a:style>
    </a:lnDef>
    <a:txDef>
      <a:spPr>
        <a:noFill/>
      </a:spPr>
      <a:bodyPr wrap="none" lIns="0" tIns="0" rIns="0" bIns="0" rtlCol="0">
        <a:spAutoFit/>
      </a:bodyPr>
      <a:lstStyle>
        <a:defPPr algn="l">
          <a:defRPr sz="1600" dirty="0" smtClean="0">
            <a:cs typeface="Arial" panose="020B0604020202020204" pitchFamily="34" charset="0"/>
          </a:defRPr>
        </a:defPPr>
      </a:lstStyle>
    </a:txDef>
  </a:objectDefaults>
  <a:extraClrSchemeLst/>
</a:theme>
</file>

<file path=ppt/theme/theme3.xml><?xml version="1.0" encoding="utf-8"?>
<a:theme xmlns:a="http://schemas.openxmlformats.org/drawingml/2006/main" name="Agendas">
  <a:themeElements>
    <a:clrScheme name="LFG Template">
      <a:dk1>
        <a:srgbClr val="000000"/>
      </a:dk1>
      <a:lt1>
        <a:srgbClr val="FFFFFF"/>
      </a:lt1>
      <a:dk2>
        <a:srgbClr val="AAAAAA"/>
      </a:dk2>
      <a:lt2>
        <a:srgbClr val="EDEDEE"/>
      </a:lt2>
      <a:accent1>
        <a:srgbClr val="AD112B"/>
      </a:accent1>
      <a:accent2>
        <a:srgbClr val="FF5D0F"/>
      </a:accent2>
      <a:accent3>
        <a:srgbClr val="762135"/>
      </a:accent3>
      <a:accent4>
        <a:srgbClr val="FF232A"/>
      </a:accent4>
      <a:accent5>
        <a:srgbClr val="FBA51F"/>
      </a:accent5>
      <a:accent6>
        <a:srgbClr val="828282"/>
      </a:accent6>
      <a:hlink>
        <a:srgbClr val="23201F"/>
      </a:hlink>
      <a:folHlink>
        <a:srgbClr val="5A5A5A"/>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w="3175">
          <a:solidFill>
            <a:schemeClr val="tx2"/>
          </a:solidFill>
          <a:miter lim="800000"/>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3175">
          <a:solidFill>
            <a:schemeClr val="tx2"/>
          </a:solidFill>
          <a:miter lim="800000"/>
        </a:ln>
      </a:spPr>
      <a:bodyPr/>
      <a:lstStyle/>
      <a:style>
        <a:lnRef idx="1">
          <a:schemeClr val="accent1"/>
        </a:lnRef>
        <a:fillRef idx="0">
          <a:schemeClr val="accent1"/>
        </a:fillRef>
        <a:effectRef idx="0">
          <a:schemeClr val="accent1"/>
        </a:effectRef>
        <a:fontRef idx="minor">
          <a:schemeClr val="tx1"/>
        </a:fontRef>
      </a:style>
    </a:lnDef>
    <a:txDef>
      <a:spPr>
        <a:noFill/>
      </a:spPr>
      <a:bodyPr wrap="none" lIns="0" tIns="0" rIns="0" bIns="0" rtlCol="0">
        <a:spAutoFit/>
      </a:bodyPr>
      <a:lstStyle>
        <a:defPPr algn="l">
          <a:defRPr sz="1600" dirty="0" smtClean="0">
            <a:cs typeface="Arial" panose="020B0604020202020204" pitchFamily="34" charset="0"/>
          </a:defRPr>
        </a:defPPr>
      </a:lstStyle>
    </a:txDef>
  </a:objectDefaults>
  <a:extraClrSchemeLst/>
</a:theme>
</file>

<file path=ppt/theme/theme4.xml><?xml version="1.0" encoding="utf-8"?>
<a:theme xmlns:a="http://schemas.openxmlformats.org/drawingml/2006/main" name="Section Divider, White Background">
  <a:themeElements>
    <a:clrScheme name="LFG Template">
      <a:dk1>
        <a:srgbClr val="000000"/>
      </a:dk1>
      <a:lt1>
        <a:srgbClr val="FFFFFF"/>
      </a:lt1>
      <a:dk2>
        <a:srgbClr val="AAAAAA"/>
      </a:dk2>
      <a:lt2>
        <a:srgbClr val="EDEDEE"/>
      </a:lt2>
      <a:accent1>
        <a:srgbClr val="AD112B"/>
      </a:accent1>
      <a:accent2>
        <a:srgbClr val="FF5D0F"/>
      </a:accent2>
      <a:accent3>
        <a:srgbClr val="762135"/>
      </a:accent3>
      <a:accent4>
        <a:srgbClr val="FF232A"/>
      </a:accent4>
      <a:accent5>
        <a:srgbClr val="FBA51F"/>
      </a:accent5>
      <a:accent6>
        <a:srgbClr val="828282"/>
      </a:accent6>
      <a:hlink>
        <a:srgbClr val="23201F"/>
      </a:hlink>
      <a:folHlink>
        <a:srgbClr val="5A5A5A"/>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w="3175">
          <a:solidFill>
            <a:schemeClr val="tx2"/>
          </a:solidFill>
          <a:miter lim="800000"/>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3175">
          <a:solidFill>
            <a:schemeClr val="tx2"/>
          </a:solidFill>
          <a:miter lim="800000"/>
        </a:ln>
      </a:spPr>
      <a:bodyPr/>
      <a:lstStyle/>
      <a:style>
        <a:lnRef idx="1">
          <a:schemeClr val="accent1"/>
        </a:lnRef>
        <a:fillRef idx="0">
          <a:schemeClr val="accent1"/>
        </a:fillRef>
        <a:effectRef idx="0">
          <a:schemeClr val="accent1"/>
        </a:effectRef>
        <a:fontRef idx="minor">
          <a:schemeClr val="tx1"/>
        </a:fontRef>
      </a:style>
    </a:lnDef>
    <a:txDef>
      <a:spPr>
        <a:noFill/>
      </a:spPr>
      <a:bodyPr wrap="none" lIns="0" tIns="0" rIns="0" bIns="0" rtlCol="0">
        <a:spAutoFit/>
      </a:bodyPr>
      <a:lstStyle>
        <a:defPPr algn="l">
          <a:defRPr sz="1600" dirty="0" smtClean="0">
            <a:cs typeface="Arial" panose="020B0604020202020204" pitchFamily="34" charset="0"/>
          </a:defRPr>
        </a:defPPr>
      </a:lstStyle>
    </a:txDef>
  </a:objectDefaults>
  <a:extraClrSchemeLst/>
</a:theme>
</file>

<file path=ppt/theme/theme5.xml><?xml version="1.0" encoding="utf-8"?>
<a:theme xmlns:a="http://schemas.openxmlformats.org/drawingml/2006/main" name="Section Dividers, Colored Backgrounds">
  <a:themeElements>
    <a:clrScheme name="LFG Template">
      <a:dk1>
        <a:srgbClr val="000000"/>
      </a:dk1>
      <a:lt1>
        <a:srgbClr val="FFFFFF"/>
      </a:lt1>
      <a:dk2>
        <a:srgbClr val="AAAAAA"/>
      </a:dk2>
      <a:lt2>
        <a:srgbClr val="EDEDEE"/>
      </a:lt2>
      <a:accent1>
        <a:srgbClr val="AD112B"/>
      </a:accent1>
      <a:accent2>
        <a:srgbClr val="FF5D0F"/>
      </a:accent2>
      <a:accent3>
        <a:srgbClr val="762135"/>
      </a:accent3>
      <a:accent4>
        <a:srgbClr val="FF232A"/>
      </a:accent4>
      <a:accent5>
        <a:srgbClr val="FBA51F"/>
      </a:accent5>
      <a:accent6>
        <a:srgbClr val="828282"/>
      </a:accent6>
      <a:hlink>
        <a:srgbClr val="23201F"/>
      </a:hlink>
      <a:folHlink>
        <a:srgbClr val="5A5A5A"/>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w="12700">
          <a:solidFill>
            <a:schemeClr val="accent1"/>
          </a:solidFill>
        </a:ln>
      </a:spPr>
      <a:bodyPr rtlCol="0" anchor="ctr"/>
      <a:lstStyle>
        <a:defPPr algn="ctr">
          <a:defRPr sz="1000" dirty="0">
            <a:latin typeface="Arial" panose="020B0604020202020204" pitchFamily="34" charset="0"/>
            <a:cs typeface="Arial" panose="020B0604020202020204" pitchFamily="34" charset="0"/>
          </a:defRPr>
        </a:defPPr>
      </a:lstStyle>
      <a:style>
        <a:lnRef idx="2">
          <a:schemeClr val="accent1">
            <a:shade val="50000"/>
          </a:schemeClr>
        </a:lnRef>
        <a:fillRef idx="1">
          <a:schemeClr val="accent1"/>
        </a:fillRef>
        <a:effectRef idx="0">
          <a:schemeClr val="accent1"/>
        </a:effectRef>
        <a:fontRef idx="minor">
          <a:schemeClr val="lt1"/>
        </a:fontRef>
      </a:style>
    </a:spDef>
    <a:lnDef>
      <a:spPr>
        <a:ln w="12700">
          <a:solidFill>
            <a:schemeClr val="accent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lIns="0" tIns="0" rIns="0" bIns="0" rtlCol="0">
        <a:spAutoFit/>
      </a:bodyPr>
      <a:lstStyle>
        <a:defPPr algn="l">
          <a:defRPr sz="1600" dirty="0" smtClean="0">
            <a:cs typeface="Arial" panose="020B0604020202020204" pitchFamily="34" charset="0"/>
          </a:defRPr>
        </a:defPPr>
      </a:lstStyle>
    </a:txDef>
  </a:objectDefaults>
  <a:extraClrSchemeLst/>
</a:theme>
</file>

<file path=ppt/theme/theme6.xml><?xml version="1.0" encoding="utf-8"?>
<a:theme xmlns:a="http://schemas.openxmlformats.org/drawingml/2006/main" name="Quotes, White Background">
  <a:themeElements>
    <a:clrScheme name="LFG Template">
      <a:dk1>
        <a:srgbClr val="000000"/>
      </a:dk1>
      <a:lt1>
        <a:srgbClr val="FFFFFF"/>
      </a:lt1>
      <a:dk2>
        <a:srgbClr val="AAAAAA"/>
      </a:dk2>
      <a:lt2>
        <a:srgbClr val="EDEDEE"/>
      </a:lt2>
      <a:accent1>
        <a:srgbClr val="AD112B"/>
      </a:accent1>
      <a:accent2>
        <a:srgbClr val="FF5D0F"/>
      </a:accent2>
      <a:accent3>
        <a:srgbClr val="762135"/>
      </a:accent3>
      <a:accent4>
        <a:srgbClr val="FF232A"/>
      </a:accent4>
      <a:accent5>
        <a:srgbClr val="FBA51F"/>
      </a:accent5>
      <a:accent6>
        <a:srgbClr val="828282"/>
      </a:accent6>
      <a:hlink>
        <a:srgbClr val="23201F"/>
      </a:hlink>
      <a:folHlink>
        <a:srgbClr val="5A5A5A"/>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w="3175">
          <a:solidFill>
            <a:schemeClr val="tx2"/>
          </a:solidFill>
          <a:miter lim="800000"/>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3175">
          <a:solidFill>
            <a:schemeClr val="tx2"/>
          </a:solidFill>
          <a:miter lim="800000"/>
        </a:ln>
      </a:spPr>
      <a:bodyPr/>
      <a:lstStyle/>
      <a:style>
        <a:lnRef idx="1">
          <a:schemeClr val="accent1"/>
        </a:lnRef>
        <a:fillRef idx="0">
          <a:schemeClr val="accent1"/>
        </a:fillRef>
        <a:effectRef idx="0">
          <a:schemeClr val="accent1"/>
        </a:effectRef>
        <a:fontRef idx="minor">
          <a:schemeClr val="tx1"/>
        </a:fontRef>
      </a:style>
    </a:lnDef>
    <a:txDef>
      <a:spPr>
        <a:noFill/>
      </a:spPr>
      <a:bodyPr wrap="none" lIns="0" tIns="0" rIns="0" bIns="0" rtlCol="0">
        <a:spAutoFit/>
      </a:bodyPr>
      <a:lstStyle>
        <a:defPPr algn="l">
          <a:defRPr sz="1600" dirty="0" smtClean="0">
            <a:cs typeface="Arial" panose="020B0604020202020204" pitchFamily="34" charset="0"/>
          </a:defRPr>
        </a:defPPr>
      </a:lstStyle>
    </a:txDef>
  </a:objectDefaults>
  <a:extraClrSchemeLst/>
</a:theme>
</file>

<file path=ppt/theme/theme7.xml><?xml version="1.0" encoding="utf-8"?>
<a:theme xmlns:a="http://schemas.openxmlformats.org/drawingml/2006/main" name="Quotes, Colored Backgrounds">
  <a:themeElements>
    <a:clrScheme name="LFG Template">
      <a:dk1>
        <a:srgbClr val="000000"/>
      </a:dk1>
      <a:lt1>
        <a:srgbClr val="FFFFFF"/>
      </a:lt1>
      <a:dk2>
        <a:srgbClr val="AAAAAA"/>
      </a:dk2>
      <a:lt2>
        <a:srgbClr val="EDEDEE"/>
      </a:lt2>
      <a:accent1>
        <a:srgbClr val="AD112B"/>
      </a:accent1>
      <a:accent2>
        <a:srgbClr val="FF5D0F"/>
      </a:accent2>
      <a:accent3>
        <a:srgbClr val="762135"/>
      </a:accent3>
      <a:accent4>
        <a:srgbClr val="FF232A"/>
      </a:accent4>
      <a:accent5>
        <a:srgbClr val="FBA51F"/>
      </a:accent5>
      <a:accent6>
        <a:srgbClr val="828282"/>
      </a:accent6>
      <a:hlink>
        <a:srgbClr val="23201F"/>
      </a:hlink>
      <a:folHlink>
        <a:srgbClr val="5A5A5A"/>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w="12700">
          <a:solidFill>
            <a:schemeClr val="accent1"/>
          </a:solidFill>
        </a:ln>
      </a:spPr>
      <a:bodyPr rtlCol="0" anchor="ctr"/>
      <a:lstStyle>
        <a:defPPr algn="ctr">
          <a:defRPr sz="1000" dirty="0">
            <a:latin typeface="Arial" panose="020B0604020202020204" pitchFamily="34" charset="0"/>
            <a:cs typeface="Arial" panose="020B0604020202020204" pitchFamily="34" charset="0"/>
          </a:defRPr>
        </a:defPPr>
      </a:lstStyle>
      <a:style>
        <a:lnRef idx="2">
          <a:schemeClr val="accent1">
            <a:shade val="50000"/>
          </a:schemeClr>
        </a:lnRef>
        <a:fillRef idx="1">
          <a:schemeClr val="accent1"/>
        </a:fillRef>
        <a:effectRef idx="0">
          <a:schemeClr val="accent1"/>
        </a:effectRef>
        <a:fontRef idx="minor">
          <a:schemeClr val="lt1"/>
        </a:fontRef>
      </a:style>
    </a:spDef>
    <a:lnDef>
      <a:spPr>
        <a:ln w="12700">
          <a:solidFill>
            <a:schemeClr val="accent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lIns="0" tIns="0" rIns="0" bIns="0" rtlCol="0">
        <a:spAutoFit/>
      </a:bodyPr>
      <a:lstStyle>
        <a:defPPr algn="l">
          <a:defRPr sz="1600" dirty="0" smtClean="0">
            <a:cs typeface="Arial" panose="020B0604020202020204" pitchFamily="34" charset="0"/>
          </a:defRPr>
        </a:defPPr>
      </a:lstStyle>
    </a:txDef>
  </a:objectDefaults>
  <a:extraClrSchemeLst/>
</a:theme>
</file>

<file path=ppt/theme/theme8.xml><?xml version="1.0" encoding="utf-8"?>
<a:theme xmlns:a="http://schemas.openxmlformats.org/drawingml/2006/main" name="Content Slides">
  <a:themeElements>
    <a:clrScheme name="LFG Template">
      <a:dk1>
        <a:srgbClr val="000000"/>
      </a:dk1>
      <a:lt1>
        <a:srgbClr val="FFFFFF"/>
      </a:lt1>
      <a:dk2>
        <a:srgbClr val="AAAAAA"/>
      </a:dk2>
      <a:lt2>
        <a:srgbClr val="EDEDEE"/>
      </a:lt2>
      <a:accent1>
        <a:srgbClr val="AD112B"/>
      </a:accent1>
      <a:accent2>
        <a:srgbClr val="FF5D0F"/>
      </a:accent2>
      <a:accent3>
        <a:srgbClr val="762135"/>
      </a:accent3>
      <a:accent4>
        <a:srgbClr val="FF232A"/>
      </a:accent4>
      <a:accent5>
        <a:srgbClr val="FBA51F"/>
      </a:accent5>
      <a:accent6>
        <a:srgbClr val="828282"/>
      </a:accent6>
      <a:hlink>
        <a:srgbClr val="23201F"/>
      </a:hlink>
      <a:folHlink>
        <a:srgbClr val="5A5A5A"/>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w="3175">
          <a:solidFill>
            <a:schemeClr val="tx2"/>
          </a:solidFill>
          <a:miter lim="800000"/>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3175">
          <a:solidFill>
            <a:schemeClr val="tx2"/>
          </a:solidFill>
          <a:miter lim="800000"/>
        </a:ln>
      </a:spPr>
      <a:bodyPr/>
      <a:lstStyle/>
      <a:style>
        <a:lnRef idx="1">
          <a:schemeClr val="accent1"/>
        </a:lnRef>
        <a:fillRef idx="0">
          <a:schemeClr val="accent1"/>
        </a:fillRef>
        <a:effectRef idx="0">
          <a:schemeClr val="accent1"/>
        </a:effectRef>
        <a:fontRef idx="minor">
          <a:schemeClr val="tx1"/>
        </a:fontRef>
      </a:style>
    </a:lnDef>
    <a:txDef>
      <a:spPr>
        <a:noFill/>
      </a:spPr>
      <a:bodyPr wrap="none" lIns="0" tIns="0" rIns="0" bIns="0" rtlCol="0">
        <a:spAutoFit/>
      </a:bodyPr>
      <a:lstStyle>
        <a:defPPr algn="l">
          <a:defRPr sz="1600" dirty="0" smtClean="0">
            <a:cs typeface="Arial" panose="020B0604020202020204" pitchFamily="34" charset="0"/>
          </a:defRPr>
        </a:defPPr>
      </a:lstStyle>
    </a:txDef>
  </a:objectDefaults>
  <a:extraClrSchemeLst/>
</a:theme>
</file>

<file path=ppt/theme/theme9.xml><?xml version="1.0" encoding="utf-8"?>
<a:theme xmlns:a="http://schemas.openxmlformats.org/drawingml/2006/main" name="Thank You Slides">
  <a:themeElements>
    <a:clrScheme name="LFG Template">
      <a:dk1>
        <a:srgbClr val="000000"/>
      </a:dk1>
      <a:lt1>
        <a:srgbClr val="FFFFFF"/>
      </a:lt1>
      <a:dk2>
        <a:srgbClr val="AAAAAA"/>
      </a:dk2>
      <a:lt2>
        <a:srgbClr val="EDEDEE"/>
      </a:lt2>
      <a:accent1>
        <a:srgbClr val="AD112B"/>
      </a:accent1>
      <a:accent2>
        <a:srgbClr val="FF5D0F"/>
      </a:accent2>
      <a:accent3>
        <a:srgbClr val="762135"/>
      </a:accent3>
      <a:accent4>
        <a:srgbClr val="FF232A"/>
      </a:accent4>
      <a:accent5>
        <a:srgbClr val="FBA51F"/>
      </a:accent5>
      <a:accent6>
        <a:srgbClr val="828282"/>
      </a:accent6>
      <a:hlink>
        <a:srgbClr val="23201F"/>
      </a:hlink>
      <a:folHlink>
        <a:srgbClr val="5A5A5A"/>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w="12700">
          <a:solidFill>
            <a:schemeClr val="accent1"/>
          </a:solidFill>
        </a:ln>
      </a:spPr>
      <a:bodyPr rtlCol="0" anchor="ctr"/>
      <a:lstStyle>
        <a:defPPr algn="ctr">
          <a:defRPr sz="1000" dirty="0">
            <a:latin typeface="Arial" panose="020B0604020202020204" pitchFamily="34" charset="0"/>
            <a:cs typeface="Arial" panose="020B0604020202020204" pitchFamily="34" charset="0"/>
          </a:defRPr>
        </a:defPPr>
      </a:lstStyle>
      <a:style>
        <a:lnRef idx="2">
          <a:schemeClr val="accent1">
            <a:shade val="50000"/>
          </a:schemeClr>
        </a:lnRef>
        <a:fillRef idx="1">
          <a:schemeClr val="accent1"/>
        </a:fillRef>
        <a:effectRef idx="0">
          <a:schemeClr val="accent1"/>
        </a:effectRef>
        <a:fontRef idx="minor">
          <a:schemeClr val="lt1"/>
        </a:fontRef>
      </a:style>
    </a:spDef>
    <a:lnDef>
      <a:spPr>
        <a:ln w="12700">
          <a:solidFill>
            <a:schemeClr val="accent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lIns="0" tIns="0" rIns="0" bIns="0" rtlCol="0">
        <a:spAutoFit/>
      </a:bodyPr>
      <a:lstStyle>
        <a:defPPr algn="l">
          <a:defRPr sz="1600" dirty="0" smtClean="0">
            <a:cs typeface="Arial" panose="020B0604020202020204" pitchFamily="34" charset="0"/>
          </a:defRPr>
        </a:defPPr>
      </a:lstStyle>
    </a:txDef>
  </a:objectDefaults>
  <a:extraClrSchemeLst/>
</a:theme>
</file>

<file path=ppt/webextensions/_rels/taskpanes.xml.rels><?xml version="1.0" encoding="UTF-8" standalone="yes"?>
<Relationships xmlns="http://schemas.openxmlformats.org/package/2006/relationships"><Relationship Id="rId1" Type="http://schemas.microsoft.com/office/2011/relationships/webextension" Target="webextension1.xml"/></Relationships>
</file>

<file path=ppt/webextensions/taskpanes.xml><?xml version="1.0" encoding="utf-8"?>
<wetp:taskpanes xmlns:wetp="http://schemas.microsoft.com/office/webextensions/taskpanes/2010/11">
  <wetp:taskpane dockstate="right" visibility="0" width="350" row="0">
    <wetp:webextensionref xmlns:r="http://schemas.openxmlformats.org/officeDocument/2006/relationships" r:id="rId1"/>
  </wetp:taskpane>
</wetp:taskpanes>
</file>

<file path=ppt/webextensions/webextension1.xml><?xml version="1.0" encoding="utf-8"?>
<we:webextension xmlns:we="http://schemas.microsoft.com/office/webextensions/webextension/2010/11" id="{504266C8-8592-F54C-A431-E3F8FDCE4BD5}">
  <we:reference id="f1abd87f-a3ba-42fb-91d5-100000000000" version="1.0.0.7" store="EXCatalog" storeType="EXCatalog"/>
  <we:alternateReferences/>
  <we:properties/>
  <we:bindings/>
  <we:snapshot xmlns:r="http://schemas.openxmlformats.org/officeDocument/2006/relationships"/>
</we:webextension>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3D46573FCA4ADF419B035B9F1493573C" ma:contentTypeVersion="4" ma:contentTypeDescription="Create a new document." ma:contentTypeScope="" ma:versionID="ad54da4b7ede7c64236715c27377139d">
  <xsd:schema xmlns:xsd="http://www.w3.org/2001/XMLSchema" xmlns:xs="http://www.w3.org/2001/XMLSchema" xmlns:p="http://schemas.microsoft.com/office/2006/metadata/properties" xmlns:ns3="946c5ca3-c31f-4e87-9d71-43e11065d013" targetNamespace="http://schemas.microsoft.com/office/2006/metadata/properties" ma:root="true" ma:fieldsID="ef33b2c6b47db6b5fb322f0143bd1526" ns3:_="">
    <xsd:import namespace="946c5ca3-c31f-4e87-9d71-43e11065d013"/>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46c5ca3-c31f-4e87-9d71-43e11065d01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2F727B9-C263-4D40-A682-EC62F56D7493}">
  <ds:schemaRefs>
    <ds:schemaRef ds:uri="http://schemas.microsoft.com/sharepoint/v3/contenttype/forms"/>
  </ds:schemaRefs>
</ds:datastoreItem>
</file>

<file path=customXml/itemProps2.xml><?xml version="1.0" encoding="utf-8"?>
<ds:datastoreItem xmlns:ds="http://schemas.openxmlformats.org/officeDocument/2006/customXml" ds:itemID="{BD22D5CD-F00A-469A-BF2E-432AA4093F3B}">
  <ds:schemaRefs>
    <ds:schemaRef ds:uri="http://www.w3.org/XML/1998/namespace"/>
    <ds:schemaRef ds:uri="http://purl.org/dc/terms/"/>
    <ds:schemaRef ds:uri="946c5ca3-c31f-4e87-9d71-43e11065d013"/>
    <ds:schemaRef ds:uri="http://schemas.microsoft.com/office/2006/documentManagement/types"/>
    <ds:schemaRef ds:uri="http://schemas.microsoft.com/office/infopath/2007/PartnerControls"/>
    <ds:schemaRef ds:uri="http://schemas.microsoft.com/office/2006/metadata/properties"/>
    <ds:schemaRef ds:uri="http://purl.org/dc/dcmitype/"/>
    <ds:schemaRef ds:uri="http://schemas.openxmlformats.org/package/2006/metadata/core-properties"/>
    <ds:schemaRef ds:uri="http://purl.org/dc/elements/1.1/"/>
  </ds:schemaRefs>
</ds:datastoreItem>
</file>

<file path=customXml/itemProps3.xml><?xml version="1.0" encoding="utf-8"?>
<ds:datastoreItem xmlns:ds="http://schemas.openxmlformats.org/officeDocument/2006/customXml" ds:itemID="{A8701051-D382-4307-919E-29648570F01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46c5ca3-c31f-4e87-9d71-43e11065d01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HPHC_Template_Standard_3-29-18</Template>
  <TotalTime>9219</TotalTime>
  <Words>1302</Words>
  <Application>Microsoft Macintosh PowerPoint</Application>
  <PresentationFormat>Widescreen</PresentationFormat>
  <Paragraphs>126</Paragraphs>
  <Slides>11</Slides>
  <Notes>9</Notes>
  <HiddenSlides>0</HiddenSlides>
  <MMClips>0</MMClips>
  <ScaleCrop>false</ScaleCrop>
  <HeadingPairs>
    <vt:vector size="6" baseType="variant">
      <vt:variant>
        <vt:lpstr>Fonts Used</vt:lpstr>
      </vt:variant>
      <vt:variant>
        <vt:i4>7</vt:i4>
      </vt:variant>
      <vt:variant>
        <vt:lpstr>Theme</vt:lpstr>
      </vt:variant>
      <vt:variant>
        <vt:i4>11</vt:i4>
      </vt:variant>
      <vt:variant>
        <vt:lpstr>Slide Titles</vt:lpstr>
      </vt:variant>
      <vt:variant>
        <vt:i4>11</vt:i4>
      </vt:variant>
    </vt:vector>
  </HeadingPairs>
  <TitlesOfParts>
    <vt:vector size="29" baseType="lpstr">
      <vt:lpstr>Arial</vt:lpstr>
      <vt:lpstr>Arial Black</vt:lpstr>
      <vt:lpstr>Calibri</vt:lpstr>
      <vt:lpstr>Calibri Light</vt:lpstr>
      <vt:lpstr>Georgia</vt:lpstr>
      <vt:lpstr>System Font Regular</vt:lpstr>
      <vt:lpstr>Wingdings</vt:lpstr>
      <vt:lpstr>Covers - Core</vt:lpstr>
      <vt:lpstr>Cover - Core CoBrand</vt:lpstr>
      <vt:lpstr>Agendas</vt:lpstr>
      <vt:lpstr>Section Divider, White Background</vt:lpstr>
      <vt:lpstr>Section Dividers, Colored Backgrounds</vt:lpstr>
      <vt:lpstr>Quotes, White Background</vt:lpstr>
      <vt:lpstr>Quotes, Colored Backgrounds</vt:lpstr>
      <vt:lpstr>Content Slides</vt:lpstr>
      <vt:lpstr>Thank You Slides</vt:lpstr>
      <vt:lpstr>Disclosure</vt:lpstr>
      <vt:lpstr>Closing Slides</vt:lpstr>
      <vt:lpstr>PowerPoint Presentation</vt:lpstr>
      <vt:lpstr>PowerPoint Presentation</vt:lpstr>
      <vt:lpstr>Agenda</vt:lpstr>
      <vt:lpstr>Case study</vt:lpstr>
      <vt:lpstr>Case study</vt:lpstr>
      <vt:lpstr>Case study</vt:lpstr>
      <vt:lpstr>PowerPoint Presentation</vt:lpstr>
      <vt:lpstr>Case study</vt:lpstr>
      <vt:lpstr>Summary</vt:lpstr>
      <vt:lpstr>PowerPoint Presentation</vt:lpstr>
      <vt:lpstr>Important Information: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Pam</dc:creator>
  <cp:lastModifiedBy>Kazmierczak, Nancy</cp:lastModifiedBy>
  <cp:revision>569</cp:revision>
  <dcterms:created xsi:type="dcterms:W3CDTF">2018-04-01T03:51:37Z</dcterms:created>
  <dcterms:modified xsi:type="dcterms:W3CDTF">2021-07-27T18:21:01Z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0x0101003D46573FCA4ADF419B035B9F1493573C</vt:lpwstr>
  </property>
</Properties>
</file>