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6.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8.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9.xml" ContentType="application/vnd.openxmlformats-officedocument.theme+xml"/>
  <Override PartName="/ppt/slideLayouts/slideLayout49.xml" ContentType="application/vnd.openxmlformats-officedocument.presentationml.slideLayout+xml"/>
  <Override PartName="/ppt/theme/theme10.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8" r:id="rId1"/>
    <p:sldMasterId id="2147483863" r:id="rId2"/>
    <p:sldMasterId id="2147483914" r:id="rId3"/>
    <p:sldMasterId id="2147483965" r:id="rId4"/>
    <p:sldMasterId id="2147484319" r:id="rId5"/>
    <p:sldMasterId id="2147483970" r:id="rId6"/>
    <p:sldMasterId id="2147484297" r:id="rId7"/>
    <p:sldMasterId id="2147483977" r:id="rId8"/>
    <p:sldMasterId id="2147484381" r:id="rId9"/>
    <p:sldMasterId id="2147484392" r:id="rId10"/>
    <p:sldMasterId id="2147484396" r:id="rId11"/>
  </p:sldMasterIdLst>
  <p:notesMasterIdLst>
    <p:notesMasterId r:id="rId27"/>
  </p:notesMasterIdLst>
  <p:handoutMasterIdLst>
    <p:handoutMasterId r:id="rId28"/>
  </p:handoutMasterIdLst>
  <p:sldIdLst>
    <p:sldId id="1137" r:id="rId12"/>
    <p:sldId id="1144" r:id="rId13"/>
    <p:sldId id="1173" r:id="rId14"/>
    <p:sldId id="1180" r:id="rId15"/>
    <p:sldId id="1174" r:id="rId16"/>
    <p:sldId id="1175" r:id="rId17"/>
    <p:sldId id="1176" r:id="rId18"/>
    <p:sldId id="1181" r:id="rId19"/>
    <p:sldId id="1182" r:id="rId20"/>
    <p:sldId id="1187" r:id="rId21"/>
    <p:sldId id="1188" r:id="rId22"/>
    <p:sldId id="1177" r:id="rId23"/>
    <p:sldId id="1178" r:id="rId24"/>
    <p:sldId id="1170" r:id="rId25"/>
    <p:sldId id="1117" r:id="rId26"/>
  </p:sldIdLst>
  <p:sldSz cx="12192000" cy="6858000"/>
  <p:notesSz cx="6400800" cy="117348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384">
          <p15:clr>
            <a:srgbClr val="A4A3A4"/>
          </p15:clr>
        </p15:guide>
        <p15:guide id="4" pos="72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0612" autoAdjust="0"/>
  </p:normalViewPr>
  <p:slideViewPr>
    <p:cSldViewPr>
      <p:cViewPr varScale="1">
        <p:scale>
          <a:sx n="111" d="100"/>
          <a:sy n="111" d="100"/>
        </p:scale>
        <p:origin x="1112" y="200"/>
      </p:cViewPr>
      <p:guideLst>
        <p:guide orient="horz" pos="2160"/>
        <p:guide pos="3840"/>
        <p:guide pos="384"/>
        <p:guide pos="7296"/>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68" d="100"/>
          <a:sy n="68" d="100"/>
        </p:scale>
        <p:origin x="434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0.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handoutMaster" Target="handoutMasters/handoutMaster1.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D67B243-6964-9344-A2E2-028455FE48A6}"/>
              </a:ext>
            </a:extLst>
          </p:cNvPr>
          <p:cNvSpPr>
            <a:spLocks noGrp="1"/>
          </p:cNvSpPr>
          <p:nvPr>
            <p:ph type="hdr" sz="quarter"/>
          </p:nvPr>
        </p:nvSpPr>
        <p:spPr>
          <a:xfrm>
            <a:off x="0" y="0"/>
            <a:ext cx="2773363" cy="588963"/>
          </a:xfrm>
          <a:prstGeom prst="rect">
            <a:avLst/>
          </a:prstGeom>
        </p:spPr>
        <p:txBody>
          <a:bodyPr vert="horz" lIns="96661" tIns="48331" rIns="96661" bIns="48331" rtlCol="0"/>
          <a:lstStyle>
            <a:lvl1pPr algn="l" eaLnBrk="1" fontAlgn="auto" hangingPunct="1">
              <a:spcBef>
                <a:spcPts val="0"/>
              </a:spcBef>
              <a:spcAft>
                <a:spcPts val="0"/>
              </a:spcAft>
              <a:defRPr sz="1300">
                <a:latin typeface="+mn-lt"/>
              </a:defRPr>
            </a:lvl1pPr>
          </a:lstStyle>
          <a:p>
            <a:pPr>
              <a:defRPr/>
            </a:pPr>
            <a:endParaRPr lang="en-US"/>
          </a:p>
        </p:txBody>
      </p:sp>
      <p:sp>
        <p:nvSpPr>
          <p:cNvPr id="3" name="Date Placeholder 2">
            <a:extLst>
              <a:ext uri="{FF2B5EF4-FFF2-40B4-BE49-F238E27FC236}">
                <a16:creationId xmlns:a16="http://schemas.microsoft.com/office/drawing/2014/main" id="{6406977E-7B5B-A8DD-7897-953619B0E21B}"/>
              </a:ext>
            </a:extLst>
          </p:cNvPr>
          <p:cNvSpPr>
            <a:spLocks noGrp="1"/>
          </p:cNvSpPr>
          <p:nvPr>
            <p:ph type="dt" sz="quarter" idx="1"/>
          </p:nvPr>
        </p:nvSpPr>
        <p:spPr>
          <a:xfrm>
            <a:off x="3625850" y="0"/>
            <a:ext cx="2773363" cy="588963"/>
          </a:xfrm>
          <a:prstGeom prst="rect">
            <a:avLst/>
          </a:prstGeom>
        </p:spPr>
        <p:txBody>
          <a:bodyPr vert="horz" lIns="96661" tIns="48331" rIns="96661" bIns="48331" rtlCol="0"/>
          <a:lstStyle>
            <a:lvl1pPr algn="r" eaLnBrk="1" fontAlgn="auto" hangingPunct="1">
              <a:spcBef>
                <a:spcPts val="0"/>
              </a:spcBef>
              <a:spcAft>
                <a:spcPts val="0"/>
              </a:spcAft>
              <a:defRPr sz="1300">
                <a:latin typeface="+mn-lt"/>
              </a:defRPr>
            </a:lvl1pPr>
          </a:lstStyle>
          <a:p>
            <a:pPr>
              <a:defRPr/>
            </a:pPr>
            <a:fld id="{8D9BF5AC-0D6C-D14E-9030-89E86D76120A}" type="datetimeFigureOut">
              <a:rPr lang="en-US"/>
              <a:pPr>
                <a:defRPr/>
              </a:pPr>
              <a:t>6/8/23</a:t>
            </a:fld>
            <a:endParaRPr lang="en-US"/>
          </a:p>
        </p:txBody>
      </p:sp>
      <p:sp>
        <p:nvSpPr>
          <p:cNvPr id="4" name="Footer Placeholder 3">
            <a:extLst>
              <a:ext uri="{FF2B5EF4-FFF2-40B4-BE49-F238E27FC236}">
                <a16:creationId xmlns:a16="http://schemas.microsoft.com/office/drawing/2014/main" id="{9DD01502-87AB-F354-E64D-4BA9BBACD647}"/>
              </a:ext>
            </a:extLst>
          </p:cNvPr>
          <p:cNvSpPr>
            <a:spLocks noGrp="1"/>
          </p:cNvSpPr>
          <p:nvPr>
            <p:ph type="ftr" sz="quarter" idx="2"/>
          </p:nvPr>
        </p:nvSpPr>
        <p:spPr>
          <a:xfrm>
            <a:off x="0" y="11145838"/>
            <a:ext cx="2773363" cy="588962"/>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defRPr>
            </a:lvl1pPr>
          </a:lstStyle>
          <a:p>
            <a:pPr>
              <a:defRPr/>
            </a:pPr>
            <a:endParaRPr lang="en-US"/>
          </a:p>
        </p:txBody>
      </p:sp>
      <p:sp>
        <p:nvSpPr>
          <p:cNvPr id="5" name="Slide Number Placeholder 4">
            <a:extLst>
              <a:ext uri="{FF2B5EF4-FFF2-40B4-BE49-F238E27FC236}">
                <a16:creationId xmlns:a16="http://schemas.microsoft.com/office/drawing/2014/main" id="{EBFB20AE-716D-DA1B-02A3-155CDCF77D96}"/>
              </a:ext>
            </a:extLst>
          </p:cNvPr>
          <p:cNvSpPr>
            <a:spLocks noGrp="1"/>
          </p:cNvSpPr>
          <p:nvPr>
            <p:ph type="sldNum" sz="quarter" idx="3"/>
          </p:nvPr>
        </p:nvSpPr>
        <p:spPr>
          <a:xfrm>
            <a:off x="3625850" y="11145838"/>
            <a:ext cx="2773363" cy="588962"/>
          </a:xfrm>
          <a:prstGeom prst="rect">
            <a:avLst/>
          </a:prstGeom>
        </p:spPr>
        <p:txBody>
          <a:bodyPr vert="horz" lIns="96661" tIns="48331" rIns="96661" bIns="48331" rtlCol="0" anchor="b"/>
          <a:lstStyle>
            <a:lvl1pPr algn="r" eaLnBrk="1" fontAlgn="auto" hangingPunct="1">
              <a:spcBef>
                <a:spcPts val="0"/>
              </a:spcBef>
              <a:spcAft>
                <a:spcPts val="0"/>
              </a:spcAft>
              <a:defRPr sz="1300">
                <a:latin typeface="+mn-lt"/>
              </a:defRPr>
            </a:lvl1pPr>
          </a:lstStyle>
          <a:p>
            <a:pPr>
              <a:defRPr/>
            </a:pPr>
            <a:fld id="{EAF49B0C-93BF-D349-BB4F-24F600B0A07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B1C89E-4EFD-11D8-D21F-41C77786FF83}"/>
              </a:ext>
            </a:extLst>
          </p:cNvPr>
          <p:cNvSpPr>
            <a:spLocks noGrp="1"/>
          </p:cNvSpPr>
          <p:nvPr>
            <p:ph type="hdr" sz="quarter"/>
          </p:nvPr>
        </p:nvSpPr>
        <p:spPr>
          <a:xfrm>
            <a:off x="0" y="0"/>
            <a:ext cx="2773363" cy="588963"/>
          </a:xfrm>
          <a:prstGeom prst="rect">
            <a:avLst/>
          </a:prstGeom>
        </p:spPr>
        <p:txBody>
          <a:bodyPr vert="horz" lIns="96661" tIns="48331" rIns="96661" bIns="48331" rtlCol="0"/>
          <a:lstStyle>
            <a:lvl1pPr algn="l" eaLnBrk="1" fontAlgn="auto" hangingPunct="1">
              <a:spcBef>
                <a:spcPts val="0"/>
              </a:spcBef>
              <a:spcAft>
                <a:spcPts val="0"/>
              </a:spcAft>
              <a:defRPr sz="1300">
                <a:latin typeface="+mn-lt"/>
              </a:defRPr>
            </a:lvl1pPr>
          </a:lstStyle>
          <a:p>
            <a:pPr>
              <a:defRPr/>
            </a:pPr>
            <a:endParaRPr lang="en-US"/>
          </a:p>
        </p:txBody>
      </p:sp>
      <p:sp>
        <p:nvSpPr>
          <p:cNvPr id="3" name="Date Placeholder 2">
            <a:extLst>
              <a:ext uri="{FF2B5EF4-FFF2-40B4-BE49-F238E27FC236}">
                <a16:creationId xmlns:a16="http://schemas.microsoft.com/office/drawing/2014/main" id="{939BDF1A-04FB-E412-5DE3-4F58FB1916A9}"/>
              </a:ext>
            </a:extLst>
          </p:cNvPr>
          <p:cNvSpPr>
            <a:spLocks noGrp="1"/>
          </p:cNvSpPr>
          <p:nvPr>
            <p:ph type="dt" idx="1"/>
          </p:nvPr>
        </p:nvSpPr>
        <p:spPr>
          <a:xfrm>
            <a:off x="3625850" y="0"/>
            <a:ext cx="2773363" cy="588963"/>
          </a:xfrm>
          <a:prstGeom prst="rect">
            <a:avLst/>
          </a:prstGeom>
        </p:spPr>
        <p:txBody>
          <a:bodyPr vert="horz" lIns="96661" tIns="48331" rIns="96661" bIns="48331" rtlCol="0"/>
          <a:lstStyle>
            <a:lvl1pPr algn="r" eaLnBrk="1" fontAlgn="auto" hangingPunct="1">
              <a:spcBef>
                <a:spcPts val="0"/>
              </a:spcBef>
              <a:spcAft>
                <a:spcPts val="0"/>
              </a:spcAft>
              <a:defRPr sz="1300">
                <a:latin typeface="+mn-lt"/>
              </a:defRPr>
            </a:lvl1pPr>
          </a:lstStyle>
          <a:p>
            <a:pPr>
              <a:defRPr/>
            </a:pPr>
            <a:fld id="{344F334C-E334-1F40-A6B0-62E6DC50BC56}" type="datetimeFigureOut">
              <a:rPr lang="en-US"/>
              <a:pPr>
                <a:defRPr/>
              </a:pPr>
              <a:t>6/8/23</a:t>
            </a:fld>
            <a:endParaRPr lang="en-US"/>
          </a:p>
        </p:txBody>
      </p:sp>
      <p:sp>
        <p:nvSpPr>
          <p:cNvPr id="4" name="Slide Image Placeholder 3">
            <a:extLst>
              <a:ext uri="{FF2B5EF4-FFF2-40B4-BE49-F238E27FC236}">
                <a16:creationId xmlns:a16="http://schemas.microsoft.com/office/drawing/2014/main" id="{5A9F663D-71B5-A744-4AFA-21F2B0C7AB30}"/>
              </a:ext>
            </a:extLst>
          </p:cNvPr>
          <p:cNvSpPr>
            <a:spLocks noGrp="1" noRot="1" noChangeAspect="1"/>
          </p:cNvSpPr>
          <p:nvPr>
            <p:ph type="sldImg" idx="2"/>
          </p:nvPr>
        </p:nvSpPr>
        <p:spPr>
          <a:xfrm>
            <a:off x="-319088" y="1466850"/>
            <a:ext cx="7038976" cy="3960813"/>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a:extLst>
              <a:ext uri="{FF2B5EF4-FFF2-40B4-BE49-F238E27FC236}">
                <a16:creationId xmlns:a16="http://schemas.microsoft.com/office/drawing/2014/main" id="{CBDA583D-5177-3893-EEA0-D787ED9A05B4}"/>
              </a:ext>
            </a:extLst>
          </p:cNvPr>
          <p:cNvSpPr>
            <a:spLocks noGrp="1"/>
          </p:cNvSpPr>
          <p:nvPr>
            <p:ph type="body" sz="quarter" idx="3"/>
          </p:nvPr>
        </p:nvSpPr>
        <p:spPr>
          <a:xfrm>
            <a:off x="639763" y="5646738"/>
            <a:ext cx="5121275" cy="4621212"/>
          </a:xfrm>
          <a:prstGeom prst="rect">
            <a:avLst/>
          </a:prstGeom>
        </p:spPr>
        <p:txBody>
          <a:bodyPr vert="horz" lIns="96661" tIns="48331" rIns="96661" bIns="48331"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A8BA966-6B83-8840-8EC4-78D3BA50980D}"/>
              </a:ext>
            </a:extLst>
          </p:cNvPr>
          <p:cNvSpPr>
            <a:spLocks noGrp="1"/>
          </p:cNvSpPr>
          <p:nvPr>
            <p:ph type="ftr" sz="quarter" idx="4"/>
          </p:nvPr>
        </p:nvSpPr>
        <p:spPr>
          <a:xfrm>
            <a:off x="0" y="11145838"/>
            <a:ext cx="2773363" cy="588962"/>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defRPr>
            </a:lvl1pPr>
          </a:lstStyle>
          <a:p>
            <a:pPr>
              <a:defRPr/>
            </a:pPr>
            <a:endParaRPr lang="en-US"/>
          </a:p>
        </p:txBody>
      </p:sp>
      <p:sp>
        <p:nvSpPr>
          <p:cNvPr id="7" name="Slide Number Placeholder 6">
            <a:extLst>
              <a:ext uri="{FF2B5EF4-FFF2-40B4-BE49-F238E27FC236}">
                <a16:creationId xmlns:a16="http://schemas.microsoft.com/office/drawing/2014/main" id="{D5C3D87D-B777-E80F-A43E-CAD3D9D1AE04}"/>
              </a:ext>
            </a:extLst>
          </p:cNvPr>
          <p:cNvSpPr>
            <a:spLocks noGrp="1"/>
          </p:cNvSpPr>
          <p:nvPr>
            <p:ph type="sldNum" sz="quarter" idx="5"/>
          </p:nvPr>
        </p:nvSpPr>
        <p:spPr>
          <a:xfrm>
            <a:off x="3625850" y="11145838"/>
            <a:ext cx="2773363" cy="588962"/>
          </a:xfrm>
          <a:prstGeom prst="rect">
            <a:avLst/>
          </a:prstGeom>
        </p:spPr>
        <p:txBody>
          <a:bodyPr vert="horz" lIns="96661" tIns="48331" rIns="96661" bIns="48331" rtlCol="0" anchor="b"/>
          <a:lstStyle>
            <a:lvl1pPr algn="r" eaLnBrk="1" fontAlgn="auto" hangingPunct="1">
              <a:spcBef>
                <a:spcPts val="0"/>
              </a:spcBef>
              <a:spcAft>
                <a:spcPts val="0"/>
              </a:spcAft>
              <a:defRPr sz="1300">
                <a:latin typeface="+mn-lt"/>
              </a:defRPr>
            </a:lvl1pPr>
          </a:lstStyle>
          <a:p>
            <a:pPr>
              <a:defRPr/>
            </a:pPr>
            <a:fld id="{9E0CCE14-71C8-3E42-BAAF-D9F9D2D2B96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5B1A82D4-DFF9-001D-017B-5F965E39793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6D4CD079-0A1F-92EA-6599-6FA6F034F916}"/>
              </a:ext>
            </a:extLst>
          </p:cNvPr>
          <p:cNvSpPr>
            <a:spLocks noGrp="1" noChangeArrowheads="1"/>
          </p:cNvSpPr>
          <p:nvPr>
            <p:ph type="body" idx="1"/>
          </p:nvPr>
        </p:nvSpPr>
        <p:spPr bwMode="auto">
          <a:xfrm>
            <a:off x="639763" y="5646738"/>
            <a:ext cx="5121275" cy="2278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Welcome to Private Premium Financing in what is a challenging interest rate environment. PPF was an incredibly popular technique for high-net-worth clients with liquid assets to fund life insurance without incurring gift taxes or significant use of their applicable exemptions. Let’s look at how interest rates currently effect this technique.</a:t>
            </a:r>
          </a:p>
        </p:txBody>
      </p:sp>
      <p:sp>
        <p:nvSpPr>
          <p:cNvPr id="30724" name="Slide Number Placeholder 3">
            <a:extLst>
              <a:ext uri="{FF2B5EF4-FFF2-40B4-BE49-F238E27FC236}">
                <a16:creationId xmlns:a16="http://schemas.microsoft.com/office/drawing/2014/main" id="{80D7D30C-5AFF-AAE9-2DC5-024F2428BE3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D1AE21C-0D20-C84A-BFD7-4B14B6DE6443}" type="slidenum">
              <a:rPr lang="en-US" altLang="en-US" smtClean="0"/>
              <a:pPr fontAlgn="base">
                <a:spcBef>
                  <a:spcPct val="0"/>
                </a:spcBef>
                <a:spcAft>
                  <a:spcPct val="0"/>
                </a:spcAft>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D123EF83-598B-B797-5D53-B95757CC5CB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CC193A03-0A85-936A-DA1F-4F4ADB12E89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[For non-variable product producers and approved distributions systems]</a:t>
            </a:r>
          </a:p>
          <a:p>
            <a:endParaRPr lang="en-US" altLang="en-US"/>
          </a:p>
          <a:p>
            <a:r>
              <a:rPr lang="en-US" altLang="en-US"/>
              <a:t>If the amount of lump sum loan is not going to work what other options are available? The client could do annual loans but over the years there would be a series of loans to manage at all different rates unless the annual blended rate were used. The annual blended rate adjusts annually and can be volatile. Another option is to use the Private Split Dollar technique incorporating the measurement of the gift annually not as loan interest but as the term rate applicable to that age or ages (i.e., economic benefit split dollar). Since this is a survivorship case, the economic benefit to the trust of a $10M death benefit (less cumulative premium) is only $424 for year one. By year 10 the total gift usage is $14,100 and by year 20 just under $98,000.</a:t>
            </a:r>
          </a:p>
          <a:p>
            <a:endParaRPr lang="en-US" altLang="en-US"/>
          </a:p>
          <a:p>
            <a:r>
              <a:rPr lang="en-US" altLang="en-US"/>
              <a:t>The negative of this technique is that upon the first death, single life term rates apply increasing the economic benefit charge more than significantly. At this point, the split dollar agreement would be switched form economic benefit to loan regime. Of course, we would be at the mercy of the interest rate market at that time. We would also switch when the cash value was greater than the cumulative premiums paid.</a:t>
            </a:r>
          </a:p>
          <a:p>
            <a:endParaRPr lang="en-US" altLang="en-US"/>
          </a:p>
          <a:p>
            <a:r>
              <a:rPr lang="en-US" altLang="en-US"/>
              <a:t>This technique allows the grantors to obtain the needed coverage with only an advancement of $137,000 and a gift of $424 thus buying time for interest rates to decline. The agreement can be switched from economic benefit to a loan regime with the client continuing to make annual loans or make a lump sum loan as originally intended.</a:t>
            </a:r>
          </a:p>
        </p:txBody>
      </p:sp>
      <p:sp>
        <p:nvSpPr>
          <p:cNvPr id="49156" name="Slide Number Placeholder 3">
            <a:extLst>
              <a:ext uri="{FF2B5EF4-FFF2-40B4-BE49-F238E27FC236}">
                <a16:creationId xmlns:a16="http://schemas.microsoft.com/office/drawing/2014/main" id="{BB6AF530-596C-8AAB-2FC8-08110BEA817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DBF1EF9-4C3D-8342-94FA-4C6E72502338}" type="slidenum">
              <a:rPr lang="en-US" altLang="en-US" smtClean="0"/>
              <a:pPr fontAlgn="base">
                <a:spcBef>
                  <a:spcPct val="0"/>
                </a:spcBef>
                <a:spcAft>
                  <a:spcPct val="0"/>
                </a:spcAft>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C545D448-738A-D0CA-4444-77253F1E5F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CC6CFE95-06B3-F32E-DB87-D1A8CB135D7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[For non-variable product producers and approved distributions systems]</a:t>
            </a:r>
          </a:p>
          <a:p>
            <a:endParaRPr lang="en-US" altLang="en-US"/>
          </a:p>
          <a:p>
            <a:r>
              <a:rPr lang="en-US" altLang="en-US"/>
              <a:t>You may be wondering how this technique compares to making annual loans. When interest rates were low, loans were attractive, and are certainly easier to understand. However, in today’s interest rate environment, using the economic benefit option may make sense. This table compares the cumulative gifts of economic benefit vs. loan regime assuming a level 4% for ease of calculation. Assuming both are alive at the end of 20 years, the gift usage of economic benefit is much less than the loan regime. Notice that the net death benefit is less than $10M. This is a result of the amount owed to the grantor or the estate being the greater of the cumulative premiums paid or cash value. Since this amount is included in the estate, essentially 60% (net of 40% estate tax) transfers to the heirs assuming they are the same as the trust beneficiaries. Adding 60% of the estate recovery to the trust death benefit results in a total net transfer to the heirs. Granted, at the first death, economic benefit rates increase substantially so a switch to loan regime would be appropriate. Also, switching to a loan regime may be attractive once the cumulative premiums paid are less than the policy cash value. </a:t>
            </a:r>
          </a:p>
        </p:txBody>
      </p:sp>
      <p:sp>
        <p:nvSpPr>
          <p:cNvPr id="51204" name="Slide Number Placeholder 3">
            <a:extLst>
              <a:ext uri="{FF2B5EF4-FFF2-40B4-BE49-F238E27FC236}">
                <a16:creationId xmlns:a16="http://schemas.microsoft.com/office/drawing/2014/main" id="{1B8B7976-E797-DF22-FB36-A6626FCFD12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2BCC007-C7CF-5847-A32F-969003FAAF1A}" type="slidenum">
              <a:rPr lang="en-US" altLang="en-US" smtClean="0"/>
              <a:pPr fontAlgn="base">
                <a:spcBef>
                  <a:spcPct val="0"/>
                </a:spcBef>
                <a:spcAft>
                  <a:spcPct val="0"/>
                </a:spcAft>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185DEABD-82E7-51AD-682B-C9E78E6B319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4C167E32-5DD3-9917-5E41-937D2B13550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[Read slide]</a:t>
            </a:r>
          </a:p>
          <a:p>
            <a:pPr eaLnBrk="1" hangingPunct="1">
              <a:spcBef>
                <a:spcPct val="0"/>
              </a:spcBef>
            </a:pPr>
            <a:endParaRPr lang="en-US" altLang="en-US"/>
          </a:p>
        </p:txBody>
      </p:sp>
      <p:sp>
        <p:nvSpPr>
          <p:cNvPr id="53252" name="Slide Number Placeholder 3">
            <a:extLst>
              <a:ext uri="{FF2B5EF4-FFF2-40B4-BE49-F238E27FC236}">
                <a16:creationId xmlns:a16="http://schemas.microsoft.com/office/drawing/2014/main" id="{B98EF065-FF94-3C8F-F026-E3C5A9F8958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3B05797-9C5B-1047-916D-F5E8415DA583}" type="slidenum">
              <a:rPr lang="en-US" altLang="en-US" smtClean="0"/>
              <a:pPr fontAlgn="base">
                <a:spcBef>
                  <a:spcPct val="0"/>
                </a:spcBef>
                <a:spcAft>
                  <a:spcPct val="0"/>
                </a:spcAft>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B3F62B4D-A7C9-B16A-BE80-5DFD2FB55CF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E808ACD4-93CE-929A-B3C9-958F268AE85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[Read slide]</a:t>
            </a:r>
          </a:p>
          <a:p>
            <a:pPr eaLnBrk="1" hangingPunct="1">
              <a:spcBef>
                <a:spcPct val="0"/>
              </a:spcBef>
            </a:pPr>
            <a:endParaRPr lang="en-US" altLang="en-US"/>
          </a:p>
        </p:txBody>
      </p:sp>
      <p:sp>
        <p:nvSpPr>
          <p:cNvPr id="55300" name="Slide Number Placeholder 3">
            <a:extLst>
              <a:ext uri="{FF2B5EF4-FFF2-40B4-BE49-F238E27FC236}">
                <a16:creationId xmlns:a16="http://schemas.microsoft.com/office/drawing/2014/main" id="{82AFCBB3-4B3B-217A-8B6A-17AE0E5BB32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A549064-082E-294A-9D46-825C6AD7AE3C}" type="slidenum">
              <a:rPr lang="en-US" altLang="en-US" smtClean="0"/>
              <a:pPr fontAlgn="base">
                <a:spcBef>
                  <a:spcPct val="0"/>
                </a:spcBef>
                <a:spcAft>
                  <a:spcPct val="0"/>
                </a:spcAft>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053D055E-BDE2-4926-714C-7F5276FCBFB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8692B598-C180-68D3-4943-3E271C668FB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0FDB21F3-623C-0434-6B99-61E8920CA8CB}"/>
              </a:ext>
            </a:extLst>
          </p:cNvPr>
          <p:cNvSpPr>
            <a:spLocks noGrp="1"/>
          </p:cNvSpPr>
          <p:nvPr>
            <p:ph type="sldNum" sz="quarter" idx="5"/>
          </p:nvPr>
        </p:nvSpPr>
        <p:spPr/>
        <p:txBody>
          <a:bodyPr/>
          <a:lstStyle/>
          <a:p>
            <a:pPr>
              <a:defRPr/>
            </a:pPr>
            <a:fld id="{2B600E28-B423-EE45-96DA-86D23BB4235E}"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C066B96E-44C8-F682-419B-2D186C4DBD7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3DBAF8AF-88D8-2320-3B98-814FC3C8C66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9396" name="Slide Number Placeholder 3">
            <a:extLst>
              <a:ext uri="{FF2B5EF4-FFF2-40B4-BE49-F238E27FC236}">
                <a16:creationId xmlns:a16="http://schemas.microsoft.com/office/drawing/2014/main" id="{A7D4C3D2-42D9-B94E-DB3D-04DF0021D0B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F9A9682-667D-8946-B0F7-E02632F3B18E}" type="slidenum">
              <a:rPr lang="en-US" altLang="en-US" smtClean="0"/>
              <a:pPr fontAlgn="base">
                <a:spcBef>
                  <a:spcPct val="0"/>
                </a:spcBef>
                <a:spcAft>
                  <a:spcPct val="0"/>
                </a:spcAft>
              </a:pPr>
              <a:t>15</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93AD9520-2453-FA97-2C7D-CEE4167549C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0D407399-D05B-1989-22B3-B5D44A536C0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Applicable Federal Interest Rates have risen substantially within the last 18 months. Two years ago, we could execute this strategy with mid-term and long-term rates below 100 bps. Clients who executed on those rates certainly got a bargain. Today, the world is somewhat more challenging, so we analyze this option but also discuss an alternative that defers its execution to a time when hopefully, rates are more favorable.</a:t>
            </a:r>
          </a:p>
          <a:p>
            <a:endParaRPr lang="en-US" altLang="en-US"/>
          </a:p>
          <a:p>
            <a:r>
              <a:rPr lang="en-US" altLang="en-US"/>
              <a:t>With insurance trust funding, we generally use the mid-term and long-term rates. As you can see, as interest rates have risen, the spread between the mid-term and long-term has shrunk to almost nil making longer term notes more attractive.</a:t>
            </a:r>
          </a:p>
          <a:p>
            <a:endParaRPr lang="en-US" altLang="en-US"/>
          </a:p>
          <a:p>
            <a:r>
              <a:rPr lang="en-US" altLang="en-US"/>
              <a:t>[address current rates for month giving presentation]</a:t>
            </a:r>
          </a:p>
        </p:txBody>
      </p:sp>
      <p:sp>
        <p:nvSpPr>
          <p:cNvPr id="32772" name="Slide Number Placeholder 3">
            <a:extLst>
              <a:ext uri="{FF2B5EF4-FFF2-40B4-BE49-F238E27FC236}">
                <a16:creationId xmlns:a16="http://schemas.microsoft.com/office/drawing/2014/main" id="{DD111E14-11FB-1377-1856-834EBF256F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3668817-A1C9-B24C-B509-4AA4FDCB7B31}" type="slidenum">
              <a:rPr lang="en-US" altLang="en-US" smtClean="0"/>
              <a:pPr fontAlgn="base">
                <a:spcBef>
                  <a:spcPct val="0"/>
                </a:spcBef>
                <a:spcAft>
                  <a:spcPct val="0"/>
                </a:spcAft>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BF409E3B-9429-7535-9B43-47DCE440032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FECE3478-AE95-DF0D-ACD2-33FAADD620B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To demonstrate this concept, let’s look at a case study. Our clients are both 60, just sold their business for cash, and are now focusing on increasing their life insurance as their estate tax liability has increased by $10M.</a:t>
            </a:r>
          </a:p>
          <a:p>
            <a:endParaRPr lang="en-US" altLang="en-US"/>
          </a:p>
          <a:p>
            <a:r>
              <a:rPr lang="en-US" altLang="en-US"/>
              <a:t>They have already gifted assets to their children in trust and purchased insurance, so they are looking for a way to avoid gift taxes. If the clients loan funds to a trust, it is not a gift. The loan is a frozen “asset”, so the amount included in the estate does not grow. We are leveraging the difference between the loan rate and the trust’s earnings rate and since the grantor pays the income tax on trust earnings, this is a form of estate reduction. Even though the grantor pays the tax, in essence for the trust, it is not deemed to be a gift, hence increased leverage. Finally, we want to use the trust earnings to pay the insurance premiums, loan interest to the grantors, which is income tax free, and have enough remaining to repay the grantors at the end of the term. How do we get there?</a:t>
            </a:r>
          </a:p>
          <a:p>
            <a:endParaRPr lang="en-US" altLang="en-US"/>
          </a:p>
          <a:p>
            <a:pPr eaLnBrk="1" hangingPunct="1">
              <a:spcBef>
                <a:spcPct val="0"/>
              </a:spcBef>
            </a:pPr>
            <a:endParaRPr lang="en-US" altLang="en-US"/>
          </a:p>
          <a:p>
            <a:pPr eaLnBrk="1" hangingPunct="1">
              <a:spcBef>
                <a:spcPct val="0"/>
              </a:spcBef>
            </a:pPr>
            <a:endParaRPr lang="en-US" altLang="en-US"/>
          </a:p>
        </p:txBody>
      </p:sp>
      <p:sp>
        <p:nvSpPr>
          <p:cNvPr id="34820" name="Slide Number Placeholder 3">
            <a:extLst>
              <a:ext uri="{FF2B5EF4-FFF2-40B4-BE49-F238E27FC236}">
                <a16:creationId xmlns:a16="http://schemas.microsoft.com/office/drawing/2014/main" id="{69AB439F-2B16-0170-5CB3-8FF4C2768D6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4A7E487-B99A-EE42-9EB3-62E3B43E718B}" type="slidenum">
              <a:rPr lang="en-US" altLang="en-US" smtClean="0"/>
              <a:pPr fontAlgn="base">
                <a:spcBef>
                  <a:spcPct val="0"/>
                </a:spcBef>
                <a:spcAft>
                  <a:spcPct val="0"/>
                </a:spcAft>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76F6474F-79DD-0594-A0EF-E9C6CFC5F8B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1BC3E825-9F9A-5F59-9D16-6C3FA2EE9D3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[For variable product producers and approved distributions systems]</a:t>
            </a:r>
          </a:p>
          <a:p>
            <a:endParaRPr lang="en-US" altLang="en-US"/>
          </a:p>
          <a:p>
            <a:r>
              <a:rPr lang="en-US" altLang="en-US"/>
              <a:t>Let’s look at a case study using Lincoln’s SVUL One product. We’ll be funding the policy over a 25-year window combined with a lump sum loan to be repaid at the end of year 25. The premium is $155,000 annually for 25 years and provides lifetime guarantees and unlimited upside potential. </a:t>
            </a:r>
          </a:p>
          <a:p>
            <a:endParaRPr lang="en-US" altLang="en-US"/>
          </a:p>
          <a:p>
            <a:r>
              <a:rPr lang="en-US" altLang="en-US"/>
              <a:t>$8,215,000 is loaned to the trust in return for an interest only note at 4% requiring loan interest payments of $328,600 per year. Assuming the loaned funds earn 6% annually, this is adequate to pay the annual premiums, pay the loan interest to the grantors, and repay the note at the end of 25 years.</a:t>
            </a:r>
          </a:p>
          <a:p>
            <a:endParaRPr lang="en-US" altLang="en-US"/>
          </a:p>
        </p:txBody>
      </p:sp>
      <p:sp>
        <p:nvSpPr>
          <p:cNvPr id="36868" name="Slide Number Placeholder 3">
            <a:extLst>
              <a:ext uri="{FF2B5EF4-FFF2-40B4-BE49-F238E27FC236}">
                <a16:creationId xmlns:a16="http://schemas.microsoft.com/office/drawing/2014/main" id="{B958DFF7-2013-A91F-D097-A01C47691A3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E7782D3-32A1-D948-A3B1-F82B413BED7D}" type="slidenum">
              <a:rPr lang="en-US" altLang="en-US" smtClean="0"/>
              <a:pPr fontAlgn="base">
                <a:spcBef>
                  <a:spcPct val="0"/>
                </a:spcBef>
                <a:spcAft>
                  <a:spcPct val="0"/>
                </a:spcAft>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ADD0E2D8-90C5-BD49-0233-47D99DBCEC5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A5B2F246-F4EB-4345-8ADA-944A64C4ABF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[For Variable Product Producers and approved distributions systems]</a:t>
            </a:r>
          </a:p>
          <a:p>
            <a:endParaRPr lang="en-US" altLang="en-US"/>
          </a:p>
          <a:p>
            <a:r>
              <a:rPr lang="en-US" altLang="en-US"/>
              <a:t>The grantor has given up the net income on $8,215,000 for 25 years at 6% which is $12.3M. He would have netted $7,393,500 in a 40% tax bracket so that is his “loss” for the transaction. However, the trust pays him tax free interest of over $8M over the 8-year window thus his net cost is a negative $821,500 for $10M of paid-up survivorship life insurance. If the loan interest rate was significantly lower as it was two years ago, the client would have had a net positive cost.</a:t>
            </a:r>
          </a:p>
          <a:p>
            <a:endParaRPr lang="en-US" altLang="en-US"/>
          </a:p>
          <a:p>
            <a:r>
              <a:rPr lang="en-US" altLang="en-US"/>
              <a:t>If we compare this arrangement to a lesser loan rate that might have been attainable less than two years ago, at say 2% instead of 4%, the loan would be half of what you see today. This would create a true “cost” but they would also have an additional $4.1M in their pocket form day 1. </a:t>
            </a:r>
          </a:p>
        </p:txBody>
      </p:sp>
      <p:sp>
        <p:nvSpPr>
          <p:cNvPr id="38916" name="Slide Number Placeholder 3">
            <a:extLst>
              <a:ext uri="{FF2B5EF4-FFF2-40B4-BE49-F238E27FC236}">
                <a16:creationId xmlns:a16="http://schemas.microsoft.com/office/drawing/2014/main" id="{1CE204A4-0396-C77C-26C2-AC5406E146A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EF148D2-2795-DE48-BBED-0946CAE83D3E}" type="slidenum">
              <a:rPr lang="en-US" altLang="en-US" smtClean="0"/>
              <a:pPr fontAlgn="base">
                <a:spcBef>
                  <a:spcPct val="0"/>
                </a:spcBef>
                <a:spcAft>
                  <a:spcPct val="0"/>
                </a:spcAft>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53FBC525-66E4-C5E1-3283-D2A1CCF8CAA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23693BCD-C1A9-9511-5A94-E39941E8BF0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[For non-variable product producers and approved distributions systems]</a:t>
            </a:r>
          </a:p>
          <a:p>
            <a:endParaRPr lang="en-US" altLang="en-US"/>
          </a:p>
          <a:p>
            <a:r>
              <a:rPr lang="en-US" altLang="en-US"/>
              <a:t>Let’s look at the client buying a $10M Survivorship IUL contract with a premium of $137,000 for 25 years. The interest rate on the long term AFR is 4%. A loan of about $7.3M is adequate to pay all premiums, loan interest to the grantor at $290,400 annually, and repay the note at the end of 25 years. The death benefit is guaranteed through age 95 in this case.</a:t>
            </a:r>
          </a:p>
        </p:txBody>
      </p:sp>
      <p:sp>
        <p:nvSpPr>
          <p:cNvPr id="40964" name="Slide Number Placeholder 3">
            <a:extLst>
              <a:ext uri="{FF2B5EF4-FFF2-40B4-BE49-F238E27FC236}">
                <a16:creationId xmlns:a16="http://schemas.microsoft.com/office/drawing/2014/main" id="{CCB13585-B5CD-CA3E-B0D3-2938885357A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27C626E-4505-C34F-ADE9-57FE982BA5E4}" type="slidenum">
              <a:rPr lang="en-US" altLang="en-US" smtClean="0"/>
              <a:pPr fontAlgn="base">
                <a:spcBef>
                  <a:spcPct val="0"/>
                </a:spcBef>
                <a:spcAft>
                  <a:spcPct val="0"/>
                </a:spcAft>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47EEF29A-9555-0A74-CC88-21BD765172B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255BADDB-BEEC-369E-E2F1-C5CEF5C8D8B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[For non-variable product producers and approved distributions systems]</a:t>
            </a:r>
          </a:p>
          <a:p>
            <a:endParaRPr lang="en-US" altLang="en-US"/>
          </a:p>
          <a:p>
            <a:r>
              <a:rPr lang="en-US" altLang="en-US"/>
              <a:t>Here we see the grantor has a negative net cost of $726,100. This is due to the anomaly of high interest rates on the note relative to low earnings on the trust assets. Over the 25-year window, the client would have not received $10.9M of income so his net loss of cash flow in a 40% income tax bracket is $6.5M. Offsetting this is the income tax free loan interest payments totaling over $7.2M, thus creating a negative cost. Granted the client must wait 25 years for the return of his capital but in most cases, the clients would gift the assets if tax laws were favorable.</a:t>
            </a:r>
          </a:p>
          <a:p>
            <a:endParaRPr lang="en-US" altLang="en-US"/>
          </a:p>
          <a:p>
            <a:r>
              <a:rPr lang="en-US" altLang="en-US"/>
              <a:t>If we compare this arrangement to a lesser loan rate that might have been attainable less than two years ago, at say 2% instead of 4%, the loan would be half of what you see today. This would create a true “cost” but they would also have an additional $4.1M in their pocket form day 1. </a:t>
            </a:r>
          </a:p>
        </p:txBody>
      </p:sp>
      <p:sp>
        <p:nvSpPr>
          <p:cNvPr id="43012" name="Slide Number Placeholder 3">
            <a:extLst>
              <a:ext uri="{FF2B5EF4-FFF2-40B4-BE49-F238E27FC236}">
                <a16:creationId xmlns:a16="http://schemas.microsoft.com/office/drawing/2014/main" id="{2211C413-ABA2-A240-2957-F280AD98952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2F2097F5-6B21-B949-AE1E-BF838CE28D45}" type="slidenum">
              <a:rPr lang="en-US" altLang="en-US" smtClean="0"/>
              <a:pPr fontAlgn="base">
                <a:spcBef>
                  <a:spcPct val="0"/>
                </a:spcBef>
                <a:spcAft>
                  <a:spcPct val="0"/>
                </a:spcAft>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BF3D4825-DDF2-9EC6-D479-77192CCA191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8AAC028B-9899-51C9-9673-1F45625FA67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[For variable product producers and approved distributions systems]</a:t>
            </a:r>
          </a:p>
          <a:p>
            <a:endParaRPr lang="en-US" altLang="en-US"/>
          </a:p>
          <a:p>
            <a:r>
              <a:rPr lang="en-US" altLang="en-US"/>
              <a:t>If the amount of lump sum loan is not going to work, what other options are available? The client could do annual loans but over the years, there would be a series of loans to manage at different rates unless the annual blended rate were used. The annual blended rate adjusts annually and can be volatile. Another option is to use the Private Split Dollar technique incorporating the measurement of the gift annually not as loan interest but as the term insurance rate applicable to that age or ages (i.e., economic benefit split dollar). Since this is a survivorship case, the economic benefit to the trust of a $10M death benefit (less cumulative premium) is only $423 for year one. By year 10, the total gift usage is only $14,000, and by year 20 just $100,.648.</a:t>
            </a:r>
          </a:p>
          <a:p>
            <a:endParaRPr lang="en-US" altLang="en-US"/>
          </a:p>
          <a:p>
            <a:r>
              <a:rPr lang="en-US" altLang="en-US"/>
              <a:t>The downside of this technique is that upon the first death, single life term rates apply, which increases the economic benefit charge more than significantly. At this point, the split dollar agreement would be switched form economic benefit to loan regime. Of course, we would be at the mercy of the interest rate market at that time. We would also switch when the cash value was greater than the cumulative premiums paid.</a:t>
            </a:r>
          </a:p>
          <a:p>
            <a:endParaRPr lang="en-US" altLang="en-US"/>
          </a:p>
          <a:p>
            <a:r>
              <a:rPr lang="en-US" altLang="en-US"/>
              <a:t>This technique allows the grantors to obtain the needed coverage with only an advancement of $155,000 and a gift of $423 thus buying time for interest rates to decline. The agreement can be switched from economic benefit to loan regime with the client continuing to make annual loans or make a lump sum loan as originally intended.</a:t>
            </a:r>
          </a:p>
        </p:txBody>
      </p:sp>
      <p:sp>
        <p:nvSpPr>
          <p:cNvPr id="45060" name="Slide Number Placeholder 3">
            <a:extLst>
              <a:ext uri="{FF2B5EF4-FFF2-40B4-BE49-F238E27FC236}">
                <a16:creationId xmlns:a16="http://schemas.microsoft.com/office/drawing/2014/main" id="{09FEFB40-7C04-D88D-4994-9F8203EC43A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B20A533-4854-304C-9E4B-7408888789BB}" type="slidenum">
              <a:rPr lang="en-US" altLang="en-US" smtClean="0"/>
              <a:pPr fontAlgn="base">
                <a:spcBef>
                  <a:spcPct val="0"/>
                </a:spcBef>
                <a:spcAft>
                  <a:spcPct val="0"/>
                </a:spcAft>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E1535CFD-B287-5600-2A44-8BE571FB25C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7C321E9D-D13B-A242-9A90-F337DB61C72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[For variable product producers and approved distributions systems]</a:t>
            </a:r>
          </a:p>
          <a:p>
            <a:endParaRPr lang="en-US" altLang="en-US"/>
          </a:p>
          <a:p>
            <a:r>
              <a:rPr lang="en-US" altLang="en-US"/>
              <a:t>You may be wondering how this technique compares to making annual loans. When interest rates were lower, loans were attractive, and are certainly easier to understand. However, in today’s interest rate environment, using the economic benefit option may make sense. This table compares the cumulative gifts of economic benefit vs. loan regime assuming a level 4% loan rate for ease of calculation. Assuming both are alive at the end of 20 years, the gift usage of economic benefit is much less than the loan regime. Notice that the net death benefit is less than $10M. This is a result of the amount owed to the grantor or the estate being the greater of the cumulative premiums paid or cash value. Since this amount is included in the estate, essentially 60% (net of 40% estate tax) transfers to the heirs assuming they are the same as the trust beneficiaries. Adding 60% of the estate recovery to the trust death benefit results in a total net transfer to the heirs. Granted, at the first death, economic benefit rates increase substantially so a switch to loan regime would be appropriate. Also, switching to loan regime may be attractive once the cumulative premiums paid are less than the policy cash value. </a:t>
            </a:r>
          </a:p>
          <a:p>
            <a:endParaRPr lang="en-US" altLang="en-US"/>
          </a:p>
        </p:txBody>
      </p:sp>
      <p:sp>
        <p:nvSpPr>
          <p:cNvPr id="47108" name="Slide Number Placeholder 3">
            <a:extLst>
              <a:ext uri="{FF2B5EF4-FFF2-40B4-BE49-F238E27FC236}">
                <a16:creationId xmlns:a16="http://schemas.microsoft.com/office/drawing/2014/main" id="{97A7BCCD-DAFD-C903-2F5B-49B08A991E3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DCEAD21-94A8-3340-8393-9979CCB19D5C}" type="slidenum">
              <a:rPr lang="en-US" altLang="en-US" smtClean="0"/>
              <a:pPr fontAlgn="base">
                <a:spcBef>
                  <a:spcPct val="0"/>
                </a:spcBef>
                <a:spcAft>
                  <a:spcPct val="0"/>
                </a:spcAft>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FG - Photo Background">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63CDD3B2-88E3-6F6B-8F90-C489BD85DCD0}"/>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571500" y="571500"/>
            <a:ext cx="13906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Picture Placeholder 6"/>
          <p:cNvSpPr>
            <a:spLocks noGrp="1"/>
          </p:cNvSpPr>
          <p:nvPr>
            <p:ph type="pic" sz="quarter" idx="20"/>
          </p:nvPr>
        </p:nvSpPr>
        <p:spPr>
          <a:xfrm>
            <a:off x="0" y="0"/>
            <a:ext cx="12198096" cy="6858000"/>
          </a:xfrm>
          <a:solidFill>
            <a:schemeClr val="tx2"/>
          </a:solidFill>
        </p:spPr>
        <p:txBody>
          <a:bodyPr lIns="3291840" tIns="2468880" rtlCol="0">
            <a:noAutofit/>
          </a:bodyPr>
          <a:lstStyle>
            <a:lvl1pPr marL="0" indent="0" algn="l">
              <a:spcAft>
                <a:spcPts val="0"/>
              </a:spcAft>
              <a:buNone/>
              <a:defRPr sz="4000" b="1"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17" name="Text Placeholder 10"/>
          <p:cNvSpPr>
            <a:spLocks noGrp="1"/>
          </p:cNvSpPr>
          <p:nvPr>
            <p:ph type="body" sz="quarter" idx="25"/>
          </p:nvPr>
        </p:nvSpPr>
        <p:spPr>
          <a:xfrm>
            <a:off x="6281928" y="573313"/>
            <a:ext cx="5330952" cy="5394960"/>
          </a:xfrm>
          <a:solidFill>
            <a:schemeClr val="bg1"/>
          </a:solidFill>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0"/>
          </p:nvPr>
        </p:nvSpPr>
        <p:spPr>
          <a:xfrm>
            <a:off x="6814952" y="1087755"/>
            <a:ext cx="4270248" cy="155448"/>
          </a:xfrm>
        </p:spPr>
        <p:txBody>
          <a:bodyPr/>
          <a:lstStyle>
            <a:lvl1pPr marL="0" indent="0">
              <a:spcAft>
                <a:spcPts val="0"/>
              </a:spcAft>
              <a:buNone/>
              <a:defRPr sz="1000" b="1" cap="all" baseline="0">
                <a:solidFill>
                  <a:schemeClr val="tx1"/>
                </a:solidFill>
              </a:defRPr>
            </a:lvl1pPr>
          </a:lstStyle>
          <a:p>
            <a:pPr lvl="0"/>
            <a:r>
              <a:rPr lang="en-US"/>
              <a:t>Click to edit Master text styles</a:t>
            </a:r>
          </a:p>
        </p:txBody>
      </p:sp>
      <p:sp>
        <p:nvSpPr>
          <p:cNvPr id="21" name="Text Placeholder 20"/>
          <p:cNvSpPr>
            <a:spLocks noGrp="1"/>
          </p:cNvSpPr>
          <p:nvPr>
            <p:ph type="body" sz="quarter" idx="11"/>
          </p:nvPr>
        </p:nvSpPr>
        <p:spPr>
          <a:xfrm>
            <a:off x="681139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3" name="Text Placeholder 22"/>
          <p:cNvSpPr>
            <a:spLocks noGrp="1"/>
          </p:cNvSpPr>
          <p:nvPr>
            <p:ph type="body" sz="quarter" idx="12"/>
          </p:nvPr>
        </p:nvSpPr>
        <p:spPr>
          <a:xfrm>
            <a:off x="6811390" y="407498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24" name="Text Placeholder 20"/>
          <p:cNvSpPr>
            <a:spLocks noGrp="1"/>
          </p:cNvSpPr>
          <p:nvPr>
            <p:ph type="body" sz="quarter" idx="13"/>
          </p:nvPr>
        </p:nvSpPr>
        <p:spPr>
          <a:xfrm>
            <a:off x="921246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5" name="Text Placeholder 22"/>
          <p:cNvSpPr>
            <a:spLocks noGrp="1"/>
          </p:cNvSpPr>
          <p:nvPr>
            <p:ph type="body" sz="quarter" idx="14"/>
          </p:nvPr>
        </p:nvSpPr>
        <p:spPr>
          <a:xfrm>
            <a:off x="9212460" y="407498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26" name="Text Placeholder 20"/>
          <p:cNvSpPr>
            <a:spLocks noGrp="1"/>
          </p:cNvSpPr>
          <p:nvPr>
            <p:ph type="body" sz="quarter" idx="15"/>
          </p:nvPr>
        </p:nvSpPr>
        <p:spPr>
          <a:xfrm>
            <a:off x="681139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7" name="Text Placeholder 22"/>
          <p:cNvSpPr>
            <a:spLocks noGrp="1"/>
          </p:cNvSpPr>
          <p:nvPr>
            <p:ph type="body" sz="quarter" idx="16"/>
          </p:nvPr>
        </p:nvSpPr>
        <p:spPr>
          <a:xfrm>
            <a:off x="6811390" y="463246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28" name="Text Placeholder 20"/>
          <p:cNvSpPr>
            <a:spLocks noGrp="1"/>
          </p:cNvSpPr>
          <p:nvPr>
            <p:ph type="body" sz="quarter" idx="17"/>
          </p:nvPr>
        </p:nvSpPr>
        <p:spPr>
          <a:xfrm>
            <a:off x="921246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9" name="Text Placeholder 22"/>
          <p:cNvSpPr>
            <a:spLocks noGrp="1"/>
          </p:cNvSpPr>
          <p:nvPr>
            <p:ph type="body" sz="quarter" idx="18"/>
          </p:nvPr>
        </p:nvSpPr>
        <p:spPr>
          <a:xfrm>
            <a:off x="9212460" y="463246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31" name="Text Placeholder 30"/>
          <p:cNvSpPr>
            <a:spLocks noGrp="1"/>
          </p:cNvSpPr>
          <p:nvPr>
            <p:ph type="body" sz="quarter" idx="19"/>
          </p:nvPr>
        </p:nvSpPr>
        <p:spPr>
          <a:xfrm>
            <a:off x="6811390" y="5369052"/>
            <a:ext cx="2286000" cy="155448"/>
          </a:xfrm>
        </p:spPr>
        <p:txBody>
          <a:bodyPr/>
          <a:lstStyle>
            <a:lvl1pPr marL="0" indent="0">
              <a:spcAft>
                <a:spcPts val="0"/>
              </a:spcAft>
              <a:buNone/>
              <a:defRPr sz="1000" b="1">
                <a:solidFill>
                  <a:schemeClr val="tx1"/>
                </a:solidFill>
              </a:defRPr>
            </a:lvl1pPr>
          </a:lstStyle>
          <a:p>
            <a:pPr lvl="0"/>
            <a:r>
              <a:rPr lang="en-US"/>
              <a:t>Click to edit Master text styles</a:t>
            </a:r>
          </a:p>
        </p:txBody>
      </p:sp>
      <p:sp>
        <p:nvSpPr>
          <p:cNvPr id="19" name="Text Placeholder 2"/>
          <p:cNvSpPr>
            <a:spLocks noGrp="1"/>
          </p:cNvSpPr>
          <p:nvPr>
            <p:ph type="body" idx="1"/>
          </p:nvPr>
        </p:nvSpPr>
        <p:spPr>
          <a:xfrm>
            <a:off x="6811390" y="1600200"/>
            <a:ext cx="4270248" cy="1087755"/>
          </a:xfrm>
        </p:spPr>
        <p:txBody>
          <a:bodyPr anchor="b"/>
          <a:lstStyle>
            <a:lvl1pPr marL="0" indent="0">
              <a:lnSpc>
                <a:spcPts val="4200"/>
              </a:lnSpc>
              <a:spcBef>
                <a:spcPts val="0"/>
              </a:spcBef>
              <a:spcAft>
                <a:spcPts val="0"/>
              </a:spcAft>
              <a:buNone/>
              <a:defRPr sz="4200"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0" name="Title 1"/>
          <p:cNvSpPr>
            <a:spLocks noGrp="1"/>
          </p:cNvSpPr>
          <p:nvPr>
            <p:ph type="ctrTitle"/>
          </p:nvPr>
        </p:nvSpPr>
        <p:spPr>
          <a:xfrm>
            <a:off x="6811390" y="2809734"/>
            <a:ext cx="4270248" cy="543066"/>
          </a:xfrm>
        </p:spPr>
        <p:txBody>
          <a:bodyPr>
            <a:noAutofit/>
          </a:bodyPr>
          <a:lstStyle>
            <a:lvl1pPr>
              <a:lnSpc>
                <a:spcPct val="100000"/>
              </a:lnSpc>
              <a:spcBef>
                <a:spcPts val="0"/>
              </a:spcBef>
              <a:defRPr sz="1700" b="1" kern="400" baseline="0">
                <a:solidFill>
                  <a:schemeClr val="tx1"/>
                </a:solidFill>
                <a:latin typeface="Georgia" panose="02040502050405020303" pitchFamily="18" charset="0"/>
              </a:defRPr>
            </a:lvl1pPr>
          </a:lstStyle>
          <a:p>
            <a:r>
              <a:rPr lang="en-US"/>
              <a:t>Click to edit Master title style</a:t>
            </a:r>
            <a:endParaRPr lang="en-US" dirty="0"/>
          </a:p>
        </p:txBody>
      </p:sp>
    </p:spTree>
    <p:extLst>
      <p:ext uri="{BB962C8B-B14F-4D97-AF65-F5344CB8AC3E}">
        <p14:creationId xmlns:p14="http://schemas.microsoft.com/office/powerpoint/2010/main" val="3315129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 Image - White">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512384"/>
            <a:ext cx="5268558" cy="3831016"/>
          </a:xfrm>
        </p:spPr>
        <p:txBody>
          <a:bodyPr/>
          <a:lstStyle>
            <a:lvl1pPr marL="225425" indent="-225425">
              <a:lnSpc>
                <a:spcPts val="4200"/>
              </a:lnSpc>
              <a:spcAft>
                <a:spcPts val="0"/>
              </a:spcAft>
              <a:buNone/>
              <a:defRPr sz="3800" kern="400" baseline="0">
                <a:solidFill>
                  <a:schemeClr val="accent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5010801"/>
            <a:ext cx="5062728" cy="219456"/>
          </a:xfrm>
        </p:spPr>
        <p:txBody>
          <a:bodyPr/>
          <a:lstStyle>
            <a:lvl1pPr marL="0" indent="0">
              <a:lnSpc>
                <a:spcPct val="100000"/>
              </a:lnSpc>
              <a:spcAft>
                <a:spcPts val="0"/>
              </a:spcAft>
              <a:buNone/>
              <a:defRPr sz="1400" b="1" kern="400" baseline="0">
                <a:solidFill>
                  <a:schemeClr val="tx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5221113"/>
            <a:ext cx="5062728" cy="728472"/>
          </a:xfrm>
        </p:spPr>
        <p:txBody>
          <a:bodyPr/>
          <a:lstStyle>
            <a:lvl1pPr marL="0" indent="0">
              <a:lnSpc>
                <a:spcPct val="100000"/>
              </a:lnSpc>
              <a:spcAft>
                <a:spcPts val="0"/>
              </a:spcAft>
              <a:buNone/>
              <a:defRPr sz="1400" b="0" i="1" kern="400" baseline="0">
                <a:solidFill>
                  <a:schemeClr val="tx1"/>
                </a:solidFill>
                <a:latin typeface="+mn-lt"/>
              </a:defRPr>
            </a:lvl1pPr>
          </a:lstStyle>
          <a:p>
            <a:pPr lvl="0"/>
            <a:r>
              <a:rPr lang="en-US"/>
              <a:t>Click to edit Master text styles</a:t>
            </a:r>
          </a:p>
        </p:txBody>
      </p:sp>
      <p:sp>
        <p:nvSpPr>
          <p:cNvPr id="8" name="Picture Placeholder 8"/>
          <p:cNvSpPr>
            <a:spLocks noGrp="1"/>
          </p:cNvSpPr>
          <p:nvPr>
            <p:ph type="pic" sz="quarter" idx="13"/>
          </p:nvPr>
        </p:nvSpPr>
        <p:spPr>
          <a:xfrm>
            <a:off x="6211614" y="0"/>
            <a:ext cx="5980386" cy="5980176"/>
          </a:xfrm>
          <a:solidFill>
            <a:schemeClr val="tx2"/>
          </a:solidFill>
        </p:spPr>
        <p:txBody>
          <a:bodyPr lIns="548640" tIns="2194560" rtlCol="0">
            <a:noAutofit/>
          </a:bodyPr>
          <a:lstStyle>
            <a:lvl1pPr marL="0" indent="0">
              <a:spcAft>
                <a:spcPts val="0"/>
              </a:spcAft>
              <a:buNone/>
              <a:defRPr sz="3200" b="1" cap="all" baseline="0">
                <a:solidFill>
                  <a:srgbClr val="FF289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362007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 White">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457204"/>
            <a:ext cx="8961120" cy="3505196"/>
          </a:xfrm>
        </p:spPr>
        <p:txBody>
          <a:bodyPr/>
          <a:lstStyle>
            <a:lvl1pPr marL="225425" indent="-225425">
              <a:lnSpc>
                <a:spcPts val="5400"/>
              </a:lnSpc>
              <a:spcAft>
                <a:spcPts val="0"/>
              </a:spcAft>
              <a:buNone/>
              <a:defRPr sz="4600" kern="400" baseline="0">
                <a:solidFill>
                  <a:schemeClr val="accent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4545122"/>
            <a:ext cx="5065776" cy="219456"/>
          </a:xfrm>
        </p:spPr>
        <p:txBody>
          <a:bodyPr/>
          <a:lstStyle>
            <a:lvl1pPr marL="0" indent="0">
              <a:lnSpc>
                <a:spcPct val="100000"/>
              </a:lnSpc>
              <a:spcAft>
                <a:spcPts val="0"/>
              </a:spcAft>
              <a:buNone/>
              <a:defRPr sz="1400" b="1" kern="400" baseline="0">
                <a:solidFill>
                  <a:schemeClr val="tx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4754880"/>
            <a:ext cx="5065776" cy="731520"/>
          </a:xfrm>
        </p:spPr>
        <p:txBody>
          <a:bodyPr/>
          <a:lstStyle>
            <a:lvl1pPr marL="0" indent="0">
              <a:lnSpc>
                <a:spcPct val="100000"/>
              </a:lnSpc>
              <a:spcAft>
                <a:spcPts val="0"/>
              </a:spcAft>
              <a:buNone/>
              <a:defRPr sz="1400" b="0" i="1" kern="400" baseline="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100469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 Image - Dark Burgundy">
    <p:bg>
      <p:bgPr>
        <a:solidFill>
          <a:srgbClr val="762135"/>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512384"/>
            <a:ext cx="5268558" cy="3831016"/>
          </a:xfrm>
        </p:spPr>
        <p:txBody>
          <a:bodyPr/>
          <a:lstStyle>
            <a:lvl1pPr marL="225425" indent="-225425">
              <a:lnSpc>
                <a:spcPts val="4200"/>
              </a:lnSpc>
              <a:spcAft>
                <a:spcPts val="0"/>
              </a:spcAft>
              <a:buNone/>
              <a:defRPr sz="38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502920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5239512"/>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a:t>Click to edit Master text styles</a:t>
            </a:r>
          </a:p>
        </p:txBody>
      </p:sp>
      <p:sp>
        <p:nvSpPr>
          <p:cNvPr id="6" name="Picture Placeholder 8"/>
          <p:cNvSpPr>
            <a:spLocks noGrp="1"/>
          </p:cNvSpPr>
          <p:nvPr>
            <p:ph type="pic" sz="quarter" idx="13"/>
          </p:nvPr>
        </p:nvSpPr>
        <p:spPr>
          <a:xfrm>
            <a:off x="6211614" y="0"/>
            <a:ext cx="5980386" cy="5980176"/>
          </a:xfrm>
          <a:solidFill>
            <a:schemeClr val="tx2"/>
          </a:solidFill>
        </p:spPr>
        <p:txBody>
          <a:bodyPr lIns="548640" tIns="2194560" rtlCol="0">
            <a:noAutofit/>
          </a:bodyPr>
          <a:lstStyle>
            <a:lvl1pPr marL="0" indent="0">
              <a:spcAft>
                <a:spcPts val="0"/>
              </a:spcAft>
              <a:buNone/>
              <a:defRPr sz="3200" b="1" cap="all" baseline="0">
                <a:solidFill>
                  <a:srgbClr val="FF289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9631323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 Image - Burgundy">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512384"/>
            <a:ext cx="5268558" cy="3831016"/>
          </a:xfrm>
        </p:spPr>
        <p:txBody>
          <a:bodyPr/>
          <a:lstStyle>
            <a:lvl1pPr marL="225425" indent="-225425">
              <a:lnSpc>
                <a:spcPts val="4200"/>
              </a:lnSpc>
              <a:spcAft>
                <a:spcPts val="0"/>
              </a:spcAft>
              <a:buNone/>
              <a:defRPr sz="38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502920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5239512"/>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a:t>Click to edit Master text styles</a:t>
            </a:r>
          </a:p>
        </p:txBody>
      </p:sp>
      <p:sp>
        <p:nvSpPr>
          <p:cNvPr id="6" name="Picture Placeholder 8"/>
          <p:cNvSpPr>
            <a:spLocks noGrp="1"/>
          </p:cNvSpPr>
          <p:nvPr>
            <p:ph type="pic" sz="quarter" idx="13"/>
          </p:nvPr>
        </p:nvSpPr>
        <p:spPr>
          <a:xfrm>
            <a:off x="6211614" y="0"/>
            <a:ext cx="5980386" cy="5980176"/>
          </a:xfrm>
          <a:solidFill>
            <a:schemeClr val="tx2"/>
          </a:solidFill>
        </p:spPr>
        <p:txBody>
          <a:bodyPr lIns="548640" tIns="2194560" rtlCol="0">
            <a:noAutofit/>
          </a:bodyPr>
          <a:lstStyle>
            <a:lvl1pPr marL="0" indent="0">
              <a:spcAft>
                <a:spcPts val="0"/>
              </a:spcAft>
              <a:buNone/>
              <a:defRPr sz="3200" b="1" cap="all" baseline="0">
                <a:solidFill>
                  <a:srgbClr val="FF289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76362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 Image - Red">
    <p:bg>
      <p:bgPr>
        <a:solidFill>
          <a:srgbClr val="FF232A"/>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512384"/>
            <a:ext cx="5268558" cy="3831016"/>
          </a:xfrm>
        </p:spPr>
        <p:txBody>
          <a:bodyPr/>
          <a:lstStyle>
            <a:lvl1pPr marL="225425" indent="-225425">
              <a:lnSpc>
                <a:spcPts val="4200"/>
              </a:lnSpc>
              <a:spcAft>
                <a:spcPts val="0"/>
              </a:spcAft>
              <a:buNone/>
              <a:defRPr sz="38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502920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5239512"/>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a:t>Click to edit Master text styles</a:t>
            </a:r>
          </a:p>
        </p:txBody>
      </p:sp>
      <p:sp>
        <p:nvSpPr>
          <p:cNvPr id="6" name="Picture Placeholder 8"/>
          <p:cNvSpPr>
            <a:spLocks noGrp="1"/>
          </p:cNvSpPr>
          <p:nvPr>
            <p:ph type="pic" sz="quarter" idx="13"/>
          </p:nvPr>
        </p:nvSpPr>
        <p:spPr>
          <a:xfrm>
            <a:off x="6211614" y="0"/>
            <a:ext cx="5980386" cy="5980176"/>
          </a:xfrm>
          <a:solidFill>
            <a:schemeClr val="tx2"/>
          </a:solidFill>
        </p:spPr>
        <p:txBody>
          <a:bodyPr lIns="548640" tIns="2194560" rtlCol="0">
            <a:noAutofit/>
          </a:bodyPr>
          <a:lstStyle>
            <a:lvl1pPr marL="0" indent="0">
              <a:spcAft>
                <a:spcPts val="0"/>
              </a:spcAft>
              <a:buNone/>
              <a:defRPr sz="3200" b="1" cap="all" baseline="0">
                <a:solidFill>
                  <a:srgbClr val="FF289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76847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 Dark Burgundy">
    <p:bg>
      <p:bgPr>
        <a:solidFill>
          <a:srgbClr val="762135"/>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457204"/>
            <a:ext cx="8961120" cy="3505196"/>
          </a:xfrm>
        </p:spPr>
        <p:txBody>
          <a:bodyPr/>
          <a:lstStyle>
            <a:lvl1pPr marL="225425" indent="-225425">
              <a:lnSpc>
                <a:spcPts val="5400"/>
              </a:lnSpc>
              <a:spcAft>
                <a:spcPts val="0"/>
              </a:spcAft>
              <a:buNone/>
              <a:defRPr sz="46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454512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4754880"/>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a:t>Click to edit Master text styles</a:t>
            </a:r>
          </a:p>
        </p:txBody>
      </p:sp>
    </p:spTree>
    <p:extLst>
      <p:ext uri="{BB962C8B-B14F-4D97-AF65-F5344CB8AC3E}">
        <p14:creationId xmlns:p14="http://schemas.microsoft.com/office/powerpoint/2010/main" val="2471808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 Burgundy">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457204"/>
            <a:ext cx="8961120" cy="3505196"/>
          </a:xfrm>
        </p:spPr>
        <p:txBody>
          <a:bodyPr/>
          <a:lstStyle>
            <a:lvl1pPr marL="225425" indent="-225425">
              <a:lnSpc>
                <a:spcPts val="5400"/>
              </a:lnSpc>
              <a:spcAft>
                <a:spcPts val="0"/>
              </a:spcAft>
              <a:buNone/>
              <a:defRPr sz="46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454512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4754880"/>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a:t>Click to edit Master text styles</a:t>
            </a:r>
          </a:p>
        </p:txBody>
      </p:sp>
    </p:spTree>
    <p:extLst>
      <p:ext uri="{BB962C8B-B14F-4D97-AF65-F5344CB8AC3E}">
        <p14:creationId xmlns:p14="http://schemas.microsoft.com/office/powerpoint/2010/main" val="21994245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 Red">
    <p:bg>
      <p:bgPr>
        <a:solidFill>
          <a:srgbClr val="FF232A"/>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457204"/>
            <a:ext cx="8961120" cy="3505196"/>
          </a:xfrm>
        </p:spPr>
        <p:txBody>
          <a:bodyPr/>
          <a:lstStyle>
            <a:lvl1pPr marL="225425" indent="-225425">
              <a:lnSpc>
                <a:spcPts val="5400"/>
              </a:lnSpc>
              <a:spcAft>
                <a:spcPts val="0"/>
              </a:spcAft>
              <a:buNone/>
              <a:defRPr sz="46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454512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4754880"/>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a:t>Click to edit Master text styles</a:t>
            </a:r>
          </a:p>
        </p:txBody>
      </p:sp>
    </p:spTree>
    <p:extLst>
      <p:ext uri="{BB962C8B-B14F-4D97-AF65-F5344CB8AC3E}">
        <p14:creationId xmlns:p14="http://schemas.microsoft.com/office/powerpoint/2010/main" val="3729200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1-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6748272"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4839768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2-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8" name="Text Placeholder 6"/>
          <p:cNvSpPr>
            <a:spLocks noGrp="1"/>
          </p:cNvSpPr>
          <p:nvPr>
            <p:ph type="body" sz="quarter" idx="12"/>
          </p:nvPr>
        </p:nvSpPr>
        <p:spPr>
          <a:xfrm>
            <a:off x="5261480" y="2001012"/>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425713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FG - Burgundy">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691787C7-B973-510A-FDD9-5ACCC058597B}"/>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571500" y="571500"/>
            <a:ext cx="13906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91F8D98F-2164-C69D-D864-F8E6267124FD}"/>
              </a:ext>
            </a:extLst>
          </p:cNvPr>
          <p:cNvSpPr txBox="1">
            <a:spLocks noChangeArrowheads="1"/>
          </p:cNvSpPr>
          <p:nvPr userDrawn="1"/>
        </p:nvSpPr>
        <p:spPr bwMode="auto">
          <a:xfrm>
            <a:off x="571500" y="5775325"/>
            <a:ext cx="2743200" cy="361950"/>
          </a:xfrm>
          <a:prstGeom prst="rect">
            <a:avLst/>
          </a:prstGeom>
          <a:noFill/>
          <a:ln>
            <a:noFill/>
          </a:ln>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Aft>
                <a:spcPts val="300"/>
              </a:spcAft>
              <a:defRPr/>
            </a:pPr>
            <a:r>
              <a:rPr lang="en-US" altLang="en-US" sz="700">
                <a:solidFill>
                  <a:schemeClr val="bg1"/>
                </a:solidFill>
                <a:cs typeface="Arial" panose="020B0604020202020204" pitchFamily="34" charset="0"/>
              </a:rPr>
              <a:t>Insurance products issued by:</a:t>
            </a:r>
          </a:p>
          <a:p>
            <a:pPr eaLnBrk="1" hangingPunct="1">
              <a:spcAft>
                <a:spcPts val="300"/>
              </a:spcAft>
              <a:defRPr/>
            </a:pPr>
            <a:r>
              <a:rPr lang="en-US" altLang="en-US" sz="700">
                <a:solidFill>
                  <a:schemeClr val="bg1"/>
                </a:solidFill>
                <a:cs typeface="Arial" panose="020B0604020202020204" pitchFamily="34" charset="0"/>
              </a:rPr>
              <a:t>The Lincoln National Life Insurance Company </a:t>
            </a:r>
            <a:br>
              <a:rPr lang="en-US" altLang="en-US" sz="700">
                <a:solidFill>
                  <a:schemeClr val="bg1"/>
                </a:solidFill>
                <a:cs typeface="Arial" panose="020B0604020202020204" pitchFamily="34" charset="0"/>
              </a:rPr>
            </a:br>
            <a:r>
              <a:rPr lang="en-US" altLang="en-US" sz="700">
                <a:solidFill>
                  <a:schemeClr val="bg1"/>
                </a:solidFill>
                <a:cs typeface="Arial" panose="020B0604020202020204" pitchFamily="34" charset="0"/>
              </a:rPr>
              <a:t>Lincoln Life &amp; Annuity Company of New York</a:t>
            </a:r>
          </a:p>
        </p:txBody>
      </p:sp>
      <p:graphicFrame>
        <p:nvGraphicFramePr>
          <p:cNvPr id="5" name="Table 4">
            <a:extLst>
              <a:ext uri="{FF2B5EF4-FFF2-40B4-BE49-F238E27FC236}">
                <a16:creationId xmlns:a16="http://schemas.microsoft.com/office/drawing/2014/main" id="{AAF52C15-B546-F5C6-9165-AF14FEB066A8}"/>
              </a:ext>
            </a:extLst>
          </p:cNvPr>
          <p:cNvGraphicFramePr>
            <a:graphicFrameLocks noGrp="1"/>
          </p:cNvGraphicFramePr>
          <p:nvPr/>
        </p:nvGraphicFramePr>
        <p:xfrm>
          <a:off x="571500" y="4643438"/>
          <a:ext cx="1176338" cy="930275"/>
        </p:xfrm>
        <a:graphic>
          <a:graphicData uri="http://schemas.openxmlformats.org/drawingml/2006/table">
            <a:tbl>
              <a:tblPr firstRow="1" bandRow="1">
                <a:tableStyleId>{5C22544A-7EE6-4342-B048-85BDC9FD1C3A}</a:tableStyleId>
              </a:tblPr>
              <a:tblGrid>
                <a:gridCol w="1176338">
                  <a:extLst>
                    <a:ext uri="{9D8B030D-6E8A-4147-A177-3AD203B41FA5}">
                      <a16:colId xmlns:a16="http://schemas.microsoft.com/office/drawing/2014/main" val="20000"/>
                    </a:ext>
                  </a:extLst>
                </a:gridCol>
              </a:tblGrid>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Not a deposit</a:t>
                      </a:r>
                    </a:p>
                  </a:txBody>
                  <a:tcPr marL="27446" marR="27446" marT="18300" marB="183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0"/>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Not FDIC-insured</a:t>
                      </a:r>
                    </a:p>
                  </a:txBody>
                  <a:tcPr marL="27446" marR="27446" marT="18300" marB="183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May go down in value</a:t>
                      </a:r>
                    </a:p>
                  </a:txBody>
                  <a:tcPr marL="27446" marR="27446" marT="18300" marB="183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r h="250107">
                <a:tc>
                  <a:txBody>
                    <a:bodyPr/>
                    <a:lstStyle/>
                    <a:p>
                      <a:pPr>
                        <a:lnSpc>
                          <a:spcPct val="100000"/>
                        </a:lnSpc>
                      </a:pPr>
                      <a:r>
                        <a:rPr lang="en-US" sz="700" b="0" dirty="0">
                          <a:solidFill>
                            <a:schemeClr val="bg1"/>
                          </a:solidFill>
                          <a:latin typeface="Calibri" panose="020F0502020204030204" pitchFamily="34" charset="0"/>
                          <a:cs typeface="Calibri" panose="020F0502020204030204" pitchFamily="34" charset="0"/>
                        </a:rPr>
                        <a:t>Not insured by any federal </a:t>
                      </a:r>
                      <a:br>
                        <a:rPr lang="en-US" sz="700" b="0" dirty="0">
                          <a:solidFill>
                            <a:schemeClr val="bg1"/>
                          </a:solidFill>
                          <a:latin typeface="Calibri" panose="020F0502020204030204" pitchFamily="34" charset="0"/>
                          <a:cs typeface="Calibri" panose="020F0502020204030204" pitchFamily="34" charset="0"/>
                        </a:rPr>
                      </a:br>
                      <a:r>
                        <a:rPr lang="en-US" sz="700" b="0" dirty="0">
                          <a:solidFill>
                            <a:schemeClr val="bg1"/>
                          </a:solidFill>
                          <a:latin typeface="Calibri" panose="020F0502020204030204" pitchFamily="34" charset="0"/>
                          <a:cs typeface="Calibri" panose="020F0502020204030204" pitchFamily="34" charset="0"/>
                        </a:rPr>
                        <a:t>government agency</a:t>
                      </a:r>
                    </a:p>
                  </a:txBody>
                  <a:tcPr marL="27446" marR="27446" marT="18300" marB="183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3"/>
                  </a:ext>
                </a:extLst>
              </a:tr>
              <a:tr h="250107">
                <a:tc>
                  <a:txBody>
                    <a:bodyPr/>
                    <a:lstStyle/>
                    <a:p>
                      <a:pPr>
                        <a:lnSpc>
                          <a:spcPct val="100000"/>
                        </a:lnSpc>
                      </a:pPr>
                      <a:r>
                        <a:rPr lang="en-US" sz="700" b="0" dirty="0">
                          <a:solidFill>
                            <a:schemeClr val="bg1"/>
                          </a:solidFill>
                          <a:latin typeface="Calibri" panose="020F0502020204030204" pitchFamily="34" charset="0"/>
                          <a:cs typeface="Calibri" panose="020F0502020204030204" pitchFamily="34" charset="0"/>
                        </a:rPr>
                        <a:t>Not guaranteed by any bank </a:t>
                      </a:r>
                      <a:br>
                        <a:rPr lang="en-US" sz="700" b="0" dirty="0">
                          <a:solidFill>
                            <a:schemeClr val="bg1"/>
                          </a:solidFill>
                          <a:latin typeface="Calibri" panose="020F0502020204030204" pitchFamily="34" charset="0"/>
                          <a:cs typeface="Calibri" panose="020F0502020204030204" pitchFamily="34" charset="0"/>
                        </a:rPr>
                      </a:br>
                      <a:r>
                        <a:rPr lang="en-US" sz="700" b="0" dirty="0">
                          <a:solidFill>
                            <a:schemeClr val="bg1"/>
                          </a:solidFill>
                          <a:latin typeface="Calibri" panose="020F0502020204030204" pitchFamily="34" charset="0"/>
                          <a:cs typeface="Calibri" panose="020F0502020204030204" pitchFamily="34" charset="0"/>
                        </a:rPr>
                        <a:t>or savings association</a:t>
                      </a:r>
                    </a:p>
                  </a:txBody>
                  <a:tcPr marL="27446" marR="27446" marT="18300" marB="183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7" name="Text Placeholder 10"/>
          <p:cNvSpPr>
            <a:spLocks noGrp="1"/>
          </p:cNvSpPr>
          <p:nvPr>
            <p:ph type="body" sz="quarter" idx="25"/>
          </p:nvPr>
        </p:nvSpPr>
        <p:spPr>
          <a:xfrm>
            <a:off x="6281928" y="573313"/>
            <a:ext cx="5330952" cy="5394960"/>
          </a:xfrm>
          <a:solidFill>
            <a:schemeClr val="bg1"/>
          </a:solidFill>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0"/>
          </p:nvPr>
        </p:nvSpPr>
        <p:spPr>
          <a:xfrm>
            <a:off x="6814952" y="1087755"/>
            <a:ext cx="4270248" cy="155448"/>
          </a:xfrm>
        </p:spPr>
        <p:txBody>
          <a:bodyPr/>
          <a:lstStyle>
            <a:lvl1pPr marL="0" indent="0">
              <a:spcAft>
                <a:spcPts val="0"/>
              </a:spcAft>
              <a:buNone/>
              <a:defRPr sz="1000" b="1" cap="all" baseline="0">
                <a:solidFill>
                  <a:schemeClr val="tx1"/>
                </a:solidFill>
              </a:defRPr>
            </a:lvl1pPr>
          </a:lstStyle>
          <a:p>
            <a:pPr lvl="0"/>
            <a:r>
              <a:rPr lang="en-US"/>
              <a:t>Click to edit Master text styles</a:t>
            </a:r>
          </a:p>
        </p:txBody>
      </p:sp>
      <p:sp>
        <p:nvSpPr>
          <p:cNvPr id="21" name="Text Placeholder 20"/>
          <p:cNvSpPr>
            <a:spLocks noGrp="1"/>
          </p:cNvSpPr>
          <p:nvPr>
            <p:ph type="body" sz="quarter" idx="11"/>
          </p:nvPr>
        </p:nvSpPr>
        <p:spPr>
          <a:xfrm>
            <a:off x="681139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3" name="Text Placeholder 22"/>
          <p:cNvSpPr>
            <a:spLocks noGrp="1"/>
          </p:cNvSpPr>
          <p:nvPr>
            <p:ph type="body" sz="quarter" idx="12"/>
          </p:nvPr>
        </p:nvSpPr>
        <p:spPr>
          <a:xfrm>
            <a:off x="6811390" y="407498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24" name="Text Placeholder 20"/>
          <p:cNvSpPr>
            <a:spLocks noGrp="1"/>
          </p:cNvSpPr>
          <p:nvPr>
            <p:ph type="body" sz="quarter" idx="13"/>
          </p:nvPr>
        </p:nvSpPr>
        <p:spPr>
          <a:xfrm>
            <a:off x="921246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5" name="Text Placeholder 22"/>
          <p:cNvSpPr>
            <a:spLocks noGrp="1"/>
          </p:cNvSpPr>
          <p:nvPr>
            <p:ph type="body" sz="quarter" idx="14"/>
          </p:nvPr>
        </p:nvSpPr>
        <p:spPr>
          <a:xfrm>
            <a:off x="9212460" y="407498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26" name="Text Placeholder 20"/>
          <p:cNvSpPr>
            <a:spLocks noGrp="1"/>
          </p:cNvSpPr>
          <p:nvPr>
            <p:ph type="body" sz="quarter" idx="15"/>
          </p:nvPr>
        </p:nvSpPr>
        <p:spPr>
          <a:xfrm>
            <a:off x="681139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7" name="Text Placeholder 22"/>
          <p:cNvSpPr>
            <a:spLocks noGrp="1"/>
          </p:cNvSpPr>
          <p:nvPr>
            <p:ph type="body" sz="quarter" idx="16"/>
          </p:nvPr>
        </p:nvSpPr>
        <p:spPr>
          <a:xfrm>
            <a:off x="6811390" y="463246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28" name="Text Placeholder 20"/>
          <p:cNvSpPr>
            <a:spLocks noGrp="1"/>
          </p:cNvSpPr>
          <p:nvPr>
            <p:ph type="body" sz="quarter" idx="17"/>
          </p:nvPr>
        </p:nvSpPr>
        <p:spPr>
          <a:xfrm>
            <a:off x="921246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9" name="Text Placeholder 22"/>
          <p:cNvSpPr>
            <a:spLocks noGrp="1"/>
          </p:cNvSpPr>
          <p:nvPr>
            <p:ph type="body" sz="quarter" idx="18"/>
          </p:nvPr>
        </p:nvSpPr>
        <p:spPr>
          <a:xfrm>
            <a:off x="9212460" y="463246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31" name="Text Placeholder 30"/>
          <p:cNvSpPr>
            <a:spLocks noGrp="1"/>
          </p:cNvSpPr>
          <p:nvPr>
            <p:ph type="body" sz="quarter" idx="19"/>
          </p:nvPr>
        </p:nvSpPr>
        <p:spPr>
          <a:xfrm>
            <a:off x="6811390" y="5369052"/>
            <a:ext cx="2286000" cy="155448"/>
          </a:xfrm>
        </p:spPr>
        <p:txBody>
          <a:bodyPr/>
          <a:lstStyle>
            <a:lvl1pPr marL="0" indent="0">
              <a:spcAft>
                <a:spcPts val="0"/>
              </a:spcAft>
              <a:buNone/>
              <a:defRPr sz="1000" b="1">
                <a:solidFill>
                  <a:schemeClr val="tx1"/>
                </a:solidFill>
              </a:defRPr>
            </a:lvl1pPr>
          </a:lstStyle>
          <a:p>
            <a:pPr lvl="0"/>
            <a:r>
              <a:rPr lang="en-US"/>
              <a:t>Click to edit Master text styles</a:t>
            </a:r>
          </a:p>
        </p:txBody>
      </p:sp>
      <p:sp>
        <p:nvSpPr>
          <p:cNvPr id="19" name="Text Placeholder 2"/>
          <p:cNvSpPr>
            <a:spLocks noGrp="1"/>
          </p:cNvSpPr>
          <p:nvPr>
            <p:ph type="body" idx="1"/>
          </p:nvPr>
        </p:nvSpPr>
        <p:spPr>
          <a:xfrm>
            <a:off x="6811390" y="1600200"/>
            <a:ext cx="4270248" cy="1087755"/>
          </a:xfrm>
        </p:spPr>
        <p:txBody>
          <a:bodyPr anchor="b"/>
          <a:lstStyle>
            <a:lvl1pPr marL="0" indent="0">
              <a:lnSpc>
                <a:spcPts val="4200"/>
              </a:lnSpc>
              <a:spcBef>
                <a:spcPts val="0"/>
              </a:spcBef>
              <a:spcAft>
                <a:spcPts val="0"/>
              </a:spcAft>
              <a:buNone/>
              <a:defRPr sz="4200"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0" name="Title 1"/>
          <p:cNvSpPr>
            <a:spLocks noGrp="1"/>
          </p:cNvSpPr>
          <p:nvPr>
            <p:ph type="ctrTitle"/>
          </p:nvPr>
        </p:nvSpPr>
        <p:spPr>
          <a:xfrm>
            <a:off x="6811390" y="2809734"/>
            <a:ext cx="4270248" cy="543066"/>
          </a:xfrm>
        </p:spPr>
        <p:txBody>
          <a:bodyPr>
            <a:noAutofit/>
          </a:bodyPr>
          <a:lstStyle>
            <a:lvl1pPr>
              <a:lnSpc>
                <a:spcPct val="100000"/>
              </a:lnSpc>
              <a:spcBef>
                <a:spcPts val="0"/>
              </a:spcBef>
              <a:defRPr sz="1700" b="1" kern="400" baseline="0">
                <a:solidFill>
                  <a:schemeClr val="tx1"/>
                </a:solidFill>
                <a:latin typeface="Georgia" panose="02040502050405020303" pitchFamily="18" charset="0"/>
              </a:defRPr>
            </a:lvl1pPr>
          </a:lstStyle>
          <a:p>
            <a:r>
              <a:rPr lang="en-US"/>
              <a:t>Click to edit Master title style</a:t>
            </a:r>
            <a:endParaRPr lang="en-US" dirty="0"/>
          </a:p>
        </p:txBody>
      </p:sp>
    </p:spTree>
    <p:extLst>
      <p:ext uri="{BB962C8B-B14F-4D97-AF65-F5344CB8AC3E}">
        <p14:creationId xmlns:p14="http://schemas.microsoft.com/office/powerpoint/2010/main" val="5932341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3-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3493008"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9" name="Text Placeholder 6"/>
          <p:cNvSpPr>
            <a:spLocks noGrp="1"/>
          </p:cNvSpPr>
          <p:nvPr>
            <p:ph type="body" sz="quarter" idx="12"/>
          </p:nvPr>
        </p:nvSpPr>
        <p:spPr>
          <a:xfrm>
            <a:off x="4343400" y="2002536"/>
            <a:ext cx="3493008"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0" name="Text Placeholder 6"/>
          <p:cNvSpPr>
            <a:spLocks noGrp="1"/>
          </p:cNvSpPr>
          <p:nvPr>
            <p:ph type="body" sz="quarter" idx="13"/>
          </p:nvPr>
        </p:nvSpPr>
        <p:spPr>
          <a:xfrm>
            <a:off x="8115300" y="2002536"/>
            <a:ext cx="3493008"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5363827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 Image 1">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11036808"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9" name="Picture Placeholder 8"/>
          <p:cNvSpPr>
            <a:spLocks noGrp="1"/>
          </p:cNvSpPr>
          <p:nvPr>
            <p:ph type="pic" sz="quarter" idx="12"/>
          </p:nvPr>
        </p:nvSpPr>
        <p:spPr>
          <a:xfrm>
            <a:off x="5257800" y="2034066"/>
            <a:ext cx="6350649" cy="3959352"/>
          </a:xfrm>
          <a:solidFill>
            <a:schemeClr val="tx2"/>
          </a:solidFill>
        </p:spPr>
        <p:txBody>
          <a:bodyPr lIns="640080" tIns="1188720" rtlCol="0">
            <a:noAutofit/>
          </a:bodyPr>
          <a:lstStyle>
            <a:lvl1pPr marL="0" indent="0">
              <a:spcAft>
                <a:spcPts val="0"/>
              </a:spcAft>
              <a:buNone/>
              <a:defRPr sz="3200" b="1" cap="all" baseline="0">
                <a:solidFill>
                  <a:srgbClr val="FF289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7132814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 Image 2">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612648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612648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9" name="Picture Placeholder 8"/>
          <p:cNvSpPr>
            <a:spLocks noGrp="1"/>
          </p:cNvSpPr>
          <p:nvPr>
            <p:ph type="pic" sz="quarter" idx="12"/>
          </p:nvPr>
        </p:nvSpPr>
        <p:spPr>
          <a:xfrm>
            <a:off x="7132320" y="580913"/>
            <a:ext cx="4476129" cy="5412505"/>
          </a:xfrm>
          <a:solidFill>
            <a:schemeClr val="tx2"/>
          </a:solidFill>
        </p:spPr>
        <p:txBody>
          <a:bodyPr lIns="182880" tIns="2011680" rtlCol="0">
            <a:noAutofit/>
          </a:bodyPr>
          <a:lstStyle>
            <a:lvl1pPr marL="0" indent="0">
              <a:spcAft>
                <a:spcPts val="0"/>
              </a:spcAft>
              <a:buNone/>
              <a:defRPr sz="2800" b="1" cap="all" baseline="0">
                <a:solidFill>
                  <a:srgbClr val="FF289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1335070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 Image 3">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530352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530352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0" name="Picture Placeholder 8"/>
          <p:cNvSpPr>
            <a:spLocks noGrp="1"/>
          </p:cNvSpPr>
          <p:nvPr>
            <p:ph type="pic" sz="quarter" idx="13"/>
          </p:nvPr>
        </p:nvSpPr>
        <p:spPr>
          <a:xfrm>
            <a:off x="6211614" y="0"/>
            <a:ext cx="5980386" cy="5969876"/>
          </a:xfrm>
          <a:solidFill>
            <a:schemeClr val="tx2"/>
          </a:solidFill>
        </p:spPr>
        <p:txBody>
          <a:bodyPr lIns="457200" tIns="2194560" rtlCol="0">
            <a:noAutofit/>
          </a:bodyPr>
          <a:lstStyle>
            <a:lvl1pPr marL="0" indent="0">
              <a:spcAft>
                <a:spcPts val="0"/>
              </a:spcAft>
              <a:buNone/>
              <a:defRPr sz="3200" b="1" cap="all" baseline="0">
                <a:solidFill>
                  <a:srgbClr val="FF289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41927639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ow of 4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4" name="Picture Placeholder 15"/>
          <p:cNvSpPr>
            <a:spLocks noGrp="1"/>
          </p:cNvSpPr>
          <p:nvPr>
            <p:ph type="pic" sz="quarter" idx="11"/>
          </p:nvPr>
        </p:nvSpPr>
        <p:spPr>
          <a:xfrm>
            <a:off x="3384009" y="2045970"/>
            <a:ext cx="2596896" cy="2356485"/>
          </a:xfrm>
          <a:solidFill>
            <a:schemeClr val="tx2"/>
          </a:solidFill>
        </p:spPr>
        <p:txBody>
          <a:bodyPr tIns="32004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6" name="Picture Placeholder 15"/>
          <p:cNvSpPr>
            <a:spLocks noGrp="1"/>
          </p:cNvSpPr>
          <p:nvPr>
            <p:ph type="pic" sz="quarter" idx="12"/>
          </p:nvPr>
        </p:nvSpPr>
        <p:spPr>
          <a:xfrm>
            <a:off x="571641" y="2045970"/>
            <a:ext cx="2596896" cy="2356485"/>
          </a:xfrm>
          <a:solidFill>
            <a:schemeClr val="tx2"/>
          </a:solidFill>
        </p:spPr>
        <p:txBody>
          <a:bodyPr tIns="32004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7" name="Picture Placeholder 15"/>
          <p:cNvSpPr>
            <a:spLocks noGrp="1"/>
          </p:cNvSpPr>
          <p:nvPr>
            <p:ph type="pic" sz="quarter" idx="13"/>
          </p:nvPr>
        </p:nvSpPr>
        <p:spPr>
          <a:xfrm>
            <a:off x="6196377" y="2045970"/>
            <a:ext cx="2596896" cy="2356485"/>
          </a:xfrm>
          <a:solidFill>
            <a:schemeClr val="tx2"/>
          </a:solidFill>
        </p:spPr>
        <p:txBody>
          <a:bodyPr tIns="32004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8" name="Picture Placeholder 15"/>
          <p:cNvSpPr>
            <a:spLocks noGrp="1"/>
          </p:cNvSpPr>
          <p:nvPr>
            <p:ph type="pic" sz="quarter" idx="14"/>
          </p:nvPr>
        </p:nvSpPr>
        <p:spPr>
          <a:xfrm>
            <a:off x="9008745" y="2045970"/>
            <a:ext cx="2599704" cy="2356485"/>
          </a:xfrm>
          <a:solidFill>
            <a:schemeClr val="tx2"/>
          </a:solidFill>
        </p:spPr>
        <p:txBody>
          <a:bodyPr tIns="32004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10" name="Text Placeholder 9"/>
          <p:cNvSpPr>
            <a:spLocks noGrp="1"/>
          </p:cNvSpPr>
          <p:nvPr>
            <p:ph type="body" sz="quarter" idx="15"/>
          </p:nvPr>
        </p:nvSpPr>
        <p:spPr>
          <a:xfrm>
            <a:off x="571641"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4680203"/>
            <a:ext cx="2597150"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12" name="Text Placeholder 9"/>
          <p:cNvSpPr>
            <a:spLocks noGrp="1"/>
          </p:cNvSpPr>
          <p:nvPr>
            <p:ph type="body" sz="quarter" idx="17"/>
          </p:nvPr>
        </p:nvSpPr>
        <p:spPr>
          <a:xfrm>
            <a:off x="3384009"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3" name="Text Placeholder 9"/>
          <p:cNvSpPr>
            <a:spLocks noGrp="1"/>
          </p:cNvSpPr>
          <p:nvPr>
            <p:ph type="body" sz="quarter" idx="18"/>
          </p:nvPr>
        </p:nvSpPr>
        <p:spPr>
          <a:xfrm>
            <a:off x="3384009" y="4680203"/>
            <a:ext cx="2597150"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14" name="Text Placeholder 9"/>
          <p:cNvSpPr>
            <a:spLocks noGrp="1"/>
          </p:cNvSpPr>
          <p:nvPr>
            <p:ph type="body" sz="quarter" idx="19"/>
          </p:nvPr>
        </p:nvSpPr>
        <p:spPr>
          <a:xfrm>
            <a:off x="6196377"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5" name="Text Placeholder 9"/>
          <p:cNvSpPr>
            <a:spLocks noGrp="1"/>
          </p:cNvSpPr>
          <p:nvPr>
            <p:ph type="body" sz="quarter" idx="20"/>
          </p:nvPr>
        </p:nvSpPr>
        <p:spPr>
          <a:xfrm>
            <a:off x="6196377" y="4680203"/>
            <a:ext cx="2597150"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16" name="Text Placeholder 9"/>
          <p:cNvSpPr>
            <a:spLocks noGrp="1"/>
          </p:cNvSpPr>
          <p:nvPr>
            <p:ph type="body" sz="quarter" idx="21"/>
          </p:nvPr>
        </p:nvSpPr>
        <p:spPr>
          <a:xfrm>
            <a:off x="9008745"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7" name="Text Placeholder 9"/>
          <p:cNvSpPr>
            <a:spLocks noGrp="1"/>
          </p:cNvSpPr>
          <p:nvPr>
            <p:ph type="body" sz="quarter" idx="22"/>
          </p:nvPr>
        </p:nvSpPr>
        <p:spPr>
          <a:xfrm>
            <a:off x="9008745" y="4680203"/>
            <a:ext cx="2597150"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4734541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ow of 3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4" name="Picture Placeholder 15"/>
          <p:cNvSpPr>
            <a:spLocks noGrp="1"/>
          </p:cNvSpPr>
          <p:nvPr>
            <p:ph type="pic" sz="quarter" idx="11"/>
          </p:nvPr>
        </p:nvSpPr>
        <p:spPr>
          <a:xfrm>
            <a:off x="4321563" y="2045969"/>
            <a:ext cx="3538728" cy="3191256"/>
          </a:xfrm>
          <a:solidFill>
            <a:schemeClr val="tx2"/>
          </a:solidFill>
        </p:spPr>
        <p:txBody>
          <a:bodyPr tIns="7315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6" name="Picture Placeholder 15"/>
          <p:cNvSpPr>
            <a:spLocks noGrp="1"/>
          </p:cNvSpPr>
          <p:nvPr>
            <p:ph type="pic" sz="quarter" idx="12"/>
          </p:nvPr>
        </p:nvSpPr>
        <p:spPr>
          <a:xfrm>
            <a:off x="571641" y="2045969"/>
            <a:ext cx="3538728" cy="3191256"/>
          </a:xfrm>
          <a:solidFill>
            <a:schemeClr val="tx2"/>
          </a:solidFill>
        </p:spPr>
        <p:txBody>
          <a:bodyPr tIns="7315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8" name="Picture Placeholder 15"/>
          <p:cNvSpPr>
            <a:spLocks noGrp="1"/>
          </p:cNvSpPr>
          <p:nvPr>
            <p:ph type="pic" sz="quarter" idx="14"/>
          </p:nvPr>
        </p:nvSpPr>
        <p:spPr>
          <a:xfrm>
            <a:off x="8071486" y="2045970"/>
            <a:ext cx="3536964" cy="3192780"/>
          </a:xfrm>
          <a:solidFill>
            <a:schemeClr val="tx2"/>
          </a:solidFill>
        </p:spPr>
        <p:txBody>
          <a:bodyPr tIns="7315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10" name="Text Placeholder 9"/>
          <p:cNvSpPr>
            <a:spLocks noGrp="1"/>
          </p:cNvSpPr>
          <p:nvPr>
            <p:ph type="body" sz="quarter" idx="15"/>
          </p:nvPr>
        </p:nvSpPr>
        <p:spPr>
          <a:xfrm>
            <a:off x="571641" y="5466047"/>
            <a:ext cx="353872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5663358"/>
            <a:ext cx="353872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12" name="Text Placeholder 9"/>
          <p:cNvSpPr>
            <a:spLocks noGrp="1"/>
          </p:cNvSpPr>
          <p:nvPr>
            <p:ph type="body" sz="quarter" idx="17"/>
          </p:nvPr>
        </p:nvSpPr>
        <p:spPr>
          <a:xfrm>
            <a:off x="4321563" y="5466047"/>
            <a:ext cx="353872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3" name="Text Placeholder 9"/>
          <p:cNvSpPr>
            <a:spLocks noGrp="1"/>
          </p:cNvSpPr>
          <p:nvPr>
            <p:ph type="body" sz="quarter" idx="18"/>
          </p:nvPr>
        </p:nvSpPr>
        <p:spPr>
          <a:xfrm>
            <a:off x="4321563" y="5663358"/>
            <a:ext cx="353872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16" name="Text Placeholder 9"/>
          <p:cNvSpPr>
            <a:spLocks noGrp="1"/>
          </p:cNvSpPr>
          <p:nvPr>
            <p:ph type="body" sz="quarter" idx="21"/>
          </p:nvPr>
        </p:nvSpPr>
        <p:spPr>
          <a:xfrm>
            <a:off x="8071486" y="5466047"/>
            <a:ext cx="353872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7" name="Text Placeholder 9"/>
          <p:cNvSpPr>
            <a:spLocks noGrp="1"/>
          </p:cNvSpPr>
          <p:nvPr>
            <p:ph type="body" sz="quarter" idx="22"/>
          </p:nvPr>
        </p:nvSpPr>
        <p:spPr>
          <a:xfrm>
            <a:off x="8071486" y="5663358"/>
            <a:ext cx="353872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21900854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ow of 6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805"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6" name="Picture Placeholder 15"/>
          <p:cNvSpPr>
            <a:spLocks noGrp="1"/>
          </p:cNvSpPr>
          <p:nvPr>
            <p:ph type="pic" sz="quarter" idx="12"/>
          </p:nvPr>
        </p:nvSpPr>
        <p:spPr>
          <a:xfrm>
            <a:off x="571641" y="2045971"/>
            <a:ext cx="1681974" cy="1516379"/>
          </a:xfrm>
          <a:solidFill>
            <a:schemeClr val="tx2"/>
          </a:solidFill>
        </p:spPr>
        <p:txBody>
          <a:bodyPr tIns="91440"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10" name="Text Placeholder 9"/>
          <p:cNvSpPr>
            <a:spLocks noGrp="1"/>
          </p:cNvSpPr>
          <p:nvPr>
            <p:ph type="body" sz="quarter" idx="15"/>
          </p:nvPr>
        </p:nvSpPr>
        <p:spPr>
          <a:xfrm>
            <a:off x="571641"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3963496"/>
            <a:ext cx="168213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18" name="Picture Placeholder 15"/>
          <p:cNvSpPr>
            <a:spLocks noGrp="1"/>
          </p:cNvSpPr>
          <p:nvPr>
            <p:ph type="pic" sz="quarter" idx="17"/>
          </p:nvPr>
        </p:nvSpPr>
        <p:spPr>
          <a:xfrm>
            <a:off x="2442641" y="2045971"/>
            <a:ext cx="1681974" cy="1516379"/>
          </a:xfrm>
          <a:solidFill>
            <a:schemeClr val="tx2"/>
          </a:solidFill>
        </p:spPr>
        <p:txBody>
          <a:bodyPr tIns="91440"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19" name="Text Placeholder 9"/>
          <p:cNvSpPr>
            <a:spLocks noGrp="1"/>
          </p:cNvSpPr>
          <p:nvPr>
            <p:ph type="body" sz="quarter" idx="18"/>
          </p:nvPr>
        </p:nvSpPr>
        <p:spPr>
          <a:xfrm>
            <a:off x="2442608"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0" name="Text Placeholder 9"/>
          <p:cNvSpPr>
            <a:spLocks noGrp="1"/>
          </p:cNvSpPr>
          <p:nvPr>
            <p:ph type="body" sz="quarter" idx="19"/>
          </p:nvPr>
        </p:nvSpPr>
        <p:spPr>
          <a:xfrm>
            <a:off x="2442608" y="3963496"/>
            <a:ext cx="168213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21" name="Picture Placeholder 15"/>
          <p:cNvSpPr>
            <a:spLocks noGrp="1"/>
          </p:cNvSpPr>
          <p:nvPr>
            <p:ph type="pic" sz="quarter" idx="20"/>
          </p:nvPr>
        </p:nvSpPr>
        <p:spPr>
          <a:xfrm>
            <a:off x="4313641" y="2045971"/>
            <a:ext cx="1681974" cy="1516379"/>
          </a:xfrm>
          <a:solidFill>
            <a:schemeClr val="tx2"/>
          </a:solidFill>
        </p:spPr>
        <p:txBody>
          <a:bodyPr tIns="91440"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2" name="Text Placeholder 9"/>
          <p:cNvSpPr>
            <a:spLocks noGrp="1"/>
          </p:cNvSpPr>
          <p:nvPr>
            <p:ph type="body" sz="quarter" idx="21"/>
          </p:nvPr>
        </p:nvSpPr>
        <p:spPr>
          <a:xfrm>
            <a:off x="4313575"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3" name="Text Placeholder 9"/>
          <p:cNvSpPr>
            <a:spLocks noGrp="1"/>
          </p:cNvSpPr>
          <p:nvPr>
            <p:ph type="body" sz="quarter" idx="22"/>
          </p:nvPr>
        </p:nvSpPr>
        <p:spPr>
          <a:xfrm>
            <a:off x="4313575" y="3963496"/>
            <a:ext cx="168213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24" name="Picture Placeholder 15"/>
          <p:cNvSpPr>
            <a:spLocks noGrp="1"/>
          </p:cNvSpPr>
          <p:nvPr>
            <p:ph type="pic" sz="quarter" idx="23"/>
          </p:nvPr>
        </p:nvSpPr>
        <p:spPr>
          <a:xfrm>
            <a:off x="6184641" y="2045971"/>
            <a:ext cx="1681974" cy="1516379"/>
          </a:xfrm>
          <a:solidFill>
            <a:schemeClr val="tx2"/>
          </a:solidFill>
        </p:spPr>
        <p:txBody>
          <a:bodyPr tIns="91440"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5" name="Text Placeholder 9"/>
          <p:cNvSpPr>
            <a:spLocks noGrp="1"/>
          </p:cNvSpPr>
          <p:nvPr>
            <p:ph type="body" sz="quarter" idx="24"/>
          </p:nvPr>
        </p:nvSpPr>
        <p:spPr>
          <a:xfrm>
            <a:off x="6184542"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6" name="Text Placeholder 9"/>
          <p:cNvSpPr>
            <a:spLocks noGrp="1"/>
          </p:cNvSpPr>
          <p:nvPr>
            <p:ph type="body" sz="quarter" idx="25"/>
          </p:nvPr>
        </p:nvSpPr>
        <p:spPr>
          <a:xfrm>
            <a:off x="6184542" y="3963496"/>
            <a:ext cx="168213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27" name="Picture Placeholder 15"/>
          <p:cNvSpPr>
            <a:spLocks noGrp="1"/>
          </p:cNvSpPr>
          <p:nvPr>
            <p:ph type="pic" sz="quarter" idx="26"/>
          </p:nvPr>
        </p:nvSpPr>
        <p:spPr>
          <a:xfrm>
            <a:off x="8055641" y="2045971"/>
            <a:ext cx="1681974" cy="1516379"/>
          </a:xfrm>
          <a:solidFill>
            <a:schemeClr val="tx2"/>
          </a:solidFill>
        </p:spPr>
        <p:txBody>
          <a:bodyPr tIns="91440"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8" name="Text Placeholder 9"/>
          <p:cNvSpPr>
            <a:spLocks noGrp="1"/>
          </p:cNvSpPr>
          <p:nvPr>
            <p:ph type="body" sz="quarter" idx="27"/>
          </p:nvPr>
        </p:nvSpPr>
        <p:spPr>
          <a:xfrm>
            <a:off x="8055509"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9" name="Text Placeholder 9"/>
          <p:cNvSpPr>
            <a:spLocks noGrp="1"/>
          </p:cNvSpPr>
          <p:nvPr>
            <p:ph type="body" sz="quarter" idx="28"/>
          </p:nvPr>
        </p:nvSpPr>
        <p:spPr>
          <a:xfrm>
            <a:off x="8055509" y="3963496"/>
            <a:ext cx="168213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30" name="Picture Placeholder 15"/>
          <p:cNvSpPr>
            <a:spLocks noGrp="1"/>
          </p:cNvSpPr>
          <p:nvPr>
            <p:ph type="pic" sz="quarter" idx="29"/>
          </p:nvPr>
        </p:nvSpPr>
        <p:spPr>
          <a:xfrm>
            <a:off x="9926639" y="2045971"/>
            <a:ext cx="1681974" cy="1516379"/>
          </a:xfrm>
          <a:solidFill>
            <a:schemeClr val="tx2"/>
          </a:solidFill>
        </p:spPr>
        <p:txBody>
          <a:bodyPr tIns="91440"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31" name="Text Placeholder 9"/>
          <p:cNvSpPr>
            <a:spLocks noGrp="1"/>
          </p:cNvSpPr>
          <p:nvPr>
            <p:ph type="body" sz="quarter" idx="30"/>
          </p:nvPr>
        </p:nvSpPr>
        <p:spPr>
          <a:xfrm>
            <a:off x="9926475"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32" name="Text Placeholder 9"/>
          <p:cNvSpPr>
            <a:spLocks noGrp="1"/>
          </p:cNvSpPr>
          <p:nvPr>
            <p:ph type="body" sz="quarter" idx="31"/>
          </p:nvPr>
        </p:nvSpPr>
        <p:spPr>
          <a:xfrm>
            <a:off x="9926475" y="3963496"/>
            <a:ext cx="168213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33116710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 Grid - Gray">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457200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0" name="Picture Placeholder 8"/>
          <p:cNvSpPr>
            <a:spLocks noGrp="1"/>
          </p:cNvSpPr>
          <p:nvPr>
            <p:ph type="pic" sz="quarter" idx="13"/>
          </p:nvPr>
        </p:nvSpPr>
        <p:spPr>
          <a:xfrm>
            <a:off x="8717280"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8" name="Picture Placeholder 8"/>
          <p:cNvSpPr>
            <a:spLocks noGrp="1"/>
          </p:cNvSpPr>
          <p:nvPr>
            <p:ph type="pic" sz="quarter" idx="14"/>
          </p:nvPr>
        </p:nvSpPr>
        <p:spPr>
          <a:xfrm>
            <a:off x="5242776"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12" name="Picture Placeholder 8"/>
          <p:cNvSpPr>
            <a:spLocks noGrp="1"/>
          </p:cNvSpPr>
          <p:nvPr>
            <p:ph type="pic" sz="quarter" idx="15"/>
          </p:nvPr>
        </p:nvSpPr>
        <p:spPr>
          <a:xfrm>
            <a:off x="8717280"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13" name="Picture Placeholder 8"/>
          <p:cNvSpPr>
            <a:spLocks noGrp="1"/>
          </p:cNvSpPr>
          <p:nvPr>
            <p:ph type="pic" sz="quarter" idx="16"/>
          </p:nvPr>
        </p:nvSpPr>
        <p:spPr>
          <a:xfrm>
            <a:off x="5242776"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22" name="Text Placeholder 10"/>
          <p:cNvSpPr>
            <a:spLocks noGrp="1"/>
          </p:cNvSpPr>
          <p:nvPr>
            <p:ph type="body" sz="quarter" idx="30"/>
          </p:nvPr>
        </p:nvSpPr>
        <p:spPr>
          <a:xfrm>
            <a:off x="5242776" y="1280160"/>
            <a:ext cx="1691640" cy="1691640"/>
          </a:xfrm>
          <a:solidFill>
            <a:schemeClr val="bg2"/>
          </a:solidFill>
        </p:spPr>
        <p:txBody>
          <a:bodyPr lIns="100584" rIns="100584" bIns="137160" anchor="b"/>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8" name="Text Placeholder 10"/>
          <p:cNvSpPr>
            <a:spLocks noGrp="1"/>
          </p:cNvSpPr>
          <p:nvPr>
            <p:ph type="body" sz="quarter" idx="39"/>
          </p:nvPr>
        </p:nvSpPr>
        <p:spPr>
          <a:xfrm>
            <a:off x="8717280" y="1280160"/>
            <a:ext cx="1691640" cy="1691640"/>
          </a:xfrm>
          <a:solidFill>
            <a:schemeClr val="bg2"/>
          </a:solidFill>
        </p:spPr>
        <p:txBody>
          <a:bodyPr lIns="100584" rIns="100584" bIns="137160" anchor="b"/>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9" name="Text Placeholder 10"/>
          <p:cNvSpPr>
            <a:spLocks noGrp="1"/>
          </p:cNvSpPr>
          <p:nvPr>
            <p:ph type="body" sz="quarter" idx="40"/>
          </p:nvPr>
        </p:nvSpPr>
        <p:spPr>
          <a:xfrm>
            <a:off x="5242776" y="4253865"/>
            <a:ext cx="1691640" cy="1691640"/>
          </a:xfrm>
          <a:solidFill>
            <a:schemeClr val="bg2"/>
          </a:solidFill>
        </p:spPr>
        <p:txBody>
          <a:bodyPr lIns="100584" rIns="100584" bIns="137160" anchor="b"/>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20" name="Text Placeholder 10"/>
          <p:cNvSpPr>
            <a:spLocks noGrp="1"/>
          </p:cNvSpPr>
          <p:nvPr>
            <p:ph type="body" sz="quarter" idx="41"/>
          </p:nvPr>
        </p:nvSpPr>
        <p:spPr>
          <a:xfrm>
            <a:off x="8717280" y="4253865"/>
            <a:ext cx="1691640" cy="1691640"/>
          </a:xfrm>
          <a:solidFill>
            <a:schemeClr val="bg2"/>
          </a:solidFill>
        </p:spPr>
        <p:txBody>
          <a:bodyPr lIns="100584" rIns="100584" bIns="137160" anchor="b"/>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a:t>Click to edit Master text styles</a:t>
            </a:r>
          </a:p>
        </p:txBody>
      </p:sp>
    </p:spTree>
    <p:extLst>
      <p:ext uri="{BB962C8B-B14F-4D97-AF65-F5344CB8AC3E}">
        <p14:creationId xmlns:p14="http://schemas.microsoft.com/office/powerpoint/2010/main" val="31672840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mage Grid - Dark Burgundy">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457200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0" name="Picture Placeholder 8"/>
          <p:cNvSpPr>
            <a:spLocks noGrp="1"/>
          </p:cNvSpPr>
          <p:nvPr>
            <p:ph type="pic" sz="quarter" idx="13"/>
          </p:nvPr>
        </p:nvSpPr>
        <p:spPr>
          <a:xfrm>
            <a:off x="8717280"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8" name="Picture Placeholder 8"/>
          <p:cNvSpPr>
            <a:spLocks noGrp="1"/>
          </p:cNvSpPr>
          <p:nvPr>
            <p:ph type="pic" sz="quarter" idx="14"/>
          </p:nvPr>
        </p:nvSpPr>
        <p:spPr>
          <a:xfrm>
            <a:off x="5242776"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12" name="Picture Placeholder 8"/>
          <p:cNvSpPr>
            <a:spLocks noGrp="1"/>
          </p:cNvSpPr>
          <p:nvPr>
            <p:ph type="pic" sz="quarter" idx="15"/>
          </p:nvPr>
        </p:nvSpPr>
        <p:spPr>
          <a:xfrm>
            <a:off x="8717280"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13" name="Picture Placeholder 8"/>
          <p:cNvSpPr>
            <a:spLocks noGrp="1"/>
          </p:cNvSpPr>
          <p:nvPr>
            <p:ph type="pic" sz="quarter" idx="16"/>
          </p:nvPr>
        </p:nvSpPr>
        <p:spPr>
          <a:xfrm>
            <a:off x="5242776"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22" name="Text Placeholder 10"/>
          <p:cNvSpPr>
            <a:spLocks noGrp="1"/>
          </p:cNvSpPr>
          <p:nvPr>
            <p:ph type="body" sz="quarter" idx="30"/>
          </p:nvPr>
        </p:nvSpPr>
        <p:spPr>
          <a:xfrm>
            <a:off x="5242776" y="1280160"/>
            <a:ext cx="1691640" cy="1691640"/>
          </a:xfrm>
          <a:solidFill>
            <a:schemeClr val="accent3"/>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8" name="Text Placeholder 10"/>
          <p:cNvSpPr>
            <a:spLocks noGrp="1"/>
          </p:cNvSpPr>
          <p:nvPr>
            <p:ph type="body" sz="quarter" idx="39"/>
          </p:nvPr>
        </p:nvSpPr>
        <p:spPr>
          <a:xfrm>
            <a:off x="8717280" y="1280160"/>
            <a:ext cx="1691640" cy="1691640"/>
          </a:xfrm>
          <a:solidFill>
            <a:schemeClr val="accent3"/>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9" name="Text Placeholder 10"/>
          <p:cNvSpPr>
            <a:spLocks noGrp="1"/>
          </p:cNvSpPr>
          <p:nvPr>
            <p:ph type="body" sz="quarter" idx="40"/>
          </p:nvPr>
        </p:nvSpPr>
        <p:spPr>
          <a:xfrm>
            <a:off x="5242776" y="4253865"/>
            <a:ext cx="1691640" cy="1691640"/>
          </a:xfrm>
          <a:solidFill>
            <a:schemeClr val="accent3"/>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20" name="Text Placeholder 10"/>
          <p:cNvSpPr>
            <a:spLocks noGrp="1"/>
          </p:cNvSpPr>
          <p:nvPr>
            <p:ph type="body" sz="quarter" idx="41"/>
          </p:nvPr>
        </p:nvSpPr>
        <p:spPr>
          <a:xfrm>
            <a:off x="8717280" y="4253865"/>
            <a:ext cx="1691640" cy="1691640"/>
          </a:xfrm>
          <a:solidFill>
            <a:schemeClr val="accent3"/>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Tree>
    <p:extLst>
      <p:ext uri="{BB962C8B-B14F-4D97-AF65-F5344CB8AC3E}">
        <p14:creationId xmlns:p14="http://schemas.microsoft.com/office/powerpoint/2010/main" val="16240990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mage Grid - Burgundy">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457200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0" name="Picture Placeholder 8"/>
          <p:cNvSpPr>
            <a:spLocks noGrp="1"/>
          </p:cNvSpPr>
          <p:nvPr>
            <p:ph type="pic" sz="quarter" idx="13"/>
          </p:nvPr>
        </p:nvSpPr>
        <p:spPr>
          <a:xfrm>
            <a:off x="8717280"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8" name="Picture Placeholder 8"/>
          <p:cNvSpPr>
            <a:spLocks noGrp="1"/>
          </p:cNvSpPr>
          <p:nvPr>
            <p:ph type="pic" sz="quarter" idx="14"/>
          </p:nvPr>
        </p:nvSpPr>
        <p:spPr>
          <a:xfrm>
            <a:off x="5242776"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12" name="Picture Placeholder 8"/>
          <p:cNvSpPr>
            <a:spLocks noGrp="1"/>
          </p:cNvSpPr>
          <p:nvPr>
            <p:ph type="pic" sz="quarter" idx="15"/>
          </p:nvPr>
        </p:nvSpPr>
        <p:spPr>
          <a:xfrm>
            <a:off x="8717280"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13" name="Picture Placeholder 8"/>
          <p:cNvSpPr>
            <a:spLocks noGrp="1"/>
          </p:cNvSpPr>
          <p:nvPr>
            <p:ph type="pic" sz="quarter" idx="16"/>
          </p:nvPr>
        </p:nvSpPr>
        <p:spPr>
          <a:xfrm>
            <a:off x="5242776"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22" name="Text Placeholder 10"/>
          <p:cNvSpPr>
            <a:spLocks noGrp="1"/>
          </p:cNvSpPr>
          <p:nvPr>
            <p:ph type="body" sz="quarter" idx="30"/>
          </p:nvPr>
        </p:nvSpPr>
        <p:spPr>
          <a:xfrm>
            <a:off x="5242776" y="1280160"/>
            <a:ext cx="1691640" cy="1691640"/>
          </a:xfrm>
          <a:solidFill>
            <a:schemeClr val="accent1"/>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8" name="Text Placeholder 10"/>
          <p:cNvSpPr>
            <a:spLocks noGrp="1"/>
          </p:cNvSpPr>
          <p:nvPr>
            <p:ph type="body" sz="quarter" idx="39"/>
          </p:nvPr>
        </p:nvSpPr>
        <p:spPr>
          <a:xfrm>
            <a:off x="8717280" y="1280160"/>
            <a:ext cx="1691640" cy="1691640"/>
          </a:xfrm>
          <a:solidFill>
            <a:schemeClr val="accent1"/>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9" name="Text Placeholder 10"/>
          <p:cNvSpPr>
            <a:spLocks noGrp="1"/>
          </p:cNvSpPr>
          <p:nvPr>
            <p:ph type="body" sz="quarter" idx="40"/>
          </p:nvPr>
        </p:nvSpPr>
        <p:spPr>
          <a:xfrm>
            <a:off x="5242776" y="4253865"/>
            <a:ext cx="1691640" cy="1691640"/>
          </a:xfrm>
          <a:solidFill>
            <a:schemeClr val="accent1"/>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20" name="Text Placeholder 10"/>
          <p:cNvSpPr>
            <a:spLocks noGrp="1"/>
          </p:cNvSpPr>
          <p:nvPr>
            <p:ph type="body" sz="quarter" idx="41"/>
          </p:nvPr>
        </p:nvSpPr>
        <p:spPr>
          <a:xfrm>
            <a:off x="8717280" y="4253865"/>
            <a:ext cx="1691640" cy="1691640"/>
          </a:xfrm>
          <a:solidFill>
            <a:schemeClr val="accent1"/>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Tree>
    <p:extLst>
      <p:ext uri="{BB962C8B-B14F-4D97-AF65-F5344CB8AC3E}">
        <p14:creationId xmlns:p14="http://schemas.microsoft.com/office/powerpoint/2010/main" val="4250498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FG - CoBrand">
    <p:spTree>
      <p:nvGrpSpPr>
        <p:cNvPr id="1" name=""/>
        <p:cNvGrpSpPr/>
        <p:nvPr/>
      </p:nvGrpSpPr>
      <p:grpSpPr>
        <a:xfrm>
          <a:off x="0" y="0"/>
          <a:ext cx="0" cy="0"/>
          <a:chOff x="0" y="0"/>
          <a:chExt cx="0" cy="0"/>
        </a:xfrm>
      </p:grpSpPr>
      <p:pic>
        <p:nvPicPr>
          <p:cNvPr id="2" name="Picture 8">
            <a:extLst>
              <a:ext uri="{FF2B5EF4-FFF2-40B4-BE49-F238E27FC236}">
                <a16:creationId xmlns:a16="http://schemas.microsoft.com/office/drawing/2014/main" id="{1619F60F-C33E-2D3B-8059-25E9C048A6FC}"/>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71500" y="571500"/>
            <a:ext cx="13906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a:extLst>
              <a:ext uri="{FF2B5EF4-FFF2-40B4-BE49-F238E27FC236}">
                <a16:creationId xmlns:a16="http://schemas.microsoft.com/office/drawing/2014/main" id="{83F2A159-5C4A-410E-5A7D-1869FE189BD8}"/>
              </a:ext>
            </a:extLst>
          </p:cNvPr>
          <p:cNvCxnSpPr>
            <a:cxnSpLocks/>
          </p:cNvCxnSpPr>
          <p:nvPr userDrawn="1"/>
        </p:nvCxnSpPr>
        <p:spPr>
          <a:xfrm>
            <a:off x="2209800" y="536575"/>
            <a:ext cx="0" cy="534988"/>
          </a:xfrm>
          <a:prstGeom prst="line">
            <a:avLst/>
          </a:prstGeom>
          <a:ln w="3175">
            <a:solidFill>
              <a:schemeClr val="tx2"/>
            </a:solidFill>
            <a:miter lim="800000"/>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B987D39-1E05-428F-1147-42A940A86A95}"/>
              </a:ext>
            </a:extLst>
          </p:cNvPr>
          <p:cNvSpPr txBox="1">
            <a:spLocks noChangeArrowheads="1"/>
          </p:cNvSpPr>
          <p:nvPr userDrawn="1"/>
        </p:nvSpPr>
        <p:spPr bwMode="auto">
          <a:xfrm>
            <a:off x="571500" y="5775325"/>
            <a:ext cx="2743200" cy="361950"/>
          </a:xfrm>
          <a:prstGeom prst="rect">
            <a:avLst/>
          </a:prstGeom>
          <a:noFill/>
          <a:ln>
            <a:noFill/>
          </a:ln>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Aft>
                <a:spcPts val="300"/>
              </a:spcAft>
              <a:defRPr/>
            </a:pPr>
            <a:r>
              <a:rPr lang="en-US" altLang="en-US" sz="700">
                <a:cs typeface="Arial" panose="020B0604020202020204" pitchFamily="34" charset="0"/>
              </a:rPr>
              <a:t>Insurance products issued by:</a:t>
            </a:r>
          </a:p>
          <a:p>
            <a:pPr eaLnBrk="1" hangingPunct="1">
              <a:spcAft>
                <a:spcPts val="300"/>
              </a:spcAft>
              <a:defRPr/>
            </a:pPr>
            <a:r>
              <a:rPr lang="en-US" altLang="en-US" sz="700">
                <a:cs typeface="Arial" panose="020B0604020202020204" pitchFamily="34" charset="0"/>
              </a:rPr>
              <a:t>The Lincoln National Life Insurance Company </a:t>
            </a:r>
            <a:br>
              <a:rPr lang="en-US" altLang="en-US" sz="700">
                <a:cs typeface="Arial" panose="020B0604020202020204" pitchFamily="34" charset="0"/>
              </a:rPr>
            </a:br>
            <a:r>
              <a:rPr lang="en-US" altLang="en-US" sz="700">
                <a:cs typeface="Arial" panose="020B0604020202020204" pitchFamily="34" charset="0"/>
              </a:rPr>
              <a:t>Lincoln Life &amp; Annuity Company of New York</a:t>
            </a:r>
          </a:p>
        </p:txBody>
      </p:sp>
      <p:graphicFrame>
        <p:nvGraphicFramePr>
          <p:cNvPr id="5" name="Table 4">
            <a:extLst>
              <a:ext uri="{FF2B5EF4-FFF2-40B4-BE49-F238E27FC236}">
                <a16:creationId xmlns:a16="http://schemas.microsoft.com/office/drawing/2014/main" id="{EE47A05B-3BF0-3B07-169A-EE6711BC72A8}"/>
              </a:ext>
            </a:extLst>
          </p:cNvPr>
          <p:cNvGraphicFramePr>
            <a:graphicFrameLocks noGrp="1"/>
          </p:cNvGraphicFramePr>
          <p:nvPr/>
        </p:nvGraphicFramePr>
        <p:xfrm>
          <a:off x="571500" y="4643438"/>
          <a:ext cx="1176338" cy="930275"/>
        </p:xfrm>
        <a:graphic>
          <a:graphicData uri="http://schemas.openxmlformats.org/drawingml/2006/table">
            <a:tbl>
              <a:tblPr firstRow="1" bandRow="1">
                <a:tableStyleId>{5C22544A-7EE6-4342-B048-85BDC9FD1C3A}</a:tableStyleId>
              </a:tblPr>
              <a:tblGrid>
                <a:gridCol w="1176338">
                  <a:extLst>
                    <a:ext uri="{9D8B030D-6E8A-4147-A177-3AD203B41FA5}">
                      <a16:colId xmlns:a16="http://schemas.microsoft.com/office/drawing/2014/main" val="20000"/>
                    </a:ext>
                  </a:extLst>
                </a:gridCol>
              </a:tblGrid>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a deposit</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FDIC-insured</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May go down in value</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50107">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insured by any federal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government agency</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0107">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guaranteed by any bank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or savings association</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9" name="Text Placeholder 10"/>
          <p:cNvSpPr>
            <a:spLocks noGrp="1"/>
          </p:cNvSpPr>
          <p:nvPr>
            <p:ph type="body" sz="quarter" idx="25"/>
          </p:nvPr>
        </p:nvSpPr>
        <p:spPr>
          <a:xfrm>
            <a:off x="6281928" y="573313"/>
            <a:ext cx="5330952" cy="5394960"/>
          </a:xfrm>
          <a:solidFill>
            <a:schemeClr val="accent1"/>
          </a:solidFill>
        </p:spPr>
        <p:txBody>
          <a:bodyPr/>
          <a:lstStyle>
            <a:lvl1pPr marL="0" indent="0">
              <a:buNone/>
              <a:defRPr/>
            </a:lvl1pPr>
          </a:lstStyle>
          <a:p>
            <a:pPr lvl="0"/>
            <a:r>
              <a:rPr lang="en-US"/>
              <a:t>Click to edit Master text styles</a:t>
            </a:r>
          </a:p>
        </p:txBody>
      </p:sp>
      <p:sp>
        <p:nvSpPr>
          <p:cNvPr id="21" name="Text Placeholder 20"/>
          <p:cNvSpPr>
            <a:spLocks noGrp="1"/>
          </p:cNvSpPr>
          <p:nvPr>
            <p:ph type="body" sz="quarter" idx="11"/>
          </p:nvPr>
        </p:nvSpPr>
        <p:spPr>
          <a:xfrm>
            <a:off x="6811390" y="391241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23" name="Text Placeholder 22"/>
          <p:cNvSpPr>
            <a:spLocks noGrp="1"/>
          </p:cNvSpPr>
          <p:nvPr>
            <p:ph type="body" sz="quarter" idx="12"/>
          </p:nvPr>
        </p:nvSpPr>
        <p:spPr>
          <a:xfrm>
            <a:off x="6811390" y="4074989"/>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24" name="Text Placeholder 20"/>
          <p:cNvSpPr>
            <a:spLocks noGrp="1"/>
          </p:cNvSpPr>
          <p:nvPr>
            <p:ph type="body" sz="quarter" idx="13"/>
          </p:nvPr>
        </p:nvSpPr>
        <p:spPr>
          <a:xfrm>
            <a:off x="9212460" y="391241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25" name="Text Placeholder 22"/>
          <p:cNvSpPr>
            <a:spLocks noGrp="1"/>
          </p:cNvSpPr>
          <p:nvPr>
            <p:ph type="body" sz="quarter" idx="14"/>
          </p:nvPr>
        </p:nvSpPr>
        <p:spPr>
          <a:xfrm>
            <a:off x="9212460" y="4074989"/>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26" name="Text Placeholder 20"/>
          <p:cNvSpPr>
            <a:spLocks noGrp="1"/>
          </p:cNvSpPr>
          <p:nvPr>
            <p:ph type="body" sz="quarter" idx="15"/>
          </p:nvPr>
        </p:nvSpPr>
        <p:spPr>
          <a:xfrm>
            <a:off x="6811390" y="446989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27" name="Text Placeholder 22"/>
          <p:cNvSpPr>
            <a:spLocks noGrp="1"/>
          </p:cNvSpPr>
          <p:nvPr>
            <p:ph type="body" sz="quarter" idx="16"/>
          </p:nvPr>
        </p:nvSpPr>
        <p:spPr>
          <a:xfrm>
            <a:off x="6811390" y="4632469"/>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28" name="Text Placeholder 20"/>
          <p:cNvSpPr>
            <a:spLocks noGrp="1"/>
          </p:cNvSpPr>
          <p:nvPr>
            <p:ph type="body" sz="quarter" idx="17"/>
          </p:nvPr>
        </p:nvSpPr>
        <p:spPr>
          <a:xfrm>
            <a:off x="9212460" y="446989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29" name="Text Placeholder 22"/>
          <p:cNvSpPr>
            <a:spLocks noGrp="1"/>
          </p:cNvSpPr>
          <p:nvPr>
            <p:ph type="body" sz="quarter" idx="18"/>
          </p:nvPr>
        </p:nvSpPr>
        <p:spPr>
          <a:xfrm>
            <a:off x="9212460" y="4632469"/>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31" name="Text Placeholder 30"/>
          <p:cNvSpPr>
            <a:spLocks noGrp="1"/>
          </p:cNvSpPr>
          <p:nvPr>
            <p:ph type="body" sz="quarter" idx="19"/>
          </p:nvPr>
        </p:nvSpPr>
        <p:spPr>
          <a:xfrm>
            <a:off x="6811390" y="5369052"/>
            <a:ext cx="2286000" cy="155448"/>
          </a:xfrm>
        </p:spPr>
        <p:txBody>
          <a:bodyPr/>
          <a:lstStyle>
            <a:lvl1pPr marL="0" indent="0">
              <a:spcAft>
                <a:spcPts val="0"/>
              </a:spcAft>
              <a:buNone/>
              <a:defRPr sz="1000" b="1">
                <a:solidFill>
                  <a:schemeClr val="bg1"/>
                </a:solidFill>
              </a:defRPr>
            </a:lvl1pPr>
          </a:lstStyle>
          <a:p>
            <a:pPr lvl="0"/>
            <a:r>
              <a:rPr lang="en-US"/>
              <a:t>Click to edit Master text styles</a:t>
            </a:r>
          </a:p>
        </p:txBody>
      </p:sp>
      <p:sp>
        <p:nvSpPr>
          <p:cNvPr id="17" name="Text Placeholder 3"/>
          <p:cNvSpPr>
            <a:spLocks noGrp="1"/>
          </p:cNvSpPr>
          <p:nvPr>
            <p:ph type="body" sz="quarter" idx="10"/>
          </p:nvPr>
        </p:nvSpPr>
        <p:spPr>
          <a:xfrm>
            <a:off x="6814952" y="1087755"/>
            <a:ext cx="4270248" cy="155448"/>
          </a:xfrm>
        </p:spPr>
        <p:txBody>
          <a:bodyPr/>
          <a:lstStyle>
            <a:lvl1pPr marL="0" indent="0">
              <a:spcAft>
                <a:spcPts val="0"/>
              </a:spcAft>
              <a:buNone/>
              <a:defRPr sz="1000" b="1" cap="all" baseline="0">
                <a:solidFill>
                  <a:schemeClr val="bg1"/>
                </a:solidFill>
              </a:defRPr>
            </a:lvl1pPr>
          </a:lstStyle>
          <a:p>
            <a:pPr lvl="0"/>
            <a:r>
              <a:rPr lang="en-US"/>
              <a:t>Click to edit Master text styles</a:t>
            </a:r>
          </a:p>
        </p:txBody>
      </p:sp>
      <p:sp>
        <p:nvSpPr>
          <p:cNvPr id="18" name="Text Placeholder 2"/>
          <p:cNvSpPr>
            <a:spLocks noGrp="1"/>
          </p:cNvSpPr>
          <p:nvPr>
            <p:ph type="body" idx="1"/>
          </p:nvPr>
        </p:nvSpPr>
        <p:spPr>
          <a:xfrm>
            <a:off x="6811390" y="1600200"/>
            <a:ext cx="4270248" cy="1087755"/>
          </a:xfrm>
        </p:spPr>
        <p:txBody>
          <a:bodyPr anchor="b"/>
          <a:lstStyle>
            <a:lvl1pPr marL="0" indent="0">
              <a:lnSpc>
                <a:spcPts val="4200"/>
              </a:lnSpc>
              <a:spcBef>
                <a:spcPts val="0"/>
              </a:spcBef>
              <a:spcAft>
                <a:spcPts val="0"/>
              </a:spcAft>
              <a:buNone/>
              <a:defRPr sz="42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0" name="Title 1"/>
          <p:cNvSpPr>
            <a:spLocks noGrp="1"/>
          </p:cNvSpPr>
          <p:nvPr>
            <p:ph type="ctrTitle"/>
          </p:nvPr>
        </p:nvSpPr>
        <p:spPr>
          <a:xfrm>
            <a:off x="6811390" y="2809734"/>
            <a:ext cx="4270248" cy="543066"/>
          </a:xfrm>
        </p:spPr>
        <p:txBody>
          <a:bodyPr>
            <a:noAutofit/>
          </a:bodyPr>
          <a:lstStyle>
            <a:lvl1pPr>
              <a:lnSpc>
                <a:spcPct val="100000"/>
              </a:lnSpc>
              <a:spcBef>
                <a:spcPts val="0"/>
              </a:spcBef>
              <a:defRPr sz="1700" b="1" kern="400" baseline="0">
                <a:solidFill>
                  <a:schemeClr val="bg1"/>
                </a:solidFill>
                <a:latin typeface="Georgia" panose="02040502050405020303" pitchFamily="18" charset="0"/>
              </a:defRPr>
            </a:lvl1pPr>
          </a:lstStyle>
          <a:p>
            <a:r>
              <a:rPr lang="en-US"/>
              <a:t>Click to edit Master title style</a:t>
            </a:r>
            <a:endParaRPr lang="en-US" dirty="0"/>
          </a:p>
        </p:txBody>
      </p:sp>
      <p:sp>
        <p:nvSpPr>
          <p:cNvPr id="22" name="Picture Placeholder 6"/>
          <p:cNvSpPr>
            <a:spLocks noGrp="1"/>
          </p:cNvSpPr>
          <p:nvPr>
            <p:ph type="pic" sz="quarter" idx="20"/>
          </p:nvPr>
        </p:nvSpPr>
        <p:spPr>
          <a:xfrm>
            <a:off x="2514600" y="553973"/>
            <a:ext cx="1250973" cy="500063"/>
          </a:xfrm>
          <a:solidFill>
            <a:schemeClr val="tx2"/>
          </a:solidFill>
        </p:spPr>
        <p:txBody>
          <a:bodyPr lIns="182880" tIns="91440" rtlCol="0">
            <a:noAutofit/>
          </a:bodyPr>
          <a:lstStyle>
            <a:lvl1pPr marL="0" indent="0" algn="l">
              <a:spcAft>
                <a:spcPts val="0"/>
              </a:spcAft>
              <a:buNone/>
              <a:defRPr sz="1100" b="1"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2003823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mage Grid - Red">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457200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0" name="Picture Placeholder 8"/>
          <p:cNvSpPr>
            <a:spLocks noGrp="1"/>
          </p:cNvSpPr>
          <p:nvPr>
            <p:ph type="pic" sz="quarter" idx="13"/>
          </p:nvPr>
        </p:nvSpPr>
        <p:spPr>
          <a:xfrm>
            <a:off x="8717280"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8" name="Picture Placeholder 8"/>
          <p:cNvSpPr>
            <a:spLocks noGrp="1"/>
          </p:cNvSpPr>
          <p:nvPr>
            <p:ph type="pic" sz="quarter" idx="14"/>
          </p:nvPr>
        </p:nvSpPr>
        <p:spPr>
          <a:xfrm>
            <a:off x="5242776"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12" name="Picture Placeholder 8"/>
          <p:cNvSpPr>
            <a:spLocks noGrp="1"/>
          </p:cNvSpPr>
          <p:nvPr>
            <p:ph type="pic" sz="quarter" idx="15"/>
          </p:nvPr>
        </p:nvSpPr>
        <p:spPr>
          <a:xfrm>
            <a:off x="8717280"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13" name="Picture Placeholder 8"/>
          <p:cNvSpPr>
            <a:spLocks noGrp="1"/>
          </p:cNvSpPr>
          <p:nvPr>
            <p:ph type="pic" sz="quarter" idx="16"/>
          </p:nvPr>
        </p:nvSpPr>
        <p:spPr>
          <a:xfrm>
            <a:off x="5242776"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a:t>Click icon to add picture</a:t>
            </a:r>
            <a:endParaRPr lang="en-US" noProof="0" dirty="0"/>
          </a:p>
        </p:txBody>
      </p:sp>
      <p:sp>
        <p:nvSpPr>
          <p:cNvPr id="22" name="Text Placeholder 10"/>
          <p:cNvSpPr>
            <a:spLocks noGrp="1"/>
          </p:cNvSpPr>
          <p:nvPr>
            <p:ph type="body" sz="quarter" idx="30"/>
          </p:nvPr>
        </p:nvSpPr>
        <p:spPr>
          <a:xfrm>
            <a:off x="5242776" y="1280160"/>
            <a:ext cx="1691640" cy="1691640"/>
          </a:xfrm>
          <a:solidFill>
            <a:schemeClr val="accent4"/>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8" name="Text Placeholder 10"/>
          <p:cNvSpPr>
            <a:spLocks noGrp="1"/>
          </p:cNvSpPr>
          <p:nvPr>
            <p:ph type="body" sz="quarter" idx="39"/>
          </p:nvPr>
        </p:nvSpPr>
        <p:spPr>
          <a:xfrm>
            <a:off x="8717280" y="1280160"/>
            <a:ext cx="1691640" cy="1691640"/>
          </a:xfrm>
          <a:solidFill>
            <a:schemeClr val="accent4"/>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9" name="Text Placeholder 10"/>
          <p:cNvSpPr>
            <a:spLocks noGrp="1"/>
          </p:cNvSpPr>
          <p:nvPr>
            <p:ph type="body" sz="quarter" idx="40"/>
          </p:nvPr>
        </p:nvSpPr>
        <p:spPr>
          <a:xfrm>
            <a:off x="5242776" y="4253865"/>
            <a:ext cx="1691640" cy="1691640"/>
          </a:xfrm>
          <a:solidFill>
            <a:schemeClr val="accent4"/>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20" name="Text Placeholder 10"/>
          <p:cNvSpPr>
            <a:spLocks noGrp="1"/>
          </p:cNvSpPr>
          <p:nvPr>
            <p:ph type="body" sz="quarter" idx="41"/>
          </p:nvPr>
        </p:nvSpPr>
        <p:spPr>
          <a:xfrm>
            <a:off x="8717280" y="4253865"/>
            <a:ext cx="1691640" cy="1691640"/>
          </a:xfrm>
          <a:solidFill>
            <a:schemeClr val="accent4"/>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Tree>
    <p:extLst>
      <p:ext uri="{BB962C8B-B14F-4D97-AF65-F5344CB8AC3E}">
        <p14:creationId xmlns:p14="http://schemas.microsoft.com/office/powerpoint/2010/main" val="29303262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ow of 3 Icons - White">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11036808"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10" name="Text Placeholder 9"/>
          <p:cNvSpPr>
            <a:spLocks noGrp="1"/>
          </p:cNvSpPr>
          <p:nvPr>
            <p:ph type="body" sz="quarter" idx="15"/>
          </p:nvPr>
        </p:nvSpPr>
        <p:spPr>
          <a:xfrm>
            <a:off x="571641"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5663358"/>
            <a:ext cx="353872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2" name="Text Placeholder 9"/>
          <p:cNvSpPr>
            <a:spLocks noGrp="1"/>
          </p:cNvSpPr>
          <p:nvPr>
            <p:ph type="body" sz="quarter" idx="17"/>
          </p:nvPr>
        </p:nvSpPr>
        <p:spPr>
          <a:xfrm>
            <a:off x="4321122"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3" name="Text Placeholder 9"/>
          <p:cNvSpPr>
            <a:spLocks noGrp="1"/>
          </p:cNvSpPr>
          <p:nvPr>
            <p:ph type="body" sz="quarter" idx="18"/>
          </p:nvPr>
        </p:nvSpPr>
        <p:spPr>
          <a:xfrm>
            <a:off x="4321122" y="5663358"/>
            <a:ext cx="353872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6" name="Text Placeholder 9"/>
          <p:cNvSpPr>
            <a:spLocks noGrp="1"/>
          </p:cNvSpPr>
          <p:nvPr>
            <p:ph type="body" sz="quarter" idx="21"/>
          </p:nvPr>
        </p:nvSpPr>
        <p:spPr>
          <a:xfrm>
            <a:off x="8070603"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7" name="Text Placeholder 9"/>
          <p:cNvSpPr>
            <a:spLocks noGrp="1"/>
          </p:cNvSpPr>
          <p:nvPr>
            <p:ph type="body" sz="quarter" idx="22"/>
          </p:nvPr>
        </p:nvSpPr>
        <p:spPr>
          <a:xfrm>
            <a:off x="8070603" y="5663358"/>
            <a:ext cx="353872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4" name="Text Placeholder 10"/>
          <p:cNvSpPr>
            <a:spLocks noGrp="1"/>
          </p:cNvSpPr>
          <p:nvPr>
            <p:ph type="body" sz="quarter" idx="25"/>
          </p:nvPr>
        </p:nvSpPr>
        <p:spPr>
          <a:xfrm>
            <a:off x="571641" y="2043303"/>
            <a:ext cx="3538728" cy="3191256"/>
          </a:xfrm>
        </p:spPr>
        <p:txBody>
          <a:bodyPr/>
          <a:lstStyle>
            <a:lvl1pPr marL="0" indent="0">
              <a:buNone/>
              <a:defRPr/>
            </a:lvl1pPr>
          </a:lstStyle>
          <a:p>
            <a:pPr lvl="0"/>
            <a:r>
              <a:rPr lang="en-US"/>
              <a:t>Click to edit Master text styles</a:t>
            </a:r>
          </a:p>
        </p:txBody>
      </p:sp>
      <p:sp>
        <p:nvSpPr>
          <p:cNvPr id="15" name="Picture Placeholder 15"/>
          <p:cNvSpPr>
            <a:spLocks noGrp="1"/>
          </p:cNvSpPr>
          <p:nvPr>
            <p:ph type="pic" sz="quarter" idx="12"/>
          </p:nvPr>
        </p:nvSpPr>
        <p:spPr>
          <a:xfrm>
            <a:off x="1426605" y="2724531"/>
            <a:ext cx="1828800" cy="1828800"/>
          </a:xfrm>
        </p:spPr>
        <p:txBody>
          <a:bodyPr tIns="18288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18" name="Text Placeholder 10"/>
          <p:cNvSpPr>
            <a:spLocks noGrp="1"/>
          </p:cNvSpPr>
          <p:nvPr>
            <p:ph type="body" sz="quarter" idx="26"/>
          </p:nvPr>
        </p:nvSpPr>
        <p:spPr>
          <a:xfrm>
            <a:off x="4321122" y="2043303"/>
            <a:ext cx="3538728" cy="3191256"/>
          </a:xfrm>
        </p:spPr>
        <p:txBody>
          <a:bodyPr/>
          <a:lstStyle>
            <a:lvl1pPr marL="0" indent="0">
              <a:buNone/>
              <a:defRPr/>
            </a:lvl1pPr>
          </a:lstStyle>
          <a:p>
            <a:pPr lvl="0"/>
            <a:r>
              <a:rPr lang="en-US"/>
              <a:t>Click to edit Master text styles</a:t>
            </a:r>
          </a:p>
        </p:txBody>
      </p:sp>
      <p:sp>
        <p:nvSpPr>
          <p:cNvPr id="19" name="Picture Placeholder 15"/>
          <p:cNvSpPr>
            <a:spLocks noGrp="1"/>
          </p:cNvSpPr>
          <p:nvPr>
            <p:ph type="pic" sz="quarter" idx="27"/>
          </p:nvPr>
        </p:nvSpPr>
        <p:spPr>
          <a:xfrm>
            <a:off x="5176086" y="2724531"/>
            <a:ext cx="1828800" cy="1828800"/>
          </a:xfrm>
        </p:spPr>
        <p:txBody>
          <a:bodyPr tIns="18288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0" name="Text Placeholder 10"/>
          <p:cNvSpPr>
            <a:spLocks noGrp="1"/>
          </p:cNvSpPr>
          <p:nvPr>
            <p:ph type="body" sz="quarter" idx="28"/>
          </p:nvPr>
        </p:nvSpPr>
        <p:spPr>
          <a:xfrm>
            <a:off x="8070603" y="2043303"/>
            <a:ext cx="3538728" cy="3191256"/>
          </a:xfrm>
        </p:spPr>
        <p:txBody>
          <a:bodyPr/>
          <a:lstStyle>
            <a:lvl1pPr marL="0" indent="0">
              <a:buNone/>
              <a:defRPr/>
            </a:lvl1pPr>
          </a:lstStyle>
          <a:p>
            <a:pPr lvl="0"/>
            <a:r>
              <a:rPr lang="en-US"/>
              <a:t>Click to edit Master text styles</a:t>
            </a:r>
          </a:p>
        </p:txBody>
      </p:sp>
      <p:sp>
        <p:nvSpPr>
          <p:cNvPr id="21" name="Picture Placeholder 15"/>
          <p:cNvSpPr>
            <a:spLocks noGrp="1"/>
          </p:cNvSpPr>
          <p:nvPr>
            <p:ph type="pic" sz="quarter" idx="29"/>
          </p:nvPr>
        </p:nvSpPr>
        <p:spPr>
          <a:xfrm>
            <a:off x="8925567" y="2724531"/>
            <a:ext cx="1828800" cy="1828800"/>
          </a:xfrm>
        </p:spPr>
        <p:txBody>
          <a:bodyPr tIns="18288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42284047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ow of 3 Icons - Red/Burgundy">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11036808"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10" name="Text Placeholder 9"/>
          <p:cNvSpPr>
            <a:spLocks noGrp="1"/>
          </p:cNvSpPr>
          <p:nvPr>
            <p:ph type="body" sz="quarter" idx="15"/>
          </p:nvPr>
        </p:nvSpPr>
        <p:spPr>
          <a:xfrm>
            <a:off x="571641"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5663358"/>
            <a:ext cx="353872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2" name="Text Placeholder 9"/>
          <p:cNvSpPr>
            <a:spLocks noGrp="1"/>
          </p:cNvSpPr>
          <p:nvPr>
            <p:ph type="body" sz="quarter" idx="17"/>
          </p:nvPr>
        </p:nvSpPr>
        <p:spPr>
          <a:xfrm>
            <a:off x="4321122"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3" name="Text Placeholder 9"/>
          <p:cNvSpPr>
            <a:spLocks noGrp="1"/>
          </p:cNvSpPr>
          <p:nvPr>
            <p:ph type="body" sz="quarter" idx="18"/>
          </p:nvPr>
        </p:nvSpPr>
        <p:spPr>
          <a:xfrm>
            <a:off x="4321122" y="5663358"/>
            <a:ext cx="353872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6" name="Text Placeholder 9"/>
          <p:cNvSpPr>
            <a:spLocks noGrp="1"/>
          </p:cNvSpPr>
          <p:nvPr>
            <p:ph type="body" sz="quarter" idx="21"/>
          </p:nvPr>
        </p:nvSpPr>
        <p:spPr>
          <a:xfrm>
            <a:off x="8070603"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7" name="Text Placeholder 9"/>
          <p:cNvSpPr>
            <a:spLocks noGrp="1"/>
          </p:cNvSpPr>
          <p:nvPr>
            <p:ph type="body" sz="quarter" idx="22"/>
          </p:nvPr>
        </p:nvSpPr>
        <p:spPr>
          <a:xfrm>
            <a:off x="8070603" y="5663358"/>
            <a:ext cx="353872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4" name="Text Placeholder 10"/>
          <p:cNvSpPr>
            <a:spLocks noGrp="1"/>
          </p:cNvSpPr>
          <p:nvPr>
            <p:ph type="body" sz="quarter" idx="25"/>
          </p:nvPr>
        </p:nvSpPr>
        <p:spPr>
          <a:xfrm>
            <a:off x="571641" y="2043303"/>
            <a:ext cx="3538728" cy="3191256"/>
          </a:xfrm>
          <a:solidFill>
            <a:schemeClr val="accent1"/>
          </a:solidFill>
          <a:ln w="12700">
            <a:noFill/>
          </a:ln>
        </p:spPr>
        <p:txBody>
          <a:bodyPr/>
          <a:lstStyle>
            <a:lvl1pPr marL="0" indent="0">
              <a:buNone/>
              <a:defRPr/>
            </a:lvl1pPr>
          </a:lstStyle>
          <a:p>
            <a:pPr lvl="0"/>
            <a:r>
              <a:rPr lang="en-US"/>
              <a:t>Click to edit Master text styles</a:t>
            </a:r>
          </a:p>
        </p:txBody>
      </p:sp>
      <p:sp>
        <p:nvSpPr>
          <p:cNvPr id="15" name="Picture Placeholder 15"/>
          <p:cNvSpPr>
            <a:spLocks noGrp="1"/>
          </p:cNvSpPr>
          <p:nvPr>
            <p:ph type="pic" sz="quarter" idx="12"/>
          </p:nvPr>
        </p:nvSpPr>
        <p:spPr>
          <a:xfrm>
            <a:off x="1426605" y="2724531"/>
            <a:ext cx="1828800" cy="1828800"/>
          </a:xfrm>
        </p:spPr>
        <p:txBody>
          <a:bodyPr tIns="18288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18" name="Text Placeholder 10"/>
          <p:cNvSpPr>
            <a:spLocks noGrp="1"/>
          </p:cNvSpPr>
          <p:nvPr>
            <p:ph type="body" sz="quarter" idx="26"/>
          </p:nvPr>
        </p:nvSpPr>
        <p:spPr>
          <a:xfrm>
            <a:off x="4321122" y="2043303"/>
            <a:ext cx="3538728" cy="3191256"/>
          </a:xfrm>
          <a:solidFill>
            <a:schemeClr val="accent4"/>
          </a:solidFill>
          <a:ln w="12700">
            <a:noFill/>
          </a:ln>
        </p:spPr>
        <p:txBody>
          <a:bodyPr/>
          <a:lstStyle>
            <a:lvl1pPr marL="0" indent="0">
              <a:buNone/>
              <a:defRPr/>
            </a:lvl1pPr>
          </a:lstStyle>
          <a:p>
            <a:pPr lvl="0"/>
            <a:r>
              <a:rPr lang="en-US"/>
              <a:t>Click to edit Master text styles</a:t>
            </a:r>
          </a:p>
        </p:txBody>
      </p:sp>
      <p:sp>
        <p:nvSpPr>
          <p:cNvPr id="19" name="Picture Placeholder 15"/>
          <p:cNvSpPr>
            <a:spLocks noGrp="1"/>
          </p:cNvSpPr>
          <p:nvPr>
            <p:ph type="pic" sz="quarter" idx="27"/>
          </p:nvPr>
        </p:nvSpPr>
        <p:spPr>
          <a:xfrm>
            <a:off x="5176086" y="2724531"/>
            <a:ext cx="1828800" cy="1828800"/>
          </a:xfrm>
        </p:spPr>
        <p:txBody>
          <a:bodyPr tIns="18288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0" name="Text Placeholder 10"/>
          <p:cNvSpPr>
            <a:spLocks noGrp="1"/>
          </p:cNvSpPr>
          <p:nvPr>
            <p:ph type="body" sz="quarter" idx="28"/>
          </p:nvPr>
        </p:nvSpPr>
        <p:spPr>
          <a:xfrm>
            <a:off x="8070603" y="2043303"/>
            <a:ext cx="3538728" cy="3191256"/>
          </a:xfrm>
          <a:solidFill>
            <a:schemeClr val="accent1"/>
          </a:solidFill>
          <a:ln w="12700">
            <a:noFill/>
          </a:ln>
        </p:spPr>
        <p:txBody>
          <a:bodyPr/>
          <a:lstStyle>
            <a:lvl1pPr marL="0" indent="0">
              <a:buNone/>
              <a:defRPr/>
            </a:lvl1pPr>
          </a:lstStyle>
          <a:p>
            <a:pPr lvl="0"/>
            <a:r>
              <a:rPr lang="en-US"/>
              <a:t>Click to edit Master text styles</a:t>
            </a:r>
          </a:p>
        </p:txBody>
      </p:sp>
      <p:sp>
        <p:nvSpPr>
          <p:cNvPr id="21" name="Picture Placeholder 15"/>
          <p:cNvSpPr>
            <a:spLocks noGrp="1"/>
          </p:cNvSpPr>
          <p:nvPr>
            <p:ph type="pic" sz="quarter" idx="29"/>
          </p:nvPr>
        </p:nvSpPr>
        <p:spPr>
          <a:xfrm>
            <a:off x="8925567" y="2724531"/>
            <a:ext cx="1828800" cy="1828800"/>
          </a:xfrm>
        </p:spPr>
        <p:txBody>
          <a:bodyPr tIns="18288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404593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ow of 4 Icons - White">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11036808"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10" name="Text Placeholder 9"/>
          <p:cNvSpPr>
            <a:spLocks noGrp="1"/>
          </p:cNvSpPr>
          <p:nvPr>
            <p:ph type="body" sz="quarter" idx="15"/>
          </p:nvPr>
        </p:nvSpPr>
        <p:spPr>
          <a:xfrm>
            <a:off x="571641"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4680203"/>
            <a:ext cx="2597150" cy="354711"/>
          </a:xfrm>
        </p:spPr>
        <p:txBody>
          <a:bodyPr/>
          <a:lstStyle>
            <a:lvl1pPr marL="0" indent="0" algn="ctr">
              <a:spcAft>
                <a:spcPts val="0"/>
              </a:spcAft>
              <a:buNone/>
              <a:defRPr sz="1000" b="0" i="0">
                <a:solidFill>
                  <a:schemeClr val="tx1"/>
                </a:solidFill>
                <a:latin typeface="+mn-lt"/>
              </a:defRPr>
            </a:lvl1pPr>
          </a:lstStyle>
          <a:p>
            <a:pPr lvl="0"/>
            <a:r>
              <a:rPr lang="en-US"/>
              <a:t>Click to edit Master text styles</a:t>
            </a:r>
          </a:p>
          <a:p>
            <a:pPr lvl="1"/>
            <a:r>
              <a:rPr lang="en-US"/>
              <a:t>Second level</a:t>
            </a:r>
          </a:p>
        </p:txBody>
      </p:sp>
      <p:sp>
        <p:nvSpPr>
          <p:cNvPr id="12" name="Text Placeholder 9"/>
          <p:cNvSpPr>
            <a:spLocks noGrp="1"/>
          </p:cNvSpPr>
          <p:nvPr>
            <p:ph type="body" sz="quarter" idx="17"/>
          </p:nvPr>
        </p:nvSpPr>
        <p:spPr>
          <a:xfrm>
            <a:off x="3384009"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3" name="Text Placeholder 9"/>
          <p:cNvSpPr>
            <a:spLocks noGrp="1"/>
          </p:cNvSpPr>
          <p:nvPr>
            <p:ph type="body" sz="quarter" idx="18"/>
          </p:nvPr>
        </p:nvSpPr>
        <p:spPr>
          <a:xfrm>
            <a:off x="3384009" y="4680203"/>
            <a:ext cx="2597150"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a:p>
            <a:pPr lvl="1"/>
            <a:r>
              <a:rPr lang="en-US"/>
              <a:t>Second level</a:t>
            </a:r>
          </a:p>
        </p:txBody>
      </p:sp>
      <p:sp>
        <p:nvSpPr>
          <p:cNvPr id="14" name="Text Placeholder 9"/>
          <p:cNvSpPr>
            <a:spLocks noGrp="1"/>
          </p:cNvSpPr>
          <p:nvPr>
            <p:ph type="body" sz="quarter" idx="19"/>
          </p:nvPr>
        </p:nvSpPr>
        <p:spPr>
          <a:xfrm>
            <a:off x="6196377"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5" name="Text Placeholder 9"/>
          <p:cNvSpPr>
            <a:spLocks noGrp="1"/>
          </p:cNvSpPr>
          <p:nvPr>
            <p:ph type="body" sz="quarter" idx="20"/>
          </p:nvPr>
        </p:nvSpPr>
        <p:spPr>
          <a:xfrm>
            <a:off x="6196377" y="4680203"/>
            <a:ext cx="2597150"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a:p>
            <a:pPr lvl="1"/>
            <a:r>
              <a:rPr lang="en-US"/>
              <a:t>Second level</a:t>
            </a:r>
          </a:p>
        </p:txBody>
      </p:sp>
      <p:sp>
        <p:nvSpPr>
          <p:cNvPr id="16" name="Text Placeholder 9"/>
          <p:cNvSpPr>
            <a:spLocks noGrp="1"/>
          </p:cNvSpPr>
          <p:nvPr>
            <p:ph type="body" sz="quarter" idx="21"/>
          </p:nvPr>
        </p:nvSpPr>
        <p:spPr>
          <a:xfrm>
            <a:off x="9010022"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7" name="Text Placeholder 9"/>
          <p:cNvSpPr>
            <a:spLocks noGrp="1"/>
          </p:cNvSpPr>
          <p:nvPr>
            <p:ph type="body" sz="quarter" idx="22"/>
          </p:nvPr>
        </p:nvSpPr>
        <p:spPr>
          <a:xfrm>
            <a:off x="9008745" y="4680203"/>
            <a:ext cx="2597150"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a:p>
            <a:pPr lvl="1"/>
            <a:r>
              <a:rPr lang="en-US"/>
              <a:t>Second level</a:t>
            </a:r>
          </a:p>
        </p:txBody>
      </p:sp>
      <p:sp>
        <p:nvSpPr>
          <p:cNvPr id="19" name="Text Placeholder 10"/>
          <p:cNvSpPr>
            <a:spLocks noGrp="1"/>
          </p:cNvSpPr>
          <p:nvPr>
            <p:ph type="body" sz="quarter" idx="25"/>
          </p:nvPr>
        </p:nvSpPr>
        <p:spPr>
          <a:xfrm>
            <a:off x="571641" y="2043303"/>
            <a:ext cx="2596896" cy="2359152"/>
          </a:xfrm>
        </p:spPr>
        <p:txBody>
          <a:bodyPr/>
          <a:lstStyle>
            <a:lvl1pPr marL="0" indent="0">
              <a:buNone/>
              <a:defRPr/>
            </a:lvl1pPr>
          </a:lstStyle>
          <a:p>
            <a:pPr lvl="0"/>
            <a:r>
              <a:rPr lang="en-US"/>
              <a:t>Click to edit Master text styles</a:t>
            </a:r>
          </a:p>
        </p:txBody>
      </p:sp>
      <p:sp>
        <p:nvSpPr>
          <p:cNvPr id="6" name="Picture Placeholder 15"/>
          <p:cNvSpPr>
            <a:spLocks noGrp="1"/>
          </p:cNvSpPr>
          <p:nvPr>
            <p:ph type="pic" sz="quarter" idx="12"/>
          </p:nvPr>
        </p:nvSpPr>
        <p:spPr>
          <a:xfrm>
            <a:off x="1138569"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0" name="Text Placeholder 10"/>
          <p:cNvSpPr>
            <a:spLocks noGrp="1"/>
          </p:cNvSpPr>
          <p:nvPr>
            <p:ph type="body" sz="quarter" idx="26"/>
          </p:nvPr>
        </p:nvSpPr>
        <p:spPr>
          <a:xfrm>
            <a:off x="3384945" y="2043303"/>
            <a:ext cx="2596896" cy="2359152"/>
          </a:xfrm>
        </p:spPr>
        <p:txBody>
          <a:bodyPr/>
          <a:lstStyle>
            <a:lvl1pPr marL="0" indent="0">
              <a:buNone/>
              <a:defRPr/>
            </a:lvl1pPr>
          </a:lstStyle>
          <a:p>
            <a:pPr lvl="0"/>
            <a:r>
              <a:rPr lang="en-US"/>
              <a:t>Click to edit Master text styles</a:t>
            </a:r>
          </a:p>
        </p:txBody>
      </p:sp>
      <p:sp>
        <p:nvSpPr>
          <p:cNvPr id="21" name="Picture Placeholder 15"/>
          <p:cNvSpPr>
            <a:spLocks noGrp="1"/>
          </p:cNvSpPr>
          <p:nvPr>
            <p:ph type="pic" sz="quarter" idx="27"/>
          </p:nvPr>
        </p:nvSpPr>
        <p:spPr>
          <a:xfrm>
            <a:off x="3951873"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2" name="Text Placeholder 10"/>
          <p:cNvSpPr>
            <a:spLocks noGrp="1"/>
          </p:cNvSpPr>
          <p:nvPr>
            <p:ph type="body" sz="quarter" idx="28"/>
          </p:nvPr>
        </p:nvSpPr>
        <p:spPr>
          <a:xfrm>
            <a:off x="6198249" y="2043303"/>
            <a:ext cx="2596896" cy="2359152"/>
          </a:xfrm>
        </p:spPr>
        <p:txBody>
          <a:bodyPr/>
          <a:lstStyle>
            <a:lvl1pPr marL="0" indent="0">
              <a:buNone/>
              <a:defRPr/>
            </a:lvl1pPr>
          </a:lstStyle>
          <a:p>
            <a:pPr lvl="0"/>
            <a:r>
              <a:rPr lang="en-US"/>
              <a:t>Click to edit Master text styles</a:t>
            </a:r>
          </a:p>
        </p:txBody>
      </p:sp>
      <p:sp>
        <p:nvSpPr>
          <p:cNvPr id="23" name="Picture Placeholder 15"/>
          <p:cNvSpPr>
            <a:spLocks noGrp="1"/>
          </p:cNvSpPr>
          <p:nvPr>
            <p:ph type="pic" sz="quarter" idx="29"/>
          </p:nvPr>
        </p:nvSpPr>
        <p:spPr>
          <a:xfrm>
            <a:off x="6765177"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4" name="Text Placeholder 10"/>
          <p:cNvSpPr>
            <a:spLocks noGrp="1"/>
          </p:cNvSpPr>
          <p:nvPr>
            <p:ph type="body" sz="quarter" idx="30"/>
          </p:nvPr>
        </p:nvSpPr>
        <p:spPr>
          <a:xfrm>
            <a:off x="9010149" y="2043303"/>
            <a:ext cx="2596896" cy="2359152"/>
          </a:xfrm>
        </p:spPr>
        <p:txBody>
          <a:bodyPr/>
          <a:lstStyle>
            <a:lvl1pPr marL="0" indent="0">
              <a:buNone/>
              <a:defRPr/>
            </a:lvl1pPr>
          </a:lstStyle>
          <a:p>
            <a:pPr lvl="0"/>
            <a:r>
              <a:rPr lang="en-US"/>
              <a:t>Click to edit Master text styles</a:t>
            </a:r>
          </a:p>
        </p:txBody>
      </p:sp>
      <p:sp>
        <p:nvSpPr>
          <p:cNvPr id="25" name="Picture Placeholder 15"/>
          <p:cNvSpPr>
            <a:spLocks noGrp="1"/>
          </p:cNvSpPr>
          <p:nvPr>
            <p:ph type="pic" sz="quarter" idx="31"/>
          </p:nvPr>
        </p:nvSpPr>
        <p:spPr>
          <a:xfrm>
            <a:off x="9577077"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5484622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ow of 4 Icons - Red/Burgundy">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11036808"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10" name="Text Placeholder 9"/>
          <p:cNvSpPr>
            <a:spLocks noGrp="1"/>
          </p:cNvSpPr>
          <p:nvPr>
            <p:ph type="body" sz="quarter" idx="15"/>
          </p:nvPr>
        </p:nvSpPr>
        <p:spPr>
          <a:xfrm>
            <a:off x="571641"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4680203"/>
            <a:ext cx="2597150" cy="354711"/>
          </a:xfrm>
        </p:spPr>
        <p:txBody>
          <a:bodyPr/>
          <a:lstStyle>
            <a:lvl1pPr marL="0" indent="0" algn="ctr">
              <a:spcAft>
                <a:spcPts val="0"/>
              </a:spcAft>
              <a:buNone/>
              <a:defRPr sz="1000" b="0" i="0">
                <a:solidFill>
                  <a:schemeClr val="tx1"/>
                </a:solidFill>
                <a:latin typeface="+mn-lt"/>
              </a:defRPr>
            </a:lvl1pPr>
          </a:lstStyle>
          <a:p>
            <a:pPr lvl="0"/>
            <a:r>
              <a:rPr lang="en-US"/>
              <a:t>Click to edit Master text styles</a:t>
            </a:r>
          </a:p>
          <a:p>
            <a:pPr lvl="1"/>
            <a:r>
              <a:rPr lang="en-US"/>
              <a:t>Second level</a:t>
            </a:r>
          </a:p>
        </p:txBody>
      </p:sp>
      <p:sp>
        <p:nvSpPr>
          <p:cNvPr id="12" name="Text Placeholder 9"/>
          <p:cNvSpPr>
            <a:spLocks noGrp="1"/>
          </p:cNvSpPr>
          <p:nvPr>
            <p:ph type="body" sz="quarter" idx="17"/>
          </p:nvPr>
        </p:nvSpPr>
        <p:spPr>
          <a:xfrm>
            <a:off x="3384009"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3" name="Text Placeholder 9"/>
          <p:cNvSpPr>
            <a:spLocks noGrp="1"/>
          </p:cNvSpPr>
          <p:nvPr>
            <p:ph type="body" sz="quarter" idx="18"/>
          </p:nvPr>
        </p:nvSpPr>
        <p:spPr>
          <a:xfrm>
            <a:off x="3384009" y="4680203"/>
            <a:ext cx="2597150"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a:p>
            <a:pPr lvl="1"/>
            <a:r>
              <a:rPr lang="en-US"/>
              <a:t>Second level</a:t>
            </a:r>
          </a:p>
        </p:txBody>
      </p:sp>
      <p:sp>
        <p:nvSpPr>
          <p:cNvPr id="14" name="Text Placeholder 9"/>
          <p:cNvSpPr>
            <a:spLocks noGrp="1"/>
          </p:cNvSpPr>
          <p:nvPr>
            <p:ph type="body" sz="quarter" idx="19"/>
          </p:nvPr>
        </p:nvSpPr>
        <p:spPr>
          <a:xfrm>
            <a:off x="6196377"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5" name="Text Placeholder 9"/>
          <p:cNvSpPr>
            <a:spLocks noGrp="1"/>
          </p:cNvSpPr>
          <p:nvPr>
            <p:ph type="body" sz="quarter" idx="20"/>
          </p:nvPr>
        </p:nvSpPr>
        <p:spPr>
          <a:xfrm>
            <a:off x="6196377" y="4680203"/>
            <a:ext cx="2597150"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a:p>
            <a:pPr lvl="1"/>
            <a:r>
              <a:rPr lang="en-US"/>
              <a:t>Second level</a:t>
            </a:r>
          </a:p>
        </p:txBody>
      </p:sp>
      <p:sp>
        <p:nvSpPr>
          <p:cNvPr id="16" name="Text Placeholder 9"/>
          <p:cNvSpPr>
            <a:spLocks noGrp="1"/>
          </p:cNvSpPr>
          <p:nvPr>
            <p:ph type="body" sz="quarter" idx="21"/>
          </p:nvPr>
        </p:nvSpPr>
        <p:spPr>
          <a:xfrm>
            <a:off x="9010022"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7" name="Text Placeholder 9"/>
          <p:cNvSpPr>
            <a:spLocks noGrp="1"/>
          </p:cNvSpPr>
          <p:nvPr>
            <p:ph type="body" sz="quarter" idx="22"/>
          </p:nvPr>
        </p:nvSpPr>
        <p:spPr>
          <a:xfrm>
            <a:off x="9008745" y="4680203"/>
            <a:ext cx="2597150"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a:p>
            <a:pPr lvl="1"/>
            <a:r>
              <a:rPr lang="en-US"/>
              <a:t>Second level</a:t>
            </a:r>
          </a:p>
        </p:txBody>
      </p:sp>
      <p:sp>
        <p:nvSpPr>
          <p:cNvPr id="19" name="Text Placeholder 10"/>
          <p:cNvSpPr>
            <a:spLocks noGrp="1"/>
          </p:cNvSpPr>
          <p:nvPr>
            <p:ph type="body" sz="quarter" idx="25"/>
          </p:nvPr>
        </p:nvSpPr>
        <p:spPr>
          <a:xfrm>
            <a:off x="571641" y="2043303"/>
            <a:ext cx="2596896" cy="2359152"/>
          </a:xfrm>
          <a:solidFill>
            <a:schemeClr val="accent1"/>
          </a:solidFill>
          <a:ln w="12700">
            <a:noFill/>
          </a:ln>
        </p:spPr>
        <p:txBody>
          <a:bodyPr/>
          <a:lstStyle>
            <a:lvl1pPr marL="0" indent="0">
              <a:buNone/>
              <a:defRPr/>
            </a:lvl1pPr>
          </a:lstStyle>
          <a:p>
            <a:pPr lvl="0"/>
            <a:r>
              <a:rPr lang="en-US"/>
              <a:t>Click to edit Master text styles</a:t>
            </a:r>
          </a:p>
        </p:txBody>
      </p:sp>
      <p:sp>
        <p:nvSpPr>
          <p:cNvPr id="6" name="Picture Placeholder 15"/>
          <p:cNvSpPr>
            <a:spLocks noGrp="1"/>
          </p:cNvSpPr>
          <p:nvPr>
            <p:ph type="pic" sz="quarter" idx="12"/>
          </p:nvPr>
        </p:nvSpPr>
        <p:spPr>
          <a:xfrm>
            <a:off x="1138569"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0" name="Text Placeholder 10"/>
          <p:cNvSpPr>
            <a:spLocks noGrp="1"/>
          </p:cNvSpPr>
          <p:nvPr>
            <p:ph type="body" sz="quarter" idx="26"/>
          </p:nvPr>
        </p:nvSpPr>
        <p:spPr>
          <a:xfrm>
            <a:off x="3384945" y="2043303"/>
            <a:ext cx="2596896" cy="2359152"/>
          </a:xfrm>
          <a:solidFill>
            <a:schemeClr val="accent4"/>
          </a:solidFill>
          <a:ln w="12700">
            <a:noFill/>
          </a:ln>
        </p:spPr>
        <p:txBody>
          <a:bodyPr/>
          <a:lstStyle>
            <a:lvl1pPr marL="0" indent="0">
              <a:buNone/>
              <a:defRPr/>
            </a:lvl1pPr>
          </a:lstStyle>
          <a:p>
            <a:pPr lvl="0"/>
            <a:r>
              <a:rPr lang="en-US"/>
              <a:t>Click to edit Master text styles</a:t>
            </a:r>
          </a:p>
        </p:txBody>
      </p:sp>
      <p:sp>
        <p:nvSpPr>
          <p:cNvPr id="21" name="Picture Placeholder 15"/>
          <p:cNvSpPr>
            <a:spLocks noGrp="1"/>
          </p:cNvSpPr>
          <p:nvPr>
            <p:ph type="pic" sz="quarter" idx="27"/>
          </p:nvPr>
        </p:nvSpPr>
        <p:spPr>
          <a:xfrm>
            <a:off x="3951873"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2" name="Text Placeholder 10"/>
          <p:cNvSpPr>
            <a:spLocks noGrp="1"/>
          </p:cNvSpPr>
          <p:nvPr>
            <p:ph type="body" sz="quarter" idx="28"/>
          </p:nvPr>
        </p:nvSpPr>
        <p:spPr>
          <a:xfrm>
            <a:off x="6198249" y="2043303"/>
            <a:ext cx="2596896" cy="2359152"/>
          </a:xfrm>
          <a:solidFill>
            <a:schemeClr val="accent1"/>
          </a:solidFill>
          <a:ln w="12700">
            <a:noFill/>
          </a:ln>
        </p:spPr>
        <p:txBody>
          <a:bodyPr/>
          <a:lstStyle>
            <a:lvl1pPr marL="0" indent="0">
              <a:buNone/>
              <a:defRPr/>
            </a:lvl1pPr>
          </a:lstStyle>
          <a:p>
            <a:pPr lvl="0"/>
            <a:r>
              <a:rPr lang="en-US"/>
              <a:t>Click to edit Master text styles</a:t>
            </a:r>
          </a:p>
        </p:txBody>
      </p:sp>
      <p:sp>
        <p:nvSpPr>
          <p:cNvPr id="23" name="Picture Placeholder 15"/>
          <p:cNvSpPr>
            <a:spLocks noGrp="1"/>
          </p:cNvSpPr>
          <p:nvPr>
            <p:ph type="pic" sz="quarter" idx="29"/>
          </p:nvPr>
        </p:nvSpPr>
        <p:spPr>
          <a:xfrm>
            <a:off x="6765177"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24" name="Text Placeholder 10"/>
          <p:cNvSpPr>
            <a:spLocks noGrp="1"/>
          </p:cNvSpPr>
          <p:nvPr>
            <p:ph type="body" sz="quarter" idx="30"/>
          </p:nvPr>
        </p:nvSpPr>
        <p:spPr>
          <a:xfrm>
            <a:off x="9010149" y="2043303"/>
            <a:ext cx="2596896" cy="2359152"/>
          </a:xfrm>
          <a:solidFill>
            <a:schemeClr val="accent4"/>
          </a:solidFill>
          <a:ln w="12700">
            <a:noFill/>
          </a:ln>
        </p:spPr>
        <p:txBody>
          <a:bodyPr/>
          <a:lstStyle>
            <a:lvl1pPr marL="0" indent="0">
              <a:buNone/>
              <a:defRPr/>
            </a:lvl1pPr>
          </a:lstStyle>
          <a:p>
            <a:pPr lvl="0"/>
            <a:r>
              <a:rPr lang="en-US"/>
              <a:t>Click to edit Master text styles</a:t>
            </a:r>
          </a:p>
        </p:txBody>
      </p:sp>
      <p:sp>
        <p:nvSpPr>
          <p:cNvPr id="25" name="Picture Placeholder 15"/>
          <p:cNvSpPr>
            <a:spLocks noGrp="1"/>
          </p:cNvSpPr>
          <p:nvPr>
            <p:ph type="pic" sz="quarter" idx="31"/>
          </p:nvPr>
        </p:nvSpPr>
        <p:spPr>
          <a:xfrm>
            <a:off x="9577077"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11716926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ow of 6 Icons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805"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10" name="Text Placeholder 9"/>
          <p:cNvSpPr>
            <a:spLocks noGrp="1"/>
          </p:cNvSpPr>
          <p:nvPr>
            <p:ph type="body" sz="quarter" idx="15"/>
          </p:nvPr>
        </p:nvSpPr>
        <p:spPr>
          <a:xfrm>
            <a:off x="571641"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9" name="Text Placeholder 9"/>
          <p:cNvSpPr>
            <a:spLocks noGrp="1"/>
          </p:cNvSpPr>
          <p:nvPr>
            <p:ph type="body" sz="quarter" idx="18"/>
          </p:nvPr>
        </p:nvSpPr>
        <p:spPr>
          <a:xfrm>
            <a:off x="2442608"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0" name="Text Placeholder 9"/>
          <p:cNvSpPr>
            <a:spLocks noGrp="1"/>
          </p:cNvSpPr>
          <p:nvPr>
            <p:ph type="body" sz="quarter" idx="19"/>
          </p:nvPr>
        </p:nvSpPr>
        <p:spPr>
          <a:xfrm>
            <a:off x="2442608"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22" name="Text Placeholder 9"/>
          <p:cNvSpPr>
            <a:spLocks noGrp="1"/>
          </p:cNvSpPr>
          <p:nvPr>
            <p:ph type="body" sz="quarter" idx="21"/>
          </p:nvPr>
        </p:nvSpPr>
        <p:spPr>
          <a:xfrm>
            <a:off x="4313575"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3" name="Text Placeholder 9"/>
          <p:cNvSpPr>
            <a:spLocks noGrp="1"/>
          </p:cNvSpPr>
          <p:nvPr>
            <p:ph type="body" sz="quarter" idx="22"/>
          </p:nvPr>
        </p:nvSpPr>
        <p:spPr>
          <a:xfrm>
            <a:off x="4313575"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25" name="Text Placeholder 9"/>
          <p:cNvSpPr>
            <a:spLocks noGrp="1"/>
          </p:cNvSpPr>
          <p:nvPr>
            <p:ph type="body" sz="quarter" idx="24"/>
          </p:nvPr>
        </p:nvSpPr>
        <p:spPr>
          <a:xfrm>
            <a:off x="6184542"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6" name="Text Placeholder 9"/>
          <p:cNvSpPr>
            <a:spLocks noGrp="1"/>
          </p:cNvSpPr>
          <p:nvPr>
            <p:ph type="body" sz="quarter" idx="25"/>
          </p:nvPr>
        </p:nvSpPr>
        <p:spPr>
          <a:xfrm>
            <a:off x="6184542"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28" name="Text Placeholder 9"/>
          <p:cNvSpPr>
            <a:spLocks noGrp="1"/>
          </p:cNvSpPr>
          <p:nvPr>
            <p:ph type="body" sz="quarter" idx="27"/>
          </p:nvPr>
        </p:nvSpPr>
        <p:spPr>
          <a:xfrm>
            <a:off x="8055509"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9" name="Text Placeholder 9"/>
          <p:cNvSpPr>
            <a:spLocks noGrp="1"/>
          </p:cNvSpPr>
          <p:nvPr>
            <p:ph type="body" sz="quarter" idx="28"/>
          </p:nvPr>
        </p:nvSpPr>
        <p:spPr>
          <a:xfrm>
            <a:off x="8055509"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31" name="Text Placeholder 9"/>
          <p:cNvSpPr>
            <a:spLocks noGrp="1"/>
          </p:cNvSpPr>
          <p:nvPr>
            <p:ph type="body" sz="quarter" idx="30"/>
          </p:nvPr>
        </p:nvSpPr>
        <p:spPr>
          <a:xfrm>
            <a:off x="9926296"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32" name="Text Placeholder 9"/>
          <p:cNvSpPr>
            <a:spLocks noGrp="1"/>
          </p:cNvSpPr>
          <p:nvPr>
            <p:ph type="body" sz="quarter" idx="31"/>
          </p:nvPr>
        </p:nvSpPr>
        <p:spPr>
          <a:xfrm>
            <a:off x="9926296"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33" name="Text Placeholder 10"/>
          <p:cNvSpPr>
            <a:spLocks noGrp="1"/>
          </p:cNvSpPr>
          <p:nvPr>
            <p:ph type="body" sz="quarter" idx="32"/>
          </p:nvPr>
        </p:nvSpPr>
        <p:spPr>
          <a:xfrm>
            <a:off x="571641" y="2043303"/>
            <a:ext cx="1682496" cy="1517904"/>
          </a:xfrm>
        </p:spPr>
        <p:txBody>
          <a:bodyPr/>
          <a:lstStyle>
            <a:lvl1pPr marL="0" indent="0">
              <a:buNone/>
              <a:defRPr/>
            </a:lvl1pPr>
          </a:lstStyle>
          <a:p>
            <a:pPr lvl="0"/>
            <a:r>
              <a:rPr lang="en-US"/>
              <a:t>Click to edit Master text styles</a:t>
            </a:r>
          </a:p>
        </p:txBody>
      </p:sp>
      <p:sp>
        <p:nvSpPr>
          <p:cNvPr id="34" name="Picture Placeholder 15"/>
          <p:cNvSpPr>
            <a:spLocks noGrp="1"/>
          </p:cNvSpPr>
          <p:nvPr>
            <p:ph type="pic" sz="quarter" idx="12"/>
          </p:nvPr>
        </p:nvSpPr>
        <p:spPr>
          <a:xfrm>
            <a:off x="864249"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35" name="Text Placeholder 10"/>
          <p:cNvSpPr>
            <a:spLocks noGrp="1"/>
          </p:cNvSpPr>
          <p:nvPr>
            <p:ph type="body" sz="quarter" idx="33"/>
          </p:nvPr>
        </p:nvSpPr>
        <p:spPr>
          <a:xfrm>
            <a:off x="2442536" y="2043303"/>
            <a:ext cx="1682496" cy="1517904"/>
          </a:xfrm>
        </p:spPr>
        <p:txBody>
          <a:bodyPr/>
          <a:lstStyle>
            <a:lvl1pPr marL="0" indent="0">
              <a:buNone/>
              <a:defRPr/>
            </a:lvl1pPr>
          </a:lstStyle>
          <a:p>
            <a:pPr lvl="0"/>
            <a:r>
              <a:rPr lang="en-US"/>
              <a:t>Click to edit Master text styles</a:t>
            </a:r>
          </a:p>
        </p:txBody>
      </p:sp>
      <p:sp>
        <p:nvSpPr>
          <p:cNvPr id="36" name="Picture Placeholder 15"/>
          <p:cNvSpPr>
            <a:spLocks noGrp="1"/>
          </p:cNvSpPr>
          <p:nvPr>
            <p:ph type="pic" sz="quarter" idx="34"/>
          </p:nvPr>
        </p:nvSpPr>
        <p:spPr>
          <a:xfrm>
            <a:off x="2735144"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37" name="Text Placeholder 10"/>
          <p:cNvSpPr>
            <a:spLocks noGrp="1"/>
          </p:cNvSpPr>
          <p:nvPr>
            <p:ph type="body" sz="quarter" idx="35"/>
          </p:nvPr>
        </p:nvSpPr>
        <p:spPr>
          <a:xfrm>
            <a:off x="4313431" y="2043303"/>
            <a:ext cx="1682496" cy="1517904"/>
          </a:xfrm>
        </p:spPr>
        <p:txBody>
          <a:bodyPr/>
          <a:lstStyle>
            <a:lvl1pPr marL="0" indent="0">
              <a:buNone/>
              <a:defRPr/>
            </a:lvl1pPr>
          </a:lstStyle>
          <a:p>
            <a:pPr lvl="0"/>
            <a:r>
              <a:rPr lang="en-US"/>
              <a:t>Click to edit Master text styles</a:t>
            </a:r>
          </a:p>
        </p:txBody>
      </p:sp>
      <p:sp>
        <p:nvSpPr>
          <p:cNvPr id="38" name="Picture Placeholder 15"/>
          <p:cNvSpPr>
            <a:spLocks noGrp="1"/>
          </p:cNvSpPr>
          <p:nvPr>
            <p:ph type="pic" sz="quarter" idx="36"/>
          </p:nvPr>
        </p:nvSpPr>
        <p:spPr>
          <a:xfrm>
            <a:off x="4606039"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39" name="Text Placeholder 10"/>
          <p:cNvSpPr>
            <a:spLocks noGrp="1"/>
          </p:cNvSpPr>
          <p:nvPr>
            <p:ph type="body" sz="quarter" idx="37"/>
          </p:nvPr>
        </p:nvSpPr>
        <p:spPr>
          <a:xfrm>
            <a:off x="6184326" y="2043303"/>
            <a:ext cx="1682496" cy="1517904"/>
          </a:xfrm>
        </p:spPr>
        <p:txBody>
          <a:bodyPr/>
          <a:lstStyle>
            <a:lvl1pPr marL="0" indent="0">
              <a:buNone/>
              <a:defRPr/>
            </a:lvl1pPr>
          </a:lstStyle>
          <a:p>
            <a:pPr lvl="0"/>
            <a:r>
              <a:rPr lang="en-US"/>
              <a:t>Click to edit Master text styles</a:t>
            </a:r>
          </a:p>
        </p:txBody>
      </p:sp>
      <p:sp>
        <p:nvSpPr>
          <p:cNvPr id="40" name="Picture Placeholder 15"/>
          <p:cNvSpPr>
            <a:spLocks noGrp="1"/>
          </p:cNvSpPr>
          <p:nvPr>
            <p:ph type="pic" sz="quarter" idx="38"/>
          </p:nvPr>
        </p:nvSpPr>
        <p:spPr>
          <a:xfrm>
            <a:off x="6476934"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41" name="Text Placeholder 10"/>
          <p:cNvSpPr>
            <a:spLocks noGrp="1"/>
          </p:cNvSpPr>
          <p:nvPr>
            <p:ph type="body" sz="quarter" idx="39"/>
          </p:nvPr>
        </p:nvSpPr>
        <p:spPr>
          <a:xfrm>
            <a:off x="8055221" y="2043303"/>
            <a:ext cx="1682496" cy="1517904"/>
          </a:xfrm>
        </p:spPr>
        <p:txBody>
          <a:bodyPr/>
          <a:lstStyle>
            <a:lvl1pPr marL="0" indent="0">
              <a:buNone/>
              <a:defRPr/>
            </a:lvl1pPr>
          </a:lstStyle>
          <a:p>
            <a:pPr lvl="0"/>
            <a:r>
              <a:rPr lang="en-US"/>
              <a:t>Click to edit Master text styles</a:t>
            </a:r>
          </a:p>
        </p:txBody>
      </p:sp>
      <p:sp>
        <p:nvSpPr>
          <p:cNvPr id="42" name="Picture Placeholder 15"/>
          <p:cNvSpPr>
            <a:spLocks noGrp="1"/>
          </p:cNvSpPr>
          <p:nvPr>
            <p:ph type="pic" sz="quarter" idx="40"/>
          </p:nvPr>
        </p:nvSpPr>
        <p:spPr>
          <a:xfrm>
            <a:off x="8347829"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43" name="Text Placeholder 10"/>
          <p:cNvSpPr>
            <a:spLocks noGrp="1"/>
          </p:cNvSpPr>
          <p:nvPr>
            <p:ph type="body" sz="quarter" idx="41"/>
          </p:nvPr>
        </p:nvSpPr>
        <p:spPr>
          <a:xfrm>
            <a:off x="9926117" y="2043303"/>
            <a:ext cx="1682496" cy="1517904"/>
          </a:xfrm>
        </p:spPr>
        <p:txBody>
          <a:bodyPr/>
          <a:lstStyle>
            <a:lvl1pPr marL="0" indent="0">
              <a:buNone/>
              <a:defRPr/>
            </a:lvl1pPr>
          </a:lstStyle>
          <a:p>
            <a:pPr lvl="0"/>
            <a:r>
              <a:rPr lang="en-US"/>
              <a:t>Click to edit Master text styles</a:t>
            </a:r>
          </a:p>
        </p:txBody>
      </p:sp>
      <p:sp>
        <p:nvSpPr>
          <p:cNvPr id="44" name="Picture Placeholder 15"/>
          <p:cNvSpPr>
            <a:spLocks noGrp="1"/>
          </p:cNvSpPr>
          <p:nvPr>
            <p:ph type="pic" sz="quarter" idx="42"/>
          </p:nvPr>
        </p:nvSpPr>
        <p:spPr>
          <a:xfrm>
            <a:off x="10218725"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2767190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ow of 6 Icons - Red/Burgund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805"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10" name="Text Placeholder 9"/>
          <p:cNvSpPr>
            <a:spLocks noGrp="1"/>
          </p:cNvSpPr>
          <p:nvPr>
            <p:ph type="body" sz="quarter" idx="15"/>
          </p:nvPr>
        </p:nvSpPr>
        <p:spPr>
          <a:xfrm>
            <a:off x="571641"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9" name="Text Placeholder 9"/>
          <p:cNvSpPr>
            <a:spLocks noGrp="1"/>
          </p:cNvSpPr>
          <p:nvPr>
            <p:ph type="body" sz="quarter" idx="18"/>
          </p:nvPr>
        </p:nvSpPr>
        <p:spPr>
          <a:xfrm>
            <a:off x="2442608"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0" name="Text Placeholder 9"/>
          <p:cNvSpPr>
            <a:spLocks noGrp="1"/>
          </p:cNvSpPr>
          <p:nvPr>
            <p:ph type="body" sz="quarter" idx="19"/>
          </p:nvPr>
        </p:nvSpPr>
        <p:spPr>
          <a:xfrm>
            <a:off x="2442608"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22" name="Text Placeholder 9"/>
          <p:cNvSpPr>
            <a:spLocks noGrp="1"/>
          </p:cNvSpPr>
          <p:nvPr>
            <p:ph type="body" sz="quarter" idx="21"/>
          </p:nvPr>
        </p:nvSpPr>
        <p:spPr>
          <a:xfrm>
            <a:off x="4313575"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3" name="Text Placeholder 9"/>
          <p:cNvSpPr>
            <a:spLocks noGrp="1"/>
          </p:cNvSpPr>
          <p:nvPr>
            <p:ph type="body" sz="quarter" idx="22"/>
          </p:nvPr>
        </p:nvSpPr>
        <p:spPr>
          <a:xfrm>
            <a:off x="4313575"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25" name="Text Placeholder 9"/>
          <p:cNvSpPr>
            <a:spLocks noGrp="1"/>
          </p:cNvSpPr>
          <p:nvPr>
            <p:ph type="body" sz="quarter" idx="24"/>
          </p:nvPr>
        </p:nvSpPr>
        <p:spPr>
          <a:xfrm>
            <a:off x="6184542"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6" name="Text Placeholder 9"/>
          <p:cNvSpPr>
            <a:spLocks noGrp="1"/>
          </p:cNvSpPr>
          <p:nvPr>
            <p:ph type="body" sz="quarter" idx="25"/>
          </p:nvPr>
        </p:nvSpPr>
        <p:spPr>
          <a:xfrm>
            <a:off x="6184542"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28" name="Text Placeholder 9"/>
          <p:cNvSpPr>
            <a:spLocks noGrp="1"/>
          </p:cNvSpPr>
          <p:nvPr>
            <p:ph type="body" sz="quarter" idx="27"/>
          </p:nvPr>
        </p:nvSpPr>
        <p:spPr>
          <a:xfrm>
            <a:off x="8055509"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9" name="Text Placeholder 9"/>
          <p:cNvSpPr>
            <a:spLocks noGrp="1"/>
          </p:cNvSpPr>
          <p:nvPr>
            <p:ph type="body" sz="quarter" idx="28"/>
          </p:nvPr>
        </p:nvSpPr>
        <p:spPr>
          <a:xfrm>
            <a:off x="8055509"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31" name="Text Placeholder 9"/>
          <p:cNvSpPr>
            <a:spLocks noGrp="1"/>
          </p:cNvSpPr>
          <p:nvPr>
            <p:ph type="body" sz="quarter" idx="30"/>
          </p:nvPr>
        </p:nvSpPr>
        <p:spPr>
          <a:xfrm>
            <a:off x="9926296"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32" name="Text Placeholder 9"/>
          <p:cNvSpPr>
            <a:spLocks noGrp="1"/>
          </p:cNvSpPr>
          <p:nvPr>
            <p:ph type="body" sz="quarter" idx="31"/>
          </p:nvPr>
        </p:nvSpPr>
        <p:spPr>
          <a:xfrm>
            <a:off x="9926296"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33" name="Text Placeholder 10"/>
          <p:cNvSpPr>
            <a:spLocks noGrp="1"/>
          </p:cNvSpPr>
          <p:nvPr>
            <p:ph type="body" sz="quarter" idx="32"/>
          </p:nvPr>
        </p:nvSpPr>
        <p:spPr>
          <a:xfrm>
            <a:off x="571641" y="2043303"/>
            <a:ext cx="1682496" cy="1517904"/>
          </a:xfrm>
          <a:solidFill>
            <a:schemeClr val="accent1"/>
          </a:solidFill>
        </p:spPr>
        <p:txBody>
          <a:bodyPr/>
          <a:lstStyle>
            <a:lvl1pPr marL="0" indent="0">
              <a:buNone/>
              <a:defRPr/>
            </a:lvl1pPr>
          </a:lstStyle>
          <a:p>
            <a:pPr lvl="0"/>
            <a:r>
              <a:rPr lang="en-US"/>
              <a:t>Click to edit Master text styles</a:t>
            </a:r>
          </a:p>
        </p:txBody>
      </p:sp>
      <p:sp>
        <p:nvSpPr>
          <p:cNvPr id="34" name="Picture Placeholder 15"/>
          <p:cNvSpPr>
            <a:spLocks noGrp="1"/>
          </p:cNvSpPr>
          <p:nvPr>
            <p:ph type="pic" sz="quarter" idx="12"/>
          </p:nvPr>
        </p:nvSpPr>
        <p:spPr>
          <a:xfrm>
            <a:off x="864249"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35" name="Text Placeholder 10"/>
          <p:cNvSpPr>
            <a:spLocks noGrp="1"/>
          </p:cNvSpPr>
          <p:nvPr>
            <p:ph type="body" sz="quarter" idx="33"/>
          </p:nvPr>
        </p:nvSpPr>
        <p:spPr>
          <a:xfrm>
            <a:off x="2442536" y="2043303"/>
            <a:ext cx="1682496" cy="1517904"/>
          </a:xfrm>
          <a:solidFill>
            <a:schemeClr val="accent4"/>
          </a:solidFill>
        </p:spPr>
        <p:txBody>
          <a:bodyPr/>
          <a:lstStyle>
            <a:lvl1pPr marL="0" indent="0">
              <a:buNone/>
              <a:defRPr/>
            </a:lvl1pPr>
          </a:lstStyle>
          <a:p>
            <a:pPr lvl="0"/>
            <a:r>
              <a:rPr lang="en-US"/>
              <a:t>Click to edit Master text styles</a:t>
            </a:r>
          </a:p>
        </p:txBody>
      </p:sp>
      <p:sp>
        <p:nvSpPr>
          <p:cNvPr id="36" name="Picture Placeholder 15"/>
          <p:cNvSpPr>
            <a:spLocks noGrp="1"/>
          </p:cNvSpPr>
          <p:nvPr>
            <p:ph type="pic" sz="quarter" idx="34"/>
          </p:nvPr>
        </p:nvSpPr>
        <p:spPr>
          <a:xfrm>
            <a:off x="2735144"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37" name="Text Placeholder 10"/>
          <p:cNvSpPr>
            <a:spLocks noGrp="1"/>
          </p:cNvSpPr>
          <p:nvPr>
            <p:ph type="body" sz="quarter" idx="35"/>
          </p:nvPr>
        </p:nvSpPr>
        <p:spPr>
          <a:xfrm>
            <a:off x="4313431" y="2043303"/>
            <a:ext cx="1682496" cy="1517904"/>
          </a:xfrm>
          <a:solidFill>
            <a:schemeClr val="accent1"/>
          </a:solidFill>
        </p:spPr>
        <p:txBody>
          <a:bodyPr/>
          <a:lstStyle>
            <a:lvl1pPr marL="0" indent="0">
              <a:buNone/>
              <a:defRPr/>
            </a:lvl1pPr>
          </a:lstStyle>
          <a:p>
            <a:pPr lvl="0"/>
            <a:r>
              <a:rPr lang="en-US"/>
              <a:t>Click to edit Master text styles</a:t>
            </a:r>
          </a:p>
        </p:txBody>
      </p:sp>
      <p:sp>
        <p:nvSpPr>
          <p:cNvPr id="38" name="Picture Placeholder 15"/>
          <p:cNvSpPr>
            <a:spLocks noGrp="1"/>
          </p:cNvSpPr>
          <p:nvPr>
            <p:ph type="pic" sz="quarter" idx="36"/>
          </p:nvPr>
        </p:nvSpPr>
        <p:spPr>
          <a:xfrm>
            <a:off x="4606039"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39" name="Text Placeholder 10"/>
          <p:cNvSpPr>
            <a:spLocks noGrp="1"/>
          </p:cNvSpPr>
          <p:nvPr>
            <p:ph type="body" sz="quarter" idx="37"/>
          </p:nvPr>
        </p:nvSpPr>
        <p:spPr>
          <a:xfrm>
            <a:off x="6184326" y="2043303"/>
            <a:ext cx="1682496" cy="1517904"/>
          </a:xfrm>
          <a:solidFill>
            <a:schemeClr val="accent4"/>
          </a:solidFill>
        </p:spPr>
        <p:txBody>
          <a:bodyPr/>
          <a:lstStyle>
            <a:lvl1pPr marL="0" indent="0">
              <a:buNone/>
              <a:defRPr/>
            </a:lvl1pPr>
          </a:lstStyle>
          <a:p>
            <a:pPr lvl="0"/>
            <a:r>
              <a:rPr lang="en-US"/>
              <a:t>Click to edit Master text styles</a:t>
            </a:r>
          </a:p>
        </p:txBody>
      </p:sp>
      <p:sp>
        <p:nvSpPr>
          <p:cNvPr id="40" name="Picture Placeholder 15"/>
          <p:cNvSpPr>
            <a:spLocks noGrp="1"/>
          </p:cNvSpPr>
          <p:nvPr>
            <p:ph type="pic" sz="quarter" idx="38"/>
          </p:nvPr>
        </p:nvSpPr>
        <p:spPr>
          <a:xfrm>
            <a:off x="6476934"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41" name="Text Placeholder 10"/>
          <p:cNvSpPr>
            <a:spLocks noGrp="1"/>
          </p:cNvSpPr>
          <p:nvPr>
            <p:ph type="body" sz="quarter" idx="39"/>
          </p:nvPr>
        </p:nvSpPr>
        <p:spPr>
          <a:xfrm>
            <a:off x="8055221" y="2043303"/>
            <a:ext cx="1682496" cy="1517904"/>
          </a:xfrm>
          <a:solidFill>
            <a:schemeClr val="accent1"/>
          </a:solidFill>
        </p:spPr>
        <p:txBody>
          <a:bodyPr/>
          <a:lstStyle>
            <a:lvl1pPr marL="0" indent="0">
              <a:buNone/>
              <a:defRPr/>
            </a:lvl1pPr>
          </a:lstStyle>
          <a:p>
            <a:pPr lvl="0"/>
            <a:r>
              <a:rPr lang="en-US"/>
              <a:t>Click to edit Master text styles</a:t>
            </a:r>
          </a:p>
        </p:txBody>
      </p:sp>
      <p:sp>
        <p:nvSpPr>
          <p:cNvPr id="42" name="Picture Placeholder 15"/>
          <p:cNvSpPr>
            <a:spLocks noGrp="1"/>
          </p:cNvSpPr>
          <p:nvPr>
            <p:ph type="pic" sz="quarter" idx="40"/>
          </p:nvPr>
        </p:nvSpPr>
        <p:spPr>
          <a:xfrm>
            <a:off x="8347829"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
        <p:nvSpPr>
          <p:cNvPr id="43" name="Text Placeholder 10"/>
          <p:cNvSpPr>
            <a:spLocks noGrp="1"/>
          </p:cNvSpPr>
          <p:nvPr>
            <p:ph type="body" sz="quarter" idx="41"/>
          </p:nvPr>
        </p:nvSpPr>
        <p:spPr>
          <a:xfrm>
            <a:off x="9926117" y="2043303"/>
            <a:ext cx="1682496" cy="1517904"/>
          </a:xfrm>
          <a:solidFill>
            <a:schemeClr val="accent4"/>
          </a:solidFill>
        </p:spPr>
        <p:txBody>
          <a:bodyPr/>
          <a:lstStyle>
            <a:lvl1pPr marL="0" indent="0">
              <a:buNone/>
              <a:defRPr/>
            </a:lvl1pPr>
          </a:lstStyle>
          <a:p>
            <a:pPr lvl="0"/>
            <a:r>
              <a:rPr lang="en-US"/>
              <a:t>Click to edit Master text styles</a:t>
            </a:r>
          </a:p>
        </p:txBody>
      </p:sp>
      <p:sp>
        <p:nvSpPr>
          <p:cNvPr id="44" name="Picture Placeholder 15"/>
          <p:cNvSpPr>
            <a:spLocks noGrp="1"/>
          </p:cNvSpPr>
          <p:nvPr>
            <p:ph type="pic" sz="quarter" idx="42"/>
          </p:nvPr>
        </p:nvSpPr>
        <p:spPr>
          <a:xfrm>
            <a:off x="10218725"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9310693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con Grid - White">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457200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5" name="Text Placeholder 3"/>
          <p:cNvSpPr>
            <a:spLocks noGrp="1"/>
          </p:cNvSpPr>
          <p:nvPr>
            <p:ph type="body" sz="quarter" idx="18"/>
          </p:nvPr>
        </p:nvSpPr>
        <p:spPr>
          <a:xfrm>
            <a:off x="8378371" y="573313"/>
            <a:ext cx="3127829" cy="2692401"/>
          </a:xfrm>
          <a:noFill/>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a:t>Click to edit Master text styles</a:t>
            </a:r>
          </a:p>
        </p:txBody>
      </p:sp>
      <p:sp>
        <p:nvSpPr>
          <p:cNvPr id="32" name="Text Placeholder 3"/>
          <p:cNvSpPr>
            <a:spLocks noGrp="1"/>
          </p:cNvSpPr>
          <p:nvPr>
            <p:ph type="body" sz="quarter" idx="28"/>
          </p:nvPr>
        </p:nvSpPr>
        <p:spPr>
          <a:xfrm>
            <a:off x="5249657" y="573313"/>
            <a:ext cx="3127829" cy="2692401"/>
          </a:xfrm>
          <a:noFill/>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a:t>Click to edit Master text styles</a:t>
            </a:r>
          </a:p>
        </p:txBody>
      </p:sp>
      <p:sp>
        <p:nvSpPr>
          <p:cNvPr id="33" name="Text Placeholder 3"/>
          <p:cNvSpPr>
            <a:spLocks noGrp="1"/>
          </p:cNvSpPr>
          <p:nvPr>
            <p:ph type="body" sz="quarter" idx="29"/>
          </p:nvPr>
        </p:nvSpPr>
        <p:spPr>
          <a:xfrm>
            <a:off x="8378371" y="3268980"/>
            <a:ext cx="3127829" cy="2692401"/>
          </a:xfrm>
          <a:noFill/>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a:t>Click to edit Master text styles</a:t>
            </a:r>
          </a:p>
        </p:txBody>
      </p:sp>
      <p:sp>
        <p:nvSpPr>
          <p:cNvPr id="34" name="Text Placeholder 3"/>
          <p:cNvSpPr>
            <a:spLocks noGrp="1"/>
          </p:cNvSpPr>
          <p:nvPr>
            <p:ph type="body" sz="quarter" idx="30"/>
          </p:nvPr>
        </p:nvSpPr>
        <p:spPr>
          <a:xfrm>
            <a:off x="5249657" y="3268980"/>
            <a:ext cx="3127829" cy="2692401"/>
          </a:xfrm>
          <a:noFill/>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a:t>Click to edit Master text styles</a:t>
            </a:r>
          </a:p>
        </p:txBody>
      </p:sp>
      <p:sp>
        <p:nvSpPr>
          <p:cNvPr id="22" name="Picture Placeholder 8"/>
          <p:cNvSpPr>
            <a:spLocks noGrp="1"/>
          </p:cNvSpPr>
          <p:nvPr>
            <p:ph type="pic" sz="quarter" idx="21"/>
          </p:nvPr>
        </p:nvSpPr>
        <p:spPr>
          <a:xfrm>
            <a:off x="6196351" y="886968"/>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a:t>Click icon to add picture</a:t>
            </a:r>
            <a:endParaRPr lang="en-US" noProof="0" dirty="0"/>
          </a:p>
        </p:txBody>
      </p:sp>
      <p:sp>
        <p:nvSpPr>
          <p:cNvPr id="30" name="Picture Placeholder 8"/>
          <p:cNvSpPr>
            <a:spLocks noGrp="1"/>
          </p:cNvSpPr>
          <p:nvPr>
            <p:ph type="pic" sz="quarter" idx="26"/>
          </p:nvPr>
        </p:nvSpPr>
        <p:spPr>
          <a:xfrm>
            <a:off x="6196351" y="3598450"/>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a:t>Click icon to add picture</a:t>
            </a:r>
            <a:endParaRPr lang="en-US" noProof="0" dirty="0"/>
          </a:p>
        </p:txBody>
      </p:sp>
      <p:sp>
        <p:nvSpPr>
          <p:cNvPr id="31" name="Picture Placeholder 8"/>
          <p:cNvSpPr>
            <a:spLocks noGrp="1"/>
          </p:cNvSpPr>
          <p:nvPr>
            <p:ph type="pic" sz="quarter" idx="27"/>
          </p:nvPr>
        </p:nvSpPr>
        <p:spPr>
          <a:xfrm>
            <a:off x="9325065" y="3598450"/>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a:t>Click icon to add picture</a:t>
            </a:r>
            <a:endParaRPr lang="en-US" noProof="0" dirty="0"/>
          </a:p>
        </p:txBody>
      </p:sp>
      <p:sp>
        <p:nvSpPr>
          <p:cNvPr id="29" name="Picture Placeholder 8"/>
          <p:cNvSpPr>
            <a:spLocks noGrp="1"/>
          </p:cNvSpPr>
          <p:nvPr>
            <p:ph type="pic" sz="quarter" idx="25"/>
          </p:nvPr>
        </p:nvSpPr>
        <p:spPr>
          <a:xfrm>
            <a:off x="9325065" y="886968"/>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7695618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Icon Grid - Red/Burgundy">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457200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5" name="Text Placeholder 3"/>
          <p:cNvSpPr>
            <a:spLocks noGrp="1"/>
          </p:cNvSpPr>
          <p:nvPr>
            <p:ph type="body" sz="quarter" idx="18"/>
          </p:nvPr>
        </p:nvSpPr>
        <p:spPr>
          <a:xfrm>
            <a:off x="8378371" y="573313"/>
            <a:ext cx="3127829" cy="2692401"/>
          </a:xfrm>
          <a:solidFill>
            <a:schemeClr val="accent1"/>
          </a:solidFill>
          <a:ln w="12700">
            <a:noFill/>
          </a:ln>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32" name="Text Placeholder 3"/>
          <p:cNvSpPr>
            <a:spLocks noGrp="1"/>
          </p:cNvSpPr>
          <p:nvPr>
            <p:ph type="body" sz="quarter" idx="28"/>
          </p:nvPr>
        </p:nvSpPr>
        <p:spPr>
          <a:xfrm>
            <a:off x="5249657" y="573313"/>
            <a:ext cx="3127829" cy="2692401"/>
          </a:xfrm>
          <a:solidFill>
            <a:schemeClr val="accent4"/>
          </a:solidFill>
          <a:ln w="12700">
            <a:noFill/>
          </a:ln>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33" name="Text Placeholder 3"/>
          <p:cNvSpPr>
            <a:spLocks noGrp="1"/>
          </p:cNvSpPr>
          <p:nvPr>
            <p:ph type="body" sz="quarter" idx="29"/>
          </p:nvPr>
        </p:nvSpPr>
        <p:spPr>
          <a:xfrm>
            <a:off x="8378371" y="3268980"/>
            <a:ext cx="3127829" cy="2692401"/>
          </a:xfrm>
          <a:solidFill>
            <a:schemeClr val="accent4"/>
          </a:solidFill>
          <a:ln w="12700">
            <a:noFill/>
          </a:ln>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34" name="Text Placeholder 3"/>
          <p:cNvSpPr>
            <a:spLocks noGrp="1"/>
          </p:cNvSpPr>
          <p:nvPr>
            <p:ph type="body" sz="quarter" idx="30"/>
          </p:nvPr>
        </p:nvSpPr>
        <p:spPr>
          <a:xfrm>
            <a:off x="5249657" y="3268980"/>
            <a:ext cx="3127829" cy="2692401"/>
          </a:xfrm>
          <a:solidFill>
            <a:schemeClr val="accent1"/>
          </a:solidFill>
          <a:ln w="12700">
            <a:noFill/>
          </a:ln>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3" name="Picture Placeholder 8"/>
          <p:cNvSpPr>
            <a:spLocks noGrp="1"/>
          </p:cNvSpPr>
          <p:nvPr>
            <p:ph type="pic" sz="quarter" idx="21"/>
          </p:nvPr>
        </p:nvSpPr>
        <p:spPr>
          <a:xfrm>
            <a:off x="6196351" y="886968"/>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a:t>Click icon to add picture</a:t>
            </a:r>
            <a:endParaRPr lang="en-US" noProof="0" dirty="0"/>
          </a:p>
        </p:txBody>
      </p:sp>
      <p:sp>
        <p:nvSpPr>
          <p:cNvPr id="14" name="Picture Placeholder 8"/>
          <p:cNvSpPr>
            <a:spLocks noGrp="1"/>
          </p:cNvSpPr>
          <p:nvPr>
            <p:ph type="pic" sz="quarter" idx="26"/>
          </p:nvPr>
        </p:nvSpPr>
        <p:spPr>
          <a:xfrm>
            <a:off x="6196351" y="3598450"/>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a:t>Click icon to add picture</a:t>
            </a:r>
            <a:endParaRPr lang="en-US" noProof="0" dirty="0"/>
          </a:p>
        </p:txBody>
      </p:sp>
      <p:sp>
        <p:nvSpPr>
          <p:cNvPr id="16" name="Picture Placeholder 8"/>
          <p:cNvSpPr>
            <a:spLocks noGrp="1"/>
          </p:cNvSpPr>
          <p:nvPr>
            <p:ph type="pic" sz="quarter" idx="27"/>
          </p:nvPr>
        </p:nvSpPr>
        <p:spPr>
          <a:xfrm>
            <a:off x="9325065" y="3598450"/>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a:t>Click icon to add picture</a:t>
            </a:r>
            <a:endParaRPr lang="en-US" noProof="0" dirty="0"/>
          </a:p>
        </p:txBody>
      </p:sp>
      <p:sp>
        <p:nvSpPr>
          <p:cNvPr id="17" name="Picture Placeholder 8"/>
          <p:cNvSpPr>
            <a:spLocks noGrp="1"/>
          </p:cNvSpPr>
          <p:nvPr>
            <p:ph type="pic" sz="quarter" idx="25"/>
          </p:nvPr>
        </p:nvSpPr>
        <p:spPr>
          <a:xfrm>
            <a:off x="9325065" y="886968"/>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4120767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iography 1">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6187437" y="1676400"/>
            <a:ext cx="5433058" cy="4419600"/>
          </a:xfrm>
        </p:spPr>
        <p:txBody>
          <a:bodyPr spcCol="164592"/>
          <a:lstStyle>
            <a:lvl1pPr marL="0" indent="0">
              <a:spcAft>
                <a:spcPts val="1000"/>
              </a:spcAft>
              <a:buNone/>
              <a:defRPr sz="1500"/>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r>
              <a:rPr lang="en-US"/>
              <a:t>Click to edit Master text styles</a:t>
            </a:r>
          </a:p>
          <a:p>
            <a:pPr lvl="1"/>
            <a:r>
              <a:rPr lang="en-US"/>
              <a:t>Second level</a:t>
            </a:r>
          </a:p>
          <a:p>
            <a:pPr lvl="2"/>
            <a:r>
              <a:rPr lang="en-US"/>
              <a:t>Third level</a:t>
            </a:r>
          </a:p>
        </p:txBody>
      </p:sp>
      <p:sp>
        <p:nvSpPr>
          <p:cNvPr id="9" name="Picture Placeholder 8"/>
          <p:cNvSpPr>
            <a:spLocks noGrp="1"/>
          </p:cNvSpPr>
          <p:nvPr>
            <p:ph type="pic" sz="quarter" idx="12"/>
          </p:nvPr>
        </p:nvSpPr>
        <p:spPr>
          <a:xfrm>
            <a:off x="571500" y="587229"/>
            <a:ext cx="4478672" cy="5385732"/>
          </a:xfrm>
          <a:solidFill>
            <a:schemeClr val="tx2"/>
          </a:solidFill>
        </p:spPr>
        <p:txBody>
          <a:bodyPr tIns="1280160" rtlCol="0">
            <a:noAutofit/>
          </a:bodyPr>
          <a:lstStyle>
            <a:lvl1pPr marL="0" indent="0" algn="ctr">
              <a:spcAft>
                <a:spcPts val="0"/>
              </a:spcAft>
              <a:buNone/>
              <a:defRPr sz="3200" b="1" cap="all" baseline="0">
                <a:solidFill>
                  <a:srgbClr val="FF289F"/>
                </a:solidFill>
              </a:defRPr>
            </a:lvl1pPr>
          </a:lstStyle>
          <a:p>
            <a:pPr lvl="0"/>
            <a:r>
              <a:rPr lang="en-US" noProof="0"/>
              <a:t>Click icon to add picture</a:t>
            </a:r>
            <a:endParaRPr lang="en-US" noProof="0" dirty="0"/>
          </a:p>
        </p:txBody>
      </p:sp>
      <p:sp>
        <p:nvSpPr>
          <p:cNvPr id="8" name="Text Placeholder 8"/>
          <p:cNvSpPr>
            <a:spLocks noGrp="1"/>
          </p:cNvSpPr>
          <p:nvPr>
            <p:ph type="body" sz="quarter" idx="17"/>
          </p:nvPr>
        </p:nvSpPr>
        <p:spPr>
          <a:xfrm>
            <a:off x="6187438" y="587229"/>
            <a:ext cx="5431536" cy="274320"/>
          </a:xfrm>
        </p:spPr>
        <p:txBody>
          <a:bodyPr anchor="b"/>
          <a:lstStyle>
            <a:lvl1pPr marL="0" indent="0">
              <a:lnSpc>
                <a:spcPct val="100000"/>
              </a:lnSpc>
              <a:spcAft>
                <a:spcPts val="0"/>
              </a:spcAft>
              <a:buNone/>
              <a:defRPr sz="1800" b="1" cap="none" baseline="0">
                <a:solidFill>
                  <a:schemeClr val="tx1"/>
                </a:solidFill>
                <a:latin typeface="Georgia" panose="02040502050405020303" pitchFamily="18" charset="0"/>
              </a:defRPr>
            </a:lvl1pPr>
          </a:lstStyle>
          <a:p>
            <a:pPr lvl="0"/>
            <a:r>
              <a:rPr lang="en-US"/>
              <a:t>Click to edit Master text styles</a:t>
            </a:r>
          </a:p>
        </p:txBody>
      </p:sp>
      <p:sp>
        <p:nvSpPr>
          <p:cNvPr id="10" name="Text Placeholder 6"/>
          <p:cNvSpPr>
            <a:spLocks noGrp="1"/>
          </p:cNvSpPr>
          <p:nvPr>
            <p:ph type="body" sz="quarter" idx="18"/>
          </p:nvPr>
        </p:nvSpPr>
        <p:spPr>
          <a:xfrm>
            <a:off x="6187438" y="954934"/>
            <a:ext cx="5431536" cy="426884"/>
          </a:xfrm>
        </p:spPr>
        <p:txBody>
          <a:bodyPr/>
          <a:lstStyle>
            <a:lvl1pPr marL="0" indent="0">
              <a:lnSpc>
                <a:spcPct val="100000"/>
              </a:lnSpc>
              <a:spcAft>
                <a:spcPts val="0"/>
              </a:spcAft>
              <a:buNone/>
              <a:defRPr sz="1400" b="1" baseline="0">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4237834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7" name="Text Placeholder 6"/>
          <p:cNvSpPr>
            <a:spLocks noGrp="1"/>
          </p:cNvSpPr>
          <p:nvPr>
            <p:ph type="body" sz="quarter" idx="11"/>
          </p:nvPr>
        </p:nvSpPr>
        <p:spPr>
          <a:xfrm>
            <a:off x="571500" y="1526418"/>
            <a:ext cx="3695700" cy="4663440"/>
          </a:xfrm>
          <a:prstGeom prst="rect">
            <a:avLst/>
          </a:prstGeom>
        </p:spPr>
        <p:txBody>
          <a:bodyPr/>
          <a:lstStyle>
            <a:lvl1pPr marL="301752" indent="-301752">
              <a:spcBef>
                <a:spcPts val="600"/>
              </a:spcBef>
              <a:spcAft>
                <a:spcPts val="200"/>
              </a:spcAft>
              <a:buClr>
                <a:schemeClr val="accent1"/>
              </a:buClr>
              <a:buFont typeface="+mj-lt"/>
              <a:buAutoNum type="arabicPeriod"/>
              <a:defRPr b="1"/>
            </a:lvl1pPr>
            <a:lvl2pPr marL="301752" indent="0">
              <a:spcBef>
                <a:spcPts val="0"/>
              </a:spcBef>
              <a:spcAft>
                <a:spcPts val="300"/>
              </a:spcAft>
              <a:buClr>
                <a:schemeClr val="accent1"/>
              </a:buClr>
              <a:buFontTx/>
              <a:buNone/>
              <a:defRPr sz="1200" b="0"/>
            </a:lvl2pPr>
            <a:lvl3pPr marL="854964" indent="-342900">
              <a:spcBef>
                <a:spcPts val="600"/>
              </a:spcBef>
              <a:spcAft>
                <a:spcPts val="0"/>
              </a:spcAft>
              <a:buClr>
                <a:schemeClr val="accent1"/>
              </a:buClr>
              <a:buFont typeface="+mj-lt"/>
              <a:buAutoNum type="arabicPeriod"/>
              <a:defRPr b="1"/>
            </a:lvl3pPr>
            <a:lvl4pPr marL="1028700" indent="-342900">
              <a:spcBef>
                <a:spcPts val="600"/>
              </a:spcBef>
              <a:spcAft>
                <a:spcPts val="0"/>
              </a:spcAft>
              <a:buClr>
                <a:schemeClr val="accent1"/>
              </a:buClr>
              <a:buFont typeface="+mj-lt"/>
              <a:buAutoNum type="arabicPeriod"/>
              <a:defRPr b="1"/>
            </a:lvl4pPr>
            <a:lvl5pPr marL="1202436" indent="-342900">
              <a:spcBef>
                <a:spcPts val="600"/>
              </a:spcBef>
              <a:spcAft>
                <a:spcPts val="0"/>
              </a:spcAft>
              <a:buClr>
                <a:schemeClr val="accent1"/>
              </a:buClr>
              <a:buFont typeface="+mj-lt"/>
              <a:buAutoNum type="arabicPeriod"/>
              <a:defRPr b="1"/>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ext Placeholder 6"/>
          <p:cNvSpPr>
            <a:spLocks noGrp="1"/>
          </p:cNvSpPr>
          <p:nvPr>
            <p:ph type="body" sz="quarter" idx="12"/>
          </p:nvPr>
        </p:nvSpPr>
        <p:spPr>
          <a:xfrm>
            <a:off x="4704588" y="1526418"/>
            <a:ext cx="3695700" cy="4663440"/>
          </a:xfrm>
          <a:prstGeom prst="rect">
            <a:avLst/>
          </a:prstGeom>
        </p:spPr>
        <p:txBody>
          <a:bodyPr/>
          <a:lstStyle>
            <a:lvl1pPr marL="301752" indent="-301752">
              <a:spcBef>
                <a:spcPts val="600"/>
              </a:spcBef>
              <a:spcAft>
                <a:spcPts val="200"/>
              </a:spcAft>
              <a:buClr>
                <a:schemeClr val="accent1"/>
              </a:buClr>
              <a:buFont typeface="+mj-lt"/>
              <a:buAutoNum type="arabicPeriod" startAt="9"/>
              <a:defRPr b="1"/>
            </a:lvl1pPr>
            <a:lvl2pPr marL="301752" indent="0">
              <a:spcBef>
                <a:spcPts val="0"/>
              </a:spcBef>
              <a:spcAft>
                <a:spcPts val="300"/>
              </a:spcAft>
              <a:buClr>
                <a:schemeClr val="accent1"/>
              </a:buClr>
              <a:buFontTx/>
              <a:buNone/>
              <a:defRPr sz="1200" b="0"/>
            </a:lvl2pPr>
            <a:lvl3pPr marL="854964" indent="-342900">
              <a:spcBef>
                <a:spcPts val="600"/>
              </a:spcBef>
              <a:spcAft>
                <a:spcPts val="0"/>
              </a:spcAft>
              <a:buClr>
                <a:schemeClr val="accent1"/>
              </a:buClr>
              <a:buFont typeface="+mj-lt"/>
              <a:buAutoNum type="arabicPeriod"/>
              <a:defRPr b="1"/>
            </a:lvl3pPr>
            <a:lvl4pPr marL="1028700" indent="-342900">
              <a:spcBef>
                <a:spcPts val="600"/>
              </a:spcBef>
              <a:spcAft>
                <a:spcPts val="0"/>
              </a:spcAft>
              <a:buClr>
                <a:schemeClr val="accent1"/>
              </a:buClr>
              <a:buFont typeface="+mj-lt"/>
              <a:buAutoNum type="arabicPeriod"/>
              <a:defRPr b="1"/>
            </a:lvl4pPr>
            <a:lvl5pPr marL="1202436" indent="-342900">
              <a:spcBef>
                <a:spcPts val="600"/>
              </a:spcBef>
              <a:spcAft>
                <a:spcPts val="0"/>
              </a:spcAft>
              <a:buClr>
                <a:schemeClr val="accent1"/>
              </a:buClr>
              <a:buFont typeface="+mj-lt"/>
              <a:buAutoNum type="arabicPeriod"/>
              <a:defRPr b="1"/>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72572256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iography 2">
    <p:spTree>
      <p:nvGrpSpPr>
        <p:cNvPr id="1" name=""/>
        <p:cNvGrpSpPr/>
        <p:nvPr/>
      </p:nvGrpSpPr>
      <p:grpSpPr>
        <a:xfrm>
          <a:off x="0" y="0"/>
          <a:ext cx="0" cy="0"/>
          <a:chOff x="0" y="0"/>
          <a:chExt cx="0" cy="0"/>
        </a:xfrm>
      </p:grpSpPr>
      <p:sp>
        <p:nvSpPr>
          <p:cNvPr id="13" name="Picture Placeholder 8"/>
          <p:cNvSpPr>
            <a:spLocks noGrp="1"/>
          </p:cNvSpPr>
          <p:nvPr>
            <p:ph type="pic" sz="quarter" idx="19"/>
          </p:nvPr>
        </p:nvSpPr>
        <p:spPr>
          <a:xfrm>
            <a:off x="7140302" y="587229"/>
            <a:ext cx="4478672" cy="5385732"/>
          </a:xfrm>
          <a:solidFill>
            <a:schemeClr val="tx2"/>
          </a:solidFill>
        </p:spPr>
        <p:txBody>
          <a:bodyPr tIns="1280160" rtlCol="0">
            <a:noAutofit/>
          </a:bodyPr>
          <a:lstStyle>
            <a:lvl1pPr marL="0" indent="0" algn="ctr">
              <a:spcAft>
                <a:spcPts val="0"/>
              </a:spcAft>
              <a:buNone/>
              <a:defRPr sz="3200" b="1" cap="all" baseline="0">
                <a:solidFill>
                  <a:srgbClr val="FF289F"/>
                </a:solidFill>
              </a:defRPr>
            </a:lvl1pPr>
          </a:lstStyle>
          <a:p>
            <a:pPr lvl="0"/>
            <a:r>
              <a:rPr lang="en-US" noProof="0"/>
              <a:t>Click icon to add picture</a:t>
            </a:r>
            <a:endParaRPr lang="en-US" noProof="0" dirty="0"/>
          </a:p>
        </p:txBody>
      </p:sp>
      <p:sp>
        <p:nvSpPr>
          <p:cNvPr id="6" name="Text Placeholder 6"/>
          <p:cNvSpPr>
            <a:spLocks noGrp="1"/>
          </p:cNvSpPr>
          <p:nvPr>
            <p:ph type="body" sz="quarter" idx="11"/>
          </p:nvPr>
        </p:nvSpPr>
        <p:spPr>
          <a:xfrm>
            <a:off x="573026" y="1676400"/>
            <a:ext cx="5433058" cy="4419600"/>
          </a:xfrm>
        </p:spPr>
        <p:txBody>
          <a:bodyPr spcCol="164592"/>
          <a:lstStyle>
            <a:lvl1pPr marL="0" indent="0">
              <a:spcAft>
                <a:spcPts val="1000"/>
              </a:spcAft>
              <a:buNone/>
              <a:defRPr sz="1500"/>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r>
              <a:rPr lang="en-US"/>
              <a:t>Click to edit Master text styles</a:t>
            </a:r>
          </a:p>
          <a:p>
            <a:pPr lvl="1"/>
            <a:r>
              <a:rPr lang="en-US"/>
              <a:t>Second level</a:t>
            </a:r>
          </a:p>
          <a:p>
            <a:pPr lvl="2"/>
            <a:r>
              <a:rPr lang="en-US"/>
              <a:t>Third level</a:t>
            </a:r>
          </a:p>
        </p:txBody>
      </p:sp>
      <p:sp>
        <p:nvSpPr>
          <p:cNvPr id="9" name="Text Placeholder 8"/>
          <p:cNvSpPr>
            <a:spLocks noGrp="1"/>
          </p:cNvSpPr>
          <p:nvPr>
            <p:ph type="body" sz="quarter" idx="17"/>
          </p:nvPr>
        </p:nvSpPr>
        <p:spPr>
          <a:xfrm>
            <a:off x="573027" y="587229"/>
            <a:ext cx="5431536" cy="274320"/>
          </a:xfrm>
        </p:spPr>
        <p:txBody>
          <a:bodyPr anchor="b"/>
          <a:lstStyle>
            <a:lvl1pPr marL="0" indent="0">
              <a:lnSpc>
                <a:spcPct val="100000"/>
              </a:lnSpc>
              <a:spcAft>
                <a:spcPts val="0"/>
              </a:spcAft>
              <a:buNone/>
              <a:defRPr sz="1800" b="1" cap="none" baseline="0">
                <a:solidFill>
                  <a:schemeClr val="tx1"/>
                </a:solidFill>
                <a:latin typeface="Georgia" panose="02040502050405020303" pitchFamily="18" charset="0"/>
              </a:defRPr>
            </a:lvl1pPr>
          </a:lstStyle>
          <a:p>
            <a:pPr lvl="0"/>
            <a:r>
              <a:rPr lang="en-US"/>
              <a:t>Click to edit Master text styles</a:t>
            </a:r>
          </a:p>
        </p:txBody>
      </p:sp>
      <p:sp>
        <p:nvSpPr>
          <p:cNvPr id="11" name="Text Placeholder 6"/>
          <p:cNvSpPr>
            <a:spLocks noGrp="1"/>
          </p:cNvSpPr>
          <p:nvPr>
            <p:ph type="body" sz="quarter" idx="18"/>
          </p:nvPr>
        </p:nvSpPr>
        <p:spPr>
          <a:xfrm>
            <a:off x="573027" y="954934"/>
            <a:ext cx="5431536" cy="426884"/>
          </a:xfrm>
        </p:spPr>
        <p:txBody>
          <a:bodyPr/>
          <a:lstStyle>
            <a:lvl1pPr marL="0" indent="0">
              <a:lnSpc>
                <a:spcPct val="100000"/>
              </a:lnSpc>
              <a:spcAft>
                <a:spcPts val="0"/>
              </a:spcAft>
              <a:buNone/>
              <a:defRPr sz="1400" b="1" baseline="0">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92396502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iography 3">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11036808"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83690" y="1014984"/>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2796539" y="3156597"/>
            <a:ext cx="8823959" cy="2836836"/>
          </a:xfrm>
        </p:spPr>
        <p:txBody>
          <a:bodyPr numCol="2" spcCol="164592"/>
          <a:lstStyle>
            <a:lvl1pPr marL="0" indent="0">
              <a:spcAft>
                <a:spcPts val="1000"/>
              </a:spcAft>
              <a:buNone/>
              <a:defRPr sz="1500"/>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r>
              <a:rPr lang="en-US"/>
              <a:t>Click to edit Master text styles</a:t>
            </a:r>
          </a:p>
          <a:p>
            <a:pPr lvl="1"/>
            <a:r>
              <a:rPr lang="en-US"/>
              <a:t>Second level</a:t>
            </a:r>
          </a:p>
          <a:p>
            <a:pPr lvl="2"/>
            <a:r>
              <a:rPr lang="en-US"/>
              <a:t>Third level</a:t>
            </a:r>
          </a:p>
        </p:txBody>
      </p:sp>
      <p:sp>
        <p:nvSpPr>
          <p:cNvPr id="9" name="Picture Placeholder 8"/>
          <p:cNvSpPr>
            <a:spLocks noGrp="1"/>
          </p:cNvSpPr>
          <p:nvPr>
            <p:ph type="pic" sz="quarter" idx="12"/>
          </p:nvPr>
        </p:nvSpPr>
        <p:spPr>
          <a:xfrm>
            <a:off x="571501" y="2034066"/>
            <a:ext cx="1883664" cy="1883178"/>
          </a:xfrm>
          <a:solidFill>
            <a:schemeClr val="tx2"/>
          </a:solidFill>
        </p:spPr>
        <p:txBody>
          <a:bodyPr tIns="182880" rtlCol="0">
            <a:noAutofit/>
          </a:bodyPr>
          <a:lstStyle>
            <a:lvl1pPr marL="0" indent="0" algn="ctr">
              <a:spcAft>
                <a:spcPts val="0"/>
              </a:spcAft>
              <a:buNone/>
              <a:defRPr b="1" cap="all" baseline="0">
                <a:solidFill>
                  <a:srgbClr val="FF289F"/>
                </a:solidFill>
              </a:defRPr>
            </a:lvl1pPr>
          </a:lstStyle>
          <a:p>
            <a:pPr lvl="0"/>
            <a:r>
              <a:rPr lang="en-US" noProof="0"/>
              <a:t>Click icon to add picture</a:t>
            </a:r>
            <a:endParaRPr lang="en-US" noProof="0" dirty="0"/>
          </a:p>
        </p:txBody>
      </p:sp>
      <p:sp>
        <p:nvSpPr>
          <p:cNvPr id="11" name="Text Placeholder 8"/>
          <p:cNvSpPr>
            <a:spLocks noGrp="1"/>
          </p:cNvSpPr>
          <p:nvPr>
            <p:ph type="body" sz="quarter" idx="17"/>
          </p:nvPr>
        </p:nvSpPr>
        <p:spPr>
          <a:xfrm>
            <a:off x="2796539" y="2008666"/>
            <a:ext cx="5431536" cy="274320"/>
          </a:xfrm>
        </p:spPr>
        <p:txBody>
          <a:bodyPr anchor="b"/>
          <a:lstStyle>
            <a:lvl1pPr marL="0" indent="0">
              <a:lnSpc>
                <a:spcPct val="100000"/>
              </a:lnSpc>
              <a:spcAft>
                <a:spcPts val="0"/>
              </a:spcAft>
              <a:buNone/>
              <a:defRPr sz="1800" b="1" cap="none" baseline="0">
                <a:solidFill>
                  <a:schemeClr val="tx1"/>
                </a:solidFill>
                <a:latin typeface="Georgia" panose="02040502050405020303" pitchFamily="18" charset="0"/>
              </a:defRPr>
            </a:lvl1pPr>
          </a:lstStyle>
          <a:p>
            <a:pPr lvl="0"/>
            <a:r>
              <a:rPr lang="en-US"/>
              <a:t>Click to edit Master text styles</a:t>
            </a:r>
          </a:p>
        </p:txBody>
      </p:sp>
      <p:sp>
        <p:nvSpPr>
          <p:cNvPr id="12" name="Text Placeholder 6"/>
          <p:cNvSpPr>
            <a:spLocks noGrp="1"/>
          </p:cNvSpPr>
          <p:nvPr>
            <p:ph type="body" sz="quarter" idx="18"/>
          </p:nvPr>
        </p:nvSpPr>
        <p:spPr>
          <a:xfrm>
            <a:off x="2796539" y="2376371"/>
            <a:ext cx="5431536" cy="426884"/>
          </a:xfrm>
        </p:spPr>
        <p:txBody>
          <a:bodyPr/>
          <a:lstStyle>
            <a:lvl1pPr marL="0" indent="0">
              <a:lnSpc>
                <a:spcPct val="100000"/>
              </a:lnSpc>
              <a:spcAft>
                <a:spcPts val="0"/>
              </a:spcAft>
              <a:buNone/>
              <a:defRPr sz="1400" b="1" baseline="0">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17956698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Tree>
    <p:extLst>
      <p:ext uri="{BB962C8B-B14F-4D97-AF65-F5344CB8AC3E}">
        <p14:creationId xmlns:p14="http://schemas.microsoft.com/office/powerpoint/2010/main" val="401441185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w/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15710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08729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hank You - Square">
    <p:spTree>
      <p:nvGrpSpPr>
        <p:cNvPr id="1" name=""/>
        <p:cNvGrpSpPr/>
        <p:nvPr/>
      </p:nvGrpSpPr>
      <p:grpSpPr>
        <a:xfrm>
          <a:off x="0" y="0"/>
          <a:ext cx="0" cy="0"/>
          <a:chOff x="0" y="0"/>
          <a:chExt cx="0" cy="0"/>
        </a:xfrm>
      </p:grpSpPr>
      <p:pic>
        <p:nvPicPr>
          <p:cNvPr id="2" name="Picture 8">
            <a:extLst>
              <a:ext uri="{FF2B5EF4-FFF2-40B4-BE49-F238E27FC236}">
                <a16:creationId xmlns:a16="http://schemas.microsoft.com/office/drawing/2014/main" id="{4539EF2B-BCBC-50E0-1445-31984741146C}"/>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571500" y="571500"/>
            <a:ext cx="13906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Placeholder 10"/>
          <p:cNvSpPr>
            <a:spLocks noGrp="1"/>
          </p:cNvSpPr>
          <p:nvPr>
            <p:ph type="body" sz="quarter" idx="25"/>
          </p:nvPr>
        </p:nvSpPr>
        <p:spPr>
          <a:xfrm>
            <a:off x="6281928" y="573313"/>
            <a:ext cx="5330952" cy="5394960"/>
          </a:xfrm>
          <a:solidFill>
            <a:schemeClr val="bg1"/>
          </a:solidFill>
        </p:spPr>
        <p:txBody>
          <a:bodyPr/>
          <a:lstStyle>
            <a:lvl1pPr marL="0" indent="0">
              <a:buNone/>
              <a:defRPr/>
            </a:lvl1pPr>
          </a:lstStyle>
          <a:p>
            <a:pPr lvl="0"/>
            <a:r>
              <a:rPr lang="en-US"/>
              <a:t>Click to edit Master text styles</a:t>
            </a:r>
          </a:p>
        </p:txBody>
      </p:sp>
      <p:sp>
        <p:nvSpPr>
          <p:cNvPr id="18" name="Text Placeholder 20"/>
          <p:cNvSpPr>
            <a:spLocks noGrp="1"/>
          </p:cNvSpPr>
          <p:nvPr>
            <p:ph type="body" sz="quarter" idx="11"/>
          </p:nvPr>
        </p:nvSpPr>
        <p:spPr>
          <a:xfrm>
            <a:off x="6811390" y="4453128"/>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19" name="Text Placeholder 22"/>
          <p:cNvSpPr>
            <a:spLocks noGrp="1"/>
          </p:cNvSpPr>
          <p:nvPr>
            <p:ph type="body" sz="quarter" idx="12"/>
          </p:nvPr>
        </p:nvSpPr>
        <p:spPr>
          <a:xfrm>
            <a:off x="6811390" y="4608576"/>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32" name="Text Placeholder 20"/>
          <p:cNvSpPr>
            <a:spLocks noGrp="1"/>
          </p:cNvSpPr>
          <p:nvPr>
            <p:ph type="body" sz="quarter" idx="13"/>
          </p:nvPr>
        </p:nvSpPr>
        <p:spPr>
          <a:xfrm>
            <a:off x="9212460" y="4453128"/>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33" name="Text Placeholder 22"/>
          <p:cNvSpPr>
            <a:spLocks noGrp="1"/>
          </p:cNvSpPr>
          <p:nvPr>
            <p:ph type="body" sz="quarter" idx="14"/>
          </p:nvPr>
        </p:nvSpPr>
        <p:spPr>
          <a:xfrm>
            <a:off x="9212460" y="4608576"/>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34" name="Text Placeholder 20"/>
          <p:cNvSpPr>
            <a:spLocks noGrp="1"/>
          </p:cNvSpPr>
          <p:nvPr>
            <p:ph type="body" sz="quarter" idx="15"/>
          </p:nvPr>
        </p:nvSpPr>
        <p:spPr>
          <a:xfrm>
            <a:off x="6811390" y="5065776"/>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35" name="Text Placeholder 22"/>
          <p:cNvSpPr>
            <a:spLocks noGrp="1"/>
          </p:cNvSpPr>
          <p:nvPr>
            <p:ph type="body" sz="quarter" idx="16"/>
          </p:nvPr>
        </p:nvSpPr>
        <p:spPr>
          <a:xfrm>
            <a:off x="6811390" y="5230368"/>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36" name="Text Placeholder 20"/>
          <p:cNvSpPr>
            <a:spLocks noGrp="1"/>
          </p:cNvSpPr>
          <p:nvPr>
            <p:ph type="body" sz="quarter" idx="17"/>
          </p:nvPr>
        </p:nvSpPr>
        <p:spPr>
          <a:xfrm>
            <a:off x="9212460" y="5065776"/>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37" name="Text Placeholder 22"/>
          <p:cNvSpPr>
            <a:spLocks noGrp="1"/>
          </p:cNvSpPr>
          <p:nvPr>
            <p:ph type="body" sz="quarter" idx="18"/>
          </p:nvPr>
        </p:nvSpPr>
        <p:spPr>
          <a:xfrm>
            <a:off x="9212460" y="5230368"/>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38" name="Text Placeholder 2"/>
          <p:cNvSpPr>
            <a:spLocks noGrp="1"/>
          </p:cNvSpPr>
          <p:nvPr>
            <p:ph type="body" idx="1"/>
          </p:nvPr>
        </p:nvSpPr>
        <p:spPr>
          <a:xfrm>
            <a:off x="6812280" y="1508760"/>
            <a:ext cx="4270248" cy="850392"/>
          </a:xfrm>
        </p:spPr>
        <p:txBody>
          <a:bodyPr/>
          <a:lstStyle>
            <a:lvl1pPr marL="0" indent="0">
              <a:lnSpc>
                <a:spcPct val="100000"/>
              </a:lnSpc>
              <a:spcBef>
                <a:spcPts val="0"/>
              </a:spcBef>
              <a:spcAft>
                <a:spcPts val="0"/>
              </a:spcAft>
              <a:buNone/>
              <a:defRPr sz="5400"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51292795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hank You - Dark Burgundy">
    <p:bg>
      <p:bgPr>
        <a:solidFill>
          <a:srgbClr val="76213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7596" y="1411389"/>
            <a:ext cx="11036808" cy="822960"/>
          </a:xfrm>
        </p:spPr>
        <p:txBody>
          <a:bodyPr anchor="b"/>
          <a:lstStyle>
            <a:lvl1pPr marL="0" indent="0">
              <a:lnSpc>
                <a:spcPct val="100000"/>
              </a:lnSpc>
              <a:spcBef>
                <a:spcPts val="0"/>
              </a:spcBef>
              <a:spcAft>
                <a:spcPts val="0"/>
              </a:spcAft>
              <a:buNone/>
              <a:defRPr sz="54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Text Placeholder 20"/>
          <p:cNvSpPr>
            <a:spLocks noGrp="1"/>
          </p:cNvSpPr>
          <p:nvPr>
            <p:ph type="body" sz="quarter" idx="11"/>
          </p:nvPr>
        </p:nvSpPr>
        <p:spPr>
          <a:xfrm>
            <a:off x="57616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9" name="Text Placeholder 22"/>
          <p:cNvSpPr>
            <a:spLocks noGrp="1"/>
          </p:cNvSpPr>
          <p:nvPr>
            <p:ph type="body" sz="quarter" idx="12"/>
          </p:nvPr>
        </p:nvSpPr>
        <p:spPr>
          <a:xfrm>
            <a:off x="576163" y="5094070"/>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0" name="Text Placeholder 20"/>
          <p:cNvSpPr>
            <a:spLocks noGrp="1"/>
          </p:cNvSpPr>
          <p:nvPr>
            <p:ph type="body" sz="quarter" idx="13"/>
          </p:nvPr>
        </p:nvSpPr>
        <p:spPr>
          <a:xfrm>
            <a:off x="297723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1" name="Text Placeholder 22"/>
          <p:cNvSpPr>
            <a:spLocks noGrp="1"/>
          </p:cNvSpPr>
          <p:nvPr>
            <p:ph type="body" sz="quarter" idx="14"/>
          </p:nvPr>
        </p:nvSpPr>
        <p:spPr>
          <a:xfrm>
            <a:off x="2977233" y="5094070"/>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2" name="Text Placeholder 20"/>
          <p:cNvSpPr>
            <a:spLocks noGrp="1"/>
          </p:cNvSpPr>
          <p:nvPr>
            <p:ph type="body" sz="quarter" idx="15"/>
          </p:nvPr>
        </p:nvSpPr>
        <p:spPr>
          <a:xfrm>
            <a:off x="57616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3" name="Text Placeholder 22"/>
          <p:cNvSpPr>
            <a:spLocks noGrp="1"/>
          </p:cNvSpPr>
          <p:nvPr>
            <p:ph type="body" sz="quarter" idx="16"/>
          </p:nvPr>
        </p:nvSpPr>
        <p:spPr>
          <a:xfrm>
            <a:off x="576163" y="5715862"/>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4" name="Text Placeholder 20"/>
          <p:cNvSpPr>
            <a:spLocks noGrp="1"/>
          </p:cNvSpPr>
          <p:nvPr>
            <p:ph type="body" sz="quarter" idx="17"/>
          </p:nvPr>
        </p:nvSpPr>
        <p:spPr>
          <a:xfrm>
            <a:off x="297723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5" name="Text Placeholder 22"/>
          <p:cNvSpPr>
            <a:spLocks noGrp="1"/>
          </p:cNvSpPr>
          <p:nvPr>
            <p:ph type="body" sz="quarter" idx="18"/>
          </p:nvPr>
        </p:nvSpPr>
        <p:spPr>
          <a:xfrm>
            <a:off x="2977233" y="5715862"/>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22519325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hank You - Burgundy">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7596" y="1408176"/>
            <a:ext cx="11036808" cy="822960"/>
          </a:xfrm>
        </p:spPr>
        <p:txBody>
          <a:bodyPr anchor="b"/>
          <a:lstStyle>
            <a:lvl1pPr marL="0" indent="0">
              <a:lnSpc>
                <a:spcPct val="100000"/>
              </a:lnSpc>
              <a:spcBef>
                <a:spcPts val="0"/>
              </a:spcBef>
              <a:spcAft>
                <a:spcPts val="0"/>
              </a:spcAft>
              <a:buNone/>
              <a:defRPr sz="54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Text Placeholder 20"/>
          <p:cNvSpPr>
            <a:spLocks noGrp="1"/>
          </p:cNvSpPr>
          <p:nvPr>
            <p:ph type="body" sz="quarter" idx="11"/>
          </p:nvPr>
        </p:nvSpPr>
        <p:spPr>
          <a:xfrm>
            <a:off x="57616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9" name="Text Placeholder 22"/>
          <p:cNvSpPr>
            <a:spLocks noGrp="1"/>
          </p:cNvSpPr>
          <p:nvPr>
            <p:ph type="body" sz="quarter" idx="12"/>
          </p:nvPr>
        </p:nvSpPr>
        <p:spPr>
          <a:xfrm>
            <a:off x="576163" y="5094070"/>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0" name="Text Placeholder 20"/>
          <p:cNvSpPr>
            <a:spLocks noGrp="1"/>
          </p:cNvSpPr>
          <p:nvPr>
            <p:ph type="body" sz="quarter" idx="13"/>
          </p:nvPr>
        </p:nvSpPr>
        <p:spPr>
          <a:xfrm>
            <a:off x="297723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1" name="Text Placeholder 22"/>
          <p:cNvSpPr>
            <a:spLocks noGrp="1"/>
          </p:cNvSpPr>
          <p:nvPr>
            <p:ph type="body" sz="quarter" idx="14"/>
          </p:nvPr>
        </p:nvSpPr>
        <p:spPr>
          <a:xfrm>
            <a:off x="2977233" y="5094070"/>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2" name="Text Placeholder 20"/>
          <p:cNvSpPr>
            <a:spLocks noGrp="1"/>
          </p:cNvSpPr>
          <p:nvPr>
            <p:ph type="body" sz="quarter" idx="15"/>
          </p:nvPr>
        </p:nvSpPr>
        <p:spPr>
          <a:xfrm>
            <a:off x="57616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3" name="Text Placeholder 22"/>
          <p:cNvSpPr>
            <a:spLocks noGrp="1"/>
          </p:cNvSpPr>
          <p:nvPr>
            <p:ph type="body" sz="quarter" idx="16"/>
          </p:nvPr>
        </p:nvSpPr>
        <p:spPr>
          <a:xfrm>
            <a:off x="576163" y="5715862"/>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4" name="Text Placeholder 20"/>
          <p:cNvSpPr>
            <a:spLocks noGrp="1"/>
          </p:cNvSpPr>
          <p:nvPr>
            <p:ph type="body" sz="quarter" idx="17"/>
          </p:nvPr>
        </p:nvSpPr>
        <p:spPr>
          <a:xfrm>
            <a:off x="297723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5" name="Text Placeholder 22"/>
          <p:cNvSpPr>
            <a:spLocks noGrp="1"/>
          </p:cNvSpPr>
          <p:nvPr>
            <p:ph type="body" sz="quarter" idx="18"/>
          </p:nvPr>
        </p:nvSpPr>
        <p:spPr>
          <a:xfrm>
            <a:off x="2977233" y="5715862"/>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390731795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hank You - Red">
    <p:bg>
      <p:bgPr>
        <a:solidFill>
          <a:srgbClr val="FF232A"/>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7596" y="1408176"/>
            <a:ext cx="11036808" cy="822960"/>
          </a:xfrm>
        </p:spPr>
        <p:txBody>
          <a:bodyPr anchor="b"/>
          <a:lstStyle>
            <a:lvl1pPr marL="0" indent="0">
              <a:lnSpc>
                <a:spcPct val="100000"/>
              </a:lnSpc>
              <a:spcBef>
                <a:spcPts val="0"/>
              </a:spcBef>
              <a:spcAft>
                <a:spcPts val="0"/>
              </a:spcAft>
              <a:buNone/>
              <a:defRPr sz="54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Text Placeholder 20"/>
          <p:cNvSpPr>
            <a:spLocks noGrp="1"/>
          </p:cNvSpPr>
          <p:nvPr>
            <p:ph type="body" sz="quarter" idx="11"/>
          </p:nvPr>
        </p:nvSpPr>
        <p:spPr>
          <a:xfrm>
            <a:off x="57616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9" name="Text Placeholder 22"/>
          <p:cNvSpPr>
            <a:spLocks noGrp="1"/>
          </p:cNvSpPr>
          <p:nvPr>
            <p:ph type="body" sz="quarter" idx="12"/>
          </p:nvPr>
        </p:nvSpPr>
        <p:spPr>
          <a:xfrm>
            <a:off x="576163" y="5094070"/>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0" name="Text Placeholder 20"/>
          <p:cNvSpPr>
            <a:spLocks noGrp="1"/>
          </p:cNvSpPr>
          <p:nvPr>
            <p:ph type="body" sz="quarter" idx="13"/>
          </p:nvPr>
        </p:nvSpPr>
        <p:spPr>
          <a:xfrm>
            <a:off x="297723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1" name="Text Placeholder 22"/>
          <p:cNvSpPr>
            <a:spLocks noGrp="1"/>
          </p:cNvSpPr>
          <p:nvPr>
            <p:ph type="body" sz="quarter" idx="14"/>
          </p:nvPr>
        </p:nvSpPr>
        <p:spPr>
          <a:xfrm>
            <a:off x="2977233" y="5094070"/>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2" name="Text Placeholder 20"/>
          <p:cNvSpPr>
            <a:spLocks noGrp="1"/>
          </p:cNvSpPr>
          <p:nvPr>
            <p:ph type="body" sz="quarter" idx="15"/>
          </p:nvPr>
        </p:nvSpPr>
        <p:spPr>
          <a:xfrm>
            <a:off x="57616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3" name="Text Placeholder 22"/>
          <p:cNvSpPr>
            <a:spLocks noGrp="1"/>
          </p:cNvSpPr>
          <p:nvPr>
            <p:ph type="body" sz="quarter" idx="16"/>
          </p:nvPr>
        </p:nvSpPr>
        <p:spPr>
          <a:xfrm>
            <a:off x="576163" y="5715862"/>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4" name="Text Placeholder 20"/>
          <p:cNvSpPr>
            <a:spLocks noGrp="1"/>
          </p:cNvSpPr>
          <p:nvPr>
            <p:ph type="body" sz="quarter" idx="17"/>
          </p:nvPr>
        </p:nvSpPr>
        <p:spPr>
          <a:xfrm>
            <a:off x="297723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5" name="Text Placeholder 22"/>
          <p:cNvSpPr>
            <a:spLocks noGrp="1"/>
          </p:cNvSpPr>
          <p:nvPr>
            <p:ph type="body" sz="quarter" idx="18"/>
          </p:nvPr>
        </p:nvSpPr>
        <p:spPr>
          <a:xfrm>
            <a:off x="2977233" y="5715862"/>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26886434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Disclosure">
    <p:spTree>
      <p:nvGrpSpPr>
        <p:cNvPr id="1" name=""/>
        <p:cNvGrpSpPr/>
        <p:nvPr/>
      </p:nvGrpSpPr>
      <p:grpSpPr>
        <a:xfrm>
          <a:off x="0" y="0"/>
          <a:ext cx="0" cy="0"/>
          <a:chOff x="0" y="0"/>
          <a:chExt cx="0" cy="0"/>
        </a:xfrm>
      </p:grpSpPr>
      <p:pic>
        <p:nvPicPr>
          <p:cNvPr id="3" name="Picture 8">
            <a:extLst>
              <a:ext uri="{FF2B5EF4-FFF2-40B4-BE49-F238E27FC236}">
                <a16:creationId xmlns:a16="http://schemas.microsoft.com/office/drawing/2014/main" id="{5BF6B172-9ACA-6FF1-662E-9ACF80AAC706}"/>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9948863" y="5746750"/>
            <a:ext cx="106997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43646787-9C69-4E8B-5F08-03CBE1DA5A91}"/>
              </a:ext>
            </a:extLst>
          </p:cNvPr>
          <p:cNvSpPr txBox="1">
            <a:spLocks noChangeArrowheads="1"/>
          </p:cNvSpPr>
          <p:nvPr userDrawn="1"/>
        </p:nvSpPr>
        <p:spPr bwMode="auto">
          <a:xfrm>
            <a:off x="9948863" y="4227513"/>
            <a:ext cx="1481137" cy="1271587"/>
          </a:xfrm>
          <a:prstGeom prst="rect">
            <a:avLst/>
          </a:prstGeom>
          <a:noFill/>
          <a:ln>
            <a:noFill/>
          </a:ln>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700" dirty="0"/>
              <a:t>Lincoln Financial Group is the </a:t>
            </a:r>
            <a:br>
              <a:rPr lang="en-US" altLang="en-US" sz="700" dirty="0"/>
            </a:br>
            <a:r>
              <a:rPr lang="en-US" altLang="en-US" sz="700" dirty="0"/>
              <a:t>marketing name for Lincoln National Corporation and its affiliates. </a:t>
            </a:r>
            <a:br>
              <a:rPr lang="en-US" altLang="en-US" sz="700" dirty="0"/>
            </a:br>
            <a:br>
              <a:rPr lang="en-US" altLang="en-US" sz="700" dirty="0"/>
            </a:br>
            <a:r>
              <a:rPr lang="en-US" altLang="en-US" sz="700" dirty="0"/>
              <a:t>Affiliates are separately </a:t>
            </a:r>
            <a:br>
              <a:rPr lang="en-US" altLang="en-US" sz="700" dirty="0"/>
            </a:br>
            <a:r>
              <a:rPr lang="en-US" altLang="en-US" sz="700" dirty="0"/>
              <a:t>responsible for their own financial </a:t>
            </a:r>
            <a:br>
              <a:rPr lang="en-US" altLang="en-US" sz="700" dirty="0"/>
            </a:br>
            <a:r>
              <a:rPr lang="en-US" altLang="en-US" sz="700" dirty="0"/>
              <a:t>and contractual obligations.</a:t>
            </a:r>
            <a:br>
              <a:rPr lang="en-US" altLang="en-US" sz="800" dirty="0">
                <a:cs typeface="Arial" panose="020B0604020202020204" pitchFamily="34" charset="0"/>
              </a:rPr>
            </a:br>
            <a:endParaRPr lang="en-US" altLang="en-US" sz="800" dirty="0">
              <a:cs typeface="Arial" panose="020B0604020202020204" pitchFamily="34" charset="0"/>
            </a:endParaRPr>
          </a:p>
          <a:p>
            <a:pPr eaLnBrk="1" hangingPunct="1">
              <a:spcAft>
                <a:spcPts val="200"/>
              </a:spcAft>
              <a:defRPr/>
            </a:pPr>
            <a:r>
              <a:rPr lang="en-US" altLang="en-US" sz="800" dirty="0">
                <a:cs typeface="Arial" panose="020B0604020202020204" pitchFamily="34" charset="0"/>
              </a:rPr>
              <a:t>Order code: LIF-PPF10-PPT001</a:t>
            </a:r>
            <a:br>
              <a:rPr lang="en-US" altLang="en-US" sz="800" dirty="0">
                <a:cs typeface="Arial" panose="020B0604020202020204" pitchFamily="34" charset="0"/>
              </a:rPr>
            </a:br>
            <a:r>
              <a:rPr lang="en-US" altLang="en-US" sz="800" dirty="0">
                <a:cs typeface="Arial" panose="020B0604020202020204" pitchFamily="34" charset="0"/>
              </a:rPr>
              <a:t>6/23 Z05</a:t>
            </a:r>
          </a:p>
          <a:p>
            <a:pPr eaLnBrk="1" hangingPunct="1">
              <a:defRPr/>
            </a:pPr>
            <a:r>
              <a:rPr lang="en-US" altLang="en-US" sz="800" b="1" dirty="0">
                <a:cs typeface="Arial" panose="020B0604020202020204" pitchFamily="34" charset="0"/>
              </a:rPr>
              <a:t>LincolnFinancial.com</a:t>
            </a:r>
          </a:p>
        </p:txBody>
      </p:sp>
      <p:graphicFrame>
        <p:nvGraphicFramePr>
          <p:cNvPr id="5" name="Table 4">
            <a:extLst>
              <a:ext uri="{FF2B5EF4-FFF2-40B4-BE49-F238E27FC236}">
                <a16:creationId xmlns:a16="http://schemas.microsoft.com/office/drawing/2014/main" id="{F15EF796-76D3-653E-619F-7E165A0366C5}"/>
              </a:ext>
            </a:extLst>
          </p:cNvPr>
          <p:cNvGraphicFramePr>
            <a:graphicFrameLocks noGrp="1"/>
          </p:cNvGraphicFramePr>
          <p:nvPr/>
        </p:nvGraphicFramePr>
        <p:xfrm>
          <a:off x="9948863" y="3124200"/>
          <a:ext cx="1176337" cy="930276"/>
        </p:xfrm>
        <a:graphic>
          <a:graphicData uri="http://schemas.openxmlformats.org/drawingml/2006/table">
            <a:tbl>
              <a:tblPr firstRow="1" bandRow="1">
                <a:tableStyleId>{5C22544A-7EE6-4342-B048-85BDC9FD1C3A}</a:tableStyleId>
              </a:tblPr>
              <a:tblGrid>
                <a:gridCol w="1176337">
                  <a:extLst>
                    <a:ext uri="{9D8B030D-6E8A-4147-A177-3AD203B41FA5}">
                      <a16:colId xmlns:a16="http://schemas.microsoft.com/office/drawing/2014/main" val="20000"/>
                    </a:ext>
                  </a:extLst>
                </a:gridCol>
              </a:tblGrid>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a deposit</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FDIC-insured</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May go down in value</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50107">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insured by any federal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government agency</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0107">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guaranteed by any bank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or savings association</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2" name="Title 1"/>
          <p:cNvSpPr>
            <a:spLocks noGrp="1"/>
          </p:cNvSpPr>
          <p:nvPr>
            <p:ph type="title"/>
          </p:nvPr>
        </p:nvSpPr>
        <p:spPr>
          <a:xfrm>
            <a:off x="571641" y="484632"/>
            <a:ext cx="11036808" cy="521208"/>
          </a:xfrm>
        </p:spPr>
        <p:txBody>
          <a:bodyPr/>
          <a:lstStyle>
            <a:lvl1pPr>
              <a:defRPr/>
            </a:lvl1pPr>
          </a:lstStyle>
          <a:p>
            <a:r>
              <a:rPr lang="en-US"/>
              <a:t>Click to edit Master title style</a:t>
            </a:r>
            <a:endParaRPr lang="en-US" dirty="0"/>
          </a:p>
        </p:txBody>
      </p:sp>
      <p:sp>
        <p:nvSpPr>
          <p:cNvPr id="7" name="Text Placeholder 6"/>
          <p:cNvSpPr>
            <a:spLocks noGrp="1"/>
          </p:cNvSpPr>
          <p:nvPr>
            <p:ph type="body" sz="quarter" idx="11"/>
          </p:nvPr>
        </p:nvSpPr>
        <p:spPr>
          <a:xfrm>
            <a:off x="571641" y="1514037"/>
            <a:ext cx="8419959" cy="4573254"/>
          </a:xfrm>
        </p:spPr>
        <p:txBody>
          <a:bodyPr numCol="2" spcCol="182880"/>
          <a:lstStyle>
            <a:lvl1pPr marL="0" indent="0">
              <a:lnSpc>
                <a:spcPct val="100000"/>
              </a:lnSpc>
              <a:spcAft>
                <a:spcPts val="1000"/>
              </a:spcAft>
              <a:buNone/>
              <a:defRPr lang="en-US" sz="1000" b="0" i="0" u="none" strike="noStrike" smtClean="0">
                <a:effectLst/>
              </a:defRPr>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endParaRPr lang="en-US" dirty="0"/>
          </a:p>
        </p:txBody>
      </p:sp>
    </p:spTree>
    <p:extLst>
      <p:ext uri="{BB962C8B-B14F-4D97-AF65-F5344CB8AC3E}">
        <p14:creationId xmlns:p14="http://schemas.microsoft.com/office/powerpoint/2010/main" val="3486313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 Image">
    <p:spTree>
      <p:nvGrpSpPr>
        <p:cNvPr id="1" name=""/>
        <p:cNvGrpSpPr/>
        <p:nvPr/>
      </p:nvGrpSpPr>
      <p:grpSpPr>
        <a:xfrm>
          <a:off x="0" y="0"/>
          <a:ext cx="0" cy="0"/>
          <a:chOff x="0" y="0"/>
          <a:chExt cx="0" cy="0"/>
        </a:xfrm>
      </p:grpSpPr>
      <p:sp>
        <p:nvSpPr>
          <p:cNvPr id="2" name="Title 1"/>
          <p:cNvSpPr>
            <a:spLocks noGrp="1"/>
          </p:cNvSpPr>
          <p:nvPr>
            <p:ph type="title"/>
          </p:nvPr>
        </p:nvSpPr>
        <p:spPr>
          <a:xfrm>
            <a:off x="7124841" y="484632"/>
            <a:ext cx="4457559" cy="521208"/>
          </a:xfrm>
        </p:spPr>
        <p:txBody>
          <a:bodyPr/>
          <a:lstStyle>
            <a:lvl1pPr>
              <a:defRPr/>
            </a:lvl1pPr>
          </a:lstStyle>
          <a:p>
            <a:r>
              <a:rPr lang="en-US"/>
              <a:t>Click to edit Master title style</a:t>
            </a:r>
            <a:endParaRPr lang="en-US" dirty="0"/>
          </a:p>
        </p:txBody>
      </p:sp>
      <p:sp>
        <p:nvSpPr>
          <p:cNvPr id="9" name="Picture Placeholder 8"/>
          <p:cNvSpPr>
            <a:spLocks noGrp="1"/>
          </p:cNvSpPr>
          <p:nvPr>
            <p:ph type="pic" sz="quarter" idx="10"/>
          </p:nvPr>
        </p:nvSpPr>
        <p:spPr>
          <a:xfrm>
            <a:off x="0" y="576432"/>
            <a:ext cx="5959736" cy="5394062"/>
          </a:xfrm>
          <a:prstGeom prst="rect">
            <a:avLst/>
          </a:prstGeom>
          <a:solidFill>
            <a:schemeClr val="tx2"/>
          </a:solidFill>
        </p:spPr>
        <p:txBody>
          <a:bodyPr lIns="548640" tIns="1920240" rtlCol="0">
            <a:noAutofit/>
          </a:bodyPr>
          <a:lstStyle>
            <a:lvl1pPr marL="0" indent="0">
              <a:spcAft>
                <a:spcPts val="0"/>
              </a:spcAft>
              <a:buNone/>
              <a:defRPr sz="3200" b="1" cap="all" baseline="0">
                <a:solidFill>
                  <a:srgbClr val="FF289F"/>
                </a:solidFill>
              </a:defRPr>
            </a:lvl1pPr>
          </a:lstStyle>
          <a:p>
            <a:pPr lvl="0"/>
            <a:r>
              <a:rPr lang="en-US" noProof="0"/>
              <a:t>Click icon to add picture</a:t>
            </a:r>
            <a:endParaRPr lang="en-US" noProof="0" dirty="0"/>
          </a:p>
        </p:txBody>
      </p:sp>
      <p:sp>
        <p:nvSpPr>
          <p:cNvPr id="5" name="Text Placeholder 6"/>
          <p:cNvSpPr>
            <a:spLocks noGrp="1"/>
          </p:cNvSpPr>
          <p:nvPr>
            <p:ph type="body" sz="quarter" idx="11"/>
          </p:nvPr>
        </p:nvSpPr>
        <p:spPr>
          <a:xfrm>
            <a:off x="7124841" y="1526418"/>
            <a:ext cx="3695700" cy="4663440"/>
          </a:xfrm>
          <a:prstGeom prst="rect">
            <a:avLst/>
          </a:prstGeom>
        </p:spPr>
        <p:txBody>
          <a:bodyPr/>
          <a:lstStyle>
            <a:lvl1pPr marL="301752" indent="-301752">
              <a:spcBef>
                <a:spcPts val="600"/>
              </a:spcBef>
              <a:spcAft>
                <a:spcPts val="200"/>
              </a:spcAft>
              <a:buClr>
                <a:schemeClr val="accent1"/>
              </a:buClr>
              <a:buFont typeface="+mj-lt"/>
              <a:buAutoNum type="arabicPeriod"/>
              <a:defRPr b="1"/>
            </a:lvl1pPr>
            <a:lvl2pPr marL="301752" indent="0">
              <a:spcBef>
                <a:spcPts val="0"/>
              </a:spcBef>
              <a:spcAft>
                <a:spcPts val="300"/>
              </a:spcAft>
              <a:buClr>
                <a:schemeClr val="accent1"/>
              </a:buClr>
              <a:buFontTx/>
              <a:buNone/>
              <a:defRPr sz="1200" b="0"/>
            </a:lvl2pPr>
            <a:lvl3pPr marL="854964" indent="-342900">
              <a:spcBef>
                <a:spcPts val="600"/>
              </a:spcBef>
              <a:spcAft>
                <a:spcPts val="0"/>
              </a:spcAft>
              <a:buClr>
                <a:schemeClr val="accent1"/>
              </a:buClr>
              <a:buFont typeface="+mj-lt"/>
              <a:buAutoNum type="arabicPeriod"/>
              <a:defRPr b="1"/>
            </a:lvl3pPr>
            <a:lvl4pPr marL="1028700" indent="-342900">
              <a:spcBef>
                <a:spcPts val="600"/>
              </a:spcBef>
              <a:spcAft>
                <a:spcPts val="0"/>
              </a:spcAft>
              <a:buClr>
                <a:schemeClr val="accent1"/>
              </a:buClr>
              <a:buFont typeface="+mj-lt"/>
              <a:buAutoNum type="arabicPeriod"/>
              <a:defRPr b="1"/>
            </a:lvl4pPr>
            <a:lvl5pPr marL="1202436" indent="-342900">
              <a:spcBef>
                <a:spcPts val="600"/>
              </a:spcBef>
              <a:spcAft>
                <a:spcPts val="0"/>
              </a:spcAft>
              <a:buClr>
                <a:schemeClr val="accent1"/>
              </a:buClr>
              <a:buFont typeface="+mj-lt"/>
              <a:buAutoNum type="arabicPeriod"/>
              <a:defRPr b="1"/>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498923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Closing Slide, Whit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C500B1B-DD85-5824-B528-EF065FFDAA71}"/>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76263" y="5562600"/>
            <a:ext cx="16827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7D41AFD4-8DAE-3486-978C-2B53EE8C49FD}"/>
              </a:ext>
            </a:extLst>
          </p:cNvPr>
          <p:cNvSpPr txBox="1">
            <a:spLocks noChangeArrowheads="1"/>
          </p:cNvSpPr>
          <p:nvPr userDrawn="1"/>
        </p:nvSpPr>
        <p:spPr bwMode="auto">
          <a:xfrm>
            <a:off x="573088" y="6248400"/>
            <a:ext cx="1387475" cy="200025"/>
          </a:xfrm>
          <a:prstGeom prst="rect">
            <a:avLst/>
          </a:prstGeom>
          <a:noFill/>
          <a:ln>
            <a:noFill/>
          </a:ln>
        </p:spPr>
        <p:txBody>
          <a:bodyPr wrap="none"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300">
                <a:latin typeface="Calibri Light" panose="020F0302020204030204" pitchFamily="34" charset="0"/>
                <a:cs typeface="Calibri Light" panose="020F0302020204030204" pitchFamily="34" charset="0"/>
              </a:rPr>
              <a:t>LincolnFinancial.com</a:t>
            </a:r>
          </a:p>
        </p:txBody>
      </p:sp>
    </p:spTree>
    <p:extLst>
      <p:ext uri="{BB962C8B-B14F-4D97-AF65-F5344CB8AC3E}">
        <p14:creationId xmlns:p14="http://schemas.microsoft.com/office/powerpoint/2010/main" val="415682935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Closing Slide, Burgund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811488C-E557-F0A3-536E-99C1B3D78E7D}"/>
              </a:ext>
            </a:extLst>
          </p:cNvPr>
          <p:cNvSpPr/>
          <p:nvPr userDrawn="1"/>
        </p:nvSpPr>
        <p:spPr>
          <a:xfrm>
            <a:off x="0" y="0"/>
            <a:ext cx="12192000" cy="6858000"/>
          </a:xfrm>
          <a:prstGeom prst="rect">
            <a:avLst/>
          </a:prstGeom>
          <a:solidFill>
            <a:schemeClr val="accent1"/>
          </a:solidFill>
          <a:ln w="3175">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3" name="Picture 2">
            <a:extLst>
              <a:ext uri="{FF2B5EF4-FFF2-40B4-BE49-F238E27FC236}">
                <a16:creationId xmlns:a16="http://schemas.microsoft.com/office/drawing/2014/main" id="{57BBF135-DDC8-0A53-F921-B534B1F7A625}"/>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73088" y="5562600"/>
            <a:ext cx="16827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E3257E58-8712-F84B-4457-8646E849D35B}"/>
              </a:ext>
            </a:extLst>
          </p:cNvPr>
          <p:cNvSpPr txBox="1">
            <a:spLocks noChangeArrowheads="1"/>
          </p:cNvSpPr>
          <p:nvPr userDrawn="1"/>
        </p:nvSpPr>
        <p:spPr bwMode="auto">
          <a:xfrm>
            <a:off x="573088" y="6248400"/>
            <a:ext cx="1387475" cy="200025"/>
          </a:xfrm>
          <a:prstGeom prst="rect">
            <a:avLst/>
          </a:prstGeom>
          <a:noFill/>
          <a:ln>
            <a:noFill/>
          </a:ln>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300">
                <a:solidFill>
                  <a:schemeClr val="bg1"/>
                </a:solidFill>
                <a:latin typeface="Calibri Light" panose="020F0302020204030204" pitchFamily="34" charset="0"/>
                <a:cs typeface="Calibri Light" panose="020F0302020204030204" pitchFamily="34" charset="0"/>
              </a:rPr>
              <a:t>LincolnFinancial.com</a:t>
            </a:r>
          </a:p>
        </p:txBody>
      </p:sp>
    </p:spTree>
    <p:extLst>
      <p:ext uri="{BB962C8B-B14F-4D97-AF65-F5344CB8AC3E}">
        <p14:creationId xmlns:p14="http://schemas.microsoft.com/office/powerpoint/2010/main" val="223633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Whit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accent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Text Placeholder 2"/>
          <p:cNvSpPr>
            <a:spLocks noGrp="1"/>
          </p:cNvSpPr>
          <p:nvPr>
            <p:ph type="body" idx="10"/>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263872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Dark Burgundy">
    <p:bg>
      <p:bgPr>
        <a:solidFill>
          <a:srgbClr val="76213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Text Placeholder 2"/>
          <p:cNvSpPr>
            <a:spLocks noGrp="1"/>
          </p:cNvSpPr>
          <p:nvPr>
            <p:ph type="body" idx="10"/>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8793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Divider - Burgundy">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Text Placeholder 2"/>
          <p:cNvSpPr>
            <a:spLocks noGrp="1"/>
          </p:cNvSpPr>
          <p:nvPr>
            <p:ph type="body" idx="10"/>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57713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Divider - Red">
    <p:bg>
      <p:bgPr>
        <a:solidFill>
          <a:srgbClr val="FF232A"/>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Text Placeholder 2"/>
          <p:cNvSpPr>
            <a:spLocks noGrp="1"/>
          </p:cNvSpPr>
          <p:nvPr>
            <p:ph type="body" idx="10"/>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6459681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49.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51.xml"/><Relationship Id="rId1" Type="http://schemas.openxmlformats.org/officeDocument/2006/relationships/slideLayout" Target="../slideLayouts/slideLayout50.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7.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26" Type="http://schemas.openxmlformats.org/officeDocument/2006/relationships/slideLayout" Target="../slideLayouts/slideLayout43.xml"/><Relationship Id="rId3" Type="http://schemas.openxmlformats.org/officeDocument/2006/relationships/slideLayout" Target="../slideLayouts/slideLayout20.xml"/><Relationship Id="rId21" Type="http://schemas.openxmlformats.org/officeDocument/2006/relationships/slideLayout" Target="../slideLayouts/slideLayout38.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5" Type="http://schemas.openxmlformats.org/officeDocument/2006/relationships/slideLayout" Target="../slideLayouts/slideLayout4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slideLayout" Target="../slideLayouts/slideLayout37.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24" Type="http://schemas.openxmlformats.org/officeDocument/2006/relationships/slideLayout" Target="../slideLayouts/slideLayout41.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23" Type="http://schemas.openxmlformats.org/officeDocument/2006/relationships/slideLayout" Target="../slideLayouts/slideLayout40.xml"/><Relationship Id="rId28" Type="http://schemas.openxmlformats.org/officeDocument/2006/relationships/theme" Target="../theme/theme8.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slideLayout" Target="../slideLayouts/slideLayout39.xml"/><Relationship Id="rId27" Type="http://schemas.openxmlformats.org/officeDocument/2006/relationships/slideLayout" Target="../slideLayouts/slideLayout44.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slideLayout" Target="../slideLayouts/slideLayout46.xml"/><Relationship Id="rId1" Type="http://schemas.openxmlformats.org/officeDocument/2006/relationships/slideLayout" Target="../slideLayouts/slideLayout45.xml"/><Relationship Id="rId5" Type="http://schemas.openxmlformats.org/officeDocument/2006/relationships/theme" Target="../theme/theme9.xml"/><Relationship Id="rId4"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7503F372-F901-E168-937C-51438E3D1658}"/>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Lorem ipsum dolor sit</a:t>
            </a:r>
          </a:p>
        </p:txBody>
      </p:sp>
      <p:sp>
        <p:nvSpPr>
          <p:cNvPr id="1027" name="Text Placeholder 2">
            <a:extLst>
              <a:ext uri="{FF2B5EF4-FFF2-40B4-BE49-F238E27FC236}">
                <a16:creationId xmlns:a16="http://schemas.microsoft.com/office/drawing/2014/main" id="{1F58CFD6-AA97-57D1-AF19-53043AA0EFDC}"/>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9" name="TextBox 8">
            <a:extLst>
              <a:ext uri="{FF2B5EF4-FFF2-40B4-BE49-F238E27FC236}">
                <a16:creationId xmlns:a16="http://schemas.microsoft.com/office/drawing/2014/main" id="{7E48FCF0-6474-7DF7-3F37-C4C93EFB6A75}"/>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A4FCCA12-0B20-5A4A-B26A-3E45F164105C}" type="slidenum">
              <a:rPr lang="en-US" sz="700" kern="400">
                <a:solidFill>
                  <a:schemeClr val="bg1"/>
                </a:solidFill>
                <a:latin typeface="+mn-lt"/>
                <a:cs typeface="Arial" panose="020B0604020202020204" pitchFamily="34" charset="0"/>
              </a:rPr>
              <a:pPr algn="r" eaLnBrk="1" fontAlgn="auto" hangingPunct="1">
                <a:spcBef>
                  <a:spcPts val="0"/>
                </a:spcBef>
                <a:spcAft>
                  <a:spcPts val="0"/>
                </a:spcAft>
                <a:defRPr/>
              </a:pPr>
              <a:t>‹#›</a:t>
            </a:fld>
            <a:endParaRPr lang="en-US" sz="700" kern="400" dirty="0">
              <a:solidFill>
                <a:schemeClr val="bg1"/>
              </a:solidFill>
              <a:latin typeface="+mn-lt"/>
              <a:cs typeface="Arial" panose="020B0604020202020204" pitchFamily="34" charset="0"/>
            </a:endParaRPr>
          </a:p>
        </p:txBody>
      </p:sp>
      <p:sp>
        <p:nvSpPr>
          <p:cNvPr id="12" name="TextBox 11">
            <a:extLst>
              <a:ext uri="{FF2B5EF4-FFF2-40B4-BE49-F238E27FC236}">
                <a16:creationId xmlns:a16="http://schemas.microsoft.com/office/drawing/2014/main" id="{A427BF7B-11D0-637A-3C85-67F9C96FDB6B}"/>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solidFill>
                  <a:schemeClr val="bg1"/>
                </a:solidFill>
                <a:latin typeface="+mn-lt"/>
                <a:cs typeface="Arial" panose="020B0604020202020204" pitchFamily="34" charset="0"/>
              </a:rPr>
              <a:t>For financial professional use only. Not for use with the public.</a:t>
            </a:r>
          </a:p>
        </p:txBody>
      </p:sp>
      <p:sp>
        <p:nvSpPr>
          <p:cNvPr id="13" name="TextBox 12">
            <a:extLst>
              <a:ext uri="{FF2B5EF4-FFF2-40B4-BE49-F238E27FC236}">
                <a16:creationId xmlns:a16="http://schemas.microsoft.com/office/drawing/2014/main" id="{EF1F4B68-7375-24A1-56B1-7431E5FBC359}"/>
              </a:ext>
            </a:extLst>
          </p:cNvPr>
          <p:cNvSpPr txBox="1"/>
          <p:nvPr userDrawn="1"/>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solidFill>
                  <a:schemeClr val="bg1"/>
                </a:solidFill>
                <a:latin typeface="+mn-lt"/>
                <a:cs typeface="Arial" panose="020B0604020202020204" pitchFamily="34" charset="0"/>
              </a:rPr>
              <a:t>LCN-5467389-021423</a:t>
            </a:r>
          </a:p>
        </p:txBody>
      </p:sp>
      <p:sp>
        <p:nvSpPr>
          <p:cNvPr id="14" name="TextBox 13">
            <a:extLst>
              <a:ext uri="{FF2B5EF4-FFF2-40B4-BE49-F238E27FC236}">
                <a16:creationId xmlns:a16="http://schemas.microsoft.com/office/drawing/2014/main" id="{EA2B38F4-CB6E-E655-845F-8858400548FC}"/>
              </a:ext>
            </a:extLst>
          </p:cNvPr>
          <p:cNvSpPr txBox="1"/>
          <p:nvPr userDrawn="1"/>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solidFill>
                  <a:schemeClr val="bg1"/>
                </a:solidFill>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5281" r:id="rId1"/>
    <p:sldLayoutId id="2147485282" r:id="rId2"/>
  </p:sldLayoutIdLst>
  <p:txStyles>
    <p:titleStyle>
      <a:lvl1pPr algn="l" rtl="0" eaLnBrk="0" fontAlgn="base" hangingPunct="0">
        <a:spcBef>
          <a:spcPct val="0"/>
        </a:spcBef>
        <a:spcAft>
          <a:spcPct val="0"/>
        </a:spcAft>
        <a:defRPr sz="3400" kern="1200">
          <a:solidFill>
            <a:schemeClr val="bg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bg1"/>
          </a:solidFill>
          <a:latin typeface="Georgia" panose="02040502050405020303" pitchFamily="18" charset="0"/>
        </a:defRPr>
      </a:lvl2pPr>
      <a:lvl3pPr algn="l" rtl="0" eaLnBrk="0" fontAlgn="base" hangingPunct="0">
        <a:spcBef>
          <a:spcPct val="0"/>
        </a:spcBef>
        <a:spcAft>
          <a:spcPct val="0"/>
        </a:spcAft>
        <a:defRPr sz="3400">
          <a:solidFill>
            <a:schemeClr val="bg1"/>
          </a:solidFill>
          <a:latin typeface="Georgia" panose="02040502050405020303" pitchFamily="18" charset="0"/>
        </a:defRPr>
      </a:lvl3pPr>
      <a:lvl4pPr algn="l" rtl="0" eaLnBrk="0" fontAlgn="base" hangingPunct="0">
        <a:spcBef>
          <a:spcPct val="0"/>
        </a:spcBef>
        <a:spcAft>
          <a:spcPct val="0"/>
        </a:spcAft>
        <a:defRPr sz="3400">
          <a:solidFill>
            <a:schemeClr val="bg1"/>
          </a:solidFill>
          <a:latin typeface="Georgia" panose="02040502050405020303" pitchFamily="18" charset="0"/>
        </a:defRPr>
      </a:lvl4pPr>
      <a:lvl5pPr algn="l" rtl="0" eaLnBrk="0" fontAlgn="base" hangingPunct="0">
        <a:spcBef>
          <a:spcPct val="0"/>
        </a:spcBef>
        <a:spcAft>
          <a:spcPct val="0"/>
        </a:spcAft>
        <a:defRPr sz="3400">
          <a:solidFill>
            <a:schemeClr val="bg1"/>
          </a:solidFill>
          <a:latin typeface="Georgia" panose="02040502050405020303" pitchFamily="18" charset="0"/>
        </a:defRPr>
      </a:lvl5pPr>
      <a:lvl6pPr marL="457200" algn="l" rtl="0" fontAlgn="base">
        <a:spcBef>
          <a:spcPct val="0"/>
        </a:spcBef>
        <a:spcAft>
          <a:spcPct val="0"/>
        </a:spcAft>
        <a:defRPr sz="3400">
          <a:solidFill>
            <a:schemeClr val="bg1"/>
          </a:solidFill>
          <a:latin typeface="Georgia" panose="02040502050405020303" pitchFamily="18" charset="0"/>
        </a:defRPr>
      </a:lvl6pPr>
      <a:lvl7pPr marL="914400" algn="l" rtl="0" fontAlgn="base">
        <a:spcBef>
          <a:spcPct val="0"/>
        </a:spcBef>
        <a:spcAft>
          <a:spcPct val="0"/>
        </a:spcAft>
        <a:defRPr sz="3400">
          <a:solidFill>
            <a:schemeClr val="bg1"/>
          </a:solidFill>
          <a:latin typeface="Georgia" panose="02040502050405020303" pitchFamily="18" charset="0"/>
        </a:defRPr>
      </a:lvl7pPr>
      <a:lvl8pPr marL="1371600" algn="l" rtl="0" fontAlgn="base">
        <a:spcBef>
          <a:spcPct val="0"/>
        </a:spcBef>
        <a:spcAft>
          <a:spcPct val="0"/>
        </a:spcAft>
        <a:defRPr sz="3400">
          <a:solidFill>
            <a:schemeClr val="bg1"/>
          </a:solidFill>
          <a:latin typeface="Georgia" panose="02040502050405020303" pitchFamily="18" charset="0"/>
        </a:defRPr>
      </a:lvl8pPr>
      <a:lvl9pPr marL="1828800" algn="l" rtl="0" fontAlgn="base">
        <a:spcBef>
          <a:spcPct val="0"/>
        </a:spcBef>
        <a:spcAft>
          <a:spcPct val="0"/>
        </a:spcAft>
        <a:defRPr sz="3400">
          <a:solidFill>
            <a:schemeClr val="bg1"/>
          </a:solidFill>
          <a:latin typeface="Georgia" panose="02040502050405020303" pitchFamily="18" charset="0"/>
        </a:defRPr>
      </a:lvl9pPr>
    </p:titleStyle>
    <p:bodyStyle>
      <a:lvl1pPr marL="182563" indent="-182563" algn="l" rtl="0" eaLnBrk="0" fontAlgn="base" hangingPunct="0">
        <a:spcBef>
          <a:spcPct val="0"/>
        </a:spcBef>
        <a:spcAft>
          <a:spcPts val="600"/>
        </a:spcAft>
        <a:buClr>
          <a:schemeClr val="bg1"/>
        </a:buClr>
        <a:buFont typeface="Wingdings" pitchFamily="2" charset="2"/>
        <a:buChar char="§"/>
        <a:defRPr sz="1600" kern="400">
          <a:solidFill>
            <a:schemeClr val="bg1"/>
          </a:solidFill>
          <a:latin typeface="+mn-lt"/>
          <a:ea typeface="+mn-ea"/>
          <a:cs typeface="Arial" panose="020B0604020202020204" pitchFamily="34" charset="0"/>
        </a:defRPr>
      </a:lvl1pPr>
      <a:lvl2pPr marL="365125" indent="-182563"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2pPr>
      <a:lvl3pPr marL="685800"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3pPr>
      <a:lvl4pPr marL="858838"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4pPr>
      <a:lvl5pPr marL="1031875"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Title Placeholder 1">
            <a:extLst>
              <a:ext uri="{FF2B5EF4-FFF2-40B4-BE49-F238E27FC236}">
                <a16:creationId xmlns:a16="http://schemas.microsoft.com/office/drawing/2014/main" id="{DB885571-6A06-5358-73F3-691A2A9B91D2}"/>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title</a:t>
            </a:r>
          </a:p>
        </p:txBody>
      </p:sp>
      <p:sp>
        <p:nvSpPr>
          <p:cNvPr id="10243" name="Text Placeholder 2">
            <a:extLst>
              <a:ext uri="{FF2B5EF4-FFF2-40B4-BE49-F238E27FC236}">
                <a16:creationId xmlns:a16="http://schemas.microsoft.com/office/drawing/2014/main" id="{1B46DEB9-AA5D-58EC-DD2D-8FE1D87B9EE8}"/>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71175500-1924-C849-49A9-065F90B0D8CF}"/>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479D1C8B-4223-FF4B-8E09-632089704C31}" type="slidenum">
              <a:rPr lang="en-US" sz="700" kern="400">
                <a:latin typeface="+mn-lt"/>
                <a:cs typeface="Arial" panose="020B0604020202020204" pitchFamily="34" charset="0"/>
              </a:rPr>
              <a:pPr algn="r" eaLnBrk="1" fontAlgn="auto" hangingPunct="1">
                <a:spcBef>
                  <a:spcPts val="0"/>
                </a:spcBef>
                <a:spcAft>
                  <a:spcPts val="0"/>
                </a:spcAft>
                <a:defRPr/>
              </a:pPr>
              <a:t>‹#›</a:t>
            </a:fld>
            <a:endParaRPr lang="en-US" sz="700" kern="400" dirty="0">
              <a:latin typeface="+mn-lt"/>
              <a:cs typeface="Arial" panose="020B0604020202020204" pitchFamily="34" charset="0"/>
            </a:endParaRPr>
          </a:p>
        </p:txBody>
      </p:sp>
      <p:sp>
        <p:nvSpPr>
          <p:cNvPr id="12" name="TextBox 11">
            <a:extLst>
              <a:ext uri="{FF2B5EF4-FFF2-40B4-BE49-F238E27FC236}">
                <a16:creationId xmlns:a16="http://schemas.microsoft.com/office/drawing/2014/main" id="{102F4C21-8D20-4E21-3015-75428533B858}"/>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latin typeface="+mn-lt"/>
                <a:cs typeface="Arial" panose="020B0604020202020204" pitchFamily="34" charset="0"/>
              </a:rPr>
              <a:t>For financial professional use only. Not for use with the public.</a:t>
            </a:r>
          </a:p>
        </p:txBody>
      </p:sp>
      <p:sp>
        <p:nvSpPr>
          <p:cNvPr id="13" name="TextBox 12">
            <a:extLst>
              <a:ext uri="{FF2B5EF4-FFF2-40B4-BE49-F238E27FC236}">
                <a16:creationId xmlns:a16="http://schemas.microsoft.com/office/drawing/2014/main" id="{1F5F6006-2C59-3709-97F2-E2D14C85D423}"/>
              </a:ext>
            </a:extLst>
          </p:cNvPr>
          <p:cNvSpPr txBox="1"/>
          <p:nvPr userDrawn="1"/>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latin typeface="+mn-lt"/>
                <a:cs typeface="Arial" panose="020B0604020202020204" pitchFamily="34" charset="0"/>
              </a:rPr>
              <a:t>LCN-5467389-021423</a:t>
            </a:r>
          </a:p>
        </p:txBody>
      </p:sp>
      <p:sp>
        <p:nvSpPr>
          <p:cNvPr id="15" name="TextBox 14">
            <a:extLst>
              <a:ext uri="{FF2B5EF4-FFF2-40B4-BE49-F238E27FC236}">
                <a16:creationId xmlns:a16="http://schemas.microsoft.com/office/drawing/2014/main" id="{FBD595BF-FB77-3759-1BA6-7B9233A6FCF3}"/>
              </a:ext>
            </a:extLst>
          </p:cNvPr>
          <p:cNvSpPr txBox="1"/>
          <p:nvPr userDrawn="1"/>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5294" r:id="rId1"/>
  </p:sldLayoutIdLst>
  <p:txStyles>
    <p:title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p:titleStyle>
    <p:bodyStyle>
      <a:lvl1pPr marL="182563" indent="-182563" algn="l" rtl="0" eaLnBrk="0" fontAlgn="base" hangingPunct="0">
        <a:spcBef>
          <a:spcPct val="0"/>
        </a:spcBef>
        <a:spcAft>
          <a:spcPts val="800"/>
        </a:spcAft>
        <a:buClr>
          <a:schemeClr val="accent1"/>
        </a:buClr>
        <a:buFont typeface="Wingdings"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295" r:id="rId1"/>
    <p:sldLayoutId id="2147485296" r:id="rId2"/>
  </p:sldLayoutIdLst>
  <p:txStyles>
    <p:title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p:titleStyle>
    <p:bodyStyle>
      <a:lvl1pPr marL="182563" indent="-182563" algn="l" rtl="0" eaLnBrk="0" fontAlgn="base" hangingPunct="0">
        <a:spcBef>
          <a:spcPct val="0"/>
        </a:spcBef>
        <a:spcAft>
          <a:spcPts val="800"/>
        </a:spcAft>
        <a:buClr>
          <a:schemeClr val="tx1"/>
        </a:buClr>
        <a:buFont typeface="Arial" panose="020B0604020202020204" pitchFamily="34" charset="0"/>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0AC15F37-F635-C13E-8146-4BDCC1EBD062}"/>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title</a:t>
            </a:r>
          </a:p>
        </p:txBody>
      </p:sp>
      <p:sp>
        <p:nvSpPr>
          <p:cNvPr id="2051" name="Text Placeholder 2">
            <a:extLst>
              <a:ext uri="{FF2B5EF4-FFF2-40B4-BE49-F238E27FC236}">
                <a16:creationId xmlns:a16="http://schemas.microsoft.com/office/drawing/2014/main" id="{A986368D-DE41-C65B-A8B5-04053E75C2C9}"/>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5C4F560C-CD1B-0E20-F148-ACDD7DAB0740}"/>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8772F642-AE5A-5D40-A772-CC005AEAE360}" type="slidenum">
              <a:rPr lang="en-US" sz="700" kern="400">
                <a:latin typeface="+mn-lt"/>
                <a:cs typeface="Arial" panose="020B0604020202020204" pitchFamily="34" charset="0"/>
              </a:rPr>
              <a:pPr algn="r" eaLnBrk="1" fontAlgn="auto" hangingPunct="1">
                <a:spcBef>
                  <a:spcPts val="0"/>
                </a:spcBef>
                <a:spcAft>
                  <a:spcPts val="0"/>
                </a:spcAft>
                <a:defRPr/>
              </a:pPr>
              <a:t>‹#›</a:t>
            </a:fld>
            <a:endParaRPr lang="en-US" sz="700" kern="400" dirty="0">
              <a:latin typeface="+mn-lt"/>
              <a:cs typeface="Arial" panose="020B0604020202020204" pitchFamily="34" charset="0"/>
            </a:endParaRPr>
          </a:p>
        </p:txBody>
      </p:sp>
      <p:sp>
        <p:nvSpPr>
          <p:cNvPr id="10" name="TextBox 9">
            <a:extLst>
              <a:ext uri="{FF2B5EF4-FFF2-40B4-BE49-F238E27FC236}">
                <a16:creationId xmlns:a16="http://schemas.microsoft.com/office/drawing/2014/main" id="{28A8EBAC-824A-7CF0-6579-F76D3AE80ADB}"/>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latin typeface="+mn-lt"/>
                <a:cs typeface="Arial" panose="020B0604020202020204" pitchFamily="34" charset="0"/>
              </a:rPr>
              <a:t>For financial professional use only. Not for use with the public.</a:t>
            </a:r>
          </a:p>
        </p:txBody>
      </p:sp>
      <p:sp>
        <p:nvSpPr>
          <p:cNvPr id="11" name="TextBox 10">
            <a:extLst>
              <a:ext uri="{FF2B5EF4-FFF2-40B4-BE49-F238E27FC236}">
                <a16:creationId xmlns:a16="http://schemas.microsoft.com/office/drawing/2014/main" id="{F5087F6E-F804-8A7F-1088-ACF661B699AC}"/>
              </a:ext>
            </a:extLst>
          </p:cNvPr>
          <p:cNvSpPr txBox="1"/>
          <p:nvPr userDrawn="1"/>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latin typeface="+mn-lt"/>
                <a:cs typeface="Arial" panose="020B0604020202020204" pitchFamily="34" charset="0"/>
              </a:rPr>
              <a:t>LCN-5467389-021423</a:t>
            </a:r>
          </a:p>
        </p:txBody>
      </p:sp>
      <p:sp>
        <p:nvSpPr>
          <p:cNvPr id="15" name="TextBox 14">
            <a:extLst>
              <a:ext uri="{FF2B5EF4-FFF2-40B4-BE49-F238E27FC236}">
                <a16:creationId xmlns:a16="http://schemas.microsoft.com/office/drawing/2014/main" id="{2EEF9F9C-103C-163C-2D6E-B0141FFED427}"/>
              </a:ext>
            </a:extLst>
          </p:cNvPr>
          <p:cNvSpPr txBox="1"/>
          <p:nvPr userDrawn="1"/>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5283" r:id="rId1"/>
  </p:sldLayoutIdLst>
  <p:txStyles>
    <p:title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p:titleStyle>
    <p:bodyStyle>
      <a:lvl1pPr marL="182563" indent="-182563" algn="l" rtl="0" eaLnBrk="0" fontAlgn="base" hangingPunct="0">
        <a:spcBef>
          <a:spcPct val="0"/>
        </a:spcBef>
        <a:spcAft>
          <a:spcPts val="800"/>
        </a:spcAft>
        <a:buClr>
          <a:schemeClr val="accent1"/>
        </a:buClr>
        <a:buFont typeface="Wingdings"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07D2D998-9D39-E54F-4808-FF90E5C4F3CC}"/>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title</a:t>
            </a:r>
          </a:p>
        </p:txBody>
      </p:sp>
      <p:sp>
        <p:nvSpPr>
          <p:cNvPr id="3075" name="Text Placeholder 2">
            <a:extLst>
              <a:ext uri="{FF2B5EF4-FFF2-40B4-BE49-F238E27FC236}">
                <a16:creationId xmlns:a16="http://schemas.microsoft.com/office/drawing/2014/main" id="{47F2B6AF-0309-5910-B4E2-0D765A2E5481}"/>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D98C3BA6-CC17-0073-C499-CC7F281FC704}"/>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28AC10E5-0542-D64B-AAA8-E090924D3F32}" type="slidenum">
              <a:rPr lang="en-US" sz="700" kern="400">
                <a:latin typeface="+mn-lt"/>
                <a:cs typeface="Arial" panose="020B0604020202020204" pitchFamily="34" charset="0"/>
              </a:rPr>
              <a:pPr algn="r" eaLnBrk="1" fontAlgn="auto" hangingPunct="1">
                <a:spcBef>
                  <a:spcPts val="0"/>
                </a:spcBef>
                <a:spcAft>
                  <a:spcPts val="0"/>
                </a:spcAft>
                <a:defRPr/>
              </a:pPr>
              <a:t>‹#›</a:t>
            </a:fld>
            <a:endParaRPr lang="en-US" sz="700" kern="400" dirty="0">
              <a:latin typeface="+mn-lt"/>
              <a:cs typeface="Arial" panose="020B0604020202020204" pitchFamily="34" charset="0"/>
            </a:endParaRPr>
          </a:p>
        </p:txBody>
      </p:sp>
      <p:sp>
        <p:nvSpPr>
          <p:cNvPr id="9" name="TextBox 8">
            <a:extLst>
              <a:ext uri="{FF2B5EF4-FFF2-40B4-BE49-F238E27FC236}">
                <a16:creationId xmlns:a16="http://schemas.microsoft.com/office/drawing/2014/main" id="{C7B592D4-C747-AAB6-A8A6-66D16A616D7B}"/>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latin typeface="+mn-lt"/>
                <a:cs typeface="Arial" panose="020B0604020202020204" pitchFamily="34" charset="0"/>
              </a:rPr>
              <a:t>For financial professional use only. Not for use with the public.</a:t>
            </a:r>
          </a:p>
        </p:txBody>
      </p:sp>
      <p:sp>
        <p:nvSpPr>
          <p:cNvPr id="12" name="TextBox 11">
            <a:extLst>
              <a:ext uri="{FF2B5EF4-FFF2-40B4-BE49-F238E27FC236}">
                <a16:creationId xmlns:a16="http://schemas.microsoft.com/office/drawing/2014/main" id="{9C230BC2-BDDD-FB13-9823-20F5EAE72352}"/>
              </a:ext>
            </a:extLst>
          </p:cNvPr>
          <p:cNvSpPr txBox="1"/>
          <p:nvPr userDrawn="1"/>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latin typeface="+mn-lt"/>
                <a:cs typeface="Arial" panose="020B0604020202020204" pitchFamily="34" charset="0"/>
              </a:rPr>
              <a:t>LCN-XXXXXXX-XXXXXX</a:t>
            </a:r>
          </a:p>
        </p:txBody>
      </p:sp>
      <p:sp>
        <p:nvSpPr>
          <p:cNvPr id="15" name="TextBox 14">
            <a:extLst>
              <a:ext uri="{FF2B5EF4-FFF2-40B4-BE49-F238E27FC236}">
                <a16:creationId xmlns:a16="http://schemas.microsoft.com/office/drawing/2014/main" id="{5995B024-419B-3F49-D3D5-C1EFEB7FBED7}"/>
              </a:ext>
            </a:extLst>
          </p:cNvPr>
          <p:cNvSpPr txBox="1"/>
          <p:nvPr userDrawn="1"/>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5246" r:id="rId1"/>
    <p:sldLayoutId id="2147485247" r:id="rId2"/>
  </p:sldLayoutIdLst>
  <p:txStyles>
    <p:title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p:titleStyle>
    <p:bodyStyle>
      <a:lvl1pPr marL="182563" indent="-182563" algn="l" rtl="0" eaLnBrk="0" fontAlgn="base" hangingPunct="0">
        <a:spcBef>
          <a:spcPct val="0"/>
        </a:spcBef>
        <a:spcAft>
          <a:spcPts val="800"/>
        </a:spcAft>
        <a:buClr>
          <a:schemeClr val="accent1"/>
        </a:buClr>
        <a:buFont typeface="Wingdings"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3E670CF3-83E0-EC74-E2F3-AA534B4D73B3}"/>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title</a:t>
            </a:r>
          </a:p>
        </p:txBody>
      </p:sp>
      <p:sp>
        <p:nvSpPr>
          <p:cNvPr id="4099" name="Text Placeholder 2">
            <a:extLst>
              <a:ext uri="{FF2B5EF4-FFF2-40B4-BE49-F238E27FC236}">
                <a16:creationId xmlns:a16="http://schemas.microsoft.com/office/drawing/2014/main" id="{554083B4-9D75-1DA7-2BB0-8EF2F3E6D3CB}"/>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007C60C1-E486-8F8D-DC41-4BC9C9A39BBA}"/>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5B47C6AB-B1B7-6546-8E8D-D02918859645}" type="slidenum">
              <a:rPr lang="en-US" sz="700" kern="400">
                <a:latin typeface="+mn-lt"/>
                <a:cs typeface="Arial" panose="020B0604020202020204" pitchFamily="34" charset="0"/>
              </a:rPr>
              <a:pPr algn="r" eaLnBrk="1" fontAlgn="auto" hangingPunct="1">
                <a:spcBef>
                  <a:spcPts val="0"/>
                </a:spcBef>
                <a:spcAft>
                  <a:spcPts val="0"/>
                </a:spcAft>
                <a:defRPr/>
              </a:pPr>
              <a:t>‹#›</a:t>
            </a:fld>
            <a:endParaRPr lang="en-US" sz="700" kern="400" dirty="0">
              <a:latin typeface="+mn-lt"/>
              <a:cs typeface="Arial" panose="020B0604020202020204" pitchFamily="34" charset="0"/>
            </a:endParaRPr>
          </a:p>
        </p:txBody>
      </p:sp>
      <p:sp>
        <p:nvSpPr>
          <p:cNvPr id="9" name="TextBox 8">
            <a:extLst>
              <a:ext uri="{FF2B5EF4-FFF2-40B4-BE49-F238E27FC236}">
                <a16:creationId xmlns:a16="http://schemas.microsoft.com/office/drawing/2014/main" id="{AB44DC9B-9E27-5669-EA23-8E23A94AFC02}"/>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latin typeface="+mn-lt"/>
                <a:cs typeface="Arial" panose="020B0604020202020204" pitchFamily="34" charset="0"/>
              </a:rPr>
              <a:t>For financial professional use only. Not for use with the public.</a:t>
            </a:r>
          </a:p>
        </p:txBody>
      </p:sp>
      <p:sp>
        <p:nvSpPr>
          <p:cNvPr id="12" name="TextBox 11">
            <a:extLst>
              <a:ext uri="{FF2B5EF4-FFF2-40B4-BE49-F238E27FC236}">
                <a16:creationId xmlns:a16="http://schemas.microsoft.com/office/drawing/2014/main" id="{590DB46B-4D2F-28A7-0992-B4BCDFB2A961}"/>
              </a:ext>
            </a:extLst>
          </p:cNvPr>
          <p:cNvSpPr txBox="1"/>
          <p:nvPr userDrawn="1"/>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latin typeface="+mn-lt"/>
                <a:cs typeface="Arial" panose="020B0604020202020204" pitchFamily="34" charset="0"/>
              </a:rPr>
              <a:t>LCN-XXXXXXX-XXXXXX</a:t>
            </a:r>
          </a:p>
        </p:txBody>
      </p:sp>
      <p:sp>
        <p:nvSpPr>
          <p:cNvPr id="15" name="TextBox 14">
            <a:extLst>
              <a:ext uri="{FF2B5EF4-FFF2-40B4-BE49-F238E27FC236}">
                <a16:creationId xmlns:a16="http://schemas.microsoft.com/office/drawing/2014/main" id="{F4C76776-6024-6999-57AA-7B5B59E682BD}"/>
              </a:ext>
            </a:extLst>
          </p:cNvPr>
          <p:cNvSpPr txBox="1"/>
          <p:nvPr userDrawn="1"/>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5248" r:id="rId1"/>
  </p:sldLayoutIdLst>
  <p:txStyles>
    <p:title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p:titleStyle>
    <p:bodyStyle>
      <a:lvl1pPr marL="182563" indent="-182563" algn="l" rtl="0" eaLnBrk="0" fontAlgn="base" hangingPunct="0">
        <a:spcBef>
          <a:spcPct val="0"/>
        </a:spcBef>
        <a:spcAft>
          <a:spcPts val="800"/>
        </a:spcAft>
        <a:buClr>
          <a:schemeClr val="accent1"/>
        </a:buClr>
        <a:buFont typeface="Wingdings"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8A908FF7-23A1-8752-F3BD-264694117CA2}"/>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Lorem ipsum dolor sit</a:t>
            </a:r>
          </a:p>
        </p:txBody>
      </p:sp>
      <p:sp>
        <p:nvSpPr>
          <p:cNvPr id="5123" name="Text Placeholder 2">
            <a:extLst>
              <a:ext uri="{FF2B5EF4-FFF2-40B4-BE49-F238E27FC236}">
                <a16:creationId xmlns:a16="http://schemas.microsoft.com/office/drawing/2014/main" id="{0035F085-773C-8066-F0CD-66F58D1A0595}"/>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FB67E906-678E-3AAB-FA69-F7A5F7FFC809}"/>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EB236C6B-1F6E-EE4F-9256-7BF3E07DA1D2}" type="slidenum">
              <a:rPr lang="en-US" sz="700" kern="400">
                <a:solidFill>
                  <a:schemeClr val="bg1"/>
                </a:solidFill>
                <a:latin typeface="+mn-lt"/>
                <a:cs typeface="Arial" panose="020B0604020202020204" pitchFamily="34" charset="0"/>
              </a:rPr>
              <a:pPr algn="r" eaLnBrk="1" fontAlgn="auto" hangingPunct="1">
                <a:spcBef>
                  <a:spcPts val="0"/>
                </a:spcBef>
                <a:spcAft>
                  <a:spcPts val="0"/>
                </a:spcAft>
                <a:defRPr/>
              </a:pPr>
              <a:t>‹#›</a:t>
            </a:fld>
            <a:endParaRPr lang="en-US" sz="700" kern="400" dirty="0">
              <a:solidFill>
                <a:schemeClr val="bg1"/>
              </a:solidFill>
              <a:latin typeface="+mn-lt"/>
              <a:cs typeface="Arial" panose="020B0604020202020204" pitchFamily="34" charset="0"/>
            </a:endParaRPr>
          </a:p>
        </p:txBody>
      </p:sp>
      <p:sp>
        <p:nvSpPr>
          <p:cNvPr id="10" name="TextBox 9">
            <a:extLst>
              <a:ext uri="{FF2B5EF4-FFF2-40B4-BE49-F238E27FC236}">
                <a16:creationId xmlns:a16="http://schemas.microsoft.com/office/drawing/2014/main" id="{497BF64F-DFFB-6F2F-288A-C5D676E48899}"/>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solidFill>
                  <a:schemeClr val="bg1"/>
                </a:solidFill>
                <a:latin typeface="+mn-lt"/>
                <a:cs typeface="Arial" panose="020B0604020202020204" pitchFamily="34" charset="0"/>
              </a:rPr>
              <a:t>For financial professional use only. Not for use with the public.</a:t>
            </a:r>
          </a:p>
        </p:txBody>
      </p:sp>
      <p:sp>
        <p:nvSpPr>
          <p:cNvPr id="11" name="TextBox 10">
            <a:extLst>
              <a:ext uri="{FF2B5EF4-FFF2-40B4-BE49-F238E27FC236}">
                <a16:creationId xmlns:a16="http://schemas.microsoft.com/office/drawing/2014/main" id="{3E4AD1C5-A623-6C08-F030-9FC1D8E4A3ED}"/>
              </a:ext>
            </a:extLst>
          </p:cNvPr>
          <p:cNvSpPr txBox="1"/>
          <p:nvPr userDrawn="1"/>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solidFill>
                  <a:schemeClr val="bg1"/>
                </a:solidFill>
                <a:latin typeface="+mn-lt"/>
                <a:cs typeface="Arial" panose="020B0604020202020204" pitchFamily="34" charset="0"/>
              </a:rPr>
              <a:t>LCN-XXXXXXX-XXXXXX</a:t>
            </a:r>
          </a:p>
        </p:txBody>
      </p:sp>
      <p:sp>
        <p:nvSpPr>
          <p:cNvPr id="15" name="TextBox 14">
            <a:extLst>
              <a:ext uri="{FF2B5EF4-FFF2-40B4-BE49-F238E27FC236}">
                <a16:creationId xmlns:a16="http://schemas.microsoft.com/office/drawing/2014/main" id="{C6DA071B-C2C8-363D-54A9-D60248C2C8D5}"/>
              </a:ext>
            </a:extLst>
          </p:cNvPr>
          <p:cNvSpPr txBox="1"/>
          <p:nvPr userDrawn="1"/>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solidFill>
                  <a:schemeClr val="bg1"/>
                </a:solidFill>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5284" r:id="rId1"/>
    <p:sldLayoutId id="2147485249" r:id="rId2"/>
    <p:sldLayoutId id="2147485285" r:id="rId3"/>
  </p:sldLayoutIdLst>
  <p:txStyles>
    <p:titleStyle>
      <a:lvl1pPr algn="l" rtl="0" eaLnBrk="0" fontAlgn="base" hangingPunct="0">
        <a:spcBef>
          <a:spcPct val="0"/>
        </a:spcBef>
        <a:spcAft>
          <a:spcPct val="0"/>
        </a:spcAft>
        <a:defRPr sz="3400" kern="1200">
          <a:solidFill>
            <a:schemeClr val="bg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bg1"/>
          </a:solidFill>
          <a:latin typeface="Georgia" panose="02040502050405020303" pitchFamily="18" charset="0"/>
        </a:defRPr>
      </a:lvl2pPr>
      <a:lvl3pPr algn="l" rtl="0" eaLnBrk="0" fontAlgn="base" hangingPunct="0">
        <a:spcBef>
          <a:spcPct val="0"/>
        </a:spcBef>
        <a:spcAft>
          <a:spcPct val="0"/>
        </a:spcAft>
        <a:defRPr sz="3400">
          <a:solidFill>
            <a:schemeClr val="bg1"/>
          </a:solidFill>
          <a:latin typeface="Georgia" panose="02040502050405020303" pitchFamily="18" charset="0"/>
        </a:defRPr>
      </a:lvl3pPr>
      <a:lvl4pPr algn="l" rtl="0" eaLnBrk="0" fontAlgn="base" hangingPunct="0">
        <a:spcBef>
          <a:spcPct val="0"/>
        </a:spcBef>
        <a:spcAft>
          <a:spcPct val="0"/>
        </a:spcAft>
        <a:defRPr sz="3400">
          <a:solidFill>
            <a:schemeClr val="bg1"/>
          </a:solidFill>
          <a:latin typeface="Georgia" panose="02040502050405020303" pitchFamily="18" charset="0"/>
        </a:defRPr>
      </a:lvl4pPr>
      <a:lvl5pPr algn="l" rtl="0" eaLnBrk="0" fontAlgn="base" hangingPunct="0">
        <a:spcBef>
          <a:spcPct val="0"/>
        </a:spcBef>
        <a:spcAft>
          <a:spcPct val="0"/>
        </a:spcAft>
        <a:defRPr sz="3400">
          <a:solidFill>
            <a:schemeClr val="bg1"/>
          </a:solidFill>
          <a:latin typeface="Georgia" panose="02040502050405020303" pitchFamily="18" charset="0"/>
        </a:defRPr>
      </a:lvl5pPr>
      <a:lvl6pPr marL="457200" algn="l" rtl="0" fontAlgn="base">
        <a:spcBef>
          <a:spcPct val="0"/>
        </a:spcBef>
        <a:spcAft>
          <a:spcPct val="0"/>
        </a:spcAft>
        <a:defRPr sz="3400">
          <a:solidFill>
            <a:schemeClr val="bg1"/>
          </a:solidFill>
          <a:latin typeface="Georgia" panose="02040502050405020303" pitchFamily="18" charset="0"/>
        </a:defRPr>
      </a:lvl6pPr>
      <a:lvl7pPr marL="914400" algn="l" rtl="0" fontAlgn="base">
        <a:spcBef>
          <a:spcPct val="0"/>
        </a:spcBef>
        <a:spcAft>
          <a:spcPct val="0"/>
        </a:spcAft>
        <a:defRPr sz="3400">
          <a:solidFill>
            <a:schemeClr val="bg1"/>
          </a:solidFill>
          <a:latin typeface="Georgia" panose="02040502050405020303" pitchFamily="18" charset="0"/>
        </a:defRPr>
      </a:lvl7pPr>
      <a:lvl8pPr marL="1371600" algn="l" rtl="0" fontAlgn="base">
        <a:spcBef>
          <a:spcPct val="0"/>
        </a:spcBef>
        <a:spcAft>
          <a:spcPct val="0"/>
        </a:spcAft>
        <a:defRPr sz="3400">
          <a:solidFill>
            <a:schemeClr val="bg1"/>
          </a:solidFill>
          <a:latin typeface="Georgia" panose="02040502050405020303" pitchFamily="18" charset="0"/>
        </a:defRPr>
      </a:lvl8pPr>
      <a:lvl9pPr marL="1828800" algn="l" rtl="0" fontAlgn="base">
        <a:spcBef>
          <a:spcPct val="0"/>
        </a:spcBef>
        <a:spcAft>
          <a:spcPct val="0"/>
        </a:spcAft>
        <a:defRPr sz="3400">
          <a:solidFill>
            <a:schemeClr val="bg1"/>
          </a:solidFill>
          <a:latin typeface="Georgia" panose="02040502050405020303" pitchFamily="18" charset="0"/>
        </a:defRPr>
      </a:lvl9pPr>
    </p:titleStyle>
    <p:bodyStyle>
      <a:lvl1pPr marL="182563" indent="-182563" algn="l" rtl="0" eaLnBrk="0" fontAlgn="base" hangingPunct="0">
        <a:spcBef>
          <a:spcPct val="0"/>
        </a:spcBef>
        <a:spcAft>
          <a:spcPts val="600"/>
        </a:spcAft>
        <a:buClr>
          <a:schemeClr val="bg1"/>
        </a:buClr>
        <a:buFont typeface="Wingdings" pitchFamily="2" charset="2"/>
        <a:buChar char="§"/>
        <a:defRPr sz="1600" kern="400">
          <a:solidFill>
            <a:schemeClr val="bg1"/>
          </a:solidFill>
          <a:latin typeface="+mn-lt"/>
          <a:ea typeface="+mn-ea"/>
          <a:cs typeface="Arial" panose="020B0604020202020204" pitchFamily="34" charset="0"/>
        </a:defRPr>
      </a:lvl1pPr>
      <a:lvl2pPr marL="365125" indent="-182563"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2pPr>
      <a:lvl3pPr marL="685800"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3pPr>
      <a:lvl4pPr marL="858838"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4pPr>
      <a:lvl5pPr marL="1031875"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Title Placeholder 1">
            <a:extLst>
              <a:ext uri="{FF2B5EF4-FFF2-40B4-BE49-F238E27FC236}">
                <a16:creationId xmlns:a16="http://schemas.microsoft.com/office/drawing/2014/main" id="{CF6991AC-9123-9568-7ACA-E72AE5DCB3ED}"/>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title</a:t>
            </a:r>
          </a:p>
        </p:txBody>
      </p:sp>
      <p:sp>
        <p:nvSpPr>
          <p:cNvPr id="6147" name="Text Placeholder 2">
            <a:extLst>
              <a:ext uri="{FF2B5EF4-FFF2-40B4-BE49-F238E27FC236}">
                <a16:creationId xmlns:a16="http://schemas.microsoft.com/office/drawing/2014/main" id="{B8B1705F-C251-4C87-B931-295707AFDE1F}"/>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44948398-90FA-1033-F96F-E73A08C5FC28}"/>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350452EE-7B98-F84A-AD38-141EA0E9028F}" type="slidenum">
              <a:rPr lang="en-US" sz="700" kern="400">
                <a:latin typeface="+mn-lt"/>
                <a:cs typeface="Arial" panose="020B0604020202020204" pitchFamily="34" charset="0"/>
              </a:rPr>
              <a:pPr algn="r" eaLnBrk="1" fontAlgn="auto" hangingPunct="1">
                <a:spcBef>
                  <a:spcPts val="0"/>
                </a:spcBef>
                <a:spcAft>
                  <a:spcPts val="0"/>
                </a:spcAft>
                <a:defRPr/>
              </a:pPr>
              <a:t>‹#›</a:t>
            </a:fld>
            <a:endParaRPr lang="en-US" sz="700" kern="400" dirty="0">
              <a:latin typeface="+mn-lt"/>
              <a:cs typeface="Arial" panose="020B0604020202020204" pitchFamily="34" charset="0"/>
            </a:endParaRPr>
          </a:p>
        </p:txBody>
      </p:sp>
      <p:sp>
        <p:nvSpPr>
          <p:cNvPr id="9" name="TextBox 8">
            <a:extLst>
              <a:ext uri="{FF2B5EF4-FFF2-40B4-BE49-F238E27FC236}">
                <a16:creationId xmlns:a16="http://schemas.microsoft.com/office/drawing/2014/main" id="{D992FD58-705E-403B-330C-C773D1DB3E9C}"/>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latin typeface="+mn-lt"/>
                <a:cs typeface="Arial" panose="020B0604020202020204" pitchFamily="34" charset="0"/>
              </a:rPr>
              <a:t>For financial professional use only. Not for use with the public.</a:t>
            </a:r>
          </a:p>
        </p:txBody>
      </p:sp>
      <p:sp>
        <p:nvSpPr>
          <p:cNvPr id="12" name="TextBox 11">
            <a:extLst>
              <a:ext uri="{FF2B5EF4-FFF2-40B4-BE49-F238E27FC236}">
                <a16:creationId xmlns:a16="http://schemas.microsoft.com/office/drawing/2014/main" id="{9F2049BF-BE66-CBD7-CDA8-F987B9FDAD3B}"/>
              </a:ext>
            </a:extLst>
          </p:cNvPr>
          <p:cNvSpPr txBox="1"/>
          <p:nvPr userDrawn="1"/>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latin typeface="+mn-lt"/>
                <a:cs typeface="Arial" panose="020B0604020202020204" pitchFamily="34" charset="0"/>
              </a:rPr>
              <a:t>LCN-XXXXXXX-XXXXXX</a:t>
            </a:r>
          </a:p>
        </p:txBody>
      </p:sp>
      <p:sp>
        <p:nvSpPr>
          <p:cNvPr id="15" name="TextBox 14">
            <a:extLst>
              <a:ext uri="{FF2B5EF4-FFF2-40B4-BE49-F238E27FC236}">
                <a16:creationId xmlns:a16="http://schemas.microsoft.com/office/drawing/2014/main" id="{EA0EAF37-36EC-5D26-AA9A-368BE279453B}"/>
              </a:ext>
            </a:extLst>
          </p:cNvPr>
          <p:cNvSpPr txBox="1"/>
          <p:nvPr userDrawn="1"/>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5250" r:id="rId1"/>
    <p:sldLayoutId id="2147485251" r:id="rId2"/>
  </p:sldLayoutIdLst>
  <p:txStyles>
    <p:title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p:titleStyle>
    <p:bodyStyle>
      <a:lvl1pPr marL="182563" indent="-182563" algn="l" rtl="0" eaLnBrk="0" fontAlgn="base" hangingPunct="0">
        <a:spcBef>
          <a:spcPct val="0"/>
        </a:spcBef>
        <a:spcAft>
          <a:spcPts val="800"/>
        </a:spcAft>
        <a:buClr>
          <a:schemeClr val="accent1"/>
        </a:buClr>
        <a:buFont typeface="Wingdings"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id="{B9489938-0991-E834-6DF1-E9E5E3B28F64}"/>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Lorem ipsum dolor sit</a:t>
            </a:r>
          </a:p>
        </p:txBody>
      </p:sp>
      <p:sp>
        <p:nvSpPr>
          <p:cNvPr id="7171" name="Text Placeholder 2">
            <a:extLst>
              <a:ext uri="{FF2B5EF4-FFF2-40B4-BE49-F238E27FC236}">
                <a16:creationId xmlns:a16="http://schemas.microsoft.com/office/drawing/2014/main" id="{E8C672CE-8A48-FFD2-EC23-30FC6EAC3960}"/>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3FC8EE1B-20FB-DCA7-934C-538465B5C462}"/>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D345433F-C8B4-4046-B9CD-C06BEC7202B3}" type="slidenum">
              <a:rPr lang="en-US" sz="700" kern="400">
                <a:solidFill>
                  <a:schemeClr val="bg1"/>
                </a:solidFill>
                <a:latin typeface="+mn-lt"/>
                <a:cs typeface="Arial" panose="020B0604020202020204" pitchFamily="34" charset="0"/>
              </a:rPr>
              <a:pPr algn="r" eaLnBrk="1" fontAlgn="auto" hangingPunct="1">
                <a:spcBef>
                  <a:spcPts val="0"/>
                </a:spcBef>
                <a:spcAft>
                  <a:spcPts val="0"/>
                </a:spcAft>
                <a:defRPr/>
              </a:pPr>
              <a:t>‹#›</a:t>
            </a:fld>
            <a:endParaRPr lang="en-US" sz="700" kern="400" dirty="0">
              <a:solidFill>
                <a:schemeClr val="bg1"/>
              </a:solidFill>
              <a:latin typeface="+mn-lt"/>
              <a:cs typeface="Arial" panose="020B0604020202020204" pitchFamily="34" charset="0"/>
            </a:endParaRPr>
          </a:p>
        </p:txBody>
      </p:sp>
      <p:sp>
        <p:nvSpPr>
          <p:cNvPr id="10" name="TextBox 9">
            <a:extLst>
              <a:ext uri="{FF2B5EF4-FFF2-40B4-BE49-F238E27FC236}">
                <a16:creationId xmlns:a16="http://schemas.microsoft.com/office/drawing/2014/main" id="{B564EF87-0EEE-5AAD-9C91-1BA81BF0478A}"/>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solidFill>
                  <a:schemeClr val="bg1"/>
                </a:solidFill>
                <a:latin typeface="+mn-lt"/>
                <a:cs typeface="Arial" panose="020B0604020202020204" pitchFamily="34" charset="0"/>
              </a:rPr>
              <a:t>For financial professional use only. Not for use with the public.</a:t>
            </a:r>
          </a:p>
        </p:txBody>
      </p:sp>
      <p:sp>
        <p:nvSpPr>
          <p:cNvPr id="11" name="TextBox 10">
            <a:extLst>
              <a:ext uri="{FF2B5EF4-FFF2-40B4-BE49-F238E27FC236}">
                <a16:creationId xmlns:a16="http://schemas.microsoft.com/office/drawing/2014/main" id="{B8942FE0-02FF-111A-4647-B5D7967BBE04}"/>
              </a:ext>
            </a:extLst>
          </p:cNvPr>
          <p:cNvSpPr txBox="1"/>
          <p:nvPr userDrawn="1"/>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solidFill>
                  <a:schemeClr val="bg1"/>
                </a:solidFill>
                <a:latin typeface="+mn-lt"/>
                <a:cs typeface="Arial" panose="020B0604020202020204" pitchFamily="34" charset="0"/>
              </a:rPr>
              <a:t>LCN-XXXXXXX-XXXXXX</a:t>
            </a:r>
          </a:p>
        </p:txBody>
      </p:sp>
      <p:sp>
        <p:nvSpPr>
          <p:cNvPr id="15" name="TextBox 14">
            <a:extLst>
              <a:ext uri="{FF2B5EF4-FFF2-40B4-BE49-F238E27FC236}">
                <a16:creationId xmlns:a16="http://schemas.microsoft.com/office/drawing/2014/main" id="{58C7850E-63A0-E6E2-EA78-E2A81A3025E0}"/>
              </a:ext>
            </a:extLst>
          </p:cNvPr>
          <p:cNvSpPr txBox="1"/>
          <p:nvPr userDrawn="1"/>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solidFill>
                  <a:schemeClr val="bg1"/>
                </a:solidFill>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5286" r:id="rId1"/>
    <p:sldLayoutId id="2147485252" r:id="rId2"/>
    <p:sldLayoutId id="2147485287" r:id="rId3"/>
    <p:sldLayoutId id="2147485288" r:id="rId4"/>
    <p:sldLayoutId id="2147485253" r:id="rId5"/>
    <p:sldLayoutId id="2147485289" r:id="rId6"/>
  </p:sldLayoutIdLst>
  <p:txStyles>
    <p:titleStyle>
      <a:lvl1pPr algn="l" rtl="0" eaLnBrk="0" fontAlgn="base" hangingPunct="0">
        <a:spcBef>
          <a:spcPct val="0"/>
        </a:spcBef>
        <a:spcAft>
          <a:spcPct val="0"/>
        </a:spcAft>
        <a:defRPr sz="3400" kern="1200">
          <a:solidFill>
            <a:schemeClr val="bg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bg1"/>
          </a:solidFill>
          <a:latin typeface="Georgia" panose="02040502050405020303" pitchFamily="18" charset="0"/>
        </a:defRPr>
      </a:lvl2pPr>
      <a:lvl3pPr algn="l" rtl="0" eaLnBrk="0" fontAlgn="base" hangingPunct="0">
        <a:spcBef>
          <a:spcPct val="0"/>
        </a:spcBef>
        <a:spcAft>
          <a:spcPct val="0"/>
        </a:spcAft>
        <a:defRPr sz="3400">
          <a:solidFill>
            <a:schemeClr val="bg1"/>
          </a:solidFill>
          <a:latin typeface="Georgia" panose="02040502050405020303" pitchFamily="18" charset="0"/>
        </a:defRPr>
      </a:lvl3pPr>
      <a:lvl4pPr algn="l" rtl="0" eaLnBrk="0" fontAlgn="base" hangingPunct="0">
        <a:spcBef>
          <a:spcPct val="0"/>
        </a:spcBef>
        <a:spcAft>
          <a:spcPct val="0"/>
        </a:spcAft>
        <a:defRPr sz="3400">
          <a:solidFill>
            <a:schemeClr val="bg1"/>
          </a:solidFill>
          <a:latin typeface="Georgia" panose="02040502050405020303" pitchFamily="18" charset="0"/>
        </a:defRPr>
      </a:lvl4pPr>
      <a:lvl5pPr algn="l" rtl="0" eaLnBrk="0" fontAlgn="base" hangingPunct="0">
        <a:spcBef>
          <a:spcPct val="0"/>
        </a:spcBef>
        <a:spcAft>
          <a:spcPct val="0"/>
        </a:spcAft>
        <a:defRPr sz="3400">
          <a:solidFill>
            <a:schemeClr val="bg1"/>
          </a:solidFill>
          <a:latin typeface="Georgia" panose="02040502050405020303" pitchFamily="18" charset="0"/>
        </a:defRPr>
      </a:lvl5pPr>
      <a:lvl6pPr marL="457200" algn="l" rtl="0" fontAlgn="base">
        <a:spcBef>
          <a:spcPct val="0"/>
        </a:spcBef>
        <a:spcAft>
          <a:spcPct val="0"/>
        </a:spcAft>
        <a:defRPr sz="3400">
          <a:solidFill>
            <a:schemeClr val="bg1"/>
          </a:solidFill>
          <a:latin typeface="Georgia" panose="02040502050405020303" pitchFamily="18" charset="0"/>
        </a:defRPr>
      </a:lvl6pPr>
      <a:lvl7pPr marL="914400" algn="l" rtl="0" fontAlgn="base">
        <a:spcBef>
          <a:spcPct val="0"/>
        </a:spcBef>
        <a:spcAft>
          <a:spcPct val="0"/>
        </a:spcAft>
        <a:defRPr sz="3400">
          <a:solidFill>
            <a:schemeClr val="bg1"/>
          </a:solidFill>
          <a:latin typeface="Georgia" panose="02040502050405020303" pitchFamily="18" charset="0"/>
        </a:defRPr>
      </a:lvl7pPr>
      <a:lvl8pPr marL="1371600" algn="l" rtl="0" fontAlgn="base">
        <a:spcBef>
          <a:spcPct val="0"/>
        </a:spcBef>
        <a:spcAft>
          <a:spcPct val="0"/>
        </a:spcAft>
        <a:defRPr sz="3400">
          <a:solidFill>
            <a:schemeClr val="bg1"/>
          </a:solidFill>
          <a:latin typeface="Georgia" panose="02040502050405020303" pitchFamily="18" charset="0"/>
        </a:defRPr>
      </a:lvl8pPr>
      <a:lvl9pPr marL="1828800" algn="l" rtl="0" fontAlgn="base">
        <a:spcBef>
          <a:spcPct val="0"/>
        </a:spcBef>
        <a:spcAft>
          <a:spcPct val="0"/>
        </a:spcAft>
        <a:defRPr sz="3400">
          <a:solidFill>
            <a:schemeClr val="bg1"/>
          </a:solidFill>
          <a:latin typeface="Georgia" panose="02040502050405020303" pitchFamily="18" charset="0"/>
        </a:defRPr>
      </a:lvl9pPr>
    </p:titleStyle>
    <p:bodyStyle>
      <a:lvl1pPr marL="182563" indent="-182563" algn="l" rtl="0" eaLnBrk="0" fontAlgn="base" hangingPunct="0">
        <a:spcBef>
          <a:spcPct val="0"/>
        </a:spcBef>
        <a:spcAft>
          <a:spcPts val="600"/>
        </a:spcAft>
        <a:buClr>
          <a:schemeClr val="bg1"/>
        </a:buClr>
        <a:buFont typeface="Wingdings" pitchFamily="2" charset="2"/>
        <a:buChar char="§"/>
        <a:defRPr sz="1600" kern="400">
          <a:solidFill>
            <a:schemeClr val="bg1"/>
          </a:solidFill>
          <a:latin typeface="+mn-lt"/>
          <a:ea typeface="+mn-ea"/>
          <a:cs typeface="Arial" panose="020B0604020202020204" pitchFamily="34" charset="0"/>
        </a:defRPr>
      </a:lvl1pPr>
      <a:lvl2pPr marL="365125" indent="-182563"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2pPr>
      <a:lvl3pPr marL="685800"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3pPr>
      <a:lvl4pPr marL="858838"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4pPr>
      <a:lvl5pPr marL="1031875"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Title Placeholder 1">
            <a:extLst>
              <a:ext uri="{FF2B5EF4-FFF2-40B4-BE49-F238E27FC236}">
                <a16:creationId xmlns:a16="http://schemas.microsoft.com/office/drawing/2014/main" id="{D73EE1B1-0BF0-DCCC-4D06-3C66738C15ED}"/>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title</a:t>
            </a:r>
          </a:p>
        </p:txBody>
      </p:sp>
      <p:sp>
        <p:nvSpPr>
          <p:cNvPr id="8195" name="Text Placeholder 2">
            <a:extLst>
              <a:ext uri="{FF2B5EF4-FFF2-40B4-BE49-F238E27FC236}">
                <a16:creationId xmlns:a16="http://schemas.microsoft.com/office/drawing/2014/main" id="{32FC072B-4BC4-39EA-4E2C-0590F19437F2}"/>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9" name="TextBox 8">
            <a:extLst>
              <a:ext uri="{FF2B5EF4-FFF2-40B4-BE49-F238E27FC236}">
                <a16:creationId xmlns:a16="http://schemas.microsoft.com/office/drawing/2014/main" id="{1EA4D8C1-EBF5-0575-8606-D27F403CB94A}"/>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B0CC7E67-8163-EF46-B569-B412DE25A064}" type="slidenum">
              <a:rPr lang="en-US" sz="700" kern="400">
                <a:latin typeface="+mn-lt"/>
                <a:cs typeface="Arial" panose="020B0604020202020204" pitchFamily="34" charset="0"/>
              </a:rPr>
              <a:pPr algn="r" eaLnBrk="1" fontAlgn="auto" hangingPunct="1">
                <a:spcBef>
                  <a:spcPts val="0"/>
                </a:spcBef>
                <a:spcAft>
                  <a:spcPts val="0"/>
                </a:spcAft>
                <a:defRPr/>
              </a:pPr>
              <a:t>‹#›</a:t>
            </a:fld>
            <a:endParaRPr lang="en-US" sz="700" kern="400" dirty="0">
              <a:latin typeface="+mn-lt"/>
              <a:cs typeface="Arial" panose="020B0604020202020204" pitchFamily="34" charset="0"/>
            </a:endParaRPr>
          </a:p>
        </p:txBody>
      </p:sp>
      <p:sp>
        <p:nvSpPr>
          <p:cNvPr id="12" name="TextBox 11">
            <a:extLst>
              <a:ext uri="{FF2B5EF4-FFF2-40B4-BE49-F238E27FC236}">
                <a16:creationId xmlns:a16="http://schemas.microsoft.com/office/drawing/2014/main" id="{359C536B-D153-4C34-979A-903D8D043CF9}"/>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latin typeface="+mn-lt"/>
                <a:cs typeface="Arial" panose="020B0604020202020204" pitchFamily="34" charset="0"/>
              </a:rPr>
              <a:t>For financial professional use only. Not for use with the public.</a:t>
            </a:r>
          </a:p>
        </p:txBody>
      </p:sp>
      <p:sp>
        <p:nvSpPr>
          <p:cNvPr id="13" name="TextBox 12">
            <a:extLst>
              <a:ext uri="{FF2B5EF4-FFF2-40B4-BE49-F238E27FC236}">
                <a16:creationId xmlns:a16="http://schemas.microsoft.com/office/drawing/2014/main" id="{28F5B78C-D22B-EFCA-E6B3-721FCC1E68B3}"/>
              </a:ext>
            </a:extLst>
          </p:cNvPr>
          <p:cNvSpPr txBox="1"/>
          <p:nvPr userDrawn="1"/>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latin typeface="+mn-lt"/>
                <a:cs typeface="Arial" panose="020B0604020202020204" pitchFamily="34" charset="0"/>
              </a:rPr>
              <a:t>LCN-5467389-021423</a:t>
            </a:r>
          </a:p>
        </p:txBody>
      </p:sp>
      <p:sp>
        <p:nvSpPr>
          <p:cNvPr id="15" name="TextBox 14">
            <a:extLst>
              <a:ext uri="{FF2B5EF4-FFF2-40B4-BE49-F238E27FC236}">
                <a16:creationId xmlns:a16="http://schemas.microsoft.com/office/drawing/2014/main" id="{A6ED96A2-3D7A-48B0-E864-901568EE0FD7}"/>
              </a:ext>
            </a:extLst>
          </p:cNvPr>
          <p:cNvSpPr txBox="1"/>
          <p:nvPr userDrawn="1"/>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5254" r:id="rId1"/>
    <p:sldLayoutId id="2147485255" r:id="rId2"/>
    <p:sldLayoutId id="2147485256" r:id="rId3"/>
    <p:sldLayoutId id="2147485257" r:id="rId4"/>
    <p:sldLayoutId id="2147485258" r:id="rId5"/>
    <p:sldLayoutId id="2147485259" r:id="rId6"/>
    <p:sldLayoutId id="2147485260" r:id="rId7"/>
    <p:sldLayoutId id="2147485261" r:id="rId8"/>
    <p:sldLayoutId id="2147485262" r:id="rId9"/>
    <p:sldLayoutId id="2147485263" r:id="rId10"/>
    <p:sldLayoutId id="2147485264" r:id="rId11"/>
    <p:sldLayoutId id="2147485265" r:id="rId12"/>
    <p:sldLayoutId id="2147485266" r:id="rId13"/>
    <p:sldLayoutId id="2147485267" r:id="rId14"/>
    <p:sldLayoutId id="2147485268" r:id="rId15"/>
    <p:sldLayoutId id="2147485269" r:id="rId16"/>
    <p:sldLayoutId id="2147485270" r:id="rId17"/>
    <p:sldLayoutId id="2147485271" r:id="rId18"/>
    <p:sldLayoutId id="2147485272" r:id="rId19"/>
    <p:sldLayoutId id="2147485273" r:id="rId20"/>
    <p:sldLayoutId id="2147485274" r:id="rId21"/>
    <p:sldLayoutId id="2147485275" r:id="rId22"/>
    <p:sldLayoutId id="2147485276" r:id="rId23"/>
    <p:sldLayoutId id="2147485277" r:id="rId24"/>
    <p:sldLayoutId id="2147485278" r:id="rId25"/>
    <p:sldLayoutId id="2147485279" r:id="rId26"/>
    <p:sldLayoutId id="2147485290" r:id="rId27"/>
  </p:sldLayoutIdLst>
  <p:txStyles>
    <p:title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p:titleStyle>
    <p:bodyStyle>
      <a:lvl1pPr marL="182563" indent="-182563" algn="l" rtl="0" eaLnBrk="0" fontAlgn="base" hangingPunct="0">
        <a:spcBef>
          <a:spcPct val="0"/>
        </a:spcBef>
        <a:spcAft>
          <a:spcPts val="800"/>
        </a:spcAft>
        <a:buClr>
          <a:schemeClr val="accent1"/>
        </a:buClr>
        <a:buFont typeface="Wingdings"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9218" name="Title Placeholder 1">
            <a:extLst>
              <a:ext uri="{FF2B5EF4-FFF2-40B4-BE49-F238E27FC236}">
                <a16:creationId xmlns:a16="http://schemas.microsoft.com/office/drawing/2014/main" id="{4048FC20-2748-63A4-8358-9B630EA5A586}"/>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Lorem ipsum dolor sit</a:t>
            </a:r>
          </a:p>
        </p:txBody>
      </p:sp>
      <p:sp>
        <p:nvSpPr>
          <p:cNvPr id="9219" name="Text Placeholder 2">
            <a:extLst>
              <a:ext uri="{FF2B5EF4-FFF2-40B4-BE49-F238E27FC236}">
                <a16:creationId xmlns:a16="http://schemas.microsoft.com/office/drawing/2014/main" id="{2A2F304C-FE7A-6614-E1FC-BA010383E203}"/>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4A270C55-832F-B1C2-F253-2A71DF12C7C8}"/>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81F8D28F-61DD-AD47-8666-5027889B9854}" type="slidenum">
              <a:rPr lang="en-US" sz="700" kern="400">
                <a:solidFill>
                  <a:schemeClr val="bg1"/>
                </a:solidFill>
                <a:latin typeface="+mn-lt"/>
                <a:cs typeface="Arial" panose="020B0604020202020204" pitchFamily="34" charset="0"/>
              </a:rPr>
              <a:pPr algn="r" eaLnBrk="1" fontAlgn="auto" hangingPunct="1">
                <a:spcBef>
                  <a:spcPts val="0"/>
                </a:spcBef>
                <a:spcAft>
                  <a:spcPts val="0"/>
                </a:spcAft>
                <a:defRPr/>
              </a:pPr>
              <a:t>‹#›</a:t>
            </a:fld>
            <a:endParaRPr lang="en-US" sz="700" kern="400" dirty="0">
              <a:solidFill>
                <a:schemeClr val="bg1"/>
              </a:solidFill>
              <a:latin typeface="+mn-lt"/>
              <a:cs typeface="Arial" panose="020B0604020202020204" pitchFamily="34" charset="0"/>
            </a:endParaRPr>
          </a:p>
        </p:txBody>
      </p:sp>
      <p:sp>
        <p:nvSpPr>
          <p:cNvPr id="10" name="TextBox 9">
            <a:extLst>
              <a:ext uri="{FF2B5EF4-FFF2-40B4-BE49-F238E27FC236}">
                <a16:creationId xmlns:a16="http://schemas.microsoft.com/office/drawing/2014/main" id="{616459AD-689D-E41A-D4BC-E940DA21CA1F}"/>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solidFill>
                  <a:schemeClr val="bg1"/>
                </a:solidFill>
                <a:latin typeface="+mn-lt"/>
                <a:cs typeface="Arial" panose="020B0604020202020204" pitchFamily="34" charset="0"/>
              </a:rPr>
              <a:t>For financial professional use only. Not for use with the public.</a:t>
            </a:r>
          </a:p>
        </p:txBody>
      </p:sp>
      <p:sp>
        <p:nvSpPr>
          <p:cNvPr id="11" name="TextBox 10">
            <a:extLst>
              <a:ext uri="{FF2B5EF4-FFF2-40B4-BE49-F238E27FC236}">
                <a16:creationId xmlns:a16="http://schemas.microsoft.com/office/drawing/2014/main" id="{A443554C-F3BB-F291-C5AB-A2E0D4B5C1FA}"/>
              </a:ext>
            </a:extLst>
          </p:cNvPr>
          <p:cNvSpPr txBox="1"/>
          <p:nvPr userDrawn="1"/>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solidFill>
                  <a:schemeClr val="bg1"/>
                </a:solidFill>
                <a:latin typeface="+mn-lt"/>
                <a:cs typeface="Arial" panose="020B0604020202020204" pitchFamily="34" charset="0"/>
              </a:rPr>
              <a:t>LCN-5467389-021423</a:t>
            </a:r>
          </a:p>
        </p:txBody>
      </p:sp>
      <p:sp>
        <p:nvSpPr>
          <p:cNvPr id="15" name="TextBox 14">
            <a:extLst>
              <a:ext uri="{FF2B5EF4-FFF2-40B4-BE49-F238E27FC236}">
                <a16:creationId xmlns:a16="http://schemas.microsoft.com/office/drawing/2014/main" id="{D9663A47-B8DF-0DF6-935F-17D6D0EE9878}"/>
              </a:ext>
            </a:extLst>
          </p:cNvPr>
          <p:cNvSpPr txBox="1"/>
          <p:nvPr userDrawn="1"/>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solidFill>
                  <a:schemeClr val="bg1"/>
                </a:solidFill>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5291" r:id="rId1"/>
    <p:sldLayoutId id="2147485292" r:id="rId2"/>
    <p:sldLayoutId id="2147485280" r:id="rId3"/>
    <p:sldLayoutId id="2147485293" r:id="rId4"/>
  </p:sldLayoutIdLst>
  <p:txStyles>
    <p:titleStyle>
      <a:lvl1pPr algn="l" rtl="0" eaLnBrk="0" fontAlgn="base" hangingPunct="0">
        <a:spcBef>
          <a:spcPct val="0"/>
        </a:spcBef>
        <a:spcAft>
          <a:spcPct val="0"/>
        </a:spcAft>
        <a:defRPr sz="3400" kern="1200">
          <a:solidFill>
            <a:schemeClr val="bg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bg1"/>
          </a:solidFill>
          <a:latin typeface="Georgia" panose="02040502050405020303" pitchFamily="18" charset="0"/>
        </a:defRPr>
      </a:lvl2pPr>
      <a:lvl3pPr algn="l" rtl="0" eaLnBrk="0" fontAlgn="base" hangingPunct="0">
        <a:spcBef>
          <a:spcPct val="0"/>
        </a:spcBef>
        <a:spcAft>
          <a:spcPct val="0"/>
        </a:spcAft>
        <a:defRPr sz="3400">
          <a:solidFill>
            <a:schemeClr val="bg1"/>
          </a:solidFill>
          <a:latin typeface="Georgia" panose="02040502050405020303" pitchFamily="18" charset="0"/>
        </a:defRPr>
      </a:lvl3pPr>
      <a:lvl4pPr algn="l" rtl="0" eaLnBrk="0" fontAlgn="base" hangingPunct="0">
        <a:spcBef>
          <a:spcPct val="0"/>
        </a:spcBef>
        <a:spcAft>
          <a:spcPct val="0"/>
        </a:spcAft>
        <a:defRPr sz="3400">
          <a:solidFill>
            <a:schemeClr val="bg1"/>
          </a:solidFill>
          <a:latin typeface="Georgia" panose="02040502050405020303" pitchFamily="18" charset="0"/>
        </a:defRPr>
      </a:lvl4pPr>
      <a:lvl5pPr algn="l" rtl="0" eaLnBrk="0" fontAlgn="base" hangingPunct="0">
        <a:spcBef>
          <a:spcPct val="0"/>
        </a:spcBef>
        <a:spcAft>
          <a:spcPct val="0"/>
        </a:spcAft>
        <a:defRPr sz="3400">
          <a:solidFill>
            <a:schemeClr val="bg1"/>
          </a:solidFill>
          <a:latin typeface="Georgia" panose="02040502050405020303" pitchFamily="18" charset="0"/>
        </a:defRPr>
      </a:lvl5pPr>
      <a:lvl6pPr marL="457200" algn="l" rtl="0" fontAlgn="base">
        <a:spcBef>
          <a:spcPct val="0"/>
        </a:spcBef>
        <a:spcAft>
          <a:spcPct val="0"/>
        </a:spcAft>
        <a:defRPr sz="3400">
          <a:solidFill>
            <a:schemeClr val="bg1"/>
          </a:solidFill>
          <a:latin typeface="Georgia" panose="02040502050405020303" pitchFamily="18" charset="0"/>
        </a:defRPr>
      </a:lvl6pPr>
      <a:lvl7pPr marL="914400" algn="l" rtl="0" fontAlgn="base">
        <a:spcBef>
          <a:spcPct val="0"/>
        </a:spcBef>
        <a:spcAft>
          <a:spcPct val="0"/>
        </a:spcAft>
        <a:defRPr sz="3400">
          <a:solidFill>
            <a:schemeClr val="bg1"/>
          </a:solidFill>
          <a:latin typeface="Georgia" panose="02040502050405020303" pitchFamily="18" charset="0"/>
        </a:defRPr>
      </a:lvl7pPr>
      <a:lvl8pPr marL="1371600" algn="l" rtl="0" fontAlgn="base">
        <a:spcBef>
          <a:spcPct val="0"/>
        </a:spcBef>
        <a:spcAft>
          <a:spcPct val="0"/>
        </a:spcAft>
        <a:defRPr sz="3400">
          <a:solidFill>
            <a:schemeClr val="bg1"/>
          </a:solidFill>
          <a:latin typeface="Georgia" panose="02040502050405020303" pitchFamily="18" charset="0"/>
        </a:defRPr>
      </a:lvl8pPr>
      <a:lvl9pPr marL="1828800" algn="l" rtl="0" fontAlgn="base">
        <a:spcBef>
          <a:spcPct val="0"/>
        </a:spcBef>
        <a:spcAft>
          <a:spcPct val="0"/>
        </a:spcAft>
        <a:defRPr sz="3400">
          <a:solidFill>
            <a:schemeClr val="bg1"/>
          </a:solidFill>
          <a:latin typeface="Georgia" panose="02040502050405020303" pitchFamily="18" charset="0"/>
        </a:defRPr>
      </a:lvl9pPr>
    </p:titleStyle>
    <p:bodyStyle>
      <a:lvl1pPr marL="182563" indent="-182563" algn="l" rtl="0" eaLnBrk="0" fontAlgn="base" hangingPunct="0">
        <a:spcBef>
          <a:spcPct val="0"/>
        </a:spcBef>
        <a:spcAft>
          <a:spcPts val="600"/>
        </a:spcAft>
        <a:buClr>
          <a:schemeClr val="bg1"/>
        </a:buClr>
        <a:buFont typeface="Wingdings" pitchFamily="2" charset="2"/>
        <a:buChar char="§"/>
        <a:defRPr sz="1600" kern="400">
          <a:solidFill>
            <a:schemeClr val="bg1"/>
          </a:solidFill>
          <a:latin typeface="+mn-lt"/>
          <a:ea typeface="+mn-ea"/>
          <a:cs typeface="Arial" panose="020B0604020202020204" pitchFamily="34" charset="0"/>
        </a:defRPr>
      </a:lvl1pPr>
      <a:lvl2pPr marL="365125" indent="-182563"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2pPr>
      <a:lvl3pPr marL="685800"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3pPr>
      <a:lvl4pPr marL="858838"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4pPr>
      <a:lvl5pPr marL="1031875"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4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4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42.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4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2.xml"/><Relationship Id="rId4" Type="http://schemas.openxmlformats.org/officeDocument/2006/relationships/hyperlink" Target="https://www.irs.gov/pub/irs-drop/rr-22-10.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4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4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4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4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4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4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4">
            <a:extLst>
              <a:ext uri="{FF2B5EF4-FFF2-40B4-BE49-F238E27FC236}">
                <a16:creationId xmlns:a16="http://schemas.microsoft.com/office/drawing/2014/main" id="{D165289A-1B0D-4546-7225-FD2E1D761C17}"/>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t="-188" r="-50"/>
          <a:stretch>
            <a:fillRect/>
          </a:stretch>
        </p:blipFill>
        <p:spPr bwMode="auto">
          <a:xfrm>
            <a:off x="0" y="-76200"/>
            <a:ext cx="12198350" cy="693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ext Placeholder 2">
            <a:extLst>
              <a:ext uri="{FF2B5EF4-FFF2-40B4-BE49-F238E27FC236}">
                <a16:creationId xmlns:a16="http://schemas.microsoft.com/office/drawing/2014/main" id="{591B99B1-768E-B8E1-0D67-CAF32CF23533}"/>
              </a:ext>
            </a:extLst>
          </p:cNvPr>
          <p:cNvSpPr>
            <a:spLocks noGrp="1" noChangeArrowheads="1"/>
          </p:cNvSpPr>
          <p:nvPr>
            <p:ph type="body" sz="quarter" idx="25"/>
          </p:nvPr>
        </p:nvSpPr>
        <p:spPr>
          <a:xfrm>
            <a:off x="6281738" y="573088"/>
            <a:ext cx="5330825" cy="5395912"/>
          </a:xfrm>
        </p:spPr>
        <p:txBody>
          <a:bodyPr/>
          <a:lstStyle/>
          <a:p>
            <a:pPr eaLnBrk="1" hangingPunct="1"/>
            <a:endParaRPr lang="en-US" altLang="en-US"/>
          </a:p>
        </p:txBody>
      </p:sp>
      <p:sp>
        <p:nvSpPr>
          <p:cNvPr id="29700" name="Text Placeholder 4">
            <a:extLst>
              <a:ext uri="{FF2B5EF4-FFF2-40B4-BE49-F238E27FC236}">
                <a16:creationId xmlns:a16="http://schemas.microsoft.com/office/drawing/2014/main" id="{BD0EA797-C652-2B2E-02E1-629F0E673B16}"/>
              </a:ext>
            </a:extLst>
          </p:cNvPr>
          <p:cNvSpPr>
            <a:spLocks noGrp="1" noChangeArrowheads="1"/>
          </p:cNvSpPr>
          <p:nvPr>
            <p:ph type="body" sz="quarter" idx="11"/>
          </p:nvPr>
        </p:nvSpPr>
        <p:spPr>
          <a:xfrm>
            <a:off x="6811963" y="4141788"/>
            <a:ext cx="2286000" cy="152400"/>
          </a:xfrm>
        </p:spPr>
        <p:txBody>
          <a:bodyPr/>
          <a:lstStyle/>
          <a:p>
            <a:pPr eaLnBrk="1" hangingPunct="1">
              <a:spcAft>
                <a:spcPct val="0"/>
              </a:spcAft>
            </a:pPr>
            <a:endParaRPr lang="en-US" altLang="en-US"/>
          </a:p>
        </p:txBody>
      </p:sp>
      <p:sp>
        <p:nvSpPr>
          <p:cNvPr id="29701" name="Text Placeholder 5">
            <a:extLst>
              <a:ext uri="{FF2B5EF4-FFF2-40B4-BE49-F238E27FC236}">
                <a16:creationId xmlns:a16="http://schemas.microsoft.com/office/drawing/2014/main" id="{00C8CB7D-41AF-9347-C761-AE3FE28FA34A}"/>
              </a:ext>
            </a:extLst>
          </p:cNvPr>
          <p:cNvSpPr>
            <a:spLocks noGrp="1" noChangeArrowheads="1"/>
          </p:cNvSpPr>
          <p:nvPr>
            <p:ph type="body" sz="quarter" idx="12"/>
          </p:nvPr>
        </p:nvSpPr>
        <p:spPr>
          <a:xfrm>
            <a:off x="6811963" y="4303713"/>
            <a:ext cx="2286000" cy="320675"/>
          </a:xfrm>
        </p:spPr>
        <p:txBody>
          <a:bodyPr/>
          <a:lstStyle/>
          <a:p>
            <a:pPr eaLnBrk="1" hangingPunct="1">
              <a:spcAft>
                <a:spcPct val="0"/>
              </a:spcAft>
            </a:pPr>
            <a:endParaRPr lang="en-US" altLang="en-US"/>
          </a:p>
        </p:txBody>
      </p:sp>
      <p:sp>
        <p:nvSpPr>
          <p:cNvPr id="29702" name="Text Placeholder 8">
            <a:extLst>
              <a:ext uri="{FF2B5EF4-FFF2-40B4-BE49-F238E27FC236}">
                <a16:creationId xmlns:a16="http://schemas.microsoft.com/office/drawing/2014/main" id="{E6FB3411-7513-D194-E538-87C135F1B2C3}"/>
              </a:ext>
            </a:extLst>
          </p:cNvPr>
          <p:cNvSpPr>
            <a:spLocks noGrp="1" noChangeArrowheads="1"/>
          </p:cNvSpPr>
          <p:nvPr>
            <p:ph type="body" sz="quarter" idx="15"/>
          </p:nvPr>
        </p:nvSpPr>
        <p:spPr>
          <a:xfrm>
            <a:off x="6811963" y="4699000"/>
            <a:ext cx="2286000" cy="153988"/>
          </a:xfrm>
        </p:spPr>
        <p:txBody>
          <a:bodyPr/>
          <a:lstStyle/>
          <a:p>
            <a:pPr eaLnBrk="1" hangingPunct="1">
              <a:spcAft>
                <a:spcPct val="0"/>
              </a:spcAft>
            </a:pPr>
            <a:endParaRPr lang="en-US" altLang="en-US"/>
          </a:p>
        </p:txBody>
      </p:sp>
      <p:sp>
        <p:nvSpPr>
          <p:cNvPr id="29703" name="Text Placeholder 9">
            <a:extLst>
              <a:ext uri="{FF2B5EF4-FFF2-40B4-BE49-F238E27FC236}">
                <a16:creationId xmlns:a16="http://schemas.microsoft.com/office/drawing/2014/main" id="{B10D0644-5BD2-E77A-5A2C-BD2F7442C809}"/>
              </a:ext>
            </a:extLst>
          </p:cNvPr>
          <p:cNvSpPr>
            <a:spLocks noGrp="1" noChangeArrowheads="1"/>
          </p:cNvSpPr>
          <p:nvPr>
            <p:ph type="body" sz="quarter" idx="16"/>
          </p:nvPr>
        </p:nvSpPr>
        <p:spPr>
          <a:xfrm>
            <a:off x="6811963" y="4860925"/>
            <a:ext cx="2286000" cy="320675"/>
          </a:xfrm>
        </p:spPr>
        <p:txBody>
          <a:bodyPr/>
          <a:lstStyle/>
          <a:p>
            <a:pPr eaLnBrk="1" hangingPunct="1">
              <a:spcAft>
                <a:spcPct val="0"/>
              </a:spcAft>
            </a:pPr>
            <a:endParaRPr lang="en-US" altLang="en-US"/>
          </a:p>
        </p:txBody>
      </p:sp>
      <p:sp>
        <p:nvSpPr>
          <p:cNvPr id="29704" name="Text Placeholder 12">
            <a:extLst>
              <a:ext uri="{FF2B5EF4-FFF2-40B4-BE49-F238E27FC236}">
                <a16:creationId xmlns:a16="http://schemas.microsoft.com/office/drawing/2014/main" id="{521343C9-527C-8A2C-0736-F88237FFF4C7}"/>
              </a:ext>
            </a:extLst>
          </p:cNvPr>
          <p:cNvSpPr>
            <a:spLocks noGrp="1" noChangeArrowheads="1"/>
          </p:cNvSpPr>
          <p:nvPr>
            <p:ph type="body" sz="quarter" idx="19"/>
          </p:nvPr>
        </p:nvSpPr>
        <p:spPr>
          <a:xfrm>
            <a:off x="6811963" y="5368925"/>
            <a:ext cx="2286000" cy="155575"/>
          </a:xfrm>
        </p:spPr>
        <p:txBody>
          <a:bodyPr/>
          <a:lstStyle/>
          <a:p>
            <a:pPr eaLnBrk="1" hangingPunct="1">
              <a:spcAft>
                <a:spcPct val="0"/>
              </a:spcAft>
            </a:pPr>
            <a:endParaRPr lang="en-US" altLang="en-US"/>
          </a:p>
        </p:txBody>
      </p:sp>
      <p:sp>
        <p:nvSpPr>
          <p:cNvPr id="29705" name="Text Placeholder 13">
            <a:extLst>
              <a:ext uri="{FF2B5EF4-FFF2-40B4-BE49-F238E27FC236}">
                <a16:creationId xmlns:a16="http://schemas.microsoft.com/office/drawing/2014/main" id="{E9B24227-2367-AC79-05A8-26712F4F0F42}"/>
              </a:ext>
            </a:extLst>
          </p:cNvPr>
          <p:cNvSpPr>
            <a:spLocks noGrp="1" noChangeArrowheads="1"/>
          </p:cNvSpPr>
          <p:nvPr>
            <p:ph type="body" idx="4294967295"/>
          </p:nvPr>
        </p:nvSpPr>
        <p:spPr>
          <a:xfrm>
            <a:off x="6811963" y="1103313"/>
            <a:ext cx="4270375" cy="1089025"/>
          </a:xfrm>
        </p:spPr>
        <p:txBody>
          <a:bodyPr/>
          <a:lstStyle/>
          <a:p>
            <a:pPr marL="0" indent="0" eaLnBrk="1" hangingPunct="1">
              <a:lnSpc>
                <a:spcPts val="4200"/>
              </a:lnSpc>
              <a:buFont typeface="Wingdings" pitchFamily="2" charset="2"/>
              <a:buNone/>
            </a:pPr>
            <a:r>
              <a:rPr lang="en-US" altLang="en-US" sz="5000">
                <a:solidFill>
                  <a:schemeClr val="tx1"/>
                </a:solidFill>
                <a:latin typeface="Georgia" panose="02040502050405020303" pitchFamily="18" charset="0"/>
              </a:rPr>
              <a:t>10</a:t>
            </a:r>
            <a:r>
              <a:rPr lang="en-US" altLang="en-US" sz="4200">
                <a:solidFill>
                  <a:schemeClr val="tx1"/>
                </a:solidFill>
                <a:latin typeface="Georgia" panose="02040502050405020303" pitchFamily="18" charset="0"/>
              </a:rPr>
              <a:t>-minute</a:t>
            </a:r>
            <a:br>
              <a:rPr lang="en-US" altLang="en-US" sz="4200">
                <a:solidFill>
                  <a:schemeClr val="tx1"/>
                </a:solidFill>
                <a:latin typeface="Georgia" panose="02040502050405020303" pitchFamily="18" charset="0"/>
              </a:rPr>
            </a:br>
            <a:r>
              <a:rPr lang="en-US" altLang="en-US" sz="4200">
                <a:solidFill>
                  <a:schemeClr val="tx1"/>
                </a:solidFill>
                <a:latin typeface="Georgia" panose="02040502050405020303" pitchFamily="18" charset="0"/>
              </a:rPr>
              <a:t>Sales Concept</a:t>
            </a:r>
          </a:p>
        </p:txBody>
      </p:sp>
      <p:sp>
        <p:nvSpPr>
          <p:cNvPr id="15" name="Title 14">
            <a:extLst>
              <a:ext uri="{FF2B5EF4-FFF2-40B4-BE49-F238E27FC236}">
                <a16:creationId xmlns:a16="http://schemas.microsoft.com/office/drawing/2014/main" id="{6D1C6258-F31D-0530-681D-D6CFC48C867F}"/>
              </a:ext>
            </a:extLst>
          </p:cNvPr>
          <p:cNvSpPr>
            <a:spLocks noGrp="1"/>
          </p:cNvSpPr>
          <p:nvPr>
            <p:ph type="ctrTitle"/>
          </p:nvPr>
        </p:nvSpPr>
        <p:spPr>
          <a:xfrm>
            <a:off x="6811963" y="2230438"/>
            <a:ext cx="4270375" cy="665162"/>
          </a:xfrm>
        </p:spPr>
        <p:txBody>
          <a:bodyPr rtlCol="0"/>
          <a:lstStyle/>
          <a:p>
            <a:pPr eaLnBrk="1" fontAlgn="auto" hangingPunct="1">
              <a:spcAft>
                <a:spcPts val="0"/>
              </a:spcAft>
              <a:defRPr/>
            </a:pPr>
            <a:r>
              <a:rPr lang="en-US" dirty="0">
                <a:solidFill>
                  <a:schemeClr val="accent1"/>
                </a:solidFill>
              </a:rPr>
              <a:t>Brought to you by</a:t>
            </a:r>
            <a:br>
              <a:rPr lang="en-US" dirty="0">
                <a:solidFill>
                  <a:schemeClr val="accent1"/>
                </a:solidFill>
              </a:rPr>
            </a:br>
            <a:r>
              <a:rPr lang="en-US" dirty="0">
                <a:solidFill>
                  <a:schemeClr val="accent1"/>
                </a:solidFill>
              </a:rPr>
              <a:t>Lincoln Advanced Sales Solutions</a:t>
            </a:r>
          </a:p>
        </p:txBody>
      </p:sp>
      <p:sp>
        <p:nvSpPr>
          <p:cNvPr id="32" name="TextBox 31">
            <a:extLst>
              <a:ext uri="{FF2B5EF4-FFF2-40B4-BE49-F238E27FC236}">
                <a16:creationId xmlns:a16="http://schemas.microsoft.com/office/drawing/2014/main" id="{B30560F9-D08C-FEB6-AC50-0F7FE000E858}"/>
              </a:ext>
            </a:extLst>
          </p:cNvPr>
          <p:cNvSpPr txBox="1"/>
          <p:nvPr/>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186C76B5-FDF1-3743-A977-AC75B1BD7D13}" type="slidenum">
              <a:rPr lang="en-US" sz="700" kern="400">
                <a:solidFill>
                  <a:schemeClr val="bg1"/>
                </a:solidFill>
                <a:latin typeface="+mn-lt"/>
                <a:cs typeface="Arial" panose="020B0604020202020204" pitchFamily="34" charset="0"/>
              </a:rPr>
              <a:pPr algn="r" eaLnBrk="1" fontAlgn="auto" hangingPunct="1">
                <a:spcBef>
                  <a:spcPts val="0"/>
                </a:spcBef>
                <a:spcAft>
                  <a:spcPts val="0"/>
                </a:spcAft>
                <a:defRPr/>
              </a:pPr>
              <a:t>1</a:t>
            </a:fld>
            <a:endParaRPr lang="en-US" sz="700" kern="400" dirty="0">
              <a:solidFill>
                <a:schemeClr val="bg1"/>
              </a:solidFill>
              <a:latin typeface="+mn-lt"/>
              <a:cs typeface="Arial" panose="020B0604020202020204" pitchFamily="34" charset="0"/>
            </a:endParaRPr>
          </a:p>
        </p:txBody>
      </p:sp>
      <p:sp>
        <p:nvSpPr>
          <p:cNvPr id="33" name="TextBox 32">
            <a:extLst>
              <a:ext uri="{FF2B5EF4-FFF2-40B4-BE49-F238E27FC236}">
                <a16:creationId xmlns:a16="http://schemas.microsoft.com/office/drawing/2014/main" id="{36150269-6075-4CF7-3555-AD06779B3A2D}"/>
              </a:ext>
            </a:extLst>
          </p:cNvPr>
          <p:cNvSpPr txBox="1"/>
          <p:nvPr/>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latin typeface="+mn-lt"/>
                <a:cs typeface="Arial" panose="020B0604020202020204" pitchFamily="34" charset="0"/>
              </a:rPr>
              <a:t>For financial professional use only. Not for use with the public.</a:t>
            </a:r>
          </a:p>
        </p:txBody>
      </p:sp>
      <p:sp>
        <p:nvSpPr>
          <p:cNvPr id="34" name="TextBox 33">
            <a:extLst>
              <a:ext uri="{FF2B5EF4-FFF2-40B4-BE49-F238E27FC236}">
                <a16:creationId xmlns:a16="http://schemas.microsoft.com/office/drawing/2014/main" id="{16743C25-5044-5CE8-FFAE-BC083FFE0827}"/>
              </a:ext>
            </a:extLst>
          </p:cNvPr>
          <p:cNvSpPr txBox="1"/>
          <p:nvPr/>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latin typeface="+mn-lt"/>
                <a:cs typeface="Arial" panose="020B0604020202020204" pitchFamily="34" charset="0"/>
              </a:rPr>
              <a:t>LCN-5467389-021423</a:t>
            </a:r>
          </a:p>
        </p:txBody>
      </p:sp>
      <p:sp>
        <p:nvSpPr>
          <p:cNvPr id="35" name="TextBox 34">
            <a:extLst>
              <a:ext uri="{FF2B5EF4-FFF2-40B4-BE49-F238E27FC236}">
                <a16:creationId xmlns:a16="http://schemas.microsoft.com/office/drawing/2014/main" id="{228D6621-DE43-2B39-C710-75F75878D84D}"/>
              </a:ext>
            </a:extLst>
          </p:cNvPr>
          <p:cNvSpPr txBox="1"/>
          <p:nvPr/>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solidFill>
                  <a:schemeClr val="bg1"/>
                </a:solidFill>
                <a:latin typeface="+mn-lt"/>
                <a:cs typeface="Arial" panose="020B0604020202020204" pitchFamily="34" charset="0"/>
              </a:rPr>
              <a:t>©2023 Lincoln National Corporation</a:t>
            </a:r>
          </a:p>
        </p:txBody>
      </p:sp>
      <p:pic>
        <p:nvPicPr>
          <p:cNvPr id="29711" name="Picture 27">
            <a:extLst>
              <a:ext uri="{FF2B5EF4-FFF2-40B4-BE49-F238E27FC236}">
                <a16:creationId xmlns:a16="http://schemas.microsoft.com/office/drawing/2014/main" id="{0AEC3412-1FEC-AFC9-FDA9-DBCE37A79045}"/>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71500" y="571500"/>
            <a:ext cx="13906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12" name="TextBox 30">
            <a:extLst>
              <a:ext uri="{FF2B5EF4-FFF2-40B4-BE49-F238E27FC236}">
                <a16:creationId xmlns:a16="http://schemas.microsoft.com/office/drawing/2014/main" id="{034BA2FF-C676-D25A-0B2C-F9D718E1366F}"/>
              </a:ext>
            </a:extLst>
          </p:cNvPr>
          <p:cNvSpPr txBox="1">
            <a:spLocks noChangeArrowheads="1"/>
          </p:cNvSpPr>
          <p:nvPr/>
        </p:nvSpPr>
        <p:spPr bwMode="auto">
          <a:xfrm>
            <a:off x="571500" y="5775325"/>
            <a:ext cx="27432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300"/>
              </a:spcAft>
            </a:pPr>
            <a:r>
              <a:rPr lang="en-US" altLang="en-US" sz="700">
                <a:cs typeface="Arial" panose="020B0604020202020204" pitchFamily="34" charset="0"/>
              </a:rPr>
              <a:t>Insurance products issued by:</a:t>
            </a:r>
          </a:p>
          <a:p>
            <a:pPr eaLnBrk="1" hangingPunct="1">
              <a:spcAft>
                <a:spcPts val="300"/>
              </a:spcAft>
            </a:pPr>
            <a:r>
              <a:rPr lang="en-US" altLang="en-US" sz="700">
                <a:cs typeface="Arial" panose="020B0604020202020204" pitchFamily="34" charset="0"/>
              </a:rPr>
              <a:t>The Lincoln National Life Insurance Company </a:t>
            </a:r>
            <a:br>
              <a:rPr lang="en-US" altLang="en-US" sz="700">
                <a:cs typeface="Arial" panose="020B0604020202020204" pitchFamily="34" charset="0"/>
              </a:rPr>
            </a:br>
            <a:r>
              <a:rPr lang="en-US" altLang="en-US" sz="700">
                <a:cs typeface="Arial" panose="020B0604020202020204" pitchFamily="34" charset="0"/>
              </a:rPr>
              <a:t>Lincoln Life &amp; Annuity Company of New York</a:t>
            </a:r>
          </a:p>
        </p:txBody>
      </p:sp>
      <p:graphicFrame>
        <p:nvGraphicFramePr>
          <p:cNvPr id="36" name="Table 35">
            <a:extLst>
              <a:ext uri="{FF2B5EF4-FFF2-40B4-BE49-F238E27FC236}">
                <a16:creationId xmlns:a16="http://schemas.microsoft.com/office/drawing/2014/main" id="{8F9ACFCA-39EA-D397-AECD-F17AD97C58F4}"/>
              </a:ext>
            </a:extLst>
          </p:cNvPr>
          <p:cNvGraphicFramePr>
            <a:graphicFrameLocks noGrp="1"/>
          </p:cNvGraphicFramePr>
          <p:nvPr/>
        </p:nvGraphicFramePr>
        <p:xfrm>
          <a:off x="571500" y="4643438"/>
          <a:ext cx="1176338" cy="930276"/>
        </p:xfrm>
        <a:graphic>
          <a:graphicData uri="http://schemas.openxmlformats.org/drawingml/2006/table">
            <a:tbl>
              <a:tblPr firstRow="1" bandRow="1">
                <a:tableStyleId>{5C22544A-7EE6-4342-B048-85BDC9FD1C3A}</a:tableStyleId>
              </a:tblPr>
              <a:tblGrid>
                <a:gridCol w="1176338">
                  <a:extLst>
                    <a:ext uri="{9D8B030D-6E8A-4147-A177-3AD203B41FA5}">
                      <a16:colId xmlns:a16="http://schemas.microsoft.com/office/drawing/2014/main" val="20000"/>
                    </a:ext>
                  </a:extLst>
                </a:gridCol>
              </a:tblGrid>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a deposit</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FDIC-insured</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May go down in value</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50107">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insured by any federal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government agency</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0107">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guaranteed by any bank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or savings association</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29727" name="Text Placeholder 13">
            <a:extLst>
              <a:ext uri="{FF2B5EF4-FFF2-40B4-BE49-F238E27FC236}">
                <a16:creationId xmlns:a16="http://schemas.microsoft.com/office/drawing/2014/main" id="{0137328F-F7E4-FB44-999E-99494CB4A3DC}"/>
              </a:ext>
            </a:extLst>
          </p:cNvPr>
          <p:cNvSpPr txBox="1">
            <a:spLocks noChangeArrowheads="1"/>
          </p:cNvSpPr>
          <p:nvPr/>
        </p:nvSpPr>
        <p:spPr bwMode="auto">
          <a:xfrm>
            <a:off x="6811963" y="2978150"/>
            <a:ext cx="4833937"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ts val="600"/>
              </a:spcAft>
              <a:buClr>
                <a:schemeClr val="bg1"/>
              </a:buClr>
              <a:buFont typeface="Wingdings" pitchFamily="2" charset="2"/>
              <a:buChar char="§"/>
              <a:defRPr sz="1600">
                <a:solidFill>
                  <a:schemeClr val="bg1"/>
                </a:solidFill>
                <a:latin typeface="Calibri" panose="020F0502020204030204" pitchFamily="34" charset="0"/>
                <a:cs typeface="Arial" panose="020B0604020202020204" pitchFamily="34" charset="0"/>
              </a:defRPr>
            </a:lvl1pPr>
            <a:lvl2pPr marL="365125" indent="-182563">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2pPr>
            <a:lvl3pPr marL="685800" indent="-173038">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3pPr>
            <a:lvl4pPr marL="858838" indent="-173038">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4pPr>
            <a:lvl5pPr marL="1031875" indent="-173038">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5pPr>
            <a:lvl6pPr marL="14890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6pPr>
            <a:lvl7pPr marL="19462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7pPr>
            <a:lvl8pPr marL="24034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8pPr>
            <a:lvl9pPr marL="28606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9pPr>
          </a:lstStyle>
          <a:p>
            <a:pPr eaLnBrk="1" hangingPunct="1">
              <a:lnSpc>
                <a:spcPts val="4200"/>
              </a:lnSpc>
              <a:buFont typeface="Wingdings" pitchFamily="2" charset="2"/>
              <a:buNone/>
            </a:pPr>
            <a:r>
              <a:rPr lang="en-US" altLang="en-US" sz="1700" b="1">
                <a:solidFill>
                  <a:schemeClr val="tx1"/>
                </a:solidFill>
                <a:latin typeface="Georgia" panose="02040502050405020303" pitchFamily="18" charset="0"/>
                <a:cs typeface="Calibri" panose="020F0502020204030204" pitchFamily="34" charset="0"/>
              </a:rPr>
              <a:t>Private Premium Financing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741281F8-5635-283D-F00D-68F44B413620}"/>
              </a:ext>
            </a:extLst>
          </p:cNvPr>
          <p:cNvSpPr>
            <a:spLocks noGrp="1" noChangeArrowheads="1"/>
          </p:cNvSpPr>
          <p:nvPr>
            <p:ph type="title"/>
          </p:nvPr>
        </p:nvSpPr>
        <p:spPr/>
        <p:txBody>
          <a:bodyPr/>
          <a:lstStyle/>
          <a:p>
            <a:pPr eaLnBrk="1" hangingPunct="1"/>
            <a:r>
              <a:rPr lang="en-US" altLang="en-US"/>
              <a:t>Gift and estate tax potential changes</a:t>
            </a:r>
          </a:p>
        </p:txBody>
      </p:sp>
      <p:pic>
        <p:nvPicPr>
          <p:cNvPr id="48131" name="Picture Placeholder 6" descr="A picture containing person, indoor, ceiling, preparing&#10;&#10;Description automatically generated">
            <a:extLst>
              <a:ext uri="{FF2B5EF4-FFF2-40B4-BE49-F238E27FC236}">
                <a16:creationId xmlns:a16="http://schemas.microsoft.com/office/drawing/2014/main" id="{38C71617-6796-B293-A543-BC1EF230E1FA}"/>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128000" y="2162175"/>
            <a:ext cx="3487738"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2" name="Picture 4" descr="Icon&#10;&#10;Description automatically generated">
            <a:extLst>
              <a:ext uri="{FF2B5EF4-FFF2-40B4-BE49-F238E27FC236}">
                <a16:creationId xmlns:a16="http://schemas.microsoft.com/office/drawing/2014/main" id="{B884662A-A96D-4A70-70ED-091D5E7BCEC0}"/>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a:extLst>
              <a:ext uri="{FF2B5EF4-FFF2-40B4-BE49-F238E27FC236}">
                <a16:creationId xmlns:a16="http://schemas.microsoft.com/office/drawing/2014/main" id="{1B1FB649-429F-758B-30A1-332CC83633E0}"/>
              </a:ext>
            </a:extLst>
          </p:cNvPr>
          <p:cNvSpPr txBox="1">
            <a:spLocks/>
          </p:cNvSpPr>
          <p:nvPr/>
        </p:nvSpPr>
        <p:spPr>
          <a:xfrm>
            <a:off x="615950" y="3221038"/>
            <a:ext cx="7385050" cy="2622550"/>
          </a:xfrm>
          <a:prstGeom prst="rect">
            <a:avLst/>
          </a:prstGeom>
        </p:spPr>
        <p:txBody>
          <a:bodyPr lIns="0" tIns="0" rIns="0" bIns="0">
            <a:normAutofit/>
          </a:bodyPr>
          <a:lstStyle>
            <a:lvl1pPr marL="183600" indent="-183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1pPr>
            <a:lvl2pPr marL="367200" indent="-1836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2pPr>
            <a:lvl3pPr marL="540000" indent="-1728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3pPr>
            <a:lvl4pPr marL="712800" indent="-172800" algn="l" defTabSz="914400" rtl="0" eaLnBrk="1" latinLnBrk="0" hangingPunct="1">
              <a:lnSpc>
                <a:spcPct val="100000"/>
              </a:lnSpc>
              <a:spcBef>
                <a:spcPts val="0"/>
              </a:spcBef>
              <a:spcAft>
                <a:spcPts val="800"/>
              </a:spcAft>
              <a:buFont typeface="Arial" panose="020B0604020202020204" pitchFamily="34" charset="0"/>
              <a:buChar char="◦"/>
              <a:defRPr sz="1600" b="0" kern="1200">
                <a:solidFill>
                  <a:schemeClr val="tx1"/>
                </a:solidFill>
                <a:latin typeface="+mn-lt"/>
                <a:ea typeface="+mn-ea"/>
                <a:cs typeface="+mn-cs"/>
              </a:defRPr>
            </a:lvl4pPr>
            <a:lvl5pPr marL="885600" indent="-172800" algn="l" defTabSz="914400" rtl="0" eaLnBrk="1" latinLnBrk="0" hangingPunct="1">
              <a:lnSpc>
                <a:spcPct val="100000"/>
              </a:lnSpc>
              <a:spcBef>
                <a:spcPts val="0"/>
              </a:spcBef>
              <a:spcAft>
                <a:spcPts val="800"/>
              </a:spcAft>
              <a:buFont typeface="Arial" panose="020B0604020202020204" pitchFamily="34" charset="0"/>
              <a:buChar char="»"/>
              <a:tabLst/>
              <a:defRPr sz="16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800"/>
              </a:spcAft>
              <a:buFont typeface="Arial" panose="020B0604020202020204" pitchFamily="34" charset="0"/>
              <a:buChar char="​"/>
              <a:defRPr sz="1600" b="1" kern="1200" baseline="0">
                <a:solidFill>
                  <a:schemeClr val="tx1"/>
                </a:solidFill>
                <a:latin typeface="+mn-lt"/>
                <a:ea typeface="+mn-ea"/>
                <a:cs typeface="+mn-cs"/>
              </a:defRPr>
            </a:lvl7pPr>
            <a:lvl8pPr marL="0" indent="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baseline="0">
                <a:solidFill>
                  <a:schemeClr val="tx1"/>
                </a:solidFill>
                <a:latin typeface="+mn-lt"/>
                <a:ea typeface="+mn-ea"/>
                <a:cs typeface="+mn-cs"/>
              </a:defRPr>
            </a:lvl9pPr>
          </a:lstStyle>
          <a:p>
            <a:pPr marL="0" indent="0" fontAlgn="auto">
              <a:buClr>
                <a:schemeClr val="tx2"/>
              </a:buClr>
              <a:buFont typeface="Arial" panose="020B0604020202020204" pitchFamily="34" charset="0"/>
              <a:buNone/>
              <a:defRPr/>
            </a:pPr>
            <a:r>
              <a:rPr lang="en-US" sz="2400" dirty="0">
                <a:solidFill>
                  <a:srgbClr val="C00000"/>
                </a:solidFill>
              </a:rPr>
              <a:t>How the private premium split dollar solution works</a:t>
            </a:r>
          </a:p>
          <a:p>
            <a:pPr fontAlgn="auto">
              <a:buClr>
                <a:schemeClr val="accent1"/>
              </a:buClr>
              <a:buFont typeface="Wingdings" pitchFamily="2" charset="2"/>
              <a:buChar char="§"/>
              <a:defRPr/>
            </a:pPr>
            <a:r>
              <a:rPr lang="en-US" sz="1800" b="1" dirty="0"/>
              <a:t>Premium</a:t>
            </a:r>
            <a:r>
              <a:rPr lang="en-US" sz="1800" dirty="0"/>
              <a:t> = $137,000 x 25 years advanced to the trust (not a loan)</a:t>
            </a:r>
          </a:p>
          <a:p>
            <a:pPr fontAlgn="auto">
              <a:buClr>
                <a:schemeClr val="accent1"/>
              </a:buClr>
              <a:buFont typeface="Wingdings" pitchFamily="2" charset="2"/>
              <a:buChar char="§"/>
              <a:defRPr/>
            </a:pPr>
            <a:r>
              <a:rPr lang="en-US" sz="1800" b="1" dirty="0"/>
              <a:t>First year gift = $424</a:t>
            </a:r>
            <a:endParaRPr lang="en-US" sz="1800" dirty="0"/>
          </a:p>
          <a:p>
            <a:pPr fontAlgn="auto">
              <a:buClr>
                <a:schemeClr val="accent1"/>
              </a:buClr>
              <a:buFont typeface="Wingdings" pitchFamily="2" charset="2"/>
              <a:buChar char="§"/>
              <a:defRPr/>
            </a:pPr>
            <a:r>
              <a:rPr lang="en-US" sz="1800" b="1" dirty="0"/>
              <a:t>Total Gifts 10 years = $14,181</a:t>
            </a:r>
          </a:p>
          <a:p>
            <a:pPr fontAlgn="auto">
              <a:buClr>
                <a:schemeClr val="accent1"/>
              </a:buClr>
              <a:buFont typeface="Wingdings" pitchFamily="2" charset="2"/>
              <a:buChar char="§"/>
              <a:defRPr/>
            </a:pPr>
            <a:r>
              <a:rPr lang="en-US" sz="1800" b="1" dirty="0"/>
              <a:t>Total Gifts 20 years = $97,438</a:t>
            </a:r>
          </a:p>
          <a:p>
            <a:pPr fontAlgn="auto">
              <a:buClr>
                <a:schemeClr val="accent1"/>
              </a:buClr>
              <a:buFont typeface="Wingdings" pitchFamily="2" charset="2"/>
              <a:buChar char="§"/>
              <a:defRPr/>
            </a:pPr>
            <a:r>
              <a:rPr lang="en-US" sz="1800" b="1" dirty="0"/>
              <a:t>Switch to Loans/Lump Sum Loan when interest rates are appropriate</a:t>
            </a:r>
          </a:p>
          <a:p>
            <a:pPr marL="183600" lvl="1" indent="0" fontAlgn="auto">
              <a:buClr>
                <a:schemeClr val="accent6"/>
              </a:buClr>
              <a:buFont typeface="Calibri" panose="020F0502020204030204" pitchFamily="34" charset="0"/>
              <a:buNone/>
              <a:defRPr/>
            </a:pPr>
            <a:endParaRPr lang="en-US" sz="1800" dirty="0"/>
          </a:p>
        </p:txBody>
      </p:sp>
      <p:graphicFrame>
        <p:nvGraphicFramePr>
          <p:cNvPr id="2" name="Table 1">
            <a:extLst>
              <a:ext uri="{FF2B5EF4-FFF2-40B4-BE49-F238E27FC236}">
                <a16:creationId xmlns:a16="http://schemas.microsoft.com/office/drawing/2014/main" id="{118EC702-1069-3019-9B1F-4B9DFDB44649}"/>
              </a:ext>
            </a:extLst>
          </p:cNvPr>
          <p:cNvGraphicFramePr>
            <a:graphicFrameLocks noGrp="1"/>
          </p:cNvGraphicFramePr>
          <p:nvPr/>
        </p:nvGraphicFramePr>
        <p:xfrm>
          <a:off x="615950" y="2162175"/>
          <a:ext cx="7232649" cy="1006475"/>
        </p:xfrm>
        <a:graphic>
          <a:graphicData uri="http://schemas.openxmlformats.org/drawingml/2006/table">
            <a:tbl>
              <a:tblPr firstRow="1" bandRow="1">
                <a:tableStyleId>{5C22544A-7EE6-4342-B048-85BDC9FD1C3A}</a:tableStyleId>
              </a:tblPr>
              <a:tblGrid>
                <a:gridCol w="1958860">
                  <a:extLst>
                    <a:ext uri="{9D8B030D-6E8A-4147-A177-3AD203B41FA5}">
                      <a16:colId xmlns:a16="http://schemas.microsoft.com/office/drawing/2014/main" val="20000"/>
                    </a:ext>
                  </a:extLst>
                </a:gridCol>
                <a:gridCol w="230593">
                  <a:extLst>
                    <a:ext uri="{9D8B030D-6E8A-4147-A177-3AD203B41FA5}">
                      <a16:colId xmlns:a16="http://schemas.microsoft.com/office/drawing/2014/main" val="20001"/>
                    </a:ext>
                  </a:extLst>
                </a:gridCol>
                <a:gridCol w="1995197">
                  <a:extLst>
                    <a:ext uri="{9D8B030D-6E8A-4147-A177-3AD203B41FA5}">
                      <a16:colId xmlns:a16="http://schemas.microsoft.com/office/drawing/2014/main" val="20002"/>
                    </a:ext>
                  </a:extLst>
                </a:gridCol>
                <a:gridCol w="228600">
                  <a:extLst>
                    <a:ext uri="{9D8B030D-6E8A-4147-A177-3AD203B41FA5}">
                      <a16:colId xmlns:a16="http://schemas.microsoft.com/office/drawing/2014/main" val="20003"/>
                    </a:ext>
                  </a:extLst>
                </a:gridCol>
                <a:gridCol w="2819399">
                  <a:extLst>
                    <a:ext uri="{9D8B030D-6E8A-4147-A177-3AD203B41FA5}">
                      <a16:colId xmlns:a16="http://schemas.microsoft.com/office/drawing/2014/main" val="20004"/>
                    </a:ext>
                  </a:extLst>
                </a:gridCol>
              </a:tblGrid>
              <a:tr h="10064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Male age 60 Preferred</a:t>
                      </a:r>
                    </a:p>
                  </a:txBody>
                  <a:tcPr marT="45682" marB="45682" anchor="ctr">
                    <a:solidFill>
                      <a:srgbClr val="1772AE"/>
                    </a:solidFill>
                  </a:tcPr>
                </a:tc>
                <a:tc>
                  <a:txBody>
                    <a:bodyPr/>
                    <a:lstStyle/>
                    <a:p>
                      <a:pPr algn="ctr"/>
                      <a:endParaRPr lang="en-US" sz="2000" b="0" dirty="0"/>
                    </a:p>
                  </a:txBody>
                  <a:tcPr marT="45682" marB="45682"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Female age 60 Preferred</a:t>
                      </a:r>
                    </a:p>
                  </a:txBody>
                  <a:tcPr marT="45682" marB="45682" anchor="ctr">
                    <a:solidFill>
                      <a:srgbClr val="1772AE"/>
                    </a:solidFill>
                  </a:tcPr>
                </a:tc>
                <a:tc>
                  <a:txBody>
                    <a:bodyPr/>
                    <a:lstStyle/>
                    <a:p>
                      <a:pPr algn="ctr"/>
                      <a:endParaRPr lang="en-US" sz="2000" b="0" dirty="0"/>
                    </a:p>
                  </a:txBody>
                  <a:tcPr marT="45682" marB="45682"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$10M </a:t>
                      </a:r>
                      <a:br>
                        <a:rPr lang="en-US" sz="2000" b="0" dirty="0"/>
                      </a:br>
                      <a:r>
                        <a:rPr lang="en-US" sz="2000" b="0" spc="-30" baseline="0" dirty="0"/>
                        <a:t>Lincoln </a:t>
                      </a:r>
                      <a:r>
                        <a:rPr lang="en-US" sz="2000" b="0" i="1" spc="-30" baseline="0" dirty="0" err="1"/>
                        <a:t>WealthPreserve</a:t>
                      </a:r>
                      <a:r>
                        <a:rPr lang="en-US" sz="2000" b="0" i="1" spc="-30" baseline="0" dirty="0"/>
                        <a:t>® 2 SIUL</a:t>
                      </a:r>
                      <a:endParaRPr lang="en-US" sz="2000" b="0" spc="-30" baseline="0" dirty="0"/>
                    </a:p>
                  </a:txBody>
                  <a:tcPr marT="45682" marB="45682" anchor="ctr">
                    <a:solidFill>
                      <a:srgbClr val="1772AE"/>
                    </a:solidFill>
                  </a:tcPr>
                </a:tc>
                <a:extLst>
                  <a:ext uri="{0D108BD9-81ED-4DB2-BD59-A6C34878D82A}">
                    <a16:rowId xmlns:a16="http://schemas.microsoft.com/office/drawing/2014/main" val="10000"/>
                  </a:ext>
                </a:extLst>
              </a:tr>
            </a:tbl>
          </a:graphicData>
        </a:graphic>
      </p:graphicFrame>
      <p:sp>
        <p:nvSpPr>
          <p:cNvPr id="48148" name="TextBox 2">
            <a:extLst>
              <a:ext uri="{FF2B5EF4-FFF2-40B4-BE49-F238E27FC236}">
                <a16:creationId xmlns:a16="http://schemas.microsoft.com/office/drawing/2014/main" id="{A747F341-FBE7-DD8C-827C-D2E6FA6BF4D3}"/>
              </a:ext>
            </a:extLst>
          </p:cNvPr>
          <p:cNvSpPr txBox="1">
            <a:spLocks noChangeArrowheads="1"/>
          </p:cNvSpPr>
          <p:nvPr/>
        </p:nvSpPr>
        <p:spPr bwMode="auto">
          <a:xfrm>
            <a:off x="762000" y="5935663"/>
            <a:ext cx="6553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200">
                <a:cs typeface="Arial" panose="020B0604020202020204" pitchFamily="34" charset="0"/>
              </a:rPr>
              <a:t>At guaranteed charges and 0%, coverage carries through age 95.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603DD141-DA1B-86BB-0DD6-B625C15FEAC7}"/>
              </a:ext>
            </a:extLst>
          </p:cNvPr>
          <p:cNvSpPr>
            <a:spLocks noGrp="1" noChangeArrowheads="1"/>
          </p:cNvSpPr>
          <p:nvPr>
            <p:ph type="title"/>
          </p:nvPr>
        </p:nvSpPr>
        <p:spPr/>
        <p:txBody>
          <a:bodyPr/>
          <a:lstStyle/>
          <a:p>
            <a:pPr eaLnBrk="1" hangingPunct="1"/>
            <a:r>
              <a:rPr lang="en-US" altLang="en-US"/>
              <a:t>Gift and estate tax potential changes</a:t>
            </a:r>
          </a:p>
        </p:txBody>
      </p:sp>
      <p:pic>
        <p:nvPicPr>
          <p:cNvPr id="50179" name="Picture Placeholder 6" descr="A picture containing person, indoor, ceiling, preparing&#10;&#10;Description automatically generated">
            <a:extLst>
              <a:ext uri="{FF2B5EF4-FFF2-40B4-BE49-F238E27FC236}">
                <a16:creationId xmlns:a16="http://schemas.microsoft.com/office/drawing/2014/main" id="{22AC816B-93E6-1265-0B6D-59DA963C3A2D}"/>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128000" y="2162175"/>
            <a:ext cx="3487738"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0" name="Picture 4" descr="Icon&#10;&#10;Description automatically generated">
            <a:extLst>
              <a:ext uri="{FF2B5EF4-FFF2-40B4-BE49-F238E27FC236}">
                <a16:creationId xmlns:a16="http://schemas.microsoft.com/office/drawing/2014/main" id="{15CFFEA2-FDE0-6B7E-5D62-E397F3796F14}"/>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a:extLst>
              <a:ext uri="{FF2B5EF4-FFF2-40B4-BE49-F238E27FC236}">
                <a16:creationId xmlns:a16="http://schemas.microsoft.com/office/drawing/2014/main" id="{D28D016B-61CE-7CA3-BD28-A4A2F6FBE2F7}"/>
              </a:ext>
            </a:extLst>
          </p:cNvPr>
          <p:cNvSpPr txBox="1">
            <a:spLocks/>
          </p:cNvSpPr>
          <p:nvPr/>
        </p:nvSpPr>
        <p:spPr>
          <a:xfrm>
            <a:off x="615950" y="3221038"/>
            <a:ext cx="7385050" cy="2622550"/>
          </a:xfrm>
          <a:prstGeom prst="rect">
            <a:avLst/>
          </a:prstGeom>
        </p:spPr>
        <p:txBody>
          <a:bodyPr lIns="0" tIns="0" rIns="0" bIns="0">
            <a:normAutofit lnSpcReduction="10000"/>
          </a:bodyPr>
          <a:lstStyle>
            <a:lvl1pPr marL="183600" indent="-183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1pPr>
            <a:lvl2pPr marL="367200" indent="-1836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2pPr>
            <a:lvl3pPr marL="540000" indent="-1728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3pPr>
            <a:lvl4pPr marL="712800" indent="-172800" algn="l" defTabSz="914400" rtl="0" eaLnBrk="1" latinLnBrk="0" hangingPunct="1">
              <a:lnSpc>
                <a:spcPct val="100000"/>
              </a:lnSpc>
              <a:spcBef>
                <a:spcPts val="0"/>
              </a:spcBef>
              <a:spcAft>
                <a:spcPts val="800"/>
              </a:spcAft>
              <a:buFont typeface="Arial" panose="020B0604020202020204" pitchFamily="34" charset="0"/>
              <a:buChar char="◦"/>
              <a:defRPr sz="1600" b="0" kern="1200">
                <a:solidFill>
                  <a:schemeClr val="tx1"/>
                </a:solidFill>
                <a:latin typeface="+mn-lt"/>
                <a:ea typeface="+mn-ea"/>
                <a:cs typeface="+mn-cs"/>
              </a:defRPr>
            </a:lvl4pPr>
            <a:lvl5pPr marL="885600" indent="-172800" algn="l" defTabSz="914400" rtl="0" eaLnBrk="1" latinLnBrk="0" hangingPunct="1">
              <a:lnSpc>
                <a:spcPct val="100000"/>
              </a:lnSpc>
              <a:spcBef>
                <a:spcPts val="0"/>
              </a:spcBef>
              <a:spcAft>
                <a:spcPts val="800"/>
              </a:spcAft>
              <a:buFont typeface="Arial" panose="020B0604020202020204" pitchFamily="34" charset="0"/>
              <a:buChar char="»"/>
              <a:tabLst/>
              <a:defRPr sz="16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800"/>
              </a:spcAft>
              <a:buFont typeface="Arial" panose="020B0604020202020204" pitchFamily="34" charset="0"/>
              <a:buChar char="​"/>
              <a:defRPr sz="1600" b="1" kern="1200" baseline="0">
                <a:solidFill>
                  <a:schemeClr val="tx1"/>
                </a:solidFill>
                <a:latin typeface="+mn-lt"/>
                <a:ea typeface="+mn-ea"/>
                <a:cs typeface="+mn-cs"/>
              </a:defRPr>
            </a:lvl7pPr>
            <a:lvl8pPr marL="0" indent="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baseline="0">
                <a:solidFill>
                  <a:schemeClr val="tx1"/>
                </a:solidFill>
                <a:latin typeface="+mn-lt"/>
                <a:ea typeface="+mn-ea"/>
                <a:cs typeface="+mn-cs"/>
              </a:defRPr>
            </a:lvl9pPr>
          </a:lstStyle>
          <a:p>
            <a:pPr marL="0" indent="0" fontAlgn="auto">
              <a:buClr>
                <a:schemeClr val="tx2"/>
              </a:buClr>
              <a:buFont typeface="Arial" panose="020B0604020202020204" pitchFamily="34" charset="0"/>
              <a:buNone/>
              <a:defRPr/>
            </a:pPr>
            <a:r>
              <a:rPr lang="en-US" sz="2400" dirty="0">
                <a:solidFill>
                  <a:srgbClr val="C00000"/>
                </a:solidFill>
              </a:rPr>
              <a:t>      Economic Benefit vs. Loan Regime at 4%</a:t>
            </a:r>
          </a:p>
          <a:p>
            <a:pPr marL="0" indent="0" fontAlgn="auto">
              <a:buClr>
                <a:schemeClr val="accent1"/>
              </a:buClr>
              <a:buFont typeface="Arial" panose="020B0604020202020204" pitchFamily="34" charset="0"/>
              <a:buNone/>
              <a:defRPr/>
            </a:pPr>
            <a:r>
              <a:rPr lang="en-US" sz="1800" b="1" dirty="0"/>
              <a:t>        Premium</a:t>
            </a:r>
            <a:r>
              <a:rPr lang="en-US" sz="1800" dirty="0"/>
              <a:t> = $137,000 x 25 years advancement vs. loan</a:t>
            </a:r>
          </a:p>
          <a:p>
            <a:pPr marL="0" indent="0" fontAlgn="auto">
              <a:buClr>
                <a:schemeClr val="accent1"/>
              </a:buClr>
              <a:buFont typeface="Arial" panose="020B0604020202020204" pitchFamily="34" charset="0"/>
              <a:buNone/>
              <a:defRPr/>
            </a:pPr>
            <a:r>
              <a:rPr lang="en-US" sz="1800" dirty="0"/>
              <a:t>                    </a:t>
            </a:r>
            <a:r>
              <a:rPr lang="en-US" sz="1800" b="1" dirty="0"/>
              <a:t>Economic Benefit                     Loan at 4%</a:t>
            </a:r>
          </a:p>
          <a:p>
            <a:pPr marL="0" indent="0" fontAlgn="auto">
              <a:buClr>
                <a:schemeClr val="accent1"/>
              </a:buClr>
              <a:buFont typeface="Arial" panose="020B0604020202020204" pitchFamily="34" charset="0"/>
              <a:buNone/>
              <a:defRPr/>
            </a:pPr>
            <a:r>
              <a:rPr lang="en-US" sz="1800" dirty="0"/>
              <a:t>              </a:t>
            </a:r>
            <a:r>
              <a:rPr lang="en-US" sz="1800" b="1" u="sng" dirty="0"/>
              <a:t>Cum. Gifts      Net Transfer </a:t>
            </a:r>
            <a:r>
              <a:rPr lang="en-US" sz="1800" b="1" dirty="0"/>
              <a:t>       </a:t>
            </a:r>
            <a:r>
              <a:rPr lang="en-US" sz="1800" b="1" u="sng" dirty="0"/>
              <a:t>  Cum. Gifts      Net Transfer</a:t>
            </a:r>
          </a:p>
          <a:p>
            <a:pPr marL="0" indent="0" fontAlgn="auto">
              <a:buClr>
                <a:schemeClr val="accent1"/>
              </a:buClr>
              <a:buFont typeface="Arial" panose="020B0604020202020204" pitchFamily="34" charset="0"/>
              <a:buNone/>
              <a:defRPr/>
            </a:pPr>
            <a:r>
              <a:rPr lang="en-US" sz="1800" b="1" dirty="0"/>
              <a:t>  Yr. 1            $424          $9.9M             	       $5,480          $9.9M  </a:t>
            </a:r>
            <a:endParaRPr lang="en-US" sz="1800" dirty="0"/>
          </a:p>
          <a:p>
            <a:pPr marL="0" indent="0" fontAlgn="auto">
              <a:buClr>
                <a:schemeClr val="accent1"/>
              </a:buClr>
              <a:buFont typeface="Arial" panose="020B0604020202020204" pitchFamily="34" charset="0"/>
              <a:buNone/>
              <a:defRPr/>
            </a:pPr>
            <a:r>
              <a:rPr lang="en-US" sz="1800" b="1" dirty="0"/>
              <a:t> 10 yrs.   $14,181          $9.5M         	   $301,400          $9.5M</a:t>
            </a:r>
          </a:p>
          <a:p>
            <a:pPr marL="0" indent="0" fontAlgn="auto">
              <a:buClr>
                <a:schemeClr val="accent1"/>
              </a:buClr>
              <a:buFont typeface="Arial" panose="020B0604020202020204" pitchFamily="34" charset="0"/>
              <a:buNone/>
              <a:defRPr/>
            </a:pPr>
            <a:r>
              <a:rPr lang="en-US" sz="1800" b="1" dirty="0"/>
              <a:t> 20 yrs.   $97,438          $8.5M                  $1,150,800          $8.9M</a:t>
            </a:r>
          </a:p>
          <a:p>
            <a:pPr fontAlgn="auto">
              <a:buClr>
                <a:schemeClr val="accent1"/>
              </a:buClr>
              <a:buFont typeface="Wingdings" pitchFamily="2" charset="2"/>
              <a:buChar char="§"/>
              <a:defRPr/>
            </a:pPr>
            <a:endParaRPr lang="en-US" sz="1800" b="1" dirty="0"/>
          </a:p>
          <a:p>
            <a:pPr marL="183600" lvl="1" indent="0" fontAlgn="auto">
              <a:buClr>
                <a:schemeClr val="accent6"/>
              </a:buClr>
              <a:buFont typeface="Calibri" panose="020F0502020204030204" pitchFamily="34" charset="0"/>
              <a:buNone/>
              <a:defRPr/>
            </a:pPr>
            <a:endParaRPr lang="en-US" sz="1800" dirty="0"/>
          </a:p>
        </p:txBody>
      </p:sp>
      <p:graphicFrame>
        <p:nvGraphicFramePr>
          <p:cNvPr id="2" name="Table 1">
            <a:extLst>
              <a:ext uri="{FF2B5EF4-FFF2-40B4-BE49-F238E27FC236}">
                <a16:creationId xmlns:a16="http://schemas.microsoft.com/office/drawing/2014/main" id="{841CFF31-310F-B53A-B271-6201CED0E383}"/>
              </a:ext>
            </a:extLst>
          </p:cNvPr>
          <p:cNvGraphicFramePr>
            <a:graphicFrameLocks noGrp="1"/>
          </p:cNvGraphicFramePr>
          <p:nvPr/>
        </p:nvGraphicFramePr>
        <p:xfrm>
          <a:off x="615950" y="2162175"/>
          <a:ext cx="7232649" cy="1006475"/>
        </p:xfrm>
        <a:graphic>
          <a:graphicData uri="http://schemas.openxmlformats.org/drawingml/2006/table">
            <a:tbl>
              <a:tblPr firstRow="1" bandRow="1">
                <a:tableStyleId>{5C22544A-7EE6-4342-B048-85BDC9FD1C3A}</a:tableStyleId>
              </a:tblPr>
              <a:tblGrid>
                <a:gridCol w="1958860">
                  <a:extLst>
                    <a:ext uri="{9D8B030D-6E8A-4147-A177-3AD203B41FA5}">
                      <a16:colId xmlns:a16="http://schemas.microsoft.com/office/drawing/2014/main" val="20000"/>
                    </a:ext>
                  </a:extLst>
                </a:gridCol>
                <a:gridCol w="230593">
                  <a:extLst>
                    <a:ext uri="{9D8B030D-6E8A-4147-A177-3AD203B41FA5}">
                      <a16:colId xmlns:a16="http://schemas.microsoft.com/office/drawing/2014/main" val="20001"/>
                    </a:ext>
                  </a:extLst>
                </a:gridCol>
                <a:gridCol w="1995197">
                  <a:extLst>
                    <a:ext uri="{9D8B030D-6E8A-4147-A177-3AD203B41FA5}">
                      <a16:colId xmlns:a16="http://schemas.microsoft.com/office/drawing/2014/main" val="20002"/>
                    </a:ext>
                  </a:extLst>
                </a:gridCol>
                <a:gridCol w="228600">
                  <a:extLst>
                    <a:ext uri="{9D8B030D-6E8A-4147-A177-3AD203B41FA5}">
                      <a16:colId xmlns:a16="http://schemas.microsoft.com/office/drawing/2014/main" val="20003"/>
                    </a:ext>
                  </a:extLst>
                </a:gridCol>
                <a:gridCol w="2819399">
                  <a:extLst>
                    <a:ext uri="{9D8B030D-6E8A-4147-A177-3AD203B41FA5}">
                      <a16:colId xmlns:a16="http://schemas.microsoft.com/office/drawing/2014/main" val="20004"/>
                    </a:ext>
                  </a:extLst>
                </a:gridCol>
              </a:tblGrid>
              <a:tr h="10064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Male age 60 Preferred</a:t>
                      </a:r>
                    </a:p>
                  </a:txBody>
                  <a:tcPr marT="45682" marB="45682" anchor="ctr">
                    <a:solidFill>
                      <a:srgbClr val="1772AE"/>
                    </a:solidFill>
                  </a:tcPr>
                </a:tc>
                <a:tc>
                  <a:txBody>
                    <a:bodyPr/>
                    <a:lstStyle/>
                    <a:p>
                      <a:pPr algn="ctr"/>
                      <a:endParaRPr lang="en-US" sz="2000" b="0" dirty="0"/>
                    </a:p>
                  </a:txBody>
                  <a:tcPr marT="45682" marB="45682"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Female age 60 Preferred</a:t>
                      </a:r>
                    </a:p>
                  </a:txBody>
                  <a:tcPr marT="45682" marB="45682" anchor="ctr">
                    <a:solidFill>
                      <a:srgbClr val="1772AE"/>
                    </a:solidFill>
                  </a:tcPr>
                </a:tc>
                <a:tc>
                  <a:txBody>
                    <a:bodyPr/>
                    <a:lstStyle/>
                    <a:p>
                      <a:pPr algn="ctr"/>
                      <a:endParaRPr lang="en-US" sz="2000" b="0" dirty="0"/>
                    </a:p>
                  </a:txBody>
                  <a:tcPr marT="45682" marB="45682"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$10M </a:t>
                      </a:r>
                      <a:br>
                        <a:rPr lang="en-US" sz="2000" b="0" dirty="0"/>
                      </a:br>
                      <a:r>
                        <a:rPr lang="en-US" sz="2000" b="0" spc="-30" baseline="0" dirty="0"/>
                        <a:t>Lincoln </a:t>
                      </a:r>
                      <a:r>
                        <a:rPr lang="en-US" sz="2000" b="0" i="1" spc="-30" baseline="0" dirty="0" err="1"/>
                        <a:t>WealthPreserve</a:t>
                      </a:r>
                      <a:r>
                        <a:rPr lang="en-US" sz="2000" b="0" i="1" spc="-30" baseline="0" dirty="0"/>
                        <a:t>® 2 SIUL</a:t>
                      </a:r>
                      <a:endParaRPr lang="en-US" sz="2000" b="0" spc="-30" baseline="0" dirty="0"/>
                    </a:p>
                  </a:txBody>
                  <a:tcPr marT="45682" marB="45682" anchor="ctr">
                    <a:solidFill>
                      <a:srgbClr val="1772AE"/>
                    </a:solidFill>
                  </a:tcPr>
                </a:tc>
                <a:extLst>
                  <a:ext uri="{0D108BD9-81ED-4DB2-BD59-A6C34878D82A}">
                    <a16:rowId xmlns:a16="http://schemas.microsoft.com/office/drawing/2014/main" val="10000"/>
                  </a:ext>
                </a:extLst>
              </a:tr>
            </a:tbl>
          </a:graphicData>
        </a:graphic>
      </p:graphicFrame>
      <p:sp>
        <p:nvSpPr>
          <p:cNvPr id="50196" name="TextBox 2">
            <a:extLst>
              <a:ext uri="{FF2B5EF4-FFF2-40B4-BE49-F238E27FC236}">
                <a16:creationId xmlns:a16="http://schemas.microsoft.com/office/drawing/2014/main" id="{0343EDAB-85CA-181A-6978-E60719924F84}"/>
              </a:ext>
            </a:extLst>
          </p:cNvPr>
          <p:cNvSpPr txBox="1">
            <a:spLocks noChangeArrowheads="1"/>
          </p:cNvSpPr>
          <p:nvPr/>
        </p:nvSpPr>
        <p:spPr bwMode="auto">
          <a:xfrm>
            <a:off x="762000" y="5935663"/>
            <a:ext cx="6553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200">
                <a:cs typeface="Arial" panose="020B0604020202020204" pitchFamily="34" charset="0"/>
              </a:rPr>
              <a:t>At guaranteed charges and 0%, coverage carries through age 95.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EBD1209B-3CE8-4397-3A5A-C21AB5947A2F}"/>
              </a:ext>
            </a:extLst>
          </p:cNvPr>
          <p:cNvSpPr>
            <a:spLocks noGrp="1" noChangeArrowheads="1"/>
          </p:cNvSpPr>
          <p:nvPr>
            <p:ph type="title"/>
          </p:nvPr>
        </p:nvSpPr>
        <p:spPr/>
        <p:txBody>
          <a:bodyPr/>
          <a:lstStyle/>
          <a:p>
            <a:pPr eaLnBrk="1" hangingPunct="1"/>
            <a:r>
              <a:rPr lang="en-US" altLang="en-US"/>
              <a:t>How many clients do you have with</a:t>
            </a:r>
            <a:br>
              <a:rPr lang="en-US" altLang="en-US"/>
            </a:br>
            <a:r>
              <a:rPr lang="en-US" altLang="en-US"/>
              <a:t>estate tax issues and who ...</a:t>
            </a:r>
          </a:p>
        </p:txBody>
      </p:sp>
      <p:sp>
        <p:nvSpPr>
          <p:cNvPr id="52227" name="Text Placeholder 2">
            <a:extLst>
              <a:ext uri="{FF2B5EF4-FFF2-40B4-BE49-F238E27FC236}">
                <a16:creationId xmlns:a16="http://schemas.microsoft.com/office/drawing/2014/main" id="{5BDA33E1-6D5F-A3C3-883B-2F7FB9E53EE9}"/>
              </a:ext>
            </a:extLst>
          </p:cNvPr>
          <p:cNvSpPr>
            <a:spLocks noGrp="1" noChangeArrowheads="1"/>
          </p:cNvSpPr>
          <p:nvPr>
            <p:ph type="body" sz="quarter" idx="10"/>
          </p:nvPr>
        </p:nvSpPr>
        <p:spPr>
          <a:xfrm>
            <a:off x="571500" y="1614488"/>
            <a:ext cx="11036300" cy="274637"/>
          </a:xfrm>
        </p:spPr>
        <p:txBody>
          <a:bodyPr/>
          <a:lstStyle/>
          <a:p>
            <a:pPr eaLnBrk="1" hangingPunct="1">
              <a:spcAft>
                <a:spcPct val="0"/>
              </a:spcAft>
            </a:pPr>
            <a:r>
              <a:rPr lang="en-US" altLang="en-US"/>
              <a:t>Target market</a:t>
            </a:r>
          </a:p>
        </p:txBody>
      </p:sp>
      <p:sp>
        <p:nvSpPr>
          <p:cNvPr id="52228" name="Text Placeholder 3">
            <a:extLst>
              <a:ext uri="{FF2B5EF4-FFF2-40B4-BE49-F238E27FC236}">
                <a16:creationId xmlns:a16="http://schemas.microsoft.com/office/drawing/2014/main" id="{62C0D7BE-3301-D5B0-94DA-9C5DDF5EA2DF}"/>
              </a:ext>
            </a:extLst>
          </p:cNvPr>
          <p:cNvSpPr txBox="1">
            <a:spLocks noChangeArrowheads="1"/>
          </p:cNvSpPr>
          <p:nvPr/>
        </p:nvSpPr>
        <p:spPr bwMode="auto">
          <a:xfrm>
            <a:off x="576263" y="2428875"/>
            <a:ext cx="7232650" cy="221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5425" indent="-225425">
              <a:spcAft>
                <a:spcPts val="800"/>
              </a:spcAft>
              <a:buClr>
                <a:schemeClr val="accent1"/>
              </a:buClr>
              <a:buFont typeface="Wingdings" pitchFamily="2" charset="2"/>
              <a:buChar char="§"/>
              <a:defRPr sz="1600">
                <a:solidFill>
                  <a:schemeClr val="tx1"/>
                </a:solidFill>
                <a:latin typeface="Calibri" panose="020F0502020204030204" pitchFamily="34" charset="0"/>
                <a:cs typeface="Arial" panose="020B0604020202020204" pitchFamily="34" charset="0"/>
              </a:defRPr>
            </a:lvl1pPr>
            <a:lvl2pPr marL="366713" indent="-182563">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2pPr>
            <a:lvl3pPr marL="539750" indent="-171450">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3pPr>
            <a:lvl4pPr marL="712788" indent="-171450">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4pPr>
            <a:lvl5pPr marL="884238" indent="-171450">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5pPr>
            <a:lvl6pPr marL="1341438" indent="-171450"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6pPr>
            <a:lvl7pPr marL="1798638" indent="-171450"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7pPr>
            <a:lvl8pPr marL="2255838" indent="-171450"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8pPr>
            <a:lvl9pPr marL="2713038" indent="-171450"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9pPr>
          </a:lstStyle>
          <a:p>
            <a:pPr eaLnBrk="1" hangingPunct="1"/>
            <a:r>
              <a:rPr lang="en-US" altLang="en-US" sz="2400"/>
              <a:t>Have </a:t>
            </a:r>
            <a:r>
              <a:rPr lang="en-US" altLang="en-US" sz="2400" b="1"/>
              <a:t>recently sold a business </a:t>
            </a:r>
            <a:r>
              <a:rPr lang="en-US" altLang="en-US" sz="2400"/>
              <a:t>and have liquid assets?</a:t>
            </a:r>
          </a:p>
          <a:p>
            <a:pPr eaLnBrk="1" hangingPunct="1"/>
            <a:endParaRPr lang="en-US" altLang="en-US" sz="2400"/>
          </a:p>
          <a:p>
            <a:pPr eaLnBrk="1" hangingPunct="1"/>
            <a:r>
              <a:rPr lang="en-US" altLang="en-US" sz="2400"/>
              <a:t>Have </a:t>
            </a:r>
            <a:r>
              <a:rPr lang="en-US" altLang="en-US" sz="2400" b="1"/>
              <a:t>inherited assets </a:t>
            </a:r>
            <a:r>
              <a:rPr lang="en-US" altLang="en-US" sz="2400"/>
              <a:t>(high-cost basis due to step-up)?</a:t>
            </a:r>
          </a:p>
          <a:p>
            <a:pPr eaLnBrk="1" hangingPunct="1"/>
            <a:endParaRPr lang="en-US" altLang="en-US" sz="2400"/>
          </a:p>
          <a:p>
            <a:pPr eaLnBrk="1" hangingPunct="1"/>
            <a:r>
              <a:rPr lang="en-US" altLang="en-US" sz="2400"/>
              <a:t>Have </a:t>
            </a:r>
            <a:r>
              <a:rPr lang="en-US" altLang="en-US" sz="2400" b="1"/>
              <a:t>generational wealth?</a:t>
            </a:r>
          </a:p>
        </p:txBody>
      </p:sp>
      <p:pic>
        <p:nvPicPr>
          <p:cNvPr id="52229" name="Picture 4">
            <a:extLst>
              <a:ext uri="{FF2B5EF4-FFF2-40B4-BE49-F238E27FC236}">
                <a16:creationId xmlns:a16="http://schemas.microsoft.com/office/drawing/2014/main" id="{0351595D-D07B-D72F-5F55-ED646676A071}"/>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0" name="Picture Placeholder 6">
            <a:extLst>
              <a:ext uri="{FF2B5EF4-FFF2-40B4-BE49-F238E27FC236}">
                <a16:creationId xmlns:a16="http://schemas.microsoft.com/office/drawing/2014/main" id="{F56EFD61-95CB-AC39-6FC4-1B2CD2E17D12}"/>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128000" y="2162175"/>
            <a:ext cx="3487738"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6A5F26A8-EC16-4F5F-5780-DB728FF525B6}"/>
              </a:ext>
            </a:extLst>
          </p:cNvPr>
          <p:cNvSpPr>
            <a:spLocks noGrp="1" noChangeArrowheads="1"/>
          </p:cNvSpPr>
          <p:nvPr>
            <p:ph type="title"/>
          </p:nvPr>
        </p:nvSpPr>
        <p:spPr/>
        <p:txBody>
          <a:bodyPr/>
          <a:lstStyle/>
          <a:p>
            <a:pPr eaLnBrk="1" hangingPunct="1"/>
            <a:r>
              <a:rPr lang="en-US" altLang="en-US"/>
              <a:t>Combine interest rates and estate planning</a:t>
            </a:r>
          </a:p>
        </p:txBody>
      </p:sp>
      <p:sp>
        <p:nvSpPr>
          <p:cNvPr id="4" name="Text Placeholder 3">
            <a:extLst>
              <a:ext uri="{FF2B5EF4-FFF2-40B4-BE49-F238E27FC236}">
                <a16:creationId xmlns:a16="http://schemas.microsoft.com/office/drawing/2014/main" id="{7917831D-E282-49AC-4AF9-C26C54D4963D}"/>
              </a:ext>
            </a:extLst>
          </p:cNvPr>
          <p:cNvSpPr txBox="1">
            <a:spLocks/>
          </p:cNvSpPr>
          <p:nvPr/>
        </p:nvSpPr>
        <p:spPr>
          <a:xfrm>
            <a:off x="576263" y="1765300"/>
            <a:ext cx="7232650" cy="3375025"/>
          </a:xfrm>
          <a:prstGeom prst="rect">
            <a:avLst/>
          </a:prstGeom>
        </p:spPr>
        <p:txBody>
          <a:bodyPr lIns="0" tIns="0" rIns="0" bIns="0">
            <a:spAutoFit/>
          </a:bodyPr>
          <a:lstStyle>
            <a:lvl1pPr marL="183600" indent="-183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1pPr>
            <a:lvl2pPr marL="367200" indent="-1836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2pPr>
            <a:lvl3pPr marL="540000" indent="-1728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3pPr>
            <a:lvl4pPr marL="712800" indent="-172800" algn="l" defTabSz="914400" rtl="0" eaLnBrk="1" latinLnBrk="0" hangingPunct="1">
              <a:lnSpc>
                <a:spcPct val="100000"/>
              </a:lnSpc>
              <a:spcBef>
                <a:spcPts val="0"/>
              </a:spcBef>
              <a:spcAft>
                <a:spcPts val="800"/>
              </a:spcAft>
              <a:buFont typeface="Arial" panose="020B0604020202020204" pitchFamily="34" charset="0"/>
              <a:buChar char="◦"/>
              <a:defRPr sz="1600" b="0" kern="1200">
                <a:solidFill>
                  <a:schemeClr val="tx1"/>
                </a:solidFill>
                <a:latin typeface="+mn-lt"/>
                <a:ea typeface="+mn-ea"/>
                <a:cs typeface="+mn-cs"/>
              </a:defRPr>
            </a:lvl4pPr>
            <a:lvl5pPr marL="885600" indent="-172800" algn="l" defTabSz="914400" rtl="0" eaLnBrk="1" latinLnBrk="0" hangingPunct="1">
              <a:lnSpc>
                <a:spcPct val="100000"/>
              </a:lnSpc>
              <a:spcBef>
                <a:spcPts val="0"/>
              </a:spcBef>
              <a:spcAft>
                <a:spcPts val="800"/>
              </a:spcAft>
              <a:buFont typeface="Arial" panose="020B0604020202020204" pitchFamily="34" charset="0"/>
              <a:buChar char="»"/>
              <a:tabLst/>
              <a:defRPr sz="16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800"/>
              </a:spcAft>
              <a:buFont typeface="Arial" panose="020B0604020202020204" pitchFamily="34" charset="0"/>
              <a:buChar char="​"/>
              <a:defRPr sz="1600" b="1" kern="1200" baseline="0">
                <a:solidFill>
                  <a:schemeClr val="tx1"/>
                </a:solidFill>
                <a:latin typeface="+mn-lt"/>
                <a:ea typeface="+mn-ea"/>
                <a:cs typeface="+mn-cs"/>
              </a:defRPr>
            </a:lvl7pPr>
            <a:lvl8pPr marL="0" indent="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baseline="0">
                <a:solidFill>
                  <a:schemeClr val="tx1"/>
                </a:solidFill>
                <a:latin typeface="+mn-lt"/>
                <a:ea typeface="+mn-ea"/>
                <a:cs typeface="+mn-cs"/>
              </a:defRPr>
            </a:lvl9pPr>
          </a:lstStyle>
          <a:p>
            <a:pPr marL="0" indent="0" fontAlgn="auto">
              <a:buFont typeface="Arial" panose="020B0604020202020204" pitchFamily="34" charset="0"/>
              <a:buNone/>
              <a:defRPr/>
            </a:pPr>
            <a:r>
              <a:rPr lang="en-US" sz="2400" b="1" dirty="0">
                <a:solidFill>
                  <a:srgbClr val="AD112B"/>
                </a:solidFill>
              </a:rPr>
              <a:t>Resources</a:t>
            </a:r>
          </a:p>
          <a:p>
            <a:pPr fontAlgn="auto">
              <a:buClr>
                <a:schemeClr val="accent1"/>
              </a:buClr>
              <a:buFont typeface="Wingdings" pitchFamily="2" charset="2"/>
              <a:buChar char="§"/>
              <a:defRPr/>
            </a:pPr>
            <a:r>
              <a:rPr lang="en-US" sz="1800" b="1" dirty="0"/>
              <a:t>Advanced Market Resource Center (AMRC)</a:t>
            </a:r>
          </a:p>
          <a:p>
            <a:pPr fontAlgn="auto">
              <a:buClr>
                <a:schemeClr val="accent1"/>
              </a:buClr>
              <a:buFont typeface="Wingdings" pitchFamily="2" charset="2"/>
              <a:buChar char="§"/>
              <a:defRPr/>
            </a:pPr>
            <a:endParaRPr lang="en-US" sz="1800" b="1" i="1" dirty="0"/>
          </a:p>
          <a:p>
            <a:pPr fontAlgn="auto">
              <a:buClr>
                <a:schemeClr val="accent1"/>
              </a:buClr>
              <a:buFont typeface="Wingdings" pitchFamily="2" charset="2"/>
              <a:buChar char="§"/>
              <a:defRPr/>
            </a:pPr>
            <a:r>
              <a:rPr lang="en-US" sz="1800" b="1" i="1" dirty="0"/>
              <a:t>Lincoln </a:t>
            </a:r>
            <a:r>
              <a:rPr lang="en-US" sz="1800" b="1" i="1" dirty="0" err="1"/>
              <a:t>DesignIt</a:t>
            </a:r>
            <a:r>
              <a:rPr lang="en-US" sz="1800" b="1" baseline="30000" dirty="0" err="1"/>
              <a:t>SM</a:t>
            </a:r>
            <a:r>
              <a:rPr lang="en-US" sz="1800" b="1" i="1" dirty="0"/>
              <a:t> </a:t>
            </a:r>
            <a:r>
              <a:rPr lang="en-US" sz="1800" b="1" dirty="0"/>
              <a:t>Sales Modules</a:t>
            </a:r>
          </a:p>
          <a:p>
            <a:pPr marL="356400" lvl="2" indent="0" fontAlgn="auto">
              <a:buClr>
                <a:schemeClr val="accent1"/>
              </a:buClr>
              <a:buFont typeface="Calibri" panose="020F0502020204030204" pitchFamily="34" charset="0"/>
              <a:buNone/>
              <a:defRPr/>
            </a:pPr>
            <a:r>
              <a:rPr lang="en-US" sz="1800" dirty="0"/>
              <a:t>-Private Premium Finance</a:t>
            </a:r>
          </a:p>
          <a:p>
            <a:pPr marL="356400" lvl="2" indent="0" fontAlgn="auto">
              <a:buClr>
                <a:schemeClr val="accent1"/>
              </a:buClr>
              <a:buFont typeface="Calibri" panose="020F0502020204030204" pitchFamily="34" charset="0"/>
              <a:buNone/>
              <a:defRPr/>
            </a:pPr>
            <a:r>
              <a:rPr lang="en-US" sz="1800" dirty="0"/>
              <a:t>-Economic Benefit and </a:t>
            </a:r>
            <a:r>
              <a:rPr lang="en-US" sz="1800"/>
              <a:t>Loan Regime Private </a:t>
            </a:r>
            <a:r>
              <a:rPr lang="en-US" sz="1800" dirty="0"/>
              <a:t>Split Dollar</a:t>
            </a:r>
          </a:p>
          <a:p>
            <a:pPr fontAlgn="auto">
              <a:buClr>
                <a:schemeClr val="accent1"/>
              </a:buClr>
              <a:buFont typeface="Wingdings" pitchFamily="2" charset="2"/>
              <a:buChar char="§"/>
              <a:defRPr/>
            </a:pPr>
            <a:endParaRPr lang="en-US" sz="1800" b="1" dirty="0"/>
          </a:p>
          <a:p>
            <a:pPr fontAlgn="auto">
              <a:buClr>
                <a:schemeClr val="accent1"/>
              </a:buClr>
              <a:buFont typeface="Wingdings" pitchFamily="2" charset="2"/>
              <a:buChar char="§"/>
              <a:defRPr/>
            </a:pPr>
            <a:r>
              <a:rPr lang="en-US" sz="1800" b="1" dirty="0"/>
              <a:t>Advanced Sales                               </a:t>
            </a:r>
          </a:p>
          <a:p>
            <a:pPr fontAlgn="auto">
              <a:defRPr/>
            </a:pPr>
            <a:endParaRPr lang="en-US" dirty="0"/>
          </a:p>
        </p:txBody>
      </p:sp>
      <p:pic>
        <p:nvPicPr>
          <p:cNvPr id="54276" name="Picture 4">
            <a:extLst>
              <a:ext uri="{FF2B5EF4-FFF2-40B4-BE49-F238E27FC236}">
                <a16:creationId xmlns:a16="http://schemas.microsoft.com/office/drawing/2014/main" id="{C056B32F-673C-B831-08DA-2D8A6384F573}"/>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Placeholder 1">
            <a:extLst>
              <a:ext uri="{FF2B5EF4-FFF2-40B4-BE49-F238E27FC236}">
                <a16:creationId xmlns:a16="http://schemas.microsoft.com/office/drawing/2014/main" id="{5D9B3433-C1F3-3AFB-992E-8A0813DE711A}"/>
              </a:ext>
            </a:extLst>
          </p:cNvPr>
          <p:cNvSpPr>
            <a:spLocks noGrp="1" noChangeArrowheads="1"/>
          </p:cNvSpPr>
          <p:nvPr>
            <p:ph type="body" idx="1"/>
          </p:nvPr>
        </p:nvSpPr>
        <p:spPr>
          <a:xfrm>
            <a:off x="577850" y="1408113"/>
            <a:ext cx="11036300" cy="822325"/>
          </a:xfrm>
        </p:spPr>
        <p:txBody>
          <a:bodyPr/>
          <a:lstStyle/>
          <a:p>
            <a:pPr eaLnBrk="1" hangingPunct="1">
              <a:spcBef>
                <a:spcPct val="0"/>
              </a:spcBef>
              <a:spcAft>
                <a:spcPct val="0"/>
              </a:spcAft>
            </a:pPr>
            <a:r>
              <a:rPr lang="en-US" altLang="en-US"/>
              <a:t>Thank You</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7">
            <a:extLst>
              <a:ext uri="{FF2B5EF4-FFF2-40B4-BE49-F238E27FC236}">
                <a16:creationId xmlns:a16="http://schemas.microsoft.com/office/drawing/2014/main" id="{EE755B79-718F-D1D6-37BB-C2A1F9B34053}"/>
              </a:ext>
            </a:extLst>
          </p:cNvPr>
          <p:cNvSpPr>
            <a:spLocks noGrp="1" noChangeArrowheads="1"/>
          </p:cNvSpPr>
          <p:nvPr>
            <p:ph type="title"/>
          </p:nvPr>
        </p:nvSpPr>
        <p:spPr>
          <a:xfrm>
            <a:off x="571500" y="484188"/>
            <a:ext cx="11036300" cy="522287"/>
          </a:xfrm>
        </p:spPr>
        <p:txBody>
          <a:bodyPr/>
          <a:lstStyle/>
          <a:p>
            <a:pPr eaLnBrk="1" hangingPunct="1"/>
            <a:r>
              <a:rPr lang="en-US" altLang="en-US"/>
              <a:t>Disclosures</a:t>
            </a:r>
          </a:p>
        </p:txBody>
      </p:sp>
      <p:sp>
        <p:nvSpPr>
          <p:cNvPr id="8" name="Text Placeholder 1">
            <a:extLst>
              <a:ext uri="{FF2B5EF4-FFF2-40B4-BE49-F238E27FC236}">
                <a16:creationId xmlns:a16="http://schemas.microsoft.com/office/drawing/2014/main" id="{04CCB2CD-78DC-DEBD-E7FA-7B971309669E}"/>
              </a:ext>
            </a:extLst>
          </p:cNvPr>
          <p:cNvSpPr txBox="1">
            <a:spLocks/>
          </p:cNvSpPr>
          <p:nvPr/>
        </p:nvSpPr>
        <p:spPr bwMode="auto">
          <a:xfrm>
            <a:off x="571641" y="1514037"/>
            <a:ext cx="8572359" cy="4658163"/>
          </a:xfrm>
          <a:prstGeom prst="rect">
            <a:avLst/>
          </a:prstGeom>
          <a:noFill/>
          <a:ln>
            <a:noFill/>
          </a:ln>
        </p:spPr>
        <p:txBody>
          <a:bodyPr lIns="0" tIns="0" rIns="0" bIns="0" numCol="2" spcCol="182880"/>
          <a:lstStyle>
            <a:lvl1pPr marL="0" indent="0" algn="l" rtl="0" fontAlgn="base">
              <a:lnSpc>
                <a:spcPct val="100000"/>
              </a:lnSpc>
              <a:spcBef>
                <a:spcPct val="0"/>
              </a:spcBef>
              <a:spcAft>
                <a:spcPts val="1000"/>
              </a:spcAft>
              <a:buClr>
                <a:schemeClr val="accent1"/>
              </a:buClr>
              <a:buFont typeface="Wingdings" panose="05000000000000000000" pitchFamily="2" charset="2"/>
              <a:buNone/>
              <a:defRPr lang="en-US" sz="1000" b="0" i="0" u="none" strike="noStrike" kern="400" smtClean="0">
                <a:solidFill>
                  <a:schemeClr val="tx1"/>
                </a:solidFill>
                <a:effectLst/>
                <a:latin typeface="+mn-lt"/>
                <a:ea typeface="+mn-ea"/>
                <a:cs typeface="Arial" panose="020B0604020202020204" pitchFamily="34" charset="0"/>
              </a:defRPr>
            </a:lvl1pPr>
            <a:lvl2pPr marL="182880" indent="0" algn="l" rtl="0" fontAlgn="base">
              <a:spcBef>
                <a:spcPct val="0"/>
              </a:spcBef>
              <a:spcAft>
                <a:spcPts val="800"/>
              </a:spcAft>
              <a:buClr>
                <a:srgbClr val="828282"/>
              </a:buClr>
              <a:buFont typeface="Calibri" panose="020F0502020204030204" pitchFamily="34" charset="0"/>
              <a:buNone/>
              <a:defRPr sz="1600" kern="400">
                <a:solidFill>
                  <a:schemeClr val="tx1"/>
                </a:solidFill>
                <a:latin typeface="+mn-lt"/>
                <a:ea typeface="+mn-ea"/>
                <a:cs typeface="Arial" panose="020B0604020202020204" pitchFamily="34" charset="0"/>
              </a:defRPr>
            </a:lvl2pPr>
            <a:lvl3pPr marL="512064" indent="0" algn="l" rtl="0" fontAlgn="base">
              <a:spcBef>
                <a:spcPct val="0"/>
              </a:spcBef>
              <a:spcAft>
                <a:spcPts val="800"/>
              </a:spcAft>
              <a:buClr>
                <a:srgbClr val="828282"/>
              </a:buClr>
              <a:buFont typeface="Calibri" panose="020F0502020204030204" pitchFamily="34" charset="0"/>
              <a:buNone/>
              <a:defRPr sz="1600" kern="400">
                <a:solidFill>
                  <a:schemeClr val="tx1"/>
                </a:solidFill>
                <a:latin typeface="+mn-lt"/>
                <a:ea typeface="+mn-ea"/>
                <a:cs typeface="Arial" panose="020B0604020202020204" pitchFamily="34" charset="0"/>
              </a:defRPr>
            </a:lvl3pPr>
            <a:lvl4pPr marL="685800" indent="0" algn="l" rtl="0" fontAlgn="base">
              <a:spcBef>
                <a:spcPct val="0"/>
              </a:spcBef>
              <a:spcAft>
                <a:spcPts val="800"/>
              </a:spcAft>
              <a:buClr>
                <a:schemeClr val="tx1"/>
              </a:buClr>
              <a:buFont typeface="Calibri" panose="020F0502020204030204" pitchFamily="34" charset="0"/>
              <a:buNone/>
              <a:defRPr sz="1600" kern="400">
                <a:solidFill>
                  <a:schemeClr val="tx1"/>
                </a:solidFill>
                <a:latin typeface="+mn-lt"/>
                <a:ea typeface="+mn-ea"/>
                <a:cs typeface="Arial" panose="020B0604020202020204" pitchFamily="34" charset="0"/>
              </a:defRPr>
            </a:lvl4pPr>
            <a:lvl5pPr marL="859536" indent="0" algn="l" rtl="0" fontAlgn="base">
              <a:spcBef>
                <a:spcPct val="0"/>
              </a:spcBef>
              <a:spcAft>
                <a:spcPts val="800"/>
              </a:spcAft>
              <a:buClr>
                <a:schemeClr val="tx1"/>
              </a:buClr>
              <a:buFont typeface="Calibri" panose="020F0502020204030204" pitchFamily="34" charset="0"/>
              <a:buNone/>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spcAft>
                <a:spcPts val="0"/>
              </a:spcAft>
              <a:defRPr/>
            </a:pPr>
            <a:r>
              <a:rPr dirty="0">
                <a:ea typeface="Times New Roman" panose="02020603050405020304" pitchFamily="18" charset="0"/>
              </a:rPr>
              <a:t>Lincoln Financial Group (LFG) does not recommend, endorse, sponsor or otherwise offer Premium Financing. LFG does not have an agreement with any Premium Financing organization, is not a party to the loan agreement and does not receive any form of compensation from any financing arrangement. There are risks associated with commercial Premium Financing including but not limited to interest rate risk, additional collateral requirements, additional loan renewal requirements and risk the lender could become insolvent. In addition, if the policy owner fails to repay the loan based on the terms, the loan could default, and the insurance contact could lapse. </a:t>
            </a:r>
          </a:p>
          <a:p>
            <a:pPr eaLnBrk="1" hangingPunct="1">
              <a:spcAft>
                <a:spcPts val="0"/>
              </a:spcAft>
              <a:defRPr/>
            </a:pPr>
            <a:endParaRPr dirty="0"/>
          </a:p>
          <a:p>
            <a:pPr eaLnBrk="1" hangingPunct="1">
              <a:spcAft>
                <a:spcPts val="0"/>
              </a:spcAft>
              <a:defRPr/>
            </a:pPr>
            <a:r>
              <a:rPr dirty="0"/>
              <a:t>Any tax information contained in this communication, while presented in good faith, is general in nature and is not intended to be a rendering of legal, accounting or tax advice and should not be used without the advice and guidance of a professional Tax Adviser. Furthermore, the information contained herein may not be applicable or suitable to an individual’s specific circumstances or needs and may require consideration of other matters.</a:t>
            </a:r>
          </a:p>
          <a:p>
            <a:pPr eaLnBrk="1" hangingPunct="1">
              <a:spcAft>
                <a:spcPts val="0"/>
              </a:spcAft>
              <a:defRPr/>
            </a:pPr>
            <a:endParaRPr i="1" dirty="0"/>
          </a:p>
          <a:p>
            <a:pPr eaLnBrk="1" hangingPunct="1">
              <a:spcAft>
                <a:spcPts val="0"/>
              </a:spcAft>
              <a:defRPr/>
            </a:pPr>
            <a:r>
              <a:rPr i="1" dirty="0"/>
              <a:t>Lincoln </a:t>
            </a:r>
            <a:r>
              <a:rPr i="1" dirty="0" err="1"/>
              <a:t>WealthPreserve</a:t>
            </a:r>
            <a:r>
              <a:rPr baseline="30000" dirty="0"/>
              <a:t>®</a:t>
            </a:r>
            <a:r>
              <a:rPr dirty="0"/>
              <a:t> 2 SIUL (2022) policy form ICC22-SUL6094 and state variations by The Lincoln National Life Insurance Company, Fort Wayne, IN, and distributed by Lincoln Financial Distributors, Inc., a broker-dealer. </a:t>
            </a:r>
            <a:r>
              <a:rPr b="1" dirty="0"/>
              <a:t>The Lincoln National Life Insurance Company does not solicit business in the state of New York, nor is it authorized to do so. </a:t>
            </a:r>
            <a:r>
              <a:rPr dirty="0"/>
              <a:t>Not available in New York</a:t>
            </a:r>
          </a:p>
          <a:p>
            <a:pPr eaLnBrk="1" hangingPunct="1">
              <a:spcAft>
                <a:spcPts val="0"/>
              </a:spcAft>
              <a:defRPr/>
            </a:pPr>
            <a:endParaRPr i="1" dirty="0"/>
          </a:p>
          <a:p>
            <a:pPr eaLnBrk="1" hangingPunct="1">
              <a:spcAft>
                <a:spcPts val="0"/>
              </a:spcAft>
              <a:defRPr/>
            </a:pPr>
            <a:r>
              <a:rPr i="1" dirty="0"/>
              <a:t>Lincoln SVUL</a:t>
            </a:r>
            <a:r>
              <a:rPr i="1" baseline="30000" dirty="0"/>
              <a:t>ONE</a:t>
            </a:r>
            <a:r>
              <a:rPr i="1" dirty="0"/>
              <a:t> </a:t>
            </a:r>
            <a:r>
              <a:rPr dirty="0"/>
              <a:t>(2021) is issued on policy form ICC21-SVUL622/20-SVUL622/ICC21NLER-622/20NLER-622 and state variations by The Lincoln National Life Insurance Company, Fort Wayne, IN, and distributed by Lincoln Financial Distributors, Inc., a broker-dealer. </a:t>
            </a:r>
            <a:r>
              <a:rPr b="1" dirty="0"/>
              <a:t>The Lincoln National Life</a:t>
            </a:r>
          </a:p>
          <a:p>
            <a:pPr eaLnBrk="1" hangingPunct="1">
              <a:spcAft>
                <a:spcPts val="0"/>
              </a:spcAft>
              <a:defRPr/>
            </a:pPr>
            <a:r>
              <a:rPr b="1" dirty="0"/>
              <a:t>Insurance Company does not solicit business in the state of New York, </a:t>
            </a:r>
            <a:br>
              <a:rPr b="1" dirty="0"/>
            </a:br>
            <a:r>
              <a:rPr b="1" dirty="0"/>
              <a:t>nor is it authorized to do so. </a:t>
            </a:r>
            <a:r>
              <a:rPr dirty="0"/>
              <a:t>Not available in New York</a:t>
            </a:r>
            <a:endParaRPr b="1" dirty="0"/>
          </a:p>
          <a:p>
            <a:pPr eaLnBrk="1" hangingPunct="1">
              <a:spcAft>
                <a:spcPts val="0"/>
              </a:spcAft>
              <a:defRPr/>
            </a:pPr>
            <a:endParaRPr b="1" dirty="0"/>
          </a:p>
          <a:p>
            <a:pPr eaLnBrk="1" hangingPunct="1">
              <a:spcAft>
                <a:spcPts val="0"/>
              </a:spcAft>
              <a:defRPr/>
            </a:pPr>
            <a:r>
              <a:rPr b="1" dirty="0"/>
              <a:t>All guarantees and benefits of the insurance policy are subject to the claims-paying ability of the issuing insurance company</a:t>
            </a:r>
            <a:r>
              <a:rPr dirty="0"/>
              <a:t>. They are not backed by the broker-dealer and/or insurance agency selling the policy, or any affiliates of those entities other than the issuing company affiliates, and none makes any representations or guarantees regarding the claims-paying ability of the issuer.</a:t>
            </a:r>
          </a:p>
          <a:p>
            <a:pPr eaLnBrk="1" hangingPunct="1">
              <a:spcAft>
                <a:spcPts val="0"/>
              </a:spcAft>
              <a:defRPr/>
            </a:pPr>
            <a:endParaRPr dirty="0"/>
          </a:p>
          <a:p>
            <a:pPr eaLnBrk="1" hangingPunct="1">
              <a:spcAft>
                <a:spcPts val="0"/>
              </a:spcAft>
              <a:defRPr/>
            </a:pPr>
            <a:r>
              <a:rPr dirty="0"/>
              <a:t>It is possible coverage will expire when either no premiums are paid following the initial premium, or subsequent premiums are insufficient to continue coverage.</a:t>
            </a:r>
          </a:p>
          <a:p>
            <a:pPr eaLnBrk="1" hangingPunct="1">
              <a:spcAft>
                <a:spcPts val="0"/>
              </a:spcAft>
              <a:defRPr/>
            </a:pPr>
            <a:endParaRPr dirty="0"/>
          </a:p>
          <a:p>
            <a:pPr eaLnBrk="1" hangingPunct="1">
              <a:spcAft>
                <a:spcPts val="0"/>
              </a:spcAft>
              <a:defRPr/>
            </a:pPr>
            <a:r>
              <a:rPr dirty="0"/>
              <a:t>Policy values will fluctuate and are subject to market risk and to possible loss of principal. Products, riders and features are subject to state availability. Limitations and exclusions may apply. Not for use in the state of New York.</a:t>
            </a:r>
          </a:p>
          <a:p>
            <a:pPr eaLnBrk="1" hangingPunct="1">
              <a:defRPr/>
            </a:pPr>
            <a:endParaRPr dirty="0"/>
          </a:p>
          <a:p>
            <a:pPr eaLnBrk="1" hangingPunct="1">
              <a:defRPr/>
            </a:pPr>
            <a:r>
              <a:rPr b="1" dirty="0"/>
              <a:t>Variable products: </a:t>
            </a:r>
            <a:r>
              <a:rPr dirty="0"/>
              <a:t>Policy values will fluctuate and are subject to market risk and to possible loss of principal.</a:t>
            </a:r>
            <a:r>
              <a:rPr b="1" dirty="0"/>
              <a:t> </a:t>
            </a:r>
          </a:p>
          <a:p>
            <a:pPr eaLnBrk="1" hangingPunct="1">
              <a:defRPr/>
            </a:pPr>
            <a:r>
              <a:rPr b="1" dirty="0"/>
              <a:t>Variable products are sold by prospectuses, which contain the investment objectives, risks, and charges and expenses of the variable product and its underlying investment options. Read carefully before investing.</a:t>
            </a:r>
          </a:p>
          <a:p>
            <a:pPr eaLnBrk="1" hangingPunct="1">
              <a:defRPr/>
            </a:pPr>
            <a:r>
              <a:rPr b="1" dirty="0"/>
              <a:t> Only registered representatives can sell variable products.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12735EAA-E16F-CA32-4D79-318861F30206}"/>
              </a:ext>
            </a:extLst>
          </p:cNvPr>
          <p:cNvSpPr>
            <a:spLocks noGrp="1" noChangeArrowheads="1"/>
          </p:cNvSpPr>
          <p:nvPr>
            <p:ph type="title"/>
          </p:nvPr>
        </p:nvSpPr>
        <p:spPr/>
        <p:txBody>
          <a:bodyPr/>
          <a:lstStyle/>
          <a:p>
            <a:pPr eaLnBrk="1" hangingPunct="1"/>
            <a:r>
              <a:rPr lang="en-US" altLang="en-US"/>
              <a:t>Interest rates</a:t>
            </a:r>
            <a:r>
              <a:rPr lang="en-US" altLang="en-US" sz="2800" baseline="50000"/>
              <a:t>*</a:t>
            </a:r>
            <a:endParaRPr lang="en-US" altLang="en-US"/>
          </a:p>
        </p:txBody>
      </p:sp>
      <p:sp>
        <p:nvSpPr>
          <p:cNvPr id="31747" name="Rectangle 4">
            <a:extLst>
              <a:ext uri="{FF2B5EF4-FFF2-40B4-BE49-F238E27FC236}">
                <a16:creationId xmlns:a16="http://schemas.microsoft.com/office/drawing/2014/main" id="{5D63AB2E-7678-50BD-E22A-BBAFF5609D42}"/>
              </a:ext>
            </a:extLst>
          </p:cNvPr>
          <p:cNvSpPr>
            <a:spLocks noChangeArrowheads="1"/>
          </p:cNvSpPr>
          <p:nvPr/>
        </p:nvSpPr>
        <p:spPr bwMode="auto">
          <a:xfrm>
            <a:off x="0" y="4306888"/>
            <a:ext cx="6096000" cy="1108075"/>
          </a:xfrm>
          <a:prstGeom prst="rect">
            <a:avLst/>
          </a:prstGeom>
          <a:solidFill>
            <a:srgbClr val="1772AE"/>
          </a:solidFill>
          <a:ln>
            <a:noFill/>
          </a:ln>
          <a:extLst>
            <a:ext uri="{91240B29-F687-4F45-9708-019B960494DF}">
              <a14:hiddenLine xmlns:a14="http://schemas.microsoft.com/office/drawing/2010/main" w="76200">
                <a:solidFill>
                  <a:srgbClr val="000000"/>
                </a:solidFill>
                <a:miter lim="800000"/>
                <a:headEnd/>
                <a:tailEnd/>
              </a14:hiddenLine>
            </a:ext>
          </a:extLst>
        </p:spPr>
        <p:txBody>
          <a:bodyPr lIns="0" tIns="182880" rIns="0" bIns="182880">
            <a:spAutoFit/>
          </a:bodyPr>
          <a:lstStyle>
            <a:lvl1pPr marL="11113">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2400">
                <a:solidFill>
                  <a:schemeClr val="bg1"/>
                </a:solidFill>
              </a:rPr>
              <a:t>Opportunity for wealthy clients to </a:t>
            </a:r>
          </a:p>
          <a:p>
            <a:pPr algn="ctr" eaLnBrk="1" hangingPunct="1"/>
            <a:r>
              <a:rPr lang="en-US" altLang="en-US" sz="2400">
                <a:solidFill>
                  <a:schemeClr val="bg1"/>
                </a:solidFill>
              </a:rPr>
              <a:t>loan funds to the next generation</a:t>
            </a:r>
          </a:p>
        </p:txBody>
      </p:sp>
      <p:sp>
        <p:nvSpPr>
          <p:cNvPr id="31748" name="Rectangle 5">
            <a:extLst>
              <a:ext uri="{FF2B5EF4-FFF2-40B4-BE49-F238E27FC236}">
                <a16:creationId xmlns:a16="http://schemas.microsoft.com/office/drawing/2014/main" id="{FE07F305-E522-93DF-0CAD-47393CDB7AFB}"/>
              </a:ext>
            </a:extLst>
          </p:cNvPr>
          <p:cNvSpPr>
            <a:spLocks noChangeArrowheads="1"/>
          </p:cNvSpPr>
          <p:nvPr/>
        </p:nvSpPr>
        <p:spPr bwMode="auto">
          <a:xfrm>
            <a:off x="574675" y="1376363"/>
            <a:ext cx="5749925" cy="169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ct val="150000"/>
              </a:lnSpc>
              <a:buClr>
                <a:schemeClr val="accent1"/>
              </a:buClr>
              <a:buFont typeface="Wingdings" pitchFamily="2" charset="2"/>
              <a:buChar char="§"/>
            </a:pPr>
            <a:r>
              <a:rPr lang="en-US" altLang="en-US" sz="2400"/>
              <a:t>Short-term AFR (0-3 years) = 443 bps</a:t>
            </a:r>
          </a:p>
          <a:p>
            <a:pPr eaLnBrk="1" hangingPunct="1">
              <a:lnSpc>
                <a:spcPct val="150000"/>
              </a:lnSpc>
              <a:buClr>
                <a:schemeClr val="accent1"/>
              </a:buClr>
              <a:buFont typeface="Wingdings" pitchFamily="2" charset="2"/>
              <a:buChar char="§"/>
            </a:pPr>
            <a:r>
              <a:rPr lang="en-US" altLang="en-US" sz="2400"/>
              <a:t>Mid-term AFR (3-9 years) = 356 bps</a:t>
            </a:r>
          </a:p>
          <a:p>
            <a:pPr eaLnBrk="1" hangingPunct="1">
              <a:lnSpc>
                <a:spcPct val="150000"/>
              </a:lnSpc>
              <a:buClr>
                <a:schemeClr val="accent1"/>
              </a:buClr>
              <a:buFont typeface="Wingdings" pitchFamily="2" charset="2"/>
              <a:buChar char="§"/>
            </a:pPr>
            <a:r>
              <a:rPr lang="en-US" altLang="en-US" sz="2400"/>
              <a:t>Long-term AFR (9+ years) = 379 bps</a:t>
            </a:r>
          </a:p>
        </p:txBody>
      </p:sp>
      <p:pic>
        <p:nvPicPr>
          <p:cNvPr id="31749" name="Picture Placeholder 8">
            <a:extLst>
              <a:ext uri="{FF2B5EF4-FFF2-40B4-BE49-F238E27FC236}">
                <a16:creationId xmlns:a16="http://schemas.microsoft.com/office/drawing/2014/main" id="{DE3C3821-3029-8C9D-D744-93BEB9A7186A}"/>
              </a:ext>
            </a:extLst>
          </p:cNvPr>
          <p:cNvPicPr>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192963" y="1433513"/>
            <a:ext cx="3981450" cy="398145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1750" name="Rectangle 7">
            <a:extLst>
              <a:ext uri="{FF2B5EF4-FFF2-40B4-BE49-F238E27FC236}">
                <a16:creationId xmlns:a16="http://schemas.microsoft.com/office/drawing/2014/main" id="{187B5623-A79D-345D-E477-2CF8DA4A4503}"/>
              </a:ext>
            </a:extLst>
          </p:cNvPr>
          <p:cNvSpPr>
            <a:spLocks noChangeArrowheads="1"/>
          </p:cNvSpPr>
          <p:nvPr/>
        </p:nvSpPr>
        <p:spPr bwMode="auto">
          <a:xfrm>
            <a:off x="574675" y="5867400"/>
            <a:ext cx="5573713"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100"/>
              <a:t>*Applicable Federal Rates (AFR) for June 2023. </a:t>
            </a:r>
            <a:r>
              <a:rPr lang="en-US" altLang="en-US" sz="1100">
                <a:hlinkClick r:id="rId4"/>
              </a:rPr>
              <a:t>https://www.irs.gov/pub/irs-drop/rr-22-10.pdf</a:t>
            </a:r>
            <a:endParaRPr lang="en-US" altLang="en-US" sz="11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322FA572-CE0E-FB4C-C90D-D97ED5D0EA43}"/>
              </a:ext>
            </a:extLst>
          </p:cNvPr>
          <p:cNvSpPr>
            <a:spLocks noGrp="1" noChangeArrowheads="1"/>
          </p:cNvSpPr>
          <p:nvPr>
            <p:ph type="title"/>
          </p:nvPr>
        </p:nvSpPr>
        <p:spPr/>
        <p:txBody>
          <a:bodyPr/>
          <a:lstStyle/>
          <a:p>
            <a:pPr eaLnBrk="1" hangingPunct="1"/>
            <a:r>
              <a:rPr lang="en-US" altLang="en-US"/>
              <a:t>Combine interest rates and estate planning</a:t>
            </a:r>
          </a:p>
        </p:txBody>
      </p:sp>
      <p:sp>
        <p:nvSpPr>
          <p:cNvPr id="33795" name="Text Placeholder 2">
            <a:extLst>
              <a:ext uri="{FF2B5EF4-FFF2-40B4-BE49-F238E27FC236}">
                <a16:creationId xmlns:a16="http://schemas.microsoft.com/office/drawing/2014/main" id="{A869254E-4EDB-56E4-6AA4-ECFB30B8BD93}"/>
              </a:ext>
            </a:extLst>
          </p:cNvPr>
          <p:cNvSpPr>
            <a:spLocks noGrp="1" noChangeArrowheads="1"/>
          </p:cNvSpPr>
          <p:nvPr>
            <p:ph type="body" sz="quarter" idx="10"/>
          </p:nvPr>
        </p:nvSpPr>
        <p:spPr>
          <a:xfrm>
            <a:off x="571500" y="1096963"/>
            <a:ext cx="11036300" cy="274637"/>
          </a:xfrm>
        </p:spPr>
        <p:txBody>
          <a:bodyPr/>
          <a:lstStyle/>
          <a:p>
            <a:pPr eaLnBrk="1" hangingPunct="1">
              <a:spcAft>
                <a:spcPct val="0"/>
              </a:spcAft>
            </a:pPr>
            <a:r>
              <a:rPr lang="en-US" altLang="en-US"/>
              <a:t>Private premium financing</a:t>
            </a:r>
          </a:p>
        </p:txBody>
      </p:sp>
      <p:pic>
        <p:nvPicPr>
          <p:cNvPr id="33796" name="Picture Placeholder 6" descr="A picture containing person, indoor, ceiling, preparing&#10;&#10;Description automatically generated">
            <a:extLst>
              <a:ext uri="{FF2B5EF4-FFF2-40B4-BE49-F238E27FC236}">
                <a16:creationId xmlns:a16="http://schemas.microsoft.com/office/drawing/2014/main" id="{F62FC3A3-A48D-C9C1-E103-175A3CABC345}"/>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128000" y="2162175"/>
            <a:ext cx="3487738"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4" descr="Icon&#10;&#10;Description automatically generated">
            <a:extLst>
              <a:ext uri="{FF2B5EF4-FFF2-40B4-BE49-F238E27FC236}">
                <a16:creationId xmlns:a16="http://schemas.microsoft.com/office/drawing/2014/main" id="{5D52B849-CD2F-ED18-01F5-00BCE0088A9E}"/>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a:extLst>
              <a:ext uri="{FF2B5EF4-FFF2-40B4-BE49-F238E27FC236}">
                <a16:creationId xmlns:a16="http://schemas.microsoft.com/office/drawing/2014/main" id="{CEB5A349-8331-65D5-C748-7E60DE4B4692}"/>
              </a:ext>
            </a:extLst>
          </p:cNvPr>
          <p:cNvSpPr txBox="1">
            <a:spLocks/>
          </p:cNvSpPr>
          <p:nvPr/>
        </p:nvSpPr>
        <p:spPr>
          <a:xfrm>
            <a:off x="615950" y="3263900"/>
            <a:ext cx="7461250" cy="2349500"/>
          </a:xfrm>
          <a:prstGeom prst="rect">
            <a:avLst/>
          </a:prstGeom>
        </p:spPr>
        <p:txBody>
          <a:bodyPr lIns="0" tIns="0" rIns="0" bIns="0">
            <a:normAutofit/>
          </a:bodyPr>
          <a:lstStyle>
            <a:lvl1pPr marL="183600" indent="-183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1pPr>
            <a:lvl2pPr marL="367200" indent="-1836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2pPr>
            <a:lvl3pPr marL="540000" indent="-1728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3pPr>
            <a:lvl4pPr marL="712800" indent="-172800" algn="l" defTabSz="914400" rtl="0" eaLnBrk="1" latinLnBrk="0" hangingPunct="1">
              <a:lnSpc>
                <a:spcPct val="100000"/>
              </a:lnSpc>
              <a:spcBef>
                <a:spcPts val="0"/>
              </a:spcBef>
              <a:spcAft>
                <a:spcPts val="800"/>
              </a:spcAft>
              <a:buFont typeface="Arial" panose="020B0604020202020204" pitchFamily="34" charset="0"/>
              <a:buChar char="◦"/>
              <a:defRPr sz="1600" b="0" kern="1200">
                <a:solidFill>
                  <a:schemeClr val="tx1"/>
                </a:solidFill>
                <a:latin typeface="+mn-lt"/>
                <a:ea typeface="+mn-ea"/>
                <a:cs typeface="+mn-cs"/>
              </a:defRPr>
            </a:lvl4pPr>
            <a:lvl5pPr marL="885600" indent="-172800" algn="l" defTabSz="914400" rtl="0" eaLnBrk="1" latinLnBrk="0" hangingPunct="1">
              <a:lnSpc>
                <a:spcPct val="100000"/>
              </a:lnSpc>
              <a:spcBef>
                <a:spcPts val="0"/>
              </a:spcBef>
              <a:spcAft>
                <a:spcPts val="800"/>
              </a:spcAft>
              <a:buFont typeface="Arial" panose="020B0604020202020204" pitchFamily="34" charset="0"/>
              <a:buChar char="»"/>
              <a:tabLst/>
              <a:defRPr sz="16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800"/>
              </a:spcAft>
              <a:buFont typeface="Arial" panose="020B0604020202020204" pitchFamily="34" charset="0"/>
              <a:buChar char="​"/>
              <a:defRPr sz="1600" b="1" kern="1200" baseline="0">
                <a:solidFill>
                  <a:schemeClr val="tx1"/>
                </a:solidFill>
                <a:latin typeface="+mn-lt"/>
                <a:ea typeface="+mn-ea"/>
                <a:cs typeface="+mn-cs"/>
              </a:defRPr>
            </a:lvl7pPr>
            <a:lvl8pPr marL="0" indent="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baseline="0">
                <a:solidFill>
                  <a:schemeClr val="tx1"/>
                </a:solidFill>
                <a:latin typeface="+mn-lt"/>
                <a:ea typeface="+mn-ea"/>
                <a:cs typeface="+mn-cs"/>
              </a:defRPr>
            </a:lvl9pPr>
          </a:lstStyle>
          <a:p>
            <a:pPr marL="0" indent="0" fontAlgn="auto">
              <a:buClr>
                <a:schemeClr val="tx2"/>
              </a:buClr>
              <a:buFont typeface="Arial" panose="020B0604020202020204" pitchFamily="34" charset="0"/>
              <a:buNone/>
              <a:defRPr/>
            </a:pPr>
            <a:r>
              <a:rPr lang="en-US" sz="2400" dirty="0">
                <a:solidFill>
                  <a:srgbClr val="C00000"/>
                </a:solidFill>
              </a:rPr>
              <a:t>Goals</a:t>
            </a:r>
          </a:p>
          <a:p>
            <a:pPr fontAlgn="auto">
              <a:buClr>
                <a:schemeClr val="accent1"/>
              </a:buClr>
              <a:buFont typeface="Wingdings" pitchFamily="2" charset="2"/>
              <a:buChar char="§"/>
              <a:defRPr/>
            </a:pPr>
            <a:r>
              <a:rPr lang="en-US" sz="1800" b="1" dirty="0"/>
              <a:t>Freeze. </a:t>
            </a:r>
            <a:r>
              <a:rPr lang="en-US" sz="1800" dirty="0"/>
              <a:t>Loan is a frozen asset.</a:t>
            </a:r>
          </a:p>
          <a:p>
            <a:pPr fontAlgn="auto">
              <a:buClr>
                <a:schemeClr val="accent1"/>
              </a:buClr>
              <a:buFont typeface="Wingdings" pitchFamily="2" charset="2"/>
              <a:buChar char="§"/>
              <a:defRPr/>
            </a:pPr>
            <a:r>
              <a:rPr lang="en-US" sz="1800" b="1" dirty="0"/>
              <a:t>Leverage. </a:t>
            </a:r>
            <a:r>
              <a:rPr lang="en-US" sz="1800" dirty="0"/>
              <a:t>Difference between loan rate 3-4% and earnings rate 6%.*</a:t>
            </a:r>
          </a:p>
          <a:p>
            <a:pPr fontAlgn="auto">
              <a:buClr>
                <a:schemeClr val="accent1"/>
              </a:buClr>
              <a:buFont typeface="Wingdings" pitchFamily="2" charset="2"/>
              <a:buChar char="§"/>
              <a:defRPr/>
            </a:pPr>
            <a:r>
              <a:rPr lang="en-US" sz="1800" b="1" dirty="0"/>
              <a:t>Estate reduction. </a:t>
            </a:r>
            <a:r>
              <a:rPr lang="en-US" sz="1800" dirty="0"/>
              <a:t>Grantor pays income tax for trust,</a:t>
            </a:r>
            <a:br>
              <a:rPr lang="en-US" sz="1800" dirty="0"/>
            </a:br>
            <a:r>
              <a:rPr lang="en-US" sz="1800" dirty="0"/>
              <a:t>but not a gift to the trust!</a:t>
            </a:r>
          </a:p>
          <a:p>
            <a:pPr fontAlgn="auto">
              <a:buClr>
                <a:schemeClr val="accent1"/>
              </a:buClr>
              <a:buFont typeface="Wingdings" pitchFamily="2" charset="2"/>
              <a:buChar char="§"/>
              <a:defRPr/>
            </a:pPr>
            <a:r>
              <a:rPr lang="en-US" sz="1800" b="1" dirty="0"/>
              <a:t>Discounting</a:t>
            </a:r>
            <a:r>
              <a:rPr lang="en-US" sz="1800" dirty="0"/>
              <a:t>. Discount Tax at life expectancy using life insurance</a:t>
            </a:r>
            <a:endParaRPr lang="en-US" dirty="0"/>
          </a:p>
          <a:p>
            <a:pPr fontAlgn="auto">
              <a:defRPr/>
            </a:pPr>
            <a:endParaRPr lang="en-US" dirty="0"/>
          </a:p>
        </p:txBody>
      </p:sp>
      <p:graphicFrame>
        <p:nvGraphicFramePr>
          <p:cNvPr id="7" name="Table 6">
            <a:extLst>
              <a:ext uri="{FF2B5EF4-FFF2-40B4-BE49-F238E27FC236}">
                <a16:creationId xmlns:a16="http://schemas.microsoft.com/office/drawing/2014/main" id="{496B1791-A8C8-B3AB-615F-B5F0966217DB}"/>
              </a:ext>
            </a:extLst>
          </p:cNvPr>
          <p:cNvGraphicFramePr>
            <a:graphicFrameLocks noGrp="1"/>
          </p:cNvGraphicFramePr>
          <p:nvPr/>
        </p:nvGraphicFramePr>
        <p:xfrm>
          <a:off x="615950" y="2162175"/>
          <a:ext cx="6400800" cy="847725"/>
        </p:xfrm>
        <a:graphic>
          <a:graphicData uri="http://schemas.openxmlformats.org/drawingml/2006/table">
            <a:tbl>
              <a:tblPr firstRow="1" bandRow="1">
                <a:tableStyleId>{5C22544A-7EE6-4342-B048-85BDC9FD1C3A}</a:tableStyleId>
              </a:tblPr>
              <a:tblGrid>
                <a:gridCol w="1733565">
                  <a:extLst>
                    <a:ext uri="{9D8B030D-6E8A-4147-A177-3AD203B41FA5}">
                      <a16:colId xmlns:a16="http://schemas.microsoft.com/office/drawing/2014/main" val="20000"/>
                    </a:ext>
                  </a:extLst>
                </a:gridCol>
                <a:gridCol w="306753">
                  <a:extLst>
                    <a:ext uri="{9D8B030D-6E8A-4147-A177-3AD203B41FA5}">
                      <a16:colId xmlns:a16="http://schemas.microsoft.com/office/drawing/2014/main" val="20001"/>
                    </a:ext>
                  </a:extLst>
                </a:gridCol>
                <a:gridCol w="1986280">
                  <a:extLst>
                    <a:ext uri="{9D8B030D-6E8A-4147-A177-3AD203B41FA5}">
                      <a16:colId xmlns:a16="http://schemas.microsoft.com/office/drawing/2014/main" val="20002"/>
                    </a:ext>
                  </a:extLst>
                </a:gridCol>
                <a:gridCol w="365760">
                  <a:extLst>
                    <a:ext uri="{9D8B030D-6E8A-4147-A177-3AD203B41FA5}">
                      <a16:colId xmlns:a16="http://schemas.microsoft.com/office/drawing/2014/main" val="20003"/>
                    </a:ext>
                  </a:extLst>
                </a:gridCol>
                <a:gridCol w="2008442">
                  <a:extLst>
                    <a:ext uri="{9D8B030D-6E8A-4147-A177-3AD203B41FA5}">
                      <a16:colId xmlns:a16="http://schemas.microsoft.com/office/drawing/2014/main" val="20004"/>
                    </a:ext>
                  </a:extLst>
                </a:gridCol>
              </a:tblGrid>
              <a:tr h="8477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Female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$10M </a:t>
                      </a:r>
                      <a:br>
                        <a:rPr lang="en-US" sz="2000" b="0" dirty="0"/>
                      </a:br>
                      <a:r>
                        <a:rPr lang="en-US" sz="2000" b="0" i="1" dirty="0"/>
                        <a:t>Lincoln</a:t>
                      </a:r>
                      <a:r>
                        <a:rPr lang="en-US" sz="2000" b="0" dirty="0"/>
                        <a:t> </a:t>
                      </a:r>
                      <a:r>
                        <a:rPr lang="en-US" sz="2000" b="0" i="1" dirty="0"/>
                        <a:t>SVUL</a:t>
                      </a:r>
                      <a:r>
                        <a:rPr lang="en-US" sz="2000" b="0" i="1" baseline="30000" dirty="0"/>
                        <a:t>ONE</a:t>
                      </a:r>
                      <a:endParaRPr lang="en-US" sz="2000" b="0" dirty="0"/>
                    </a:p>
                  </a:txBody>
                  <a:tcPr marT="45647" marB="45647" anchor="ctr">
                    <a:solidFill>
                      <a:srgbClr val="1772AE"/>
                    </a:solidFill>
                  </a:tcPr>
                </a:tc>
                <a:extLst>
                  <a:ext uri="{0D108BD9-81ED-4DB2-BD59-A6C34878D82A}">
                    <a16:rowId xmlns:a16="http://schemas.microsoft.com/office/drawing/2014/main" val="10000"/>
                  </a:ext>
                </a:extLst>
              </a:tr>
            </a:tbl>
          </a:graphicData>
        </a:graphic>
      </p:graphicFrame>
      <p:sp>
        <p:nvSpPr>
          <p:cNvPr id="33813" name="Rectangle 7">
            <a:extLst>
              <a:ext uri="{FF2B5EF4-FFF2-40B4-BE49-F238E27FC236}">
                <a16:creationId xmlns:a16="http://schemas.microsoft.com/office/drawing/2014/main" id="{B2AFD529-1BC8-802B-D576-3F54B348FCCC}"/>
              </a:ext>
            </a:extLst>
          </p:cNvPr>
          <p:cNvSpPr>
            <a:spLocks noChangeArrowheads="1"/>
          </p:cNvSpPr>
          <p:nvPr/>
        </p:nvSpPr>
        <p:spPr bwMode="auto">
          <a:xfrm>
            <a:off x="708025" y="5865813"/>
            <a:ext cx="33194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100">
                <a:cs typeface="Times New Roman" panose="02020603050405020304" pitchFamily="18" charset="0"/>
              </a:rPr>
              <a:t>*6% is an assumed, but not guaranteed, rate of return.</a:t>
            </a:r>
            <a:endParaRPr lang="en-US" altLang="en-US" sz="11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AF4160C9-FA0F-47DB-0B32-803001289FD4}"/>
              </a:ext>
            </a:extLst>
          </p:cNvPr>
          <p:cNvSpPr>
            <a:spLocks noGrp="1" noChangeArrowheads="1"/>
          </p:cNvSpPr>
          <p:nvPr>
            <p:ph type="title"/>
          </p:nvPr>
        </p:nvSpPr>
        <p:spPr/>
        <p:txBody>
          <a:bodyPr/>
          <a:lstStyle/>
          <a:p>
            <a:pPr eaLnBrk="1" hangingPunct="1"/>
            <a:r>
              <a:rPr lang="en-US" altLang="en-US"/>
              <a:t>Gift and estate tax potential changes</a:t>
            </a:r>
          </a:p>
        </p:txBody>
      </p:sp>
      <p:pic>
        <p:nvPicPr>
          <p:cNvPr id="35843" name="Picture Placeholder 6" descr="A picture containing person, indoor, ceiling, preparing&#10;&#10;Description automatically generated">
            <a:extLst>
              <a:ext uri="{FF2B5EF4-FFF2-40B4-BE49-F238E27FC236}">
                <a16:creationId xmlns:a16="http://schemas.microsoft.com/office/drawing/2014/main" id="{0A0C5FD3-7F03-88F8-276E-D3E3DD832F2A}"/>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128000" y="2162175"/>
            <a:ext cx="3487738"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Picture 4" descr="Icon&#10;&#10;Description automatically generated">
            <a:extLst>
              <a:ext uri="{FF2B5EF4-FFF2-40B4-BE49-F238E27FC236}">
                <a16:creationId xmlns:a16="http://schemas.microsoft.com/office/drawing/2014/main" id="{C9352433-B07A-308A-D1DE-A18ED3755922}"/>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a:extLst>
              <a:ext uri="{FF2B5EF4-FFF2-40B4-BE49-F238E27FC236}">
                <a16:creationId xmlns:a16="http://schemas.microsoft.com/office/drawing/2014/main" id="{59AD70EC-6213-1058-C076-A0909FC2A957}"/>
              </a:ext>
            </a:extLst>
          </p:cNvPr>
          <p:cNvSpPr txBox="1">
            <a:spLocks/>
          </p:cNvSpPr>
          <p:nvPr/>
        </p:nvSpPr>
        <p:spPr>
          <a:xfrm>
            <a:off x="615950" y="3221038"/>
            <a:ext cx="6400800" cy="2622550"/>
          </a:xfrm>
          <a:prstGeom prst="rect">
            <a:avLst/>
          </a:prstGeom>
        </p:spPr>
        <p:txBody>
          <a:bodyPr lIns="0" tIns="0" rIns="0" bIns="0">
            <a:normAutofit fontScale="92500" lnSpcReduction="20000"/>
          </a:bodyPr>
          <a:lstStyle>
            <a:lvl1pPr marL="183600" indent="-183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1pPr>
            <a:lvl2pPr marL="367200" indent="-1836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2pPr>
            <a:lvl3pPr marL="540000" indent="-1728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3pPr>
            <a:lvl4pPr marL="712800" indent="-172800" algn="l" defTabSz="914400" rtl="0" eaLnBrk="1" latinLnBrk="0" hangingPunct="1">
              <a:lnSpc>
                <a:spcPct val="100000"/>
              </a:lnSpc>
              <a:spcBef>
                <a:spcPts val="0"/>
              </a:spcBef>
              <a:spcAft>
                <a:spcPts val="800"/>
              </a:spcAft>
              <a:buFont typeface="Arial" panose="020B0604020202020204" pitchFamily="34" charset="0"/>
              <a:buChar char="◦"/>
              <a:defRPr sz="1600" b="0" kern="1200">
                <a:solidFill>
                  <a:schemeClr val="tx1"/>
                </a:solidFill>
                <a:latin typeface="+mn-lt"/>
                <a:ea typeface="+mn-ea"/>
                <a:cs typeface="+mn-cs"/>
              </a:defRPr>
            </a:lvl4pPr>
            <a:lvl5pPr marL="885600" indent="-172800" algn="l" defTabSz="914400" rtl="0" eaLnBrk="1" latinLnBrk="0" hangingPunct="1">
              <a:lnSpc>
                <a:spcPct val="100000"/>
              </a:lnSpc>
              <a:spcBef>
                <a:spcPts val="0"/>
              </a:spcBef>
              <a:spcAft>
                <a:spcPts val="800"/>
              </a:spcAft>
              <a:buFont typeface="Arial" panose="020B0604020202020204" pitchFamily="34" charset="0"/>
              <a:buChar char="»"/>
              <a:tabLst/>
              <a:defRPr sz="16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800"/>
              </a:spcAft>
              <a:buFont typeface="Arial" panose="020B0604020202020204" pitchFamily="34" charset="0"/>
              <a:buChar char="​"/>
              <a:defRPr sz="1600" b="1" kern="1200" baseline="0">
                <a:solidFill>
                  <a:schemeClr val="tx1"/>
                </a:solidFill>
                <a:latin typeface="+mn-lt"/>
                <a:ea typeface="+mn-ea"/>
                <a:cs typeface="+mn-cs"/>
              </a:defRPr>
            </a:lvl7pPr>
            <a:lvl8pPr marL="0" indent="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baseline="0">
                <a:solidFill>
                  <a:schemeClr val="tx1"/>
                </a:solidFill>
                <a:latin typeface="+mn-lt"/>
                <a:ea typeface="+mn-ea"/>
                <a:cs typeface="+mn-cs"/>
              </a:defRPr>
            </a:lvl9pPr>
          </a:lstStyle>
          <a:p>
            <a:pPr marL="0" indent="0" fontAlgn="auto">
              <a:lnSpc>
                <a:spcPct val="110000"/>
              </a:lnSpc>
              <a:buClr>
                <a:schemeClr val="tx2"/>
              </a:buClr>
              <a:buFont typeface="Arial" panose="020B0604020202020204" pitchFamily="34" charset="0"/>
              <a:buNone/>
              <a:defRPr/>
            </a:pPr>
            <a:r>
              <a:rPr lang="en-US" sz="2400" dirty="0">
                <a:solidFill>
                  <a:srgbClr val="C00000"/>
                </a:solidFill>
              </a:rPr>
              <a:t>How the private premium financing solution works</a:t>
            </a:r>
          </a:p>
          <a:p>
            <a:pPr fontAlgn="auto">
              <a:lnSpc>
                <a:spcPct val="110000"/>
              </a:lnSpc>
              <a:buClr>
                <a:schemeClr val="accent1"/>
              </a:buClr>
              <a:buFont typeface="Wingdings" pitchFamily="2" charset="2"/>
              <a:buChar char="§"/>
              <a:defRPr/>
            </a:pPr>
            <a:r>
              <a:rPr lang="en-US" sz="1800" b="1" dirty="0"/>
              <a:t>Premium</a:t>
            </a:r>
            <a:r>
              <a:rPr lang="en-US" sz="1800" dirty="0"/>
              <a:t> = $155,000 x 25 years</a:t>
            </a:r>
          </a:p>
          <a:p>
            <a:pPr fontAlgn="auto">
              <a:lnSpc>
                <a:spcPct val="110000"/>
              </a:lnSpc>
              <a:buClr>
                <a:schemeClr val="accent1"/>
              </a:buClr>
              <a:buFont typeface="Wingdings" pitchFamily="2" charset="2"/>
              <a:buChar char="§"/>
              <a:defRPr/>
            </a:pPr>
            <a:r>
              <a:rPr lang="en-US" sz="1800" b="1" dirty="0"/>
              <a:t>Loan $8,215,000 to an Intentionally Defective Grantor Trust (IDGT)  </a:t>
            </a:r>
            <a:r>
              <a:rPr lang="en-US" sz="1800" dirty="0"/>
              <a:t>in return for interest-only note at 4% for 25 years</a:t>
            </a:r>
          </a:p>
          <a:p>
            <a:pPr fontAlgn="auto">
              <a:lnSpc>
                <a:spcPct val="110000"/>
              </a:lnSpc>
              <a:buClr>
                <a:schemeClr val="accent1"/>
              </a:buClr>
              <a:buFont typeface="Wingdings" pitchFamily="2" charset="2"/>
              <a:buChar char="§"/>
              <a:defRPr/>
            </a:pPr>
            <a:r>
              <a:rPr lang="en-US" sz="1800" b="1" dirty="0"/>
              <a:t>Loan interest </a:t>
            </a:r>
            <a:r>
              <a:rPr lang="en-US" sz="1800" dirty="0"/>
              <a:t>$328,600 annually</a:t>
            </a:r>
          </a:p>
          <a:p>
            <a:pPr fontAlgn="auto">
              <a:lnSpc>
                <a:spcPct val="110000"/>
              </a:lnSpc>
              <a:buClr>
                <a:schemeClr val="accent1"/>
              </a:buClr>
              <a:buFont typeface="Wingdings" pitchFamily="2" charset="2"/>
              <a:buChar char="§"/>
              <a:defRPr/>
            </a:pPr>
            <a:r>
              <a:rPr lang="en-US" sz="1800" b="1" dirty="0"/>
              <a:t>$8,215,000 grows at 6%</a:t>
            </a:r>
          </a:p>
          <a:p>
            <a:pPr lvl="1" fontAlgn="auto">
              <a:lnSpc>
                <a:spcPct val="110000"/>
              </a:lnSpc>
              <a:buClr>
                <a:schemeClr val="accent6"/>
              </a:buClr>
              <a:buFont typeface="System Font Regular"/>
              <a:buChar char="-"/>
              <a:defRPr/>
            </a:pPr>
            <a:r>
              <a:rPr lang="en-US" sz="1800" dirty="0"/>
              <a:t>Growth and income adequate to pay insurance premiums, interest to grantor (tax-free) and repay note at the end of 25 years</a:t>
            </a:r>
          </a:p>
        </p:txBody>
      </p:sp>
      <p:graphicFrame>
        <p:nvGraphicFramePr>
          <p:cNvPr id="7" name="Table 6">
            <a:extLst>
              <a:ext uri="{FF2B5EF4-FFF2-40B4-BE49-F238E27FC236}">
                <a16:creationId xmlns:a16="http://schemas.microsoft.com/office/drawing/2014/main" id="{16B1EFC5-E04F-785A-3BAA-FDECE6263F81}"/>
              </a:ext>
            </a:extLst>
          </p:cNvPr>
          <p:cNvGraphicFramePr>
            <a:graphicFrameLocks noGrp="1"/>
          </p:cNvGraphicFramePr>
          <p:nvPr/>
        </p:nvGraphicFramePr>
        <p:xfrm>
          <a:off x="615950" y="2162175"/>
          <a:ext cx="6400800" cy="847725"/>
        </p:xfrm>
        <a:graphic>
          <a:graphicData uri="http://schemas.openxmlformats.org/drawingml/2006/table">
            <a:tbl>
              <a:tblPr firstRow="1" bandRow="1">
                <a:tableStyleId>{5C22544A-7EE6-4342-B048-85BDC9FD1C3A}</a:tableStyleId>
              </a:tblPr>
              <a:tblGrid>
                <a:gridCol w="1733565">
                  <a:extLst>
                    <a:ext uri="{9D8B030D-6E8A-4147-A177-3AD203B41FA5}">
                      <a16:colId xmlns:a16="http://schemas.microsoft.com/office/drawing/2014/main" val="20000"/>
                    </a:ext>
                  </a:extLst>
                </a:gridCol>
                <a:gridCol w="306753">
                  <a:extLst>
                    <a:ext uri="{9D8B030D-6E8A-4147-A177-3AD203B41FA5}">
                      <a16:colId xmlns:a16="http://schemas.microsoft.com/office/drawing/2014/main" val="20001"/>
                    </a:ext>
                  </a:extLst>
                </a:gridCol>
                <a:gridCol w="1986280">
                  <a:extLst>
                    <a:ext uri="{9D8B030D-6E8A-4147-A177-3AD203B41FA5}">
                      <a16:colId xmlns:a16="http://schemas.microsoft.com/office/drawing/2014/main" val="20002"/>
                    </a:ext>
                  </a:extLst>
                </a:gridCol>
                <a:gridCol w="365760">
                  <a:extLst>
                    <a:ext uri="{9D8B030D-6E8A-4147-A177-3AD203B41FA5}">
                      <a16:colId xmlns:a16="http://schemas.microsoft.com/office/drawing/2014/main" val="20003"/>
                    </a:ext>
                  </a:extLst>
                </a:gridCol>
                <a:gridCol w="2008442">
                  <a:extLst>
                    <a:ext uri="{9D8B030D-6E8A-4147-A177-3AD203B41FA5}">
                      <a16:colId xmlns:a16="http://schemas.microsoft.com/office/drawing/2014/main" val="20004"/>
                    </a:ext>
                  </a:extLst>
                </a:gridCol>
              </a:tblGrid>
              <a:tr h="8477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Female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$10M </a:t>
                      </a:r>
                      <a:br>
                        <a:rPr lang="en-US" sz="2000" b="0" dirty="0"/>
                      </a:br>
                      <a:r>
                        <a:rPr lang="en-US" sz="2000" b="0" i="1" dirty="0"/>
                        <a:t>Lincoln</a:t>
                      </a:r>
                      <a:r>
                        <a:rPr lang="en-US" sz="2000" b="0" dirty="0"/>
                        <a:t> </a:t>
                      </a:r>
                      <a:r>
                        <a:rPr lang="en-US" sz="2000" b="0" i="1" dirty="0"/>
                        <a:t>SVUL</a:t>
                      </a:r>
                      <a:r>
                        <a:rPr lang="en-US" sz="2000" b="0" i="1" baseline="30000" dirty="0"/>
                        <a:t>ONE</a:t>
                      </a:r>
                      <a:endParaRPr lang="en-US" sz="2000" b="0" dirty="0"/>
                    </a:p>
                  </a:txBody>
                  <a:tcPr marT="45647" marB="45647" anchor="ctr">
                    <a:solidFill>
                      <a:srgbClr val="1772AE"/>
                    </a:solidFill>
                  </a:tcPr>
                </a:tc>
                <a:extLst>
                  <a:ext uri="{0D108BD9-81ED-4DB2-BD59-A6C34878D82A}">
                    <a16:rowId xmlns:a16="http://schemas.microsoft.com/office/drawing/2014/main" val="10000"/>
                  </a:ext>
                </a:extLst>
              </a:tr>
            </a:tbl>
          </a:graphicData>
        </a:graphic>
      </p:graphicFrame>
      <p:sp>
        <p:nvSpPr>
          <p:cNvPr id="35860" name="TextBox 1">
            <a:extLst>
              <a:ext uri="{FF2B5EF4-FFF2-40B4-BE49-F238E27FC236}">
                <a16:creationId xmlns:a16="http://schemas.microsoft.com/office/drawing/2014/main" id="{F3EE2079-239F-B356-F719-C23EB97124AE}"/>
              </a:ext>
            </a:extLst>
          </p:cNvPr>
          <p:cNvSpPr txBox="1">
            <a:spLocks noChangeArrowheads="1"/>
          </p:cNvSpPr>
          <p:nvPr/>
        </p:nvSpPr>
        <p:spPr bwMode="auto">
          <a:xfrm>
            <a:off x="762000" y="5935663"/>
            <a:ext cx="6553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200">
                <a:cs typeface="Arial" panose="020B0604020202020204" pitchFamily="34" charset="0"/>
              </a:rPr>
              <a:t>At guaranteed charges and 0%, coverage carries through age 126.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7B058810-B6C5-8EE3-26F6-D2FAE7A642D2}"/>
              </a:ext>
            </a:extLst>
          </p:cNvPr>
          <p:cNvSpPr>
            <a:spLocks noGrp="1" noChangeArrowheads="1"/>
          </p:cNvSpPr>
          <p:nvPr>
            <p:ph type="title"/>
          </p:nvPr>
        </p:nvSpPr>
        <p:spPr/>
        <p:txBody>
          <a:bodyPr/>
          <a:lstStyle/>
          <a:p>
            <a:pPr eaLnBrk="1" hangingPunct="1"/>
            <a:r>
              <a:rPr lang="en-US" altLang="en-US"/>
              <a:t>Combine interest rates and estate planning</a:t>
            </a:r>
          </a:p>
        </p:txBody>
      </p:sp>
      <p:sp>
        <p:nvSpPr>
          <p:cNvPr id="37891" name="Text Placeholder 2">
            <a:extLst>
              <a:ext uri="{FF2B5EF4-FFF2-40B4-BE49-F238E27FC236}">
                <a16:creationId xmlns:a16="http://schemas.microsoft.com/office/drawing/2014/main" id="{77A6A4D9-438C-0EBC-558F-6735CBE46943}"/>
              </a:ext>
            </a:extLst>
          </p:cNvPr>
          <p:cNvSpPr>
            <a:spLocks noGrp="1" noChangeArrowheads="1"/>
          </p:cNvSpPr>
          <p:nvPr>
            <p:ph type="body" sz="quarter" idx="10"/>
          </p:nvPr>
        </p:nvSpPr>
        <p:spPr>
          <a:xfrm>
            <a:off x="571500" y="1096963"/>
            <a:ext cx="11036300" cy="274637"/>
          </a:xfrm>
        </p:spPr>
        <p:txBody>
          <a:bodyPr/>
          <a:lstStyle/>
          <a:p>
            <a:pPr eaLnBrk="1" hangingPunct="1">
              <a:spcAft>
                <a:spcPct val="0"/>
              </a:spcAft>
            </a:pPr>
            <a:r>
              <a:rPr lang="en-US" altLang="en-US"/>
              <a:t>Private premium financing</a:t>
            </a:r>
          </a:p>
        </p:txBody>
      </p:sp>
      <p:pic>
        <p:nvPicPr>
          <p:cNvPr id="37892" name="Picture Placeholder 6" descr="A picture containing person, indoor, ceiling, preparing&#10;&#10;Description automatically generated">
            <a:extLst>
              <a:ext uri="{FF2B5EF4-FFF2-40B4-BE49-F238E27FC236}">
                <a16:creationId xmlns:a16="http://schemas.microsoft.com/office/drawing/2014/main" id="{02D3C2E9-C29B-C137-4A86-AB74BDDA48AD}"/>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128000" y="2162175"/>
            <a:ext cx="3487738"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4" descr="Icon&#10;&#10;Description automatically generated">
            <a:extLst>
              <a:ext uri="{FF2B5EF4-FFF2-40B4-BE49-F238E27FC236}">
                <a16:creationId xmlns:a16="http://schemas.microsoft.com/office/drawing/2014/main" id="{D8140230-A0C2-9162-1201-6624E6B6FE75}"/>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a:extLst>
              <a:ext uri="{FF2B5EF4-FFF2-40B4-BE49-F238E27FC236}">
                <a16:creationId xmlns:a16="http://schemas.microsoft.com/office/drawing/2014/main" id="{A09F681F-E5A9-D066-837E-98FD2F049140}"/>
              </a:ext>
            </a:extLst>
          </p:cNvPr>
          <p:cNvSpPr txBox="1">
            <a:spLocks/>
          </p:cNvSpPr>
          <p:nvPr/>
        </p:nvSpPr>
        <p:spPr>
          <a:xfrm>
            <a:off x="615950" y="3187700"/>
            <a:ext cx="6734175" cy="990600"/>
          </a:xfrm>
          <a:prstGeom prst="rect">
            <a:avLst/>
          </a:prstGeom>
        </p:spPr>
        <p:txBody>
          <a:bodyPr lIns="0" tIns="0" rIns="0" bIns="0">
            <a:spAutoFit/>
          </a:bodyPr>
          <a:lstStyle>
            <a:lvl1pPr marL="183600" indent="-183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1pPr>
            <a:lvl2pPr marL="367200" indent="-1836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2pPr>
            <a:lvl3pPr marL="540000" indent="-1728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3pPr>
            <a:lvl4pPr marL="712800" indent="-172800" algn="l" defTabSz="914400" rtl="0" eaLnBrk="1" latinLnBrk="0" hangingPunct="1">
              <a:lnSpc>
                <a:spcPct val="100000"/>
              </a:lnSpc>
              <a:spcBef>
                <a:spcPts val="0"/>
              </a:spcBef>
              <a:spcAft>
                <a:spcPts val="800"/>
              </a:spcAft>
              <a:buFont typeface="Arial" panose="020B0604020202020204" pitchFamily="34" charset="0"/>
              <a:buChar char="◦"/>
              <a:defRPr sz="1600" b="0" kern="1200">
                <a:solidFill>
                  <a:schemeClr val="tx1"/>
                </a:solidFill>
                <a:latin typeface="+mn-lt"/>
                <a:ea typeface="+mn-ea"/>
                <a:cs typeface="+mn-cs"/>
              </a:defRPr>
            </a:lvl4pPr>
            <a:lvl5pPr marL="885600" indent="-172800" algn="l" defTabSz="914400" rtl="0" eaLnBrk="1" latinLnBrk="0" hangingPunct="1">
              <a:lnSpc>
                <a:spcPct val="100000"/>
              </a:lnSpc>
              <a:spcBef>
                <a:spcPts val="0"/>
              </a:spcBef>
              <a:spcAft>
                <a:spcPts val="800"/>
              </a:spcAft>
              <a:buFont typeface="Arial" panose="020B0604020202020204" pitchFamily="34" charset="0"/>
              <a:buChar char="»"/>
              <a:tabLst/>
              <a:defRPr sz="16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800"/>
              </a:spcAft>
              <a:buFont typeface="Arial" panose="020B0604020202020204" pitchFamily="34" charset="0"/>
              <a:buChar char="​"/>
              <a:defRPr sz="1600" b="1" kern="1200" baseline="0">
                <a:solidFill>
                  <a:schemeClr val="tx1"/>
                </a:solidFill>
                <a:latin typeface="+mn-lt"/>
                <a:ea typeface="+mn-ea"/>
                <a:cs typeface="+mn-cs"/>
              </a:defRPr>
            </a:lvl7pPr>
            <a:lvl8pPr marL="0" indent="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baseline="0">
                <a:solidFill>
                  <a:schemeClr val="tx1"/>
                </a:solidFill>
                <a:latin typeface="+mn-lt"/>
                <a:ea typeface="+mn-ea"/>
                <a:cs typeface="+mn-cs"/>
              </a:defRPr>
            </a:lvl9pPr>
          </a:lstStyle>
          <a:p>
            <a:pPr marL="0" indent="0" fontAlgn="auto">
              <a:buClr>
                <a:schemeClr val="tx2"/>
              </a:buClr>
              <a:buFont typeface="Arial" panose="020B0604020202020204" pitchFamily="34" charset="0"/>
              <a:buNone/>
              <a:defRPr/>
            </a:pPr>
            <a:r>
              <a:rPr lang="en-US" sz="2400" dirty="0">
                <a:solidFill>
                  <a:srgbClr val="C00000"/>
                </a:solidFill>
              </a:rPr>
              <a:t>Results </a:t>
            </a:r>
          </a:p>
          <a:p>
            <a:pPr marL="0" indent="0" fontAlgn="auto">
              <a:spcAft>
                <a:spcPts val="200"/>
              </a:spcAft>
              <a:buClr>
                <a:schemeClr val="accent1"/>
              </a:buClr>
              <a:buFont typeface="Arial" panose="020B0604020202020204" pitchFamily="34" charset="0"/>
              <a:buNone/>
              <a:defRPr/>
            </a:pPr>
            <a:endParaRPr lang="en-US" b="1" dirty="0"/>
          </a:p>
          <a:p>
            <a:pPr fontAlgn="auto">
              <a:buClr>
                <a:schemeClr val="accent1"/>
              </a:buClr>
              <a:buFont typeface="Wingdings" pitchFamily="2" charset="2"/>
              <a:buChar char="§"/>
              <a:defRPr/>
            </a:pPr>
            <a:r>
              <a:rPr lang="en-US" b="1" dirty="0"/>
              <a:t>Grantor out-of-pocket </a:t>
            </a:r>
            <a:r>
              <a:rPr lang="en-US" sz="1600" dirty="0"/>
              <a:t>⎯ </a:t>
            </a:r>
            <a:r>
              <a:rPr lang="en-US" b="1" dirty="0"/>
              <a:t>$821,500</a:t>
            </a:r>
          </a:p>
        </p:txBody>
      </p:sp>
      <p:graphicFrame>
        <p:nvGraphicFramePr>
          <p:cNvPr id="7" name="Table 10">
            <a:extLst>
              <a:ext uri="{FF2B5EF4-FFF2-40B4-BE49-F238E27FC236}">
                <a16:creationId xmlns:a16="http://schemas.microsoft.com/office/drawing/2014/main" id="{0C3F3CEE-05DA-DAAD-8BC8-4AFA6F57008D}"/>
              </a:ext>
            </a:extLst>
          </p:cNvPr>
          <p:cNvGraphicFramePr>
            <a:graphicFrameLocks noGrp="1"/>
          </p:cNvGraphicFramePr>
          <p:nvPr/>
        </p:nvGraphicFramePr>
        <p:xfrm>
          <a:off x="533400" y="4352925"/>
          <a:ext cx="6394450" cy="1431936"/>
        </p:xfrm>
        <a:graphic>
          <a:graphicData uri="http://schemas.openxmlformats.org/drawingml/2006/table">
            <a:tbl>
              <a:tblPr bandRow="1">
                <a:tableStyleId>{E8B1032C-EA38-4F05-BA0D-38AFFFC7BED3}</a:tableStyleId>
              </a:tblPr>
              <a:tblGrid>
                <a:gridCol w="4873724">
                  <a:extLst>
                    <a:ext uri="{9D8B030D-6E8A-4147-A177-3AD203B41FA5}">
                      <a16:colId xmlns:a16="http://schemas.microsoft.com/office/drawing/2014/main" val="20000"/>
                    </a:ext>
                  </a:extLst>
                </a:gridCol>
                <a:gridCol w="1520726">
                  <a:extLst>
                    <a:ext uri="{9D8B030D-6E8A-4147-A177-3AD203B41FA5}">
                      <a16:colId xmlns:a16="http://schemas.microsoft.com/office/drawing/2014/main" val="20001"/>
                    </a:ext>
                  </a:extLst>
                </a:gridCol>
              </a:tblGrid>
              <a:tr h="517999">
                <a:tc>
                  <a:txBody>
                    <a:bodyPr/>
                    <a:lstStyle/>
                    <a:p>
                      <a:pPr>
                        <a:lnSpc>
                          <a:spcPct val="100000"/>
                        </a:lnSpc>
                      </a:pPr>
                      <a:r>
                        <a:rPr lang="en-US" sz="1400" dirty="0"/>
                        <a:t>Grantor lost income $12,332,500 over 25 years at 6% on $8,215,000 loan 40% income tax, NAT unavailable</a:t>
                      </a:r>
                    </a:p>
                  </a:txBody>
                  <a:tcPr marL="91443" marR="91443" marT="45642" marB="45642" anchor="ctr">
                    <a:lnL w="12700" cmpd="sng">
                      <a:noFill/>
                    </a:lnL>
                    <a:lnT w="12700" cap="flat" cmpd="sng" algn="ctr">
                      <a:solidFill>
                        <a:schemeClr val="bg1"/>
                      </a:solidFill>
                      <a:prstDash val="solid"/>
                      <a:round/>
                      <a:headEnd type="none" w="med" len="med"/>
                      <a:tailEnd type="none" w="med" len="med"/>
                    </a:lnT>
                  </a:tcPr>
                </a:tc>
                <a:tc>
                  <a:txBody>
                    <a:bodyPr/>
                    <a:lstStyle/>
                    <a:p>
                      <a:pPr algn="r">
                        <a:lnSpc>
                          <a:spcPct val="100000"/>
                        </a:lnSpc>
                      </a:pPr>
                      <a:r>
                        <a:rPr lang="en-US" sz="1400" dirty="0"/>
                        <a:t>$7,393,500</a:t>
                      </a:r>
                    </a:p>
                  </a:txBody>
                  <a:tcPr marL="91443" marR="91443" marT="45642" marB="456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0"/>
                  </a:ext>
                </a:extLst>
              </a:tr>
              <a:tr h="304642">
                <a:tc>
                  <a:txBody>
                    <a:bodyPr/>
                    <a:lstStyle/>
                    <a:p>
                      <a:pPr>
                        <a:lnSpc>
                          <a:spcPct val="100000"/>
                        </a:lnSpc>
                      </a:pPr>
                      <a:r>
                        <a:rPr lang="en-US" sz="1400" dirty="0"/>
                        <a:t>Loan interest paid to grantor tax-free </a:t>
                      </a:r>
                    </a:p>
                  </a:txBody>
                  <a:tcPr marL="91443" marR="91443" marT="45642" marB="45642" anchor="ctr">
                    <a:lnL w="12700" cmpd="sng">
                      <a:noFill/>
                    </a:lnL>
                  </a:tcPr>
                </a:tc>
                <a:tc>
                  <a:txBody>
                    <a:bodyPr/>
                    <a:lstStyle/>
                    <a:p>
                      <a:pPr algn="r">
                        <a:lnSpc>
                          <a:spcPct val="100000"/>
                        </a:lnSpc>
                      </a:pPr>
                      <a:r>
                        <a:rPr lang="en-US" sz="1400" dirty="0"/>
                        <a:t>⎯ $8,215,000</a:t>
                      </a:r>
                    </a:p>
                  </a:txBody>
                  <a:tcPr marL="91443" marR="91443" marT="45642" marB="45642" anchor="ctr">
                    <a:lnR w="127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001"/>
                  </a:ext>
                </a:extLst>
              </a:tr>
              <a:tr h="304642">
                <a:tc>
                  <a:txBody>
                    <a:bodyPr/>
                    <a:lstStyle/>
                    <a:p>
                      <a:pPr>
                        <a:lnSpc>
                          <a:spcPct val="100000"/>
                        </a:lnSpc>
                      </a:pPr>
                      <a:r>
                        <a:rPr lang="en-US" sz="1400" dirty="0"/>
                        <a:t>Net loss (cost of creating $10M outside taxable estate) </a:t>
                      </a:r>
                    </a:p>
                  </a:txBody>
                  <a:tcPr marL="91443" marR="91443" marT="45642" marB="45642" anchor="ctr">
                    <a:lnL w="12700" cmpd="sng">
                      <a:noFill/>
                    </a:ln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dirty="0"/>
                        <a:t>-821,500</a:t>
                      </a:r>
                    </a:p>
                  </a:txBody>
                  <a:tcPr marL="91443" marR="91443" marT="45642" marB="45642" anchor="ctr">
                    <a:lnR w="127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002"/>
                  </a:ext>
                </a:extLst>
              </a:tr>
              <a:tr h="304642">
                <a:tc>
                  <a:txBody>
                    <a:bodyPr/>
                    <a:lstStyle/>
                    <a:p>
                      <a:pPr>
                        <a:lnSpc>
                          <a:spcPct val="100000"/>
                        </a:lnSpc>
                      </a:pPr>
                      <a:endParaRPr lang="en-US" sz="1400" dirty="0"/>
                    </a:p>
                  </a:txBody>
                  <a:tcPr marL="91443" marR="91443" marT="45642" marB="45642" anchor="ctr">
                    <a:lnL w="12700" cmpd="sng">
                      <a:noFill/>
                    </a:lnL>
                    <a:lnB w="12700" cmpd="sng">
                      <a:noFill/>
                    </a:lnB>
                  </a:tcPr>
                </a:tc>
                <a:tc>
                  <a:txBody>
                    <a:bodyPr/>
                    <a:lstStyle/>
                    <a:p>
                      <a:pPr algn="r">
                        <a:lnSpc>
                          <a:spcPct val="100000"/>
                        </a:lnSpc>
                      </a:pPr>
                      <a:endParaRPr lang="en-US" sz="1400" dirty="0"/>
                    </a:p>
                  </a:txBody>
                  <a:tcPr marL="91443" marR="91443" marT="45642" marB="45642" anchor="ctr">
                    <a:lnR w="12700" cap="flat" cmpd="sng" algn="ctr">
                      <a:solidFill>
                        <a:schemeClr val="bg1"/>
                      </a:solidFill>
                      <a:prstDash val="solid"/>
                      <a:round/>
                      <a:headEnd type="none" w="med" len="med"/>
                      <a:tailEnd type="none" w="med" len="med"/>
                    </a:lnR>
                    <a:lnB w="12700" cmpd="sng">
                      <a:noFill/>
                    </a:lnB>
                  </a:tcPr>
                </a:tc>
                <a:extLst>
                  <a:ext uri="{0D108BD9-81ED-4DB2-BD59-A6C34878D82A}">
                    <a16:rowId xmlns:a16="http://schemas.microsoft.com/office/drawing/2014/main" val="10003"/>
                  </a:ext>
                </a:extLst>
              </a:tr>
            </a:tbl>
          </a:graphicData>
        </a:graphic>
      </p:graphicFrame>
      <p:sp>
        <p:nvSpPr>
          <p:cNvPr id="37910" name="TextBox 7">
            <a:extLst>
              <a:ext uri="{FF2B5EF4-FFF2-40B4-BE49-F238E27FC236}">
                <a16:creationId xmlns:a16="http://schemas.microsoft.com/office/drawing/2014/main" id="{4893F379-4ED0-D21E-91D6-511A7AE3C012}"/>
              </a:ext>
            </a:extLst>
          </p:cNvPr>
          <p:cNvSpPr txBox="1">
            <a:spLocks noChangeArrowheads="1"/>
          </p:cNvSpPr>
          <p:nvPr/>
        </p:nvSpPr>
        <p:spPr bwMode="auto">
          <a:xfrm>
            <a:off x="615950" y="6043613"/>
            <a:ext cx="6400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1600" b="1">
                <a:solidFill>
                  <a:schemeClr val="accent1"/>
                </a:solidFill>
              </a:rPr>
              <a:t>Average of lost net after-tax income and average interest payment</a:t>
            </a:r>
          </a:p>
        </p:txBody>
      </p:sp>
      <p:graphicFrame>
        <p:nvGraphicFramePr>
          <p:cNvPr id="9" name="Table 8">
            <a:extLst>
              <a:ext uri="{FF2B5EF4-FFF2-40B4-BE49-F238E27FC236}">
                <a16:creationId xmlns:a16="http://schemas.microsoft.com/office/drawing/2014/main" id="{931FCF51-DB47-363D-A397-6EE9E23F0043}"/>
              </a:ext>
            </a:extLst>
          </p:cNvPr>
          <p:cNvGraphicFramePr>
            <a:graphicFrameLocks noGrp="1"/>
          </p:cNvGraphicFramePr>
          <p:nvPr/>
        </p:nvGraphicFramePr>
        <p:xfrm>
          <a:off x="615950" y="2162175"/>
          <a:ext cx="6400800" cy="847725"/>
        </p:xfrm>
        <a:graphic>
          <a:graphicData uri="http://schemas.openxmlformats.org/drawingml/2006/table">
            <a:tbl>
              <a:tblPr firstRow="1" bandRow="1">
                <a:tableStyleId>{5C22544A-7EE6-4342-B048-85BDC9FD1C3A}</a:tableStyleId>
              </a:tblPr>
              <a:tblGrid>
                <a:gridCol w="1733565">
                  <a:extLst>
                    <a:ext uri="{9D8B030D-6E8A-4147-A177-3AD203B41FA5}">
                      <a16:colId xmlns:a16="http://schemas.microsoft.com/office/drawing/2014/main" val="20000"/>
                    </a:ext>
                  </a:extLst>
                </a:gridCol>
                <a:gridCol w="306753">
                  <a:extLst>
                    <a:ext uri="{9D8B030D-6E8A-4147-A177-3AD203B41FA5}">
                      <a16:colId xmlns:a16="http://schemas.microsoft.com/office/drawing/2014/main" val="20001"/>
                    </a:ext>
                  </a:extLst>
                </a:gridCol>
                <a:gridCol w="1986280">
                  <a:extLst>
                    <a:ext uri="{9D8B030D-6E8A-4147-A177-3AD203B41FA5}">
                      <a16:colId xmlns:a16="http://schemas.microsoft.com/office/drawing/2014/main" val="20002"/>
                    </a:ext>
                  </a:extLst>
                </a:gridCol>
                <a:gridCol w="365760">
                  <a:extLst>
                    <a:ext uri="{9D8B030D-6E8A-4147-A177-3AD203B41FA5}">
                      <a16:colId xmlns:a16="http://schemas.microsoft.com/office/drawing/2014/main" val="20003"/>
                    </a:ext>
                  </a:extLst>
                </a:gridCol>
                <a:gridCol w="2008442">
                  <a:extLst>
                    <a:ext uri="{9D8B030D-6E8A-4147-A177-3AD203B41FA5}">
                      <a16:colId xmlns:a16="http://schemas.microsoft.com/office/drawing/2014/main" val="20004"/>
                    </a:ext>
                  </a:extLst>
                </a:gridCol>
              </a:tblGrid>
              <a:tr h="8477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Female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$10M </a:t>
                      </a:r>
                      <a:br>
                        <a:rPr lang="en-US" sz="2000" b="0" dirty="0"/>
                      </a:br>
                      <a:r>
                        <a:rPr lang="en-US" sz="2000" b="0" i="1" dirty="0"/>
                        <a:t>Lincoln</a:t>
                      </a:r>
                      <a:r>
                        <a:rPr lang="en-US" sz="2000" b="0" dirty="0"/>
                        <a:t> </a:t>
                      </a:r>
                      <a:r>
                        <a:rPr lang="en-US" sz="2000" b="0" i="1" dirty="0"/>
                        <a:t>SVUL</a:t>
                      </a:r>
                      <a:r>
                        <a:rPr lang="en-US" sz="2000" b="0" i="1" baseline="30000" dirty="0"/>
                        <a:t>ONE</a:t>
                      </a:r>
                      <a:endParaRPr lang="en-US" sz="2000" b="0" dirty="0"/>
                    </a:p>
                  </a:txBody>
                  <a:tcPr marT="45647" marB="45647" anchor="ctr">
                    <a:solidFill>
                      <a:srgbClr val="1772AE"/>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FF4BEE87-5EF3-9F03-5CE9-783ACC4161EB}"/>
              </a:ext>
            </a:extLst>
          </p:cNvPr>
          <p:cNvSpPr>
            <a:spLocks noGrp="1" noChangeArrowheads="1"/>
          </p:cNvSpPr>
          <p:nvPr>
            <p:ph type="title"/>
          </p:nvPr>
        </p:nvSpPr>
        <p:spPr/>
        <p:txBody>
          <a:bodyPr/>
          <a:lstStyle/>
          <a:p>
            <a:pPr eaLnBrk="1" hangingPunct="1"/>
            <a:r>
              <a:rPr lang="en-US" altLang="en-US"/>
              <a:t>Gift and estate tax potential changes</a:t>
            </a:r>
          </a:p>
        </p:txBody>
      </p:sp>
      <p:pic>
        <p:nvPicPr>
          <p:cNvPr id="39939" name="Picture Placeholder 6" descr="A picture containing person, indoor, ceiling, preparing&#10;&#10;Description automatically generated">
            <a:extLst>
              <a:ext uri="{FF2B5EF4-FFF2-40B4-BE49-F238E27FC236}">
                <a16:creationId xmlns:a16="http://schemas.microsoft.com/office/drawing/2014/main" id="{F344E9AE-3C95-3D7C-6E31-0F689E5EF663}"/>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7063" y="2162175"/>
            <a:ext cx="3487737"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0" name="Picture 4" descr="Icon&#10;&#10;Description automatically generated">
            <a:extLst>
              <a:ext uri="{FF2B5EF4-FFF2-40B4-BE49-F238E27FC236}">
                <a16:creationId xmlns:a16="http://schemas.microsoft.com/office/drawing/2014/main" id="{7790DE77-E3CA-DA85-BC36-734D82D2F05B}"/>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a:extLst>
              <a:ext uri="{FF2B5EF4-FFF2-40B4-BE49-F238E27FC236}">
                <a16:creationId xmlns:a16="http://schemas.microsoft.com/office/drawing/2014/main" id="{2B8439DF-2623-CD66-6FEB-E5ACCF054C76}"/>
              </a:ext>
            </a:extLst>
          </p:cNvPr>
          <p:cNvSpPr txBox="1">
            <a:spLocks/>
          </p:cNvSpPr>
          <p:nvPr/>
        </p:nvSpPr>
        <p:spPr>
          <a:xfrm>
            <a:off x="615950" y="3221038"/>
            <a:ext cx="7461250" cy="2622550"/>
          </a:xfrm>
          <a:prstGeom prst="rect">
            <a:avLst/>
          </a:prstGeom>
        </p:spPr>
        <p:txBody>
          <a:bodyPr lIns="0" tIns="0" rIns="0" bIns="0">
            <a:normAutofit/>
          </a:bodyPr>
          <a:lstStyle>
            <a:lvl1pPr marL="183600" indent="-183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1pPr>
            <a:lvl2pPr marL="367200" indent="-1836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2pPr>
            <a:lvl3pPr marL="540000" indent="-1728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3pPr>
            <a:lvl4pPr marL="712800" indent="-172800" algn="l" defTabSz="914400" rtl="0" eaLnBrk="1" latinLnBrk="0" hangingPunct="1">
              <a:lnSpc>
                <a:spcPct val="100000"/>
              </a:lnSpc>
              <a:spcBef>
                <a:spcPts val="0"/>
              </a:spcBef>
              <a:spcAft>
                <a:spcPts val="800"/>
              </a:spcAft>
              <a:buFont typeface="Arial" panose="020B0604020202020204" pitchFamily="34" charset="0"/>
              <a:buChar char="◦"/>
              <a:defRPr sz="1600" b="0" kern="1200">
                <a:solidFill>
                  <a:schemeClr val="tx1"/>
                </a:solidFill>
                <a:latin typeface="+mn-lt"/>
                <a:ea typeface="+mn-ea"/>
                <a:cs typeface="+mn-cs"/>
              </a:defRPr>
            </a:lvl4pPr>
            <a:lvl5pPr marL="885600" indent="-172800" algn="l" defTabSz="914400" rtl="0" eaLnBrk="1" latinLnBrk="0" hangingPunct="1">
              <a:lnSpc>
                <a:spcPct val="100000"/>
              </a:lnSpc>
              <a:spcBef>
                <a:spcPts val="0"/>
              </a:spcBef>
              <a:spcAft>
                <a:spcPts val="800"/>
              </a:spcAft>
              <a:buFont typeface="Arial" panose="020B0604020202020204" pitchFamily="34" charset="0"/>
              <a:buChar char="»"/>
              <a:tabLst/>
              <a:defRPr sz="16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800"/>
              </a:spcAft>
              <a:buFont typeface="Arial" panose="020B0604020202020204" pitchFamily="34" charset="0"/>
              <a:buChar char="​"/>
              <a:defRPr sz="1600" b="1" kern="1200" baseline="0">
                <a:solidFill>
                  <a:schemeClr val="tx1"/>
                </a:solidFill>
                <a:latin typeface="+mn-lt"/>
                <a:ea typeface="+mn-ea"/>
                <a:cs typeface="+mn-cs"/>
              </a:defRPr>
            </a:lvl7pPr>
            <a:lvl8pPr marL="0" indent="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baseline="0">
                <a:solidFill>
                  <a:schemeClr val="tx1"/>
                </a:solidFill>
                <a:latin typeface="+mn-lt"/>
                <a:ea typeface="+mn-ea"/>
                <a:cs typeface="+mn-cs"/>
              </a:defRPr>
            </a:lvl9pPr>
          </a:lstStyle>
          <a:p>
            <a:pPr marL="0" indent="0" fontAlgn="auto">
              <a:buClr>
                <a:schemeClr val="tx2"/>
              </a:buClr>
              <a:buFont typeface="Arial" panose="020B0604020202020204" pitchFamily="34" charset="0"/>
              <a:buNone/>
              <a:defRPr/>
            </a:pPr>
            <a:r>
              <a:rPr lang="en-US" sz="2400" dirty="0">
                <a:solidFill>
                  <a:srgbClr val="C00000"/>
                </a:solidFill>
              </a:rPr>
              <a:t>How the private premium financing solution works</a:t>
            </a:r>
          </a:p>
          <a:p>
            <a:pPr fontAlgn="auto">
              <a:buClr>
                <a:schemeClr val="accent1"/>
              </a:buClr>
              <a:buFont typeface="Wingdings" pitchFamily="2" charset="2"/>
              <a:buChar char="§"/>
              <a:defRPr/>
            </a:pPr>
            <a:r>
              <a:rPr lang="en-US" sz="1800" b="1" dirty="0"/>
              <a:t>Premium</a:t>
            </a:r>
            <a:r>
              <a:rPr lang="en-US" sz="1800" dirty="0"/>
              <a:t> = $137,000 x 25 years</a:t>
            </a:r>
          </a:p>
          <a:p>
            <a:pPr fontAlgn="auto">
              <a:buClr>
                <a:schemeClr val="accent1"/>
              </a:buClr>
              <a:buFont typeface="Wingdings" pitchFamily="2" charset="2"/>
              <a:buChar char="§"/>
              <a:defRPr/>
            </a:pPr>
            <a:r>
              <a:rPr lang="en-US" sz="1800" b="1" dirty="0"/>
              <a:t>Loan $7,261,000 to IDGT </a:t>
            </a:r>
            <a:r>
              <a:rPr lang="en-US" sz="1800" dirty="0"/>
              <a:t>in return for interest-only note at 4% for 25 years</a:t>
            </a:r>
          </a:p>
          <a:p>
            <a:pPr fontAlgn="auto">
              <a:buClr>
                <a:schemeClr val="accent1"/>
              </a:buClr>
              <a:buFont typeface="Wingdings" pitchFamily="2" charset="2"/>
              <a:buChar char="§"/>
              <a:defRPr/>
            </a:pPr>
            <a:r>
              <a:rPr lang="en-US" sz="1800" b="1" dirty="0"/>
              <a:t>Loan interest </a:t>
            </a:r>
            <a:r>
              <a:rPr lang="en-US" sz="1800" dirty="0"/>
              <a:t>$290,440 annually</a:t>
            </a:r>
          </a:p>
          <a:p>
            <a:pPr fontAlgn="auto">
              <a:buClr>
                <a:schemeClr val="accent1"/>
              </a:buClr>
              <a:buFont typeface="Wingdings" pitchFamily="2" charset="2"/>
              <a:buChar char="§"/>
              <a:defRPr/>
            </a:pPr>
            <a:r>
              <a:rPr lang="en-US" sz="1800" b="1" dirty="0"/>
              <a:t>$7,261,000 grows at 6%</a:t>
            </a:r>
          </a:p>
          <a:p>
            <a:pPr lvl="1" fontAlgn="auto">
              <a:buClr>
                <a:schemeClr val="accent6"/>
              </a:buClr>
              <a:buFont typeface="System Font Regular"/>
              <a:buChar char="-"/>
              <a:defRPr/>
            </a:pPr>
            <a:r>
              <a:rPr lang="en-US" sz="1800" dirty="0"/>
              <a:t>Growth and income adequate to pay insurance premiums, interest to grantor (tax-free) and repay note at the end of 25 years</a:t>
            </a:r>
          </a:p>
        </p:txBody>
      </p:sp>
      <p:graphicFrame>
        <p:nvGraphicFramePr>
          <p:cNvPr id="7" name="Table 6">
            <a:extLst>
              <a:ext uri="{FF2B5EF4-FFF2-40B4-BE49-F238E27FC236}">
                <a16:creationId xmlns:a16="http://schemas.microsoft.com/office/drawing/2014/main" id="{0DDB6770-F92A-D051-3973-55F0334ECD8B}"/>
              </a:ext>
            </a:extLst>
          </p:cNvPr>
          <p:cNvGraphicFramePr>
            <a:graphicFrameLocks noGrp="1"/>
          </p:cNvGraphicFramePr>
          <p:nvPr/>
        </p:nvGraphicFramePr>
        <p:xfrm>
          <a:off x="615950" y="1752600"/>
          <a:ext cx="6851650" cy="1468438"/>
        </p:xfrm>
        <a:graphic>
          <a:graphicData uri="http://schemas.openxmlformats.org/drawingml/2006/table">
            <a:tbl>
              <a:tblPr firstRow="1" bandRow="1">
                <a:tableStyleId>{5C22544A-7EE6-4342-B048-85BDC9FD1C3A}</a:tableStyleId>
              </a:tblPr>
              <a:tblGrid>
                <a:gridCol w="1733565">
                  <a:extLst>
                    <a:ext uri="{9D8B030D-6E8A-4147-A177-3AD203B41FA5}">
                      <a16:colId xmlns:a16="http://schemas.microsoft.com/office/drawing/2014/main" val="20000"/>
                    </a:ext>
                  </a:extLst>
                </a:gridCol>
                <a:gridCol w="306753">
                  <a:extLst>
                    <a:ext uri="{9D8B030D-6E8A-4147-A177-3AD203B41FA5}">
                      <a16:colId xmlns:a16="http://schemas.microsoft.com/office/drawing/2014/main" val="20001"/>
                    </a:ext>
                  </a:extLst>
                </a:gridCol>
                <a:gridCol w="1986280">
                  <a:extLst>
                    <a:ext uri="{9D8B030D-6E8A-4147-A177-3AD203B41FA5}">
                      <a16:colId xmlns:a16="http://schemas.microsoft.com/office/drawing/2014/main" val="20002"/>
                    </a:ext>
                  </a:extLst>
                </a:gridCol>
                <a:gridCol w="365760">
                  <a:extLst>
                    <a:ext uri="{9D8B030D-6E8A-4147-A177-3AD203B41FA5}">
                      <a16:colId xmlns:a16="http://schemas.microsoft.com/office/drawing/2014/main" val="20003"/>
                    </a:ext>
                  </a:extLst>
                </a:gridCol>
                <a:gridCol w="2459292">
                  <a:extLst>
                    <a:ext uri="{9D8B030D-6E8A-4147-A177-3AD203B41FA5}">
                      <a16:colId xmlns:a16="http://schemas.microsoft.com/office/drawing/2014/main" val="20004"/>
                    </a:ext>
                  </a:extLst>
                </a:gridCol>
              </a:tblGrid>
              <a:tr h="14684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Female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$10M </a:t>
                      </a:r>
                      <a:br>
                        <a:rPr lang="en-US" sz="2000" b="0" dirty="0"/>
                      </a:br>
                      <a:r>
                        <a:rPr lang="en-US" sz="2000" b="0" i="1" dirty="0"/>
                        <a:t>Lincoln</a:t>
                      </a:r>
                      <a:r>
                        <a:rPr lang="en-US" sz="2000" b="0" dirty="0"/>
                        <a:t> </a:t>
                      </a:r>
                      <a:r>
                        <a:rPr lang="en-US" sz="2000" b="0" i="1" dirty="0"/>
                        <a:t>WealthPreserve®2 SIUL</a:t>
                      </a:r>
                      <a:endParaRPr lang="en-US" sz="2000" b="0" dirty="0"/>
                    </a:p>
                  </a:txBody>
                  <a:tcPr marT="45647" marB="45647" anchor="ctr">
                    <a:solidFill>
                      <a:srgbClr val="1772AE"/>
                    </a:solidFill>
                  </a:tcPr>
                </a:tc>
                <a:extLst>
                  <a:ext uri="{0D108BD9-81ED-4DB2-BD59-A6C34878D82A}">
                    <a16:rowId xmlns:a16="http://schemas.microsoft.com/office/drawing/2014/main" val="10000"/>
                  </a:ext>
                </a:extLst>
              </a:tr>
            </a:tbl>
          </a:graphicData>
        </a:graphic>
      </p:graphicFrame>
      <p:sp>
        <p:nvSpPr>
          <p:cNvPr id="39956" name="TextBox 1">
            <a:extLst>
              <a:ext uri="{FF2B5EF4-FFF2-40B4-BE49-F238E27FC236}">
                <a16:creationId xmlns:a16="http://schemas.microsoft.com/office/drawing/2014/main" id="{6FDDF9D5-34CA-2E8C-EF7C-4343A5BB5E62}"/>
              </a:ext>
            </a:extLst>
          </p:cNvPr>
          <p:cNvSpPr txBox="1">
            <a:spLocks noChangeArrowheads="1"/>
          </p:cNvSpPr>
          <p:nvPr/>
        </p:nvSpPr>
        <p:spPr bwMode="auto">
          <a:xfrm>
            <a:off x="762000" y="5935663"/>
            <a:ext cx="6553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200">
                <a:cs typeface="Arial" panose="020B0604020202020204" pitchFamily="34" charset="0"/>
              </a:rPr>
              <a:t>At guaranteed charges and 0%, coverage carries through age 95.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CFD2E75C-41EC-1A41-63E9-38A84F7BD206}"/>
              </a:ext>
            </a:extLst>
          </p:cNvPr>
          <p:cNvSpPr>
            <a:spLocks noGrp="1" noChangeArrowheads="1"/>
          </p:cNvSpPr>
          <p:nvPr>
            <p:ph type="title"/>
          </p:nvPr>
        </p:nvSpPr>
        <p:spPr/>
        <p:txBody>
          <a:bodyPr/>
          <a:lstStyle/>
          <a:p>
            <a:pPr eaLnBrk="1" hangingPunct="1"/>
            <a:r>
              <a:rPr lang="en-US" altLang="en-US"/>
              <a:t>Combine interest rates and estate planning</a:t>
            </a:r>
          </a:p>
        </p:txBody>
      </p:sp>
      <p:sp>
        <p:nvSpPr>
          <p:cNvPr id="41987" name="Text Placeholder 2">
            <a:extLst>
              <a:ext uri="{FF2B5EF4-FFF2-40B4-BE49-F238E27FC236}">
                <a16:creationId xmlns:a16="http://schemas.microsoft.com/office/drawing/2014/main" id="{BADCDA63-4D15-AE7C-9CBE-327EF525B0F9}"/>
              </a:ext>
            </a:extLst>
          </p:cNvPr>
          <p:cNvSpPr>
            <a:spLocks noGrp="1" noChangeArrowheads="1"/>
          </p:cNvSpPr>
          <p:nvPr>
            <p:ph type="body" sz="quarter" idx="10"/>
          </p:nvPr>
        </p:nvSpPr>
        <p:spPr>
          <a:xfrm>
            <a:off x="571500" y="1096963"/>
            <a:ext cx="11036300" cy="274637"/>
          </a:xfrm>
        </p:spPr>
        <p:txBody>
          <a:bodyPr/>
          <a:lstStyle/>
          <a:p>
            <a:pPr eaLnBrk="1" hangingPunct="1">
              <a:spcAft>
                <a:spcPct val="0"/>
              </a:spcAft>
            </a:pPr>
            <a:r>
              <a:rPr lang="en-US" altLang="en-US"/>
              <a:t>Private premium financing</a:t>
            </a:r>
          </a:p>
        </p:txBody>
      </p:sp>
      <p:pic>
        <p:nvPicPr>
          <p:cNvPr id="41988" name="Picture Placeholder 6" descr="A picture containing person, indoor, ceiling, preparing&#10;&#10;Description automatically generated">
            <a:extLst>
              <a:ext uri="{FF2B5EF4-FFF2-40B4-BE49-F238E27FC236}">
                <a16:creationId xmlns:a16="http://schemas.microsoft.com/office/drawing/2014/main" id="{AEF16610-E013-8F59-4211-CA5AD11F8D6A}"/>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128000" y="2162175"/>
            <a:ext cx="3487738"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Picture 4" descr="Icon&#10;&#10;Description automatically generated">
            <a:extLst>
              <a:ext uri="{FF2B5EF4-FFF2-40B4-BE49-F238E27FC236}">
                <a16:creationId xmlns:a16="http://schemas.microsoft.com/office/drawing/2014/main" id="{C7B4B79D-F80D-399E-212A-DAFA3D447428}"/>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10">
            <a:extLst>
              <a:ext uri="{FF2B5EF4-FFF2-40B4-BE49-F238E27FC236}">
                <a16:creationId xmlns:a16="http://schemas.microsoft.com/office/drawing/2014/main" id="{3969C8E6-BA15-58F5-8F9B-52E2854CE456}"/>
              </a:ext>
            </a:extLst>
          </p:cNvPr>
          <p:cNvGraphicFramePr>
            <a:graphicFrameLocks noGrp="1"/>
          </p:cNvGraphicFramePr>
          <p:nvPr/>
        </p:nvGraphicFramePr>
        <p:xfrm>
          <a:off x="615950" y="4267200"/>
          <a:ext cx="6400800" cy="1433513"/>
        </p:xfrm>
        <a:graphic>
          <a:graphicData uri="http://schemas.openxmlformats.org/drawingml/2006/table">
            <a:tbl>
              <a:tblPr bandRow="1">
                <a:tableStyleId>{E8B1032C-EA38-4F05-BA0D-38AFFFC7BED3}</a:tableStyleId>
              </a:tblPr>
              <a:tblGrid>
                <a:gridCol w="4842497">
                  <a:extLst>
                    <a:ext uri="{9D8B030D-6E8A-4147-A177-3AD203B41FA5}">
                      <a16:colId xmlns:a16="http://schemas.microsoft.com/office/drawing/2014/main" val="20000"/>
                    </a:ext>
                  </a:extLst>
                </a:gridCol>
                <a:gridCol w="1558303">
                  <a:extLst>
                    <a:ext uri="{9D8B030D-6E8A-4147-A177-3AD203B41FA5}">
                      <a16:colId xmlns:a16="http://schemas.microsoft.com/office/drawing/2014/main" val="20001"/>
                    </a:ext>
                  </a:extLst>
                </a:gridCol>
              </a:tblGrid>
              <a:tr h="518483">
                <a:tc>
                  <a:txBody>
                    <a:bodyPr/>
                    <a:lstStyle/>
                    <a:p>
                      <a:pPr>
                        <a:lnSpc>
                          <a:spcPct val="100000"/>
                        </a:lnSpc>
                      </a:pPr>
                      <a:r>
                        <a:rPr lang="en-US" sz="1400" dirty="0"/>
                        <a:t>Grantor lost income $10,891,500 over 25 years at 6% on $7,261,000 loan 40% income tax, NAT unavailable</a:t>
                      </a:r>
                    </a:p>
                  </a:txBody>
                  <a:tcPr marT="45768" marB="45768" anchor="ctr">
                    <a:lnL w="12700" cmpd="sng">
                      <a:noFill/>
                    </a:lnL>
                    <a:lnT w="12700" cap="flat" cmpd="sng" algn="ctr">
                      <a:solidFill>
                        <a:schemeClr val="bg1"/>
                      </a:solidFill>
                      <a:prstDash val="solid"/>
                      <a:round/>
                      <a:headEnd type="none" w="med" len="med"/>
                      <a:tailEnd type="none" w="med" len="med"/>
                    </a:lnT>
                  </a:tcPr>
                </a:tc>
                <a:tc>
                  <a:txBody>
                    <a:bodyPr/>
                    <a:lstStyle/>
                    <a:p>
                      <a:pPr algn="r">
                        <a:lnSpc>
                          <a:spcPct val="100000"/>
                        </a:lnSpc>
                      </a:pPr>
                      <a:r>
                        <a:rPr lang="en-US" sz="1400" dirty="0"/>
                        <a:t>$6,534,900</a:t>
                      </a:r>
                    </a:p>
                  </a:txBody>
                  <a:tcPr marT="45768" marB="45768"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0"/>
                  </a:ext>
                </a:extLst>
              </a:tr>
              <a:tr h="305010">
                <a:tc>
                  <a:txBody>
                    <a:bodyPr/>
                    <a:lstStyle/>
                    <a:p>
                      <a:pPr>
                        <a:lnSpc>
                          <a:spcPct val="100000"/>
                        </a:lnSpc>
                      </a:pPr>
                      <a:r>
                        <a:rPr lang="en-US" sz="1400" dirty="0"/>
                        <a:t>Loan interest paid to grantor tax-free </a:t>
                      </a:r>
                    </a:p>
                  </a:txBody>
                  <a:tcPr marT="45768" marB="45768" anchor="ctr">
                    <a:lnL w="12700" cmpd="sng">
                      <a:noFill/>
                    </a:lnL>
                  </a:tcPr>
                </a:tc>
                <a:tc>
                  <a:txBody>
                    <a:bodyPr/>
                    <a:lstStyle/>
                    <a:p>
                      <a:pPr algn="r">
                        <a:lnSpc>
                          <a:spcPct val="100000"/>
                        </a:lnSpc>
                      </a:pPr>
                      <a:r>
                        <a:rPr lang="en-US" sz="1400" dirty="0"/>
                        <a:t>-7,261,000</a:t>
                      </a:r>
                    </a:p>
                  </a:txBody>
                  <a:tcPr marT="45768" marB="45768" anchor="ctr">
                    <a:lnR w="127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001"/>
                  </a:ext>
                </a:extLst>
              </a:tr>
              <a:tr h="305010">
                <a:tc>
                  <a:txBody>
                    <a:bodyPr/>
                    <a:lstStyle/>
                    <a:p>
                      <a:pPr>
                        <a:lnSpc>
                          <a:spcPct val="100000"/>
                        </a:lnSpc>
                      </a:pPr>
                      <a:r>
                        <a:rPr lang="en-US" sz="1400" dirty="0"/>
                        <a:t>Net loss (cost of creating $10M outside taxable estate) </a:t>
                      </a:r>
                    </a:p>
                  </a:txBody>
                  <a:tcPr marT="45768" marB="45768" anchor="ctr">
                    <a:lnL w="12700" cmpd="sng">
                      <a:noFill/>
                    </a:ln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400" dirty="0"/>
                        <a:t>-726,100</a:t>
                      </a:r>
                    </a:p>
                  </a:txBody>
                  <a:tcPr marT="45768" marB="45768" anchor="ctr">
                    <a:lnR w="12700" cap="flat" cmpd="sng" algn="ctr">
                      <a:solidFill>
                        <a:schemeClr val="bg1"/>
                      </a:solidFill>
                      <a:prstDash val="solid"/>
                      <a:round/>
                      <a:headEnd type="none" w="med" len="med"/>
                      <a:tailEnd type="none" w="med" len="med"/>
                    </a:lnR>
                  </a:tcPr>
                </a:tc>
                <a:extLst>
                  <a:ext uri="{0D108BD9-81ED-4DB2-BD59-A6C34878D82A}">
                    <a16:rowId xmlns:a16="http://schemas.microsoft.com/office/drawing/2014/main" val="10002"/>
                  </a:ext>
                </a:extLst>
              </a:tr>
              <a:tr h="305010">
                <a:tc>
                  <a:txBody>
                    <a:bodyPr/>
                    <a:lstStyle/>
                    <a:p>
                      <a:pPr>
                        <a:lnSpc>
                          <a:spcPct val="100000"/>
                        </a:lnSpc>
                      </a:pPr>
                      <a:endParaRPr lang="en-US" sz="1400" dirty="0"/>
                    </a:p>
                  </a:txBody>
                  <a:tcPr marT="45768" marB="45768" anchor="ctr">
                    <a:lnL w="12700" cmpd="sng">
                      <a:noFill/>
                    </a:lnL>
                    <a:lnB w="12700" cmpd="sng">
                      <a:noFill/>
                    </a:lnB>
                  </a:tcPr>
                </a:tc>
                <a:tc>
                  <a:txBody>
                    <a:bodyPr/>
                    <a:lstStyle/>
                    <a:p>
                      <a:pPr algn="r">
                        <a:lnSpc>
                          <a:spcPct val="100000"/>
                        </a:lnSpc>
                      </a:pPr>
                      <a:endParaRPr lang="en-US" sz="1400" dirty="0"/>
                    </a:p>
                  </a:txBody>
                  <a:tcPr marT="45768" marB="45768" anchor="ctr">
                    <a:lnR w="12700" cap="flat" cmpd="sng" algn="ctr">
                      <a:solidFill>
                        <a:schemeClr val="bg1"/>
                      </a:solidFill>
                      <a:prstDash val="solid"/>
                      <a:round/>
                      <a:headEnd type="none" w="med" len="med"/>
                      <a:tailEnd type="none" w="med" len="med"/>
                    </a:lnR>
                    <a:lnB w="12700" cmpd="sng">
                      <a:noFill/>
                    </a:lnB>
                  </a:tcPr>
                </a:tc>
                <a:extLst>
                  <a:ext uri="{0D108BD9-81ED-4DB2-BD59-A6C34878D82A}">
                    <a16:rowId xmlns:a16="http://schemas.microsoft.com/office/drawing/2014/main" val="10003"/>
                  </a:ext>
                </a:extLst>
              </a:tr>
            </a:tbl>
          </a:graphicData>
        </a:graphic>
      </p:graphicFrame>
      <p:sp>
        <p:nvSpPr>
          <p:cNvPr id="42005" name="TextBox 6">
            <a:extLst>
              <a:ext uri="{FF2B5EF4-FFF2-40B4-BE49-F238E27FC236}">
                <a16:creationId xmlns:a16="http://schemas.microsoft.com/office/drawing/2014/main" id="{4466D0B8-3CDC-3D74-2EA7-FC2C1D064054}"/>
              </a:ext>
            </a:extLst>
          </p:cNvPr>
          <p:cNvSpPr txBox="1">
            <a:spLocks noChangeArrowheads="1"/>
          </p:cNvSpPr>
          <p:nvPr/>
        </p:nvSpPr>
        <p:spPr bwMode="auto">
          <a:xfrm>
            <a:off x="615950" y="6056313"/>
            <a:ext cx="6400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en-US" sz="1600" b="1">
                <a:solidFill>
                  <a:schemeClr val="accent1"/>
                </a:solidFill>
              </a:rPr>
              <a:t>Average of lost net after-tax income and average interest payment</a:t>
            </a:r>
          </a:p>
        </p:txBody>
      </p:sp>
      <p:sp>
        <p:nvSpPr>
          <p:cNvPr id="8" name="Rectangle 7">
            <a:extLst>
              <a:ext uri="{FF2B5EF4-FFF2-40B4-BE49-F238E27FC236}">
                <a16:creationId xmlns:a16="http://schemas.microsoft.com/office/drawing/2014/main" id="{7C276C2C-D6DD-6240-C5B9-F42C675DD7F2}"/>
              </a:ext>
            </a:extLst>
          </p:cNvPr>
          <p:cNvSpPr/>
          <p:nvPr/>
        </p:nvSpPr>
        <p:spPr>
          <a:xfrm>
            <a:off x="533400" y="3190875"/>
            <a:ext cx="6400800" cy="979488"/>
          </a:xfrm>
          <a:prstGeom prst="rect">
            <a:avLst/>
          </a:prstGeom>
        </p:spPr>
        <p:txBody>
          <a:bodyPr>
            <a:spAutoFit/>
          </a:bodyPr>
          <a:lstStyle/>
          <a:p>
            <a:pPr eaLnBrk="1" fontAlgn="auto" hangingPunct="1">
              <a:spcBef>
                <a:spcPts val="0"/>
              </a:spcBef>
              <a:spcAft>
                <a:spcPts val="0"/>
              </a:spcAft>
              <a:buClr>
                <a:schemeClr val="tx2"/>
              </a:buClr>
              <a:defRPr/>
            </a:pPr>
            <a:r>
              <a:rPr lang="en-US" sz="2400" dirty="0">
                <a:solidFill>
                  <a:srgbClr val="C00000"/>
                </a:solidFill>
                <a:latin typeface="+mn-lt"/>
              </a:rPr>
              <a:t>Results</a:t>
            </a:r>
          </a:p>
          <a:p>
            <a:pPr eaLnBrk="1" fontAlgn="auto" hangingPunct="1">
              <a:spcBef>
                <a:spcPts val="0"/>
              </a:spcBef>
              <a:spcAft>
                <a:spcPts val="200"/>
              </a:spcAft>
              <a:buClr>
                <a:schemeClr val="accent1"/>
              </a:buClr>
              <a:defRPr/>
            </a:pPr>
            <a:endParaRPr lang="en-US" sz="1600" b="1" dirty="0">
              <a:latin typeface="+mn-lt"/>
            </a:endParaRPr>
          </a:p>
          <a:p>
            <a:pPr marL="285750" indent="-285750" eaLnBrk="1" fontAlgn="auto" hangingPunct="1">
              <a:spcBef>
                <a:spcPts val="0"/>
              </a:spcBef>
              <a:spcAft>
                <a:spcPts val="0"/>
              </a:spcAft>
              <a:buClr>
                <a:schemeClr val="accent1"/>
              </a:buClr>
              <a:buFont typeface="Wingdings" pitchFamily="2" charset="2"/>
              <a:buChar char="§"/>
              <a:defRPr/>
            </a:pPr>
            <a:r>
              <a:rPr lang="en-US" sz="1600" b="1" dirty="0">
                <a:latin typeface="+mn-lt"/>
              </a:rPr>
              <a:t>Grantor out-of-pocket -$726,100</a:t>
            </a:r>
          </a:p>
        </p:txBody>
      </p:sp>
      <p:graphicFrame>
        <p:nvGraphicFramePr>
          <p:cNvPr id="9" name="Table 8">
            <a:extLst>
              <a:ext uri="{FF2B5EF4-FFF2-40B4-BE49-F238E27FC236}">
                <a16:creationId xmlns:a16="http://schemas.microsoft.com/office/drawing/2014/main" id="{345C7496-C563-8AD2-E6B2-246829165941}"/>
              </a:ext>
            </a:extLst>
          </p:cNvPr>
          <p:cNvGraphicFramePr>
            <a:graphicFrameLocks noGrp="1"/>
          </p:cNvGraphicFramePr>
          <p:nvPr/>
        </p:nvGraphicFramePr>
        <p:xfrm>
          <a:off x="615950" y="1828800"/>
          <a:ext cx="6699250" cy="1362075"/>
        </p:xfrm>
        <a:graphic>
          <a:graphicData uri="http://schemas.openxmlformats.org/drawingml/2006/table">
            <a:tbl>
              <a:tblPr firstRow="1" bandRow="1">
                <a:tableStyleId>{5C22544A-7EE6-4342-B048-85BDC9FD1C3A}</a:tableStyleId>
              </a:tblPr>
              <a:tblGrid>
                <a:gridCol w="1814396">
                  <a:extLst>
                    <a:ext uri="{9D8B030D-6E8A-4147-A177-3AD203B41FA5}">
                      <a16:colId xmlns:a16="http://schemas.microsoft.com/office/drawing/2014/main" val="20000"/>
                    </a:ext>
                  </a:extLst>
                </a:gridCol>
                <a:gridCol w="321056">
                  <a:extLst>
                    <a:ext uri="{9D8B030D-6E8A-4147-A177-3AD203B41FA5}">
                      <a16:colId xmlns:a16="http://schemas.microsoft.com/office/drawing/2014/main" val="20001"/>
                    </a:ext>
                  </a:extLst>
                </a:gridCol>
                <a:gridCol w="2078894">
                  <a:extLst>
                    <a:ext uri="{9D8B030D-6E8A-4147-A177-3AD203B41FA5}">
                      <a16:colId xmlns:a16="http://schemas.microsoft.com/office/drawing/2014/main" val="20002"/>
                    </a:ext>
                  </a:extLst>
                </a:gridCol>
                <a:gridCol w="382814">
                  <a:extLst>
                    <a:ext uri="{9D8B030D-6E8A-4147-A177-3AD203B41FA5}">
                      <a16:colId xmlns:a16="http://schemas.microsoft.com/office/drawing/2014/main" val="20003"/>
                    </a:ext>
                  </a:extLst>
                </a:gridCol>
                <a:gridCol w="2102090">
                  <a:extLst>
                    <a:ext uri="{9D8B030D-6E8A-4147-A177-3AD203B41FA5}">
                      <a16:colId xmlns:a16="http://schemas.microsoft.com/office/drawing/2014/main" val="20004"/>
                    </a:ext>
                  </a:extLst>
                </a:gridCol>
              </a:tblGrid>
              <a:tr h="13620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Female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$10M </a:t>
                      </a:r>
                      <a:br>
                        <a:rPr lang="en-US" sz="2000" b="0" dirty="0"/>
                      </a:br>
                      <a:r>
                        <a:rPr lang="en-US" sz="2000" b="0" i="1" dirty="0"/>
                        <a:t>Lincoln</a:t>
                      </a:r>
                      <a:r>
                        <a:rPr lang="en-US" sz="2000" b="0" dirty="0"/>
                        <a:t> </a:t>
                      </a:r>
                      <a:r>
                        <a:rPr lang="en-US" sz="2000" b="0" i="1" dirty="0"/>
                        <a:t>WealthPreserve®2 SIUL</a:t>
                      </a:r>
                      <a:endParaRPr lang="en-US" sz="2000" b="0" dirty="0"/>
                    </a:p>
                  </a:txBody>
                  <a:tcPr marT="45647" marB="45647" anchor="ctr">
                    <a:solidFill>
                      <a:srgbClr val="1772AE"/>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E06B8175-FECA-E1E3-573E-10FCC9AB7E0E}"/>
              </a:ext>
            </a:extLst>
          </p:cNvPr>
          <p:cNvSpPr>
            <a:spLocks noGrp="1" noChangeArrowheads="1"/>
          </p:cNvSpPr>
          <p:nvPr>
            <p:ph type="title"/>
          </p:nvPr>
        </p:nvSpPr>
        <p:spPr/>
        <p:txBody>
          <a:bodyPr/>
          <a:lstStyle/>
          <a:p>
            <a:pPr eaLnBrk="1" hangingPunct="1"/>
            <a:r>
              <a:rPr lang="en-US" altLang="en-US"/>
              <a:t>Gift and estate tax potential changes</a:t>
            </a:r>
          </a:p>
        </p:txBody>
      </p:sp>
      <p:pic>
        <p:nvPicPr>
          <p:cNvPr id="44035" name="Picture Placeholder 6" descr="A picture containing person, indoor, ceiling, preparing&#10;&#10;Description automatically generated">
            <a:extLst>
              <a:ext uri="{FF2B5EF4-FFF2-40B4-BE49-F238E27FC236}">
                <a16:creationId xmlns:a16="http://schemas.microsoft.com/office/drawing/2014/main" id="{DD7B9B2F-BCA6-D620-CFCE-D5153494865B}"/>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128000" y="2162175"/>
            <a:ext cx="3487738"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6" name="Picture 4" descr="Icon&#10;&#10;Description automatically generated">
            <a:extLst>
              <a:ext uri="{FF2B5EF4-FFF2-40B4-BE49-F238E27FC236}">
                <a16:creationId xmlns:a16="http://schemas.microsoft.com/office/drawing/2014/main" id="{3AEC212A-8A4E-716F-235F-5363EE87D08C}"/>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a:extLst>
              <a:ext uri="{FF2B5EF4-FFF2-40B4-BE49-F238E27FC236}">
                <a16:creationId xmlns:a16="http://schemas.microsoft.com/office/drawing/2014/main" id="{E2D4DDE7-FAA2-0B61-7360-EE9E4DA3C6D2}"/>
              </a:ext>
            </a:extLst>
          </p:cNvPr>
          <p:cNvSpPr txBox="1">
            <a:spLocks/>
          </p:cNvSpPr>
          <p:nvPr/>
        </p:nvSpPr>
        <p:spPr>
          <a:xfrm>
            <a:off x="615950" y="3221038"/>
            <a:ext cx="7385050" cy="2622550"/>
          </a:xfrm>
          <a:prstGeom prst="rect">
            <a:avLst/>
          </a:prstGeom>
        </p:spPr>
        <p:txBody>
          <a:bodyPr lIns="0" tIns="0" rIns="0" bIns="0">
            <a:normAutofit/>
          </a:bodyPr>
          <a:lstStyle>
            <a:lvl1pPr marL="183600" indent="-183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1pPr>
            <a:lvl2pPr marL="367200" indent="-1836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2pPr>
            <a:lvl3pPr marL="540000" indent="-1728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3pPr>
            <a:lvl4pPr marL="712800" indent="-172800" algn="l" defTabSz="914400" rtl="0" eaLnBrk="1" latinLnBrk="0" hangingPunct="1">
              <a:lnSpc>
                <a:spcPct val="100000"/>
              </a:lnSpc>
              <a:spcBef>
                <a:spcPts val="0"/>
              </a:spcBef>
              <a:spcAft>
                <a:spcPts val="800"/>
              </a:spcAft>
              <a:buFont typeface="Arial" panose="020B0604020202020204" pitchFamily="34" charset="0"/>
              <a:buChar char="◦"/>
              <a:defRPr sz="1600" b="0" kern="1200">
                <a:solidFill>
                  <a:schemeClr val="tx1"/>
                </a:solidFill>
                <a:latin typeface="+mn-lt"/>
                <a:ea typeface="+mn-ea"/>
                <a:cs typeface="+mn-cs"/>
              </a:defRPr>
            </a:lvl4pPr>
            <a:lvl5pPr marL="885600" indent="-172800" algn="l" defTabSz="914400" rtl="0" eaLnBrk="1" latinLnBrk="0" hangingPunct="1">
              <a:lnSpc>
                <a:spcPct val="100000"/>
              </a:lnSpc>
              <a:spcBef>
                <a:spcPts val="0"/>
              </a:spcBef>
              <a:spcAft>
                <a:spcPts val="800"/>
              </a:spcAft>
              <a:buFont typeface="Arial" panose="020B0604020202020204" pitchFamily="34" charset="0"/>
              <a:buChar char="»"/>
              <a:tabLst/>
              <a:defRPr sz="16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800"/>
              </a:spcAft>
              <a:buFont typeface="Arial" panose="020B0604020202020204" pitchFamily="34" charset="0"/>
              <a:buChar char="​"/>
              <a:defRPr sz="1600" b="1" kern="1200" baseline="0">
                <a:solidFill>
                  <a:schemeClr val="tx1"/>
                </a:solidFill>
                <a:latin typeface="+mn-lt"/>
                <a:ea typeface="+mn-ea"/>
                <a:cs typeface="+mn-cs"/>
              </a:defRPr>
            </a:lvl7pPr>
            <a:lvl8pPr marL="0" indent="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baseline="0">
                <a:solidFill>
                  <a:schemeClr val="tx1"/>
                </a:solidFill>
                <a:latin typeface="+mn-lt"/>
                <a:ea typeface="+mn-ea"/>
                <a:cs typeface="+mn-cs"/>
              </a:defRPr>
            </a:lvl9pPr>
          </a:lstStyle>
          <a:p>
            <a:pPr marL="0" indent="0" fontAlgn="auto">
              <a:buClr>
                <a:schemeClr val="tx2"/>
              </a:buClr>
              <a:buFont typeface="Arial" panose="020B0604020202020204" pitchFamily="34" charset="0"/>
              <a:buNone/>
              <a:defRPr/>
            </a:pPr>
            <a:r>
              <a:rPr lang="en-US" sz="2400" dirty="0">
                <a:solidFill>
                  <a:srgbClr val="C00000"/>
                </a:solidFill>
              </a:rPr>
              <a:t>How the private premium split dollar solution works</a:t>
            </a:r>
          </a:p>
          <a:p>
            <a:pPr fontAlgn="auto">
              <a:buClr>
                <a:schemeClr val="accent1"/>
              </a:buClr>
              <a:buFont typeface="Wingdings" pitchFamily="2" charset="2"/>
              <a:buChar char="§"/>
              <a:defRPr/>
            </a:pPr>
            <a:r>
              <a:rPr lang="en-US" sz="1800" b="1" dirty="0"/>
              <a:t>Premium</a:t>
            </a:r>
            <a:r>
              <a:rPr lang="en-US" sz="1800" dirty="0"/>
              <a:t> = $155,000 x 25 years advanced to the trust (not a loan)</a:t>
            </a:r>
          </a:p>
          <a:p>
            <a:pPr fontAlgn="auto">
              <a:buClr>
                <a:schemeClr val="accent1"/>
              </a:buClr>
              <a:buFont typeface="Wingdings" pitchFamily="2" charset="2"/>
              <a:buChar char="§"/>
              <a:defRPr/>
            </a:pPr>
            <a:r>
              <a:rPr lang="en-US" sz="1800" b="1" dirty="0"/>
              <a:t>First year gift = $423</a:t>
            </a:r>
            <a:endParaRPr lang="en-US" sz="1800" dirty="0"/>
          </a:p>
          <a:p>
            <a:pPr fontAlgn="auto">
              <a:buClr>
                <a:schemeClr val="accent1"/>
              </a:buClr>
              <a:buFont typeface="Wingdings" pitchFamily="2" charset="2"/>
              <a:buChar char="§"/>
              <a:defRPr/>
            </a:pPr>
            <a:r>
              <a:rPr lang="en-US" sz="1800" b="1" dirty="0"/>
              <a:t>Total Gifts 10 years = $13,972</a:t>
            </a:r>
          </a:p>
          <a:p>
            <a:pPr fontAlgn="auto">
              <a:buClr>
                <a:schemeClr val="accent1"/>
              </a:buClr>
              <a:buFont typeface="Wingdings" pitchFamily="2" charset="2"/>
              <a:buChar char="§"/>
              <a:defRPr/>
            </a:pPr>
            <a:r>
              <a:rPr lang="en-US" sz="1800" b="1" dirty="0"/>
              <a:t>Total Gifts 20 years = $100,648</a:t>
            </a:r>
          </a:p>
          <a:p>
            <a:pPr fontAlgn="auto">
              <a:buClr>
                <a:schemeClr val="accent1"/>
              </a:buClr>
              <a:buFont typeface="Wingdings" pitchFamily="2" charset="2"/>
              <a:buChar char="§"/>
              <a:defRPr/>
            </a:pPr>
            <a:r>
              <a:rPr lang="en-US" sz="1800" b="1" dirty="0"/>
              <a:t>Switch to Loans/Lump Sum Loan when interest rates are appropriate</a:t>
            </a:r>
          </a:p>
          <a:p>
            <a:pPr marL="183600" lvl="1" indent="0" fontAlgn="auto">
              <a:buClr>
                <a:schemeClr val="accent6"/>
              </a:buClr>
              <a:buFont typeface="Calibri" panose="020F0502020204030204" pitchFamily="34" charset="0"/>
              <a:buNone/>
              <a:defRPr/>
            </a:pPr>
            <a:endParaRPr lang="en-US" sz="1800" dirty="0"/>
          </a:p>
        </p:txBody>
      </p:sp>
      <p:graphicFrame>
        <p:nvGraphicFramePr>
          <p:cNvPr id="7" name="Table 6">
            <a:extLst>
              <a:ext uri="{FF2B5EF4-FFF2-40B4-BE49-F238E27FC236}">
                <a16:creationId xmlns:a16="http://schemas.microsoft.com/office/drawing/2014/main" id="{733707C4-9E83-FD23-2520-C579C1881882}"/>
              </a:ext>
            </a:extLst>
          </p:cNvPr>
          <p:cNvGraphicFramePr>
            <a:graphicFrameLocks noGrp="1"/>
          </p:cNvGraphicFramePr>
          <p:nvPr/>
        </p:nvGraphicFramePr>
        <p:xfrm>
          <a:off x="615950" y="2162175"/>
          <a:ext cx="6400800" cy="847725"/>
        </p:xfrm>
        <a:graphic>
          <a:graphicData uri="http://schemas.openxmlformats.org/drawingml/2006/table">
            <a:tbl>
              <a:tblPr firstRow="1" bandRow="1">
                <a:tableStyleId>{5C22544A-7EE6-4342-B048-85BDC9FD1C3A}</a:tableStyleId>
              </a:tblPr>
              <a:tblGrid>
                <a:gridCol w="1733565">
                  <a:extLst>
                    <a:ext uri="{9D8B030D-6E8A-4147-A177-3AD203B41FA5}">
                      <a16:colId xmlns:a16="http://schemas.microsoft.com/office/drawing/2014/main" val="20000"/>
                    </a:ext>
                  </a:extLst>
                </a:gridCol>
                <a:gridCol w="306753">
                  <a:extLst>
                    <a:ext uri="{9D8B030D-6E8A-4147-A177-3AD203B41FA5}">
                      <a16:colId xmlns:a16="http://schemas.microsoft.com/office/drawing/2014/main" val="20001"/>
                    </a:ext>
                  </a:extLst>
                </a:gridCol>
                <a:gridCol w="1986280">
                  <a:extLst>
                    <a:ext uri="{9D8B030D-6E8A-4147-A177-3AD203B41FA5}">
                      <a16:colId xmlns:a16="http://schemas.microsoft.com/office/drawing/2014/main" val="20002"/>
                    </a:ext>
                  </a:extLst>
                </a:gridCol>
                <a:gridCol w="365760">
                  <a:extLst>
                    <a:ext uri="{9D8B030D-6E8A-4147-A177-3AD203B41FA5}">
                      <a16:colId xmlns:a16="http://schemas.microsoft.com/office/drawing/2014/main" val="20003"/>
                    </a:ext>
                  </a:extLst>
                </a:gridCol>
                <a:gridCol w="2008442">
                  <a:extLst>
                    <a:ext uri="{9D8B030D-6E8A-4147-A177-3AD203B41FA5}">
                      <a16:colId xmlns:a16="http://schemas.microsoft.com/office/drawing/2014/main" val="20004"/>
                    </a:ext>
                  </a:extLst>
                </a:gridCol>
              </a:tblGrid>
              <a:tr h="8477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Female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$10M </a:t>
                      </a:r>
                      <a:br>
                        <a:rPr lang="en-US" sz="2000" b="0" dirty="0"/>
                      </a:br>
                      <a:r>
                        <a:rPr lang="en-US" sz="2000" b="0" i="1" dirty="0"/>
                        <a:t>Lincoln</a:t>
                      </a:r>
                      <a:r>
                        <a:rPr lang="en-US" sz="2000" b="0" dirty="0"/>
                        <a:t> </a:t>
                      </a:r>
                      <a:r>
                        <a:rPr lang="en-US" sz="2000" b="0" i="1" dirty="0"/>
                        <a:t>SVUL</a:t>
                      </a:r>
                      <a:r>
                        <a:rPr lang="en-US" sz="2000" b="0" i="1" baseline="30000" dirty="0"/>
                        <a:t>ONE</a:t>
                      </a:r>
                      <a:endParaRPr lang="en-US" sz="2000" b="0" dirty="0"/>
                    </a:p>
                  </a:txBody>
                  <a:tcPr marT="45647" marB="45647" anchor="ctr">
                    <a:solidFill>
                      <a:srgbClr val="1772AE"/>
                    </a:solidFill>
                  </a:tcPr>
                </a:tc>
                <a:extLst>
                  <a:ext uri="{0D108BD9-81ED-4DB2-BD59-A6C34878D82A}">
                    <a16:rowId xmlns:a16="http://schemas.microsoft.com/office/drawing/2014/main" val="10000"/>
                  </a:ext>
                </a:extLst>
              </a:tr>
            </a:tbl>
          </a:graphicData>
        </a:graphic>
      </p:graphicFrame>
      <p:sp>
        <p:nvSpPr>
          <p:cNvPr id="44052" name="TextBox 1">
            <a:extLst>
              <a:ext uri="{FF2B5EF4-FFF2-40B4-BE49-F238E27FC236}">
                <a16:creationId xmlns:a16="http://schemas.microsoft.com/office/drawing/2014/main" id="{CB8192D6-E151-E03C-7BA7-CD90387A737D}"/>
              </a:ext>
            </a:extLst>
          </p:cNvPr>
          <p:cNvSpPr txBox="1">
            <a:spLocks noChangeArrowheads="1"/>
          </p:cNvSpPr>
          <p:nvPr/>
        </p:nvSpPr>
        <p:spPr bwMode="auto">
          <a:xfrm>
            <a:off x="762000" y="5935663"/>
            <a:ext cx="6553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200">
                <a:cs typeface="Arial" panose="020B0604020202020204" pitchFamily="34" charset="0"/>
              </a:rPr>
              <a:t>At guaranteed charges and 0%, coverage carries through age 126.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E0D2E3B1-54C7-6DF1-933B-73BE5F4BB536}"/>
              </a:ext>
            </a:extLst>
          </p:cNvPr>
          <p:cNvSpPr>
            <a:spLocks noGrp="1" noChangeArrowheads="1"/>
          </p:cNvSpPr>
          <p:nvPr>
            <p:ph type="title"/>
          </p:nvPr>
        </p:nvSpPr>
        <p:spPr/>
        <p:txBody>
          <a:bodyPr/>
          <a:lstStyle/>
          <a:p>
            <a:pPr eaLnBrk="1" hangingPunct="1"/>
            <a:r>
              <a:rPr lang="en-US" altLang="en-US"/>
              <a:t>Gift and estate tax potential changes</a:t>
            </a:r>
          </a:p>
        </p:txBody>
      </p:sp>
      <p:pic>
        <p:nvPicPr>
          <p:cNvPr id="46083" name="Picture Placeholder 6" descr="A picture containing person, indoor, ceiling, preparing&#10;&#10;Description automatically generated">
            <a:extLst>
              <a:ext uri="{FF2B5EF4-FFF2-40B4-BE49-F238E27FC236}">
                <a16:creationId xmlns:a16="http://schemas.microsoft.com/office/drawing/2014/main" id="{77E609A8-7B3D-868C-AFC3-810A8B5FB629}"/>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128000" y="2162175"/>
            <a:ext cx="3487738"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4" name="Picture 4" descr="Icon&#10;&#10;Description automatically generated">
            <a:extLst>
              <a:ext uri="{FF2B5EF4-FFF2-40B4-BE49-F238E27FC236}">
                <a16:creationId xmlns:a16="http://schemas.microsoft.com/office/drawing/2014/main" id="{2E690F96-D9FD-AF44-4D75-8786447294A6}"/>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a:extLst>
              <a:ext uri="{FF2B5EF4-FFF2-40B4-BE49-F238E27FC236}">
                <a16:creationId xmlns:a16="http://schemas.microsoft.com/office/drawing/2014/main" id="{6A9D59AD-6DAE-ADF6-8B2B-D10882C01F3C}"/>
              </a:ext>
            </a:extLst>
          </p:cNvPr>
          <p:cNvSpPr txBox="1">
            <a:spLocks/>
          </p:cNvSpPr>
          <p:nvPr/>
        </p:nvSpPr>
        <p:spPr>
          <a:xfrm>
            <a:off x="615950" y="3221038"/>
            <a:ext cx="7385050" cy="2622550"/>
          </a:xfrm>
          <a:prstGeom prst="rect">
            <a:avLst/>
          </a:prstGeom>
        </p:spPr>
        <p:txBody>
          <a:bodyPr lIns="0" tIns="0" rIns="0" bIns="0">
            <a:normAutofit lnSpcReduction="10000"/>
          </a:bodyPr>
          <a:lstStyle>
            <a:lvl1pPr marL="183600" indent="-183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1pPr>
            <a:lvl2pPr marL="367200" indent="-1836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2pPr>
            <a:lvl3pPr marL="540000" indent="-1728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3pPr>
            <a:lvl4pPr marL="712800" indent="-172800" algn="l" defTabSz="914400" rtl="0" eaLnBrk="1" latinLnBrk="0" hangingPunct="1">
              <a:lnSpc>
                <a:spcPct val="100000"/>
              </a:lnSpc>
              <a:spcBef>
                <a:spcPts val="0"/>
              </a:spcBef>
              <a:spcAft>
                <a:spcPts val="800"/>
              </a:spcAft>
              <a:buFont typeface="Arial" panose="020B0604020202020204" pitchFamily="34" charset="0"/>
              <a:buChar char="◦"/>
              <a:defRPr sz="1600" b="0" kern="1200">
                <a:solidFill>
                  <a:schemeClr val="tx1"/>
                </a:solidFill>
                <a:latin typeface="+mn-lt"/>
                <a:ea typeface="+mn-ea"/>
                <a:cs typeface="+mn-cs"/>
              </a:defRPr>
            </a:lvl4pPr>
            <a:lvl5pPr marL="885600" indent="-172800" algn="l" defTabSz="914400" rtl="0" eaLnBrk="1" latinLnBrk="0" hangingPunct="1">
              <a:lnSpc>
                <a:spcPct val="100000"/>
              </a:lnSpc>
              <a:spcBef>
                <a:spcPts val="0"/>
              </a:spcBef>
              <a:spcAft>
                <a:spcPts val="800"/>
              </a:spcAft>
              <a:buFont typeface="Arial" panose="020B0604020202020204" pitchFamily="34" charset="0"/>
              <a:buChar char="»"/>
              <a:tabLst/>
              <a:defRPr sz="16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800"/>
              </a:spcAft>
              <a:buFont typeface="Arial" panose="020B0604020202020204" pitchFamily="34" charset="0"/>
              <a:buChar char="​"/>
              <a:defRPr sz="1600" b="1" kern="1200" baseline="0">
                <a:solidFill>
                  <a:schemeClr val="tx1"/>
                </a:solidFill>
                <a:latin typeface="+mn-lt"/>
                <a:ea typeface="+mn-ea"/>
                <a:cs typeface="+mn-cs"/>
              </a:defRPr>
            </a:lvl7pPr>
            <a:lvl8pPr marL="0" indent="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baseline="0">
                <a:solidFill>
                  <a:schemeClr val="tx1"/>
                </a:solidFill>
                <a:latin typeface="+mn-lt"/>
                <a:ea typeface="+mn-ea"/>
                <a:cs typeface="+mn-cs"/>
              </a:defRPr>
            </a:lvl9pPr>
          </a:lstStyle>
          <a:p>
            <a:pPr marL="0" indent="0" fontAlgn="auto">
              <a:buClr>
                <a:schemeClr val="tx2"/>
              </a:buClr>
              <a:buFont typeface="Arial" panose="020B0604020202020204" pitchFamily="34" charset="0"/>
              <a:buNone/>
              <a:defRPr/>
            </a:pPr>
            <a:r>
              <a:rPr lang="en-US" sz="2400" dirty="0">
                <a:solidFill>
                  <a:srgbClr val="C00000"/>
                </a:solidFill>
              </a:rPr>
              <a:t>      Economic Benefit vs. Loan Regime at 4%</a:t>
            </a:r>
          </a:p>
          <a:p>
            <a:pPr marL="0" indent="0" fontAlgn="auto">
              <a:buClr>
                <a:schemeClr val="accent1"/>
              </a:buClr>
              <a:buFont typeface="Arial" panose="020B0604020202020204" pitchFamily="34" charset="0"/>
              <a:buNone/>
              <a:defRPr/>
            </a:pPr>
            <a:r>
              <a:rPr lang="en-US" sz="1800" b="1" dirty="0"/>
              <a:t>        Premium</a:t>
            </a:r>
            <a:r>
              <a:rPr lang="en-US" sz="1800" dirty="0"/>
              <a:t> = $155,000 x 25 years advancement vs. loan</a:t>
            </a:r>
          </a:p>
          <a:p>
            <a:pPr marL="0" indent="0" fontAlgn="auto">
              <a:buClr>
                <a:schemeClr val="accent1"/>
              </a:buClr>
              <a:buFont typeface="Arial" panose="020B0604020202020204" pitchFamily="34" charset="0"/>
              <a:buNone/>
              <a:defRPr/>
            </a:pPr>
            <a:r>
              <a:rPr lang="en-US" sz="1800" dirty="0"/>
              <a:t>                       </a:t>
            </a:r>
            <a:r>
              <a:rPr lang="en-US" sz="1800" b="1" dirty="0"/>
              <a:t>Economic Benefit                  Loan at 4%</a:t>
            </a:r>
          </a:p>
          <a:p>
            <a:pPr marL="0" indent="0" algn="just" fontAlgn="auto">
              <a:buClr>
                <a:schemeClr val="accent1"/>
              </a:buClr>
              <a:buFont typeface="Arial" panose="020B0604020202020204" pitchFamily="34" charset="0"/>
              <a:buNone/>
              <a:defRPr/>
            </a:pPr>
            <a:r>
              <a:rPr lang="en-US" sz="1800" dirty="0"/>
              <a:t>                  </a:t>
            </a:r>
            <a:r>
              <a:rPr lang="en-US" sz="1800" b="1" u="sng" dirty="0"/>
              <a:t>Cum. Gifts      Net Transfer</a:t>
            </a:r>
            <a:r>
              <a:rPr lang="en-US" sz="1800" b="1" dirty="0"/>
              <a:t>        </a:t>
            </a:r>
            <a:r>
              <a:rPr lang="en-US" sz="1800" b="1" u="sng" dirty="0"/>
              <a:t>Cum. Gifts       Net Transfer</a:t>
            </a:r>
          </a:p>
          <a:p>
            <a:pPr marL="0" indent="0" algn="just" fontAlgn="auto">
              <a:buClr>
                <a:schemeClr val="accent1"/>
              </a:buClr>
              <a:buFont typeface="Arial" panose="020B0604020202020204" pitchFamily="34" charset="0"/>
              <a:buNone/>
              <a:defRPr/>
            </a:pPr>
            <a:r>
              <a:rPr lang="en-US" sz="1800" b="1" dirty="0"/>
              <a:t>  Yr. 1              $423            $9.9M             	       $6,200             $9.9M  </a:t>
            </a:r>
            <a:endParaRPr lang="en-US" sz="1800" dirty="0"/>
          </a:p>
          <a:p>
            <a:pPr marL="0" indent="0" algn="just" fontAlgn="auto">
              <a:buClr>
                <a:schemeClr val="accent1"/>
              </a:buClr>
              <a:buFont typeface="Arial" panose="020B0604020202020204" pitchFamily="34" charset="0"/>
              <a:buNone/>
              <a:defRPr/>
            </a:pPr>
            <a:r>
              <a:rPr lang="en-US" sz="1800" b="1" dirty="0"/>
              <a:t> 10 yrs.     $13,972            $9.4M                 $341,000             $9.4M</a:t>
            </a:r>
          </a:p>
          <a:p>
            <a:pPr marL="0" indent="0" algn="just" fontAlgn="auto">
              <a:buClr>
                <a:schemeClr val="accent1"/>
              </a:buClr>
              <a:buFont typeface="Arial" panose="020B0604020202020204" pitchFamily="34" charset="0"/>
              <a:buNone/>
              <a:defRPr/>
            </a:pPr>
            <a:r>
              <a:rPr lang="en-US" sz="1800" b="1" dirty="0"/>
              <a:t> 20 yrs.   $100,648            $8.6M              $1,302,000            $8.8M</a:t>
            </a:r>
          </a:p>
          <a:p>
            <a:pPr fontAlgn="auto">
              <a:buClr>
                <a:schemeClr val="accent1"/>
              </a:buClr>
              <a:buFont typeface="Wingdings" pitchFamily="2" charset="2"/>
              <a:buChar char="§"/>
              <a:defRPr/>
            </a:pPr>
            <a:endParaRPr lang="en-US" sz="1800" b="1" dirty="0"/>
          </a:p>
          <a:p>
            <a:pPr marL="183600" lvl="1" indent="0" fontAlgn="auto">
              <a:buClr>
                <a:schemeClr val="accent6"/>
              </a:buClr>
              <a:buFont typeface="Calibri" panose="020F0502020204030204" pitchFamily="34" charset="0"/>
              <a:buNone/>
              <a:defRPr/>
            </a:pPr>
            <a:endParaRPr lang="en-US" sz="1800" dirty="0"/>
          </a:p>
        </p:txBody>
      </p:sp>
      <p:graphicFrame>
        <p:nvGraphicFramePr>
          <p:cNvPr id="7" name="Table 6">
            <a:extLst>
              <a:ext uri="{FF2B5EF4-FFF2-40B4-BE49-F238E27FC236}">
                <a16:creationId xmlns:a16="http://schemas.microsoft.com/office/drawing/2014/main" id="{1E0C83E1-08A2-D214-2899-423599932BD7}"/>
              </a:ext>
            </a:extLst>
          </p:cNvPr>
          <p:cNvGraphicFramePr>
            <a:graphicFrameLocks noGrp="1"/>
          </p:cNvGraphicFramePr>
          <p:nvPr/>
        </p:nvGraphicFramePr>
        <p:xfrm>
          <a:off x="615950" y="2162175"/>
          <a:ext cx="6400800" cy="847725"/>
        </p:xfrm>
        <a:graphic>
          <a:graphicData uri="http://schemas.openxmlformats.org/drawingml/2006/table">
            <a:tbl>
              <a:tblPr firstRow="1" bandRow="1">
                <a:tableStyleId>{5C22544A-7EE6-4342-B048-85BDC9FD1C3A}</a:tableStyleId>
              </a:tblPr>
              <a:tblGrid>
                <a:gridCol w="1733565">
                  <a:extLst>
                    <a:ext uri="{9D8B030D-6E8A-4147-A177-3AD203B41FA5}">
                      <a16:colId xmlns:a16="http://schemas.microsoft.com/office/drawing/2014/main" val="20000"/>
                    </a:ext>
                  </a:extLst>
                </a:gridCol>
                <a:gridCol w="306753">
                  <a:extLst>
                    <a:ext uri="{9D8B030D-6E8A-4147-A177-3AD203B41FA5}">
                      <a16:colId xmlns:a16="http://schemas.microsoft.com/office/drawing/2014/main" val="20001"/>
                    </a:ext>
                  </a:extLst>
                </a:gridCol>
                <a:gridCol w="1986280">
                  <a:extLst>
                    <a:ext uri="{9D8B030D-6E8A-4147-A177-3AD203B41FA5}">
                      <a16:colId xmlns:a16="http://schemas.microsoft.com/office/drawing/2014/main" val="20002"/>
                    </a:ext>
                  </a:extLst>
                </a:gridCol>
                <a:gridCol w="365760">
                  <a:extLst>
                    <a:ext uri="{9D8B030D-6E8A-4147-A177-3AD203B41FA5}">
                      <a16:colId xmlns:a16="http://schemas.microsoft.com/office/drawing/2014/main" val="20003"/>
                    </a:ext>
                  </a:extLst>
                </a:gridCol>
                <a:gridCol w="2008442">
                  <a:extLst>
                    <a:ext uri="{9D8B030D-6E8A-4147-A177-3AD203B41FA5}">
                      <a16:colId xmlns:a16="http://schemas.microsoft.com/office/drawing/2014/main" val="20004"/>
                    </a:ext>
                  </a:extLst>
                </a:gridCol>
              </a:tblGrid>
              <a:tr h="8477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Female age 60 Preferred</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$10M </a:t>
                      </a:r>
                      <a:br>
                        <a:rPr lang="en-US" sz="2000" b="0" dirty="0"/>
                      </a:br>
                      <a:r>
                        <a:rPr lang="en-US" sz="2000" b="0" i="1" dirty="0"/>
                        <a:t>Lincoln</a:t>
                      </a:r>
                      <a:r>
                        <a:rPr lang="en-US" sz="2000" b="0" dirty="0"/>
                        <a:t> </a:t>
                      </a:r>
                      <a:r>
                        <a:rPr lang="en-US" sz="2000" b="0" i="1" dirty="0"/>
                        <a:t>SVUL</a:t>
                      </a:r>
                      <a:r>
                        <a:rPr lang="en-US" sz="2000" b="0" i="1" baseline="30000" dirty="0"/>
                        <a:t>ONE</a:t>
                      </a:r>
                      <a:endParaRPr lang="en-US" sz="2000" b="0" dirty="0"/>
                    </a:p>
                  </a:txBody>
                  <a:tcPr marT="45647" marB="45647" anchor="ctr">
                    <a:solidFill>
                      <a:srgbClr val="1772AE"/>
                    </a:solidFill>
                  </a:tcPr>
                </a:tc>
                <a:extLst>
                  <a:ext uri="{0D108BD9-81ED-4DB2-BD59-A6C34878D82A}">
                    <a16:rowId xmlns:a16="http://schemas.microsoft.com/office/drawing/2014/main" val="10000"/>
                  </a:ext>
                </a:extLst>
              </a:tr>
            </a:tbl>
          </a:graphicData>
        </a:graphic>
      </p:graphicFrame>
      <p:sp>
        <p:nvSpPr>
          <p:cNvPr id="46100" name="TextBox 1">
            <a:extLst>
              <a:ext uri="{FF2B5EF4-FFF2-40B4-BE49-F238E27FC236}">
                <a16:creationId xmlns:a16="http://schemas.microsoft.com/office/drawing/2014/main" id="{C83CD18D-18B1-7C1B-284D-785AE895CF71}"/>
              </a:ext>
            </a:extLst>
          </p:cNvPr>
          <p:cNvSpPr txBox="1">
            <a:spLocks noChangeArrowheads="1"/>
          </p:cNvSpPr>
          <p:nvPr/>
        </p:nvSpPr>
        <p:spPr bwMode="auto">
          <a:xfrm>
            <a:off x="615950" y="5981700"/>
            <a:ext cx="6553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200">
                <a:cs typeface="Arial" panose="020B0604020202020204" pitchFamily="34" charset="0"/>
              </a:rPr>
              <a:t>At guaranteed charges and 0%, coverage carries through age 126.</a:t>
            </a:r>
          </a:p>
        </p:txBody>
      </p:sp>
    </p:spTree>
  </p:cSld>
  <p:clrMapOvr>
    <a:masterClrMapping/>
  </p:clrMapOvr>
</p:sld>
</file>

<file path=ppt/theme/theme1.xml><?xml version="1.0" encoding="utf-8"?>
<a:theme xmlns:a="http://schemas.openxmlformats.org/drawingml/2006/main" name="Covers - Core">
  <a:themeElements>
    <a:clrScheme name="LFG Color Palette">
      <a:dk1>
        <a:srgbClr val="000000"/>
      </a:dk1>
      <a:lt1>
        <a:srgbClr val="FFFFFF"/>
      </a:lt1>
      <a:dk2>
        <a:srgbClr val="AAAAAA"/>
      </a:dk2>
      <a:lt2>
        <a:srgbClr val="EDEDEE"/>
      </a:lt2>
      <a:accent1>
        <a:srgbClr val="AD112B"/>
      </a:accent1>
      <a:accent2>
        <a:srgbClr val="FF5D0F"/>
      </a:accent2>
      <a:accent3>
        <a:srgbClr val="762135"/>
      </a:accent3>
      <a:accent4>
        <a:srgbClr val="E3232A"/>
      </a:accent4>
      <a:accent5>
        <a:srgbClr val="FBA51F"/>
      </a:accent5>
      <a:accent6>
        <a:srgbClr val="767676"/>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10.xml><?xml version="1.0" encoding="utf-8"?>
<a:theme xmlns:a="http://schemas.openxmlformats.org/drawingml/2006/main" name="Disclosure">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11.xml><?xml version="1.0" encoding="utf-8"?>
<a:theme xmlns:a="http://schemas.openxmlformats.org/drawingml/2006/main" name="Closing Slide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ver - Core CoBrand">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3.xml><?xml version="1.0" encoding="utf-8"?>
<a:theme xmlns:a="http://schemas.openxmlformats.org/drawingml/2006/main" name="Agenda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4.xml><?xml version="1.0" encoding="utf-8"?>
<a:theme xmlns:a="http://schemas.openxmlformats.org/drawingml/2006/main" name="Section Divider, White Background">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5.xml><?xml version="1.0" encoding="utf-8"?>
<a:theme xmlns:a="http://schemas.openxmlformats.org/drawingml/2006/main" name="Section Dividers, Colored Background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6.xml><?xml version="1.0" encoding="utf-8"?>
<a:theme xmlns:a="http://schemas.openxmlformats.org/drawingml/2006/main" name="Quotes, White Background">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7.xml><?xml version="1.0" encoding="utf-8"?>
<a:theme xmlns:a="http://schemas.openxmlformats.org/drawingml/2006/main" name="Quotes, Colored Background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8.xml><?xml version="1.0" encoding="utf-8"?>
<a:theme xmlns:a="http://schemas.openxmlformats.org/drawingml/2006/main" name="Content Slide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9.xml><?xml version="1.0" encoding="utf-8"?>
<a:theme xmlns:a="http://schemas.openxmlformats.org/drawingml/2006/main" name="Thank You Slide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HPHC_Template_Standard_3-29-18</Template>
  <TotalTime>11645</TotalTime>
  <Words>3728</Words>
  <Application>Microsoft Macintosh PowerPoint</Application>
  <PresentationFormat>Widescreen</PresentationFormat>
  <Paragraphs>231</Paragraphs>
  <Slides>15</Slides>
  <Notes>15</Notes>
  <HiddenSlides>0</HiddenSlides>
  <MMClips>0</MMClips>
  <ScaleCrop>false</ScaleCrop>
  <HeadingPairs>
    <vt:vector size="6" baseType="variant">
      <vt:variant>
        <vt:lpstr>Fonts Used</vt:lpstr>
      </vt:variant>
      <vt:variant>
        <vt:i4>7</vt:i4>
      </vt:variant>
      <vt:variant>
        <vt:lpstr>Theme</vt:lpstr>
      </vt:variant>
      <vt:variant>
        <vt:i4>11</vt:i4>
      </vt:variant>
      <vt:variant>
        <vt:lpstr>Slide Titles</vt:lpstr>
      </vt:variant>
      <vt:variant>
        <vt:i4>15</vt:i4>
      </vt:variant>
    </vt:vector>
  </HeadingPairs>
  <TitlesOfParts>
    <vt:vector size="33" baseType="lpstr">
      <vt:lpstr>Calibri</vt:lpstr>
      <vt:lpstr>Arial</vt:lpstr>
      <vt:lpstr>Georgia</vt:lpstr>
      <vt:lpstr>Wingdings</vt:lpstr>
      <vt:lpstr>Calibri Light</vt:lpstr>
      <vt:lpstr>Times New Roman</vt:lpstr>
      <vt:lpstr>System Font Regular</vt:lpstr>
      <vt:lpstr>Covers - Core</vt:lpstr>
      <vt:lpstr>Cover - Core CoBrand</vt:lpstr>
      <vt:lpstr>Agendas</vt:lpstr>
      <vt:lpstr>Section Divider, White Background</vt:lpstr>
      <vt:lpstr>Section Dividers, Colored Backgrounds</vt:lpstr>
      <vt:lpstr>Quotes, White Background</vt:lpstr>
      <vt:lpstr>Quotes, Colored Backgrounds</vt:lpstr>
      <vt:lpstr>Content Slides</vt:lpstr>
      <vt:lpstr>Thank You Slides</vt:lpstr>
      <vt:lpstr>Disclosure</vt:lpstr>
      <vt:lpstr>Closing Slides</vt:lpstr>
      <vt:lpstr>Brought to you by Lincoln Advanced Sales Solutions</vt:lpstr>
      <vt:lpstr>Interest rates*</vt:lpstr>
      <vt:lpstr>Combine interest rates and estate planning</vt:lpstr>
      <vt:lpstr>Gift and estate tax potential changes</vt:lpstr>
      <vt:lpstr>Combine interest rates and estate planning</vt:lpstr>
      <vt:lpstr>Gift and estate tax potential changes</vt:lpstr>
      <vt:lpstr>Combine interest rates and estate planning</vt:lpstr>
      <vt:lpstr>Gift and estate tax potential changes</vt:lpstr>
      <vt:lpstr>Gift and estate tax potential changes</vt:lpstr>
      <vt:lpstr>Gift and estate tax potential changes</vt:lpstr>
      <vt:lpstr>Gift and estate tax potential changes</vt:lpstr>
      <vt:lpstr>How many clients do you have with estate tax issues and who ...</vt:lpstr>
      <vt:lpstr>Combine interest rates and estate planning</vt:lpstr>
      <vt:lpstr>PowerPoint Presentation</vt:lpstr>
      <vt:lpstr>Disclosures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dc:creator>
  <cp:lastModifiedBy>Kazmierczak, Nancy</cp:lastModifiedBy>
  <cp:revision>650</cp:revision>
  <dcterms:created xsi:type="dcterms:W3CDTF">2018-04-01T03:51:37Z</dcterms:created>
  <dcterms:modified xsi:type="dcterms:W3CDTF">2023-06-08T13:36:35Z</dcterms:modified>
</cp:coreProperties>
</file>