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6.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7.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8.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9.xml" ContentType="application/vnd.openxmlformats-officedocument.theme+xml"/>
  <Override PartName="/ppt/slideLayouts/slideLayout46.xml" ContentType="application/vnd.openxmlformats-officedocument.presentationml.slideLayout+xml"/>
  <Override PartName="/ppt/theme/theme10.xml" ContentType="application/vnd.openxmlformats-officedocument.theme+xml"/>
  <Override PartName="/ppt/slideLayouts/slideLayout47.xml" ContentType="application/vnd.openxmlformats-officedocument.presentationml.slideLayout+xml"/>
  <Override PartName="/ppt/theme/theme11.xml" ContentType="application/vnd.openxmlformats-officedocument.theme+xml"/>
  <Override PartName="/ppt/slideLayouts/slideLayout48.xml" ContentType="application/vnd.openxmlformats-officedocument.presentationml.slideLayout+xml"/>
  <Override PartName="/ppt/theme/theme12.xml" ContentType="application/vnd.openxmlformats-officedocument.theme+xml"/>
  <Override PartName="/ppt/slideLayouts/slideLayout49.xml" ContentType="application/vnd.openxmlformats-officedocument.presentationml.slideLayout+xml"/>
  <Override PartName="/ppt/theme/theme13.xml" ContentType="application/vnd.openxmlformats-officedocument.theme+xml"/>
  <Override PartName="/ppt/slideLayouts/slideLayout50.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3" r:id="rId1"/>
    <p:sldMasterId id="2147483914" r:id="rId2"/>
    <p:sldMasterId id="2147483965" r:id="rId3"/>
    <p:sldMasterId id="2147484319" r:id="rId4"/>
    <p:sldMasterId id="2147483970" r:id="rId5"/>
    <p:sldMasterId id="2147484297" r:id="rId6"/>
    <p:sldMasterId id="2147483977" r:id="rId7"/>
    <p:sldMasterId id="2147484402" r:id="rId8"/>
    <p:sldMasterId id="2147484398" r:id="rId9"/>
    <p:sldMasterId id="2147484379" r:id="rId10"/>
    <p:sldMasterId id="2147484381" r:id="rId11"/>
    <p:sldMasterId id="2147484392" r:id="rId12"/>
    <p:sldMasterId id="2147484396" r:id="rId13"/>
    <p:sldMasterId id="2147484394" r:id="rId14"/>
  </p:sldMasterIdLst>
  <p:notesMasterIdLst>
    <p:notesMasterId r:id="rId27"/>
  </p:notesMasterIdLst>
  <p:handoutMasterIdLst>
    <p:handoutMasterId r:id="rId28"/>
  </p:handoutMasterIdLst>
  <p:sldIdLst>
    <p:sldId id="1137" r:id="rId15"/>
    <p:sldId id="282" r:id="rId16"/>
    <p:sldId id="1712" r:id="rId17"/>
    <p:sldId id="1970" r:id="rId18"/>
    <p:sldId id="1950" r:id="rId19"/>
    <p:sldId id="1963" r:id="rId20"/>
    <p:sldId id="1955" r:id="rId21"/>
    <p:sldId id="1965" r:id="rId22"/>
    <p:sldId id="1968" r:id="rId23"/>
    <p:sldId id="1967" r:id="rId24"/>
    <p:sldId id="1170" r:id="rId25"/>
    <p:sldId id="1117" r:id="rId26"/>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E136610F-A717-274B-AFEA-E2A7F747852A}">
          <p14:sldIdLst>
            <p14:sldId id="1137"/>
            <p14:sldId id="282"/>
            <p14:sldId id="1712"/>
            <p14:sldId id="1970"/>
            <p14:sldId id="1950"/>
            <p14:sldId id="1963"/>
            <p14:sldId id="1955"/>
            <p14:sldId id="1965"/>
            <p14:sldId id="1968"/>
            <p14:sldId id="1967"/>
            <p14:sldId id="1170"/>
            <p14:sldId id="111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384" userDrawn="1">
          <p15:clr>
            <a:srgbClr val="A4A3A4"/>
          </p15:clr>
        </p15:guide>
        <p15:guide id="4" pos="7296" userDrawn="1">
          <p15:clr>
            <a:srgbClr val="A4A3A4"/>
          </p15:clr>
        </p15:guide>
        <p15:guide id="5" pos="100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2F0E23-AA52-1FEB-B324-C32186E9D02B}" name="Keating, Jessica" initials="KJ" userId="S::Jessica.Keating@lfg.com::b6a52717-c1bc-45f3-bb0b-7ae5f3e7f608" providerId="AD"/>
  <p188:author id="{02881465-0F30-B3A6-CAB3-983C46D8D666}" name="Beiter, Christina" initials="BC" userId="S::Christina.Beiter@lfg.com::ad852978-bc3b-4bd4-b965-e4accb6d6a0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7B"/>
    <a:srgbClr val="244F8B"/>
    <a:srgbClr val="5DCAB9"/>
    <a:srgbClr val="41C4E7"/>
    <a:srgbClr val="D1D3D4"/>
    <a:srgbClr val="FF289F"/>
    <a:srgbClr val="231F20"/>
    <a:srgbClr val="828282"/>
    <a:srgbClr val="EDEDEE"/>
    <a:srgbClr val="AAAA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563975-46C0-8346-9A33-D71BDEE75DD1}" v="1" dt="2024-01-18T15:33:09.6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6327" autoAdjust="0"/>
  </p:normalViewPr>
  <p:slideViewPr>
    <p:cSldViewPr>
      <p:cViewPr varScale="1">
        <p:scale>
          <a:sx n="124" d="100"/>
          <a:sy n="124" d="100"/>
        </p:scale>
        <p:origin x="1200" y="168"/>
      </p:cViewPr>
      <p:guideLst>
        <p:guide orient="horz" pos="2160"/>
        <p:guide pos="3840"/>
        <p:guide pos="384"/>
        <p:guide pos="7296"/>
        <p:guide pos="1008"/>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61" d="100"/>
          <a:sy n="61" d="100"/>
        </p:scale>
        <p:origin x="2006"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slide" Target="slides/slide7.xml"/><Relationship Id="rId34" Type="http://schemas.microsoft.com/office/2015/10/relationships/revisionInfo" Target="revisionInfo.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134179-2F87-459C-AFC4-3262AF603024}"/>
              </a:ext>
            </a:extLst>
          </p:cNvPr>
          <p:cNvSpPr>
            <a:spLocks noGrp="1"/>
          </p:cNvSpPr>
          <p:nvPr>
            <p:ph type="hdr" sz="quarter"/>
          </p:nvPr>
        </p:nvSpPr>
        <p:spPr>
          <a:xfrm>
            <a:off x="0" y="1"/>
            <a:ext cx="3037840" cy="46340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7482126A-D78B-417A-A599-65209FEB8EB2}"/>
              </a:ext>
            </a:extLst>
          </p:cNvPr>
          <p:cNvSpPr>
            <a:spLocks noGrp="1"/>
          </p:cNvSpPr>
          <p:nvPr>
            <p:ph type="dt" sz="quarter" idx="1"/>
          </p:nvPr>
        </p:nvSpPr>
        <p:spPr>
          <a:xfrm>
            <a:off x="3970938" y="1"/>
            <a:ext cx="3037840" cy="463407"/>
          </a:xfrm>
          <a:prstGeom prst="rect">
            <a:avLst/>
          </a:prstGeom>
        </p:spPr>
        <p:txBody>
          <a:bodyPr vert="horz" lIns="96661" tIns="48331" rIns="96661" bIns="48331" rtlCol="0"/>
          <a:lstStyle>
            <a:lvl1pPr algn="r">
              <a:defRPr sz="1300"/>
            </a:lvl1pPr>
          </a:lstStyle>
          <a:p>
            <a:fld id="{3A691120-6F44-4061-9950-535357559BE6}" type="datetimeFigureOut">
              <a:rPr lang="en-US" smtClean="0"/>
              <a:t>1/18/24</a:t>
            </a:fld>
            <a:endParaRPr lang="en-US"/>
          </a:p>
        </p:txBody>
      </p:sp>
      <p:sp>
        <p:nvSpPr>
          <p:cNvPr id="4" name="Footer Placeholder 3">
            <a:extLst>
              <a:ext uri="{FF2B5EF4-FFF2-40B4-BE49-F238E27FC236}">
                <a16:creationId xmlns:a16="http://schemas.microsoft.com/office/drawing/2014/main" id="{7109D7F2-1F36-4516-9528-6AD5A4919C80}"/>
              </a:ext>
            </a:extLst>
          </p:cNvPr>
          <p:cNvSpPr>
            <a:spLocks noGrp="1"/>
          </p:cNvSpPr>
          <p:nvPr>
            <p:ph type="ftr" sz="quarter" idx="2"/>
          </p:nvPr>
        </p:nvSpPr>
        <p:spPr>
          <a:xfrm>
            <a:off x="0" y="8772669"/>
            <a:ext cx="3037840" cy="46340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82A6F3C2-7950-4902-8051-047DB82C551D}"/>
              </a:ext>
            </a:extLst>
          </p:cNvPr>
          <p:cNvSpPr>
            <a:spLocks noGrp="1"/>
          </p:cNvSpPr>
          <p:nvPr>
            <p:ph type="sldNum" sz="quarter" idx="3"/>
          </p:nvPr>
        </p:nvSpPr>
        <p:spPr>
          <a:xfrm>
            <a:off x="3970938" y="8772669"/>
            <a:ext cx="3037840" cy="463406"/>
          </a:xfrm>
          <a:prstGeom prst="rect">
            <a:avLst/>
          </a:prstGeom>
        </p:spPr>
        <p:txBody>
          <a:bodyPr vert="horz" lIns="96661" tIns="48331" rIns="96661" bIns="48331" rtlCol="0" anchor="b"/>
          <a:lstStyle>
            <a:lvl1pPr algn="r">
              <a:defRPr sz="1300"/>
            </a:lvl1pPr>
          </a:lstStyle>
          <a:p>
            <a:fld id="{886D713B-36BA-401B-A2D2-ABB20CB4E150}" type="slidenum">
              <a:rPr lang="en-US" smtClean="0"/>
              <a:t>‹#›</a:t>
            </a:fld>
            <a:endParaRPr lang="en-US"/>
          </a:p>
        </p:txBody>
      </p:sp>
    </p:spTree>
    <p:extLst>
      <p:ext uri="{BB962C8B-B14F-4D97-AF65-F5344CB8AC3E}">
        <p14:creationId xmlns:p14="http://schemas.microsoft.com/office/powerpoint/2010/main" val="10228653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40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3970938" y="1"/>
            <a:ext cx="3037840" cy="463407"/>
          </a:xfrm>
          <a:prstGeom prst="rect">
            <a:avLst/>
          </a:prstGeom>
        </p:spPr>
        <p:txBody>
          <a:bodyPr vert="horz" lIns="96661" tIns="48331" rIns="96661" bIns="48331" rtlCol="0"/>
          <a:lstStyle>
            <a:lvl1pPr algn="r">
              <a:defRPr sz="1300"/>
            </a:lvl1pPr>
          </a:lstStyle>
          <a:p>
            <a:fld id="{0CE78696-75AD-4A2C-B493-97F69827EE63}" type="datetimeFigureOut">
              <a:rPr lang="en-US" smtClean="0"/>
              <a:t>1/18/24</a:t>
            </a:fld>
            <a:endParaRPr lang="en-US"/>
          </a:p>
        </p:txBody>
      </p:sp>
      <p:sp>
        <p:nvSpPr>
          <p:cNvPr id="4" name="Slide Image Placeholder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6661" tIns="48331" rIns="96661" bIns="48331" rtlCol="0" anchor="b"/>
          <a:lstStyle>
            <a:lvl1pPr algn="r">
              <a:defRPr sz="1300"/>
            </a:lvl1pPr>
          </a:lstStyle>
          <a:p>
            <a:fld id="{EC6B5AA1-B988-45DD-88BF-F9FC26EA8FE4}" type="slidenum">
              <a:rPr lang="en-US" smtClean="0"/>
              <a:t>‹#›</a:t>
            </a:fld>
            <a:endParaRPr lang="en-US"/>
          </a:p>
        </p:txBody>
      </p:sp>
    </p:spTree>
    <p:extLst>
      <p:ext uri="{BB962C8B-B14F-4D97-AF65-F5344CB8AC3E}">
        <p14:creationId xmlns:p14="http://schemas.microsoft.com/office/powerpoint/2010/main" val="551536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a:extLst>
              <a:ext uri="{FF2B5EF4-FFF2-40B4-BE49-F238E27FC236}">
                <a16:creationId xmlns:a16="http://schemas.microsoft.com/office/drawing/2014/main" id="{10EBC213-73CA-4246-8FD8-6F4194A9A7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8FB729F-3F97-41CB-B7B7-9100804AC616}"/>
              </a:ext>
            </a:extLst>
          </p:cNvPr>
          <p:cNvSpPr>
            <a:spLocks noGrp="1"/>
          </p:cNvSpPr>
          <p:nvPr>
            <p:ph type="body" idx="1"/>
          </p:nvPr>
        </p:nvSpPr>
        <p:spPr/>
        <p:txBody>
          <a:bodyPr/>
          <a:lstStyle/>
          <a:p>
            <a:r>
              <a:rPr lang="en-US" sz="1200" dirty="0"/>
              <a:t>[Greeting] my name is [insert name and title] with Lincoln Financial Distributors and thanks for joining me. An executive bonus plan is an effective way to retain and reward key employees. We feel this is a market that has significant opportunity but is often overlooked. Today we are going to talk about using </a:t>
            </a:r>
            <a:r>
              <a:rPr lang="en-US" sz="1200" i="1" dirty="0"/>
              <a:t>MoneyGuard</a:t>
            </a:r>
            <a:r>
              <a:rPr lang="en-US" sz="1200" i="0" baseline="30000" dirty="0"/>
              <a:t>®</a:t>
            </a:r>
            <a:r>
              <a:rPr lang="en-US" sz="1200" dirty="0"/>
              <a:t> for Executive Bonus (Section 162) Plans. </a:t>
            </a:r>
          </a:p>
          <a:p>
            <a:pPr fontAlgn="auto">
              <a:spcBef>
                <a:spcPts val="0"/>
              </a:spcBef>
              <a:spcAft>
                <a:spcPts val="0"/>
              </a:spcAft>
              <a:defRPr/>
            </a:pPr>
            <a:endParaRPr lang="en-US" dirty="0"/>
          </a:p>
        </p:txBody>
      </p:sp>
      <p:sp>
        <p:nvSpPr>
          <p:cNvPr id="35843" name="Slide Number Placeholder 3">
            <a:extLst>
              <a:ext uri="{FF2B5EF4-FFF2-40B4-BE49-F238E27FC236}">
                <a16:creationId xmlns:a16="http://schemas.microsoft.com/office/drawing/2014/main" id="{BA8D7C29-E2FD-4B8A-8D66-F6E83F4D4A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3BE3727-739D-43DE-85D8-6EB6146D5E47}" type="slidenum">
              <a:rPr lang="en-US" altLang="en-US"/>
              <a:pPr fontAlgn="base">
                <a:spcBef>
                  <a:spcPct val="0"/>
                </a:spcBef>
                <a:spcAft>
                  <a:spcPct val="0"/>
                </a:spcAft>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 the key questions to ask your business owner clients are … [Read slide.]</a:t>
            </a:r>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10</a:t>
            </a:fld>
            <a:endParaRPr lang="en-US"/>
          </a:p>
        </p:txBody>
      </p:sp>
    </p:spTree>
    <p:extLst>
      <p:ext uri="{BB962C8B-B14F-4D97-AF65-F5344CB8AC3E}">
        <p14:creationId xmlns:p14="http://schemas.microsoft.com/office/powerpoint/2010/main" val="692972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12</a:t>
            </a:fld>
            <a:endParaRPr lang="en-US"/>
          </a:p>
        </p:txBody>
      </p:sp>
    </p:spTree>
    <p:extLst>
      <p:ext uri="{BB962C8B-B14F-4D97-AF65-F5344CB8AC3E}">
        <p14:creationId xmlns:p14="http://schemas.microsoft.com/office/powerpoint/2010/main" val="2301939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let’s take a step back and look at the business insurance marketplace as a whole. There is a tremendous planning need for small businesses, and thereby a big opportunity we need to be taking advantage of. [Read slide]</a:t>
            </a:r>
          </a:p>
          <a:p>
            <a:endParaRPr lang="en-US" dirty="0"/>
          </a:p>
        </p:txBody>
      </p:sp>
      <p:sp>
        <p:nvSpPr>
          <p:cNvPr id="4" name="Slide Number Placeholder 3"/>
          <p:cNvSpPr>
            <a:spLocks noGrp="1"/>
          </p:cNvSpPr>
          <p:nvPr>
            <p:ph type="sldNum" sz="quarter" idx="5"/>
          </p:nvPr>
        </p:nvSpPr>
        <p:spPr/>
        <p:txBody>
          <a:bodyPr/>
          <a:lstStyle/>
          <a:p>
            <a:fld id="{CBC40D9B-E6FD-434F-87AC-774E95616B07}" type="slidenum">
              <a:rPr lang="en-US" smtClean="0"/>
              <a:t>2</a:t>
            </a:fld>
            <a:endParaRPr lang="en-US"/>
          </a:p>
        </p:txBody>
      </p:sp>
    </p:spTree>
    <p:extLst>
      <p:ext uri="{BB962C8B-B14F-4D97-AF65-F5344CB8AC3E}">
        <p14:creationId xmlns:p14="http://schemas.microsoft.com/office/powerpoint/2010/main" val="1867625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Why would an Executive Bonus plan make sense to both the employer and the employee?</a:t>
            </a:r>
          </a:p>
          <a:p>
            <a:pPr eaLnBrk="1" hangingPunct="1">
              <a:spcBef>
                <a:spcPct val="0"/>
              </a:spcBef>
            </a:pPr>
            <a:endParaRPr lang="en-US" altLang="en-US" dirty="0"/>
          </a:p>
          <a:p>
            <a:pPr eaLnBrk="1" hangingPunct="1">
              <a:spcBef>
                <a:spcPct val="0"/>
              </a:spcBef>
            </a:pPr>
            <a:r>
              <a:rPr lang="en-US" altLang="en-US" dirty="0"/>
              <a:t>First, the employer can fully discriminate and choose employees they want to offer the plan to. A properly structured exec bonus arrangement is generally not subject to IRC section 409A. Code Section 409A has put strict rules in place for employers and heavy fines may be imposed for noncompliance. Many traditional methods of providing nonqualified executive benefits are subject to 409A. </a:t>
            </a:r>
          </a:p>
          <a:p>
            <a:pPr eaLnBrk="1" hangingPunct="1">
              <a:spcBef>
                <a:spcPct val="0"/>
              </a:spcBef>
            </a:pPr>
            <a:endParaRPr lang="en-US" altLang="en-US" dirty="0">
              <a:solidFill>
                <a:srgbClr val="FF0000"/>
              </a:solidFill>
            </a:endParaRPr>
          </a:p>
          <a:p>
            <a:pPr eaLnBrk="1" hangingPunct="1">
              <a:spcBef>
                <a:spcPct val="0"/>
              </a:spcBef>
            </a:pPr>
            <a:r>
              <a:rPr lang="en-US" altLang="en-US" dirty="0"/>
              <a:t>The employer can deduct the bonus paid to the employee as a salary expense (within reasonable compensation limits).</a:t>
            </a:r>
          </a:p>
          <a:p>
            <a:pPr eaLnBrk="1" hangingPunct="1">
              <a:spcBef>
                <a:spcPct val="0"/>
              </a:spcBef>
            </a:pPr>
            <a:endParaRPr lang="en-US" altLang="en-US" dirty="0"/>
          </a:p>
          <a:p>
            <a:pPr eaLnBrk="1" hangingPunct="1">
              <a:spcBef>
                <a:spcPct val="0"/>
              </a:spcBef>
            </a:pPr>
            <a:r>
              <a:rPr lang="en-US" altLang="en-US" dirty="0"/>
              <a:t>A Section 162 Bonus Plan can be cost-effective and flexible for both the employer and employee.</a:t>
            </a:r>
          </a:p>
          <a:p>
            <a:pPr eaLnBrk="1" hangingPunct="1">
              <a:spcBef>
                <a:spcPct val="0"/>
              </a:spcBef>
            </a:pPr>
            <a:endParaRPr lang="en-US" altLang="en-US" dirty="0"/>
          </a:p>
          <a:p>
            <a:pPr eaLnBrk="1" hangingPunct="1">
              <a:spcBef>
                <a:spcPct val="0"/>
              </a:spcBef>
            </a:pPr>
            <a:r>
              <a:rPr lang="en-US" altLang="en-US" dirty="0"/>
              <a:t>An executive bonus (“Section 162” plan) provides a way for a key employee to purchase hybrid LTC using employer dollars (the business “purse”). </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3</a:t>
            </a:fld>
            <a:endParaRPr lang="en-US"/>
          </a:p>
        </p:txBody>
      </p:sp>
    </p:spTree>
    <p:extLst>
      <p:ext uri="{BB962C8B-B14F-4D97-AF65-F5344CB8AC3E}">
        <p14:creationId xmlns:p14="http://schemas.microsoft.com/office/powerpoint/2010/main" val="4025777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 first step to setting up a 162 Bonus Plan is for the employer to first decide which key employees they would like to reward and then enter into the bonus arrangement with those employees. Next, with the help of the employer, the key employee purchases a hybrid LTC policy. The key employee is owner of the policy, and names the beneficiary to the policy. Then the employer makes premium payments on the policy and the key employee pays tax on the bonuses at ordinary income rates.</a:t>
            </a:r>
          </a:p>
          <a:p>
            <a:pPr eaLnBrk="1" hangingPunct="1">
              <a:spcBef>
                <a:spcPct val="0"/>
              </a:spcBef>
            </a:pPr>
            <a:endParaRPr lang="en-US" altLang="en-US" dirty="0"/>
          </a:p>
          <a:p>
            <a:r>
              <a:rPr lang="en-US" sz="1800" dirty="0">
                <a:solidFill>
                  <a:srgbClr val="000000"/>
                </a:solidFill>
                <a:latin typeface="Segoe UI" panose="020B0502040204020203" pitchFamily="34" charset="0"/>
              </a:rPr>
              <a:t>During their employment or after retirement, an employee (or retiree) may receive living benefits or a cash surrender value. For a current employee, these benefits may include a restrictive endorsement that limits employee access to living benefits for a predetermined number of years. If the employee (or retiree) passes before using their LTC benefits, their designated beneficiaries will receive death proceeds (a death benefit). </a:t>
            </a:r>
            <a:endParaRPr lang="en-US" sz="1800" dirty="0">
              <a:solidFill>
                <a:prstClr val="black"/>
              </a:solidFill>
              <a:latin typeface="Segoe UI" panose="020B0502040204020203" pitchFamily="34" charset="0"/>
            </a:endParaRP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endParaRPr 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4</a:t>
            </a:fld>
            <a:endParaRPr lang="en-US"/>
          </a:p>
        </p:txBody>
      </p:sp>
    </p:spTree>
    <p:extLst>
      <p:ext uri="{BB962C8B-B14F-4D97-AF65-F5344CB8AC3E}">
        <p14:creationId xmlns:p14="http://schemas.microsoft.com/office/powerpoint/2010/main" val="3465331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AD82FB25-BE61-40B2-B874-DDBEA60B3C0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a:extLst>
              <a:ext uri="{FF2B5EF4-FFF2-40B4-BE49-F238E27FC236}">
                <a16:creationId xmlns:a16="http://schemas.microsoft.com/office/drawing/2014/main" id="{D49BCEED-6D6F-48DF-A3FA-C10D9C5423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608013">
              <a:spcBef>
                <a:spcPct val="0"/>
              </a:spcBef>
            </a:pPr>
            <a:r>
              <a:rPr lang="en-US" altLang="en-US" dirty="0"/>
              <a:t>Let’s take a look at a case study. [Read slide]</a:t>
            </a:r>
          </a:p>
          <a:p>
            <a:pPr defTabSz="608013">
              <a:spcBef>
                <a:spcPct val="0"/>
              </a:spcBef>
            </a:pPr>
            <a:endParaRPr lang="en-US" altLang="en-US" dirty="0"/>
          </a:p>
          <a:p>
            <a:pPr defTabSz="608013">
              <a:spcBef>
                <a:spcPct val="0"/>
              </a:spcBef>
            </a:pPr>
            <a:r>
              <a:rPr lang="en-US" altLang="en-US" dirty="0"/>
              <a:t>The business is in a 35% tax bracket and Kevin, the key employee, is in a 30% tax bracket. It’s important to note that this planning scenario only works if the employee qualifies for coverage. Additionally, if the employee leaves their place of employment, they are responsible for premium payments or can choose to surrender the policy.</a:t>
            </a:r>
          </a:p>
          <a:p>
            <a:pPr defTabSz="608013">
              <a:spcBef>
                <a:spcPct val="0"/>
              </a:spcBef>
            </a:pPr>
            <a:endParaRPr lang="en-US" altLang="en-US" dirty="0"/>
          </a:p>
          <a:p>
            <a:pPr defTabSz="608013">
              <a:spcBef>
                <a:spcPct val="0"/>
              </a:spcBef>
            </a:pPr>
            <a:endParaRPr lang="en-US" altLang="en-US" dirty="0"/>
          </a:p>
        </p:txBody>
      </p:sp>
      <p:sp>
        <p:nvSpPr>
          <p:cNvPr id="62467" name="Slide Number Placeholder 3">
            <a:extLst>
              <a:ext uri="{FF2B5EF4-FFF2-40B4-BE49-F238E27FC236}">
                <a16:creationId xmlns:a16="http://schemas.microsoft.com/office/drawing/2014/main" id="{C7DA457E-FBDF-404A-A998-4F8147A271E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0F414C26-502E-4DB5-BA9A-AF18BF02AF17}" type="slidenum">
              <a:rPr lang="en-US" altLang="en-US"/>
              <a:pPr fontAlgn="base">
                <a:spcBef>
                  <a:spcPct val="0"/>
                </a:spcBef>
                <a:spcAft>
                  <a:spcPct val="0"/>
                </a:spcAft>
              </a:pPr>
              <a:t>5</a:t>
            </a:fld>
            <a:endParaRPr lang="en-US" altLang="en-US"/>
          </a:p>
        </p:txBody>
      </p:sp>
    </p:spTree>
    <p:extLst>
      <p:ext uri="{BB962C8B-B14F-4D97-AF65-F5344CB8AC3E}">
        <p14:creationId xmlns:p14="http://schemas.microsoft.com/office/powerpoint/2010/main" val="3352720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1FC4D5E3-50DC-40F9-8C21-9C6683DC9C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58530B3C-3CC0-4503-9365-6A96306B674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&lt;MAY HIDE DEPENDING ON AUDIENCE&gt;</a:t>
            </a:r>
          </a:p>
          <a:p>
            <a:endParaRPr lang="en-US" altLang="en-US" dirty="0"/>
          </a:p>
          <a:p>
            <a:r>
              <a:rPr lang="en-US" altLang="en-US" i="1" dirty="0" err="1"/>
              <a:t>MoneyGuard</a:t>
            </a:r>
            <a:r>
              <a:rPr lang="en-US" altLang="en-US" i="1" dirty="0"/>
              <a:t> Fixed Advantage</a:t>
            </a:r>
            <a:r>
              <a:rPr lang="en-US" altLang="en-US" baseline="30000" dirty="0"/>
              <a:t>®</a:t>
            </a:r>
            <a:r>
              <a:rPr lang="en-US" altLang="en-US" dirty="0"/>
              <a:t> is an attractive option for executive bonus plans because it provides:</a:t>
            </a:r>
          </a:p>
          <a:p>
            <a:pPr marL="171450" indent="-171450">
              <a:buFont typeface="Arial" panose="020B0604020202020204" pitchFamily="34" charset="0"/>
              <a:buChar char="•"/>
            </a:pPr>
            <a:endParaRPr lang="en-US" altLang="en-US" dirty="0"/>
          </a:p>
          <a:p>
            <a:pPr marL="171450" indent="-171450">
              <a:buFont typeface="Arial" panose="020B0604020202020204" pitchFamily="34" charset="0"/>
              <a:buChar char="•"/>
            </a:pPr>
            <a:r>
              <a:rPr lang="en-US" altLang="en-US" dirty="0"/>
              <a:t>Guaranteed, income tax-free long-term care benefits to protect the key employee’s income, legacy, and loved ones with a dedicated, tax-efficient funding source for LTC expenses </a:t>
            </a:r>
          </a:p>
          <a:p>
            <a:pPr marL="171450" indent="-171450">
              <a:buFont typeface="Arial" panose="020B0604020202020204" pitchFamily="34" charset="0"/>
              <a:buChar char="•"/>
            </a:pPr>
            <a:r>
              <a:rPr lang="en-US" altLang="en-US" dirty="0"/>
              <a:t>Flexibility in the form of access to a broad range of covered services with no elimination period to support changing care needs, including in-home care, cash benefits to compensate caregivers or family members, and have the option to pass on benefits</a:t>
            </a:r>
          </a:p>
          <a:p>
            <a:pPr marL="171450" indent="-171450">
              <a:buFont typeface="Arial" panose="020B0604020202020204" pitchFamily="34" charset="0"/>
              <a:buChar char="•"/>
            </a:pPr>
            <a:r>
              <a:rPr lang="en-US" altLang="en-US" dirty="0"/>
              <a:t>Care resources and services as the insured and their caregivers benefit from dedicated support from a company with decades of claims-paying expertise to make the process as seamless as possible</a:t>
            </a:r>
          </a:p>
          <a:p>
            <a:pPr marL="171450" indent="-171450">
              <a:buFont typeface="Arial" panose="020B0604020202020204" pitchFamily="34" charset="0"/>
              <a:buChar char="•"/>
            </a:pPr>
            <a:r>
              <a:rPr lang="en-US" altLang="en-US" dirty="0"/>
              <a:t>Legacy protection to leave a meaningful legacy, if care is not needed, through an income tax-free death benefit</a:t>
            </a:r>
          </a:p>
          <a:p>
            <a:pPr marL="171450" indent="-171450">
              <a:buFont typeface="Arial" panose="020B0604020202020204" pitchFamily="34" charset="0"/>
              <a:buChar char="•"/>
            </a:pPr>
            <a:endParaRPr lang="en-US" altLang="en-US" dirty="0"/>
          </a:p>
          <a:p>
            <a:pPr marL="171450" indent="-171450">
              <a:buFont typeface="Arial" panose="020B0604020202020204" pitchFamily="34" charset="0"/>
              <a:buChar char="•"/>
            </a:pPr>
            <a:endParaRPr lang="en-US" altLang="en-US" dirty="0"/>
          </a:p>
        </p:txBody>
      </p:sp>
      <p:sp>
        <p:nvSpPr>
          <p:cNvPr id="55299" name="Slide Number Placeholder 3">
            <a:extLst>
              <a:ext uri="{FF2B5EF4-FFF2-40B4-BE49-F238E27FC236}">
                <a16:creationId xmlns:a16="http://schemas.microsoft.com/office/drawing/2014/main" id="{1BA913C0-A2C6-4C12-A37B-B278B99134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545636F-3369-4B09-9A74-7F9B84C2E50D}"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14833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&lt;MAY HIDE SLIDE DEPENDING ON AUDIENCE&gt;</a:t>
            </a:r>
          </a:p>
          <a:p>
            <a:pPr eaLnBrk="1" hangingPunct="1">
              <a:spcBef>
                <a:spcPct val="0"/>
              </a:spcBef>
            </a:pPr>
            <a:endParaRPr lang="en-US" altLang="en-US" dirty="0"/>
          </a:p>
          <a:p>
            <a:pPr eaLnBrk="1" hangingPunct="1">
              <a:spcBef>
                <a:spcPct val="0"/>
              </a:spcBef>
            </a:pPr>
            <a:r>
              <a:rPr lang="en-US" altLang="en-US" dirty="0"/>
              <a:t>Here is a ledger showing Tim’s business bonusing a $10,000 annual premium to Kevin for 10 years to purchase </a:t>
            </a:r>
            <a:r>
              <a:rPr lang="en-US" altLang="en-US" i="1" dirty="0"/>
              <a:t>a MoneyGuard Fixed Advantage</a:t>
            </a:r>
            <a:r>
              <a:rPr lang="en-US" altLang="en-US" i="0" baseline="30000" dirty="0"/>
              <a:t>®</a:t>
            </a:r>
            <a:r>
              <a:rPr lang="en-US" altLang="en-US" i="1" dirty="0"/>
              <a:t> </a:t>
            </a:r>
            <a:r>
              <a:rPr lang="en-US" altLang="en-US" dirty="0"/>
              <a:t>policy. The business gets a $35,000 tax deduction on the $100,000 in bonuses it pays to Kevin over 10 years (their net after-tax cost is $65,000) and Kevin’s cash surrender value exceeds the $3,000 he must pay in taxes on the bonuses he receives every year. His cost basis of $100,000 exceeds the $70,000 of cash surrender value in years 10+ so if he were to surrender the policy at any point, he would not need to pay taxes on gain. Furthermore, he has the LTC protection that </a:t>
            </a:r>
            <a:r>
              <a:rPr lang="en-US" altLang="en-US" i="1" dirty="0"/>
              <a:t>MoneyGuard</a:t>
            </a:r>
            <a:r>
              <a:rPr lang="en-US" altLang="en-US" i="0" baseline="30000" dirty="0"/>
              <a:t>®</a:t>
            </a:r>
            <a:r>
              <a:rPr lang="en-US" altLang="en-US" dirty="0"/>
              <a:t> solutions afford with a max monthly LTC benefit of over $5,300 in year 1, and by year 10 that number grows to almost $7,000 assuming 3% compound inflation. There is also a death benefit payable to a beneficiary of his choosing at his passing.</a:t>
            </a:r>
          </a:p>
          <a:p>
            <a:pPr eaLnBrk="1" hangingPunct="1">
              <a:spcBef>
                <a:spcPct val="0"/>
              </a:spcBef>
            </a:pPr>
            <a:endParaRPr lang="en-US" alt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7</a:t>
            </a:fld>
            <a:endParaRPr lang="en-US"/>
          </a:p>
        </p:txBody>
      </p:sp>
    </p:spTree>
    <p:extLst>
      <p:ext uri="{BB962C8B-B14F-4D97-AF65-F5344CB8AC3E}">
        <p14:creationId xmlns:p14="http://schemas.microsoft.com/office/powerpoint/2010/main" val="3943436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1FC4D5E3-50DC-40F9-8C21-9C6683DC9C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58530B3C-3CC0-4503-9365-6A96306B674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&lt;MAY HIDE DEPENDING ON AUDIENCE&gt;</a:t>
            </a:r>
          </a:p>
          <a:p>
            <a:endParaRPr lang="en-US" altLang="en-US" dirty="0"/>
          </a:p>
          <a:p>
            <a:r>
              <a:rPr lang="en-US" altLang="en-US" i="1" dirty="0" err="1"/>
              <a:t>MoneyGuard</a:t>
            </a:r>
            <a:r>
              <a:rPr lang="en-US" altLang="en-US" i="1" dirty="0"/>
              <a:t> Market Advantage</a:t>
            </a:r>
            <a:r>
              <a:rPr lang="en-US" altLang="en-US" baseline="30000" dirty="0"/>
              <a:t>®</a:t>
            </a:r>
            <a:r>
              <a:rPr lang="en-US" altLang="en-US" dirty="0"/>
              <a:t> is an attractive option for executive bonus plans because it provides:</a:t>
            </a:r>
          </a:p>
          <a:p>
            <a:pPr marL="171450" indent="-171450">
              <a:buFont typeface="Arial" panose="020B0604020202020204" pitchFamily="34" charset="0"/>
              <a:buChar char="•"/>
            </a:pPr>
            <a:endParaRPr lang="en-US" altLang="en-US" dirty="0"/>
          </a:p>
          <a:p>
            <a:pPr marL="171450" indent="-171450">
              <a:buFont typeface="Arial" panose="020B0604020202020204" pitchFamily="34" charset="0"/>
              <a:buChar char="•"/>
            </a:pPr>
            <a:r>
              <a:rPr lang="en-US" altLang="en-US" dirty="0"/>
              <a:t>Growth potential, protection, and tax efficiency. Greater LTC and death benefit potential is made possible through market participation and delivers tax-free benefit growth that allows for participation in market highs with built-in protection against market lows</a:t>
            </a:r>
          </a:p>
          <a:p>
            <a:pPr marL="171450" indent="-171450">
              <a:buFont typeface="Arial" panose="020B0604020202020204" pitchFamily="34" charset="0"/>
              <a:buChar char="•"/>
            </a:pPr>
            <a:r>
              <a:rPr lang="en-US" altLang="en-US" dirty="0"/>
              <a:t>Flexibility in the form of access to a broad range of covered services and the flexibility to adjust over time to help age in place according to wishes</a:t>
            </a:r>
          </a:p>
          <a:p>
            <a:pPr marL="171450" indent="-171450">
              <a:buFont typeface="Arial" panose="020B0604020202020204" pitchFamily="34" charset="0"/>
              <a:buChar char="•"/>
            </a:pPr>
            <a:r>
              <a:rPr lang="en-US" altLang="en-US" dirty="0"/>
              <a:t>Care resources and services as the insured and their caregivers benefit from dedicated support from a company with decades of claims-paying expertise to make the process as seamless as possible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dirty="0"/>
              <a:t>Legacy protection to leave a meaningful legacy, if care is not needed, through an income tax-free death benefit</a:t>
            </a:r>
          </a:p>
        </p:txBody>
      </p:sp>
      <p:sp>
        <p:nvSpPr>
          <p:cNvPr id="55299" name="Slide Number Placeholder 3">
            <a:extLst>
              <a:ext uri="{FF2B5EF4-FFF2-40B4-BE49-F238E27FC236}">
                <a16:creationId xmlns:a16="http://schemas.microsoft.com/office/drawing/2014/main" id="{1BA913C0-A2C6-4C12-A37B-B278B99134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545636F-3369-4B09-9A74-7F9B84C2E50D}" type="slidenum">
              <a:rPr kumimoji="0" lang="en-US" altLang="en-US" sz="13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3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416122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&lt;MAY HIDE SLIDE DEPENDING ON AUDIENCE&gt;</a:t>
            </a:r>
          </a:p>
          <a:p>
            <a:pPr eaLnBrk="1" hangingPunct="1">
              <a:spcBef>
                <a:spcPct val="0"/>
              </a:spcBef>
            </a:pPr>
            <a:endParaRPr lang="en-US" altLang="en-US" dirty="0"/>
          </a:p>
          <a:p>
            <a:pPr eaLnBrk="1" hangingPunct="1">
              <a:spcBef>
                <a:spcPct val="0"/>
              </a:spcBef>
            </a:pPr>
            <a:r>
              <a:rPr lang="en-US" altLang="en-US" dirty="0"/>
              <a:t>Here is a ledger showing Tim’s business bonusing a $10,000 annual premium to Kevin for 10 years to purchase a </a:t>
            </a:r>
            <a:r>
              <a:rPr lang="en-US" altLang="en-US" i="1" dirty="0"/>
              <a:t>MoneyGuard Market Advantage</a:t>
            </a:r>
            <a:r>
              <a:rPr lang="en-US" altLang="en-US" i="0" baseline="30000" dirty="0"/>
              <a:t>®</a:t>
            </a:r>
            <a:r>
              <a:rPr lang="en-US" altLang="en-US" i="1" dirty="0"/>
              <a:t> </a:t>
            </a:r>
            <a:r>
              <a:rPr lang="en-US" altLang="en-US" dirty="0"/>
              <a:t>policy. The business gets a $35,000 tax deduction on the $100,000 bonuses it pays to Kevin over 10 years (they are out of pocket $65,000) and Kevin’s cash surrender value exceeds the $3,000 he must pay in taxes on the bonuses he receives in year 2+. His cost basis of $100,000 exceeds the $95,118 of cash surrender value after 10 years so if he were to surrender the policy at that point, he would not need to pay any taxes on gain. Furthermore, he has the LTC protection that </a:t>
            </a:r>
            <a:r>
              <a:rPr lang="en-US" altLang="en-US" i="1" dirty="0"/>
              <a:t>MoneyGuard</a:t>
            </a:r>
            <a:r>
              <a:rPr lang="en-US" altLang="en-US" i="1" baseline="30000" dirty="0"/>
              <a:t>®</a:t>
            </a:r>
            <a:r>
              <a:rPr lang="en-US" altLang="en-US" dirty="0"/>
              <a:t> solutions afford with a max monthly LTC benefit of over $5,700 in year 1 and by year 10, that grows to over $8,000 at a 6% gross rate of return. There is also a death benefit payable to a beneficiary of his choosing at his passing.</a:t>
            </a:r>
          </a:p>
          <a:p>
            <a:pPr eaLnBrk="1" hangingPunct="1">
              <a:spcBef>
                <a:spcPct val="0"/>
              </a:spcBef>
            </a:pPr>
            <a:endParaRPr lang="en-US" altLang="en-US" dirty="0"/>
          </a:p>
        </p:txBody>
      </p:sp>
      <p:sp>
        <p:nvSpPr>
          <p:cNvPr id="4" name="Slide Number Placeholder 3"/>
          <p:cNvSpPr>
            <a:spLocks noGrp="1"/>
          </p:cNvSpPr>
          <p:nvPr>
            <p:ph type="sldNum" sz="quarter" idx="5"/>
          </p:nvPr>
        </p:nvSpPr>
        <p:spPr/>
        <p:txBody>
          <a:bodyPr/>
          <a:lstStyle/>
          <a:p>
            <a:fld id="{EC6B5AA1-B988-45DD-88BF-F9FC26EA8FE4}" type="slidenum">
              <a:rPr lang="en-US" smtClean="0"/>
              <a:t>9</a:t>
            </a:fld>
            <a:endParaRPr lang="en-US"/>
          </a:p>
        </p:txBody>
      </p:sp>
    </p:spTree>
    <p:extLst>
      <p:ext uri="{BB962C8B-B14F-4D97-AF65-F5344CB8AC3E}">
        <p14:creationId xmlns:p14="http://schemas.microsoft.com/office/powerpoint/2010/main" val="20869800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Corporate External">
    <p:spTree>
      <p:nvGrpSpPr>
        <p:cNvPr id="1" name=""/>
        <p:cNvGrpSpPr/>
        <p:nvPr/>
      </p:nvGrpSpPr>
      <p:grpSpPr>
        <a:xfrm>
          <a:off x="0" y="0"/>
          <a:ext cx="0" cy="0"/>
          <a:chOff x="0" y="0"/>
          <a:chExt cx="0" cy="0"/>
        </a:xfrm>
      </p:grpSpPr>
      <p:sp>
        <p:nvSpPr>
          <p:cNvPr id="19" name="Text Placeholder 10">
            <a:extLst>
              <a:ext uri="{FF2B5EF4-FFF2-40B4-BE49-F238E27FC236}">
                <a16:creationId xmlns:a16="http://schemas.microsoft.com/office/drawing/2014/main" id="{56E265CF-BF59-4093-86B7-2D2FA76253A1}"/>
              </a:ext>
            </a:extLst>
          </p:cNvPr>
          <p:cNvSpPr>
            <a:spLocks noGrp="1"/>
          </p:cNvSpPr>
          <p:nvPr>
            <p:ph type="body" sz="quarter" idx="25" hasCustomPrompt="1"/>
          </p:nvPr>
        </p:nvSpPr>
        <p:spPr>
          <a:xfrm>
            <a:off x="6281928" y="573313"/>
            <a:ext cx="5330952" cy="5394960"/>
          </a:xfrm>
          <a:solidFill>
            <a:schemeClr val="accent1"/>
          </a:solidFill>
        </p:spPr>
        <p:txBody>
          <a:bodyPr/>
          <a:lstStyle>
            <a:lvl1pPr marL="0" indent="0">
              <a:buNone/>
              <a:defRPr/>
            </a:lvl1pPr>
          </a:lstStyle>
          <a:p>
            <a:pPr lvl="0"/>
            <a:r>
              <a:rPr lang="en-US" dirty="0"/>
              <a:t> </a:t>
            </a:r>
          </a:p>
        </p:txBody>
      </p:sp>
      <p:pic>
        <p:nvPicPr>
          <p:cNvPr id="9" name="Picture 8">
            <a:extLst>
              <a:ext uri="{FF2B5EF4-FFF2-40B4-BE49-F238E27FC236}">
                <a16:creationId xmlns:a16="http://schemas.microsoft.com/office/drawing/2014/main" id="{4FAAA8F2-B1CD-4C8B-9291-A6FD627147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2239" y="571500"/>
            <a:ext cx="1389888" cy="441315"/>
          </a:xfrm>
          <a:prstGeom prst="rect">
            <a:avLst/>
          </a:prstGeom>
        </p:spPr>
      </p:pic>
      <p:sp>
        <p:nvSpPr>
          <p:cNvPr id="21" name="Text Placeholder 20">
            <a:extLst>
              <a:ext uri="{FF2B5EF4-FFF2-40B4-BE49-F238E27FC236}">
                <a16:creationId xmlns:a16="http://schemas.microsoft.com/office/drawing/2014/main" id="{4F0646D4-310F-4A27-BAF4-6ABA1CC70A47}"/>
              </a:ext>
            </a:extLst>
          </p:cNvPr>
          <p:cNvSpPr>
            <a:spLocks noGrp="1"/>
          </p:cNvSpPr>
          <p:nvPr>
            <p:ph type="body" sz="quarter" idx="11" hasCustomPrompt="1"/>
          </p:nvPr>
        </p:nvSpPr>
        <p:spPr>
          <a:xfrm>
            <a:off x="6811390" y="391241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Presenter Name</a:t>
            </a:r>
          </a:p>
        </p:txBody>
      </p:sp>
      <p:sp>
        <p:nvSpPr>
          <p:cNvPr id="23" name="Text Placeholder 22">
            <a:extLst>
              <a:ext uri="{FF2B5EF4-FFF2-40B4-BE49-F238E27FC236}">
                <a16:creationId xmlns:a16="http://schemas.microsoft.com/office/drawing/2014/main" id="{C8A6FE63-9A19-4471-837E-102F7C69EEFD}"/>
              </a:ext>
            </a:extLst>
          </p:cNvPr>
          <p:cNvSpPr>
            <a:spLocks noGrp="1"/>
          </p:cNvSpPr>
          <p:nvPr>
            <p:ph type="body" sz="quarter" idx="12" hasCustomPrompt="1"/>
          </p:nvPr>
        </p:nvSpPr>
        <p:spPr>
          <a:xfrm>
            <a:off x="6811390" y="4074989"/>
            <a:ext cx="2286000" cy="320531"/>
          </a:xfrm>
        </p:spPr>
        <p:txBody>
          <a:bodyPr/>
          <a:lstStyle>
            <a:lvl1pPr marL="0" indent="0">
              <a:spcAft>
                <a:spcPts val="0"/>
              </a:spcAft>
              <a:buNone/>
              <a:defRPr sz="1000" i="1">
                <a:solidFill>
                  <a:schemeClr val="bg1"/>
                </a:solidFill>
              </a:defRPr>
            </a:lvl1pPr>
          </a:lstStyle>
          <a:p>
            <a:pPr lvl="0"/>
            <a:r>
              <a:rPr lang="en-US" dirty="0"/>
              <a:t>Presenter Title Line 1</a:t>
            </a:r>
            <a:br>
              <a:rPr lang="en-US" dirty="0"/>
            </a:br>
            <a:r>
              <a:rPr lang="en-US" dirty="0"/>
              <a:t>Presenter Title Line 2</a:t>
            </a:r>
          </a:p>
        </p:txBody>
      </p:sp>
      <p:sp>
        <p:nvSpPr>
          <p:cNvPr id="24" name="Text Placeholder 20">
            <a:extLst>
              <a:ext uri="{FF2B5EF4-FFF2-40B4-BE49-F238E27FC236}">
                <a16:creationId xmlns:a16="http://schemas.microsoft.com/office/drawing/2014/main" id="{D2FFAA9F-912F-4D43-8E52-009A0F004691}"/>
              </a:ext>
            </a:extLst>
          </p:cNvPr>
          <p:cNvSpPr>
            <a:spLocks noGrp="1"/>
          </p:cNvSpPr>
          <p:nvPr>
            <p:ph type="body" sz="quarter" idx="13" hasCustomPrompt="1"/>
          </p:nvPr>
        </p:nvSpPr>
        <p:spPr>
          <a:xfrm>
            <a:off x="9212460" y="391241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Presenter Name</a:t>
            </a:r>
          </a:p>
        </p:txBody>
      </p:sp>
      <p:sp>
        <p:nvSpPr>
          <p:cNvPr id="25" name="Text Placeholder 22">
            <a:extLst>
              <a:ext uri="{FF2B5EF4-FFF2-40B4-BE49-F238E27FC236}">
                <a16:creationId xmlns:a16="http://schemas.microsoft.com/office/drawing/2014/main" id="{320EAC49-E003-4D91-B362-59C642D854BA}"/>
              </a:ext>
            </a:extLst>
          </p:cNvPr>
          <p:cNvSpPr>
            <a:spLocks noGrp="1"/>
          </p:cNvSpPr>
          <p:nvPr>
            <p:ph type="body" sz="quarter" idx="14" hasCustomPrompt="1"/>
          </p:nvPr>
        </p:nvSpPr>
        <p:spPr>
          <a:xfrm>
            <a:off x="9212460" y="4074989"/>
            <a:ext cx="2286000" cy="320531"/>
          </a:xfrm>
        </p:spPr>
        <p:txBody>
          <a:bodyPr/>
          <a:lstStyle>
            <a:lvl1pPr marL="0" indent="0">
              <a:spcAft>
                <a:spcPts val="0"/>
              </a:spcAft>
              <a:buNone/>
              <a:defRPr sz="1000" i="1">
                <a:solidFill>
                  <a:schemeClr val="bg1"/>
                </a:solidFill>
              </a:defRPr>
            </a:lvl1pPr>
          </a:lstStyle>
          <a:p>
            <a:pPr lvl="0"/>
            <a:r>
              <a:rPr lang="en-US" dirty="0"/>
              <a:t>Presenter Title Line 1</a:t>
            </a:r>
            <a:br>
              <a:rPr lang="en-US" dirty="0"/>
            </a:br>
            <a:r>
              <a:rPr lang="en-US" dirty="0"/>
              <a:t>Presenter Title Line 2</a:t>
            </a:r>
          </a:p>
        </p:txBody>
      </p:sp>
      <p:sp>
        <p:nvSpPr>
          <p:cNvPr id="26" name="Text Placeholder 20">
            <a:extLst>
              <a:ext uri="{FF2B5EF4-FFF2-40B4-BE49-F238E27FC236}">
                <a16:creationId xmlns:a16="http://schemas.microsoft.com/office/drawing/2014/main" id="{E57B773A-E0E0-492C-97A2-433EEF6238CF}"/>
              </a:ext>
            </a:extLst>
          </p:cNvPr>
          <p:cNvSpPr>
            <a:spLocks noGrp="1"/>
          </p:cNvSpPr>
          <p:nvPr>
            <p:ph type="body" sz="quarter" idx="15" hasCustomPrompt="1"/>
          </p:nvPr>
        </p:nvSpPr>
        <p:spPr>
          <a:xfrm>
            <a:off x="6811390" y="446989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Presenter Name</a:t>
            </a:r>
          </a:p>
        </p:txBody>
      </p:sp>
      <p:sp>
        <p:nvSpPr>
          <p:cNvPr id="27" name="Text Placeholder 22">
            <a:extLst>
              <a:ext uri="{FF2B5EF4-FFF2-40B4-BE49-F238E27FC236}">
                <a16:creationId xmlns:a16="http://schemas.microsoft.com/office/drawing/2014/main" id="{1A5638FC-B04C-4E0A-B76C-345C7E8D5E90}"/>
              </a:ext>
            </a:extLst>
          </p:cNvPr>
          <p:cNvSpPr>
            <a:spLocks noGrp="1"/>
          </p:cNvSpPr>
          <p:nvPr>
            <p:ph type="body" sz="quarter" idx="16" hasCustomPrompt="1"/>
          </p:nvPr>
        </p:nvSpPr>
        <p:spPr>
          <a:xfrm>
            <a:off x="6811390" y="4632469"/>
            <a:ext cx="2286000" cy="320531"/>
          </a:xfrm>
        </p:spPr>
        <p:txBody>
          <a:bodyPr/>
          <a:lstStyle>
            <a:lvl1pPr marL="0" indent="0">
              <a:spcAft>
                <a:spcPts val="0"/>
              </a:spcAft>
              <a:buNone/>
              <a:defRPr sz="1000" i="1">
                <a:solidFill>
                  <a:schemeClr val="bg1"/>
                </a:solidFill>
              </a:defRPr>
            </a:lvl1pPr>
          </a:lstStyle>
          <a:p>
            <a:pPr lvl="0"/>
            <a:r>
              <a:rPr lang="en-US" dirty="0"/>
              <a:t>Presenter Title Line 1</a:t>
            </a:r>
            <a:br>
              <a:rPr lang="en-US" dirty="0"/>
            </a:br>
            <a:r>
              <a:rPr lang="en-US" dirty="0"/>
              <a:t>Presenter Title Line 2</a:t>
            </a:r>
          </a:p>
        </p:txBody>
      </p:sp>
      <p:sp>
        <p:nvSpPr>
          <p:cNvPr id="28" name="Text Placeholder 20">
            <a:extLst>
              <a:ext uri="{FF2B5EF4-FFF2-40B4-BE49-F238E27FC236}">
                <a16:creationId xmlns:a16="http://schemas.microsoft.com/office/drawing/2014/main" id="{CC50E0DB-CB67-4B7A-A6D3-D0329E687BB3}"/>
              </a:ext>
            </a:extLst>
          </p:cNvPr>
          <p:cNvSpPr>
            <a:spLocks noGrp="1"/>
          </p:cNvSpPr>
          <p:nvPr>
            <p:ph type="body" sz="quarter" idx="17" hasCustomPrompt="1"/>
          </p:nvPr>
        </p:nvSpPr>
        <p:spPr>
          <a:xfrm>
            <a:off x="9212460" y="4469899"/>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Presenter Name</a:t>
            </a:r>
          </a:p>
        </p:txBody>
      </p:sp>
      <p:sp>
        <p:nvSpPr>
          <p:cNvPr id="29" name="Text Placeholder 22">
            <a:extLst>
              <a:ext uri="{FF2B5EF4-FFF2-40B4-BE49-F238E27FC236}">
                <a16:creationId xmlns:a16="http://schemas.microsoft.com/office/drawing/2014/main" id="{47B70715-31B3-448E-A6B6-6F63808B2A71}"/>
              </a:ext>
            </a:extLst>
          </p:cNvPr>
          <p:cNvSpPr>
            <a:spLocks noGrp="1"/>
          </p:cNvSpPr>
          <p:nvPr>
            <p:ph type="body" sz="quarter" idx="18" hasCustomPrompt="1"/>
          </p:nvPr>
        </p:nvSpPr>
        <p:spPr>
          <a:xfrm>
            <a:off x="9212460" y="4632469"/>
            <a:ext cx="2286000" cy="320531"/>
          </a:xfrm>
        </p:spPr>
        <p:txBody>
          <a:bodyPr/>
          <a:lstStyle>
            <a:lvl1pPr marL="0" indent="0">
              <a:spcAft>
                <a:spcPts val="0"/>
              </a:spcAft>
              <a:buNone/>
              <a:defRPr sz="1000" i="1">
                <a:solidFill>
                  <a:schemeClr val="bg1"/>
                </a:solidFill>
              </a:defRPr>
            </a:lvl1pPr>
          </a:lstStyle>
          <a:p>
            <a:pPr lvl="0"/>
            <a:r>
              <a:rPr lang="en-US" dirty="0"/>
              <a:t>Presenter Title Line 1</a:t>
            </a:r>
            <a:br>
              <a:rPr lang="en-US" dirty="0"/>
            </a:br>
            <a:r>
              <a:rPr lang="en-US" dirty="0"/>
              <a:t>Presenter Title Line 2</a:t>
            </a:r>
          </a:p>
        </p:txBody>
      </p:sp>
      <p:sp>
        <p:nvSpPr>
          <p:cNvPr id="31" name="Text Placeholder 30">
            <a:extLst>
              <a:ext uri="{FF2B5EF4-FFF2-40B4-BE49-F238E27FC236}">
                <a16:creationId xmlns:a16="http://schemas.microsoft.com/office/drawing/2014/main" id="{302B7CA0-A557-4BF7-A15C-98D10E2F8C58}"/>
              </a:ext>
            </a:extLst>
          </p:cNvPr>
          <p:cNvSpPr>
            <a:spLocks noGrp="1"/>
          </p:cNvSpPr>
          <p:nvPr>
            <p:ph type="body" sz="quarter" idx="19" hasCustomPrompt="1"/>
          </p:nvPr>
        </p:nvSpPr>
        <p:spPr>
          <a:xfrm>
            <a:off x="6811390" y="5369052"/>
            <a:ext cx="2286000" cy="155448"/>
          </a:xfrm>
        </p:spPr>
        <p:txBody>
          <a:bodyPr/>
          <a:lstStyle>
            <a:lvl1pPr marL="0" indent="0">
              <a:spcAft>
                <a:spcPts val="0"/>
              </a:spcAft>
              <a:buNone/>
              <a:defRPr sz="1000" b="1">
                <a:solidFill>
                  <a:schemeClr val="bg1"/>
                </a:solidFill>
              </a:defRPr>
            </a:lvl1pPr>
          </a:lstStyle>
          <a:p>
            <a:pPr lvl="0"/>
            <a:r>
              <a:rPr lang="en-US" dirty="0"/>
              <a:t>Month, xx, 20xx</a:t>
            </a:r>
          </a:p>
        </p:txBody>
      </p:sp>
      <p:sp>
        <p:nvSpPr>
          <p:cNvPr id="15" name="Text Placeholder 2">
            <a:extLst>
              <a:ext uri="{FF2B5EF4-FFF2-40B4-BE49-F238E27FC236}">
                <a16:creationId xmlns:a16="http://schemas.microsoft.com/office/drawing/2014/main" id="{9B4765C5-45BB-5346-9D21-E6BC5B7D1ADF}"/>
              </a:ext>
            </a:extLst>
          </p:cNvPr>
          <p:cNvSpPr>
            <a:spLocks noGrp="1"/>
          </p:cNvSpPr>
          <p:nvPr>
            <p:ph type="body" idx="1" hasCustomPrompt="1"/>
          </p:nvPr>
        </p:nvSpPr>
        <p:spPr>
          <a:xfrm>
            <a:off x="6811390" y="1012815"/>
            <a:ext cx="4270248" cy="1087755"/>
          </a:xfrm>
        </p:spPr>
        <p:txBody>
          <a:bodyPr anchor="b" anchorCtr="0"/>
          <a:lstStyle>
            <a:lvl1pPr marL="0" indent="0">
              <a:lnSpc>
                <a:spcPts val="4200"/>
              </a:lnSpc>
              <a:spcBef>
                <a:spcPts val="0"/>
              </a:spcBef>
              <a:spcAft>
                <a:spcPts val="0"/>
              </a:spcAft>
              <a:buNone/>
              <a:defRPr sz="42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presentation title</a:t>
            </a:r>
          </a:p>
        </p:txBody>
      </p:sp>
      <p:sp>
        <p:nvSpPr>
          <p:cNvPr id="16" name="Title 1">
            <a:extLst>
              <a:ext uri="{FF2B5EF4-FFF2-40B4-BE49-F238E27FC236}">
                <a16:creationId xmlns:a16="http://schemas.microsoft.com/office/drawing/2014/main" id="{E557CB7A-E5F5-AC47-8AF0-30CB0BE76AEE}"/>
              </a:ext>
            </a:extLst>
          </p:cNvPr>
          <p:cNvSpPr>
            <a:spLocks noGrp="1"/>
          </p:cNvSpPr>
          <p:nvPr>
            <p:ph type="ctrTitle" hasCustomPrompt="1"/>
          </p:nvPr>
        </p:nvSpPr>
        <p:spPr>
          <a:xfrm>
            <a:off x="6811390" y="2222349"/>
            <a:ext cx="4270248" cy="543066"/>
          </a:xfrm>
        </p:spPr>
        <p:txBody>
          <a:bodyPr anchor="t" anchorCtr="0">
            <a:noAutofit/>
          </a:bodyPr>
          <a:lstStyle>
            <a:lvl1pPr>
              <a:lnSpc>
                <a:spcPct val="100000"/>
              </a:lnSpc>
              <a:spcBef>
                <a:spcPts val="0"/>
              </a:spcBef>
              <a:defRPr sz="1700" b="1" kern="400" baseline="0">
                <a:solidFill>
                  <a:schemeClr val="bg1"/>
                </a:solidFill>
                <a:latin typeface="Georgia" panose="02040502050405020303" pitchFamily="18" charset="0"/>
              </a:defRPr>
            </a:lvl1pPr>
          </a:lstStyle>
          <a:p>
            <a:r>
              <a:rPr lang="en-US" dirty="0"/>
              <a:t>Click to edit subtitle</a:t>
            </a:r>
          </a:p>
        </p:txBody>
      </p:sp>
    </p:spTree>
    <p:extLst>
      <p:ext uri="{BB962C8B-B14F-4D97-AF65-F5344CB8AC3E}">
        <p14:creationId xmlns:p14="http://schemas.microsoft.com/office/powerpoint/2010/main" val="26662870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accent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section title</a:t>
            </a:r>
          </a:p>
        </p:txBody>
      </p:sp>
      <p:sp>
        <p:nvSpPr>
          <p:cNvPr id="6" name="Text Placeholder 2">
            <a:extLst>
              <a:ext uri="{FF2B5EF4-FFF2-40B4-BE49-F238E27FC236}">
                <a16:creationId xmlns:a16="http://schemas.microsoft.com/office/drawing/2014/main" id="{41007DCE-1055-4E96-9E4E-11119A20A5B3}"/>
              </a:ext>
            </a:extLst>
          </p:cNvPr>
          <p:cNvSpPr>
            <a:spLocks noGrp="1"/>
          </p:cNvSpPr>
          <p:nvPr>
            <p:ph type="body" idx="10" hasCustomPrompt="1"/>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subtitle</a:t>
            </a:r>
          </a:p>
        </p:txBody>
      </p:sp>
    </p:spTree>
    <p:extLst>
      <p:ext uri="{BB962C8B-B14F-4D97-AF65-F5344CB8AC3E}">
        <p14:creationId xmlns:p14="http://schemas.microsoft.com/office/powerpoint/2010/main" val="1876259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w/ Backgnd Color 1">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section title</a:t>
            </a:r>
          </a:p>
        </p:txBody>
      </p:sp>
      <p:sp>
        <p:nvSpPr>
          <p:cNvPr id="6" name="Text Placeholder 2">
            <a:extLst>
              <a:ext uri="{FF2B5EF4-FFF2-40B4-BE49-F238E27FC236}">
                <a16:creationId xmlns:a16="http://schemas.microsoft.com/office/drawing/2014/main" id="{41007DCE-1055-4E96-9E4E-11119A20A5B3}"/>
              </a:ext>
            </a:extLst>
          </p:cNvPr>
          <p:cNvSpPr>
            <a:spLocks noGrp="1"/>
          </p:cNvSpPr>
          <p:nvPr>
            <p:ph type="body" idx="10" hasCustomPrompt="1"/>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subtitle</a:t>
            </a:r>
          </a:p>
        </p:txBody>
      </p:sp>
    </p:spTree>
    <p:extLst>
      <p:ext uri="{BB962C8B-B14F-4D97-AF65-F5344CB8AC3E}">
        <p14:creationId xmlns:p14="http://schemas.microsoft.com/office/powerpoint/2010/main" val="3704254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Tree>
    <p:extLst>
      <p:ext uri="{BB962C8B-B14F-4D97-AF65-F5344CB8AC3E}">
        <p14:creationId xmlns:p14="http://schemas.microsoft.com/office/powerpoint/2010/main" val="3729501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amp; Imag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512384"/>
            <a:ext cx="5268558" cy="3831016"/>
          </a:xfrm>
        </p:spPr>
        <p:txBody>
          <a:bodyPr anchor="t" anchorCtr="0"/>
          <a:lstStyle>
            <a:lvl1pPr marL="225425" indent="-225425">
              <a:lnSpc>
                <a:spcPts val="4200"/>
              </a:lnSpc>
              <a:spcAft>
                <a:spcPts val="0"/>
              </a:spcAft>
              <a:buNone/>
              <a:defRPr sz="3800" kern="400" baseline="0">
                <a:solidFill>
                  <a:schemeClr val="accent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and then the text. The following lines of text will indent automatically.”</a:t>
            </a:r>
          </a:p>
        </p:txBody>
      </p:sp>
      <p:sp>
        <p:nvSpPr>
          <p:cNvPr id="13" name="Text Placeholder 12"/>
          <p:cNvSpPr>
            <a:spLocks noGrp="1"/>
          </p:cNvSpPr>
          <p:nvPr>
            <p:ph type="body" sz="quarter" idx="11" hasCustomPrompt="1"/>
          </p:nvPr>
        </p:nvSpPr>
        <p:spPr>
          <a:xfrm>
            <a:off x="576072" y="5010801"/>
            <a:ext cx="5062728" cy="219456"/>
          </a:xfrm>
        </p:spPr>
        <p:txBody>
          <a:bodyPr/>
          <a:lstStyle>
            <a:lvl1pPr marL="0" indent="0">
              <a:lnSpc>
                <a:spcPct val="100000"/>
              </a:lnSpc>
              <a:spcAft>
                <a:spcPts val="0"/>
              </a:spcAft>
              <a:buNone/>
              <a:defRPr sz="1400" b="1" kern="400" baseline="0">
                <a:solidFill>
                  <a:schemeClr val="tx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5221113"/>
            <a:ext cx="5062728" cy="728472"/>
          </a:xfrm>
        </p:spPr>
        <p:txBody>
          <a:bodyPr/>
          <a:lstStyle>
            <a:lvl1pPr marL="0" indent="0">
              <a:lnSpc>
                <a:spcPct val="100000"/>
              </a:lnSpc>
              <a:spcAft>
                <a:spcPts val="0"/>
              </a:spcAft>
              <a:buNone/>
              <a:defRPr sz="1400" b="0" i="1" kern="400" baseline="0">
                <a:solidFill>
                  <a:schemeClr val="tx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
        <p:nvSpPr>
          <p:cNvPr id="8" name="Picture Placeholder 8">
            <a:extLst>
              <a:ext uri="{FF2B5EF4-FFF2-40B4-BE49-F238E27FC236}">
                <a16:creationId xmlns:a16="http://schemas.microsoft.com/office/drawing/2014/main" id="{F0D1F40A-8FC2-4ABA-B1B1-7BFBA6CA273B}"/>
              </a:ext>
            </a:extLst>
          </p:cNvPr>
          <p:cNvSpPr>
            <a:spLocks noGrp="1"/>
          </p:cNvSpPr>
          <p:nvPr>
            <p:ph type="pic" sz="quarter" idx="13" hasCustomPrompt="1"/>
          </p:nvPr>
        </p:nvSpPr>
        <p:spPr>
          <a:xfrm>
            <a:off x="6211614" y="0"/>
            <a:ext cx="5980386" cy="5980176"/>
          </a:xfrm>
          <a:solidFill>
            <a:schemeClr val="tx2"/>
          </a:solidFill>
        </p:spPr>
        <p:txBody>
          <a:bodyPr lIns="548640" tIns="2194560" rIns="0"/>
          <a:lstStyle>
            <a:lvl1pPr marL="0" indent="0">
              <a:spcAft>
                <a:spcPts val="0"/>
              </a:spcAft>
              <a:buNone/>
              <a:defRPr sz="3200" b="1" cap="all" baseline="0">
                <a:solidFill>
                  <a:srgbClr val="FF289F"/>
                </a:solidFill>
              </a:defRPr>
            </a:lvl1pPr>
          </a:lstStyle>
          <a:p>
            <a:r>
              <a:rPr lang="en-US" dirty="0"/>
              <a:t>Click icon</a:t>
            </a:r>
            <a:br>
              <a:rPr lang="en-US" dirty="0"/>
            </a:br>
            <a:r>
              <a:rPr lang="en-US" dirty="0"/>
              <a:t>To insert</a:t>
            </a:r>
            <a:br>
              <a:rPr lang="en-US" dirty="0"/>
            </a:br>
            <a:r>
              <a:rPr lang="en-US" dirty="0"/>
              <a:t>image</a:t>
            </a:r>
          </a:p>
        </p:txBody>
      </p:sp>
    </p:spTree>
    <p:extLst>
      <p:ext uri="{BB962C8B-B14F-4D97-AF65-F5344CB8AC3E}">
        <p14:creationId xmlns:p14="http://schemas.microsoft.com/office/powerpoint/2010/main" val="33133796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457204"/>
            <a:ext cx="8961120" cy="3505196"/>
          </a:xfrm>
        </p:spPr>
        <p:txBody>
          <a:bodyPr anchor="t" anchorCtr="0"/>
          <a:lstStyle>
            <a:lvl1pPr marL="225425" indent="-225425">
              <a:lnSpc>
                <a:spcPts val="5400"/>
              </a:lnSpc>
              <a:spcAft>
                <a:spcPts val="0"/>
              </a:spcAft>
              <a:buNone/>
              <a:defRPr sz="4600" kern="400" baseline="0">
                <a:solidFill>
                  <a:schemeClr val="accent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the text, and end with the last quote mark. The lines of text will indent automatically.”</a:t>
            </a:r>
          </a:p>
        </p:txBody>
      </p:sp>
      <p:sp>
        <p:nvSpPr>
          <p:cNvPr id="13" name="Text Placeholder 12"/>
          <p:cNvSpPr>
            <a:spLocks noGrp="1"/>
          </p:cNvSpPr>
          <p:nvPr>
            <p:ph type="body" sz="quarter" idx="11" hasCustomPrompt="1"/>
          </p:nvPr>
        </p:nvSpPr>
        <p:spPr>
          <a:xfrm>
            <a:off x="576072" y="4545122"/>
            <a:ext cx="5065776" cy="219456"/>
          </a:xfrm>
        </p:spPr>
        <p:txBody>
          <a:bodyPr/>
          <a:lstStyle>
            <a:lvl1pPr marL="0" indent="0">
              <a:lnSpc>
                <a:spcPct val="100000"/>
              </a:lnSpc>
              <a:spcAft>
                <a:spcPts val="0"/>
              </a:spcAft>
              <a:buNone/>
              <a:defRPr sz="1400" b="1" kern="400" baseline="0">
                <a:solidFill>
                  <a:schemeClr val="tx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4754880"/>
            <a:ext cx="5065776" cy="731520"/>
          </a:xfrm>
        </p:spPr>
        <p:txBody>
          <a:bodyPr/>
          <a:lstStyle>
            <a:lvl1pPr marL="0" indent="0">
              <a:lnSpc>
                <a:spcPct val="100000"/>
              </a:lnSpc>
              <a:spcAft>
                <a:spcPts val="0"/>
              </a:spcAft>
              <a:buNone/>
              <a:defRPr sz="1400" b="0" i="1" kern="400" baseline="0">
                <a:solidFill>
                  <a:schemeClr val="tx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Tree>
    <p:extLst>
      <p:ext uri="{BB962C8B-B14F-4D97-AF65-F5344CB8AC3E}">
        <p14:creationId xmlns:p14="http://schemas.microsoft.com/office/powerpoint/2010/main" val="1546984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Divider w/ Backgnd Color 1">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27018"/>
            <a:ext cx="11036808" cy="704088"/>
          </a:xfrm>
        </p:spPr>
        <p:txBody>
          <a:bodyPr anchor="b"/>
          <a:lstStyle>
            <a:lvl1pPr marL="0" indent="0">
              <a:lnSpc>
                <a:spcPct val="100000"/>
              </a:lnSpc>
              <a:spcBef>
                <a:spcPts val="0"/>
              </a:spcBef>
              <a:spcAft>
                <a:spcPts val="0"/>
              </a:spcAft>
              <a:buNone/>
              <a:defRPr sz="46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section title</a:t>
            </a:r>
          </a:p>
        </p:txBody>
      </p:sp>
      <p:sp>
        <p:nvSpPr>
          <p:cNvPr id="6" name="Text Placeholder 2">
            <a:extLst>
              <a:ext uri="{FF2B5EF4-FFF2-40B4-BE49-F238E27FC236}">
                <a16:creationId xmlns:a16="http://schemas.microsoft.com/office/drawing/2014/main" id="{41007DCE-1055-4E96-9E4E-11119A20A5B3}"/>
              </a:ext>
            </a:extLst>
          </p:cNvPr>
          <p:cNvSpPr>
            <a:spLocks noGrp="1"/>
          </p:cNvSpPr>
          <p:nvPr>
            <p:ph type="body" idx="10" hasCustomPrompt="1"/>
          </p:nvPr>
        </p:nvSpPr>
        <p:spPr>
          <a:xfrm>
            <a:off x="577596" y="2178627"/>
            <a:ext cx="11036808" cy="310896"/>
          </a:xfrm>
        </p:spPr>
        <p:txBody>
          <a:bodyPr anchor="b"/>
          <a:lstStyle>
            <a:lvl1pPr marL="0" indent="0">
              <a:lnSpc>
                <a:spcPct val="100000"/>
              </a:lnSpc>
              <a:spcBef>
                <a:spcPts val="0"/>
              </a:spcBef>
              <a:spcAft>
                <a:spcPts val="0"/>
              </a:spcAft>
              <a:buNone/>
              <a:defRPr sz="2000" b="1"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Click to enter subtitle</a:t>
            </a:r>
          </a:p>
        </p:txBody>
      </p:sp>
    </p:spTree>
    <p:extLst>
      <p:ext uri="{BB962C8B-B14F-4D97-AF65-F5344CB8AC3E}">
        <p14:creationId xmlns:p14="http://schemas.microsoft.com/office/powerpoint/2010/main" val="386260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Tree>
    <p:extLst>
      <p:ext uri="{BB962C8B-B14F-4D97-AF65-F5344CB8AC3E}">
        <p14:creationId xmlns:p14="http://schemas.microsoft.com/office/powerpoint/2010/main" val="42474848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amp; Image Backgnd Color 1">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512384"/>
            <a:ext cx="5268558" cy="3831016"/>
          </a:xfrm>
        </p:spPr>
        <p:txBody>
          <a:bodyPr anchor="t" anchorCtr="0"/>
          <a:lstStyle>
            <a:lvl1pPr marL="225425" indent="-225425">
              <a:lnSpc>
                <a:spcPts val="4200"/>
              </a:lnSpc>
              <a:spcAft>
                <a:spcPts val="0"/>
              </a:spcAft>
              <a:buNone/>
              <a:defRPr sz="38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and then the text. The following lines of text will indent automatically.”</a:t>
            </a:r>
          </a:p>
        </p:txBody>
      </p:sp>
      <p:sp>
        <p:nvSpPr>
          <p:cNvPr id="13" name="Text Placeholder 12"/>
          <p:cNvSpPr>
            <a:spLocks noGrp="1"/>
          </p:cNvSpPr>
          <p:nvPr>
            <p:ph type="body" sz="quarter" idx="11" hasCustomPrompt="1"/>
          </p:nvPr>
        </p:nvSpPr>
        <p:spPr>
          <a:xfrm>
            <a:off x="576072" y="502920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5239512"/>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
        <p:nvSpPr>
          <p:cNvPr id="6" name="Picture Placeholder 8">
            <a:extLst>
              <a:ext uri="{FF2B5EF4-FFF2-40B4-BE49-F238E27FC236}">
                <a16:creationId xmlns:a16="http://schemas.microsoft.com/office/drawing/2014/main" id="{AF8EF799-A677-4F49-95AE-2E237AA9873B}"/>
              </a:ext>
            </a:extLst>
          </p:cNvPr>
          <p:cNvSpPr>
            <a:spLocks noGrp="1"/>
          </p:cNvSpPr>
          <p:nvPr>
            <p:ph type="pic" sz="quarter" idx="13" hasCustomPrompt="1"/>
          </p:nvPr>
        </p:nvSpPr>
        <p:spPr>
          <a:xfrm>
            <a:off x="6211614" y="0"/>
            <a:ext cx="5980386" cy="5980176"/>
          </a:xfrm>
          <a:solidFill>
            <a:schemeClr val="tx2"/>
          </a:solidFill>
        </p:spPr>
        <p:txBody>
          <a:bodyPr lIns="548640" tIns="2194560" rIns="0"/>
          <a:lstStyle>
            <a:lvl1pPr marL="0" indent="0">
              <a:spcAft>
                <a:spcPts val="0"/>
              </a:spcAft>
              <a:buNone/>
              <a:defRPr sz="3200" b="1" cap="all" baseline="0">
                <a:solidFill>
                  <a:srgbClr val="FF289F"/>
                </a:solidFill>
              </a:defRPr>
            </a:lvl1pPr>
          </a:lstStyle>
          <a:p>
            <a:r>
              <a:rPr lang="en-US" dirty="0"/>
              <a:t>Click icon</a:t>
            </a:r>
            <a:br>
              <a:rPr lang="en-US" dirty="0"/>
            </a:br>
            <a:r>
              <a:rPr lang="en-US" dirty="0"/>
              <a:t>To insert</a:t>
            </a:r>
            <a:br>
              <a:rPr lang="en-US" dirty="0"/>
            </a:br>
            <a:r>
              <a:rPr lang="en-US" dirty="0"/>
              <a:t>image</a:t>
            </a:r>
          </a:p>
        </p:txBody>
      </p:sp>
    </p:spTree>
    <p:extLst>
      <p:ext uri="{BB962C8B-B14F-4D97-AF65-F5344CB8AC3E}">
        <p14:creationId xmlns:p14="http://schemas.microsoft.com/office/powerpoint/2010/main" val="1428949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w/ Backgnd Color 1">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370242" y="457204"/>
            <a:ext cx="8961120" cy="3505196"/>
          </a:xfrm>
        </p:spPr>
        <p:txBody>
          <a:bodyPr anchor="t" anchorCtr="0"/>
          <a:lstStyle>
            <a:lvl1pPr marL="225425" indent="-225425">
              <a:lnSpc>
                <a:spcPts val="5400"/>
              </a:lnSpc>
              <a:spcAft>
                <a:spcPts val="0"/>
              </a:spcAft>
              <a:buNone/>
              <a:defRPr sz="4600" kern="400" baseline="0">
                <a:solidFill>
                  <a:schemeClr val="bg1"/>
                </a:solidFill>
                <a:latin typeface="Georgia" panose="02040502050405020303" pitchFamily="18" charset="0"/>
              </a:defRPr>
            </a:lvl1pPr>
            <a:lvl2pPr marL="274320" indent="0">
              <a:lnSpc>
                <a:spcPts val="3600"/>
              </a:lnSpc>
              <a:spcBef>
                <a:spcPts val="0"/>
              </a:spcBef>
              <a:spcAft>
                <a:spcPts val="0"/>
              </a:spcAft>
              <a:buNone/>
              <a:defRPr sz="3200">
                <a:solidFill>
                  <a:schemeClr val="tx1"/>
                </a:solidFill>
                <a:latin typeface="Arial Black" panose="020B0A04020102020204" pitchFamily="34" charset="0"/>
              </a:defRPr>
            </a:lvl2pPr>
            <a:lvl3pPr marL="548640" indent="0">
              <a:lnSpc>
                <a:spcPts val="3600"/>
              </a:lnSpc>
              <a:spcAft>
                <a:spcPts val="0"/>
              </a:spcAft>
              <a:buNone/>
              <a:defRPr sz="3200">
                <a:solidFill>
                  <a:schemeClr val="tx1"/>
                </a:solidFill>
                <a:latin typeface="Arial Black" panose="020B0A04020102020204" pitchFamily="34" charset="0"/>
              </a:defRPr>
            </a:lvl3pPr>
            <a:lvl4pPr marL="822960" indent="0">
              <a:buNone/>
              <a:defRPr/>
            </a:lvl4pPr>
            <a:lvl5pPr marL="1097280" indent="0">
              <a:buNone/>
              <a:defRPr/>
            </a:lvl5pPr>
          </a:lstStyle>
          <a:p>
            <a:pPr lvl="0"/>
            <a:r>
              <a:rPr lang="en-US" dirty="0"/>
              <a:t>“Click here to enter quote text. Enter the first quote mark, the text, and end with the last quote mark. The lines of text will indent automatically.”</a:t>
            </a:r>
          </a:p>
        </p:txBody>
      </p:sp>
      <p:sp>
        <p:nvSpPr>
          <p:cNvPr id="13" name="Text Placeholder 12"/>
          <p:cNvSpPr>
            <a:spLocks noGrp="1"/>
          </p:cNvSpPr>
          <p:nvPr>
            <p:ph type="body" sz="quarter" idx="11" hasCustomPrompt="1"/>
          </p:nvPr>
        </p:nvSpPr>
        <p:spPr>
          <a:xfrm>
            <a:off x="576072" y="4545120"/>
            <a:ext cx="5065776" cy="219456"/>
          </a:xfrm>
        </p:spPr>
        <p:txBody>
          <a:bodyPr/>
          <a:lstStyle>
            <a:lvl1pPr marL="0" indent="0">
              <a:lnSpc>
                <a:spcPct val="100000"/>
              </a:lnSpc>
              <a:spcAft>
                <a:spcPts val="0"/>
              </a:spcAft>
              <a:buNone/>
              <a:defRPr sz="1400" b="1" kern="400" baseline="0">
                <a:solidFill>
                  <a:schemeClr val="bg1"/>
                </a:solidFill>
                <a:latin typeface="+mn-lt"/>
              </a:defRPr>
            </a:lvl1pPr>
          </a:lstStyle>
          <a:p>
            <a:pPr lvl="0"/>
            <a:r>
              <a:rPr lang="en-US" dirty="0"/>
              <a:t>Click to enter Source Name</a:t>
            </a:r>
          </a:p>
        </p:txBody>
      </p:sp>
      <p:sp>
        <p:nvSpPr>
          <p:cNvPr id="7" name="Text Placeholder 12">
            <a:extLst>
              <a:ext uri="{FF2B5EF4-FFF2-40B4-BE49-F238E27FC236}">
                <a16:creationId xmlns:a16="http://schemas.microsoft.com/office/drawing/2014/main" id="{74E009F0-E8BB-4115-9C50-FE3EAFA7DCEA}"/>
              </a:ext>
            </a:extLst>
          </p:cNvPr>
          <p:cNvSpPr>
            <a:spLocks noGrp="1"/>
          </p:cNvSpPr>
          <p:nvPr>
            <p:ph type="body" sz="quarter" idx="12" hasCustomPrompt="1"/>
          </p:nvPr>
        </p:nvSpPr>
        <p:spPr>
          <a:xfrm>
            <a:off x="576072" y="4754880"/>
            <a:ext cx="5065776" cy="731520"/>
          </a:xfrm>
        </p:spPr>
        <p:txBody>
          <a:bodyPr/>
          <a:lstStyle>
            <a:lvl1pPr marL="0" indent="0">
              <a:lnSpc>
                <a:spcPct val="100000"/>
              </a:lnSpc>
              <a:spcAft>
                <a:spcPts val="0"/>
              </a:spcAft>
              <a:buNone/>
              <a:defRPr sz="1400" b="0" i="1" kern="400" baseline="0">
                <a:solidFill>
                  <a:schemeClr val="bg1"/>
                </a:solidFill>
                <a:latin typeface="+mn-lt"/>
              </a:defRPr>
            </a:lvl1pPr>
          </a:lstStyle>
          <a:p>
            <a:pPr lvl="0"/>
            <a:r>
              <a:rPr lang="en-US" dirty="0"/>
              <a:t>Click to enter source information.</a:t>
            </a:r>
            <a:br>
              <a:rPr lang="en-US" dirty="0"/>
            </a:br>
            <a:r>
              <a:rPr lang="en-US" dirty="0"/>
              <a:t>If needed, raise or lower the Source Name and Information to adjust for the amount of quote text. </a:t>
            </a:r>
          </a:p>
        </p:txBody>
      </p:sp>
    </p:spTree>
    <p:extLst>
      <p:ext uri="{BB962C8B-B14F-4D97-AF65-F5344CB8AC3E}">
        <p14:creationId xmlns:p14="http://schemas.microsoft.com/office/powerpoint/2010/main" val="35504909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6748272"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36019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losing w/ Contacts 1">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11389"/>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Thank You</a:t>
            </a:r>
          </a:p>
        </p:txBody>
      </p:sp>
      <p:sp>
        <p:nvSpPr>
          <p:cNvPr id="8" name="Text Placeholder 20">
            <a:extLst>
              <a:ext uri="{FF2B5EF4-FFF2-40B4-BE49-F238E27FC236}">
                <a16:creationId xmlns:a16="http://schemas.microsoft.com/office/drawing/2014/main" id="{821EC259-774A-4923-851B-D190EFFFE98A}"/>
              </a:ext>
            </a:extLst>
          </p:cNvPr>
          <p:cNvSpPr>
            <a:spLocks noGrp="1"/>
          </p:cNvSpPr>
          <p:nvPr>
            <p:ph type="body" sz="quarter" idx="11" hasCustomPrompt="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1</a:t>
            </a:r>
          </a:p>
        </p:txBody>
      </p:sp>
      <p:sp>
        <p:nvSpPr>
          <p:cNvPr id="9" name="Text Placeholder 22">
            <a:extLst>
              <a:ext uri="{FF2B5EF4-FFF2-40B4-BE49-F238E27FC236}">
                <a16:creationId xmlns:a16="http://schemas.microsoft.com/office/drawing/2014/main" id="{0ADD9F2F-473F-4CB5-9C96-90F75E955694}"/>
              </a:ext>
            </a:extLst>
          </p:cNvPr>
          <p:cNvSpPr>
            <a:spLocks noGrp="1"/>
          </p:cNvSpPr>
          <p:nvPr>
            <p:ph type="body" sz="quarter" idx="12" hasCustomPrompt="1"/>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0" name="Text Placeholder 20">
            <a:extLst>
              <a:ext uri="{FF2B5EF4-FFF2-40B4-BE49-F238E27FC236}">
                <a16:creationId xmlns:a16="http://schemas.microsoft.com/office/drawing/2014/main" id="{DFCE5448-C881-4EC8-9E92-D3009D93EBE2}"/>
              </a:ext>
            </a:extLst>
          </p:cNvPr>
          <p:cNvSpPr>
            <a:spLocks noGrp="1"/>
          </p:cNvSpPr>
          <p:nvPr>
            <p:ph type="body" sz="quarter" idx="13" hasCustomPrompt="1"/>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3</a:t>
            </a:r>
          </a:p>
        </p:txBody>
      </p:sp>
      <p:sp>
        <p:nvSpPr>
          <p:cNvPr id="11" name="Text Placeholder 22">
            <a:extLst>
              <a:ext uri="{FF2B5EF4-FFF2-40B4-BE49-F238E27FC236}">
                <a16:creationId xmlns:a16="http://schemas.microsoft.com/office/drawing/2014/main" id="{D51C8F76-C6CC-4052-96BB-07797225B44D}"/>
              </a:ext>
            </a:extLst>
          </p:cNvPr>
          <p:cNvSpPr>
            <a:spLocks noGrp="1"/>
          </p:cNvSpPr>
          <p:nvPr>
            <p:ph type="body" sz="quarter" idx="14" hasCustomPrompt="1"/>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2" name="Text Placeholder 20">
            <a:extLst>
              <a:ext uri="{FF2B5EF4-FFF2-40B4-BE49-F238E27FC236}">
                <a16:creationId xmlns:a16="http://schemas.microsoft.com/office/drawing/2014/main" id="{169ACBCA-B9BA-48FF-9A14-6F8AAF62E1FF}"/>
              </a:ext>
            </a:extLst>
          </p:cNvPr>
          <p:cNvSpPr>
            <a:spLocks noGrp="1"/>
          </p:cNvSpPr>
          <p:nvPr>
            <p:ph type="body" sz="quarter" idx="15" hasCustomPrompt="1"/>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2</a:t>
            </a:r>
          </a:p>
        </p:txBody>
      </p:sp>
      <p:sp>
        <p:nvSpPr>
          <p:cNvPr id="13" name="Text Placeholder 22">
            <a:extLst>
              <a:ext uri="{FF2B5EF4-FFF2-40B4-BE49-F238E27FC236}">
                <a16:creationId xmlns:a16="http://schemas.microsoft.com/office/drawing/2014/main" id="{49380173-6BBA-45BF-8EDA-7EDFE96C940E}"/>
              </a:ext>
            </a:extLst>
          </p:cNvPr>
          <p:cNvSpPr>
            <a:spLocks noGrp="1"/>
          </p:cNvSpPr>
          <p:nvPr>
            <p:ph type="body" sz="quarter" idx="16" hasCustomPrompt="1"/>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4" name="Text Placeholder 20">
            <a:extLst>
              <a:ext uri="{FF2B5EF4-FFF2-40B4-BE49-F238E27FC236}">
                <a16:creationId xmlns:a16="http://schemas.microsoft.com/office/drawing/2014/main" id="{368FD3BF-1FDA-4703-876E-709D27404A14}"/>
              </a:ext>
            </a:extLst>
          </p:cNvPr>
          <p:cNvSpPr>
            <a:spLocks noGrp="1"/>
          </p:cNvSpPr>
          <p:nvPr>
            <p:ph type="body" sz="quarter" idx="17" hasCustomPrompt="1"/>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4</a:t>
            </a:r>
          </a:p>
        </p:txBody>
      </p:sp>
      <p:sp>
        <p:nvSpPr>
          <p:cNvPr id="15" name="Text Placeholder 22">
            <a:extLst>
              <a:ext uri="{FF2B5EF4-FFF2-40B4-BE49-F238E27FC236}">
                <a16:creationId xmlns:a16="http://schemas.microsoft.com/office/drawing/2014/main" id="{13AF75D5-B215-433A-8171-7FE6C376E37C}"/>
              </a:ext>
            </a:extLst>
          </p:cNvPr>
          <p:cNvSpPr>
            <a:spLocks noGrp="1"/>
          </p:cNvSpPr>
          <p:nvPr>
            <p:ph type="body" sz="quarter" idx="18" hasCustomPrompt="1"/>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Tree>
    <p:extLst>
      <p:ext uri="{BB962C8B-B14F-4D97-AF65-F5344CB8AC3E}">
        <p14:creationId xmlns:p14="http://schemas.microsoft.com/office/powerpoint/2010/main" val="7250839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a:extLst>
              <a:ext uri="{FF2B5EF4-FFF2-40B4-BE49-F238E27FC236}">
                <a16:creationId xmlns:a16="http://schemas.microsoft.com/office/drawing/2014/main" id="{17390612-9893-42C2-82B9-D54A277015E1}"/>
              </a:ext>
            </a:extLst>
          </p:cNvPr>
          <p:cNvSpPr>
            <a:spLocks noGrp="1"/>
          </p:cNvSpPr>
          <p:nvPr>
            <p:ph type="body" sz="quarter" idx="12" hasCustomPrompt="1"/>
          </p:nvPr>
        </p:nvSpPr>
        <p:spPr>
          <a:xfrm>
            <a:off x="5261480" y="2001012"/>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03804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eft Column 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15290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3931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mp; Imag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E5790769-52DF-4D59-8200-83DF18A7D913}"/>
              </a:ext>
            </a:extLst>
          </p:cNvPr>
          <p:cNvSpPr>
            <a:spLocks noGrp="1"/>
          </p:cNvSpPr>
          <p:nvPr>
            <p:ph type="pic" sz="quarter" idx="12" hasCustomPrompt="1"/>
          </p:nvPr>
        </p:nvSpPr>
        <p:spPr>
          <a:xfrm>
            <a:off x="5257800" y="2034066"/>
            <a:ext cx="6350649" cy="3959352"/>
          </a:xfrm>
          <a:solidFill>
            <a:schemeClr val="tx2"/>
          </a:solidFill>
        </p:spPr>
        <p:txBody>
          <a:bodyPr lIns="640080" tIns="1188720" rIns="0"/>
          <a:lstStyle>
            <a:lvl1pPr marL="0" indent="0">
              <a:spcAft>
                <a:spcPts val="0"/>
              </a:spcAft>
              <a:buNone/>
              <a:defRPr sz="3200"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Tree>
    <p:extLst>
      <p:ext uri="{BB962C8B-B14F-4D97-AF65-F5344CB8AC3E}">
        <p14:creationId xmlns:p14="http://schemas.microsoft.com/office/powerpoint/2010/main" val="24229321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mp; Imag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612648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14984"/>
            <a:ext cx="612648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E5790769-52DF-4D59-8200-83DF18A7D913}"/>
              </a:ext>
            </a:extLst>
          </p:cNvPr>
          <p:cNvSpPr>
            <a:spLocks noGrp="1"/>
          </p:cNvSpPr>
          <p:nvPr>
            <p:ph type="pic" sz="quarter" idx="12" hasCustomPrompt="1"/>
          </p:nvPr>
        </p:nvSpPr>
        <p:spPr>
          <a:xfrm>
            <a:off x="7132320" y="580913"/>
            <a:ext cx="4476129" cy="5412505"/>
          </a:xfrm>
          <a:solidFill>
            <a:schemeClr val="tx2"/>
          </a:solidFill>
        </p:spPr>
        <p:txBody>
          <a:bodyPr lIns="182880" tIns="2011680" rIns="0"/>
          <a:lstStyle>
            <a:lvl1pPr marL="0" indent="0">
              <a:spcAft>
                <a:spcPts val="0"/>
              </a:spcAft>
              <a:buNone/>
              <a:defRPr sz="2800"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Tree>
    <p:extLst>
      <p:ext uri="{BB962C8B-B14F-4D97-AF65-F5344CB8AC3E}">
        <p14:creationId xmlns:p14="http://schemas.microsoft.com/office/powerpoint/2010/main" val="7212399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amp; Imag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530352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14984"/>
            <a:ext cx="5303520" cy="274320"/>
          </a:xfrm>
        </p:spPr>
        <p:txBody>
          <a:bodyPr/>
          <a:lstStyle>
            <a:lvl1pPr marL="0" indent="0">
              <a:spcAft>
                <a:spcPts val="0"/>
              </a:spcAft>
              <a:buNone/>
              <a:defRPr b="1">
                <a:latin typeface="Georgia" panose="02040502050405020303" pitchFamily="18" charset="0"/>
              </a:defRPr>
            </a:lvl1pPr>
          </a:lstStyle>
          <a:p>
            <a:pPr lvl="0"/>
            <a:r>
              <a:rPr lang="en-US" dirty="0"/>
              <a:t>Click to enter text</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6211614" y="0"/>
            <a:ext cx="5980386" cy="5969876"/>
          </a:xfrm>
          <a:solidFill>
            <a:schemeClr val="tx2"/>
          </a:solidFill>
        </p:spPr>
        <p:txBody>
          <a:bodyPr lIns="457200" tIns="2194560" rIns="0"/>
          <a:lstStyle>
            <a:lvl1pPr marL="0" indent="0">
              <a:spcAft>
                <a:spcPts val="0"/>
              </a:spcAft>
              <a:buNone/>
              <a:defRPr sz="3200"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Tree>
    <p:extLst>
      <p:ext uri="{BB962C8B-B14F-4D97-AF65-F5344CB8AC3E}">
        <p14:creationId xmlns:p14="http://schemas.microsoft.com/office/powerpoint/2010/main" val="21701260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ow of 4 Images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14984"/>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4" name="Picture Placeholder 15">
            <a:extLst>
              <a:ext uri="{FF2B5EF4-FFF2-40B4-BE49-F238E27FC236}">
                <a16:creationId xmlns:a16="http://schemas.microsoft.com/office/drawing/2014/main" id="{29B77757-CAB0-4BE3-952D-1031024C1DFC}"/>
              </a:ext>
            </a:extLst>
          </p:cNvPr>
          <p:cNvSpPr>
            <a:spLocks noGrp="1"/>
          </p:cNvSpPr>
          <p:nvPr>
            <p:ph type="pic" sz="quarter" idx="11" hasCustomPrompt="1"/>
          </p:nvPr>
        </p:nvSpPr>
        <p:spPr>
          <a:xfrm>
            <a:off x="3384009" y="2045970"/>
            <a:ext cx="2596896" cy="2356485"/>
          </a:xfrm>
          <a:solidFill>
            <a:schemeClr val="tx2"/>
          </a:solidFill>
        </p:spPr>
        <p:txBody>
          <a:bodyPr lIns="0" tIns="32004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571641" y="2045970"/>
            <a:ext cx="2596896" cy="2356485"/>
          </a:xfrm>
          <a:solidFill>
            <a:schemeClr val="tx2"/>
          </a:solidFill>
        </p:spPr>
        <p:txBody>
          <a:bodyPr lIns="0" tIns="32004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7" name="Picture Placeholder 15">
            <a:extLst>
              <a:ext uri="{FF2B5EF4-FFF2-40B4-BE49-F238E27FC236}">
                <a16:creationId xmlns:a16="http://schemas.microsoft.com/office/drawing/2014/main" id="{578A28A4-CF63-4FB0-93A7-EBBA66EDC75C}"/>
              </a:ext>
            </a:extLst>
          </p:cNvPr>
          <p:cNvSpPr>
            <a:spLocks noGrp="1"/>
          </p:cNvSpPr>
          <p:nvPr>
            <p:ph type="pic" sz="quarter" idx="13" hasCustomPrompt="1"/>
          </p:nvPr>
        </p:nvSpPr>
        <p:spPr>
          <a:xfrm>
            <a:off x="6196377" y="2045970"/>
            <a:ext cx="2596896" cy="2356485"/>
          </a:xfrm>
          <a:solidFill>
            <a:schemeClr val="tx2"/>
          </a:solidFill>
        </p:spPr>
        <p:txBody>
          <a:bodyPr lIns="0" tIns="32004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8" name="Picture Placeholder 15">
            <a:extLst>
              <a:ext uri="{FF2B5EF4-FFF2-40B4-BE49-F238E27FC236}">
                <a16:creationId xmlns:a16="http://schemas.microsoft.com/office/drawing/2014/main" id="{A841DA15-CC85-4203-A8F1-D114A658115E}"/>
              </a:ext>
            </a:extLst>
          </p:cNvPr>
          <p:cNvSpPr>
            <a:spLocks noGrp="1"/>
          </p:cNvSpPr>
          <p:nvPr>
            <p:ph type="pic" sz="quarter" idx="14" hasCustomPrompt="1"/>
          </p:nvPr>
        </p:nvSpPr>
        <p:spPr>
          <a:xfrm>
            <a:off x="9008745" y="2045970"/>
            <a:ext cx="2599704" cy="2356485"/>
          </a:xfrm>
          <a:solidFill>
            <a:schemeClr val="tx2"/>
          </a:solidFill>
        </p:spPr>
        <p:txBody>
          <a:bodyPr lIns="0" tIns="32004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4680203"/>
            <a:ext cx="2597150"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3384009"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3384009" y="4680203"/>
            <a:ext cx="2597150"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4" name="Text Placeholder 9">
            <a:extLst>
              <a:ext uri="{FF2B5EF4-FFF2-40B4-BE49-F238E27FC236}">
                <a16:creationId xmlns:a16="http://schemas.microsoft.com/office/drawing/2014/main" id="{D27F57CF-39D1-4EAD-9070-C689EC6218E1}"/>
              </a:ext>
            </a:extLst>
          </p:cNvPr>
          <p:cNvSpPr>
            <a:spLocks noGrp="1"/>
          </p:cNvSpPr>
          <p:nvPr>
            <p:ph type="body" sz="quarter" idx="19" hasCustomPrompt="1"/>
          </p:nvPr>
        </p:nvSpPr>
        <p:spPr>
          <a:xfrm>
            <a:off x="6196377"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5" name="Text Placeholder 9">
            <a:extLst>
              <a:ext uri="{FF2B5EF4-FFF2-40B4-BE49-F238E27FC236}">
                <a16:creationId xmlns:a16="http://schemas.microsoft.com/office/drawing/2014/main" id="{9A4F527B-AE12-4C7B-A372-3F12EB2EDC3C}"/>
              </a:ext>
            </a:extLst>
          </p:cNvPr>
          <p:cNvSpPr>
            <a:spLocks noGrp="1"/>
          </p:cNvSpPr>
          <p:nvPr>
            <p:ph type="body" sz="quarter" idx="20" hasCustomPrompt="1"/>
          </p:nvPr>
        </p:nvSpPr>
        <p:spPr>
          <a:xfrm>
            <a:off x="6196377" y="4680203"/>
            <a:ext cx="2597150"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9008745" y="4482892"/>
            <a:ext cx="2597150"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9008745" y="4680203"/>
            <a:ext cx="2597150"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Tree>
    <p:extLst>
      <p:ext uri="{BB962C8B-B14F-4D97-AF65-F5344CB8AC3E}">
        <p14:creationId xmlns:p14="http://schemas.microsoft.com/office/powerpoint/2010/main" val="2462870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ow of 3 Images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14984"/>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4" name="Picture Placeholder 15">
            <a:extLst>
              <a:ext uri="{FF2B5EF4-FFF2-40B4-BE49-F238E27FC236}">
                <a16:creationId xmlns:a16="http://schemas.microsoft.com/office/drawing/2014/main" id="{29B77757-CAB0-4BE3-952D-1031024C1DFC}"/>
              </a:ext>
            </a:extLst>
          </p:cNvPr>
          <p:cNvSpPr>
            <a:spLocks noGrp="1"/>
          </p:cNvSpPr>
          <p:nvPr>
            <p:ph type="pic" sz="quarter" idx="11" hasCustomPrompt="1"/>
          </p:nvPr>
        </p:nvSpPr>
        <p:spPr>
          <a:xfrm>
            <a:off x="4321563" y="2045969"/>
            <a:ext cx="3538728" cy="3191256"/>
          </a:xfrm>
          <a:solidFill>
            <a:schemeClr val="tx2"/>
          </a:solidFill>
        </p:spPr>
        <p:txBody>
          <a:bodyPr lIns="0" tIns="73152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571641" y="2045969"/>
            <a:ext cx="3538728" cy="3191256"/>
          </a:xfrm>
          <a:solidFill>
            <a:schemeClr val="tx2"/>
          </a:solidFill>
        </p:spPr>
        <p:txBody>
          <a:bodyPr lIns="0" tIns="73152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8" name="Picture Placeholder 15">
            <a:extLst>
              <a:ext uri="{FF2B5EF4-FFF2-40B4-BE49-F238E27FC236}">
                <a16:creationId xmlns:a16="http://schemas.microsoft.com/office/drawing/2014/main" id="{A841DA15-CC85-4203-A8F1-D114A658115E}"/>
              </a:ext>
            </a:extLst>
          </p:cNvPr>
          <p:cNvSpPr>
            <a:spLocks noGrp="1"/>
          </p:cNvSpPr>
          <p:nvPr>
            <p:ph type="pic" sz="quarter" idx="14" hasCustomPrompt="1"/>
          </p:nvPr>
        </p:nvSpPr>
        <p:spPr>
          <a:xfrm>
            <a:off x="8071486" y="2045970"/>
            <a:ext cx="3536964" cy="3192780"/>
          </a:xfrm>
          <a:solidFill>
            <a:schemeClr val="tx2"/>
          </a:solidFill>
        </p:spPr>
        <p:txBody>
          <a:bodyPr lIns="0" tIns="73152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5663358"/>
            <a:ext cx="353872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4321563"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4321563" y="5663358"/>
            <a:ext cx="353872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8071486" y="5466047"/>
            <a:ext cx="353872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8071486" y="5663358"/>
            <a:ext cx="353872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Tree>
    <p:extLst>
      <p:ext uri="{BB962C8B-B14F-4D97-AF65-F5344CB8AC3E}">
        <p14:creationId xmlns:p14="http://schemas.microsoft.com/office/powerpoint/2010/main" val="21847942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ow of 6 Images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805" y="1014984"/>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571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8" name="Picture Placeholder 15">
            <a:extLst>
              <a:ext uri="{FF2B5EF4-FFF2-40B4-BE49-F238E27FC236}">
                <a16:creationId xmlns:a16="http://schemas.microsoft.com/office/drawing/2014/main" id="{FC62AE94-F79E-4583-B8BD-55DC2B03B496}"/>
              </a:ext>
            </a:extLst>
          </p:cNvPr>
          <p:cNvSpPr>
            <a:spLocks noGrp="1"/>
          </p:cNvSpPr>
          <p:nvPr>
            <p:ph type="pic" sz="quarter" idx="17" hasCustomPrompt="1"/>
          </p:nvPr>
        </p:nvSpPr>
        <p:spPr>
          <a:xfrm>
            <a:off x="2442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19" name="Text Placeholder 9">
            <a:extLst>
              <a:ext uri="{FF2B5EF4-FFF2-40B4-BE49-F238E27FC236}">
                <a16:creationId xmlns:a16="http://schemas.microsoft.com/office/drawing/2014/main" id="{5F3C667F-DC44-40DD-A863-922EDE54B33A}"/>
              </a:ext>
            </a:extLst>
          </p:cNvPr>
          <p:cNvSpPr>
            <a:spLocks noGrp="1"/>
          </p:cNvSpPr>
          <p:nvPr>
            <p:ph type="body" sz="quarter" idx="18" hasCustomPrompt="1"/>
          </p:nvPr>
        </p:nvSpPr>
        <p:spPr>
          <a:xfrm>
            <a:off x="2442608"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0" name="Text Placeholder 9">
            <a:extLst>
              <a:ext uri="{FF2B5EF4-FFF2-40B4-BE49-F238E27FC236}">
                <a16:creationId xmlns:a16="http://schemas.microsoft.com/office/drawing/2014/main" id="{595D40A1-0976-428F-A540-90B5BB180879}"/>
              </a:ext>
            </a:extLst>
          </p:cNvPr>
          <p:cNvSpPr>
            <a:spLocks noGrp="1"/>
          </p:cNvSpPr>
          <p:nvPr>
            <p:ph type="body" sz="quarter" idx="19" hasCustomPrompt="1"/>
          </p:nvPr>
        </p:nvSpPr>
        <p:spPr>
          <a:xfrm>
            <a:off x="2442608"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1" name="Picture Placeholder 15">
            <a:extLst>
              <a:ext uri="{FF2B5EF4-FFF2-40B4-BE49-F238E27FC236}">
                <a16:creationId xmlns:a16="http://schemas.microsoft.com/office/drawing/2014/main" id="{9AACB5DD-B317-440E-B6A5-F3DE8733615E}"/>
              </a:ext>
            </a:extLst>
          </p:cNvPr>
          <p:cNvSpPr>
            <a:spLocks noGrp="1"/>
          </p:cNvSpPr>
          <p:nvPr>
            <p:ph type="pic" sz="quarter" idx="20" hasCustomPrompt="1"/>
          </p:nvPr>
        </p:nvSpPr>
        <p:spPr>
          <a:xfrm>
            <a:off x="4313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22" name="Text Placeholder 9">
            <a:extLst>
              <a:ext uri="{FF2B5EF4-FFF2-40B4-BE49-F238E27FC236}">
                <a16:creationId xmlns:a16="http://schemas.microsoft.com/office/drawing/2014/main" id="{E97C84F0-DAA8-4DF0-AAB8-5DA54038EE1B}"/>
              </a:ext>
            </a:extLst>
          </p:cNvPr>
          <p:cNvSpPr>
            <a:spLocks noGrp="1"/>
          </p:cNvSpPr>
          <p:nvPr>
            <p:ph type="body" sz="quarter" idx="21" hasCustomPrompt="1"/>
          </p:nvPr>
        </p:nvSpPr>
        <p:spPr>
          <a:xfrm>
            <a:off x="4313575"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3" name="Text Placeholder 9">
            <a:extLst>
              <a:ext uri="{FF2B5EF4-FFF2-40B4-BE49-F238E27FC236}">
                <a16:creationId xmlns:a16="http://schemas.microsoft.com/office/drawing/2014/main" id="{46E7466F-F483-4467-B72F-104331AA3DF5}"/>
              </a:ext>
            </a:extLst>
          </p:cNvPr>
          <p:cNvSpPr>
            <a:spLocks noGrp="1"/>
          </p:cNvSpPr>
          <p:nvPr>
            <p:ph type="body" sz="quarter" idx="22" hasCustomPrompt="1"/>
          </p:nvPr>
        </p:nvSpPr>
        <p:spPr>
          <a:xfrm>
            <a:off x="4313575"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4" name="Picture Placeholder 15">
            <a:extLst>
              <a:ext uri="{FF2B5EF4-FFF2-40B4-BE49-F238E27FC236}">
                <a16:creationId xmlns:a16="http://schemas.microsoft.com/office/drawing/2014/main" id="{CCD12271-BA7C-473A-A05B-B9A774A70225}"/>
              </a:ext>
            </a:extLst>
          </p:cNvPr>
          <p:cNvSpPr>
            <a:spLocks noGrp="1"/>
          </p:cNvSpPr>
          <p:nvPr>
            <p:ph type="pic" sz="quarter" idx="23" hasCustomPrompt="1"/>
          </p:nvPr>
        </p:nvSpPr>
        <p:spPr>
          <a:xfrm>
            <a:off x="6184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25" name="Text Placeholder 9">
            <a:extLst>
              <a:ext uri="{FF2B5EF4-FFF2-40B4-BE49-F238E27FC236}">
                <a16:creationId xmlns:a16="http://schemas.microsoft.com/office/drawing/2014/main" id="{1144D253-82AD-44C2-A696-0B154316936F}"/>
              </a:ext>
            </a:extLst>
          </p:cNvPr>
          <p:cNvSpPr>
            <a:spLocks noGrp="1"/>
          </p:cNvSpPr>
          <p:nvPr>
            <p:ph type="body" sz="quarter" idx="24" hasCustomPrompt="1"/>
          </p:nvPr>
        </p:nvSpPr>
        <p:spPr>
          <a:xfrm>
            <a:off x="6184542"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6" name="Text Placeholder 9">
            <a:extLst>
              <a:ext uri="{FF2B5EF4-FFF2-40B4-BE49-F238E27FC236}">
                <a16:creationId xmlns:a16="http://schemas.microsoft.com/office/drawing/2014/main" id="{F44C0794-8113-42DE-9A99-3EE65A4B7DCD}"/>
              </a:ext>
            </a:extLst>
          </p:cNvPr>
          <p:cNvSpPr>
            <a:spLocks noGrp="1"/>
          </p:cNvSpPr>
          <p:nvPr>
            <p:ph type="body" sz="quarter" idx="25" hasCustomPrompt="1"/>
          </p:nvPr>
        </p:nvSpPr>
        <p:spPr>
          <a:xfrm>
            <a:off x="6184542"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7" name="Picture Placeholder 15">
            <a:extLst>
              <a:ext uri="{FF2B5EF4-FFF2-40B4-BE49-F238E27FC236}">
                <a16:creationId xmlns:a16="http://schemas.microsoft.com/office/drawing/2014/main" id="{9AB5F575-471E-4FFE-A2A9-A1C82BCA802D}"/>
              </a:ext>
            </a:extLst>
          </p:cNvPr>
          <p:cNvSpPr>
            <a:spLocks noGrp="1"/>
          </p:cNvSpPr>
          <p:nvPr>
            <p:ph type="pic" sz="quarter" idx="26" hasCustomPrompt="1"/>
          </p:nvPr>
        </p:nvSpPr>
        <p:spPr>
          <a:xfrm>
            <a:off x="8055641"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28" name="Text Placeholder 9">
            <a:extLst>
              <a:ext uri="{FF2B5EF4-FFF2-40B4-BE49-F238E27FC236}">
                <a16:creationId xmlns:a16="http://schemas.microsoft.com/office/drawing/2014/main" id="{4DAF16FB-1BFB-4EFC-B2CA-BA21E905AEDD}"/>
              </a:ext>
            </a:extLst>
          </p:cNvPr>
          <p:cNvSpPr>
            <a:spLocks noGrp="1"/>
          </p:cNvSpPr>
          <p:nvPr>
            <p:ph type="body" sz="quarter" idx="27" hasCustomPrompt="1"/>
          </p:nvPr>
        </p:nvSpPr>
        <p:spPr>
          <a:xfrm>
            <a:off x="8055509"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9" name="Text Placeholder 9">
            <a:extLst>
              <a:ext uri="{FF2B5EF4-FFF2-40B4-BE49-F238E27FC236}">
                <a16:creationId xmlns:a16="http://schemas.microsoft.com/office/drawing/2014/main" id="{22D6760F-4FEE-4875-B5B1-72984CC7E8C6}"/>
              </a:ext>
            </a:extLst>
          </p:cNvPr>
          <p:cNvSpPr>
            <a:spLocks noGrp="1"/>
          </p:cNvSpPr>
          <p:nvPr>
            <p:ph type="body" sz="quarter" idx="28" hasCustomPrompt="1"/>
          </p:nvPr>
        </p:nvSpPr>
        <p:spPr>
          <a:xfrm>
            <a:off x="8055509"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0" name="Picture Placeholder 15">
            <a:extLst>
              <a:ext uri="{FF2B5EF4-FFF2-40B4-BE49-F238E27FC236}">
                <a16:creationId xmlns:a16="http://schemas.microsoft.com/office/drawing/2014/main" id="{57ECE6A2-D599-47BE-A668-9FFF5ED8FDC0}"/>
              </a:ext>
            </a:extLst>
          </p:cNvPr>
          <p:cNvSpPr>
            <a:spLocks noGrp="1"/>
          </p:cNvSpPr>
          <p:nvPr>
            <p:ph type="pic" sz="quarter" idx="29" hasCustomPrompt="1"/>
          </p:nvPr>
        </p:nvSpPr>
        <p:spPr>
          <a:xfrm>
            <a:off x="9926639" y="2045971"/>
            <a:ext cx="1681974" cy="1516379"/>
          </a:xfrm>
          <a:solidFill>
            <a:schemeClr val="tx2"/>
          </a:solidFill>
        </p:spPr>
        <p:txBody>
          <a:bodyPr lIns="0" tIns="9144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31" name="Text Placeholder 9">
            <a:extLst>
              <a:ext uri="{FF2B5EF4-FFF2-40B4-BE49-F238E27FC236}">
                <a16:creationId xmlns:a16="http://schemas.microsoft.com/office/drawing/2014/main" id="{8F8033E0-1E2D-45C2-B68E-EEFB0202B1F6}"/>
              </a:ext>
            </a:extLst>
          </p:cNvPr>
          <p:cNvSpPr>
            <a:spLocks noGrp="1"/>
          </p:cNvSpPr>
          <p:nvPr>
            <p:ph type="body" sz="quarter" idx="30" hasCustomPrompt="1"/>
          </p:nvPr>
        </p:nvSpPr>
        <p:spPr>
          <a:xfrm>
            <a:off x="9926475" y="3766185"/>
            <a:ext cx="1682138" cy="182880"/>
          </a:xfrm>
        </p:spPr>
        <p:txBody>
          <a:bodyPr/>
          <a:lstStyle>
            <a:lvl1pPr marL="0" indent="0">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32" name="Text Placeholder 9">
            <a:extLst>
              <a:ext uri="{FF2B5EF4-FFF2-40B4-BE49-F238E27FC236}">
                <a16:creationId xmlns:a16="http://schemas.microsoft.com/office/drawing/2014/main" id="{2C4EC89E-E6B5-4410-AC12-411B918ECAC9}"/>
              </a:ext>
            </a:extLst>
          </p:cNvPr>
          <p:cNvSpPr>
            <a:spLocks noGrp="1"/>
          </p:cNvSpPr>
          <p:nvPr>
            <p:ph type="body" sz="quarter" idx="31" hasCustomPrompt="1"/>
          </p:nvPr>
        </p:nvSpPr>
        <p:spPr>
          <a:xfrm>
            <a:off x="9926475" y="3963496"/>
            <a:ext cx="1682138" cy="354711"/>
          </a:xfrm>
        </p:spPr>
        <p:txBody>
          <a:bodyPr/>
          <a:lstStyle>
            <a:lvl1pPr marL="0" indent="0">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Tree>
    <p:extLst>
      <p:ext uri="{BB962C8B-B14F-4D97-AF65-F5344CB8AC3E}">
        <p14:creationId xmlns:p14="http://schemas.microsoft.com/office/powerpoint/2010/main" val="42072442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Image Grid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14984"/>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8717280"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8" name="Picture Placeholder 8">
            <a:extLst>
              <a:ext uri="{FF2B5EF4-FFF2-40B4-BE49-F238E27FC236}">
                <a16:creationId xmlns:a16="http://schemas.microsoft.com/office/drawing/2014/main" id="{AD17AD7F-2DD3-4E7F-B060-97EB60C7277F}"/>
              </a:ext>
            </a:extLst>
          </p:cNvPr>
          <p:cNvSpPr>
            <a:spLocks noGrp="1"/>
          </p:cNvSpPr>
          <p:nvPr>
            <p:ph type="pic" sz="quarter" idx="14" hasCustomPrompt="1"/>
          </p:nvPr>
        </p:nvSpPr>
        <p:spPr>
          <a:xfrm>
            <a:off x="5242776"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2" name="Picture Placeholder 8">
            <a:extLst>
              <a:ext uri="{FF2B5EF4-FFF2-40B4-BE49-F238E27FC236}">
                <a16:creationId xmlns:a16="http://schemas.microsoft.com/office/drawing/2014/main" id="{8E7F450C-A408-49E0-B828-5899895ADFED}"/>
              </a:ext>
            </a:extLst>
          </p:cNvPr>
          <p:cNvSpPr>
            <a:spLocks noGrp="1"/>
          </p:cNvSpPr>
          <p:nvPr>
            <p:ph type="pic" sz="quarter" idx="15" hasCustomPrompt="1"/>
          </p:nvPr>
        </p:nvSpPr>
        <p:spPr>
          <a:xfrm>
            <a:off x="8717280"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3" name="Picture Placeholder 8">
            <a:extLst>
              <a:ext uri="{FF2B5EF4-FFF2-40B4-BE49-F238E27FC236}">
                <a16:creationId xmlns:a16="http://schemas.microsoft.com/office/drawing/2014/main" id="{B1119AAD-9ECE-494E-906A-8B3A39DCA9EC}"/>
              </a:ext>
            </a:extLst>
          </p:cNvPr>
          <p:cNvSpPr>
            <a:spLocks noGrp="1"/>
          </p:cNvSpPr>
          <p:nvPr>
            <p:ph type="pic" sz="quarter" idx="16" hasCustomPrompt="1"/>
          </p:nvPr>
        </p:nvSpPr>
        <p:spPr>
          <a:xfrm>
            <a:off x="5242776"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22" name="Text Placeholder 10">
            <a:extLst>
              <a:ext uri="{FF2B5EF4-FFF2-40B4-BE49-F238E27FC236}">
                <a16:creationId xmlns:a16="http://schemas.microsoft.com/office/drawing/2014/main" id="{39F8F67E-7EFC-4E29-AC17-367CA90CBC9F}"/>
              </a:ext>
            </a:extLst>
          </p:cNvPr>
          <p:cNvSpPr>
            <a:spLocks noGrp="1"/>
          </p:cNvSpPr>
          <p:nvPr>
            <p:ph type="body" sz="quarter" idx="30" hasCustomPrompt="1"/>
          </p:nvPr>
        </p:nvSpPr>
        <p:spPr>
          <a:xfrm>
            <a:off x="5242776" y="1280160"/>
            <a:ext cx="1691640" cy="1691640"/>
          </a:xfrm>
          <a:solidFill>
            <a:schemeClr val="bg2"/>
          </a:solidFill>
        </p:spPr>
        <p:txBody>
          <a:bodyPr lIns="100584" rIns="100584" bIns="137160" anchor="b" anchorCtr="0"/>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8" name="Text Placeholder 10">
            <a:extLst>
              <a:ext uri="{FF2B5EF4-FFF2-40B4-BE49-F238E27FC236}">
                <a16:creationId xmlns:a16="http://schemas.microsoft.com/office/drawing/2014/main" id="{A638DAA5-3F00-4F19-B160-F88AE2DD6AC2}"/>
              </a:ext>
            </a:extLst>
          </p:cNvPr>
          <p:cNvSpPr>
            <a:spLocks noGrp="1"/>
          </p:cNvSpPr>
          <p:nvPr>
            <p:ph type="body" sz="quarter" idx="39" hasCustomPrompt="1"/>
          </p:nvPr>
        </p:nvSpPr>
        <p:spPr>
          <a:xfrm>
            <a:off x="8717280" y="1280160"/>
            <a:ext cx="1691640" cy="1691640"/>
          </a:xfrm>
          <a:solidFill>
            <a:schemeClr val="bg2"/>
          </a:solidFill>
        </p:spPr>
        <p:txBody>
          <a:bodyPr lIns="100584" rIns="100584" bIns="137160" anchor="b" anchorCtr="0"/>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9" name="Text Placeholder 10">
            <a:extLst>
              <a:ext uri="{FF2B5EF4-FFF2-40B4-BE49-F238E27FC236}">
                <a16:creationId xmlns:a16="http://schemas.microsoft.com/office/drawing/2014/main" id="{30C55A10-B9C8-49C7-8AC2-B5EB96754639}"/>
              </a:ext>
            </a:extLst>
          </p:cNvPr>
          <p:cNvSpPr>
            <a:spLocks noGrp="1"/>
          </p:cNvSpPr>
          <p:nvPr>
            <p:ph type="body" sz="quarter" idx="40" hasCustomPrompt="1"/>
          </p:nvPr>
        </p:nvSpPr>
        <p:spPr>
          <a:xfrm>
            <a:off x="5242776" y="4253865"/>
            <a:ext cx="1691640" cy="1691640"/>
          </a:xfrm>
          <a:solidFill>
            <a:schemeClr val="bg2"/>
          </a:solidFill>
        </p:spPr>
        <p:txBody>
          <a:bodyPr lIns="100584" rIns="100584" bIns="137160" anchor="b" anchorCtr="0"/>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20" name="Text Placeholder 10">
            <a:extLst>
              <a:ext uri="{FF2B5EF4-FFF2-40B4-BE49-F238E27FC236}">
                <a16:creationId xmlns:a16="http://schemas.microsoft.com/office/drawing/2014/main" id="{BD67260C-41CE-44F6-B134-6312FF86D402}"/>
              </a:ext>
            </a:extLst>
          </p:cNvPr>
          <p:cNvSpPr>
            <a:spLocks noGrp="1"/>
          </p:cNvSpPr>
          <p:nvPr>
            <p:ph type="body" sz="quarter" idx="41" hasCustomPrompt="1"/>
          </p:nvPr>
        </p:nvSpPr>
        <p:spPr>
          <a:xfrm>
            <a:off x="8717280" y="4253865"/>
            <a:ext cx="1691640" cy="1691640"/>
          </a:xfrm>
          <a:solidFill>
            <a:schemeClr val="bg2"/>
          </a:solidFill>
        </p:spPr>
        <p:txBody>
          <a:bodyPr lIns="100584" rIns="100584" bIns="137160" anchor="b" anchorCtr="0"/>
          <a:lstStyle>
            <a:lvl1pPr marL="0" indent="0">
              <a:spcAft>
                <a:spcPts val="0"/>
              </a:spcAft>
              <a:buNone/>
              <a:defRPr sz="950" b="0">
                <a:solidFill>
                  <a:schemeClr val="tx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Tree>
    <p:extLst>
      <p:ext uri="{BB962C8B-B14F-4D97-AF65-F5344CB8AC3E}">
        <p14:creationId xmlns:p14="http://schemas.microsoft.com/office/powerpoint/2010/main" val="3116638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Image Gri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14984"/>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Picture Placeholder 8">
            <a:extLst>
              <a:ext uri="{FF2B5EF4-FFF2-40B4-BE49-F238E27FC236}">
                <a16:creationId xmlns:a16="http://schemas.microsoft.com/office/drawing/2014/main" id="{23CF893D-BBE1-4EBB-AB2C-2BAA413758A7}"/>
              </a:ext>
            </a:extLst>
          </p:cNvPr>
          <p:cNvSpPr>
            <a:spLocks noGrp="1"/>
          </p:cNvSpPr>
          <p:nvPr>
            <p:ph type="pic" sz="quarter" idx="13" hasCustomPrompt="1"/>
          </p:nvPr>
        </p:nvSpPr>
        <p:spPr>
          <a:xfrm>
            <a:off x="8717280"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8" name="Picture Placeholder 8">
            <a:extLst>
              <a:ext uri="{FF2B5EF4-FFF2-40B4-BE49-F238E27FC236}">
                <a16:creationId xmlns:a16="http://schemas.microsoft.com/office/drawing/2014/main" id="{AD17AD7F-2DD3-4E7F-B060-97EB60C7277F}"/>
              </a:ext>
            </a:extLst>
          </p:cNvPr>
          <p:cNvSpPr>
            <a:spLocks noGrp="1"/>
          </p:cNvSpPr>
          <p:nvPr>
            <p:ph type="pic" sz="quarter" idx="14" hasCustomPrompt="1"/>
          </p:nvPr>
        </p:nvSpPr>
        <p:spPr>
          <a:xfrm>
            <a:off x="5242776" y="0"/>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2" name="Picture Placeholder 8">
            <a:extLst>
              <a:ext uri="{FF2B5EF4-FFF2-40B4-BE49-F238E27FC236}">
                <a16:creationId xmlns:a16="http://schemas.microsoft.com/office/drawing/2014/main" id="{8E7F450C-A408-49E0-B828-5899895ADFED}"/>
              </a:ext>
            </a:extLst>
          </p:cNvPr>
          <p:cNvSpPr>
            <a:spLocks noGrp="1"/>
          </p:cNvSpPr>
          <p:nvPr>
            <p:ph type="pic" sz="quarter" idx="15" hasCustomPrompt="1"/>
          </p:nvPr>
        </p:nvSpPr>
        <p:spPr>
          <a:xfrm>
            <a:off x="8717280"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13" name="Picture Placeholder 8">
            <a:extLst>
              <a:ext uri="{FF2B5EF4-FFF2-40B4-BE49-F238E27FC236}">
                <a16:creationId xmlns:a16="http://schemas.microsoft.com/office/drawing/2014/main" id="{B1119AAD-9ECE-494E-906A-8B3A39DCA9EC}"/>
              </a:ext>
            </a:extLst>
          </p:cNvPr>
          <p:cNvSpPr>
            <a:spLocks noGrp="1"/>
          </p:cNvSpPr>
          <p:nvPr>
            <p:ph type="pic" sz="quarter" idx="16" hasCustomPrompt="1"/>
          </p:nvPr>
        </p:nvSpPr>
        <p:spPr>
          <a:xfrm>
            <a:off x="5242776" y="2973705"/>
            <a:ext cx="3474720" cy="2971800"/>
          </a:xfrm>
          <a:solidFill>
            <a:schemeClr val="tx2"/>
          </a:solidFill>
        </p:spPr>
        <p:txBody>
          <a:bodyPr lIns="2103120" tIns="1097280" rIns="0"/>
          <a:lstStyle>
            <a:lvl1pPr marL="0" indent="0">
              <a:spcAft>
                <a:spcPts val="0"/>
              </a:spcAft>
              <a:buNone/>
              <a:defRPr b="1" cap="all" baseline="0">
                <a:solidFill>
                  <a:srgbClr val="FF289F"/>
                </a:solidFill>
              </a:defRPr>
            </a:lvl1pPr>
          </a:lstStyle>
          <a:p>
            <a:r>
              <a:rPr lang="en-US" dirty="0"/>
              <a:t>Click icon </a:t>
            </a:r>
            <a:br>
              <a:rPr lang="en-US" dirty="0"/>
            </a:br>
            <a:r>
              <a:rPr lang="en-US" dirty="0"/>
              <a:t>to insert </a:t>
            </a:r>
            <a:br>
              <a:rPr lang="en-US" dirty="0"/>
            </a:br>
            <a:r>
              <a:rPr lang="en-US" dirty="0"/>
              <a:t>image</a:t>
            </a:r>
          </a:p>
        </p:txBody>
      </p:sp>
      <p:sp>
        <p:nvSpPr>
          <p:cNvPr id="22" name="Text Placeholder 10">
            <a:extLst>
              <a:ext uri="{FF2B5EF4-FFF2-40B4-BE49-F238E27FC236}">
                <a16:creationId xmlns:a16="http://schemas.microsoft.com/office/drawing/2014/main" id="{39F8F67E-7EFC-4E29-AC17-367CA90CBC9F}"/>
              </a:ext>
            </a:extLst>
          </p:cNvPr>
          <p:cNvSpPr>
            <a:spLocks noGrp="1"/>
          </p:cNvSpPr>
          <p:nvPr>
            <p:ph type="body" sz="quarter" idx="30" hasCustomPrompt="1"/>
          </p:nvPr>
        </p:nvSpPr>
        <p:spPr>
          <a:xfrm>
            <a:off x="5242776" y="1280160"/>
            <a:ext cx="1691640" cy="1691640"/>
          </a:xfrm>
          <a:solidFill>
            <a:schemeClr val="accent1"/>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8" name="Text Placeholder 10">
            <a:extLst>
              <a:ext uri="{FF2B5EF4-FFF2-40B4-BE49-F238E27FC236}">
                <a16:creationId xmlns:a16="http://schemas.microsoft.com/office/drawing/2014/main" id="{A638DAA5-3F00-4F19-B160-F88AE2DD6AC2}"/>
              </a:ext>
            </a:extLst>
          </p:cNvPr>
          <p:cNvSpPr>
            <a:spLocks noGrp="1"/>
          </p:cNvSpPr>
          <p:nvPr>
            <p:ph type="body" sz="quarter" idx="39" hasCustomPrompt="1"/>
          </p:nvPr>
        </p:nvSpPr>
        <p:spPr>
          <a:xfrm>
            <a:off x="8717280" y="1280160"/>
            <a:ext cx="1691640" cy="1691640"/>
          </a:xfrm>
          <a:solidFill>
            <a:schemeClr val="accent1"/>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19" name="Text Placeholder 10">
            <a:extLst>
              <a:ext uri="{FF2B5EF4-FFF2-40B4-BE49-F238E27FC236}">
                <a16:creationId xmlns:a16="http://schemas.microsoft.com/office/drawing/2014/main" id="{30C55A10-B9C8-49C7-8AC2-B5EB96754639}"/>
              </a:ext>
            </a:extLst>
          </p:cNvPr>
          <p:cNvSpPr>
            <a:spLocks noGrp="1"/>
          </p:cNvSpPr>
          <p:nvPr>
            <p:ph type="body" sz="quarter" idx="40" hasCustomPrompt="1"/>
          </p:nvPr>
        </p:nvSpPr>
        <p:spPr>
          <a:xfrm>
            <a:off x="5242776" y="4253865"/>
            <a:ext cx="1691640" cy="1691640"/>
          </a:xfrm>
          <a:solidFill>
            <a:schemeClr val="accent1"/>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
        <p:nvSpPr>
          <p:cNvPr id="20" name="Text Placeholder 10">
            <a:extLst>
              <a:ext uri="{FF2B5EF4-FFF2-40B4-BE49-F238E27FC236}">
                <a16:creationId xmlns:a16="http://schemas.microsoft.com/office/drawing/2014/main" id="{BD67260C-41CE-44F6-B134-6312FF86D402}"/>
              </a:ext>
            </a:extLst>
          </p:cNvPr>
          <p:cNvSpPr>
            <a:spLocks noGrp="1"/>
          </p:cNvSpPr>
          <p:nvPr>
            <p:ph type="body" sz="quarter" idx="41" hasCustomPrompt="1"/>
          </p:nvPr>
        </p:nvSpPr>
        <p:spPr>
          <a:xfrm>
            <a:off x="8717280" y="4253865"/>
            <a:ext cx="1691640" cy="1691640"/>
          </a:xfrm>
          <a:solidFill>
            <a:schemeClr val="accent1"/>
          </a:solidFill>
        </p:spPr>
        <p:txBody>
          <a:bodyPr lIns="100584" rIns="100584" bIns="137160" anchor="b" anchorCtr="0"/>
          <a:lstStyle>
            <a:lvl1pPr marL="0" indent="0">
              <a:spcAft>
                <a:spcPts val="0"/>
              </a:spcAft>
              <a:buNone/>
              <a:defRPr sz="950" b="0">
                <a:solidFill>
                  <a:schemeClr val="bg1"/>
                </a:solidFill>
                <a:latin typeface="Calibri" panose="020F0502020204030204" pitchFamily="34" charset="0"/>
                <a:cs typeface="Calibri" panose="020F0502020204030204" pitchFamily="34" charset="0"/>
              </a:defRPr>
            </a:lvl1pPr>
          </a:lstStyle>
          <a:p>
            <a:pPr lvl="0"/>
            <a:r>
              <a:rPr lang="en-US" dirty="0"/>
              <a:t>Edit title, Georgia </a:t>
            </a:r>
            <a:r>
              <a:rPr lang="en-US" dirty="0" err="1"/>
              <a:t>Bld</a:t>
            </a:r>
            <a:br>
              <a:rPr lang="en-US" dirty="0"/>
            </a:br>
            <a:r>
              <a:rPr lang="en-US" dirty="0"/>
              <a:t>Edit info line 1, Calibri </a:t>
            </a:r>
            <a:br>
              <a:rPr lang="en-US" dirty="0"/>
            </a:br>
            <a:r>
              <a:rPr lang="en-US" dirty="0"/>
              <a:t>Edit info line 2, Calibri Italic</a:t>
            </a:r>
          </a:p>
        </p:txBody>
      </p:sp>
    </p:spTree>
    <p:extLst>
      <p:ext uri="{BB962C8B-B14F-4D97-AF65-F5344CB8AC3E}">
        <p14:creationId xmlns:p14="http://schemas.microsoft.com/office/powerpoint/2010/main" val="707817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isclos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7F8205-333F-4048-B78C-357FF2146C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48671" y="5747264"/>
            <a:ext cx="1070721" cy="340027"/>
          </a:xfrm>
          <a:prstGeom prst="rect">
            <a:avLst/>
          </a:prstGeom>
        </p:spPr>
      </p:pic>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Disclosures</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641" y="1514037"/>
            <a:ext cx="7276959" cy="4573254"/>
          </a:xfrm>
        </p:spPr>
        <p:txBody>
          <a:bodyPr numCol="2" spcCol="182880"/>
          <a:lstStyle>
            <a:lvl1pPr marL="0" indent="0">
              <a:lnSpc>
                <a:spcPts val="1200"/>
              </a:lnSpc>
              <a:spcAft>
                <a:spcPts val="1000"/>
              </a:spcAft>
              <a:buNone/>
              <a:defRPr sz="8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dirty="0"/>
              <a:t>Enter disclosure text here. Text will automatically flow to the second column. </a:t>
            </a:r>
            <a:r>
              <a:rPr lang="en-US" dirty="0" err="1"/>
              <a:t>Fugia</a:t>
            </a:r>
            <a:r>
              <a:rPr lang="en-US" dirty="0"/>
              <a:t> </a:t>
            </a:r>
            <a:r>
              <a:rPr lang="en-US" dirty="0" err="1"/>
              <a:t>nes</a:t>
            </a:r>
            <a:r>
              <a:rPr lang="en-US" dirty="0"/>
              <a:t> </a:t>
            </a:r>
            <a:r>
              <a:rPr lang="en-US" dirty="0" err="1"/>
              <a:t>ilit</a:t>
            </a:r>
            <a:r>
              <a:rPr lang="en-US" dirty="0"/>
              <a:t>, </a:t>
            </a:r>
            <a:r>
              <a:rPr lang="en-US" dirty="0" err="1"/>
              <a:t>ut</a:t>
            </a:r>
            <a:r>
              <a:rPr lang="en-US" dirty="0"/>
              <a:t> </a:t>
            </a:r>
            <a:r>
              <a:rPr lang="en-US" dirty="0" err="1"/>
              <a:t>officil</a:t>
            </a:r>
            <a:r>
              <a:rPr lang="en-US" dirty="0"/>
              <a:t> </a:t>
            </a:r>
            <a:r>
              <a:rPr lang="en-US" dirty="0" err="1"/>
              <a:t>iquias</a:t>
            </a:r>
            <a:r>
              <a:rPr lang="en-US" dirty="0"/>
              <a:t> </a:t>
            </a:r>
            <a:r>
              <a:rPr lang="en-US" dirty="0" err="1"/>
              <a:t>assit</a:t>
            </a:r>
            <a:r>
              <a:rPr lang="en-US" dirty="0"/>
              <a:t>, </a:t>
            </a:r>
            <a:r>
              <a:rPr lang="en-US" dirty="0" err="1"/>
              <a:t>offictur</a:t>
            </a:r>
            <a:r>
              <a:rPr lang="en-US" dirty="0"/>
              <a:t>? </a:t>
            </a:r>
            <a:r>
              <a:rPr lang="en-US" dirty="0" err="1"/>
              <a:t>Quiasit</a:t>
            </a:r>
            <a:r>
              <a:rPr lang="en-US" dirty="0"/>
              <a:t>, </a:t>
            </a:r>
            <a:r>
              <a:rPr lang="en-US" dirty="0" err="1"/>
              <a:t>ommodi</a:t>
            </a:r>
            <a:r>
              <a:rPr lang="en-US" dirty="0"/>
              <a:t> </a:t>
            </a:r>
            <a:r>
              <a:rPr lang="en-US" dirty="0" err="1"/>
              <a:t>tem</a:t>
            </a:r>
            <a:r>
              <a:rPr lang="en-US" dirty="0"/>
              <a:t>. </a:t>
            </a:r>
            <a:r>
              <a:rPr lang="en-US" dirty="0" err="1"/>
              <a:t>Apid</a:t>
            </a:r>
            <a:r>
              <a:rPr lang="en-US" dirty="0"/>
              <a:t> </a:t>
            </a:r>
            <a:r>
              <a:rPr lang="en-US" dirty="0" err="1"/>
              <a:t>ullaccum</a:t>
            </a:r>
            <a:r>
              <a:rPr lang="en-US" dirty="0"/>
              <a:t>, </a:t>
            </a:r>
            <a:r>
              <a:rPr lang="en-US" dirty="0" err="1"/>
              <a:t>occumquo</a:t>
            </a:r>
            <a:r>
              <a:rPr lang="en-US" dirty="0"/>
              <a:t> dem qui </a:t>
            </a:r>
            <a:r>
              <a:rPr lang="en-US" dirty="0" err="1"/>
              <a:t>ditem</a:t>
            </a:r>
            <a:r>
              <a:rPr lang="en-US" dirty="0"/>
              <a:t> </a:t>
            </a:r>
            <a:r>
              <a:rPr lang="en-US" dirty="0" err="1"/>
              <a:t>sima</a:t>
            </a:r>
            <a:r>
              <a:rPr lang="en-US" dirty="0"/>
              <a:t> </a:t>
            </a:r>
            <a:r>
              <a:rPr lang="en-US" dirty="0" err="1"/>
              <a:t>nullamenis</a:t>
            </a:r>
            <a:r>
              <a:rPr lang="en-US" dirty="0"/>
              <a:t> ra nihil </a:t>
            </a:r>
            <a:r>
              <a:rPr lang="en-US" dirty="0" err="1"/>
              <a:t>magnitatem</a:t>
            </a:r>
            <a:r>
              <a:rPr lang="en-US" dirty="0"/>
              <a:t>. </a:t>
            </a:r>
            <a:r>
              <a:rPr lang="en-US" dirty="0" err="1"/>
              <a:t>Itate</a:t>
            </a:r>
            <a:r>
              <a:rPr lang="en-US" dirty="0"/>
              <a:t> </a:t>
            </a:r>
            <a:r>
              <a:rPr lang="en-US" dirty="0" err="1"/>
              <a:t>nihillutet</a:t>
            </a:r>
            <a:r>
              <a:rPr lang="en-US" dirty="0"/>
              <a:t> </a:t>
            </a:r>
            <a:r>
              <a:rPr lang="en-US" dirty="0" err="1"/>
              <a:t>audandi</a:t>
            </a:r>
            <a:r>
              <a:rPr lang="en-US" dirty="0"/>
              <a:t> </a:t>
            </a:r>
            <a:r>
              <a:rPr lang="en-US" dirty="0" err="1"/>
              <a:t>cullaut</a:t>
            </a:r>
            <a:r>
              <a:rPr lang="en-US" dirty="0"/>
              <a:t> fugit qui </a:t>
            </a:r>
            <a:r>
              <a:rPr lang="en-US" dirty="0" err="1"/>
              <a:t>nis</a:t>
            </a:r>
            <a:r>
              <a:rPr lang="en-US" dirty="0"/>
              <a:t> </a:t>
            </a:r>
            <a:r>
              <a:rPr lang="en-US" dirty="0" err="1"/>
              <a:t>il</a:t>
            </a:r>
            <a:r>
              <a:rPr lang="en-US" dirty="0"/>
              <a:t> </a:t>
            </a:r>
            <a:r>
              <a:rPr lang="en-US" dirty="0" err="1"/>
              <a:t>maionsedit</a:t>
            </a:r>
            <a:r>
              <a:rPr lang="en-US" dirty="0"/>
              <a:t> re </a:t>
            </a:r>
            <a:r>
              <a:rPr lang="en-US" dirty="0" err="1"/>
              <a:t>netur</a:t>
            </a:r>
            <a:r>
              <a:rPr lang="en-US" dirty="0"/>
              <a:t> </a:t>
            </a:r>
            <a:r>
              <a:rPr lang="en-US" dirty="0" err="1"/>
              <a:t>maio</a:t>
            </a:r>
            <a:r>
              <a:rPr lang="en-US" dirty="0"/>
              <a:t> </a:t>
            </a:r>
            <a:r>
              <a:rPr lang="en-US" dirty="0" err="1"/>
              <a:t>eos</a:t>
            </a:r>
            <a:r>
              <a:rPr lang="en-US" dirty="0"/>
              <a:t> </a:t>
            </a:r>
            <a:r>
              <a:rPr lang="en-US" dirty="0" err="1"/>
              <a:t>ullatem</a:t>
            </a:r>
            <a:r>
              <a:rPr lang="en-US" dirty="0"/>
              <a:t> </a:t>
            </a:r>
            <a:r>
              <a:rPr lang="en-US" dirty="0" err="1"/>
              <a:t>quae</a:t>
            </a:r>
            <a:r>
              <a:rPr lang="en-US" dirty="0"/>
              <a:t>. Vit quos </a:t>
            </a:r>
            <a:r>
              <a:rPr lang="en-US" dirty="0" err="1"/>
              <a:t>doloribus</a:t>
            </a:r>
            <a:r>
              <a:rPr lang="en-US" dirty="0"/>
              <a:t> </a:t>
            </a:r>
            <a:r>
              <a:rPr lang="en-US" dirty="0" err="1"/>
              <a:t>inctias</a:t>
            </a:r>
            <a:r>
              <a:rPr lang="en-US" dirty="0"/>
              <a:t> </a:t>
            </a:r>
            <a:r>
              <a:rPr lang="en-US" dirty="0" err="1"/>
              <a:t>estotatiur</a:t>
            </a:r>
            <a:r>
              <a:rPr lang="en-US" dirty="0"/>
              <a:t> </a:t>
            </a:r>
            <a:r>
              <a:rPr lang="en-US" dirty="0" err="1"/>
              <a:t>aliquam</a:t>
            </a:r>
            <a:r>
              <a:rPr lang="en-US" dirty="0"/>
              <a:t> et </a:t>
            </a:r>
            <a:r>
              <a:rPr lang="en-US" dirty="0" err="1"/>
              <a:t>quae</a:t>
            </a:r>
            <a:r>
              <a:rPr lang="en-US" dirty="0"/>
              <a:t>. Nam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a:t>
            </a:r>
            <a:r>
              <a:rPr lang="en-US" dirty="0"/>
              <a:t> </a:t>
            </a:r>
            <a:r>
              <a:rPr lang="en-US" dirty="0" err="1"/>
              <a:t>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a:t>
            </a:r>
            <a:r>
              <a:rPr lang="en-US" dirty="0"/>
              <a:t>. 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velluptus</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a:t>
            </a:r>
            <a:r>
              <a:rPr lang="en-US" dirty="0" err="1"/>
              <a:t>si</a:t>
            </a:r>
            <a:r>
              <a:rPr lang="en-US" dirty="0"/>
              <a:t> </a:t>
            </a:r>
            <a:r>
              <a:rPr lang="en-US" dirty="0" err="1"/>
              <a:t>doluptatur</a:t>
            </a:r>
            <a:r>
              <a:rPr lang="en-US" dirty="0"/>
              <a:t> </a:t>
            </a:r>
            <a:r>
              <a:rPr lang="en-US" dirty="0" err="1"/>
              <a:t>accae</a:t>
            </a:r>
            <a:r>
              <a:rPr lang="en-US" dirty="0"/>
              <a:t> </a:t>
            </a:r>
            <a:r>
              <a:rPr lang="en-US" dirty="0" err="1"/>
              <a:t>vellam</a:t>
            </a:r>
            <a:r>
              <a:rPr lang="en-US" dirty="0"/>
              <a:t> </a:t>
            </a:r>
            <a:r>
              <a:rPr lang="en-US" dirty="0" err="1"/>
              <a:t>aut</a:t>
            </a:r>
            <a:r>
              <a:rPr lang="en-US" dirty="0"/>
              <a:t> pe </a:t>
            </a:r>
            <a:r>
              <a:rPr lang="en-US" dirty="0" err="1"/>
              <a:t>sunto</a:t>
            </a:r>
            <a:r>
              <a:rPr lang="en-US" dirty="0"/>
              <a:t> </a:t>
            </a:r>
            <a:r>
              <a:rPr lang="en-US" dirty="0" err="1"/>
              <a:t>dolupta</a:t>
            </a:r>
            <a:r>
              <a:rPr lang="en-US" dirty="0"/>
              <a:t> </a:t>
            </a:r>
            <a:r>
              <a:rPr lang="en-US" dirty="0" err="1"/>
              <a:t>temporem</a:t>
            </a:r>
            <a:r>
              <a:rPr lang="en-US" dirty="0"/>
              <a:t>.</a:t>
            </a:r>
          </a:p>
          <a:p>
            <a:pPr lvl="0"/>
            <a:r>
              <a:rPr lang="en-US" dirty="0" err="1"/>
              <a:t>Risus</a:t>
            </a:r>
            <a:r>
              <a:rPr lang="en-US" dirty="0"/>
              <a:t> </a:t>
            </a:r>
            <a:r>
              <a:rPr lang="en-US" dirty="0" err="1"/>
              <a:t>pretium</a:t>
            </a:r>
            <a:r>
              <a:rPr lang="en-US" dirty="0"/>
              <a:t> </a:t>
            </a:r>
            <a:r>
              <a:rPr lang="en-US" dirty="0" err="1"/>
              <a:t>quam</a:t>
            </a:r>
            <a:r>
              <a:rPr lang="en-US" dirty="0"/>
              <a:t> </a:t>
            </a:r>
            <a:r>
              <a:rPr lang="en-US" dirty="0" err="1"/>
              <a:t>vulputate</a:t>
            </a:r>
            <a:r>
              <a:rPr lang="en-US" dirty="0"/>
              <a:t> </a:t>
            </a:r>
            <a:r>
              <a:rPr lang="en-US" dirty="0" err="1"/>
              <a:t>dignissim</a:t>
            </a:r>
            <a:r>
              <a:rPr lang="en-US" dirty="0"/>
              <a:t>. </a:t>
            </a:r>
            <a:r>
              <a:rPr lang="en-US" dirty="0" err="1"/>
              <a:t>Lectus</a:t>
            </a:r>
            <a:r>
              <a:rPr lang="en-US" dirty="0"/>
              <a:t> </a:t>
            </a:r>
            <a:r>
              <a:rPr lang="en-US" dirty="0" err="1"/>
              <a:t>quam</a:t>
            </a:r>
            <a:r>
              <a:rPr lang="en-US" dirty="0"/>
              <a:t> id </a:t>
            </a:r>
            <a:r>
              <a:rPr lang="en-US" dirty="0" err="1"/>
              <a:t>leo</a:t>
            </a:r>
            <a:r>
              <a:rPr lang="en-US" dirty="0"/>
              <a:t> in vitae </a:t>
            </a:r>
            <a:r>
              <a:rPr lang="en-US" dirty="0" err="1"/>
              <a:t>turpis</a:t>
            </a:r>
            <a:r>
              <a:rPr lang="en-US" dirty="0"/>
              <a:t> </a:t>
            </a:r>
            <a:r>
              <a:rPr lang="en-US" dirty="0" err="1"/>
              <a:t>massa</a:t>
            </a:r>
            <a:r>
              <a:rPr lang="en-US" dirty="0"/>
              <a:t> sed. Sed libero </a:t>
            </a:r>
            <a:r>
              <a:rPr lang="en-US" dirty="0" err="1"/>
              <a:t>enim</a:t>
            </a:r>
            <a:r>
              <a:rPr lang="en-US" dirty="0"/>
              <a:t> sed </a:t>
            </a:r>
            <a:r>
              <a:rPr lang="en-US" dirty="0" err="1"/>
              <a:t>faucibus</a:t>
            </a:r>
            <a:r>
              <a:rPr lang="en-US" dirty="0"/>
              <a:t> </a:t>
            </a:r>
            <a:r>
              <a:rPr lang="en-US" dirty="0" err="1"/>
              <a:t>turpis</a:t>
            </a:r>
            <a:r>
              <a:rPr lang="en-US" dirty="0"/>
              <a:t>.</a:t>
            </a:r>
          </a:p>
          <a:p>
            <a:pPr lvl="0"/>
            <a:r>
              <a:rPr lang="en-US" dirty="0"/>
              <a:t>Ed ma </a:t>
            </a:r>
            <a:r>
              <a:rPr lang="en-US" dirty="0" err="1"/>
              <a:t>sint</a:t>
            </a:r>
            <a:r>
              <a:rPr lang="en-US" dirty="0"/>
              <a:t> de </a:t>
            </a:r>
            <a:r>
              <a:rPr lang="en-US" dirty="0" err="1"/>
              <a:t>quosseria</a:t>
            </a:r>
            <a:r>
              <a:rPr lang="en-US" dirty="0"/>
              <a:t> </a:t>
            </a:r>
            <a:r>
              <a:rPr lang="en-US" dirty="0" err="1"/>
              <a:t>dolum</a:t>
            </a:r>
            <a:r>
              <a:rPr lang="en-US" dirty="0"/>
              <a:t> </a:t>
            </a:r>
            <a:r>
              <a:rPr lang="en-US" dirty="0" err="1"/>
              <a:t>volor</a:t>
            </a:r>
            <a:r>
              <a:rPr lang="en-US" dirty="0"/>
              <a:t> </a:t>
            </a:r>
            <a:r>
              <a:rPr lang="en-US" dirty="0" err="1"/>
              <a:t>aditius</a:t>
            </a:r>
            <a:r>
              <a:rPr lang="en-US" dirty="0"/>
              <a:t> </a:t>
            </a:r>
            <a:r>
              <a:rPr lang="en-US" dirty="0" err="1"/>
              <a:t>dunt</a:t>
            </a:r>
            <a:r>
              <a:rPr lang="en-US" dirty="0"/>
              <a:t> as et quos </a:t>
            </a:r>
            <a:r>
              <a:rPr lang="en-US" dirty="0" err="1"/>
              <a:t>reptaquat</a:t>
            </a:r>
            <a:r>
              <a:rPr lang="en-US" dirty="0"/>
              <a:t> </a:t>
            </a:r>
            <a:r>
              <a:rPr lang="en-US" dirty="0" err="1"/>
              <a:t>minusdam</a:t>
            </a:r>
            <a:r>
              <a:rPr lang="en-US" dirty="0"/>
              <a:t> </a:t>
            </a:r>
            <a:r>
              <a:rPr lang="en-US" dirty="0" err="1"/>
              <a:t>quiam</a:t>
            </a:r>
            <a:r>
              <a:rPr lang="en-US" dirty="0"/>
              <a:t> a </a:t>
            </a:r>
            <a:r>
              <a:rPr lang="en-US" dirty="0" err="1"/>
              <a:t>eiciendem</a:t>
            </a:r>
            <a:r>
              <a:rPr lang="en-US" dirty="0"/>
              <a:t> et </a:t>
            </a:r>
            <a:r>
              <a:rPr lang="en-US" dirty="0" err="1"/>
              <a:t>quati</a:t>
            </a:r>
            <a:r>
              <a:rPr lang="en-US" dirty="0"/>
              <a:t> </a:t>
            </a:r>
            <a:r>
              <a:rPr lang="en-US" dirty="0" err="1"/>
              <a:t>blaboreiusam</a:t>
            </a:r>
            <a:r>
              <a:rPr lang="en-US" dirty="0"/>
              <a:t> </a:t>
            </a:r>
            <a:r>
              <a:rPr lang="en-US" dirty="0" err="1"/>
              <a:t>ut</a:t>
            </a:r>
            <a:r>
              <a:rPr lang="en-US" dirty="0"/>
              <a:t> et </a:t>
            </a:r>
            <a:r>
              <a:rPr lang="en-US" dirty="0" err="1"/>
              <a:t>voluptatur</a:t>
            </a:r>
            <a:r>
              <a:rPr lang="en-US" dirty="0"/>
              <a:t>, </a:t>
            </a:r>
            <a:r>
              <a:rPr lang="en-US" dirty="0" err="1"/>
              <a:t>tem</a:t>
            </a:r>
            <a:r>
              <a:rPr lang="en-US" dirty="0"/>
              <a:t> que </a:t>
            </a:r>
            <a:r>
              <a:rPr lang="en-US" dirty="0" err="1"/>
              <a:t>si</a:t>
            </a:r>
            <a:r>
              <a:rPr lang="en-US" dirty="0"/>
              <a:t> </a:t>
            </a:r>
            <a:r>
              <a:rPr lang="en-US" dirty="0" err="1"/>
              <a:t>ut</a:t>
            </a:r>
            <a:r>
              <a:rPr lang="en-US" dirty="0"/>
              <a:t> as </a:t>
            </a:r>
            <a:r>
              <a:rPr lang="en-US" dirty="0" err="1"/>
              <a:t>etam</a:t>
            </a:r>
            <a:r>
              <a:rPr lang="en-US" dirty="0"/>
              <a:t>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venit</a:t>
            </a:r>
            <a:r>
              <a:rPr lang="en-US" dirty="0"/>
              <a:t>, 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Nam </a:t>
            </a:r>
            <a:r>
              <a:rPr lang="en-US" dirty="0" err="1"/>
              <a:t>ut</a:t>
            </a:r>
            <a:r>
              <a:rPr lang="en-US" dirty="0"/>
              <a:t> </a:t>
            </a:r>
            <a:r>
              <a:rPr lang="en-US" dirty="0" err="1"/>
              <a:t>delic</a:t>
            </a:r>
            <a:r>
              <a:rPr lang="en-US" dirty="0"/>
              <a:t> </a:t>
            </a:r>
            <a:r>
              <a:rPr lang="en-US" dirty="0" err="1"/>
              <a:t>torehen</a:t>
            </a:r>
            <a:r>
              <a:rPr lang="en-US" dirty="0"/>
              <a:t>. Ed ma </a:t>
            </a:r>
            <a:r>
              <a:rPr lang="en-US" dirty="0" err="1"/>
              <a:t>sint</a:t>
            </a:r>
            <a:r>
              <a:rPr lang="en-US" dirty="0"/>
              <a:t> de </a:t>
            </a:r>
            <a:r>
              <a:rPr lang="en-US" dirty="0" err="1"/>
              <a:t>quosseria</a:t>
            </a:r>
            <a:r>
              <a:rPr lang="en-US" dirty="0"/>
              <a:t> </a:t>
            </a:r>
            <a:r>
              <a:rPr lang="en-US" dirty="0" err="1"/>
              <a:t>dolum</a:t>
            </a:r>
            <a:r>
              <a:rPr lang="en-US" dirty="0"/>
              <a:t> </a:t>
            </a:r>
            <a:r>
              <a:rPr lang="en-US" dirty="0" err="1"/>
              <a:t>volor</a:t>
            </a:r>
            <a:r>
              <a:rPr lang="en-US" dirty="0"/>
              <a:t> </a:t>
            </a:r>
            <a:r>
              <a:rPr lang="en-US" dirty="0" err="1"/>
              <a:t>aditius</a:t>
            </a:r>
            <a:r>
              <a:rPr lang="en-US" dirty="0"/>
              <a:t> </a:t>
            </a:r>
            <a:r>
              <a:rPr lang="en-US" dirty="0" err="1"/>
              <a:t>dunt</a:t>
            </a:r>
            <a:r>
              <a:rPr lang="en-US" dirty="0"/>
              <a:t> as et quos </a:t>
            </a:r>
            <a:r>
              <a:rPr lang="en-US" dirty="0" err="1"/>
              <a:t>reptaquat</a:t>
            </a:r>
            <a:r>
              <a:rPr lang="en-US" dirty="0"/>
              <a:t> </a:t>
            </a:r>
            <a:r>
              <a:rPr lang="en-US" dirty="0" err="1"/>
              <a:t>minusdam</a:t>
            </a:r>
            <a:r>
              <a:rPr lang="en-US" dirty="0"/>
              <a:t> </a:t>
            </a:r>
            <a:r>
              <a:rPr lang="en-US" dirty="0" err="1"/>
              <a:t>quiam</a:t>
            </a:r>
            <a:r>
              <a:rPr lang="en-US" dirty="0"/>
              <a:t> a </a:t>
            </a:r>
            <a:r>
              <a:rPr lang="en-US" dirty="0" err="1"/>
              <a:t>eiciendem</a:t>
            </a:r>
            <a:r>
              <a:rPr lang="en-US" dirty="0"/>
              <a:t> et </a:t>
            </a:r>
            <a:r>
              <a:rPr lang="en-US" dirty="0" err="1"/>
              <a:t>quati</a:t>
            </a:r>
            <a:r>
              <a:rPr lang="en-US" dirty="0"/>
              <a:t> </a:t>
            </a:r>
            <a:r>
              <a:rPr lang="en-US" dirty="0" err="1"/>
              <a:t>blaboreiusam</a:t>
            </a:r>
            <a:r>
              <a:rPr lang="en-US" dirty="0"/>
              <a:t> </a:t>
            </a:r>
            <a:r>
              <a:rPr lang="en-US" dirty="0" err="1"/>
              <a:t>ut</a:t>
            </a:r>
            <a:r>
              <a:rPr lang="en-US" dirty="0"/>
              <a:t> et </a:t>
            </a:r>
            <a:r>
              <a:rPr lang="en-US" dirty="0" err="1"/>
              <a:t>voluptatur</a:t>
            </a:r>
            <a:r>
              <a:rPr lang="en-US" dirty="0"/>
              <a:t>, </a:t>
            </a:r>
            <a:r>
              <a:rPr lang="en-US" dirty="0" err="1"/>
              <a:t>tem</a:t>
            </a:r>
            <a:r>
              <a:rPr lang="en-US" dirty="0"/>
              <a:t> que </a:t>
            </a:r>
            <a:r>
              <a:rPr lang="en-US" dirty="0" err="1"/>
              <a:t>si</a:t>
            </a:r>
            <a:r>
              <a:rPr lang="en-US" dirty="0"/>
              <a:t> </a:t>
            </a:r>
            <a:r>
              <a:rPr lang="en-US" dirty="0" err="1"/>
              <a:t>ut</a:t>
            </a:r>
            <a:r>
              <a:rPr lang="en-US" dirty="0"/>
              <a:t> as </a:t>
            </a:r>
            <a:r>
              <a:rPr lang="en-US" dirty="0" err="1"/>
              <a:t>etam</a:t>
            </a:r>
            <a:r>
              <a:rPr lang="en-US" dirty="0"/>
              <a:t>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a:t>
            </a:r>
            <a:r>
              <a:rPr lang="en-US" dirty="0"/>
              <a:t> </a:t>
            </a:r>
            <a:r>
              <a:rPr lang="en-US" dirty="0" err="1"/>
              <a:t>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venit</a:t>
            </a:r>
            <a:r>
              <a:rPr lang="en-US" dirty="0"/>
              <a:t>, 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a:t>
            </a:r>
            <a:r>
              <a:rPr lang="en-US" dirty="0" err="1"/>
              <a:t>ommodi</a:t>
            </a:r>
            <a:r>
              <a:rPr lang="en-US" dirty="0"/>
              <a:t> </a:t>
            </a:r>
            <a:r>
              <a:rPr lang="en-US" dirty="0" err="1"/>
              <a:t>tem</a:t>
            </a:r>
            <a:r>
              <a:rPr lang="en-US" dirty="0"/>
              <a:t>. </a:t>
            </a:r>
            <a:r>
              <a:rPr lang="en-US" dirty="0" err="1"/>
              <a:t>Apid</a:t>
            </a:r>
            <a:r>
              <a:rPr lang="en-US" dirty="0"/>
              <a:t> </a:t>
            </a:r>
            <a:r>
              <a:rPr lang="en-US" dirty="0" err="1"/>
              <a:t>ullaccum</a:t>
            </a:r>
            <a:r>
              <a:rPr lang="en-US" dirty="0"/>
              <a:t>, </a:t>
            </a:r>
            <a:r>
              <a:rPr lang="en-US" dirty="0" err="1"/>
              <a:t>occumquo</a:t>
            </a:r>
            <a:r>
              <a:rPr lang="en-US" dirty="0"/>
              <a:t> dem qui </a:t>
            </a:r>
            <a:r>
              <a:rPr lang="en-US" dirty="0" err="1"/>
              <a:t>ditem</a:t>
            </a:r>
            <a:r>
              <a:rPr lang="en-US" dirty="0"/>
              <a:t> </a:t>
            </a:r>
            <a:r>
              <a:rPr lang="en-US" dirty="0" err="1"/>
              <a:t>sima</a:t>
            </a:r>
            <a:r>
              <a:rPr lang="en-US" dirty="0"/>
              <a:t> </a:t>
            </a:r>
            <a:r>
              <a:rPr lang="en-US" dirty="0" err="1"/>
              <a:t>nullamenis</a:t>
            </a:r>
            <a:r>
              <a:rPr lang="en-US" dirty="0"/>
              <a:t> ra nihil </a:t>
            </a:r>
            <a:r>
              <a:rPr lang="en-US" dirty="0" err="1"/>
              <a:t>magnitatem</a:t>
            </a:r>
            <a:r>
              <a:rPr lang="en-US" dirty="0"/>
              <a:t>. </a:t>
            </a:r>
            <a:r>
              <a:rPr lang="en-US" dirty="0" err="1"/>
              <a:t>Itate</a:t>
            </a:r>
            <a:r>
              <a:rPr lang="en-US" dirty="0"/>
              <a:t> </a:t>
            </a:r>
            <a:r>
              <a:rPr lang="en-US" dirty="0" err="1"/>
              <a:t>nihillutet</a:t>
            </a:r>
            <a:r>
              <a:rPr lang="en-US" dirty="0"/>
              <a:t> </a:t>
            </a:r>
            <a:r>
              <a:rPr lang="en-US" dirty="0" err="1"/>
              <a:t>audandi</a:t>
            </a:r>
            <a:r>
              <a:rPr lang="en-US" dirty="0"/>
              <a:t> </a:t>
            </a:r>
            <a:r>
              <a:rPr lang="en-US" dirty="0" err="1"/>
              <a:t>cullaut</a:t>
            </a:r>
            <a:r>
              <a:rPr lang="en-US" dirty="0"/>
              <a:t> fugit qui </a:t>
            </a:r>
            <a:r>
              <a:rPr lang="en-US" dirty="0" err="1"/>
              <a:t>nis</a:t>
            </a:r>
            <a:r>
              <a:rPr lang="en-US" dirty="0"/>
              <a:t> </a:t>
            </a:r>
            <a:r>
              <a:rPr lang="en-US" dirty="0" err="1"/>
              <a:t>il</a:t>
            </a:r>
            <a:r>
              <a:rPr lang="en-US" dirty="0"/>
              <a:t> </a:t>
            </a:r>
            <a:r>
              <a:rPr lang="en-US" dirty="0" err="1"/>
              <a:t>maionsedit</a:t>
            </a:r>
            <a:r>
              <a:rPr lang="en-US" dirty="0"/>
              <a:t> re </a:t>
            </a:r>
            <a:r>
              <a:rPr lang="en-US" dirty="0" err="1"/>
              <a:t>netur</a:t>
            </a:r>
            <a:r>
              <a:rPr lang="en-US" dirty="0"/>
              <a:t> </a:t>
            </a:r>
            <a:r>
              <a:rPr lang="en-US" dirty="0" err="1"/>
              <a:t>maio</a:t>
            </a:r>
            <a:r>
              <a:rPr lang="en-US" dirty="0"/>
              <a:t> </a:t>
            </a:r>
            <a:r>
              <a:rPr lang="en-US" dirty="0" err="1"/>
              <a:t>eos</a:t>
            </a:r>
            <a:r>
              <a:rPr lang="en-US" dirty="0"/>
              <a:t> </a:t>
            </a:r>
            <a:r>
              <a:rPr lang="en-US" dirty="0" err="1"/>
              <a:t>ullatem</a:t>
            </a:r>
            <a:r>
              <a:rPr lang="en-US" dirty="0"/>
              <a:t> </a:t>
            </a:r>
            <a:r>
              <a:rPr lang="en-US" dirty="0" err="1"/>
              <a:t>quae</a:t>
            </a:r>
            <a:r>
              <a:rPr lang="en-US" dirty="0"/>
              <a:t>. Vit quos 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velluptus</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a:t>
            </a:r>
            <a:r>
              <a:rPr lang="en-US" dirty="0" err="1"/>
              <a:t>si</a:t>
            </a:r>
            <a:r>
              <a:rPr lang="en-US" dirty="0"/>
              <a:t> </a:t>
            </a:r>
            <a:r>
              <a:rPr lang="en-US" dirty="0" err="1"/>
              <a:t>doluptatur</a:t>
            </a:r>
            <a:r>
              <a:rPr lang="en-US" dirty="0"/>
              <a:t> </a:t>
            </a:r>
            <a:r>
              <a:rPr lang="en-US" dirty="0" err="1"/>
              <a:t>accae</a:t>
            </a:r>
            <a:r>
              <a:rPr lang="en-US" dirty="0"/>
              <a:t> </a:t>
            </a:r>
            <a:r>
              <a:rPr lang="en-US" dirty="0" err="1"/>
              <a:t>vellam</a:t>
            </a:r>
            <a:r>
              <a:rPr lang="en-US" dirty="0"/>
              <a:t> </a:t>
            </a:r>
            <a:r>
              <a:rPr lang="en-US" dirty="0" err="1"/>
              <a:t>aut</a:t>
            </a:r>
            <a:r>
              <a:rPr lang="en-US" dirty="0"/>
              <a:t> pe </a:t>
            </a:r>
            <a:r>
              <a:rPr lang="en-US" dirty="0" err="1"/>
              <a:t>sunto</a:t>
            </a:r>
            <a:r>
              <a:rPr lang="en-US" dirty="0"/>
              <a:t> </a:t>
            </a:r>
            <a:r>
              <a:rPr lang="en-US" dirty="0" err="1"/>
              <a:t>dolupta</a:t>
            </a:r>
            <a:r>
              <a:rPr lang="en-US" dirty="0"/>
              <a:t> </a:t>
            </a:r>
            <a:r>
              <a:rPr lang="en-US" dirty="0" err="1"/>
              <a:t>temporem</a:t>
            </a:r>
            <a:r>
              <a:rPr lang="en-US" dirty="0"/>
              <a:t>.</a:t>
            </a:r>
          </a:p>
          <a:p>
            <a:pPr lvl="0"/>
            <a:r>
              <a:rPr lang="en-US" dirty="0"/>
              <a:t>Ed ma </a:t>
            </a:r>
            <a:r>
              <a:rPr lang="en-US" dirty="0" err="1"/>
              <a:t>sint</a:t>
            </a:r>
            <a:r>
              <a:rPr lang="en-US" dirty="0"/>
              <a:t> de </a:t>
            </a:r>
            <a:r>
              <a:rPr lang="en-US" dirty="0" err="1"/>
              <a:t>quosseria</a:t>
            </a:r>
            <a:r>
              <a:rPr lang="en-US" dirty="0"/>
              <a:t> </a:t>
            </a:r>
            <a:r>
              <a:rPr lang="en-US" dirty="0" err="1"/>
              <a:t>dolum</a:t>
            </a:r>
            <a:r>
              <a:rPr lang="en-US" dirty="0"/>
              <a:t> </a:t>
            </a:r>
            <a:r>
              <a:rPr lang="en-US" dirty="0" err="1"/>
              <a:t>volor</a:t>
            </a:r>
            <a:r>
              <a:rPr lang="en-US" dirty="0"/>
              <a:t> </a:t>
            </a:r>
            <a:r>
              <a:rPr lang="en-US" dirty="0" err="1"/>
              <a:t>aditius</a:t>
            </a:r>
            <a:r>
              <a:rPr lang="en-US" dirty="0"/>
              <a:t> </a:t>
            </a:r>
            <a:r>
              <a:rPr lang="en-US" dirty="0" err="1"/>
              <a:t>dunt</a:t>
            </a:r>
            <a:r>
              <a:rPr lang="en-US" dirty="0"/>
              <a:t> as et quos </a:t>
            </a:r>
            <a:r>
              <a:rPr lang="en-US" dirty="0" err="1"/>
              <a:t>reptaquat</a:t>
            </a:r>
            <a:r>
              <a:rPr lang="en-US" dirty="0"/>
              <a:t> </a:t>
            </a:r>
            <a:r>
              <a:rPr lang="en-US" dirty="0" err="1"/>
              <a:t>minusdam</a:t>
            </a:r>
            <a:r>
              <a:rPr lang="en-US" dirty="0"/>
              <a:t> </a:t>
            </a:r>
            <a:r>
              <a:rPr lang="en-US" dirty="0" err="1"/>
              <a:t>quiam</a:t>
            </a:r>
            <a:r>
              <a:rPr lang="en-US" dirty="0"/>
              <a:t> a </a:t>
            </a:r>
            <a:r>
              <a:rPr lang="en-US" dirty="0" err="1"/>
              <a:t>eiciendem</a:t>
            </a:r>
            <a:r>
              <a:rPr lang="en-US" dirty="0"/>
              <a:t> et </a:t>
            </a:r>
            <a:r>
              <a:rPr lang="en-US" dirty="0" err="1"/>
              <a:t>quati</a:t>
            </a:r>
            <a:r>
              <a:rPr lang="en-US" dirty="0"/>
              <a:t> </a:t>
            </a:r>
            <a:r>
              <a:rPr lang="en-US" dirty="0" err="1"/>
              <a:t>blaboreiusam</a:t>
            </a:r>
            <a:r>
              <a:rPr lang="en-US" dirty="0"/>
              <a:t> </a:t>
            </a:r>
            <a:r>
              <a:rPr lang="en-US" dirty="0" err="1"/>
              <a:t>ut</a:t>
            </a:r>
            <a:r>
              <a:rPr lang="en-US" dirty="0"/>
              <a:t> et </a:t>
            </a:r>
            <a:r>
              <a:rPr lang="en-US" dirty="0" err="1"/>
              <a:t>voluptatur</a:t>
            </a:r>
            <a:r>
              <a:rPr lang="en-US" dirty="0"/>
              <a:t>, </a:t>
            </a:r>
            <a:r>
              <a:rPr lang="en-US" dirty="0" err="1"/>
              <a:t>tem</a:t>
            </a:r>
            <a:r>
              <a:rPr lang="en-US" dirty="0"/>
              <a:t> que </a:t>
            </a:r>
            <a:r>
              <a:rPr lang="en-US" dirty="0" err="1"/>
              <a:t>si</a:t>
            </a:r>
            <a:r>
              <a:rPr lang="en-US" dirty="0"/>
              <a:t> </a:t>
            </a:r>
            <a:r>
              <a:rPr lang="en-US" dirty="0" err="1"/>
              <a:t>ut</a:t>
            </a:r>
            <a:r>
              <a:rPr lang="en-US" dirty="0"/>
              <a:t> as </a:t>
            </a:r>
            <a:r>
              <a:rPr lang="en-US" dirty="0" err="1"/>
              <a:t>etam</a:t>
            </a:r>
            <a:r>
              <a:rPr lang="en-US" dirty="0"/>
              <a:t>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venit</a:t>
            </a:r>
            <a:r>
              <a:rPr lang="en-US" dirty="0"/>
              <a:t>, 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Nam </a:t>
            </a:r>
            <a:r>
              <a:rPr lang="en-US" dirty="0" err="1"/>
              <a:t>ut</a:t>
            </a:r>
            <a:r>
              <a:rPr lang="en-US" dirty="0"/>
              <a:t> </a:t>
            </a:r>
            <a:r>
              <a:rPr lang="en-US" dirty="0" err="1"/>
              <a:t>delic</a:t>
            </a:r>
            <a:r>
              <a:rPr lang="en-US" dirty="0"/>
              <a:t> </a:t>
            </a:r>
            <a:r>
              <a:rPr lang="en-US" dirty="0" err="1"/>
              <a:t>torehen</a:t>
            </a:r>
            <a:r>
              <a:rPr lang="en-US" dirty="0"/>
              <a:t>. Ed ma </a:t>
            </a:r>
            <a:r>
              <a:rPr lang="en-US" dirty="0" err="1"/>
              <a:t>sint</a:t>
            </a:r>
            <a:r>
              <a:rPr lang="en-US" dirty="0"/>
              <a:t> de </a:t>
            </a:r>
            <a:r>
              <a:rPr lang="en-US" dirty="0" err="1"/>
              <a:t>quosseria</a:t>
            </a:r>
            <a:r>
              <a:rPr lang="en-US" dirty="0"/>
              <a:t> </a:t>
            </a:r>
            <a:r>
              <a:rPr lang="en-US" dirty="0" err="1"/>
              <a:t>dolum</a:t>
            </a:r>
            <a:r>
              <a:rPr lang="en-US" dirty="0"/>
              <a:t> </a:t>
            </a:r>
            <a:r>
              <a:rPr lang="en-US" dirty="0" err="1"/>
              <a:t>volor</a:t>
            </a:r>
            <a:r>
              <a:rPr lang="en-US" dirty="0"/>
              <a:t> </a:t>
            </a:r>
            <a:r>
              <a:rPr lang="en-US" dirty="0" err="1"/>
              <a:t>aditius</a:t>
            </a:r>
            <a:r>
              <a:rPr lang="en-US" dirty="0"/>
              <a:t> </a:t>
            </a:r>
            <a:r>
              <a:rPr lang="en-US" dirty="0" err="1"/>
              <a:t>dunt</a:t>
            </a:r>
            <a:r>
              <a:rPr lang="en-US" dirty="0"/>
              <a:t> as et quos </a:t>
            </a:r>
            <a:r>
              <a:rPr lang="en-US" dirty="0" err="1"/>
              <a:t>reptaquat</a:t>
            </a:r>
            <a:r>
              <a:rPr lang="en-US" dirty="0"/>
              <a:t> </a:t>
            </a:r>
            <a:r>
              <a:rPr lang="en-US" dirty="0" err="1"/>
              <a:t>minusdam</a:t>
            </a:r>
            <a:r>
              <a:rPr lang="en-US" dirty="0"/>
              <a:t> </a:t>
            </a:r>
            <a:r>
              <a:rPr lang="en-US" dirty="0" err="1"/>
              <a:t>quiam</a:t>
            </a:r>
            <a:r>
              <a:rPr lang="en-US" dirty="0"/>
              <a:t> a </a:t>
            </a:r>
            <a:r>
              <a:rPr lang="en-US" dirty="0" err="1"/>
              <a:t>eiciendem</a:t>
            </a:r>
            <a:r>
              <a:rPr lang="en-US" dirty="0"/>
              <a:t> et </a:t>
            </a:r>
            <a:r>
              <a:rPr lang="en-US" dirty="0" err="1"/>
              <a:t>quati</a:t>
            </a:r>
            <a:r>
              <a:rPr lang="en-US" dirty="0"/>
              <a:t> </a:t>
            </a:r>
            <a:r>
              <a:rPr lang="en-US" dirty="0" err="1"/>
              <a:t>blaboreiusam</a:t>
            </a:r>
            <a:r>
              <a:rPr lang="en-US" dirty="0"/>
              <a:t> </a:t>
            </a:r>
            <a:r>
              <a:rPr lang="en-US" dirty="0" err="1"/>
              <a:t>ut</a:t>
            </a:r>
            <a:r>
              <a:rPr lang="en-US" dirty="0"/>
              <a:t> et </a:t>
            </a:r>
            <a:r>
              <a:rPr lang="en-US" dirty="0" err="1"/>
              <a:t>voluptatur</a:t>
            </a:r>
            <a:r>
              <a:rPr lang="en-US" dirty="0"/>
              <a:t>, </a:t>
            </a:r>
            <a:r>
              <a:rPr lang="en-US" dirty="0" err="1"/>
              <a:t>tem</a:t>
            </a:r>
            <a:r>
              <a:rPr lang="en-US" dirty="0"/>
              <a:t> que </a:t>
            </a:r>
            <a:r>
              <a:rPr lang="en-US" dirty="0" err="1"/>
              <a:t>si</a:t>
            </a:r>
            <a:r>
              <a:rPr lang="en-US" dirty="0"/>
              <a:t> </a:t>
            </a:r>
            <a:r>
              <a:rPr lang="en-US" dirty="0" err="1"/>
              <a:t>ut</a:t>
            </a:r>
            <a:r>
              <a:rPr lang="en-US" dirty="0"/>
              <a:t> as </a:t>
            </a:r>
            <a:r>
              <a:rPr lang="en-US" dirty="0" err="1"/>
              <a:t>etam</a:t>
            </a:r>
            <a:r>
              <a:rPr lang="en-US" dirty="0"/>
              <a:t>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a:t>
            </a:r>
            <a:r>
              <a:rPr lang="en-US" dirty="0"/>
              <a:t> </a:t>
            </a:r>
            <a:r>
              <a:rPr lang="en-US" dirty="0" err="1"/>
              <a:t>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venit</a:t>
            </a:r>
            <a:r>
              <a:rPr lang="en-US" dirty="0"/>
              <a:t>, 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a:t>
            </a:r>
          </a:p>
          <a:p>
            <a:pPr lvl="0"/>
            <a:r>
              <a:rPr lang="en-US" dirty="0" err="1"/>
              <a:t>ommodi</a:t>
            </a:r>
            <a:r>
              <a:rPr lang="en-US" dirty="0"/>
              <a:t> </a:t>
            </a:r>
            <a:r>
              <a:rPr lang="en-US" dirty="0" err="1"/>
              <a:t>tem</a:t>
            </a:r>
            <a:r>
              <a:rPr lang="en-US" dirty="0"/>
              <a:t>. </a:t>
            </a:r>
            <a:r>
              <a:rPr lang="en-US" dirty="0" err="1"/>
              <a:t>Apid</a:t>
            </a:r>
            <a:r>
              <a:rPr lang="en-US" dirty="0"/>
              <a:t> </a:t>
            </a:r>
            <a:r>
              <a:rPr lang="en-US" dirty="0" err="1"/>
              <a:t>ullaccum</a:t>
            </a:r>
            <a:r>
              <a:rPr lang="en-US" dirty="0"/>
              <a:t>, </a:t>
            </a:r>
            <a:r>
              <a:rPr lang="en-US" dirty="0" err="1"/>
              <a:t>occumquo</a:t>
            </a:r>
            <a:r>
              <a:rPr lang="en-US" dirty="0"/>
              <a:t> dem qui </a:t>
            </a:r>
            <a:r>
              <a:rPr lang="en-US" dirty="0" err="1"/>
              <a:t>ditem</a:t>
            </a:r>
            <a:r>
              <a:rPr lang="en-US" dirty="0"/>
              <a:t> </a:t>
            </a:r>
            <a:r>
              <a:rPr lang="en-US" dirty="0" err="1"/>
              <a:t>sima</a:t>
            </a:r>
            <a:r>
              <a:rPr lang="en-US" dirty="0"/>
              <a:t> </a:t>
            </a:r>
            <a:r>
              <a:rPr lang="en-US" dirty="0" err="1"/>
              <a:t>nullamenis</a:t>
            </a:r>
            <a:r>
              <a:rPr lang="en-US" dirty="0"/>
              <a:t> ra nihil </a:t>
            </a:r>
            <a:r>
              <a:rPr lang="en-US" dirty="0" err="1"/>
              <a:t>magnitatem</a:t>
            </a:r>
            <a:r>
              <a:rPr lang="en-US" dirty="0"/>
              <a:t>. </a:t>
            </a:r>
            <a:r>
              <a:rPr lang="en-US" dirty="0" err="1"/>
              <a:t>Itate</a:t>
            </a:r>
            <a:r>
              <a:rPr lang="en-US" dirty="0"/>
              <a:t> </a:t>
            </a:r>
            <a:r>
              <a:rPr lang="en-US" dirty="0" err="1"/>
              <a:t>nihillutet</a:t>
            </a:r>
            <a:r>
              <a:rPr lang="en-US" dirty="0"/>
              <a:t> </a:t>
            </a:r>
            <a:r>
              <a:rPr lang="en-US" dirty="0" err="1"/>
              <a:t>audandi</a:t>
            </a:r>
            <a:r>
              <a:rPr lang="en-US" dirty="0"/>
              <a:t> </a:t>
            </a:r>
            <a:r>
              <a:rPr lang="en-US" dirty="0" err="1"/>
              <a:t>cullaut</a:t>
            </a:r>
            <a:r>
              <a:rPr lang="en-US" dirty="0"/>
              <a:t> fugit qui </a:t>
            </a:r>
            <a:r>
              <a:rPr lang="en-US" dirty="0" err="1"/>
              <a:t>nis</a:t>
            </a:r>
            <a:r>
              <a:rPr lang="en-US" dirty="0"/>
              <a:t> </a:t>
            </a:r>
            <a:r>
              <a:rPr lang="en-US" dirty="0" err="1"/>
              <a:t>il</a:t>
            </a:r>
            <a:r>
              <a:rPr lang="en-US" dirty="0"/>
              <a:t> </a:t>
            </a:r>
            <a:r>
              <a:rPr lang="en-US" dirty="0" err="1"/>
              <a:t>maionsedit</a:t>
            </a:r>
            <a:r>
              <a:rPr lang="en-US" dirty="0"/>
              <a:t> re </a:t>
            </a:r>
            <a:r>
              <a:rPr lang="en-US" dirty="0" err="1"/>
              <a:t>netur</a:t>
            </a:r>
            <a:r>
              <a:rPr lang="en-US" dirty="0"/>
              <a:t> </a:t>
            </a:r>
            <a:r>
              <a:rPr lang="en-US" dirty="0" err="1"/>
              <a:t>maio</a:t>
            </a:r>
            <a:r>
              <a:rPr lang="en-US" dirty="0"/>
              <a:t> </a:t>
            </a:r>
            <a:r>
              <a:rPr lang="en-US" dirty="0" err="1"/>
              <a:t>eos</a:t>
            </a:r>
            <a:r>
              <a:rPr lang="en-US" dirty="0"/>
              <a:t> </a:t>
            </a:r>
            <a:r>
              <a:rPr lang="en-US" dirty="0" err="1"/>
              <a:t>ullatem</a:t>
            </a:r>
            <a:r>
              <a:rPr lang="en-US" dirty="0"/>
              <a:t> </a:t>
            </a:r>
            <a:r>
              <a:rPr lang="en-US" dirty="0" err="1"/>
              <a:t>quae</a:t>
            </a:r>
            <a:r>
              <a:rPr lang="en-US" dirty="0"/>
              <a:t>. Vit quos </a:t>
            </a:r>
            <a:r>
              <a:rPr lang="en-US" dirty="0" err="1"/>
              <a:t>doloribus</a:t>
            </a:r>
            <a:r>
              <a:rPr lang="en-US" dirty="0"/>
              <a:t> </a:t>
            </a:r>
            <a:r>
              <a:rPr lang="en-US" dirty="0" err="1"/>
              <a:t>inctias</a:t>
            </a:r>
            <a:r>
              <a:rPr lang="en-US" dirty="0"/>
              <a:t> </a:t>
            </a:r>
            <a:r>
              <a:rPr lang="en-US" dirty="0" err="1"/>
              <a:t>estotatiur</a:t>
            </a:r>
            <a:r>
              <a:rPr lang="en-US" dirty="0"/>
              <a:t> </a:t>
            </a:r>
            <a:r>
              <a:rPr lang="en-US" dirty="0" err="1"/>
              <a:t>aliquam</a:t>
            </a:r>
            <a:r>
              <a:rPr lang="en-US" dirty="0"/>
              <a:t> et </a:t>
            </a:r>
            <a:r>
              <a:rPr lang="en-US" dirty="0" err="1"/>
              <a:t>quae</a:t>
            </a:r>
            <a:r>
              <a:rPr lang="en-US" dirty="0"/>
              <a:t>. Nam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a:t>
            </a:r>
            <a:r>
              <a:rPr lang="en-US" dirty="0"/>
              <a:t> </a:t>
            </a:r>
            <a:r>
              <a:rPr lang="en-US" dirty="0" err="1"/>
              <a:t>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a:t>
            </a:r>
            <a:r>
              <a:rPr lang="en-US" dirty="0"/>
              <a:t>. 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velluptus</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a:t>
            </a:r>
            <a:r>
              <a:rPr lang="en-US" dirty="0" err="1"/>
              <a:t>si</a:t>
            </a:r>
            <a:r>
              <a:rPr lang="en-US" dirty="0"/>
              <a:t> </a:t>
            </a:r>
            <a:r>
              <a:rPr lang="en-US" dirty="0" err="1"/>
              <a:t>doluptatur</a:t>
            </a:r>
            <a:r>
              <a:rPr lang="en-US" dirty="0"/>
              <a:t> </a:t>
            </a:r>
            <a:r>
              <a:rPr lang="en-US" dirty="0" err="1"/>
              <a:t>accae</a:t>
            </a:r>
            <a:r>
              <a:rPr lang="en-US" dirty="0"/>
              <a:t> </a:t>
            </a:r>
            <a:r>
              <a:rPr lang="en-US" dirty="0" err="1"/>
              <a:t>vellam</a:t>
            </a:r>
            <a:r>
              <a:rPr lang="en-US" dirty="0"/>
              <a:t> </a:t>
            </a:r>
            <a:r>
              <a:rPr lang="en-US" dirty="0" err="1"/>
              <a:t>aut</a:t>
            </a:r>
            <a:r>
              <a:rPr lang="en-US" dirty="0"/>
              <a:t> pe </a:t>
            </a:r>
            <a:r>
              <a:rPr lang="en-US" dirty="0" err="1"/>
              <a:t>sunto</a:t>
            </a:r>
            <a:r>
              <a:rPr lang="en-US" dirty="0"/>
              <a:t> </a:t>
            </a:r>
            <a:r>
              <a:rPr lang="en-US" dirty="0" err="1"/>
              <a:t>dolupta</a:t>
            </a:r>
            <a:r>
              <a:rPr lang="en-US" dirty="0"/>
              <a:t> </a:t>
            </a:r>
            <a:r>
              <a:rPr lang="en-US" dirty="0" err="1"/>
              <a:t>temporem</a:t>
            </a:r>
            <a:r>
              <a:rPr lang="en-US" dirty="0"/>
              <a:t>.</a:t>
            </a:r>
          </a:p>
          <a:p>
            <a:pPr lvl="0"/>
            <a:r>
              <a:rPr lang="en-US" dirty="0"/>
              <a:t>Ed ma </a:t>
            </a:r>
            <a:r>
              <a:rPr lang="en-US" dirty="0" err="1"/>
              <a:t>sint</a:t>
            </a:r>
            <a:r>
              <a:rPr lang="en-US" dirty="0"/>
              <a:t> de </a:t>
            </a:r>
            <a:r>
              <a:rPr lang="en-US" dirty="0" err="1"/>
              <a:t>quosseria</a:t>
            </a:r>
            <a:r>
              <a:rPr lang="en-US" dirty="0"/>
              <a:t> </a:t>
            </a:r>
            <a:r>
              <a:rPr lang="en-US" dirty="0" err="1"/>
              <a:t>dolum</a:t>
            </a:r>
            <a:r>
              <a:rPr lang="en-US" dirty="0"/>
              <a:t> </a:t>
            </a:r>
            <a:r>
              <a:rPr lang="en-US" dirty="0" err="1"/>
              <a:t>volor</a:t>
            </a:r>
            <a:r>
              <a:rPr lang="en-US" dirty="0"/>
              <a:t> </a:t>
            </a:r>
            <a:r>
              <a:rPr lang="en-US" dirty="0" err="1"/>
              <a:t>aditius</a:t>
            </a:r>
            <a:r>
              <a:rPr lang="en-US" dirty="0"/>
              <a:t> </a:t>
            </a:r>
            <a:r>
              <a:rPr lang="en-US" dirty="0" err="1"/>
              <a:t>dunt</a:t>
            </a:r>
            <a:r>
              <a:rPr lang="en-US" dirty="0"/>
              <a:t> as et quos </a:t>
            </a:r>
            <a:r>
              <a:rPr lang="en-US" dirty="0" err="1"/>
              <a:t>reptaquat</a:t>
            </a:r>
            <a:r>
              <a:rPr lang="en-US" dirty="0"/>
              <a:t> </a:t>
            </a:r>
            <a:r>
              <a:rPr lang="en-US" dirty="0" err="1"/>
              <a:t>minusdam</a:t>
            </a:r>
            <a:r>
              <a:rPr lang="en-US" dirty="0"/>
              <a:t> </a:t>
            </a:r>
            <a:r>
              <a:rPr lang="en-US" dirty="0" err="1"/>
              <a:t>quiam</a:t>
            </a:r>
            <a:r>
              <a:rPr lang="en-US" dirty="0"/>
              <a:t> a </a:t>
            </a:r>
            <a:r>
              <a:rPr lang="en-US" dirty="0" err="1"/>
              <a:t>eiciendem</a:t>
            </a:r>
            <a:r>
              <a:rPr lang="en-US" dirty="0"/>
              <a:t> et </a:t>
            </a:r>
            <a:r>
              <a:rPr lang="en-US" dirty="0" err="1"/>
              <a:t>quati</a:t>
            </a:r>
            <a:r>
              <a:rPr lang="en-US" dirty="0"/>
              <a:t> </a:t>
            </a:r>
            <a:r>
              <a:rPr lang="en-US" dirty="0" err="1"/>
              <a:t>blaboreiusam</a:t>
            </a:r>
            <a:r>
              <a:rPr lang="en-US" dirty="0"/>
              <a:t> </a:t>
            </a:r>
            <a:r>
              <a:rPr lang="en-US" dirty="0" err="1"/>
              <a:t>ut</a:t>
            </a:r>
            <a:r>
              <a:rPr lang="en-US" dirty="0"/>
              <a:t> et </a:t>
            </a:r>
            <a:r>
              <a:rPr lang="en-US" dirty="0" err="1"/>
              <a:t>voluptatur</a:t>
            </a:r>
            <a:r>
              <a:rPr lang="en-US" dirty="0"/>
              <a:t>, </a:t>
            </a:r>
            <a:r>
              <a:rPr lang="en-US" dirty="0" err="1"/>
              <a:t>tem</a:t>
            </a:r>
            <a:r>
              <a:rPr lang="en-US" dirty="0"/>
              <a:t> que </a:t>
            </a:r>
            <a:r>
              <a:rPr lang="en-US" dirty="0" err="1"/>
              <a:t>si</a:t>
            </a:r>
            <a:r>
              <a:rPr lang="en-US" dirty="0"/>
              <a:t> </a:t>
            </a:r>
            <a:r>
              <a:rPr lang="en-US" dirty="0" err="1"/>
              <a:t>ut</a:t>
            </a:r>
            <a:r>
              <a:rPr lang="en-US" dirty="0"/>
              <a:t> as </a:t>
            </a:r>
            <a:r>
              <a:rPr lang="en-US" dirty="0" err="1"/>
              <a:t>etam</a:t>
            </a:r>
            <a:r>
              <a:rPr lang="en-US" dirty="0"/>
              <a:t>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venit</a:t>
            </a:r>
            <a:r>
              <a:rPr lang="en-US" dirty="0"/>
              <a:t>, 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Nam </a:t>
            </a:r>
            <a:r>
              <a:rPr lang="en-US" dirty="0" err="1"/>
              <a:t>ut</a:t>
            </a:r>
            <a:r>
              <a:rPr lang="en-US" dirty="0"/>
              <a:t> </a:t>
            </a:r>
            <a:r>
              <a:rPr lang="en-US" dirty="0" err="1"/>
              <a:t>delic</a:t>
            </a:r>
            <a:r>
              <a:rPr lang="en-US" dirty="0"/>
              <a:t> </a:t>
            </a:r>
            <a:r>
              <a:rPr lang="en-US" dirty="0" err="1"/>
              <a:t>torehen</a:t>
            </a:r>
            <a:r>
              <a:rPr lang="en-US" dirty="0"/>
              <a:t>. Ed ma </a:t>
            </a:r>
            <a:r>
              <a:rPr lang="en-US" dirty="0" err="1"/>
              <a:t>sint</a:t>
            </a:r>
            <a:r>
              <a:rPr lang="en-US" dirty="0"/>
              <a:t> de </a:t>
            </a:r>
            <a:r>
              <a:rPr lang="en-US" dirty="0" err="1"/>
              <a:t>quosseria</a:t>
            </a:r>
            <a:r>
              <a:rPr lang="en-US" dirty="0"/>
              <a:t> </a:t>
            </a:r>
            <a:r>
              <a:rPr lang="en-US" dirty="0" err="1"/>
              <a:t>dolum</a:t>
            </a:r>
            <a:r>
              <a:rPr lang="en-US" dirty="0"/>
              <a:t> </a:t>
            </a:r>
            <a:r>
              <a:rPr lang="en-US" dirty="0" err="1"/>
              <a:t>volor</a:t>
            </a:r>
            <a:r>
              <a:rPr lang="en-US" dirty="0"/>
              <a:t> </a:t>
            </a:r>
            <a:r>
              <a:rPr lang="en-US" dirty="0" err="1"/>
              <a:t>aditius</a:t>
            </a:r>
            <a:r>
              <a:rPr lang="en-US" dirty="0"/>
              <a:t> </a:t>
            </a:r>
            <a:r>
              <a:rPr lang="en-US" dirty="0" err="1"/>
              <a:t>dunt</a:t>
            </a:r>
            <a:r>
              <a:rPr lang="en-US" dirty="0"/>
              <a:t> as et quos </a:t>
            </a:r>
            <a:r>
              <a:rPr lang="en-US" dirty="0" err="1"/>
              <a:t>reptaquat</a:t>
            </a:r>
            <a:r>
              <a:rPr lang="en-US" dirty="0"/>
              <a:t> </a:t>
            </a:r>
            <a:r>
              <a:rPr lang="en-US" dirty="0" err="1"/>
              <a:t>minusdam</a:t>
            </a:r>
            <a:r>
              <a:rPr lang="en-US" dirty="0"/>
              <a:t> </a:t>
            </a:r>
            <a:r>
              <a:rPr lang="en-US" dirty="0" err="1"/>
              <a:t>quiam</a:t>
            </a:r>
            <a:r>
              <a:rPr lang="en-US" dirty="0"/>
              <a:t> a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a:t>
            </a:r>
          </a:p>
        </p:txBody>
      </p:sp>
      <p:sp>
        <p:nvSpPr>
          <p:cNvPr id="15" name="TextBox 14">
            <a:extLst>
              <a:ext uri="{FF2B5EF4-FFF2-40B4-BE49-F238E27FC236}">
                <a16:creationId xmlns:a16="http://schemas.microsoft.com/office/drawing/2014/main" id="{2404FEA6-5118-4EA3-9360-E99CC30B748F}"/>
              </a:ext>
            </a:extLst>
          </p:cNvPr>
          <p:cNvSpPr txBox="1"/>
          <p:nvPr userDrawn="1"/>
        </p:nvSpPr>
        <p:spPr>
          <a:xfrm>
            <a:off x="9948671" y="3847916"/>
            <a:ext cx="1405129" cy="1651734"/>
          </a:xfrm>
          <a:prstGeom prst="rect">
            <a:avLst/>
          </a:prstGeom>
          <a:noFill/>
        </p:spPr>
        <p:txBody>
          <a:bodyPr wrap="square" lIns="0" tIns="0" rIns="0" bIns="0" rtlCol="0">
            <a:spAutoFit/>
          </a:bodyPr>
          <a:lstStyle/>
          <a:p>
            <a:r>
              <a:rPr lang="en-US" sz="800" b="0" kern="1200" dirty="0">
                <a:solidFill>
                  <a:schemeClr val="tx1"/>
                </a:solidFill>
                <a:effectLst/>
                <a:latin typeface="+mn-lt"/>
                <a:ea typeface="+mn-ea"/>
                <a:cs typeface="+mn-cs"/>
              </a:rPr>
              <a:t>Lincoln Financial Group </a:t>
            </a:r>
            <a:br>
              <a:rPr lang="en-US" sz="800" b="0" kern="1200" dirty="0">
                <a:solidFill>
                  <a:schemeClr val="tx1"/>
                </a:solidFill>
                <a:effectLst/>
                <a:latin typeface="+mn-lt"/>
                <a:ea typeface="+mn-ea"/>
                <a:cs typeface="+mn-cs"/>
              </a:rPr>
            </a:br>
            <a:r>
              <a:rPr lang="en-US" sz="800" b="0" kern="1200" dirty="0">
                <a:solidFill>
                  <a:schemeClr val="tx1"/>
                </a:solidFill>
                <a:effectLst/>
                <a:latin typeface="+mn-lt"/>
                <a:ea typeface="+mn-ea"/>
                <a:cs typeface="+mn-cs"/>
              </a:rPr>
              <a:t>is the marketing name for</a:t>
            </a:r>
            <a:br>
              <a:rPr lang="en-US" sz="800" b="0" kern="1200" dirty="0">
                <a:solidFill>
                  <a:schemeClr val="tx1"/>
                </a:solidFill>
                <a:effectLst/>
                <a:latin typeface="+mn-lt"/>
                <a:ea typeface="+mn-ea"/>
                <a:cs typeface="+mn-cs"/>
              </a:rPr>
            </a:br>
            <a:r>
              <a:rPr lang="en-US" sz="800" b="0" kern="1200" dirty="0">
                <a:solidFill>
                  <a:schemeClr val="tx1"/>
                </a:solidFill>
                <a:effectLst/>
                <a:latin typeface="+mn-lt"/>
                <a:ea typeface="+mn-ea"/>
                <a:cs typeface="+mn-cs"/>
              </a:rPr>
              <a:t> Lincoln National Corporation </a:t>
            </a:r>
            <a:br>
              <a:rPr lang="en-US" sz="800" b="0" kern="1200" dirty="0">
                <a:solidFill>
                  <a:schemeClr val="tx1"/>
                </a:solidFill>
                <a:effectLst/>
                <a:latin typeface="+mn-lt"/>
                <a:ea typeface="+mn-ea"/>
                <a:cs typeface="+mn-cs"/>
              </a:rPr>
            </a:br>
            <a:r>
              <a:rPr lang="en-US" sz="800" b="0" kern="1200" dirty="0">
                <a:solidFill>
                  <a:schemeClr val="tx1"/>
                </a:solidFill>
                <a:effectLst/>
                <a:latin typeface="+mn-lt"/>
                <a:ea typeface="+mn-ea"/>
                <a:cs typeface="+mn-cs"/>
              </a:rPr>
              <a:t>and its affiliates. </a:t>
            </a:r>
            <a:br>
              <a:rPr lang="en-US" sz="800" b="0" kern="1200" dirty="0">
                <a:solidFill>
                  <a:schemeClr val="tx1"/>
                </a:solidFill>
                <a:effectLst/>
                <a:latin typeface="+mn-lt"/>
                <a:ea typeface="+mn-ea"/>
                <a:cs typeface="+mn-cs"/>
              </a:rPr>
            </a:br>
            <a:br>
              <a:rPr lang="en-US" sz="800" b="0" kern="1200" dirty="0">
                <a:solidFill>
                  <a:schemeClr val="tx1"/>
                </a:solidFill>
                <a:effectLst/>
                <a:latin typeface="+mn-lt"/>
                <a:ea typeface="+mn-ea"/>
                <a:cs typeface="+mn-cs"/>
              </a:rPr>
            </a:br>
            <a:r>
              <a:rPr lang="en-US" sz="800" b="0" kern="1200" dirty="0">
                <a:solidFill>
                  <a:schemeClr val="tx1"/>
                </a:solidFill>
                <a:effectLst/>
                <a:latin typeface="+mn-lt"/>
                <a:ea typeface="+mn-ea"/>
                <a:cs typeface="+mn-cs"/>
              </a:rPr>
              <a:t>Affiliates are separately </a:t>
            </a:r>
            <a:br>
              <a:rPr lang="en-US" sz="800" b="0" kern="1200" dirty="0">
                <a:solidFill>
                  <a:schemeClr val="tx1"/>
                </a:solidFill>
                <a:effectLst/>
                <a:latin typeface="+mn-lt"/>
                <a:ea typeface="+mn-ea"/>
                <a:cs typeface="+mn-cs"/>
              </a:rPr>
            </a:br>
            <a:r>
              <a:rPr lang="en-US" sz="800" b="0" kern="1200" dirty="0">
                <a:solidFill>
                  <a:schemeClr val="tx1"/>
                </a:solidFill>
                <a:effectLst/>
                <a:latin typeface="+mn-lt"/>
                <a:ea typeface="+mn-ea"/>
                <a:cs typeface="+mn-cs"/>
              </a:rPr>
              <a:t>responsible for their own financial and contractual obligations.</a:t>
            </a:r>
            <a:br>
              <a:rPr lang="en-US" sz="800" dirty="0">
                <a:cs typeface="Arial" panose="020B0604020202020204" pitchFamily="34" charset="0"/>
              </a:rPr>
            </a:br>
            <a:endParaRPr lang="en-US" sz="800" dirty="0">
              <a:cs typeface="Arial" panose="020B0604020202020204" pitchFamily="34" charset="0"/>
            </a:endParaRPr>
          </a:p>
          <a:p>
            <a:pPr algn="l">
              <a:lnSpc>
                <a:spcPct val="100000"/>
              </a:lnSpc>
              <a:spcAft>
                <a:spcPts val="200"/>
              </a:spcAft>
            </a:pPr>
            <a:r>
              <a:rPr lang="en-US" sz="800" dirty="0">
                <a:cs typeface="Arial" panose="020B0604020202020204" pitchFamily="34" charset="0"/>
              </a:rPr>
              <a:t>Order code: </a:t>
            </a:r>
            <a:r>
              <a:rPr lang="en-US" sz="800" b="0" i="0" kern="1200" dirty="0">
                <a:solidFill>
                  <a:schemeClr val="tx1"/>
                </a:solidFill>
                <a:effectLst/>
                <a:latin typeface="+mn-lt"/>
                <a:ea typeface="+mn-ea"/>
                <a:cs typeface="+mn-cs"/>
              </a:rPr>
              <a:t>MG-10MIN-PPT001</a:t>
            </a:r>
            <a:endParaRPr lang="en-US" sz="800" dirty="0">
              <a:cs typeface="Arial" panose="020B0604020202020204" pitchFamily="34" charset="0"/>
            </a:endParaRPr>
          </a:p>
          <a:p>
            <a:pPr algn="l">
              <a:lnSpc>
                <a:spcPct val="100000"/>
              </a:lnSpc>
              <a:spcAft>
                <a:spcPts val="200"/>
              </a:spcAft>
            </a:pPr>
            <a:r>
              <a:rPr lang="en-US" sz="800" dirty="0">
                <a:cs typeface="Arial" panose="020B0604020202020204" pitchFamily="34" charset="0"/>
              </a:rPr>
              <a:t>1/24 </a:t>
            </a:r>
            <a:r>
              <a:rPr lang="en-US" sz="800" b="1" dirty="0">
                <a:cs typeface="Arial" panose="020B0604020202020204" pitchFamily="34" charset="0"/>
              </a:rPr>
              <a:t>Z04</a:t>
            </a:r>
          </a:p>
          <a:p>
            <a:pPr algn="l">
              <a:lnSpc>
                <a:spcPct val="100000"/>
              </a:lnSpc>
              <a:spcAft>
                <a:spcPts val="0"/>
              </a:spcAft>
            </a:pPr>
            <a:r>
              <a:rPr lang="en-US" sz="800" b="1" dirty="0" err="1">
                <a:cs typeface="Arial" panose="020B0604020202020204" pitchFamily="34" charset="0"/>
              </a:rPr>
              <a:t>LincolnFinancial.com</a:t>
            </a:r>
            <a:endParaRPr lang="en-US" sz="800" b="1" dirty="0">
              <a:cs typeface="Arial" panose="020B0604020202020204" pitchFamily="34" charset="0"/>
            </a:endParaRPr>
          </a:p>
        </p:txBody>
      </p:sp>
      <p:graphicFrame>
        <p:nvGraphicFramePr>
          <p:cNvPr id="17" name="Table 16">
            <a:extLst>
              <a:ext uri="{FF2B5EF4-FFF2-40B4-BE49-F238E27FC236}">
                <a16:creationId xmlns:a16="http://schemas.microsoft.com/office/drawing/2014/main" id="{280F7843-BF8B-44F7-B021-2556A96A5010}"/>
              </a:ext>
            </a:extLst>
          </p:cNvPr>
          <p:cNvGraphicFramePr>
            <a:graphicFrameLocks noGrp="1"/>
          </p:cNvGraphicFramePr>
          <p:nvPr userDrawn="1">
            <p:extLst>
              <p:ext uri="{D42A27DB-BD31-4B8C-83A1-F6EECF244321}">
                <p14:modId xmlns:p14="http://schemas.microsoft.com/office/powerpoint/2010/main" val="2302935619"/>
              </p:ext>
            </p:extLst>
          </p:nvPr>
        </p:nvGraphicFramePr>
        <p:xfrm>
          <a:off x="9948671" y="2667000"/>
          <a:ext cx="1175742" cy="929640"/>
        </p:xfrm>
        <a:graphic>
          <a:graphicData uri="http://schemas.openxmlformats.org/drawingml/2006/table">
            <a:tbl>
              <a:tblPr firstRow="1" bandRow="1">
                <a:tableStyleId>{5C22544A-7EE6-4342-B048-85BDC9FD1C3A}</a:tableStyleId>
              </a:tblPr>
              <a:tblGrid>
                <a:gridCol w="1175742">
                  <a:extLst>
                    <a:ext uri="{9D8B030D-6E8A-4147-A177-3AD203B41FA5}">
                      <a16:colId xmlns:a16="http://schemas.microsoft.com/office/drawing/2014/main" val="1814319551"/>
                    </a:ext>
                  </a:extLst>
                </a:gridCol>
              </a:tblGrid>
              <a:tr h="118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a deposit</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084945"/>
                  </a:ext>
                </a:extLst>
              </a:tr>
              <a:tr h="127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FDIC-insured</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2388087"/>
                  </a:ext>
                </a:extLst>
              </a:tr>
              <a:tr h="136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May go down in value</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006970"/>
                  </a:ext>
                </a:extLst>
              </a:tr>
              <a:tr h="213627">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insured by any federal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government agency</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6648019"/>
                  </a:ext>
                </a:extLst>
              </a:tr>
              <a:tr h="192291">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guaranteed by any bank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or savings association</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9583598"/>
                  </a:ext>
                </a:extLst>
              </a:tr>
            </a:tbl>
          </a:graphicData>
        </a:graphic>
      </p:graphicFrame>
    </p:spTree>
    <p:extLst>
      <p:ext uri="{BB962C8B-B14F-4D97-AF65-F5344CB8AC3E}">
        <p14:creationId xmlns:p14="http://schemas.microsoft.com/office/powerpoint/2010/main" val="33340154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Tree>
    <p:extLst>
      <p:ext uri="{BB962C8B-B14F-4D97-AF65-F5344CB8AC3E}">
        <p14:creationId xmlns:p14="http://schemas.microsoft.com/office/powerpoint/2010/main" val="16804709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w/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22908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68354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Information_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09600" y="3427276"/>
            <a:ext cx="2438400" cy="1709661"/>
          </a:xfrm>
        </p:spPr>
        <p:txBody>
          <a:bodyPr>
            <a:noAutofit/>
          </a:bodyPr>
          <a:lstStyle>
            <a:lvl1pPr marL="0" indent="0">
              <a:buNone/>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p:txBody>
      </p:sp>
      <p:sp>
        <p:nvSpPr>
          <p:cNvPr id="4" name="Content Placeholder 3"/>
          <p:cNvSpPr>
            <a:spLocks noGrp="1"/>
          </p:cNvSpPr>
          <p:nvPr>
            <p:ph sz="half" idx="2"/>
          </p:nvPr>
        </p:nvSpPr>
        <p:spPr>
          <a:xfrm>
            <a:off x="4876800" y="3427276"/>
            <a:ext cx="2438400" cy="1709661"/>
          </a:xfrm>
        </p:spPr>
        <p:txBody>
          <a:bodyPr>
            <a:noAutofit/>
          </a:bodyPr>
          <a:lstStyle>
            <a:lvl1pPr marL="0" indent="0">
              <a:buNone/>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4F89022F-6006-3643-BDE0-8F2E93F600F6}" type="slidenum">
              <a:rPr lang="en-US" smtClean="0"/>
              <a:t>‹#›</a:t>
            </a:fld>
            <a:endParaRPr lang="en-US" dirty="0"/>
          </a:p>
        </p:txBody>
      </p:sp>
      <p:sp>
        <p:nvSpPr>
          <p:cNvPr id="9" name="Text Placeholder 8"/>
          <p:cNvSpPr>
            <a:spLocks noGrp="1"/>
          </p:cNvSpPr>
          <p:nvPr>
            <p:ph type="body" sz="quarter" idx="13" hasCustomPrompt="1"/>
          </p:nvPr>
        </p:nvSpPr>
        <p:spPr>
          <a:xfrm>
            <a:off x="609600" y="806451"/>
            <a:ext cx="10972800" cy="361951"/>
          </a:xfrm>
        </p:spPr>
        <p:txBody>
          <a:bodyPr tIns="45720" bIns="0"/>
          <a:lstStyle>
            <a:lvl1pPr marL="0" indent="0">
              <a:lnSpc>
                <a:spcPct val="90000"/>
              </a:lnSpc>
              <a:buNone/>
              <a:defRPr/>
            </a:lvl1pPr>
          </a:lstStyle>
          <a:p>
            <a:pPr lvl="0"/>
            <a:r>
              <a:rPr lang="en-US" dirty="0"/>
              <a:t>Click to edit Master subtitle</a:t>
            </a:r>
          </a:p>
        </p:txBody>
      </p:sp>
      <p:sp>
        <p:nvSpPr>
          <p:cNvPr id="10" name="Content Placeholder 3"/>
          <p:cNvSpPr>
            <a:spLocks noGrp="1"/>
          </p:cNvSpPr>
          <p:nvPr>
            <p:ph sz="half" idx="14"/>
          </p:nvPr>
        </p:nvSpPr>
        <p:spPr>
          <a:xfrm>
            <a:off x="9144000" y="3427276"/>
            <a:ext cx="2438400" cy="1709661"/>
          </a:xfrm>
        </p:spPr>
        <p:txBody>
          <a:bodyPr>
            <a:noAutofit/>
          </a:bodyPr>
          <a:lstStyle>
            <a:lvl1pPr marL="0" indent="0">
              <a:buNone/>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p:txBody>
      </p:sp>
      <p:cxnSp>
        <p:nvCxnSpPr>
          <p:cNvPr id="12" name="Straight Connector 11"/>
          <p:cNvCxnSpPr/>
          <p:nvPr userDrawn="1"/>
        </p:nvCxnSpPr>
        <p:spPr>
          <a:xfrm>
            <a:off x="4034780" y="1554165"/>
            <a:ext cx="0" cy="269058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8274875" y="1554165"/>
            <a:ext cx="0" cy="269058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5" name="Picture Placeholder 7"/>
          <p:cNvSpPr>
            <a:spLocks noGrp="1"/>
          </p:cNvSpPr>
          <p:nvPr>
            <p:ph type="pic" sz="quarter" idx="16"/>
          </p:nvPr>
        </p:nvSpPr>
        <p:spPr>
          <a:xfrm>
            <a:off x="616456" y="1554164"/>
            <a:ext cx="2438400" cy="1826515"/>
          </a:xfrm>
          <a:solidFill>
            <a:srgbClr val="EFEFEF"/>
          </a:solidFill>
        </p:spPr>
        <p:txBody>
          <a:bodyPr/>
          <a:lstStyle>
            <a:lvl1pPr marL="0" indent="0">
              <a:buNone/>
              <a:defRPr/>
            </a:lvl1pPr>
          </a:lstStyle>
          <a:p>
            <a:r>
              <a:rPr lang="en-US" dirty="0"/>
              <a:t>Drag picture to placeholder or click icon to add</a:t>
            </a:r>
          </a:p>
        </p:txBody>
      </p:sp>
      <p:sp>
        <p:nvSpPr>
          <p:cNvPr id="16" name="Picture Placeholder 7"/>
          <p:cNvSpPr>
            <a:spLocks noGrp="1"/>
          </p:cNvSpPr>
          <p:nvPr>
            <p:ph type="pic" sz="quarter" idx="17"/>
          </p:nvPr>
        </p:nvSpPr>
        <p:spPr>
          <a:xfrm>
            <a:off x="4874429" y="1554164"/>
            <a:ext cx="2438400" cy="1826515"/>
          </a:xfrm>
          <a:solidFill>
            <a:srgbClr val="EFEFEF"/>
          </a:solidFill>
        </p:spPr>
        <p:txBody>
          <a:bodyPr/>
          <a:lstStyle>
            <a:lvl1pPr marL="0" indent="0">
              <a:buNone/>
              <a:defRPr/>
            </a:lvl1pPr>
          </a:lstStyle>
          <a:p>
            <a:r>
              <a:rPr lang="en-US" dirty="0"/>
              <a:t>Drag picture to placeholder or click icon to add</a:t>
            </a:r>
          </a:p>
        </p:txBody>
      </p:sp>
      <p:sp>
        <p:nvSpPr>
          <p:cNvPr id="17" name="Picture Placeholder 7"/>
          <p:cNvSpPr>
            <a:spLocks noGrp="1"/>
          </p:cNvSpPr>
          <p:nvPr>
            <p:ph type="pic" sz="quarter" idx="18"/>
          </p:nvPr>
        </p:nvSpPr>
        <p:spPr>
          <a:xfrm>
            <a:off x="9144000" y="1554164"/>
            <a:ext cx="2438400" cy="1826515"/>
          </a:xfrm>
          <a:solidFill>
            <a:srgbClr val="EFEFEF"/>
          </a:solidFill>
        </p:spPr>
        <p:txBody>
          <a:bodyPr/>
          <a:lstStyle>
            <a:lvl1pPr marL="0" indent="0">
              <a:buNone/>
              <a:defRPr/>
            </a:lvl1pPr>
          </a:lstStyle>
          <a:p>
            <a:r>
              <a:rPr lang="en-US" dirty="0"/>
              <a:t>Drag picture to placeholder or click icon to add</a:t>
            </a:r>
          </a:p>
        </p:txBody>
      </p:sp>
    </p:spTree>
    <p:extLst>
      <p:ext uri="{BB962C8B-B14F-4D97-AF65-F5344CB8AC3E}">
        <p14:creationId xmlns:p14="http://schemas.microsoft.com/office/powerpoint/2010/main" val="8518738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4F89022F-6006-3643-BDE0-8F2E93F600F6}" type="slidenum">
              <a:rPr lang="en-US" smtClean="0"/>
              <a:t>‹#›</a:t>
            </a:fld>
            <a:endParaRPr lang="en-US" dirty="0"/>
          </a:p>
        </p:txBody>
      </p:sp>
      <p:sp>
        <p:nvSpPr>
          <p:cNvPr id="9" name="Text Placeholder 8"/>
          <p:cNvSpPr>
            <a:spLocks noGrp="1"/>
          </p:cNvSpPr>
          <p:nvPr>
            <p:ph type="body" sz="quarter" idx="13" hasCustomPrompt="1"/>
          </p:nvPr>
        </p:nvSpPr>
        <p:spPr>
          <a:xfrm>
            <a:off x="609600" y="806450"/>
            <a:ext cx="10972800" cy="361951"/>
          </a:xfrm>
        </p:spPr>
        <p:txBody>
          <a:bodyPr tIns="45720" bIns="0"/>
          <a:lstStyle>
            <a:lvl1pPr marL="0" indent="0">
              <a:lnSpc>
                <a:spcPct val="90000"/>
              </a:lnSpc>
              <a:buNone/>
              <a:defRPr/>
            </a:lvl1pPr>
          </a:lstStyle>
          <a:p>
            <a:pPr lvl="0"/>
            <a:r>
              <a:rPr lang="en-US" dirty="0"/>
              <a:t>Click to edit Master subtitle</a:t>
            </a:r>
          </a:p>
        </p:txBody>
      </p:sp>
    </p:spTree>
    <p:extLst>
      <p:ext uri="{BB962C8B-B14F-4D97-AF65-F5344CB8AC3E}">
        <p14:creationId xmlns:p14="http://schemas.microsoft.com/office/powerpoint/2010/main" val="28781077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ALT Text &amp; Image Grid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14984"/>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3">
            <a:extLst>
              <a:ext uri="{FF2B5EF4-FFF2-40B4-BE49-F238E27FC236}">
                <a16:creationId xmlns:a16="http://schemas.microsoft.com/office/drawing/2014/main" id="{1CB06BC3-6B7E-49CA-9E88-DABAB4A3ACCD}"/>
              </a:ext>
            </a:extLst>
          </p:cNvPr>
          <p:cNvSpPr>
            <a:spLocks noGrp="1"/>
          </p:cNvSpPr>
          <p:nvPr>
            <p:ph type="body" sz="quarter" idx="18" hasCustomPrompt="1"/>
          </p:nvPr>
        </p:nvSpPr>
        <p:spPr>
          <a:xfrm>
            <a:off x="8378371" y="573313"/>
            <a:ext cx="3127829" cy="2692401"/>
          </a:xfrm>
          <a:noFill/>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2" name="Text Placeholder 3">
            <a:extLst>
              <a:ext uri="{FF2B5EF4-FFF2-40B4-BE49-F238E27FC236}">
                <a16:creationId xmlns:a16="http://schemas.microsoft.com/office/drawing/2014/main" id="{50C4A67B-52D5-4062-A272-BA58EE1C7679}"/>
              </a:ext>
            </a:extLst>
          </p:cNvPr>
          <p:cNvSpPr>
            <a:spLocks noGrp="1"/>
          </p:cNvSpPr>
          <p:nvPr>
            <p:ph type="body" sz="quarter" idx="28" hasCustomPrompt="1"/>
          </p:nvPr>
        </p:nvSpPr>
        <p:spPr>
          <a:xfrm>
            <a:off x="5249657" y="573313"/>
            <a:ext cx="3127829" cy="2692401"/>
          </a:xfrm>
          <a:noFill/>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3" name="Text Placeholder 3">
            <a:extLst>
              <a:ext uri="{FF2B5EF4-FFF2-40B4-BE49-F238E27FC236}">
                <a16:creationId xmlns:a16="http://schemas.microsoft.com/office/drawing/2014/main" id="{F90E7F08-C2D4-4BE9-AF25-1141B5BFE283}"/>
              </a:ext>
            </a:extLst>
          </p:cNvPr>
          <p:cNvSpPr>
            <a:spLocks noGrp="1"/>
          </p:cNvSpPr>
          <p:nvPr>
            <p:ph type="body" sz="quarter" idx="29" hasCustomPrompt="1"/>
          </p:nvPr>
        </p:nvSpPr>
        <p:spPr>
          <a:xfrm>
            <a:off x="8378371" y="3268980"/>
            <a:ext cx="3127829" cy="2692401"/>
          </a:xfrm>
          <a:noFill/>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4" name="Text Placeholder 3">
            <a:extLst>
              <a:ext uri="{FF2B5EF4-FFF2-40B4-BE49-F238E27FC236}">
                <a16:creationId xmlns:a16="http://schemas.microsoft.com/office/drawing/2014/main" id="{7AB24D28-5FCA-4A00-A664-5BF1ECB3AAF8}"/>
              </a:ext>
            </a:extLst>
          </p:cNvPr>
          <p:cNvSpPr>
            <a:spLocks noGrp="1"/>
          </p:cNvSpPr>
          <p:nvPr>
            <p:ph type="body" sz="quarter" idx="30" hasCustomPrompt="1"/>
          </p:nvPr>
        </p:nvSpPr>
        <p:spPr>
          <a:xfrm>
            <a:off x="5249657" y="3268980"/>
            <a:ext cx="3127829" cy="2692401"/>
          </a:xfrm>
          <a:noFill/>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22" name="Picture Placeholder 8">
            <a:extLst>
              <a:ext uri="{FF2B5EF4-FFF2-40B4-BE49-F238E27FC236}">
                <a16:creationId xmlns:a16="http://schemas.microsoft.com/office/drawing/2014/main" id="{AB2D8200-1620-471E-8D18-D5CBD36AA7CC}"/>
              </a:ext>
            </a:extLst>
          </p:cNvPr>
          <p:cNvSpPr>
            <a:spLocks noGrp="1"/>
          </p:cNvSpPr>
          <p:nvPr>
            <p:ph type="pic" sz="quarter" idx="21" hasCustomPrompt="1"/>
          </p:nvPr>
        </p:nvSpPr>
        <p:spPr>
          <a:xfrm>
            <a:off x="6196351" y="886968"/>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image</a:t>
            </a:r>
          </a:p>
        </p:txBody>
      </p:sp>
      <p:sp>
        <p:nvSpPr>
          <p:cNvPr id="30" name="Picture Placeholder 8">
            <a:extLst>
              <a:ext uri="{FF2B5EF4-FFF2-40B4-BE49-F238E27FC236}">
                <a16:creationId xmlns:a16="http://schemas.microsoft.com/office/drawing/2014/main" id="{D7EEE9FB-ACE8-4CFE-ADD6-0B178E8DED54}"/>
              </a:ext>
            </a:extLst>
          </p:cNvPr>
          <p:cNvSpPr>
            <a:spLocks noGrp="1"/>
          </p:cNvSpPr>
          <p:nvPr>
            <p:ph type="pic" sz="quarter" idx="26" hasCustomPrompt="1"/>
          </p:nvPr>
        </p:nvSpPr>
        <p:spPr>
          <a:xfrm>
            <a:off x="6196351" y="3598450"/>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image</a:t>
            </a:r>
          </a:p>
        </p:txBody>
      </p:sp>
      <p:sp>
        <p:nvSpPr>
          <p:cNvPr id="31" name="Picture Placeholder 8">
            <a:extLst>
              <a:ext uri="{FF2B5EF4-FFF2-40B4-BE49-F238E27FC236}">
                <a16:creationId xmlns:a16="http://schemas.microsoft.com/office/drawing/2014/main" id="{60F714B4-0CDC-498E-9FE9-5CF0100BF9E1}"/>
              </a:ext>
            </a:extLst>
          </p:cNvPr>
          <p:cNvSpPr>
            <a:spLocks noGrp="1"/>
          </p:cNvSpPr>
          <p:nvPr>
            <p:ph type="pic" sz="quarter" idx="27" hasCustomPrompt="1"/>
          </p:nvPr>
        </p:nvSpPr>
        <p:spPr>
          <a:xfrm>
            <a:off x="9325065" y="3598450"/>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image</a:t>
            </a:r>
          </a:p>
        </p:txBody>
      </p:sp>
      <p:sp>
        <p:nvSpPr>
          <p:cNvPr id="29" name="Picture Placeholder 8">
            <a:extLst>
              <a:ext uri="{FF2B5EF4-FFF2-40B4-BE49-F238E27FC236}">
                <a16:creationId xmlns:a16="http://schemas.microsoft.com/office/drawing/2014/main" id="{77116F17-A99C-4B7F-9F7E-291FB22112F7}"/>
              </a:ext>
            </a:extLst>
          </p:cNvPr>
          <p:cNvSpPr>
            <a:spLocks noGrp="1"/>
          </p:cNvSpPr>
          <p:nvPr>
            <p:ph type="pic" sz="quarter" idx="25" hasCustomPrompt="1"/>
          </p:nvPr>
        </p:nvSpPr>
        <p:spPr>
          <a:xfrm>
            <a:off x="9325065" y="886968"/>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image</a:t>
            </a:r>
          </a:p>
        </p:txBody>
      </p:sp>
    </p:spTree>
    <p:extLst>
      <p:ext uri="{BB962C8B-B14F-4D97-AF65-F5344CB8AC3E}">
        <p14:creationId xmlns:p14="http://schemas.microsoft.com/office/powerpoint/2010/main" val="27764396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ALT Text &amp; Image Grid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4572000"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14984"/>
            <a:ext cx="4572000"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2002536"/>
            <a:ext cx="4297680" cy="4206240"/>
          </a:xfrm>
        </p:spPr>
        <p:txBody>
          <a:bodyPr/>
          <a:lstStyle>
            <a:lvl1pPr>
              <a:spcAft>
                <a:spcPts val="800"/>
              </a:spcAft>
              <a:defRPr/>
            </a:lvl1pPr>
            <a:lvl2pPr>
              <a:spcAft>
                <a:spcPts val="800"/>
              </a:spcAft>
              <a:defRPr/>
            </a:lvl2pPr>
            <a:lvl3pPr>
              <a:spcAft>
                <a:spcPts val="800"/>
              </a:spcAft>
              <a:defRPr/>
            </a:lvl3pPr>
            <a:lvl4pPr>
              <a:spcAft>
                <a:spcPts val="800"/>
              </a:spcAft>
              <a:defRPr/>
            </a:lvl4pPr>
            <a:lvl5pPr>
              <a:spcAft>
                <a:spcPts val="800"/>
              </a:spcAft>
              <a:defRPr/>
            </a:lvl5p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3">
            <a:extLst>
              <a:ext uri="{FF2B5EF4-FFF2-40B4-BE49-F238E27FC236}">
                <a16:creationId xmlns:a16="http://schemas.microsoft.com/office/drawing/2014/main" id="{1CB06BC3-6B7E-49CA-9E88-DABAB4A3ACCD}"/>
              </a:ext>
            </a:extLst>
          </p:cNvPr>
          <p:cNvSpPr>
            <a:spLocks noGrp="1"/>
          </p:cNvSpPr>
          <p:nvPr>
            <p:ph type="body" sz="quarter" idx="18" hasCustomPrompt="1"/>
          </p:nvPr>
        </p:nvSpPr>
        <p:spPr>
          <a:xfrm>
            <a:off x="8378371" y="573313"/>
            <a:ext cx="3127829" cy="2692401"/>
          </a:xfrm>
          <a:solidFill>
            <a:schemeClr val="accent1"/>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2" name="Text Placeholder 3">
            <a:extLst>
              <a:ext uri="{FF2B5EF4-FFF2-40B4-BE49-F238E27FC236}">
                <a16:creationId xmlns:a16="http://schemas.microsoft.com/office/drawing/2014/main" id="{50C4A67B-52D5-4062-A272-BA58EE1C7679}"/>
              </a:ext>
            </a:extLst>
          </p:cNvPr>
          <p:cNvSpPr>
            <a:spLocks noGrp="1"/>
          </p:cNvSpPr>
          <p:nvPr>
            <p:ph type="body" sz="quarter" idx="28" hasCustomPrompt="1"/>
          </p:nvPr>
        </p:nvSpPr>
        <p:spPr>
          <a:xfrm>
            <a:off x="5249657" y="573313"/>
            <a:ext cx="3127829" cy="2692401"/>
          </a:xfrm>
          <a:solidFill>
            <a:schemeClr val="accent4"/>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3" name="Text Placeholder 3">
            <a:extLst>
              <a:ext uri="{FF2B5EF4-FFF2-40B4-BE49-F238E27FC236}">
                <a16:creationId xmlns:a16="http://schemas.microsoft.com/office/drawing/2014/main" id="{F90E7F08-C2D4-4BE9-AF25-1141B5BFE283}"/>
              </a:ext>
            </a:extLst>
          </p:cNvPr>
          <p:cNvSpPr>
            <a:spLocks noGrp="1"/>
          </p:cNvSpPr>
          <p:nvPr>
            <p:ph type="body" sz="quarter" idx="29" hasCustomPrompt="1"/>
          </p:nvPr>
        </p:nvSpPr>
        <p:spPr>
          <a:xfrm>
            <a:off x="8378371" y="3268980"/>
            <a:ext cx="3127829" cy="2692401"/>
          </a:xfrm>
          <a:solidFill>
            <a:schemeClr val="accent4"/>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34" name="Text Placeholder 3">
            <a:extLst>
              <a:ext uri="{FF2B5EF4-FFF2-40B4-BE49-F238E27FC236}">
                <a16:creationId xmlns:a16="http://schemas.microsoft.com/office/drawing/2014/main" id="{7AB24D28-5FCA-4A00-A664-5BF1ECB3AAF8}"/>
              </a:ext>
            </a:extLst>
          </p:cNvPr>
          <p:cNvSpPr>
            <a:spLocks noGrp="1"/>
          </p:cNvSpPr>
          <p:nvPr>
            <p:ph type="body" sz="quarter" idx="30" hasCustomPrompt="1"/>
          </p:nvPr>
        </p:nvSpPr>
        <p:spPr>
          <a:xfrm>
            <a:off x="5249657" y="3268980"/>
            <a:ext cx="3127829" cy="2692401"/>
          </a:xfrm>
          <a:solidFill>
            <a:schemeClr val="accent1"/>
          </a:solidFill>
          <a:ln w="12700">
            <a:noFill/>
          </a:ln>
        </p:spPr>
        <p:txBody>
          <a:bodyPr lIns="91440" tIns="91440" rIns="91440" bIns="347472" anchor="b" anchorCtr="0"/>
          <a:lstStyle>
            <a:lvl1pPr marL="0" marR="0" indent="0" algn="ctr" defTabSz="914400" rtl="0" eaLnBrk="1" fontAlgn="auto" latinLnBrk="0" hangingPunct="1">
              <a:lnSpc>
                <a:spcPts val="1200"/>
              </a:lnSpc>
              <a:spcBef>
                <a:spcPts val="0"/>
              </a:spcBef>
              <a:spcAft>
                <a:spcPts val="0"/>
              </a:spcAft>
              <a:buClr>
                <a:schemeClr val="tx1"/>
              </a:buClr>
              <a:buSzTx/>
              <a:buFont typeface="Arial" panose="020B0604020202020204" pitchFamily="34" charset="0"/>
              <a:buNone/>
              <a:tabLst/>
              <a:defRPr sz="950" i="0">
                <a:solidFill>
                  <a:schemeClr val="bg1"/>
                </a:solidFill>
                <a:latin typeface="Calibri" panose="020F0502020204030204" pitchFamily="34" charset="0"/>
                <a:cs typeface="Calibri" panose="020F0502020204030204" pitchFamily="34" charset="0"/>
              </a:defRPr>
            </a:lvl1pPr>
          </a:lstStyle>
          <a:p>
            <a:pPr lvl="0"/>
            <a:r>
              <a:rPr lang="en-US" sz="1000" dirty="0"/>
              <a:t>Edit title, Georgia Bold</a:t>
            </a:r>
            <a:br>
              <a:rPr lang="en-US" sz="1000" dirty="0"/>
            </a:br>
            <a:r>
              <a:rPr lang="en-US" sz="1000" dirty="0"/>
              <a:t>Edit info line 1, Calibri Regular</a:t>
            </a:r>
            <a:br>
              <a:rPr lang="en-US" sz="1000" dirty="0"/>
            </a:br>
            <a:r>
              <a:rPr lang="en-US" sz="1000" dirty="0"/>
              <a:t>Edit info line 2, Calibri Italic</a:t>
            </a:r>
          </a:p>
        </p:txBody>
      </p:sp>
      <p:sp>
        <p:nvSpPr>
          <p:cNvPr id="13" name="Picture Placeholder 8">
            <a:extLst>
              <a:ext uri="{FF2B5EF4-FFF2-40B4-BE49-F238E27FC236}">
                <a16:creationId xmlns:a16="http://schemas.microsoft.com/office/drawing/2014/main" id="{BC5A716F-0A54-44EB-884E-0AF6CEEEF812}"/>
              </a:ext>
            </a:extLst>
          </p:cNvPr>
          <p:cNvSpPr>
            <a:spLocks noGrp="1"/>
          </p:cNvSpPr>
          <p:nvPr>
            <p:ph type="pic" sz="quarter" idx="21" hasCustomPrompt="1"/>
          </p:nvPr>
        </p:nvSpPr>
        <p:spPr>
          <a:xfrm>
            <a:off x="6196351" y="886968"/>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image</a:t>
            </a:r>
          </a:p>
        </p:txBody>
      </p:sp>
      <p:sp>
        <p:nvSpPr>
          <p:cNvPr id="14" name="Picture Placeholder 8">
            <a:extLst>
              <a:ext uri="{FF2B5EF4-FFF2-40B4-BE49-F238E27FC236}">
                <a16:creationId xmlns:a16="http://schemas.microsoft.com/office/drawing/2014/main" id="{EAB8EB34-5CDF-4D4E-BB82-81072932FDD2}"/>
              </a:ext>
            </a:extLst>
          </p:cNvPr>
          <p:cNvSpPr>
            <a:spLocks noGrp="1"/>
          </p:cNvSpPr>
          <p:nvPr>
            <p:ph type="pic" sz="quarter" idx="26" hasCustomPrompt="1"/>
          </p:nvPr>
        </p:nvSpPr>
        <p:spPr>
          <a:xfrm>
            <a:off x="6196351" y="3598450"/>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image</a:t>
            </a:r>
          </a:p>
        </p:txBody>
      </p:sp>
      <p:sp>
        <p:nvSpPr>
          <p:cNvPr id="16" name="Picture Placeholder 8">
            <a:extLst>
              <a:ext uri="{FF2B5EF4-FFF2-40B4-BE49-F238E27FC236}">
                <a16:creationId xmlns:a16="http://schemas.microsoft.com/office/drawing/2014/main" id="{1444009B-5991-4F30-A529-1672BBE81A14}"/>
              </a:ext>
            </a:extLst>
          </p:cNvPr>
          <p:cNvSpPr>
            <a:spLocks noGrp="1"/>
          </p:cNvSpPr>
          <p:nvPr>
            <p:ph type="pic" sz="quarter" idx="27" hasCustomPrompt="1"/>
          </p:nvPr>
        </p:nvSpPr>
        <p:spPr>
          <a:xfrm>
            <a:off x="9325065" y="3598450"/>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image</a:t>
            </a:r>
          </a:p>
        </p:txBody>
      </p:sp>
      <p:sp>
        <p:nvSpPr>
          <p:cNvPr id="17" name="Picture Placeholder 8">
            <a:extLst>
              <a:ext uri="{FF2B5EF4-FFF2-40B4-BE49-F238E27FC236}">
                <a16:creationId xmlns:a16="http://schemas.microsoft.com/office/drawing/2014/main" id="{46F2CBA8-4BA4-4378-9B0C-2E3CD659D15F}"/>
              </a:ext>
            </a:extLst>
          </p:cNvPr>
          <p:cNvSpPr>
            <a:spLocks noGrp="1"/>
          </p:cNvSpPr>
          <p:nvPr>
            <p:ph type="pic" sz="quarter" idx="25" hasCustomPrompt="1"/>
          </p:nvPr>
        </p:nvSpPr>
        <p:spPr>
          <a:xfrm>
            <a:off x="9325065" y="886968"/>
            <a:ext cx="1234440" cy="1234440"/>
          </a:xfrm>
          <a:noFill/>
        </p:spPr>
        <p:txBody>
          <a:bodyPr lIns="0" tIns="45720" rIns="0"/>
          <a:lstStyle>
            <a:lvl1pPr marL="0" indent="0" algn="ctr">
              <a:spcAft>
                <a:spcPts val="0"/>
              </a:spcAft>
              <a:buNone/>
              <a:defRPr sz="1400" b="1" cap="all" baseline="0">
                <a:solidFill>
                  <a:srgbClr val="FF289F"/>
                </a:solidFill>
              </a:defRPr>
            </a:lvl1pPr>
          </a:lstStyle>
          <a:p>
            <a:r>
              <a:rPr lang="en-US" dirty="0"/>
              <a:t>Click icon to insert image</a:t>
            </a:r>
          </a:p>
        </p:txBody>
      </p:sp>
    </p:spTree>
    <p:extLst>
      <p:ext uri="{BB962C8B-B14F-4D97-AF65-F5344CB8AC3E}">
        <p14:creationId xmlns:p14="http://schemas.microsoft.com/office/powerpoint/2010/main" val="7436271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ow of 4 Image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14984"/>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4680203"/>
            <a:ext cx="2597150" cy="354711"/>
          </a:xfrm>
        </p:spPr>
        <p:txBody>
          <a:bodyPr/>
          <a:lstStyle>
            <a:lvl1pPr marL="0" indent="0" algn="ctr">
              <a:spcAft>
                <a:spcPts val="0"/>
              </a:spcAft>
              <a:buNone/>
              <a:defRPr sz="1000" b="0" i="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3384009"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3384009"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4" name="Text Placeholder 9">
            <a:extLst>
              <a:ext uri="{FF2B5EF4-FFF2-40B4-BE49-F238E27FC236}">
                <a16:creationId xmlns:a16="http://schemas.microsoft.com/office/drawing/2014/main" id="{D27F57CF-39D1-4EAD-9070-C689EC6218E1}"/>
              </a:ext>
            </a:extLst>
          </p:cNvPr>
          <p:cNvSpPr>
            <a:spLocks noGrp="1"/>
          </p:cNvSpPr>
          <p:nvPr>
            <p:ph type="body" sz="quarter" idx="19" hasCustomPrompt="1"/>
          </p:nvPr>
        </p:nvSpPr>
        <p:spPr>
          <a:xfrm>
            <a:off x="6196377"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5" name="Text Placeholder 9">
            <a:extLst>
              <a:ext uri="{FF2B5EF4-FFF2-40B4-BE49-F238E27FC236}">
                <a16:creationId xmlns:a16="http://schemas.microsoft.com/office/drawing/2014/main" id="{9A4F527B-AE12-4C7B-A372-3F12EB2EDC3C}"/>
              </a:ext>
            </a:extLst>
          </p:cNvPr>
          <p:cNvSpPr>
            <a:spLocks noGrp="1"/>
          </p:cNvSpPr>
          <p:nvPr>
            <p:ph type="body" sz="quarter" idx="20" hasCustomPrompt="1"/>
          </p:nvPr>
        </p:nvSpPr>
        <p:spPr>
          <a:xfrm>
            <a:off x="6196377"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9010022"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sz="1000" dirty="0"/>
              <a:t>Edit title, Georgia Bold</a:t>
            </a:r>
            <a:endParaRPr lang="en-US" dirty="0"/>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9008745"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9" name="Text Placeholder 10">
            <a:extLst>
              <a:ext uri="{FF2B5EF4-FFF2-40B4-BE49-F238E27FC236}">
                <a16:creationId xmlns:a16="http://schemas.microsoft.com/office/drawing/2014/main" id="{2ED63FA0-A367-48A9-BC35-4820639C1B26}"/>
              </a:ext>
            </a:extLst>
          </p:cNvPr>
          <p:cNvSpPr>
            <a:spLocks noGrp="1"/>
          </p:cNvSpPr>
          <p:nvPr>
            <p:ph type="body" sz="quarter" idx="25" hasCustomPrompt="1"/>
          </p:nvPr>
        </p:nvSpPr>
        <p:spPr>
          <a:xfrm>
            <a:off x="571641" y="2043303"/>
            <a:ext cx="2596896" cy="2359152"/>
          </a:xfrm>
        </p:spPr>
        <p:txBody>
          <a:bodyPr/>
          <a:lstStyle>
            <a:lvl1pPr marL="0" indent="0">
              <a:buNone/>
              <a:defRPr/>
            </a:lvl1pPr>
          </a:lstStyle>
          <a:p>
            <a:pPr lvl="0"/>
            <a:r>
              <a:rPr lang="en-US" dirty="0"/>
              <a:t> </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1138569"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20" name="Text Placeholder 10">
            <a:extLst>
              <a:ext uri="{FF2B5EF4-FFF2-40B4-BE49-F238E27FC236}">
                <a16:creationId xmlns:a16="http://schemas.microsoft.com/office/drawing/2014/main" id="{1DDCFC2F-8C22-40A6-8BFF-C64182AB9C09}"/>
              </a:ext>
            </a:extLst>
          </p:cNvPr>
          <p:cNvSpPr>
            <a:spLocks noGrp="1"/>
          </p:cNvSpPr>
          <p:nvPr>
            <p:ph type="body" sz="quarter" idx="26" hasCustomPrompt="1"/>
          </p:nvPr>
        </p:nvSpPr>
        <p:spPr>
          <a:xfrm>
            <a:off x="3384945" y="2043303"/>
            <a:ext cx="2596896" cy="2359152"/>
          </a:xfrm>
        </p:spPr>
        <p:txBody>
          <a:bodyPr/>
          <a:lstStyle>
            <a:lvl1pPr marL="0" indent="0">
              <a:buNone/>
              <a:defRPr/>
            </a:lvl1pPr>
          </a:lstStyle>
          <a:p>
            <a:pPr lvl="0"/>
            <a:r>
              <a:rPr lang="en-US" dirty="0"/>
              <a:t> </a:t>
            </a:r>
          </a:p>
        </p:txBody>
      </p:sp>
      <p:sp>
        <p:nvSpPr>
          <p:cNvPr id="21" name="Picture Placeholder 15">
            <a:extLst>
              <a:ext uri="{FF2B5EF4-FFF2-40B4-BE49-F238E27FC236}">
                <a16:creationId xmlns:a16="http://schemas.microsoft.com/office/drawing/2014/main" id="{B392DAB4-17AB-40B1-8C8F-F9C0DAA52B3A}"/>
              </a:ext>
            </a:extLst>
          </p:cNvPr>
          <p:cNvSpPr>
            <a:spLocks noGrp="1"/>
          </p:cNvSpPr>
          <p:nvPr>
            <p:ph type="pic" sz="quarter" idx="27" hasCustomPrompt="1"/>
          </p:nvPr>
        </p:nvSpPr>
        <p:spPr>
          <a:xfrm>
            <a:off x="3951873"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insert image</a:t>
            </a:r>
          </a:p>
        </p:txBody>
      </p:sp>
      <p:sp>
        <p:nvSpPr>
          <p:cNvPr id="22" name="Text Placeholder 10">
            <a:extLst>
              <a:ext uri="{FF2B5EF4-FFF2-40B4-BE49-F238E27FC236}">
                <a16:creationId xmlns:a16="http://schemas.microsoft.com/office/drawing/2014/main" id="{4B64CA84-8984-4F28-A326-008FA275B396}"/>
              </a:ext>
            </a:extLst>
          </p:cNvPr>
          <p:cNvSpPr>
            <a:spLocks noGrp="1"/>
          </p:cNvSpPr>
          <p:nvPr>
            <p:ph type="body" sz="quarter" idx="28" hasCustomPrompt="1"/>
          </p:nvPr>
        </p:nvSpPr>
        <p:spPr>
          <a:xfrm>
            <a:off x="6198249" y="2043303"/>
            <a:ext cx="2596896" cy="2359152"/>
          </a:xfrm>
        </p:spPr>
        <p:txBody>
          <a:bodyPr/>
          <a:lstStyle>
            <a:lvl1pPr marL="0" indent="0">
              <a:buNone/>
              <a:defRPr/>
            </a:lvl1pPr>
          </a:lstStyle>
          <a:p>
            <a:pPr lvl="0"/>
            <a:r>
              <a:rPr lang="en-US" dirty="0"/>
              <a:t> </a:t>
            </a:r>
          </a:p>
        </p:txBody>
      </p:sp>
      <p:sp>
        <p:nvSpPr>
          <p:cNvPr id="23" name="Picture Placeholder 15">
            <a:extLst>
              <a:ext uri="{FF2B5EF4-FFF2-40B4-BE49-F238E27FC236}">
                <a16:creationId xmlns:a16="http://schemas.microsoft.com/office/drawing/2014/main" id="{8493613E-4406-4C2A-A5DE-409170FE6228}"/>
              </a:ext>
            </a:extLst>
          </p:cNvPr>
          <p:cNvSpPr>
            <a:spLocks noGrp="1"/>
          </p:cNvSpPr>
          <p:nvPr>
            <p:ph type="pic" sz="quarter" idx="29" hasCustomPrompt="1"/>
          </p:nvPr>
        </p:nvSpPr>
        <p:spPr>
          <a:xfrm>
            <a:off x="6765177"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insert image</a:t>
            </a:r>
          </a:p>
        </p:txBody>
      </p:sp>
      <p:sp>
        <p:nvSpPr>
          <p:cNvPr id="24" name="Text Placeholder 10">
            <a:extLst>
              <a:ext uri="{FF2B5EF4-FFF2-40B4-BE49-F238E27FC236}">
                <a16:creationId xmlns:a16="http://schemas.microsoft.com/office/drawing/2014/main" id="{1ABE3A27-5DAC-4CC0-A6C4-5215A8F07337}"/>
              </a:ext>
            </a:extLst>
          </p:cNvPr>
          <p:cNvSpPr>
            <a:spLocks noGrp="1"/>
          </p:cNvSpPr>
          <p:nvPr>
            <p:ph type="body" sz="quarter" idx="30" hasCustomPrompt="1"/>
          </p:nvPr>
        </p:nvSpPr>
        <p:spPr>
          <a:xfrm>
            <a:off x="9010149" y="2043303"/>
            <a:ext cx="2596896" cy="2359152"/>
          </a:xfrm>
        </p:spPr>
        <p:txBody>
          <a:bodyPr/>
          <a:lstStyle>
            <a:lvl1pPr marL="0" indent="0">
              <a:buNone/>
              <a:defRPr/>
            </a:lvl1pPr>
          </a:lstStyle>
          <a:p>
            <a:pPr lvl="0"/>
            <a:r>
              <a:rPr lang="en-US" dirty="0"/>
              <a:t> </a:t>
            </a:r>
          </a:p>
        </p:txBody>
      </p:sp>
      <p:sp>
        <p:nvSpPr>
          <p:cNvPr id="25" name="Picture Placeholder 15">
            <a:extLst>
              <a:ext uri="{FF2B5EF4-FFF2-40B4-BE49-F238E27FC236}">
                <a16:creationId xmlns:a16="http://schemas.microsoft.com/office/drawing/2014/main" id="{F067FF5B-D267-4C31-9DFA-B29392C609C7}"/>
              </a:ext>
            </a:extLst>
          </p:cNvPr>
          <p:cNvSpPr>
            <a:spLocks noGrp="1"/>
          </p:cNvSpPr>
          <p:nvPr>
            <p:ph type="pic" sz="quarter" idx="31" hasCustomPrompt="1"/>
          </p:nvPr>
        </p:nvSpPr>
        <p:spPr>
          <a:xfrm>
            <a:off x="9577077"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Tree>
    <p:extLst>
      <p:ext uri="{BB962C8B-B14F-4D97-AF65-F5344CB8AC3E}">
        <p14:creationId xmlns:p14="http://schemas.microsoft.com/office/powerpoint/2010/main" val="35427420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ow of 4 Image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14984"/>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4680203"/>
            <a:ext cx="2597150" cy="354711"/>
          </a:xfrm>
        </p:spPr>
        <p:txBody>
          <a:bodyPr/>
          <a:lstStyle>
            <a:lvl1pPr marL="0" indent="0" algn="ctr">
              <a:spcAft>
                <a:spcPts val="0"/>
              </a:spcAft>
              <a:buNone/>
              <a:defRPr sz="1000" b="0" i="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3384009"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3384009"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4" name="Text Placeholder 9">
            <a:extLst>
              <a:ext uri="{FF2B5EF4-FFF2-40B4-BE49-F238E27FC236}">
                <a16:creationId xmlns:a16="http://schemas.microsoft.com/office/drawing/2014/main" id="{D27F57CF-39D1-4EAD-9070-C689EC6218E1}"/>
              </a:ext>
            </a:extLst>
          </p:cNvPr>
          <p:cNvSpPr>
            <a:spLocks noGrp="1"/>
          </p:cNvSpPr>
          <p:nvPr>
            <p:ph type="body" sz="quarter" idx="19" hasCustomPrompt="1"/>
          </p:nvPr>
        </p:nvSpPr>
        <p:spPr>
          <a:xfrm>
            <a:off x="6196377"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5" name="Text Placeholder 9">
            <a:extLst>
              <a:ext uri="{FF2B5EF4-FFF2-40B4-BE49-F238E27FC236}">
                <a16:creationId xmlns:a16="http://schemas.microsoft.com/office/drawing/2014/main" id="{9A4F527B-AE12-4C7B-A372-3F12EB2EDC3C}"/>
              </a:ext>
            </a:extLst>
          </p:cNvPr>
          <p:cNvSpPr>
            <a:spLocks noGrp="1"/>
          </p:cNvSpPr>
          <p:nvPr>
            <p:ph type="body" sz="quarter" idx="20" hasCustomPrompt="1"/>
          </p:nvPr>
        </p:nvSpPr>
        <p:spPr>
          <a:xfrm>
            <a:off x="6196377"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9010022" y="4482892"/>
            <a:ext cx="2597150"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sz="1000" dirty="0"/>
              <a:t>Edit title, Georgia Bold</a:t>
            </a:r>
            <a:endParaRPr lang="en-US" dirty="0"/>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9008745" y="4680203"/>
            <a:ext cx="2597150"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p>
          <a:p>
            <a:pPr lvl="0"/>
            <a:r>
              <a:rPr lang="en-US" dirty="0"/>
              <a:t>Edit info line 2, Calibri Italic</a:t>
            </a:r>
          </a:p>
        </p:txBody>
      </p:sp>
      <p:sp>
        <p:nvSpPr>
          <p:cNvPr id="19" name="Text Placeholder 10">
            <a:extLst>
              <a:ext uri="{FF2B5EF4-FFF2-40B4-BE49-F238E27FC236}">
                <a16:creationId xmlns:a16="http://schemas.microsoft.com/office/drawing/2014/main" id="{2ED63FA0-A367-48A9-BC35-4820639C1B26}"/>
              </a:ext>
            </a:extLst>
          </p:cNvPr>
          <p:cNvSpPr>
            <a:spLocks noGrp="1"/>
          </p:cNvSpPr>
          <p:nvPr>
            <p:ph type="body" sz="quarter" idx="25" hasCustomPrompt="1"/>
          </p:nvPr>
        </p:nvSpPr>
        <p:spPr>
          <a:xfrm>
            <a:off x="571641" y="2043303"/>
            <a:ext cx="2596896" cy="2359152"/>
          </a:xfrm>
          <a:solidFill>
            <a:schemeClr val="accent1"/>
          </a:solidFill>
          <a:ln w="12700">
            <a:noFill/>
          </a:ln>
        </p:spPr>
        <p:txBody>
          <a:bodyPr/>
          <a:lstStyle>
            <a:lvl1pPr marL="0" indent="0">
              <a:buNone/>
              <a:defRPr/>
            </a:lvl1pPr>
          </a:lstStyle>
          <a:p>
            <a:pPr lvl="0"/>
            <a:r>
              <a:rPr lang="en-US" dirty="0"/>
              <a:t> </a:t>
            </a:r>
          </a:p>
        </p:txBody>
      </p:sp>
      <p:sp>
        <p:nvSpPr>
          <p:cNvPr id="6" name="Picture Placeholder 15">
            <a:extLst>
              <a:ext uri="{FF2B5EF4-FFF2-40B4-BE49-F238E27FC236}">
                <a16:creationId xmlns:a16="http://schemas.microsoft.com/office/drawing/2014/main" id="{FCD58772-3DA2-41C2-8A81-7FFFF06DC9A6}"/>
              </a:ext>
            </a:extLst>
          </p:cNvPr>
          <p:cNvSpPr>
            <a:spLocks noGrp="1"/>
          </p:cNvSpPr>
          <p:nvPr>
            <p:ph type="pic" sz="quarter" idx="12" hasCustomPrompt="1"/>
          </p:nvPr>
        </p:nvSpPr>
        <p:spPr>
          <a:xfrm>
            <a:off x="1138569"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20" name="Text Placeholder 10">
            <a:extLst>
              <a:ext uri="{FF2B5EF4-FFF2-40B4-BE49-F238E27FC236}">
                <a16:creationId xmlns:a16="http://schemas.microsoft.com/office/drawing/2014/main" id="{1DDCFC2F-8C22-40A6-8BFF-C64182AB9C09}"/>
              </a:ext>
            </a:extLst>
          </p:cNvPr>
          <p:cNvSpPr>
            <a:spLocks noGrp="1"/>
          </p:cNvSpPr>
          <p:nvPr>
            <p:ph type="body" sz="quarter" idx="26" hasCustomPrompt="1"/>
          </p:nvPr>
        </p:nvSpPr>
        <p:spPr>
          <a:xfrm>
            <a:off x="3384945" y="2043303"/>
            <a:ext cx="2596896" cy="2359152"/>
          </a:xfrm>
          <a:solidFill>
            <a:schemeClr val="accent4"/>
          </a:solidFill>
          <a:ln w="12700">
            <a:noFill/>
          </a:ln>
        </p:spPr>
        <p:txBody>
          <a:bodyPr/>
          <a:lstStyle>
            <a:lvl1pPr marL="0" indent="0">
              <a:buNone/>
              <a:defRPr/>
            </a:lvl1pPr>
          </a:lstStyle>
          <a:p>
            <a:pPr lvl="0"/>
            <a:r>
              <a:rPr lang="en-US" dirty="0"/>
              <a:t> </a:t>
            </a:r>
          </a:p>
        </p:txBody>
      </p:sp>
      <p:sp>
        <p:nvSpPr>
          <p:cNvPr id="21" name="Picture Placeholder 15">
            <a:extLst>
              <a:ext uri="{FF2B5EF4-FFF2-40B4-BE49-F238E27FC236}">
                <a16:creationId xmlns:a16="http://schemas.microsoft.com/office/drawing/2014/main" id="{B392DAB4-17AB-40B1-8C8F-F9C0DAA52B3A}"/>
              </a:ext>
            </a:extLst>
          </p:cNvPr>
          <p:cNvSpPr>
            <a:spLocks noGrp="1"/>
          </p:cNvSpPr>
          <p:nvPr>
            <p:ph type="pic" sz="quarter" idx="27" hasCustomPrompt="1"/>
          </p:nvPr>
        </p:nvSpPr>
        <p:spPr>
          <a:xfrm>
            <a:off x="3951873"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insert image</a:t>
            </a:r>
          </a:p>
        </p:txBody>
      </p:sp>
      <p:sp>
        <p:nvSpPr>
          <p:cNvPr id="22" name="Text Placeholder 10">
            <a:extLst>
              <a:ext uri="{FF2B5EF4-FFF2-40B4-BE49-F238E27FC236}">
                <a16:creationId xmlns:a16="http://schemas.microsoft.com/office/drawing/2014/main" id="{4B64CA84-8984-4F28-A326-008FA275B396}"/>
              </a:ext>
            </a:extLst>
          </p:cNvPr>
          <p:cNvSpPr>
            <a:spLocks noGrp="1"/>
          </p:cNvSpPr>
          <p:nvPr>
            <p:ph type="body" sz="quarter" idx="28" hasCustomPrompt="1"/>
          </p:nvPr>
        </p:nvSpPr>
        <p:spPr>
          <a:xfrm>
            <a:off x="6198249" y="2043303"/>
            <a:ext cx="2596896" cy="2359152"/>
          </a:xfrm>
          <a:solidFill>
            <a:schemeClr val="accent1"/>
          </a:solidFill>
          <a:ln w="12700">
            <a:noFill/>
          </a:ln>
        </p:spPr>
        <p:txBody>
          <a:bodyPr/>
          <a:lstStyle>
            <a:lvl1pPr marL="0" indent="0">
              <a:buNone/>
              <a:defRPr/>
            </a:lvl1pPr>
          </a:lstStyle>
          <a:p>
            <a:pPr lvl="0"/>
            <a:r>
              <a:rPr lang="en-US" dirty="0"/>
              <a:t> </a:t>
            </a:r>
          </a:p>
        </p:txBody>
      </p:sp>
      <p:sp>
        <p:nvSpPr>
          <p:cNvPr id="23" name="Picture Placeholder 15">
            <a:extLst>
              <a:ext uri="{FF2B5EF4-FFF2-40B4-BE49-F238E27FC236}">
                <a16:creationId xmlns:a16="http://schemas.microsoft.com/office/drawing/2014/main" id="{8493613E-4406-4C2A-A5DE-409170FE6228}"/>
              </a:ext>
            </a:extLst>
          </p:cNvPr>
          <p:cNvSpPr>
            <a:spLocks noGrp="1"/>
          </p:cNvSpPr>
          <p:nvPr>
            <p:ph type="pic" sz="quarter" idx="29" hasCustomPrompt="1"/>
          </p:nvPr>
        </p:nvSpPr>
        <p:spPr>
          <a:xfrm>
            <a:off x="6765177"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insert image</a:t>
            </a:r>
          </a:p>
        </p:txBody>
      </p:sp>
      <p:sp>
        <p:nvSpPr>
          <p:cNvPr id="24" name="Text Placeholder 10">
            <a:extLst>
              <a:ext uri="{FF2B5EF4-FFF2-40B4-BE49-F238E27FC236}">
                <a16:creationId xmlns:a16="http://schemas.microsoft.com/office/drawing/2014/main" id="{1ABE3A27-5DAC-4CC0-A6C4-5215A8F07337}"/>
              </a:ext>
            </a:extLst>
          </p:cNvPr>
          <p:cNvSpPr>
            <a:spLocks noGrp="1"/>
          </p:cNvSpPr>
          <p:nvPr>
            <p:ph type="body" sz="quarter" idx="30" hasCustomPrompt="1"/>
          </p:nvPr>
        </p:nvSpPr>
        <p:spPr>
          <a:xfrm>
            <a:off x="9010149" y="2043303"/>
            <a:ext cx="2596896" cy="2359152"/>
          </a:xfrm>
          <a:solidFill>
            <a:schemeClr val="accent4"/>
          </a:solidFill>
          <a:ln w="12700">
            <a:noFill/>
          </a:ln>
        </p:spPr>
        <p:txBody>
          <a:bodyPr/>
          <a:lstStyle>
            <a:lvl1pPr marL="0" indent="0">
              <a:buNone/>
              <a:defRPr/>
            </a:lvl1pPr>
          </a:lstStyle>
          <a:p>
            <a:pPr lvl="0"/>
            <a:r>
              <a:rPr lang="en-US" dirty="0"/>
              <a:t> </a:t>
            </a:r>
          </a:p>
        </p:txBody>
      </p:sp>
      <p:sp>
        <p:nvSpPr>
          <p:cNvPr id="25" name="Picture Placeholder 15">
            <a:extLst>
              <a:ext uri="{FF2B5EF4-FFF2-40B4-BE49-F238E27FC236}">
                <a16:creationId xmlns:a16="http://schemas.microsoft.com/office/drawing/2014/main" id="{F067FF5B-D267-4C31-9DFA-B29392C609C7}"/>
              </a:ext>
            </a:extLst>
          </p:cNvPr>
          <p:cNvSpPr>
            <a:spLocks noGrp="1"/>
          </p:cNvSpPr>
          <p:nvPr>
            <p:ph type="pic" sz="quarter" idx="31" hasCustomPrompt="1"/>
          </p:nvPr>
        </p:nvSpPr>
        <p:spPr>
          <a:xfrm>
            <a:off x="9577077" y="2491359"/>
            <a:ext cx="1463040" cy="1463040"/>
          </a:xfrm>
        </p:spPr>
        <p:txBody>
          <a:bodyPr lIns="45720" tIns="45720" rIns="4572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Tree>
    <p:extLst>
      <p:ext uri="{BB962C8B-B14F-4D97-AF65-F5344CB8AC3E}">
        <p14:creationId xmlns:p14="http://schemas.microsoft.com/office/powerpoint/2010/main" val="2594465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ow of 3 Image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14984"/>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4321122"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4321122"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8070603"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8070603"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4" name="Text Placeholder 10">
            <a:extLst>
              <a:ext uri="{FF2B5EF4-FFF2-40B4-BE49-F238E27FC236}">
                <a16:creationId xmlns:a16="http://schemas.microsoft.com/office/drawing/2014/main" id="{DB869BD3-84E3-4499-8F3F-D43EE9336E3A}"/>
              </a:ext>
            </a:extLst>
          </p:cNvPr>
          <p:cNvSpPr>
            <a:spLocks noGrp="1"/>
          </p:cNvSpPr>
          <p:nvPr>
            <p:ph type="body" sz="quarter" idx="25" hasCustomPrompt="1"/>
          </p:nvPr>
        </p:nvSpPr>
        <p:spPr>
          <a:xfrm>
            <a:off x="571641" y="2043303"/>
            <a:ext cx="3538728" cy="3191256"/>
          </a:xfrm>
        </p:spPr>
        <p:txBody>
          <a:bodyPr/>
          <a:lstStyle>
            <a:lvl1pPr marL="0" indent="0">
              <a:buNone/>
              <a:defRPr/>
            </a:lvl1pPr>
          </a:lstStyle>
          <a:p>
            <a:pPr lvl="0"/>
            <a:r>
              <a:rPr lang="en-US" dirty="0"/>
              <a:t> </a:t>
            </a:r>
          </a:p>
        </p:txBody>
      </p:sp>
      <p:sp>
        <p:nvSpPr>
          <p:cNvPr id="15" name="Picture Placeholder 15">
            <a:extLst>
              <a:ext uri="{FF2B5EF4-FFF2-40B4-BE49-F238E27FC236}">
                <a16:creationId xmlns:a16="http://schemas.microsoft.com/office/drawing/2014/main" id="{5B535610-1DEF-4D37-A34C-3EC5007F7B04}"/>
              </a:ext>
            </a:extLst>
          </p:cNvPr>
          <p:cNvSpPr>
            <a:spLocks noGrp="1"/>
          </p:cNvSpPr>
          <p:nvPr>
            <p:ph type="pic" sz="quarter" idx="12" hasCustomPrompt="1"/>
          </p:nvPr>
        </p:nvSpPr>
        <p:spPr>
          <a:xfrm>
            <a:off x="1426605"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18" name="Text Placeholder 10">
            <a:extLst>
              <a:ext uri="{FF2B5EF4-FFF2-40B4-BE49-F238E27FC236}">
                <a16:creationId xmlns:a16="http://schemas.microsoft.com/office/drawing/2014/main" id="{34BC903A-196D-4107-8A39-5CD53E66E088}"/>
              </a:ext>
            </a:extLst>
          </p:cNvPr>
          <p:cNvSpPr>
            <a:spLocks noGrp="1"/>
          </p:cNvSpPr>
          <p:nvPr>
            <p:ph type="body" sz="quarter" idx="26" hasCustomPrompt="1"/>
          </p:nvPr>
        </p:nvSpPr>
        <p:spPr>
          <a:xfrm>
            <a:off x="4321122" y="2043303"/>
            <a:ext cx="3538728" cy="3191256"/>
          </a:xfrm>
        </p:spPr>
        <p:txBody>
          <a:bodyPr/>
          <a:lstStyle>
            <a:lvl1pPr marL="0" indent="0">
              <a:buNone/>
              <a:defRPr/>
            </a:lvl1pPr>
          </a:lstStyle>
          <a:p>
            <a:pPr lvl="0"/>
            <a:r>
              <a:rPr lang="en-US" dirty="0"/>
              <a:t> </a:t>
            </a:r>
          </a:p>
        </p:txBody>
      </p:sp>
      <p:sp>
        <p:nvSpPr>
          <p:cNvPr id="19" name="Picture Placeholder 15">
            <a:extLst>
              <a:ext uri="{FF2B5EF4-FFF2-40B4-BE49-F238E27FC236}">
                <a16:creationId xmlns:a16="http://schemas.microsoft.com/office/drawing/2014/main" id="{606DA10F-E610-45D1-9644-FDB58AFBFCEE}"/>
              </a:ext>
            </a:extLst>
          </p:cNvPr>
          <p:cNvSpPr>
            <a:spLocks noGrp="1"/>
          </p:cNvSpPr>
          <p:nvPr>
            <p:ph type="pic" sz="quarter" idx="27" hasCustomPrompt="1"/>
          </p:nvPr>
        </p:nvSpPr>
        <p:spPr>
          <a:xfrm>
            <a:off x="5176086"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20" name="Text Placeholder 10">
            <a:extLst>
              <a:ext uri="{FF2B5EF4-FFF2-40B4-BE49-F238E27FC236}">
                <a16:creationId xmlns:a16="http://schemas.microsoft.com/office/drawing/2014/main" id="{4B523119-B5EE-4A0F-80AE-DB213154CB79}"/>
              </a:ext>
            </a:extLst>
          </p:cNvPr>
          <p:cNvSpPr>
            <a:spLocks noGrp="1"/>
          </p:cNvSpPr>
          <p:nvPr>
            <p:ph type="body" sz="quarter" idx="28" hasCustomPrompt="1"/>
          </p:nvPr>
        </p:nvSpPr>
        <p:spPr>
          <a:xfrm>
            <a:off x="8070603" y="2043303"/>
            <a:ext cx="3538728" cy="3191256"/>
          </a:xfrm>
        </p:spPr>
        <p:txBody>
          <a:bodyPr/>
          <a:lstStyle>
            <a:lvl1pPr marL="0" indent="0">
              <a:buNone/>
              <a:defRPr/>
            </a:lvl1pPr>
          </a:lstStyle>
          <a:p>
            <a:pPr lvl="0"/>
            <a:r>
              <a:rPr lang="en-US" dirty="0"/>
              <a:t> </a:t>
            </a:r>
          </a:p>
        </p:txBody>
      </p:sp>
      <p:sp>
        <p:nvSpPr>
          <p:cNvPr id="21" name="Picture Placeholder 15">
            <a:extLst>
              <a:ext uri="{FF2B5EF4-FFF2-40B4-BE49-F238E27FC236}">
                <a16:creationId xmlns:a16="http://schemas.microsoft.com/office/drawing/2014/main" id="{96D74AB2-7228-46B5-BA46-3981AC9ACA9E}"/>
              </a:ext>
            </a:extLst>
          </p:cNvPr>
          <p:cNvSpPr>
            <a:spLocks noGrp="1"/>
          </p:cNvSpPr>
          <p:nvPr>
            <p:ph type="pic" sz="quarter" idx="29" hasCustomPrompt="1"/>
          </p:nvPr>
        </p:nvSpPr>
        <p:spPr>
          <a:xfrm>
            <a:off x="8925567"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Tree>
    <p:extLst>
      <p:ext uri="{BB962C8B-B14F-4D97-AF65-F5344CB8AC3E}">
        <p14:creationId xmlns:p14="http://schemas.microsoft.com/office/powerpoint/2010/main" val="3084471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500" y="1097280"/>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Tree>
    <p:extLst>
      <p:ext uri="{BB962C8B-B14F-4D97-AF65-F5344CB8AC3E}">
        <p14:creationId xmlns:p14="http://schemas.microsoft.com/office/powerpoint/2010/main" val="29496284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ow of 3 Image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641" y="1014984"/>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2" name="Text Placeholder 9">
            <a:extLst>
              <a:ext uri="{FF2B5EF4-FFF2-40B4-BE49-F238E27FC236}">
                <a16:creationId xmlns:a16="http://schemas.microsoft.com/office/drawing/2014/main" id="{19A73625-01DE-4E36-9874-D53F66542E4B}"/>
              </a:ext>
            </a:extLst>
          </p:cNvPr>
          <p:cNvSpPr>
            <a:spLocks noGrp="1"/>
          </p:cNvSpPr>
          <p:nvPr>
            <p:ph type="body" sz="quarter" idx="17" hasCustomPrompt="1"/>
          </p:nvPr>
        </p:nvSpPr>
        <p:spPr>
          <a:xfrm>
            <a:off x="4321122"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3" name="Text Placeholder 9">
            <a:extLst>
              <a:ext uri="{FF2B5EF4-FFF2-40B4-BE49-F238E27FC236}">
                <a16:creationId xmlns:a16="http://schemas.microsoft.com/office/drawing/2014/main" id="{7E98720E-B6A2-48FE-97B5-8E306F411301}"/>
              </a:ext>
            </a:extLst>
          </p:cNvPr>
          <p:cNvSpPr>
            <a:spLocks noGrp="1"/>
          </p:cNvSpPr>
          <p:nvPr>
            <p:ph type="body" sz="quarter" idx="18" hasCustomPrompt="1"/>
          </p:nvPr>
        </p:nvSpPr>
        <p:spPr>
          <a:xfrm>
            <a:off x="4321122"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6" name="Text Placeholder 9">
            <a:extLst>
              <a:ext uri="{FF2B5EF4-FFF2-40B4-BE49-F238E27FC236}">
                <a16:creationId xmlns:a16="http://schemas.microsoft.com/office/drawing/2014/main" id="{8430DA46-7C21-4258-B3B1-E0EA6129E287}"/>
              </a:ext>
            </a:extLst>
          </p:cNvPr>
          <p:cNvSpPr>
            <a:spLocks noGrp="1"/>
          </p:cNvSpPr>
          <p:nvPr>
            <p:ph type="body" sz="quarter" idx="21" hasCustomPrompt="1"/>
          </p:nvPr>
        </p:nvSpPr>
        <p:spPr>
          <a:xfrm>
            <a:off x="8070603" y="5466047"/>
            <a:ext cx="353872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7" name="Text Placeholder 9">
            <a:extLst>
              <a:ext uri="{FF2B5EF4-FFF2-40B4-BE49-F238E27FC236}">
                <a16:creationId xmlns:a16="http://schemas.microsoft.com/office/drawing/2014/main" id="{A106112C-FF53-4CD1-B65A-DF1C77C9CCC5}"/>
              </a:ext>
            </a:extLst>
          </p:cNvPr>
          <p:cNvSpPr>
            <a:spLocks noGrp="1"/>
          </p:cNvSpPr>
          <p:nvPr>
            <p:ph type="body" sz="quarter" idx="22" hasCustomPrompt="1"/>
          </p:nvPr>
        </p:nvSpPr>
        <p:spPr>
          <a:xfrm>
            <a:off x="8070603" y="5663358"/>
            <a:ext cx="353872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4" name="Text Placeholder 10">
            <a:extLst>
              <a:ext uri="{FF2B5EF4-FFF2-40B4-BE49-F238E27FC236}">
                <a16:creationId xmlns:a16="http://schemas.microsoft.com/office/drawing/2014/main" id="{DB869BD3-84E3-4499-8F3F-D43EE9336E3A}"/>
              </a:ext>
            </a:extLst>
          </p:cNvPr>
          <p:cNvSpPr>
            <a:spLocks noGrp="1"/>
          </p:cNvSpPr>
          <p:nvPr>
            <p:ph type="body" sz="quarter" idx="25" hasCustomPrompt="1"/>
          </p:nvPr>
        </p:nvSpPr>
        <p:spPr>
          <a:xfrm>
            <a:off x="571641" y="2043303"/>
            <a:ext cx="3538728" cy="3191256"/>
          </a:xfrm>
          <a:solidFill>
            <a:schemeClr val="accent1"/>
          </a:solidFill>
          <a:ln w="12700">
            <a:noFill/>
          </a:ln>
        </p:spPr>
        <p:txBody>
          <a:bodyPr/>
          <a:lstStyle>
            <a:lvl1pPr marL="0" indent="0">
              <a:buNone/>
              <a:defRPr/>
            </a:lvl1pPr>
          </a:lstStyle>
          <a:p>
            <a:pPr lvl="0"/>
            <a:r>
              <a:rPr lang="en-US" dirty="0"/>
              <a:t> </a:t>
            </a:r>
          </a:p>
        </p:txBody>
      </p:sp>
      <p:sp>
        <p:nvSpPr>
          <p:cNvPr id="15" name="Picture Placeholder 15">
            <a:extLst>
              <a:ext uri="{FF2B5EF4-FFF2-40B4-BE49-F238E27FC236}">
                <a16:creationId xmlns:a16="http://schemas.microsoft.com/office/drawing/2014/main" id="{5B535610-1DEF-4D37-A34C-3EC5007F7B04}"/>
              </a:ext>
            </a:extLst>
          </p:cNvPr>
          <p:cNvSpPr>
            <a:spLocks noGrp="1"/>
          </p:cNvSpPr>
          <p:nvPr>
            <p:ph type="pic" sz="quarter" idx="12" hasCustomPrompt="1"/>
          </p:nvPr>
        </p:nvSpPr>
        <p:spPr>
          <a:xfrm>
            <a:off x="1426605"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18" name="Text Placeholder 10">
            <a:extLst>
              <a:ext uri="{FF2B5EF4-FFF2-40B4-BE49-F238E27FC236}">
                <a16:creationId xmlns:a16="http://schemas.microsoft.com/office/drawing/2014/main" id="{34BC903A-196D-4107-8A39-5CD53E66E088}"/>
              </a:ext>
            </a:extLst>
          </p:cNvPr>
          <p:cNvSpPr>
            <a:spLocks noGrp="1"/>
          </p:cNvSpPr>
          <p:nvPr>
            <p:ph type="body" sz="quarter" idx="26" hasCustomPrompt="1"/>
          </p:nvPr>
        </p:nvSpPr>
        <p:spPr>
          <a:xfrm>
            <a:off x="4321122" y="2043303"/>
            <a:ext cx="3538728" cy="3191256"/>
          </a:xfrm>
          <a:solidFill>
            <a:schemeClr val="accent4"/>
          </a:solidFill>
          <a:ln w="12700">
            <a:noFill/>
          </a:ln>
        </p:spPr>
        <p:txBody>
          <a:bodyPr/>
          <a:lstStyle>
            <a:lvl1pPr marL="0" indent="0">
              <a:buNone/>
              <a:defRPr/>
            </a:lvl1pPr>
          </a:lstStyle>
          <a:p>
            <a:pPr lvl="0"/>
            <a:r>
              <a:rPr lang="en-US" dirty="0"/>
              <a:t> </a:t>
            </a:r>
          </a:p>
        </p:txBody>
      </p:sp>
      <p:sp>
        <p:nvSpPr>
          <p:cNvPr id="19" name="Picture Placeholder 15">
            <a:extLst>
              <a:ext uri="{FF2B5EF4-FFF2-40B4-BE49-F238E27FC236}">
                <a16:creationId xmlns:a16="http://schemas.microsoft.com/office/drawing/2014/main" id="{606DA10F-E610-45D1-9644-FDB58AFBFCEE}"/>
              </a:ext>
            </a:extLst>
          </p:cNvPr>
          <p:cNvSpPr>
            <a:spLocks noGrp="1"/>
          </p:cNvSpPr>
          <p:nvPr>
            <p:ph type="pic" sz="quarter" idx="27" hasCustomPrompt="1"/>
          </p:nvPr>
        </p:nvSpPr>
        <p:spPr>
          <a:xfrm>
            <a:off x="5176086"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20" name="Text Placeholder 10">
            <a:extLst>
              <a:ext uri="{FF2B5EF4-FFF2-40B4-BE49-F238E27FC236}">
                <a16:creationId xmlns:a16="http://schemas.microsoft.com/office/drawing/2014/main" id="{4B523119-B5EE-4A0F-80AE-DB213154CB79}"/>
              </a:ext>
            </a:extLst>
          </p:cNvPr>
          <p:cNvSpPr>
            <a:spLocks noGrp="1"/>
          </p:cNvSpPr>
          <p:nvPr>
            <p:ph type="body" sz="quarter" idx="28" hasCustomPrompt="1"/>
          </p:nvPr>
        </p:nvSpPr>
        <p:spPr>
          <a:xfrm>
            <a:off x="8070603" y="2043303"/>
            <a:ext cx="3538728" cy="3191256"/>
          </a:xfrm>
          <a:solidFill>
            <a:schemeClr val="accent1"/>
          </a:solidFill>
          <a:ln w="12700">
            <a:noFill/>
          </a:ln>
        </p:spPr>
        <p:txBody>
          <a:bodyPr/>
          <a:lstStyle>
            <a:lvl1pPr marL="0" indent="0">
              <a:buNone/>
              <a:defRPr/>
            </a:lvl1pPr>
          </a:lstStyle>
          <a:p>
            <a:pPr lvl="0"/>
            <a:r>
              <a:rPr lang="en-US" dirty="0"/>
              <a:t> </a:t>
            </a:r>
          </a:p>
        </p:txBody>
      </p:sp>
      <p:sp>
        <p:nvSpPr>
          <p:cNvPr id="21" name="Picture Placeholder 15">
            <a:extLst>
              <a:ext uri="{FF2B5EF4-FFF2-40B4-BE49-F238E27FC236}">
                <a16:creationId xmlns:a16="http://schemas.microsoft.com/office/drawing/2014/main" id="{96D74AB2-7228-46B5-BA46-3981AC9ACA9E}"/>
              </a:ext>
            </a:extLst>
          </p:cNvPr>
          <p:cNvSpPr>
            <a:spLocks noGrp="1"/>
          </p:cNvSpPr>
          <p:nvPr>
            <p:ph type="pic" sz="quarter" idx="29" hasCustomPrompt="1"/>
          </p:nvPr>
        </p:nvSpPr>
        <p:spPr>
          <a:xfrm>
            <a:off x="8925567" y="2724531"/>
            <a:ext cx="1828800" cy="1828800"/>
          </a:xfrm>
        </p:spPr>
        <p:txBody>
          <a:bodyPr lIns="0" tIns="182880" rIns="0"/>
          <a:lstStyle>
            <a:lvl1pPr marL="0" indent="0" algn="ctr">
              <a:lnSpc>
                <a:spcPct val="100000"/>
              </a:lnSpc>
              <a:spcAft>
                <a:spcPts val="0"/>
              </a:spcAft>
              <a:buNone/>
              <a:defRPr sz="14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Tree>
    <p:extLst>
      <p:ext uri="{BB962C8B-B14F-4D97-AF65-F5344CB8AC3E}">
        <p14:creationId xmlns:p14="http://schemas.microsoft.com/office/powerpoint/2010/main" val="4218230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ow of 6 Images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805" y="1014984"/>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9" name="Text Placeholder 9">
            <a:extLst>
              <a:ext uri="{FF2B5EF4-FFF2-40B4-BE49-F238E27FC236}">
                <a16:creationId xmlns:a16="http://schemas.microsoft.com/office/drawing/2014/main" id="{5F3C667F-DC44-40DD-A863-922EDE54B33A}"/>
              </a:ext>
            </a:extLst>
          </p:cNvPr>
          <p:cNvSpPr>
            <a:spLocks noGrp="1"/>
          </p:cNvSpPr>
          <p:nvPr>
            <p:ph type="body" sz="quarter" idx="18" hasCustomPrompt="1"/>
          </p:nvPr>
        </p:nvSpPr>
        <p:spPr>
          <a:xfrm>
            <a:off x="2442608"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0" name="Text Placeholder 9">
            <a:extLst>
              <a:ext uri="{FF2B5EF4-FFF2-40B4-BE49-F238E27FC236}">
                <a16:creationId xmlns:a16="http://schemas.microsoft.com/office/drawing/2014/main" id="{595D40A1-0976-428F-A540-90B5BB180879}"/>
              </a:ext>
            </a:extLst>
          </p:cNvPr>
          <p:cNvSpPr>
            <a:spLocks noGrp="1"/>
          </p:cNvSpPr>
          <p:nvPr>
            <p:ph type="body" sz="quarter" idx="19" hasCustomPrompt="1"/>
          </p:nvPr>
        </p:nvSpPr>
        <p:spPr>
          <a:xfrm>
            <a:off x="2442608"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2" name="Text Placeholder 9">
            <a:extLst>
              <a:ext uri="{FF2B5EF4-FFF2-40B4-BE49-F238E27FC236}">
                <a16:creationId xmlns:a16="http://schemas.microsoft.com/office/drawing/2014/main" id="{E97C84F0-DAA8-4DF0-AAB8-5DA54038EE1B}"/>
              </a:ext>
            </a:extLst>
          </p:cNvPr>
          <p:cNvSpPr>
            <a:spLocks noGrp="1"/>
          </p:cNvSpPr>
          <p:nvPr>
            <p:ph type="body" sz="quarter" idx="21" hasCustomPrompt="1"/>
          </p:nvPr>
        </p:nvSpPr>
        <p:spPr>
          <a:xfrm>
            <a:off x="4313575"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3" name="Text Placeholder 9">
            <a:extLst>
              <a:ext uri="{FF2B5EF4-FFF2-40B4-BE49-F238E27FC236}">
                <a16:creationId xmlns:a16="http://schemas.microsoft.com/office/drawing/2014/main" id="{46E7466F-F483-4467-B72F-104331AA3DF5}"/>
              </a:ext>
            </a:extLst>
          </p:cNvPr>
          <p:cNvSpPr>
            <a:spLocks noGrp="1"/>
          </p:cNvSpPr>
          <p:nvPr>
            <p:ph type="body" sz="quarter" idx="22" hasCustomPrompt="1"/>
          </p:nvPr>
        </p:nvSpPr>
        <p:spPr>
          <a:xfrm>
            <a:off x="4313575"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5" name="Text Placeholder 9">
            <a:extLst>
              <a:ext uri="{FF2B5EF4-FFF2-40B4-BE49-F238E27FC236}">
                <a16:creationId xmlns:a16="http://schemas.microsoft.com/office/drawing/2014/main" id="{1144D253-82AD-44C2-A696-0B154316936F}"/>
              </a:ext>
            </a:extLst>
          </p:cNvPr>
          <p:cNvSpPr>
            <a:spLocks noGrp="1"/>
          </p:cNvSpPr>
          <p:nvPr>
            <p:ph type="body" sz="quarter" idx="24" hasCustomPrompt="1"/>
          </p:nvPr>
        </p:nvSpPr>
        <p:spPr>
          <a:xfrm>
            <a:off x="6184542"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6" name="Text Placeholder 9">
            <a:extLst>
              <a:ext uri="{FF2B5EF4-FFF2-40B4-BE49-F238E27FC236}">
                <a16:creationId xmlns:a16="http://schemas.microsoft.com/office/drawing/2014/main" id="{F44C0794-8113-42DE-9A99-3EE65A4B7DCD}"/>
              </a:ext>
            </a:extLst>
          </p:cNvPr>
          <p:cNvSpPr>
            <a:spLocks noGrp="1"/>
          </p:cNvSpPr>
          <p:nvPr>
            <p:ph type="body" sz="quarter" idx="25" hasCustomPrompt="1"/>
          </p:nvPr>
        </p:nvSpPr>
        <p:spPr>
          <a:xfrm>
            <a:off x="6184542"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8" name="Text Placeholder 9">
            <a:extLst>
              <a:ext uri="{FF2B5EF4-FFF2-40B4-BE49-F238E27FC236}">
                <a16:creationId xmlns:a16="http://schemas.microsoft.com/office/drawing/2014/main" id="{4DAF16FB-1BFB-4EFC-B2CA-BA21E905AEDD}"/>
              </a:ext>
            </a:extLst>
          </p:cNvPr>
          <p:cNvSpPr>
            <a:spLocks noGrp="1"/>
          </p:cNvSpPr>
          <p:nvPr>
            <p:ph type="body" sz="quarter" idx="27" hasCustomPrompt="1"/>
          </p:nvPr>
        </p:nvSpPr>
        <p:spPr>
          <a:xfrm>
            <a:off x="8055509"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9" name="Text Placeholder 9">
            <a:extLst>
              <a:ext uri="{FF2B5EF4-FFF2-40B4-BE49-F238E27FC236}">
                <a16:creationId xmlns:a16="http://schemas.microsoft.com/office/drawing/2014/main" id="{22D6760F-4FEE-4875-B5B1-72984CC7E8C6}"/>
              </a:ext>
            </a:extLst>
          </p:cNvPr>
          <p:cNvSpPr>
            <a:spLocks noGrp="1"/>
          </p:cNvSpPr>
          <p:nvPr>
            <p:ph type="body" sz="quarter" idx="28" hasCustomPrompt="1"/>
          </p:nvPr>
        </p:nvSpPr>
        <p:spPr>
          <a:xfrm>
            <a:off x="8055509"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1" name="Text Placeholder 9">
            <a:extLst>
              <a:ext uri="{FF2B5EF4-FFF2-40B4-BE49-F238E27FC236}">
                <a16:creationId xmlns:a16="http://schemas.microsoft.com/office/drawing/2014/main" id="{8F8033E0-1E2D-45C2-B68E-EEFB0202B1F6}"/>
              </a:ext>
            </a:extLst>
          </p:cNvPr>
          <p:cNvSpPr>
            <a:spLocks noGrp="1"/>
          </p:cNvSpPr>
          <p:nvPr>
            <p:ph type="body" sz="quarter" idx="30" hasCustomPrompt="1"/>
          </p:nvPr>
        </p:nvSpPr>
        <p:spPr>
          <a:xfrm>
            <a:off x="9926296"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32" name="Text Placeholder 9">
            <a:extLst>
              <a:ext uri="{FF2B5EF4-FFF2-40B4-BE49-F238E27FC236}">
                <a16:creationId xmlns:a16="http://schemas.microsoft.com/office/drawing/2014/main" id="{2C4EC89E-E6B5-4410-AC12-411B918ECAC9}"/>
              </a:ext>
            </a:extLst>
          </p:cNvPr>
          <p:cNvSpPr>
            <a:spLocks noGrp="1"/>
          </p:cNvSpPr>
          <p:nvPr>
            <p:ph type="body" sz="quarter" idx="31" hasCustomPrompt="1"/>
          </p:nvPr>
        </p:nvSpPr>
        <p:spPr>
          <a:xfrm>
            <a:off x="9926296"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3" name="Text Placeholder 10">
            <a:extLst>
              <a:ext uri="{FF2B5EF4-FFF2-40B4-BE49-F238E27FC236}">
                <a16:creationId xmlns:a16="http://schemas.microsoft.com/office/drawing/2014/main" id="{49FD93F0-B110-4F65-A152-206996A1F016}"/>
              </a:ext>
            </a:extLst>
          </p:cNvPr>
          <p:cNvSpPr>
            <a:spLocks noGrp="1"/>
          </p:cNvSpPr>
          <p:nvPr>
            <p:ph type="body" sz="quarter" idx="32" hasCustomPrompt="1"/>
          </p:nvPr>
        </p:nvSpPr>
        <p:spPr>
          <a:xfrm>
            <a:off x="571641" y="2043303"/>
            <a:ext cx="1682496" cy="1517904"/>
          </a:xfrm>
        </p:spPr>
        <p:txBody>
          <a:bodyPr/>
          <a:lstStyle>
            <a:lvl1pPr marL="0" indent="0">
              <a:buNone/>
              <a:defRPr/>
            </a:lvl1pPr>
          </a:lstStyle>
          <a:p>
            <a:pPr lvl="0"/>
            <a:r>
              <a:rPr lang="en-US" dirty="0"/>
              <a:t> </a:t>
            </a:r>
          </a:p>
        </p:txBody>
      </p:sp>
      <p:sp>
        <p:nvSpPr>
          <p:cNvPr id="34" name="Picture Placeholder 15">
            <a:extLst>
              <a:ext uri="{FF2B5EF4-FFF2-40B4-BE49-F238E27FC236}">
                <a16:creationId xmlns:a16="http://schemas.microsoft.com/office/drawing/2014/main" id="{7D35E695-B251-4999-BECC-8037D30C18C1}"/>
              </a:ext>
            </a:extLst>
          </p:cNvPr>
          <p:cNvSpPr>
            <a:spLocks noGrp="1"/>
          </p:cNvSpPr>
          <p:nvPr>
            <p:ph type="pic" sz="quarter" idx="12" hasCustomPrompt="1"/>
          </p:nvPr>
        </p:nvSpPr>
        <p:spPr>
          <a:xfrm>
            <a:off x="86424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35" name="Text Placeholder 10">
            <a:extLst>
              <a:ext uri="{FF2B5EF4-FFF2-40B4-BE49-F238E27FC236}">
                <a16:creationId xmlns:a16="http://schemas.microsoft.com/office/drawing/2014/main" id="{BEF02564-5D82-4B6F-B882-6E57FF1DF8ED}"/>
              </a:ext>
            </a:extLst>
          </p:cNvPr>
          <p:cNvSpPr>
            <a:spLocks noGrp="1"/>
          </p:cNvSpPr>
          <p:nvPr>
            <p:ph type="body" sz="quarter" idx="33" hasCustomPrompt="1"/>
          </p:nvPr>
        </p:nvSpPr>
        <p:spPr>
          <a:xfrm>
            <a:off x="2442536" y="2043303"/>
            <a:ext cx="1682496" cy="1517904"/>
          </a:xfrm>
        </p:spPr>
        <p:txBody>
          <a:bodyPr/>
          <a:lstStyle>
            <a:lvl1pPr marL="0" indent="0">
              <a:buNone/>
              <a:defRPr/>
            </a:lvl1pPr>
          </a:lstStyle>
          <a:p>
            <a:pPr lvl="0"/>
            <a:r>
              <a:rPr lang="en-US" dirty="0"/>
              <a:t> </a:t>
            </a:r>
          </a:p>
        </p:txBody>
      </p:sp>
      <p:sp>
        <p:nvSpPr>
          <p:cNvPr id="36" name="Picture Placeholder 15">
            <a:extLst>
              <a:ext uri="{FF2B5EF4-FFF2-40B4-BE49-F238E27FC236}">
                <a16:creationId xmlns:a16="http://schemas.microsoft.com/office/drawing/2014/main" id="{EB805D6F-BE1D-4C95-B69A-75C49595DC4D}"/>
              </a:ext>
            </a:extLst>
          </p:cNvPr>
          <p:cNvSpPr>
            <a:spLocks noGrp="1"/>
          </p:cNvSpPr>
          <p:nvPr>
            <p:ph type="pic" sz="quarter" idx="34" hasCustomPrompt="1"/>
          </p:nvPr>
        </p:nvSpPr>
        <p:spPr>
          <a:xfrm>
            <a:off x="2735144"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37" name="Text Placeholder 10">
            <a:extLst>
              <a:ext uri="{FF2B5EF4-FFF2-40B4-BE49-F238E27FC236}">
                <a16:creationId xmlns:a16="http://schemas.microsoft.com/office/drawing/2014/main" id="{8F4CA7B1-7B72-405E-A5B8-2D6D5EBCA909}"/>
              </a:ext>
            </a:extLst>
          </p:cNvPr>
          <p:cNvSpPr>
            <a:spLocks noGrp="1"/>
          </p:cNvSpPr>
          <p:nvPr>
            <p:ph type="body" sz="quarter" idx="35" hasCustomPrompt="1"/>
          </p:nvPr>
        </p:nvSpPr>
        <p:spPr>
          <a:xfrm>
            <a:off x="4313431" y="2043303"/>
            <a:ext cx="1682496" cy="1517904"/>
          </a:xfrm>
        </p:spPr>
        <p:txBody>
          <a:bodyPr/>
          <a:lstStyle>
            <a:lvl1pPr marL="0" indent="0">
              <a:buNone/>
              <a:defRPr/>
            </a:lvl1pPr>
          </a:lstStyle>
          <a:p>
            <a:pPr lvl="0"/>
            <a:r>
              <a:rPr lang="en-US" dirty="0"/>
              <a:t> </a:t>
            </a:r>
          </a:p>
        </p:txBody>
      </p:sp>
      <p:sp>
        <p:nvSpPr>
          <p:cNvPr id="38" name="Picture Placeholder 15">
            <a:extLst>
              <a:ext uri="{FF2B5EF4-FFF2-40B4-BE49-F238E27FC236}">
                <a16:creationId xmlns:a16="http://schemas.microsoft.com/office/drawing/2014/main" id="{EA444C43-D1B8-4755-853A-526EEC413CFB}"/>
              </a:ext>
            </a:extLst>
          </p:cNvPr>
          <p:cNvSpPr>
            <a:spLocks noGrp="1"/>
          </p:cNvSpPr>
          <p:nvPr>
            <p:ph type="pic" sz="quarter" idx="36" hasCustomPrompt="1"/>
          </p:nvPr>
        </p:nvSpPr>
        <p:spPr>
          <a:xfrm>
            <a:off x="460603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39" name="Text Placeholder 10">
            <a:extLst>
              <a:ext uri="{FF2B5EF4-FFF2-40B4-BE49-F238E27FC236}">
                <a16:creationId xmlns:a16="http://schemas.microsoft.com/office/drawing/2014/main" id="{807D8C76-8ABC-48F2-80B4-7EDB0A08F455}"/>
              </a:ext>
            </a:extLst>
          </p:cNvPr>
          <p:cNvSpPr>
            <a:spLocks noGrp="1"/>
          </p:cNvSpPr>
          <p:nvPr>
            <p:ph type="body" sz="quarter" idx="37" hasCustomPrompt="1"/>
          </p:nvPr>
        </p:nvSpPr>
        <p:spPr>
          <a:xfrm>
            <a:off x="6184326" y="2043303"/>
            <a:ext cx="1682496" cy="1517904"/>
          </a:xfrm>
        </p:spPr>
        <p:txBody>
          <a:bodyPr/>
          <a:lstStyle>
            <a:lvl1pPr marL="0" indent="0">
              <a:buNone/>
              <a:defRPr/>
            </a:lvl1pPr>
          </a:lstStyle>
          <a:p>
            <a:pPr lvl="0"/>
            <a:r>
              <a:rPr lang="en-US" dirty="0"/>
              <a:t> </a:t>
            </a:r>
          </a:p>
        </p:txBody>
      </p:sp>
      <p:sp>
        <p:nvSpPr>
          <p:cNvPr id="40" name="Picture Placeholder 15">
            <a:extLst>
              <a:ext uri="{FF2B5EF4-FFF2-40B4-BE49-F238E27FC236}">
                <a16:creationId xmlns:a16="http://schemas.microsoft.com/office/drawing/2014/main" id="{F8D5AD3D-C84F-4DF2-9FAC-9C14DAA636EE}"/>
              </a:ext>
            </a:extLst>
          </p:cNvPr>
          <p:cNvSpPr>
            <a:spLocks noGrp="1"/>
          </p:cNvSpPr>
          <p:nvPr>
            <p:ph type="pic" sz="quarter" idx="38" hasCustomPrompt="1"/>
          </p:nvPr>
        </p:nvSpPr>
        <p:spPr>
          <a:xfrm>
            <a:off x="6476934"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41" name="Text Placeholder 10">
            <a:extLst>
              <a:ext uri="{FF2B5EF4-FFF2-40B4-BE49-F238E27FC236}">
                <a16:creationId xmlns:a16="http://schemas.microsoft.com/office/drawing/2014/main" id="{D72444EE-CB87-4BE7-AEBD-AE79B5A551AF}"/>
              </a:ext>
            </a:extLst>
          </p:cNvPr>
          <p:cNvSpPr>
            <a:spLocks noGrp="1"/>
          </p:cNvSpPr>
          <p:nvPr>
            <p:ph type="body" sz="quarter" idx="39" hasCustomPrompt="1"/>
          </p:nvPr>
        </p:nvSpPr>
        <p:spPr>
          <a:xfrm>
            <a:off x="8055221" y="2043303"/>
            <a:ext cx="1682496" cy="1517904"/>
          </a:xfrm>
        </p:spPr>
        <p:txBody>
          <a:bodyPr/>
          <a:lstStyle>
            <a:lvl1pPr marL="0" indent="0">
              <a:buNone/>
              <a:defRPr/>
            </a:lvl1pPr>
          </a:lstStyle>
          <a:p>
            <a:pPr lvl="0"/>
            <a:r>
              <a:rPr lang="en-US" dirty="0"/>
              <a:t> </a:t>
            </a:r>
          </a:p>
        </p:txBody>
      </p:sp>
      <p:sp>
        <p:nvSpPr>
          <p:cNvPr id="42" name="Picture Placeholder 15">
            <a:extLst>
              <a:ext uri="{FF2B5EF4-FFF2-40B4-BE49-F238E27FC236}">
                <a16:creationId xmlns:a16="http://schemas.microsoft.com/office/drawing/2014/main" id="{174A4042-9F58-4F25-B1F2-B00635C9F0FA}"/>
              </a:ext>
            </a:extLst>
          </p:cNvPr>
          <p:cNvSpPr>
            <a:spLocks noGrp="1"/>
          </p:cNvSpPr>
          <p:nvPr>
            <p:ph type="pic" sz="quarter" idx="40" hasCustomPrompt="1"/>
          </p:nvPr>
        </p:nvSpPr>
        <p:spPr>
          <a:xfrm>
            <a:off x="834782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43" name="Text Placeholder 10">
            <a:extLst>
              <a:ext uri="{FF2B5EF4-FFF2-40B4-BE49-F238E27FC236}">
                <a16:creationId xmlns:a16="http://schemas.microsoft.com/office/drawing/2014/main" id="{F516A81F-A25C-4EEB-8B39-AEF53576B183}"/>
              </a:ext>
            </a:extLst>
          </p:cNvPr>
          <p:cNvSpPr>
            <a:spLocks noGrp="1"/>
          </p:cNvSpPr>
          <p:nvPr>
            <p:ph type="body" sz="quarter" idx="41" hasCustomPrompt="1"/>
          </p:nvPr>
        </p:nvSpPr>
        <p:spPr>
          <a:xfrm>
            <a:off x="9926117" y="2043303"/>
            <a:ext cx="1682496" cy="1517904"/>
          </a:xfrm>
        </p:spPr>
        <p:txBody>
          <a:bodyPr/>
          <a:lstStyle>
            <a:lvl1pPr marL="0" indent="0">
              <a:buNone/>
              <a:defRPr/>
            </a:lvl1pPr>
          </a:lstStyle>
          <a:p>
            <a:pPr lvl="0"/>
            <a:r>
              <a:rPr lang="en-US" dirty="0"/>
              <a:t> </a:t>
            </a:r>
          </a:p>
        </p:txBody>
      </p:sp>
      <p:sp>
        <p:nvSpPr>
          <p:cNvPr id="44" name="Picture Placeholder 15">
            <a:extLst>
              <a:ext uri="{FF2B5EF4-FFF2-40B4-BE49-F238E27FC236}">
                <a16:creationId xmlns:a16="http://schemas.microsoft.com/office/drawing/2014/main" id="{BBAF5BE9-535D-4006-BA78-57ED22430F83}"/>
              </a:ext>
            </a:extLst>
          </p:cNvPr>
          <p:cNvSpPr>
            <a:spLocks noGrp="1"/>
          </p:cNvSpPr>
          <p:nvPr>
            <p:ph type="pic" sz="quarter" idx="42" hasCustomPrompt="1"/>
          </p:nvPr>
        </p:nvSpPr>
        <p:spPr>
          <a:xfrm>
            <a:off x="10218725"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Tree>
    <p:extLst>
      <p:ext uri="{BB962C8B-B14F-4D97-AF65-F5344CB8AC3E}">
        <p14:creationId xmlns:p14="http://schemas.microsoft.com/office/powerpoint/2010/main" val="12562758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ow of 6 Image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71805" y="1014984"/>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10" name="Text Placeholder 9">
            <a:extLst>
              <a:ext uri="{FF2B5EF4-FFF2-40B4-BE49-F238E27FC236}">
                <a16:creationId xmlns:a16="http://schemas.microsoft.com/office/drawing/2014/main" id="{71C8065A-9BA7-499C-8A6B-9197CBE40C7D}"/>
              </a:ext>
            </a:extLst>
          </p:cNvPr>
          <p:cNvSpPr>
            <a:spLocks noGrp="1"/>
          </p:cNvSpPr>
          <p:nvPr>
            <p:ph type="body" sz="quarter" idx="15" hasCustomPrompt="1"/>
          </p:nvPr>
        </p:nvSpPr>
        <p:spPr>
          <a:xfrm>
            <a:off x="571641"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11" name="Text Placeholder 9">
            <a:extLst>
              <a:ext uri="{FF2B5EF4-FFF2-40B4-BE49-F238E27FC236}">
                <a16:creationId xmlns:a16="http://schemas.microsoft.com/office/drawing/2014/main" id="{08BD86BA-1E5F-41C0-9D71-7FE80C7632BC}"/>
              </a:ext>
            </a:extLst>
          </p:cNvPr>
          <p:cNvSpPr>
            <a:spLocks noGrp="1"/>
          </p:cNvSpPr>
          <p:nvPr>
            <p:ph type="body" sz="quarter" idx="16" hasCustomPrompt="1"/>
          </p:nvPr>
        </p:nvSpPr>
        <p:spPr>
          <a:xfrm>
            <a:off x="571641"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19" name="Text Placeholder 9">
            <a:extLst>
              <a:ext uri="{FF2B5EF4-FFF2-40B4-BE49-F238E27FC236}">
                <a16:creationId xmlns:a16="http://schemas.microsoft.com/office/drawing/2014/main" id="{5F3C667F-DC44-40DD-A863-922EDE54B33A}"/>
              </a:ext>
            </a:extLst>
          </p:cNvPr>
          <p:cNvSpPr>
            <a:spLocks noGrp="1"/>
          </p:cNvSpPr>
          <p:nvPr>
            <p:ph type="body" sz="quarter" idx="18" hasCustomPrompt="1"/>
          </p:nvPr>
        </p:nvSpPr>
        <p:spPr>
          <a:xfrm>
            <a:off x="2442608"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0" name="Text Placeholder 9">
            <a:extLst>
              <a:ext uri="{FF2B5EF4-FFF2-40B4-BE49-F238E27FC236}">
                <a16:creationId xmlns:a16="http://schemas.microsoft.com/office/drawing/2014/main" id="{595D40A1-0976-428F-A540-90B5BB180879}"/>
              </a:ext>
            </a:extLst>
          </p:cNvPr>
          <p:cNvSpPr>
            <a:spLocks noGrp="1"/>
          </p:cNvSpPr>
          <p:nvPr>
            <p:ph type="body" sz="quarter" idx="19" hasCustomPrompt="1"/>
          </p:nvPr>
        </p:nvSpPr>
        <p:spPr>
          <a:xfrm>
            <a:off x="2442608"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2" name="Text Placeholder 9">
            <a:extLst>
              <a:ext uri="{FF2B5EF4-FFF2-40B4-BE49-F238E27FC236}">
                <a16:creationId xmlns:a16="http://schemas.microsoft.com/office/drawing/2014/main" id="{E97C84F0-DAA8-4DF0-AAB8-5DA54038EE1B}"/>
              </a:ext>
            </a:extLst>
          </p:cNvPr>
          <p:cNvSpPr>
            <a:spLocks noGrp="1"/>
          </p:cNvSpPr>
          <p:nvPr>
            <p:ph type="body" sz="quarter" idx="21" hasCustomPrompt="1"/>
          </p:nvPr>
        </p:nvSpPr>
        <p:spPr>
          <a:xfrm>
            <a:off x="4313575"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3" name="Text Placeholder 9">
            <a:extLst>
              <a:ext uri="{FF2B5EF4-FFF2-40B4-BE49-F238E27FC236}">
                <a16:creationId xmlns:a16="http://schemas.microsoft.com/office/drawing/2014/main" id="{46E7466F-F483-4467-B72F-104331AA3DF5}"/>
              </a:ext>
            </a:extLst>
          </p:cNvPr>
          <p:cNvSpPr>
            <a:spLocks noGrp="1"/>
          </p:cNvSpPr>
          <p:nvPr>
            <p:ph type="body" sz="quarter" idx="22" hasCustomPrompt="1"/>
          </p:nvPr>
        </p:nvSpPr>
        <p:spPr>
          <a:xfrm>
            <a:off x="4313575"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5" name="Text Placeholder 9">
            <a:extLst>
              <a:ext uri="{FF2B5EF4-FFF2-40B4-BE49-F238E27FC236}">
                <a16:creationId xmlns:a16="http://schemas.microsoft.com/office/drawing/2014/main" id="{1144D253-82AD-44C2-A696-0B154316936F}"/>
              </a:ext>
            </a:extLst>
          </p:cNvPr>
          <p:cNvSpPr>
            <a:spLocks noGrp="1"/>
          </p:cNvSpPr>
          <p:nvPr>
            <p:ph type="body" sz="quarter" idx="24" hasCustomPrompt="1"/>
          </p:nvPr>
        </p:nvSpPr>
        <p:spPr>
          <a:xfrm>
            <a:off x="6184542"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6" name="Text Placeholder 9">
            <a:extLst>
              <a:ext uri="{FF2B5EF4-FFF2-40B4-BE49-F238E27FC236}">
                <a16:creationId xmlns:a16="http://schemas.microsoft.com/office/drawing/2014/main" id="{F44C0794-8113-42DE-9A99-3EE65A4B7DCD}"/>
              </a:ext>
            </a:extLst>
          </p:cNvPr>
          <p:cNvSpPr>
            <a:spLocks noGrp="1"/>
          </p:cNvSpPr>
          <p:nvPr>
            <p:ph type="body" sz="quarter" idx="25" hasCustomPrompt="1"/>
          </p:nvPr>
        </p:nvSpPr>
        <p:spPr>
          <a:xfrm>
            <a:off x="6184542"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28" name="Text Placeholder 9">
            <a:extLst>
              <a:ext uri="{FF2B5EF4-FFF2-40B4-BE49-F238E27FC236}">
                <a16:creationId xmlns:a16="http://schemas.microsoft.com/office/drawing/2014/main" id="{4DAF16FB-1BFB-4EFC-B2CA-BA21E905AEDD}"/>
              </a:ext>
            </a:extLst>
          </p:cNvPr>
          <p:cNvSpPr>
            <a:spLocks noGrp="1"/>
          </p:cNvSpPr>
          <p:nvPr>
            <p:ph type="body" sz="quarter" idx="27" hasCustomPrompt="1"/>
          </p:nvPr>
        </p:nvSpPr>
        <p:spPr>
          <a:xfrm>
            <a:off x="8055509"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29" name="Text Placeholder 9">
            <a:extLst>
              <a:ext uri="{FF2B5EF4-FFF2-40B4-BE49-F238E27FC236}">
                <a16:creationId xmlns:a16="http://schemas.microsoft.com/office/drawing/2014/main" id="{22D6760F-4FEE-4875-B5B1-72984CC7E8C6}"/>
              </a:ext>
            </a:extLst>
          </p:cNvPr>
          <p:cNvSpPr>
            <a:spLocks noGrp="1"/>
          </p:cNvSpPr>
          <p:nvPr>
            <p:ph type="body" sz="quarter" idx="28" hasCustomPrompt="1"/>
          </p:nvPr>
        </p:nvSpPr>
        <p:spPr>
          <a:xfrm>
            <a:off x="8055509"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1" name="Text Placeholder 9">
            <a:extLst>
              <a:ext uri="{FF2B5EF4-FFF2-40B4-BE49-F238E27FC236}">
                <a16:creationId xmlns:a16="http://schemas.microsoft.com/office/drawing/2014/main" id="{8F8033E0-1E2D-45C2-B68E-EEFB0202B1F6}"/>
              </a:ext>
            </a:extLst>
          </p:cNvPr>
          <p:cNvSpPr>
            <a:spLocks noGrp="1"/>
          </p:cNvSpPr>
          <p:nvPr>
            <p:ph type="body" sz="quarter" idx="30" hasCustomPrompt="1"/>
          </p:nvPr>
        </p:nvSpPr>
        <p:spPr>
          <a:xfrm>
            <a:off x="9926296" y="3766185"/>
            <a:ext cx="1682138" cy="182880"/>
          </a:xfrm>
        </p:spPr>
        <p:txBody>
          <a:bodyPr/>
          <a:lstStyle>
            <a:lvl1pPr marL="0" indent="0" algn="ctr">
              <a:spcAft>
                <a:spcPts val="0"/>
              </a:spcAft>
              <a:buNone/>
              <a:defRPr sz="1000" b="1">
                <a:solidFill>
                  <a:schemeClr val="accent1"/>
                </a:solidFill>
                <a:latin typeface="Georgia" panose="02040502050405020303" pitchFamily="18" charset="0"/>
              </a:defRPr>
            </a:lvl1pPr>
          </a:lstStyle>
          <a:p>
            <a:pPr lvl="0"/>
            <a:r>
              <a:rPr lang="en-US" dirty="0"/>
              <a:t>Edit title, Georgia Bold</a:t>
            </a:r>
          </a:p>
        </p:txBody>
      </p:sp>
      <p:sp>
        <p:nvSpPr>
          <p:cNvPr id="32" name="Text Placeholder 9">
            <a:extLst>
              <a:ext uri="{FF2B5EF4-FFF2-40B4-BE49-F238E27FC236}">
                <a16:creationId xmlns:a16="http://schemas.microsoft.com/office/drawing/2014/main" id="{2C4EC89E-E6B5-4410-AC12-411B918ECAC9}"/>
              </a:ext>
            </a:extLst>
          </p:cNvPr>
          <p:cNvSpPr>
            <a:spLocks noGrp="1"/>
          </p:cNvSpPr>
          <p:nvPr>
            <p:ph type="body" sz="quarter" idx="31" hasCustomPrompt="1"/>
          </p:nvPr>
        </p:nvSpPr>
        <p:spPr>
          <a:xfrm>
            <a:off x="9926296" y="3963496"/>
            <a:ext cx="1682138" cy="354711"/>
          </a:xfrm>
        </p:spPr>
        <p:txBody>
          <a:bodyPr/>
          <a:lstStyle>
            <a:lvl1pPr marL="0" indent="0" algn="ctr">
              <a:spcAft>
                <a:spcPts val="0"/>
              </a:spcAft>
              <a:buNone/>
              <a:defRPr sz="1000" b="0">
                <a:solidFill>
                  <a:schemeClr val="tx1"/>
                </a:solidFill>
                <a:latin typeface="+mn-lt"/>
              </a:defRPr>
            </a:lvl1pPr>
          </a:lstStyle>
          <a:p>
            <a:pPr lvl="0"/>
            <a:r>
              <a:rPr lang="en-US" dirty="0"/>
              <a:t>Edit info line 1, Calibri Regular</a:t>
            </a:r>
            <a:br>
              <a:rPr lang="en-US" dirty="0"/>
            </a:br>
            <a:r>
              <a:rPr lang="en-US" dirty="0"/>
              <a:t>Edit info line 2, Calibri Italic</a:t>
            </a:r>
          </a:p>
        </p:txBody>
      </p:sp>
      <p:sp>
        <p:nvSpPr>
          <p:cNvPr id="33" name="Text Placeholder 10">
            <a:extLst>
              <a:ext uri="{FF2B5EF4-FFF2-40B4-BE49-F238E27FC236}">
                <a16:creationId xmlns:a16="http://schemas.microsoft.com/office/drawing/2014/main" id="{49FD93F0-B110-4F65-A152-206996A1F016}"/>
              </a:ext>
            </a:extLst>
          </p:cNvPr>
          <p:cNvSpPr>
            <a:spLocks noGrp="1"/>
          </p:cNvSpPr>
          <p:nvPr>
            <p:ph type="body" sz="quarter" idx="32" hasCustomPrompt="1"/>
          </p:nvPr>
        </p:nvSpPr>
        <p:spPr>
          <a:xfrm>
            <a:off x="571641" y="2043303"/>
            <a:ext cx="1682496" cy="1517904"/>
          </a:xfrm>
          <a:solidFill>
            <a:schemeClr val="accent1"/>
          </a:solidFill>
        </p:spPr>
        <p:txBody>
          <a:bodyPr/>
          <a:lstStyle>
            <a:lvl1pPr marL="0" indent="0">
              <a:buNone/>
              <a:defRPr/>
            </a:lvl1pPr>
          </a:lstStyle>
          <a:p>
            <a:pPr lvl="0"/>
            <a:r>
              <a:rPr lang="en-US" dirty="0"/>
              <a:t> </a:t>
            </a:r>
          </a:p>
        </p:txBody>
      </p:sp>
      <p:sp>
        <p:nvSpPr>
          <p:cNvPr id="34" name="Picture Placeholder 15">
            <a:extLst>
              <a:ext uri="{FF2B5EF4-FFF2-40B4-BE49-F238E27FC236}">
                <a16:creationId xmlns:a16="http://schemas.microsoft.com/office/drawing/2014/main" id="{7D35E695-B251-4999-BECC-8037D30C18C1}"/>
              </a:ext>
            </a:extLst>
          </p:cNvPr>
          <p:cNvSpPr>
            <a:spLocks noGrp="1"/>
          </p:cNvSpPr>
          <p:nvPr>
            <p:ph type="pic" sz="quarter" idx="12" hasCustomPrompt="1"/>
          </p:nvPr>
        </p:nvSpPr>
        <p:spPr>
          <a:xfrm>
            <a:off x="86424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35" name="Text Placeholder 10">
            <a:extLst>
              <a:ext uri="{FF2B5EF4-FFF2-40B4-BE49-F238E27FC236}">
                <a16:creationId xmlns:a16="http://schemas.microsoft.com/office/drawing/2014/main" id="{BEF02564-5D82-4B6F-B882-6E57FF1DF8ED}"/>
              </a:ext>
            </a:extLst>
          </p:cNvPr>
          <p:cNvSpPr>
            <a:spLocks noGrp="1"/>
          </p:cNvSpPr>
          <p:nvPr>
            <p:ph type="body" sz="quarter" idx="33" hasCustomPrompt="1"/>
          </p:nvPr>
        </p:nvSpPr>
        <p:spPr>
          <a:xfrm>
            <a:off x="2442536" y="2043303"/>
            <a:ext cx="1682496" cy="1517904"/>
          </a:xfrm>
          <a:solidFill>
            <a:schemeClr val="accent4"/>
          </a:solidFill>
        </p:spPr>
        <p:txBody>
          <a:bodyPr/>
          <a:lstStyle>
            <a:lvl1pPr marL="0" indent="0">
              <a:buNone/>
              <a:defRPr/>
            </a:lvl1pPr>
          </a:lstStyle>
          <a:p>
            <a:pPr lvl="0"/>
            <a:r>
              <a:rPr lang="en-US" dirty="0"/>
              <a:t> </a:t>
            </a:r>
          </a:p>
        </p:txBody>
      </p:sp>
      <p:sp>
        <p:nvSpPr>
          <p:cNvPr id="36" name="Picture Placeholder 15">
            <a:extLst>
              <a:ext uri="{FF2B5EF4-FFF2-40B4-BE49-F238E27FC236}">
                <a16:creationId xmlns:a16="http://schemas.microsoft.com/office/drawing/2014/main" id="{EB805D6F-BE1D-4C95-B69A-75C49595DC4D}"/>
              </a:ext>
            </a:extLst>
          </p:cNvPr>
          <p:cNvSpPr>
            <a:spLocks noGrp="1"/>
          </p:cNvSpPr>
          <p:nvPr>
            <p:ph type="pic" sz="quarter" idx="34" hasCustomPrompt="1"/>
          </p:nvPr>
        </p:nvSpPr>
        <p:spPr>
          <a:xfrm>
            <a:off x="2735144"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37" name="Text Placeholder 10">
            <a:extLst>
              <a:ext uri="{FF2B5EF4-FFF2-40B4-BE49-F238E27FC236}">
                <a16:creationId xmlns:a16="http://schemas.microsoft.com/office/drawing/2014/main" id="{8F4CA7B1-7B72-405E-A5B8-2D6D5EBCA909}"/>
              </a:ext>
            </a:extLst>
          </p:cNvPr>
          <p:cNvSpPr>
            <a:spLocks noGrp="1"/>
          </p:cNvSpPr>
          <p:nvPr>
            <p:ph type="body" sz="quarter" idx="35" hasCustomPrompt="1"/>
          </p:nvPr>
        </p:nvSpPr>
        <p:spPr>
          <a:xfrm>
            <a:off x="4313431" y="2043303"/>
            <a:ext cx="1682496" cy="1517904"/>
          </a:xfrm>
          <a:solidFill>
            <a:schemeClr val="accent1"/>
          </a:solidFill>
        </p:spPr>
        <p:txBody>
          <a:bodyPr/>
          <a:lstStyle>
            <a:lvl1pPr marL="0" indent="0">
              <a:buNone/>
              <a:defRPr/>
            </a:lvl1pPr>
          </a:lstStyle>
          <a:p>
            <a:pPr lvl="0"/>
            <a:r>
              <a:rPr lang="en-US" dirty="0"/>
              <a:t> </a:t>
            </a:r>
          </a:p>
        </p:txBody>
      </p:sp>
      <p:sp>
        <p:nvSpPr>
          <p:cNvPr id="38" name="Picture Placeholder 15">
            <a:extLst>
              <a:ext uri="{FF2B5EF4-FFF2-40B4-BE49-F238E27FC236}">
                <a16:creationId xmlns:a16="http://schemas.microsoft.com/office/drawing/2014/main" id="{EA444C43-D1B8-4755-853A-526EEC413CFB}"/>
              </a:ext>
            </a:extLst>
          </p:cNvPr>
          <p:cNvSpPr>
            <a:spLocks noGrp="1"/>
          </p:cNvSpPr>
          <p:nvPr>
            <p:ph type="pic" sz="quarter" idx="36" hasCustomPrompt="1"/>
          </p:nvPr>
        </p:nvSpPr>
        <p:spPr>
          <a:xfrm>
            <a:off x="460603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39" name="Text Placeholder 10">
            <a:extLst>
              <a:ext uri="{FF2B5EF4-FFF2-40B4-BE49-F238E27FC236}">
                <a16:creationId xmlns:a16="http://schemas.microsoft.com/office/drawing/2014/main" id="{807D8C76-8ABC-48F2-80B4-7EDB0A08F455}"/>
              </a:ext>
            </a:extLst>
          </p:cNvPr>
          <p:cNvSpPr>
            <a:spLocks noGrp="1"/>
          </p:cNvSpPr>
          <p:nvPr>
            <p:ph type="body" sz="quarter" idx="37" hasCustomPrompt="1"/>
          </p:nvPr>
        </p:nvSpPr>
        <p:spPr>
          <a:xfrm>
            <a:off x="6184326" y="2043303"/>
            <a:ext cx="1682496" cy="1517904"/>
          </a:xfrm>
          <a:solidFill>
            <a:schemeClr val="accent4"/>
          </a:solidFill>
        </p:spPr>
        <p:txBody>
          <a:bodyPr/>
          <a:lstStyle>
            <a:lvl1pPr marL="0" indent="0">
              <a:buNone/>
              <a:defRPr/>
            </a:lvl1pPr>
          </a:lstStyle>
          <a:p>
            <a:pPr lvl="0"/>
            <a:r>
              <a:rPr lang="en-US" dirty="0"/>
              <a:t> </a:t>
            </a:r>
          </a:p>
        </p:txBody>
      </p:sp>
      <p:sp>
        <p:nvSpPr>
          <p:cNvPr id="40" name="Picture Placeholder 15">
            <a:extLst>
              <a:ext uri="{FF2B5EF4-FFF2-40B4-BE49-F238E27FC236}">
                <a16:creationId xmlns:a16="http://schemas.microsoft.com/office/drawing/2014/main" id="{F8D5AD3D-C84F-4DF2-9FAC-9C14DAA636EE}"/>
              </a:ext>
            </a:extLst>
          </p:cNvPr>
          <p:cNvSpPr>
            <a:spLocks noGrp="1"/>
          </p:cNvSpPr>
          <p:nvPr>
            <p:ph type="pic" sz="quarter" idx="38" hasCustomPrompt="1"/>
          </p:nvPr>
        </p:nvSpPr>
        <p:spPr>
          <a:xfrm>
            <a:off x="6476934"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41" name="Text Placeholder 10">
            <a:extLst>
              <a:ext uri="{FF2B5EF4-FFF2-40B4-BE49-F238E27FC236}">
                <a16:creationId xmlns:a16="http://schemas.microsoft.com/office/drawing/2014/main" id="{D72444EE-CB87-4BE7-AEBD-AE79B5A551AF}"/>
              </a:ext>
            </a:extLst>
          </p:cNvPr>
          <p:cNvSpPr>
            <a:spLocks noGrp="1"/>
          </p:cNvSpPr>
          <p:nvPr>
            <p:ph type="body" sz="quarter" idx="39" hasCustomPrompt="1"/>
          </p:nvPr>
        </p:nvSpPr>
        <p:spPr>
          <a:xfrm>
            <a:off x="8055221" y="2043303"/>
            <a:ext cx="1682496" cy="1517904"/>
          </a:xfrm>
          <a:solidFill>
            <a:schemeClr val="accent1"/>
          </a:solidFill>
        </p:spPr>
        <p:txBody>
          <a:bodyPr/>
          <a:lstStyle>
            <a:lvl1pPr marL="0" indent="0">
              <a:buNone/>
              <a:defRPr/>
            </a:lvl1pPr>
          </a:lstStyle>
          <a:p>
            <a:pPr lvl="0"/>
            <a:r>
              <a:rPr lang="en-US" dirty="0"/>
              <a:t> </a:t>
            </a:r>
          </a:p>
        </p:txBody>
      </p:sp>
      <p:sp>
        <p:nvSpPr>
          <p:cNvPr id="42" name="Picture Placeholder 15">
            <a:extLst>
              <a:ext uri="{FF2B5EF4-FFF2-40B4-BE49-F238E27FC236}">
                <a16:creationId xmlns:a16="http://schemas.microsoft.com/office/drawing/2014/main" id="{174A4042-9F58-4F25-B1F2-B00635C9F0FA}"/>
              </a:ext>
            </a:extLst>
          </p:cNvPr>
          <p:cNvSpPr>
            <a:spLocks noGrp="1"/>
          </p:cNvSpPr>
          <p:nvPr>
            <p:ph type="pic" sz="quarter" idx="40" hasCustomPrompt="1"/>
          </p:nvPr>
        </p:nvSpPr>
        <p:spPr>
          <a:xfrm>
            <a:off x="8347829"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
        <p:nvSpPr>
          <p:cNvPr id="43" name="Text Placeholder 10">
            <a:extLst>
              <a:ext uri="{FF2B5EF4-FFF2-40B4-BE49-F238E27FC236}">
                <a16:creationId xmlns:a16="http://schemas.microsoft.com/office/drawing/2014/main" id="{F516A81F-A25C-4EEB-8B39-AEF53576B183}"/>
              </a:ext>
            </a:extLst>
          </p:cNvPr>
          <p:cNvSpPr>
            <a:spLocks noGrp="1"/>
          </p:cNvSpPr>
          <p:nvPr>
            <p:ph type="body" sz="quarter" idx="41" hasCustomPrompt="1"/>
          </p:nvPr>
        </p:nvSpPr>
        <p:spPr>
          <a:xfrm>
            <a:off x="9926117" y="2043303"/>
            <a:ext cx="1682496" cy="1517904"/>
          </a:xfrm>
          <a:solidFill>
            <a:schemeClr val="accent4"/>
          </a:solidFill>
        </p:spPr>
        <p:txBody>
          <a:bodyPr/>
          <a:lstStyle>
            <a:lvl1pPr marL="0" indent="0">
              <a:buNone/>
              <a:defRPr/>
            </a:lvl1pPr>
          </a:lstStyle>
          <a:p>
            <a:pPr lvl="0"/>
            <a:r>
              <a:rPr lang="en-US" dirty="0"/>
              <a:t> </a:t>
            </a:r>
          </a:p>
        </p:txBody>
      </p:sp>
      <p:sp>
        <p:nvSpPr>
          <p:cNvPr id="44" name="Picture Placeholder 15">
            <a:extLst>
              <a:ext uri="{FF2B5EF4-FFF2-40B4-BE49-F238E27FC236}">
                <a16:creationId xmlns:a16="http://schemas.microsoft.com/office/drawing/2014/main" id="{BBAF5BE9-535D-4006-BA78-57ED22430F83}"/>
              </a:ext>
            </a:extLst>
          </p:cNvPr>
          <p:cNvSpPr>
            <a:spLocks noGrp="1"/>
          </p:cNvSpPr>
          <p:nvPr>
            <p:ph type="pic" sz="quarter" idx="42" hasCustomPrompt="1"/>
          </p:nvPr>
        </p:nvSpPr>
        <p:spPr>
          <a:xfrm>
            <a:off x="10218725" y="2253615"/>
            <a:ext cx="1097280" cy="1097280"/>
          </a:xfrm>
        </p:spPr>
        <p:txBody>
          <a:bodyPr lIns="0" tIns="0" rIns="0"/>
          <a:lstStyle>
            <a:lvl1pPr marL="0" indent="0" algn="ctr">
              <a:lnSpc>
                <a:spcPct val="100000"/>
              </a:lnSpc>
              <a:spcAft>
                <a:spcPts val="0"/>
              </a:spcAft>
              <a:buNone/>
              <a:defRPr sz="1300" b="1" kern="400" cap="all" baseline="0">
                <a:solidFill>
                  <a:srgbClr val="FF289F"/>
                </a:solidFill>
                <a:latin typeface="Calibri" panose="020F0502020204030204" pitchFamily="34" charset="0"/>
                <a:cs typeface="Calibri" panose="020F0502020204030204" pitchFamily="34" charset="0"/>
              </a:defRPr>
            </a:lvl1pPr>
          </a:lstStyle>
          <a:p>
            <a:r>
              <a:rPr lang="en-US" dirty="0"/>
              <a:t>Click icon to </a:t>
            </a:r>
            <a:br>
              <a:rPr lang="en-US" dirty="0"/>
            </a:br>
            <a:r>
              <a:rPr lang="en-US" dirty="0"/>
              <a:t>insert image</a:t>
            </a:r>
          </a:p>
        </p:txBody>
      </p:sp>
    </p:spTree>
    <p:extLst>
      <p:ext uri="{BB962C8B-B14F-4D97-AF65-F5344CB8AC3E}">
        <p14:creationId xmlns:p14="http://schemas.microsoft.com/office/powerpoint/2010/main" val="9399878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iography 1">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6187437" y="1531504"/>
            <a:ext cx="5433058" cy="4564496"/>
          </a:xfrm>
        </p:spPr>
        <p:txBody>
          <a:bodyPr numCol="1"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dirty="0"/>
              <a:t>Enter biography text here. Text will automatically flow to the second column. </a:t>
            </a:r>
            <a:r>
              <a:rPr lang="en-US" dirty="0" err="1"/>
              <a:t>Fugia</a:t>
            </a:r>
            <a:r>
              <a:rPr lang="en-US" dirty="0"/>
              <a:t> </a:t>
            </a:r>
            <a:r>
              <a:rPr lang="en-US" dirty="0" err="1"/>
              <a:t>nes</a:t>
            </a:r>
            <a:r>
              <a:rPr lang="en-US" dirty="0"/>
              <a:t> </a:t>
            </a:r>
            <a:r>
              <a:rPr lang="en-US" dirty="0" err="1"/>
              <a:t>ilit</a:t>
            </a:r>
            <a:r>
              <a:rPr lang="en-US" dirty="0"/>
              <a:t>, </a:t>
            </a:r>
            <a:r>
              <a:rPr lang="en-US" dirty="0" err="1"/>
              <a:t>ut</a:t>
            </a:r>
            <a:r>
              <a:rPr lang="en-US" dirty="0"/>
              <a:t> </a:t>
            </a:r>
            <a:r>
              <a:rPr lang="en-US" dirty="0" err="1"/>
              <a:t>officil</a:t>
            </a:r>
            <a:r>
              <a:rPr lang="en-US" dirty="0"/>
              <a:t> </a:t>
            </a:r>
            <a:r>
              <a:rPr lang="en-US" dirty="0" err="1"/>
              <a:t>iquias</a:t>
            </a:r>
            <a:r>
              <a:rPr lang="en-US" dirty="0"/>
              <a:t> </a:t>
            </a:r>
            <a:r>
              <a:rPr lang="en-US" dirty="0" err="1"/>
              <a:t>assit</a:t>
            </a:r>
            <a:r>
              <a:rPr lang="en-US" dirty="0"/>
              <a:t>, </a:t>
            </a:r>
            <a:r>
              <a:rPr lang="en-US" dirty="0" err="1"/>
              <a:t>offictur</a:t>
            </a:r>
            <a:r>
              <a:rPr lang="en-US" dirty="0"/>
              <a:t>? </a:t>
            </a:r>
            <a:r>
              <a:rPr lang="en-US" dirty="0" err="1"/>
              <a:t>Quiasit</a:t>
            </a:r>
            <a:r>
              <a:rPr lang="en-US" dirty="0"/>
              <a:t>, </a:t>
            </a:r>
            <a:r>
              <a:rPr lang="en-US" dirty="0" err="1"/>
              <a:t>ommodi</a:t>
            </a:r>
            <a:r>
              <a:rPr lang="en-US" dirty="0"/>
              <a:t> </a:t>
            </a:r>
            <a:r>
              <a:rPr lang="en-US" dirty="0" err="1"/>
              <a:t>tem</a:t>
            </a:r>
            <a:r>
              <a:rPr lang="en-US" dirty="0"/>
              <a:t>. </a:t>
            </a:r>
            <a:r>
              <a:rPr lang="en-US" dirty="0" err="1"/>
              <a:t>Apid</a:t>
            </a:r>
            <a:r>
              <a:rPr lang="en-US" dirty="0"/>
              <a:t> </a:t>
            </a:r>
            <a:r>
              <a:rPr lang="en-US" dirty="0" err="1"/>
              <a:t>ullaccum</a:t>
            </a:r>
            <a:r>
              <a:rPr lang="en-US" dirty="0"/>
              <a:t>, </a:t>
            </a:r>
            <a:r>
              <a:rPr lang="en-US" dirty="0" err="1"/>
              <a:t>occumquo</a:t>
            </a:r>
            <a:r>
              <a:rPr lang="en-US" dirty="0"/>
              <a:t> dem qui </a:t>
            </a:r>
            <a:r>
              <a:rPr lang="en-US" dirty="0" err="1"/>
              <a:t>ditem</a:t>
            </a:r>
            <a:r>
              <a:rPr lang="en-US" dirty="0"/>
              <a:t> </a:t>
            </a:r>
            <a:r>
              <a:rPr lang="en-US" dirty="0" err="1"/>
              <a:t>sima</a:t>
            </a:r>
            <a:r>
              <a:rPr lang="en-US" dirty="0"/>
              <a:t> </a:t>
            </a:r>
            <a:r>
              <a:rPr lang="en-US" dirty="0" err="1"/>
              <a:t>nullamenis</a:t>
            </a:r>
            <a:r>
              <a:rPr lang="en-US" dirty="0"/>
              <a:t> ra nihil </a:t>
            </a:r>
            <a:r>
              <a:rPr lang="en-US" dirty="0" err="1"/>
              <a:t>magnitatem</a:t>
            </a:r>
            <a:r>
              <a:rPr lang="en-US" dirty="0"/>
              <a:t>. </a:t>
            </a:r>
            <a:r>
              <a:rPr lang="en-US" dirty="0" err="1"/>
              <a:t>Itate</a:t>
            </a:r>
            <a:r>
              <a:rPr lang="en-US" dirty="0"/>
              <a:t> </a:t>
            </a:r>
            <a:r>
              <a:rPr lang="en-US" dirty="0" err="1"/>
              <a:t>nihillutet</a:t>
            </a:r>
            <a:r>
              <a:rPr lang="en-US" dirty="0"/>
              <a:t> </a:t>
            </a:r>
            <a:r>
              <a:rPr lang="en-US" dirty="0" err="1"/>
              <a:t>audandi</a:t>
            </a:r>
            <a:r>
              <a:rPr lang="en-US" dirty="0"/>
              <a:t> </a:t>
            </a:r>
            <a:r>
              <a:rPr lang="en-US" dirty="0" err="1"/>
              <a:t>cullaut</a:t>
            </a:r>
            <a:r>
              <a:rPr lang="en-US" dirty="0"/>
              <a:t> fugit qui </a:t>
            </a:r>
            <a:r>
              <a:rPr lang="en-US" dirty="0" err="1"/>
              <a:t>nis</a:t>
            </a:r>
            <a:r>
              <a:rPr lang="en-US" dirty="0"/>
              <a:t> </a:t>
            </a:r>
            <a:r>
              <a:rPr lang="en-US" dirty="0" err="1"/>
              <a:t>il</a:t>
            </a:r>
            <a:r>
              <a:rPr lang="en-US" dirty="0"/>
              <a:t> </a:t>
            </a:r>
            <a:r>
              <a:rPr lang="en-US" dirty="0" err="1"/>
              <a:t>maionsedit</a:t>
            </a:r>
            <a:r>
              <a:rPr lang="en-US" dirty="0"/>
              <a:t> re </a:t>
            </a:r>
            <a:r>
              <a:rPr lang="en-US" dirty="0" err="1"/>
              <a:t>netur</a:t>
            </a:r>
            <a:r>
              <a:rPr lang="en-US" dirty="0"/>
              <a:t> </a:t>
            </a:r>
            <a:r>
              <a:rPr lang="en-US" dirty="0" err="1"/>
              <a:t>maio</a:t>
            </a:r>
            <a:r>
              <a:rPr lang="en-US" dirty="0"/>
              <a:t> </a:t>
            </a:r>
            <a:r>
              <a:rPr lang="en-US" dirty="0" err="1"/>
              <a:t>eos</a:t>
            </a:r>
            <a:r>
              <a:rPr lang="en-US" dirty="0"/>
              <a:t> </a:t>
            </a:r>
            <a:r>
              <a:rPr lang="en-US" dirty="0" err="1"/>
              <a:t>ullatem</a:t>
            </a:r>
            <a:r>
              <a:rPr lang="en-US" dirty="0"/>
              <a:t> </a:t>
            </a:r>
            <a:r>
              <a:rPr lang="en-US" dirty="0" err="1"/>
              <a:t>quae</a:t>
            </a:r>
            <a:r>
              <a:rPr lang="en-US" dirty="0"/>
              <a:t>. </a:t>
            </a:r>
          </a:p>
          <a:p>
            <a:pPr lvl="0"/>
            <a:r>
              <a:rPr lang="en-US" dirty="0"/>
              <a:t>Vit quos </a:t>
            </a:r>
            <a:r>
              <a:rPr lang="en-US" dirty="0" err="1"/>
              <a:t>doloribus</a:t>
            </a:r>
            <a:r>
              <a:rPr lang="en-US" dirty="0"/>
              <a:t> </a:t>
            </a:r>
            <a:r>
              <a:rPr lang="en-US" dirty="0" err="1"/>
              <a:t>inctias</a:t>
            </a:r>
            <a:r>
              <a:rPr lang="en-US" dirty="0"/>
              <a:t> </a:t>
            </a:r>
            <a:r>
              <a:rPr lang="en-US" dirty="0" err="1"/>
              <a:t>estotatiur</a:t>
            </a:r>
            <a:r>
              <a:rPr lang="en-US" dirty="0"/>
              <a:t> </a:t>
            </a:r>
            <a:r>
              <a:rPr lang="en-US" dirty="0" err="1"/>
              <a:t>aliquam</a:t>
            </a:r>
            <a:r>
              <a:rPr lang="en-US" dirty="0"/>
              <a:t> et </a:t>
            </a:r>
            <a:r>
              <a:rPr lang="en-US" dirty="0" err="1"/>
              <a:t>quae</a:t>
            </a:r>
            <a:r>
              <a:rPr lang="en-US" dirty="0"/>
              <a:t>. </a:t>
            </a:r>
            <a:br>
              <a:rPr lang="en-US" dirty="0"/>
            </a:br>
            <a:r>
              <a:rPr lang="en-US" dirty="0"/>
              <a:t>Nam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br>
              <a:rPr lang="en-US" dirty="0"/>
            </a:b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a:t>
            </a:r>
            <a:r>
              <a:rPr lang="en-US" dirty="0"/>
              <a:t> </a:t>
            </a:r>
            <a:r>
              <a:rPr lang="en-US" dirty="0" err="1"/>
              <a:t>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a:t>
            </a:r>
            <a:r>
              <a:rPr lang="en-US" dirty="0"/>
              <a:t>. </a:t>
            </a:r>
          </a:p>
          <a:p>
            <a:pPr lvl="0"/>
            <a:r>
              <a:rPr lang="en-US" dirty="0"/>
              <a:t>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velluptus</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a:t>
            </a:r>
            <a:r>
              <a:rPr lang="en-US" dirty="0" err="1"/>
              <a:t>si</a:t>
            </a:r>
            <a:r>
              <a:rPr lang="en-US" dirty="0"/>
              <a:t> </a:t>
            </a:r>
            <a:r>
              <a:rPr lang="en-US" dirty="0" err="1"/>
              <a:t>doluptatur</a:t>
            </a:r>
            <a:r>
              <a:rPr lang="en-US" dirty="0"/>
              <a:t> </a:t>
            </a:r>
            <a:r>
              <a:rPr lang="en-US" dirty="0" err="1"/>
              <a:t>accae</a:t>
            </a:r>
            <a:r>
              <a:rPr lang="en-US" dirty="0"/>
              <a:t> </a:t>
            </a:r>
            <a:r>
              <a:rPr lang="en-US" dirty="0" err="1"/>
              <a:t>vellam</a:t>
            </a:r>
            <a:r>
              <a:rPr lang="en-US" dirty="0"/>
              <a:t> </a:t>
            </a:r>
            <a:r>
              <a:rPr lang="en-US" dirty="0" err="1"/>
              <a:t>aut</a:t>
            </a:r>
            <a:r>
              <a:rPr lang="en-US" dirty="0"/>
              <a:t> pe </a:t>
            </a:r>
            <a:r>
              <a:rPr lang="en-US" dirty="0" err="1"/>
              <a:t>sunto</a:t>
            </a:r>
            <a:r>
              <a:rPr lang="en-US" dirty="0"/>
              <a:t> </a:t>
            </a:r>
            <a:r>
              <a:rPr lang="en-US" dirty="0" err="1"/>
              <a:t>dolupta</a:t>
            </a:r>
            <a:r>
              <a:rPr lang="en-US" dirty="0"/>
              <a:t> </a:t>
            </a:r>
            <a:r>
              <a:rPr lang="en-US" dirty="0" err="1"/>
              <a:t>temporem</a:t>
            </a:r>
            <a:r>
              <a:rPr lang="en-US" dirty="0"/>
              <a:t>.</a:t>
            </a:r>
          </a:p>
          <a:p>
            <a:pPr lvl="0"/>
            <a:r>
              <a:rPr lang="en-US" dirty="0"/>
              <a:t>Ed ma </a:t>
            </a:r>
            <a:r>
              <a:rPr lang="en-US" dirty="0" err="1"/>
              <a:t>sint</a:t>
            </a:r>
            <a:r>
              <a:rPr lang="en-US" dirty="0"/>
              <a:t> de </a:t>
            </a:r>
            <a:r>
              <a:rPr lang="en-US" dirty="0" err="1"/>
              <a:t>quosseria</a:t>
            </a:r>
            <a:r>
              <a:rPr lang="en-US" dirty="0"/>
              <a:t> </a:t>
            </a:r>
            <a:r>
              <a:rPr lang="en-US" dirty="0" err="1"/>
              <a:t>dolum</a:t>
            </a:r>
            <a:r>
              <a:rPr lang="en-US" dirty="0"/>
              <a:t> </a:t>
            </a:r>
            <a:r>
              <a:rPr lang="en-US" dirty="0" err="1"/>
              <a:t>volor</a:t>
            </a:r>
            <a:r>
              <a:rPr lang="en-US" dirty="0"/>
              <a:t> </a:t>
            </a:r>
            <a:r>
              <a:rPr lang="en-US" dirty="0" err="1"/>
              <a:t>aditius</a:t>
            </a:r>
            <a:r>
              <a:rPr lang="en-US" dirty="0"/>
              <a:t> </a:t>
            </a:r>
            <a:r>
              <a:rPr lang="en-US" dirty="0" err="1"/>
              <a:t>dunt</a:t>
            </a:r>
            <a:r>
              <a:rPr lang="en-US" dirty="0"/>
              <a:t> as et quos </a:t>
            </a:r>
            <a:r>
              <a:rPr lang="en-US" dirty="0" err="1"/>
              <a:t>reptaquat</a:t>
            </a:r>
            <a:r>
              <a:rPr lang="en-US" dirty="0"/>
              <a:t> </a:t>
            </a:r>
            <a:r>
              <a:rPr lang="en-US" dirty="0" err="1"/>
              <a:t>minusdam</a:t>
            </a:r>
            <a:r>
              <a:rPr lang="en-US" dirty="0"/>
              <a:t> </a:t>
            </a:r>
            <a:r>
              <a:rPr lang="en-US" dirty="0" err="1"/>
              <a:t>quiam</a:t>
            </a:r>
            <a:r>
              <a:rPr lang="en-US" dirty="0"/>
              <a:t> a </a:t>
            </a:r>
            <a:r>
              <a:rPr lang="en-US" dirty="0" err="1"/>
              <a:t>eiciendem</a:t>
            </a:r>
            <a:r>
              <a:rPr lang="en-US" dirty="0"/>
              <a:t> et </a:t>
            </a:r>
            <a:r>
              <a:rPr lang="en-US" dirty="0" err="1"/>
              <a:t>quati</a:t>
            </a:r>
            <a:r>
              <a:rPr lang="en-US" dirty="0"/>
              <a:t> </a:t>
            </a:r>
            <a:r>
              <a:rPr lang="en-US" dirty="0" err="1"/>
              <a:t>blaboreiusam</a:t>
            </a:r>
            <a:r>
              <a:rPr lang="en-US" dirty="0"/>
              <a:t> </a:t>
            </a:r>
            <a:r>
              <a:rPr lang="en-US" dirty="0" err="1"/>
              <a:t>ut</a:t>
            </a:r>
            <a:r>
              <a:rPr lang="en-US" dirty="0"/>
              <a:t> et </a:t>
            </a:r>
            <a:r>
              <a:rPr lang="en-US" dirty="0" err="1"/>
              <a:t>voluptatur</a:t>
            </a:r>
            <a:r>
              <a:rPr lang="en-US" dirty="0"/>
              <a:t>, </a:t>
            </a:r>
            <a:r>
              <a:rPr lang="en-US" dirty="0" err="1"/>
              <a:t>tem</a:t>
            </a:r>
            <a:r>
              <a:rPr lang="en-US" dirty="0"/>
              <a:t> que </a:t>
            </a:r>
            <a:r>
              <a:rPr lang="en-US" dirty="0" err="1"/>
              <a:t>si</a:t>
            </a:r>
            <a:r>
              <a:rPr lang="en-US" dirty="0"/>
              <a:t> </a:t>
            </a:r>
            <a:r>
              <a:rPr lang="en-US" dirty="0" err="1"/>
              <a:t>ut</a:t>
            </a:r>
            <a:r>
              <a:rPr lang="en-US" dirty="0"/>
              <a:t> as </a:t>
            </a:r>
            <a:r>
              <a:rPr lang="en-US" dirty="0" err="1"/>
              <a:t>etam</a:t>
            </a:r>
            <a:r>
              <a:rPr lang="en-US" dirty="0"/>
              <a:t>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arioccaeperatem</a:t>
            </a:r>
            <a:r>
              <a:rPr lang="en-US" dirty="0"/>
              <a:t> </a:t>
            </a:r>
            <a:r>
              <a:rPr lang="en-US" dirty="0" err="1"/>
              <a:t>nis</a:t>
            </a:r>
            <a:r>
              <a:rPr lang="en-US" dirty="0"/>
              <a:t> </a:t>
            </a:r>
            <a:r>
              <a:rPr lang="en-US" dirty="0" err="1"/>
              <a:t>dionem</a:t>
            </a:r>
            <a:r>
              <a:rPr lang="en-US" dirty="0"/>
              <a:t>. </a:t>
            </a:r>
          </a:p>
        </p:txBody>
      </p:sp>
      <p:sp>
        <p:nvSpPr>
          <p:cNvPr id="9" name="Picture Placeholder 8">
            <a:extLst>
              <a:ext uri="{FF2B5EF4-FFF2-40B4-BE49-F238E27FC236}">
                <a16:creationId xmlns:a16="http://schemas.microsoft.com/office/drawing/2014/main" id="{E5790769-52DF-4D59-8200-83DF18A7D913}"/>
              </a:ext>
            </a:extLst>
          </p:cNvPr>
          <p:cNvSpPr>
            <a:spLocks noGrp="1"/>
          </p:cNvSpPr>
          <p:nvPr>
            <p:ph type="pic" sz="quarter" idx="12" hasCustomPrompt="1"/>
          </p:nvPr>
        </p:nvSpPr>
        <p:spPr>
          <a:xfrm>
            <a:off x="571500" y="587229"/>
            <a:ext cx="4478672" cy="5385732"/>
          </a:xfrm>
          <a:solidFill>
            <a:schemeClr val="tx2"/>
          </a:solidFill>
        </p:spPr>
        <p:txBody>
          <a:bodyPr lIns="0" tIns="1280160" rIns="0"/>
          <a:lstStyle>
            <a:lvl1pPr marL="0" indent="0" algn="ctr">
              <a:spcAft>
                <a:spcPts val="0"/>
              </a:spcAft>
              <a:buNone/>
              <a:defRPr sz="3200" b="1" cap="all" baseline="0">
                <a:solidFill>
                  <a:srgbClr val="FF289F"/>
                </a:solidFill>
              </a:defRPr>
            </a:lvl1pPr>
          </a:lstStyle>
          <a:p>
            <a:r>
              <a:rPr lang="en-US" dirty="0"/>
              <a:t>Click icon to </a:t>
            </a:r>
            <a:br>
              <a:rPr lang="en-US" dirty="0"/>
            </a:br>
            <a:r>
              <a:rPr lang="en-US" dirty="0"/>
              <a:t>insert image</a:t>
            </a:r>
          </a:p>
        </p:txBody>
      </p:sp>
      <p:sp>
        <p:nvSpPr>
          <p:cNvPr id="8" name="Text Placeholder 8">
            <a:extLst>
              <a:ext uri="{FF2B5EF4-FFF2-40B4-BE49-F238E27FC236}">
                <a16:creationId xmlns:a16="http://schemas.microsoft.com/office/drawing/2014/main" id="{20ABC3A8-5981-4266-AC6C-F83073229E62}"/>
              </a:ext>
            </a:extLst>
          </p:cNvPr>
          <p:cNvSpPr>
            <a:spLocks noGrp="1"/>
          </p:cNvSpPr>
          <p:nvPr>
            <p:ph type="body" sz="quarter" idx="17" hasCustomPrompt="1"/>
          </p:nvPr>
        </p:nvSpPr>
        <p:spPr>
          <a:xfrm>
            <a:off x="6187438" y="488373"/>
            <a:ext cx="5431536" cy="274320"/>
          </a:xfrm>
        </p:spPr>
        <p:txBody>
          <a:bodyPr anchor="b" anchorCtr="0"/>
          <a:lstStyle>
            <a:lvl1pPr marL="0" indent="0">
              <a:lnSpc>
                <a:spcPct val="100000"/>
              </a:lnSpc>
              <a:spcAft>
                <a:spcPts val="0"/>
              </a:spcAft>
              <a:buNone/>
              <a:defRPr sz="1500" b="1" cap="none" baseline="0">
                <a:solidFill>
                  <a:schemeClr val="tx1"/>
                </a:solidFill>
                <a:latin typeface="Georgia" panose="02040502050405020303" pitchFamily="18" charset="0"/>
              </a:defRPr>
            </a:lvl1pPr>
          </a:lstStyle>
          <a:p>
            <a:pPr lvl="0"/>
            <a:r>
              <a:rPr lang="en-US" dirty="0"/>
              <a:t>Click to enter Name</a:t>
            </a:r>
          </a:p>
        </p:txBody>
      </p:sp>
      <p:sp>
        <p:nvSpPr>
          <p:cNvPr id="10" name="Text Placeholder 6">
            <a:extLst>
              <a:ext uri="{FF2B5EF4-FFF2-40B4-BE49-F238E27FC236}">
                <a16:creationId xmlns:a16="http://schemas.microsoft.com/office/drawing/2014/main" id="{397778AB-4F78-4E9E-A3C2-B1BA573D843C}"/>
              </a:ext>
            </a:extLst>
          </p:cNvPr>
          <p:cNvSpPr>
            <a:spLocks noGrp="1"/>
          </p:cNvSpPr>
          <p:nvPr>
            <p:ph type="body" sz="quarter" idx="18" hasCustomPrompt="1"/>
          </p:nvPr>
        </p:nvSpPr>
        <p:spPr>
          <a:xfrm>
            <a:off x="6187438" y="856078"/>
            <a:ext cx="5431536" cy="426884"/>
          </a:xfrm>
        </p:spPr>
        <p:txBody>
          <a:bodyPr/>
          <a:lstStyle>
            <a:lvl1pPr marL="0" indent="0">
              <a:lnSpc>
                <a:spcPct val="100000"/>
              </a:lnSpc>
              <a:spcAft>
                <a:spcPts val="0"/>
              </a:spcAft>
              <a:buNone/>
              <a:defRPr sz="1200" b="1" baseline="0">
                <a:solidFill>
                  <a:schemeClr val="accent1"/>
                </a:solidFill>
              </a:defRPr>
            </a:lvl1pPr>
          </a:lstStyle>
          <a:p>
            <a:pPr lvl="0"/>
            <a:r>
              <a:rPr lang="en-US" dirty="0"/>
              <a:t>Click to enter Position, Division (Bold Italic),</a:t>
            </a:r>
            <a:br>
              <a:rPr lang="en-US" dirty="0"/>
            </a:br>
            <a:r>
              <a:rPr lang="en-US" dirty="0"/>
              <a:t>Click to enter Location, State | Lincoln Financial Group (Bold Non-Italic)</a:t>
            </a:r>
          </a:p>
        </p:txBody>
      </p:sp>
    </p:spTree>
    <p:extLst>
      <p:ext uri="{BB962C8B-B14F-4D97-AF65-F5344CB8AC3E}">
        <p14:creationId xmlns:p14="http://schemas.microsoft.com/office/powerpoint/2010/main" val="5478026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iography 2">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1531504"/>
            <a:ext cx="5433058" cy="4564496"/>
          </a:xfrm>
        </p:spPr>
        <p:txBody>
          <a:bodyPr numCol="1"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dirty="0"/>
              <a:t>Enter biography text here. Text will automatically flow to the second column. </a:t>
            </a:r>
            <a:r>
              <a:rPr lang="en-US" dirty="0" err="1"/>
              <a:t>Fugia</a:t>
            </a:r>
            <a:r>
              <a:rPr lang="en-US" dirty="0"/>
              <a:t> </a:t>
            </a:r>
            <a:r>
              <a:rPr lang="en-US" dirty="0" err="1"/>
              <a:t>nes</a:t>
            </a:r>
            <a:r>
              <a:rPr lang="en-US" dirty="0"/>
              <a:t> </a:t>
            </a:r>
            <a:r>
              <a:rPr lang="en-US" dirty="0" err="1"/>
              <a:t>ilit</a:t>
            </a:r>
            <a:r>
              <a:rPr lang="en-US" dirty="0"/>
              <a:t>, </a:t>
            </a:r>
            <a:r>
              <a:rPr lang="en-US" dirty="0" err="1"/>
              <a:t>ut</a:t>
            </a:r>
            <a:r>
              <a:rPr lang="en-US" dirty="0"/>
              <a:t> </a:t>
            </a:r>
            <a:r>
              <a:rPr lang="en-US" dirty="0" err="1"/>
              <a:t>officil</a:t>
            </a:r>
            <a:r>
              <a:rPr lang="en-US" dirty="0"/>
              <a:t> </a:t>
            </a:r>
            <a:r>
              <a:rPr lang="en-US" dirty="0" err="1"/>
              <a:t>iquias</a:t>
            </a:r>
            <a:r>
              <a:rPr lang="en-US" dirty="0"/>
              <a:t> </a:t>
            </a:r>
            <a:r>
              <a:rPr lang="en-US" dirty="0" err="1"/>
              <a:t>assit</a:t>
            </a:r>
            <a:r>
              <a:rPr lang="en-US" dirty="0"/>
              <a:t>, </a:t>
            </a:r>
            <a:r>
              <a:rPr lang="en-US" dirty="0" err="1"/>
              <a:t>offictur</a:t>
            </a:r>
            <a:r>
              <a:rPr lang="en-US" dirty="0"/>
              <a:t>? </a:t>
            </a:r>
            <a:r>
              <a:rPr lang="en-US" dirty="0" err="1"/>
              <a:t>Quiasit</a:t>
            </a:r>
            <a:r>
              <a:rPr lang="en-US" dirty="0"/>
              <a:t>, </a:t>
            </a:r>
            <a:r>
              <a:rPr lang="en-US" dirty="0" err="1"/>
              <a:t>ommodi</a:t>
            </a:r>
            <a:r>
              <a:rPr lang="en-US" dirty="0"/>
              <a:t> </a:t>
            </a:r>
            <a:r>
              <a:rPr lang="en-US" dirty="0" err="1"/>
              <a:t>tem</a:t>
            </a:r>
            <a:r>
              <a:rPr lang="en-US" dirty="0"/>
              <a:t>. </a:t>
            </a:r>
            <a:r>
              <a:rPr lang="en-US" dirty="0" err="1"/>
              <a:t>Apid</a:t>
            </a:r>
            <a:r>
              <a:rPr lang="en-US" dirty="0"/>
              <a:t> </a:t>
            </a:r>
            <a:r>
              <a:rPr lang="en-US" dirty="0" err="1"/>
              <a:t>ullaccum</a:t>
            </a:r>
            <a:r>
              <a:rPr lang="en-US" dirty="0"/>
              <a:t>, </a:t>
            </a:r>
            <a:r>
              <a:rPr lang="en-US" dirty="0" err="1"/>
              <a:t>occumquo</a:t>
            </a:r>
            <a:r>
              <a:rPr lang="en-US" dirty="0"/>
              <a:t> dem qui </a:t>
            </a:r>
            <a:r>
              <a:rPr lang="en-US" dirty="0" err="1"/>
              <a:t>ditem</a:t>
            </a:r>
            <a:r>
              <a:rPr lang="en-US" dirty="0"/>
              <a:t> </a:t>
            </a:r>
            <a:r>
              <a:rPr lang="en-US" dirty="0" err="1"/>
              <a:t>sima</a:t>
            </a:r>
            <a:r>
              <a:rPr lang="en-US" dirty="0"/>
              <a:t> </a:t>
            </a:r>
            <a:r>
              <a:rPr lang="en-US" dirty="0" err="1"/>
              <a:t>nullamenis</a:t>
            </a:r>
            <a:r>
              <a:rPr lang="en-US" dirty="0"/>
              <a:t> ra nihil </a:t>
            </a:r>
            <a:r>
              <a:rPr lang="en-US" dirty="0" err="1"/>
              <a:t>magnitatem</a:t>
            </a:r>
            <a:r>
              <a:rPr lang="en-US" dirty="0"/>
              <a:t>. </a:t>
            </a:r>
            <a:r>
              <a:rPr lang="en-US" dirty="0" err="1"/>
              <a:t>Itate</a:t>
            </a:r>
            <a:r>
              <a:rPr lang="en-US" dirty="0"/>
              <a:t> </a:t>
            </a:r>
            <a:r>
              <a:rPr lang="en-US" dirty="0" err="1"/>
              <a:t>nihillutet</a:t>
            </a:r>
            <a:r>
              <a:rPr lang="en-US" dirty="0"/>
              <a:t> </a:t>
            </a:r>
            <a:r>
              <a:rPr lang="en-US" dirty="0" err="1"/>
              <a:t>audandi</a:t>
            </a:r>
            <a:r>
              <a:rPr lang="en-US" dirty="0"/>
              <a:t> </a:t>
            </a:r>
            <a:r>
              <a:rPr lang="en-US" dirty="0" err="1"/>
              <a:t>cullaut</a:t>
            </a:r>
            <a:r>
              <a:rPr lang="en-US" dirty="0"/>
              <a:t> fugit qui </a:t>
            </a:r>
            <a:r>
              <a:rPr lang="en-US" dirty="0" err="1"/>
              <a:t>nis</a:t>
            </a:r>
            <a:r>
              <a:rPr lang="en-US" dirty="0"/>
              <a:t> </a:t>
            </a:r>
            <a:r>
              <a:rPr lang="en-US" dirty="0" err="1"/>
              <a:t>il</a:t>
            </a:r>
            <a:r>
              <a:rPr lang="en-US" dirty="0"/>
              <a:t> </a:t>
            </a:r>
            <a:r>
              <a:rPr lang="en-US" dirty="0" err="1"/>
              <a:t>maionsedit</a:t>
            </a:r>
            <a:r>
              <a:rPr lang="en-US" dirty="0"/>
              <a:t> re </a:t>
            </a:r>
            <a:r>
              <a:rPr lang="en-US" dirty="0" err="1"/>
              <a:t>netur</a:t>
            </a:r>
            <a:r>
              <a:rPr lang="en-US" dirty="0"/>
              <a:t> </a:t>
            </a:r>
            <a:r>
              <a:rPr lang="en-US" dirty="0" err="1"/>
              <a:t>maio</a:t>
            </a:r>
            <a:r>
              <a:rPr lang="en-US" dirty="0"/>
              <a:t> </a:t>
            </a:r>
            <a:r>
              <a:rPr lang="en-US" dirty="0" err="1"/>
              <a:t>eos</a:t>
            </a:r>
            <a:r>
              <a:rPr lang="en-US" dirty="0"/>
              <a:t> </a:t>
            </a:r>
            <a:r>
              <a:rPr lang="en-US" dirty="0" err="1"/>
              <a:t>ullatem</a:t>
            </a:r>
            <a:r>
              <a:rPr lang="en-US" dirty="0"/>
              <a:t> </a:t>
            </a:r>
            <a:r>
              <a:rPr lang="en-US" dirty="0" err="1"/>
              <a:t>quae</a:t>
            </a:r>
            <a:r>
              <a:rPr lang="en-US" dirty="0"/>
              <a:t>. </a:t>
            </a:r>
          </a:p>
          <a:p>
            <a:pPr lvl="0"/>
            <a:r>
              <a:rPr lang="en-US" dirty="0"/>
              <a:t>Vit quos </a:t>
            </a:r>
            <a:r>
              <a:rPr lang="en-US" dirty="0" err="1"/>
              <a:t>doloribus</a:t>
            </a:r>
            <a:r>
              <a:rPr lang="en-US" dirty="0"/>
              <a:t> </a:t>
            </a:r>
            <a:r>
              <a:rPr lang="en-US" dirty="0" err="1"/>
              <a:t>inctias</a:t>
            </a:r>
            <a:r>
              <a:rPr lang="en-US" dirty="0"/>
              <a:t> </a:t>
            </a:r>
            <a:r>
              <a:rPr lang="en-US" dirty="0" err="1"/>
              <a:t>estotatiur</a:t>
            </a:r>
            <a:r>
              <a:rPr lang="en-US" dirty="0"/>
              <a:t> </a:t>
            </a:r>
            <a:r>
              <a:rPr lang="en-US" dirty="0" err="1"/>
              <a:t>aliquam</a:t>
            </a:r>
            <a:r>
              <a:rPr lang="en-US" dirty="0"/>
              <a:t> et </a:t>
            </a:r>
            <a:r>
              <a:rPr lang="en-US" dirty="0" err="1"/>
              <a:t>quae</a:t>
            </a:r>
            <a:r>
              <a:rPr lang="en-US" dirty="0"/>
              <a:t>. </a:t>
            </a:r>
            <a:br>
              <a:rPr lang="en-US" dirty="0"/>
            </a:br>
            <a:r>
              <a:rPr lang="en-US" dirty="0"/>
              <a:t>Nam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br>
              <a:rPr lang="en-US" dirty="0"/>
            </a:b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a:t>
            </a:r>
            <a:r>
              <a:rPr lang="en-US" dirty="0"/>
              <a:t> </a:t>
            </a:r>
            <a:r>
              <a:rPr lang="en-US" dirty="0" err="1"/>
              <a:t>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a:t>
            </a:r>
            <a:r>
              <a:rPr lang="en-US" dirty="0"/>
              <a:t>. </a:t>
            </a:r>
          </a:p>
          <a:p>
            <a:pPr lvl="0"/>
            <a:r>
              <a:rPr lang="en-US" dirty="0"/>
              <a:t>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velluptus</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a:t>
            </a:r>
            <a:r>
              <a:rPr lang="en-US" dirty="0" err="1"/>
              <a:t>si</a:t>
            </a:r>
            <a:r>
              <a:rPr lang="en-US" dirty="0"/>
              <a:t> </a:t>
            </a:r>
            <a:r>
              <a:rPr lang="en-US" dirty="0" err="1"/>
              <a:t>doluptatur</a:t>
            </a:r>
            <a:r>
              <a:rPr lang="en-US" dirty="0"/>
              <a:t> </a:t>
            </a:r>
            <a:r>
              <a:rPr lang="en-US" dirty="0" err="1"/>
              <a:t>accae</a:t>
            </a:r>
            <a:r>
              <a:rPr lang="en-US" dirty="0"/>
              <a:t> </a:t>
            </a:r>
            <a:r>
              <a:rPr lang="en-US" dirty="0" err="1"/>
              <a:t>vellam</a:t>
            </a:r>
            <a:r>
              <a:rPr lang="en-US" dirty="0"/>
              <a:t> </a:t>
            </a:r>
            <a:r>
              <a:rPr lang="en-US" dirty="0" err="1"/>
              <a:t>aut</a:t>
            </a:r>
            <a:r>
              <a:rPr lang="en-US" dirty="0"/>
              <a:t> pe </a:t>
            </a:r>
            <a:r>
              <a:rPr lang="en-US" dirty="0" err="1"/>
              <a:t>sunto</a:t>
            </a:r>
            <a:r>
              <a:rPr lang="en-US" dirty="0"/>
              <a:t> </a:t>
            </a:r>
            <a:r>
              <a:rPr lang="en-US" dirty="0" err="1"/>
              <a:t>dolupta</a:t>
            </a:r>
            <a:r>
              <a:rPr lang="en-US" dirty="0"/>
              <a:t> </a:t>
            </a:r>
            <a:r>
              <a:rPr lang="en-US" dirty="0" err="1"/>
              <a:t>temporem</a:t>
            </a:r>
            <a:r>
              <a:rPr lang="en-US" dirty="0"/>
              <a:t>.</a:t>
            </a:r>
          </a:p>
          <a:p>
            <a:pPr lvl="0"/>
            <a:r>
              <a:rPr lang="en-US" dirty="0"/>
              <a:t>Ed ma </a:t>
            </a:r>
            <a:r>
              <a:rPr lang="en-US" dirty="0" err="1"/>
              <a:t>sint</a:t>
            </a:r>
            <a:r>
              <a:rPr lang="en-US" dirty="0"/>
              <a:t> de </a:t>
            </a:r>
            <a:r>
              <a:rPr lang="en-US" dirty="0" err="1"/>
              <a:t>quosseria</a:t>
            </a:r>
            <a:r>
              <a:rPr lang="en-US" dirty="0"/>
              <a:t> </a:t>
            </a:r>
            <a:r>
              <a:rPr lang="en-US" dirty="0" err="1"/>
              <a:t>dolum</a:t>
            </a:r>
            <a:r>
              <a:rPr lang="en-US" dirty="0"/>
              <a:t> </a:t>
            </a:r>
            <a:r>
              <a:rPr lang="en-US" dirty="0" err="1"/>
              <a:t>volor</a:t>
            </a:r>
            <a:r>
              <a:rPr lang="en-US" dirty="0"/>
              <a:t> </a:t>
            </a:r>
            <a:r>
              <a:rPr lang="en-US" dirty="0" err="1"/>
              <a:t>aditius</a:t>
            </a:r>
            <a:r>
              <a:rPr lang="en-US" dirty="0"/>
              <a:t> </a:t>
            </a:r>
            <a:r>
              <a:rPr lang="en-US" dirty="0" err="1"/>
              <a:t>dunt</a:t>
            </a:r>
            <a:r>
              <a:rPr lang="en-US" dirty="0"/>
              <a:t> as et quos </a:t>
            </a:r>
            <a:r>
              <a:rPr lang="en-US" dirty="0" err="1"/>
              <a:t>reptaquat</a:t>
            </a:r>
            <a:r>
              <a:rPr lang="en-US" dirty="0"/>
              <a:t> </a:t>
            </a:r>
            <a:r>
              <a:rPr lang="en-US" dirty="0" err="1"/>
              <a:t>minusdam</a:t>
            </a:r>
            <a:r>
              <a:rPr lang="en-US" dirty="0"/>
              <a:t> </a:t>
            </a:r>
            <a:r>
              <a:rPr lang="en-US" dirty="0" err="1"/>
              <a:t>quiam</a:t>
            </a:r>
            <a:r>
              <a:rPr lang="en-US" dirty="0"/>
              <a:t> a </a:t>
            </a:r>
            <a:r>
              <a:rPr lang="en-US" dirty="0" err="1"/>
              <a:t>eiciendem</a:t>
            </a:r>
            <a:r>
              <a:rPr lang="en-US" dirty="0"/>
              <a:t> et </a:t>
            </a:r>
            <a:r>
              <a:rPr lang="en-US" dirty="0" err="1"/>
              <a:t>quati</a:t>
            </a:r>
            <a:r>
              <a:rPr lang="en-US" dirty="0"/>
              <a:t> </a:t>
            </a:r>
            <a:r>
              <a:rPr lang="en-US" dirty="0" err="1"/>
              <a:t>blaboreiusam</a:t>
            </a:r>
            <a:r>
              <a:rPr lang="en-US" dirty="0"/>
              <a:t> </a:t>
            </a:r>
            <a:r>
              <a:rPr lang="en-US" dirty="0" err="1"/>
              <a:t>ut</a:t>
            </a:r>
            <a:r>
              <a:rPr lang="en-US" dirty="0"/>
              <a:t> et </a:t>
            </a:r>
            <a:r>
              <a:rPr lang="en-US" dirty="0" err="1"/>
              <a:t>voluptatur</a:t>
            </a:r>
            <a:r>
              <a:rPr lang="en-US" dirty="0"/>
              <a:t>, </a:t>
            </a:r>
            <a:r>
              <a:rPr lang="en-US" dirty="0" err="1"/>
              <a:t>tem</a:t>
            </a:r>
            <a:r>
              <a:rPr lang="en-US" dirty="0"/>
              <a:t> que </a:t>
            </a:r>
            <a:r>
              <a:rPr lang="en-US" dirty="0" err="1"/>
              <a:t>si</a:t>
            </a:r>
            <a:r>
              <a:rPr lang="en-US" dirty="0"/>
              <a:t> </a:t>
            </a:r>
            <a:r>
              <a:rPr lang="en-US" dirty="0" err="1"/>
              <a:t>ut</a:t>
            </a:r>
            <a:r>
              <a:rPr lang="en-US" dirty="0"/>
              <a:t> as </a:t>
            </a:r>
            <a:r>
              <a:rPr lang="en-US" dirty="0" err="1"/>
              <a:t>etam</a:t>
            </a:r>
            <a:r>
              <a:rPr lang="en-US" dirty="0"/>
              <a:t>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arioccaeperatem</a:t>
            </a:r>
            <a:r>
              <a:rPr lang="en-US" dirty="0"/>
              <a:t> </a:t>
            </a:r>
            <a:r>
              <a:rPr lang="en-US" dirty="0" err="1"/>
              <a:t>nis</a:t>
            </a:r>
            <a:r>
              <a:rPr lang="en-US" dirty="0"/>
              <a:t> </a:t>
            </a:r>
            <a:r>
              <a:rPr lang="en-US" dirty="0" err="1"/>
              <a:t>dionem</a:t>
            </a:r>
            <a:r>
              <a:rPr lang="en-US" dirty="0"/>
              <a:t>. </a:t>
            </a:r>
          </a:p>
        </p:txBody>
      </p:sp>
      <p:sp>
        <p:nvSpPr>
          <p:cNvPr id="8" name="Text Placeholder 8">
            <a:extLst>
              <a:ext uri="{FF2B5EF4-FFF2-40B4-BE49-F238E27FC236}">
                <a16:creationId xmlns:a16="http://schemas.microsoft.com/office/drawing/2014/main" id="{20ABC3A8-5981-4266-AC6C-F83073229E62}"/>
              </a:ext>
            </a:extLst>
          </p:cNvPr>
          <p:cNvSpPr>
            <a:spLocks noGrp="1"/>
          </p:cNvSpPr>
          <p:nvPr>
            <p:ph type="body" sz="quarter" idx="17" hasCustomPrompt="1"/>
          </p:nvPr>
        </p:nvSpPr>
        <p:spPr>
          <a:xfrm>
            <a:off x="571500" y="488373"/>
            <a:ext cx="5431536" cy="274320"/>
          </a:xfrm>
        </p:spPr>
        <p:txBody>
          <a:bodyPr anchor="b" anchorCtr="0"/>
          <a:lstStyle>
            <a:lvl1pPr marL="0" indent="0">
              <a:lnSpc>
                <a:spcPct val="100000"/>
              </a:lnSpc>
              <a:spcAft>
                <a:spcPts val="0"/>
              </a:spcAft>
              <a:buNone/>
              <a:defRPr sz="1500" b="1" cap="none" baseline="0">
                <a:solidFill>
                  <a:schemeClr val="tx1"/>
                </a:solidFill>
                <a:latin typeface="Georgia" panose="02040502050405020303" pitchFamily="18" charset="0"/>
              </a:defRPr>
            </a:lvl1pPr>
          </a:lstStyle>
          <a:p>
            <a:pPr lvl="0"/>
            <a:r>
              <a:rPr lang="en-US" dirty="0"/>
              <a:t>Click to enter Name</a:t>
            </a:r>
          </a:p>
        </p:txBody>
      </p:sp>
      <p:sp>
        <p:nvSpPr>
          <p:cNvPr id="10" name="Text Placeholder 6">
            <a:extLst>
              <a:ext uri="{FF2B5EF4-FFF2-40B4-BE49-F238E27FC236}">
                <a16:creationId xmlns:a16="http://schemas.microsoft.com/office/drawing/2014/main" id="{397778AB-4F78-4E9E-A3C2-B1BA573D843C}"/>
              </a:ext>
            </a:extLst>
          </p:cNvPr>
          <p:cNvSpPr>
            <a:spLocks noGrp="1"/>
          </p:cNvSpPr>
          <p:nvPr>
            <p:ph type="body" sz="quarter" idx="18" hasCustomPrompt="1"/>
          </p:nvPr>
        </p:nvSpPr>
        <p:spPr>
          <a:xfrm>
            <a:off x="571500" y="856078"/>
            <a:ext cx="5431536" cy="426884"/>
          </a:xfrm>
        </p:spPr>
        <p:txBody>
          <a:bodyPr/>
          <a:lstStyle>
            <a:lvl1pPr marL="0" indent="0">
              <a:lnSpc>
                <a:spcPct val="100000"/>
              </a:lnSpc>
              <a:spcAft>
                <a:spcPts val="0"/>
              </a:spcAft>
              <a:buNone/>
              <a:defRPr sz="1200" b="1" baseline="0">
                <a:solidFill>
                  <a:schemeClr val="accent1"/>
                </a:solidFill>
              </a:defRPr>
            </a:lvl1pPr>
          </a:lstStyle>
          <a:p>
            <a:pPr lvl="0"/>
            <a:r>
              <a:rPr lang="en-US" dirty="0"/>
              <a:t>Click to enter Position, Division (Bold Italic),</a:t>
            </a:r>
            <a:br>
              <a:rPr lang="en-US" dirty="0"/>
            </a:br>
            <a:r>
              <a:rPr lang="en-US" dirty="0"/>
              <a:t>Click to enter Location, State | Lincoln Financial Group (Bold Non-Italic)</a:t>
            </a:r>
          </a:p>
        </p:txBody>
      </p:sp>
      <p:sp>
        <p:nvSpPr>
          <p:cNvPr id="13" name="Picture Placeholder 8">
            <a:extLst>
              <a:ext uri="{FF2B5EF4-FFF2-40B4-BE49-F238E27FC236}">
                <a16:creationId xmlns:a16="http://schemas.microsoft.com/office/drawing/2014/main" id="{EA826AAF-7B4B-463C-8A39-28F2C189420B}"/>
              </a:ext>
            </a:extLst>
          </p:cNvPr>
          <p:cNvSpPr>
            <a:spLocks noGrp="1"/>
          </p:cNvSpPr>
          <p:nvPr>
            <p:ph type="pic" sz="quarter" idx="19" hasCustomPrompt="1"/>
          </p:nvPr>
        </p:nvSpPr>
        <p:spPr>
          <a:xfrm>
            <a:off x="7140302" y="587229"/>
            <a:ext cx="4478672" cy="5385732"/>
          </a:xfrm>
          <a:solidFill>
            <a:schemeClr val="tx2"/>
          </a:solidFill>
        </p:spPr>
        <p:txBody>
          <a:bodyPr lIns="0" tIns="1280160" rIns="0"/>
          <a:lstStyle>
            <a:lvl1pPr marL="0" indent="0" algn="ctr">
              <a:spcAft>
                <a:spcPts val="0"/>
              </a:spcAft>
              <a:buNone/>
              <a:defRPr sz="3200" b="1" cap="all" baseline="0">
                <a:solidFill>
                  <a:srgbClr val="FF289F"/>
                </a:solidFill>
              </a:defRPr>
            </a:lvl1pPr>
          </a:lstStyle>
          <a:p>
            <a:r>
              <a:rPr lang="en-US" dirty="0"/>
              <a:t>Click icon to </a:t>
            </a:r>
            <a:br>
              <a:rPr lang="en-US" dirty="0"/>
            </a:br>
            <a:r>
              <a:rPr lang="en-US" dirty="0"/>
              <a:t>insert image</a:t>
            </a:r>
          </a:p>
        </p:txBody>
      </p:sp>
    </p:spTree>
    <p:extLst>
      <p:ext uri="{BB962C8B-B14F-4D97-AF65-F5344CB8AC3E}">
        <p14:creationId xmlns:p14="http://schemas.microsoft.com/office/powerpoint/2010/main" val="359130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iography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Click to enter title</a:t>
            </a:r>
          </a:p>
        </p:txBody>
      </p:sp>
      <p:sp>
        <p:nvSpPr>
          <p:cNvPr id="5" name="Text Placeholder 4">
            <a:extLst>
              <a:ext uri="{FF2B5EF4-FFF2-40B4-BE49-F238E27FC236}">
                <a16:creationId xmlns:a16="http://schemas.microsoft.com/office/drawing/2014/main" id="{664AB181-634A-49C4-9E92-2346D7A156F4}"/>
              </a:ext>
            </a:extLst>
          </p:cNvPr>
          <p:cNvSpPr>
            <a:spLocks noGrp="1"/>
          </p:cNvSpPr>
          <p:nvPr>
            <p:ph type="body" sz="quarter" idx="10" hasCustomPrompt="1"/>
          </p:nvPr>
        </p:nvSpPr>
        <p:spPr>
          <a:xfrm>
            <a:off x="583690" y="1014984"/>
            <a:ext cx="11036808" cy="274320"/>
          </a:xfrm>
        </p:spPr>
        <p:txBody>
          <a:bodyPr/>
          <a:lstStyle>
            <a:lvl1pPr marL="0" indent="0">
              <a:spcAft>
                <a:spcPts val="0"/>
              </a:spcAft>
              <a:buNone/>
              <a:defRPr b="1">
                <a:latin typeface="Georgia" panose="02040502050405020303" pitchFamily="18" charset="0"/>
              </a:defRPr>
            </a:lvl1pPr>
          </a:lstStyle>
          <a:p>
            <a:pPr lvl="0"/>
            <a:r>
              <a:rPr lang="en-US" dirty="0"/>
              <a:t>Click to enter subtitle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2796539" y="3006180"/>
            <a:ext cx="8823959" cy="3090672"/>
          </a:xfrm>
        </p:spPr>
        <p:txBody>
          <a:bodyPr numCol="2" spcCol="164592"/>
          <a:lstStyle>
            <a:lvl1pPr marL="0" indent="0">
              <a:spcAft>
                <a:spcPts val="1000"/>
              </a:spcAft>
              <a:buNone/>
              <a:defRPr sz="15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dirty="0"/>
              <a:t>Enter biography text here. Text will automatically flow to the second column. </a:t>
            </a:r>
            <a:r>
              <a:rPr lang="en-US" dirty="0" err="1"/>
              <a:t>Fugia</a:t>
            </a:r>
            <a:r>
              <a:rPr lang="en-US" dirty="0"/>
              <a:t> </a:t>
            </a:r>
            <a:r>
              <a:rPr lang="en-US" dirty="0" err="1"/>
              <a:t>nes</a:t>
            </a:r>
            <a:r>
              <a:rPr lang="en-US" dirty="0"/>
              <a:t> </a:t>
            </a:r>
            <a:r>
              <a:rPr lang="en-US" dirty="0" err="1"/>
              <a:t>ilit</a:t>
            </a:r>
            <a:r>
              <a:rPr lang="en-US" dirty="0"/>
              <a:t>, </a:t>
            </a:r>
            <a:r>
              <a:rPr lang="en-US" dirty="0" err="1"/>
              <a:t>ut</a:t>
            </a:r>
            <a:r>
              <a:rPr lang="en-US" dirty="0"/>
              <a:t> </a:t>
            </a:r>
            <a:r>
              <a:rPr lang="en-US" dirty="0" err="1"/>
              <a:t>officil</a:t>
            </a:r>
            <a:r>
              <a:rPr lang="en-US" dirty="0"/>
              <a:t> </a:t>
            </a:r>
            <a:r>
              <a:rPr lang="en-US" dirty="0" err="1"/>
              <a:t>iquias</a:t>
            </a:r>
            <a:r>
              <a:rPr lang="en-US" dirty="0"/>
              <a:t> </a:t>
            </a:r>
            <a:r>
              <a:rPr lang="en-US" dirty="0" err="1"/>
              <a:t>assit</a:t>
            </a:r>
            <a:r>
              <a:rPr lang="en-US" dirty="0"/>
              <a:t>, </a:t>
            </a:r>
            <a:r>
              <a:rPr lang="en-US" dirty="0" err="1"/>
              <a:t>offictur</a:t>
            </a:r>
            <a:r>
              <a:rPr lang="en-US" dirty="0"/>
              <a:t>? </a:t>
            </a:r>
            <a:r>
              <a:rPr lang="en-US" dirty="0" err="1"/>
              <a:t>Quiasit</a:t>
            </a:r>
            <a:r>
              <a:rPr lang="en-US" dirty="0"/>
              <a:t>, </a:t>
            </a:r>
            <a:r>
              <a:rPr lang="en-US" dirty="0" err="1"/>
              <a:t>ommodi</a:t>
            </a:r>
            <a:r>
              <a:rPr lang="en-US" dirty="0"/>
              <a:t> </a:t>
            </a:r>
            <a:r>
              <a:rPr lang="en-US" dirty="0" err="1"/>
              <a:t>tem</a:t>
            </a:r>
            <a:r>
              <a:rPr lang="en-US" dirty="0"/>
              <a:t>. </a:t>
            </a:r>
            <a:r>
              <a:rPr lang="en-US" dirty="0" err="1"/>
              <a:t>Apid</a:t>
            </a:r>
            <a:r>
              <a:rPr lang="en-US" dirty="0"/>
              <a:t> </a:t>
            </a:r>
            <a:r>
              <a:rPr lang="en-US" dirty="0" err="1"/>
              <a:t>ullaccum</a:t>
            </a:r>
            <a:r>
              <a:rPr lang="en-US" dirty="0"/>
              <a:t>, </a:t>
            </a:r>
            <a:r>
              <a:rPr lang="en-US" dirty="0" err="1"/>
              <a:t>occumquo</a:t>
            </a:r>
            <a:r>
              <a:rPr lang="en-US" dirty="0"/>
              <a:t> dem qui </a:t>
            </a:r>
            <a:r>
              <a:rPr lang="en-US" dirty="0" err="1"/>
              <a:t>ditem</a:t>
            </a:r>
            <a:r>
              <a:rPr lang="en-US" dirty="0"/>
              <a:t> </a:t>
            </a:r>
            <a:r>
              <a:rPr lang="en-US" dirty="0" err="1"/>
              <a:t>sima</a:t>
            </a:r>
            <a:r>
              <a:rPr lang="en-US" dirty="0"/>
              <a:t> </a:t>
            </a:r>
            <a:r>
              <a:rPr lang="en-US" dirty="0" err="1"/>
              <a:t>nullamenis</a:t>
            </a:r>
            <a:r>
              <a:rPr lang="en-US" dirty="0"/>
              <a:t> ra nihil </a:t>
            </a:r>
            <a:r>
              <a:rPr lang="en-US" dirty="0" err="1"/>
              <a:t>magnitatem</a:t>
            </a:r>
            <a:r>
              <a:rPr lang="en-US" dirty="0"/>
              <a:t>. </a:t>
            </a:r>
            <a:r>
              <a:rPr lang="en-US" dirty="0" err="1"/>
              <a:t>Itate</a:t>
            </a:r>
            <a:r>
              <a:rPr lang="en-US" dirty="0"/>
              <a:t> </a:t>
            </a:r>
            <a:r>
              <a:rPr lang="en-US" dirty="0" err="1"/>
              <a:t>nihillutet</a:t>
            </a:r>
            <a:r>
              <a:rPr lang="en-US" dirty="0"/>
              <a:t> </a:t>
            </a:r>
            <a:r>
              <a:rPr lang="en-US" dirty="0" err="1"/>
              <a:t>audandi</a:t>
            </a:r>
            <a:r>
              <a:rPr lang="en-US" dirty="0"/>
              <a:t> </a:t>
            </a:r>
            <a:r>
              <a:rPr lang="en-US" dirty="0" err="1"/>
              <a:t>cullaut</a:t>
            </a:r>
            <a:r>
              <a:rPr lang="en-US" dirty="0"/>
              <a:t> fugit qui </a:t>
            </a:r>
            <a:r>
              <a:rPr lang="en-US" dirty="0" err="1"/>
              <a:t>nis</a:t>
            </a:r>
            <a:r>
              <a:rPr lang="en-US" dirty="0"/>
              <a:t> </a:t>
            </a:r>
            <a:r>
              <a:rPr lang="en-US" dirty="0" err="1"/>
              <a:t>il</a:t>
            </a:r>
            <a:r>
              <a:rPr lang="en-US" dirty="0"/>
              <a:t> </a:t>
            </a:r>
            <a:r>
              <a:rPr lang="en-US" dirty="0" err="1"/>
              <a:t>maionsedit</a:t>
            </a:r>
            <a:r>
              <a:rPr lang="en-US" dirty="0"/>
              <a:t> re </a:t>
            </a:r>
            <a:r>
              <a:rPr lang="en-US" dirty="0" err="1"/>
              <a:t>netur</a:t>
            </a:r>
            <a:r>
              <a:rPr lang="en-US" dirty="0"/>
              <a:t> </a:t>
            </a:r>
            <a:r>
              <a:rPr lang="en-US" dirty="0" err="1"/>
              <a:t>maio</a:t>
            </a:r>
            <a:r>
              <a:rPr lang="en-US" dirty="0"/>
              <a:t> </a:t>
            </a:r>
            <a:r>
              <a:rPr lang="en-US" dirty="0" err="1"/>
              <a:t>eos</a:t>
            </a:r>
            <a:r>
              <a:rPr lang="en-US" dirty="0"/>
              <a:t> </a:t>
            </a:r>
            <a:r>
              <a:rPr lang="en-US" dirty="0" err="1"/>
              <a:t>ullatem</a:t>
            </a:r>
            <a:r>
              <a:rPr lang="en-US" dirty="0"/>
              <a:t> </a:t>
            </a:r>
            <a:r>
              <a:rPr lang="en-US" dirty="0" err="1"/>
              <a:t>quae</a:t>
            </a:r>
            <a:r>
              <a:rPr lang="en-US" dirty="0"/>
              <a:t>. </a:t>
            </a:r>
          </a:p>
          <a:p>
            <a:pPr lvl="0"/>
            <a:r>
              <a:rPr lang="en-US" dirty="0"/>
              <a:t>Vit quos </a:t>
            </a:r>
            <a:r>
              <a:rPr lang="en-US" dirty="0" err="1"/>
              <a:t>doloribus</a:t>
            </a:r>
            <a:r>
              <a:rPr lang="en-US" dirty="0"/>
              <a:t> </a:t>
            </a:r>
            <a:r>
              <a:rPr lang="en-US" dirty="0" err="1"/>
              <a:t>inctias</a:t>
            </a:r>
            <a:r>
              <a:rPr lang="en-US" dirty="0"/>
              <a:t> </a:t>
            </a:r>
            <a:r>
              <a:rPr lang="en-US" dirty="0" err="1"/>
              <a:t>estotatiur</a:t>
            </a:r>
            <a:r>
              <a:rPr lang="en-US" dirty="0"/>
              <a:t> </a:t>
            </a:r>
            <a:r>
              <a:rPr lang="en-US" dirty="0" err="1"/>
              <a:t>aliquam</a:t>
            </a:r>
            <a:r>
              <a:rPr lang="en-US" dirty="0"/>
              <a:t> et </a:t>
            </a:r>
            <a:r>
              <a:rPr lang="en-US" dirty="0" err="1"/>
              <a:t>quae</a:t>
            </a:r>
            <a:r>
              <a:rPr lang="en-US" dirty="0"/>
              <a:t>. </a:t>
            </a:r>
            <a:br>
              <a:rPr lang="en-US" dirty="0"/>
            </a:br>
            <a:r>
              <a:rPr lang="en-US" dirty="0"/>
              <a:t>Nam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br>
              <a:rPr lang="en-US" dirty="0"/>
            </a:b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a:t>
            </a:r>
            <a:r>
              <a:rPr lang="en-US" dirty="0"/>
              <a:t> </a:t>
            </a:r>
            <a:r>
              <a:rPr lang="en-US" dirty="0" err="1"/>
              <a:t>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a:t>
            </a:r>
            <a:r>
              <a:rPr lang="en-US" dirty="0"/>
              <a:t>. </a:t>
            </a:r>
          </a:p>
          <a:p>
            <a:pPr lvl="0"/>
            <a:r>
              <a:rPr lang="en-US" dirty="0"/>
              <a:t>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velluptus</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a:t>
            </a:r>
            <a:r>
              <a:rPr lang="en-US" dirty="0" err="1"/>
              <a:t>si</a:t>
            </a:r>
            <a:r>
              <a:rPr lang="en-US" dirty="0"/>
              <a:t> </a:t>
            </a:r>
            <a:r>
              <a:rPr lang="en-US" dirty="0" err="1"/>
              <a:t>doluptatur</a:t>
            </a:r>
            <a:r>
              <a:rPr lang="en-US" dirty="0"/>
              <a:t> </a:t>
            </a:r>
            <a:r>
              <a:rPr lang="en-US" dirty="0" err="1"/>
              <a:t>accae</a:t>
            </a:r>
            <a:r>
              <a:rPr lang="en-US" dirty="0"/>
              <a:t> </a:t>
            </a:r>
            <a:r>
              <a:rPr lang="en-US" dirty="0" err="1"/>
              <a:t>vellam</a:t>
            </a:r>
            <a:r>
              <a:rPr lang="en-US" dirty="0"/>
              <a:t> </a:t>
            </a:r>
            <a:r>
              <a:rPr lang="en-US" dirty="0" err="1"/>
              <a:t>aut</a:t>
            </a:r>
            <a:r>
              <a:rPr lang="en-US" dirty="0"/>
              <a:t> pe </a:t>
            </a:r>
            <a:r>
              <a:rPr lang="en-US" dirty="0" err="1"/>
              <a:t>sunto</a:t>
            </a:r>
            <a:r>
              <a:rPr lang="en-US" dirty="0"/>
              <a:t> </a:t>
            </a:r>
            <a:r>
              <a:rPr lang="en-US" dirty="0" err="1"/>
              <a:t>dolupta</a:t>
            </a:r>
            <a:r>
              <a:rPr lang="en-US" dirty="0"/>
              <a:t> </a:t>
            </a:r>
            <a:r>
              <a:rPr lang="en-US" dirty="0" err="1"/>
              <a:t>temporem</a:t>
            </a:r>
            <a:r>
              <a:rPr lang="en-US" dirty="0"/>
              <a:t>.</a:t>
            </a:r>
          </a:p>
          <a:p>
            <a:pPr lvl="0"/>
            <a:r>
              <a:rPr lang="en-US" dirty="0"/>
              <a:t>Ed ma </a:t>
            </a:r>
            <a:r>
              <a:rPr lang="en-US" dirty="0" err="1"/>
              <a:t>sint</a:t>
            </a:r>
            <a:r>
              <a:rPr lang="en-US" dirty="0"/>
              <a:t> de </a:t>
            </a:r>
            <a:r>
              <a:rPr lang="en-US" dirty="0" err="1"/>
              <a:t>quosseria</a:t>
            </a:r>
            <a:r>
              <a:rPr lang="en-US" dirty="0"/>
              <a:t> </a:t>
            </a:r>
            <a:r>
              <a:rPr lang="en-US" dirty="0" err="1"/>
              <a:t>dolum</a:t>
            </a:r>
            <a:r>
              <a:rPr lang="en-US" dirty="0"/>
              <a:t> </a:t>
            </a:r>
            <a:r>
              <a:rPr lang="en-US" dirty="0" err="1"/>
              <a:t>volor</a:t>
            </a:r>
            <a:r>
              <a:rPr lang="en-US" dirty="0"/>
              <a:t> </a:t>
            </a:r>
            <a:r>
              <a:rPr lang="en-US" dirty="0" err="1"/>
              <a:t>aditius</a:t>
            </a:r>
            <a:r>
              <a:rPr lang="en-US" dirty="0"/>
              <a:t> </a:t>
            </a:r>
            <a:r>
              <a:rPr lang="en-US" dirty="0" err="1"/>
              <a:t>dunt</a:t>
            </a:r>
            <a:r>
              <a:rPr lang="en-US" dirty="0"/>
              <a:t> as et quos </a:t>
            </a:r>
            <a:r>
              <a:rPr lang="en-US" dirty="0" err="1"/>
              <a:t>reptaquat</a:t>
            </a:r>
            <a:r>
              <a:rPr lang="en-US" dirty="0"/>
              <a:t> </a:t>
            </a:r>
            <a:r>
              <a:rPr lang="en-US" dirty="0" err="1"/>
              <a:t>minusdam</a:t>
            </a:r>
            <a:r>
              <a:rPr lang="en-US" dirty="0"/>
              <a:t> </a:t>
            </a:r>
            <a:r>
              <a:rPr lang="en-US" dirty="0" err="1"/>
              <a:t>quiam</a:t>
            </a:r>
            <a:r>
              <a:rPr lang="en-US" dirty="0"/>
              <a:t> a </a:t>
            </a:r>
            <a:r>
              <a:rPr lang="en-US" dirty="0" err="1"/>
              <a:t>eiciendem</a:t>
            </a:r>
            <a:r>
              <a:rPr lang="en-US" dirty="0"/>
              <a:t> et </a:t>
            </a:r>
            <a:r>
              <a:rPr lang="en-US" dirty="0" err="1"/>
              <a:t>quati</a:t>
            </a:r>
            <a:r>
              <a:rPr lang="en-US" dirty="0"/>
              <a:t> </a:t>
            </a:r>
            <a:r>
              <a:rPr lang="en-US" dirty="0" err="1"/>
              <a:t>blaboreiusam</a:t>
            </a:r>
            <a:r>
              <a:rPr lang="en-US" dirty="0"/>
              <a:t> </a:t>
            </a:r>
            <a:r>
              <a:rPr lang="en-US" dirty="0" err="1"/>
              <a:t>ut</a:t>
            </a:r>
            <a:r>
              <a:rPr lang="en-US" dirty="0"/>
              <a:t> et </a:t>
            </a:r>
            <a:r>
              <a:rPr lang="en-US" dirty="0" err="1"/>
              <a:t>voluptatur</a:t>
            </a:r>
            <a:r>
              <a:rPr lang="en-US" dirty="0"/>
              <a:t>, </a:t>
            </a:r>
            <a:r>
              <a:rPr lang="en-US" dirty="0" err="1"/>
              <a:t>tem</a:t>
            </a:r>
            <a:r>
              <a:rPr lang="en-US" dirty="0"/>
              <a:t> que </a:t>
            </a:r>
            <a:r>
              <a:rPr lang="en-US" dirty="0" err="1"/>
              <a:t>si</a:t>
            </a:r>
            <a:r>
              <a:rPr lang="en-US" dirty="0"/>
              <a:t> </a:t>
            </a:r>
            <a:r>
              <a:rPr lang="en-US" dirty="0" err="1"/>
              <a:t>ut</a:t>
            </a:r>
            <a:r>
              <a:rPr lang="en-US" dirty="0"/>
              <a:t> as </a:t>
            </a:r>
            <a:r>
              <a:rPr lang="en-US" dirty="0" err="1"/>
              <a:t>etam</a:t>
            </a:r>
            <a:r>
              <a:rPr lang="en-US" dirty="0"/>
              <a:t>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venit</a:t>
            </a:r>
            <a:r>
              <a:rPr lang="en-US" dirty="0"/>
              <a:t>, 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Nam </a:t>
            </a:r>
            <a:r>
              <a:rPr lang="en-US" dirty="0" err="1"/>
              <a:t>ut</a:t>
            </a:r>
            <a:r>
              <a:rPr lang="en-US" dirty="0"/>
              <a:t> </a:t>
            </a:r>
            <a:r>
              <a:rPr lang="en-US" dirty="0" err="1"/>
              <a:t>delic</a:t>
            </a:r>
            <a:r>
              <a:rPr lang="en-US" dirty="0"/>
              <a:t> </a:t>
            </a:r>
            <a:r>
              <a:rPr lang="en-US" dirty="0" err="1"/>
              <a:t>torehen</a:t>
            </a:r>
            <a:r>
              <a:rPr lang="en-US" dirty="0"/>
              <a:t>. </a:t>
            </a:r>
          </a:p>
        </p:txBody>
      </p:sp>
      <p:sp>
        <p:nvSpPr>
          <p:cNvPr id="9" name="Picture Placeholder 8">
            <a:extLst>
              <a:ext uri="{FF2B5EF4-FFF2-40B4-BE49-F238E27FC236}">
                <a16:creationId xmlns:a16="http://schemas.microsoft.com/office/drawing/2014/main" id="{E5790769-52DF-4D59-8200-83DF18A7D913}"/>
              </a:ext>
            </a:extLst>
          </p:cNvPr>
          <p:cNvSpPr>
            <a:spLocks noGrp="1"/>
          </p:cNvSpPr>
          <p:nvPr>
            <p:ph type="pic" sz="quarter" idx="12" hasCustomPrompt="1"/>
          </p:nvPr>
        </p:nvSpPr>
        <p:spPr>
          <a:xfrm>
            <a:off x="571501" y="2034066"/>
            <a:ext cx="1883664" cy="1883178"/>
          </a:xfrm>
          <a:solidFill>
            <a:schemeClr val="tx2"/>
          </a:solidFill>
        </p:spPr>
        <p:txBody>
          <a:bodyPr lIns="0" tIns="182880" rIns="0"/>
          <a:lstStyle>
            <a:lvl1pPr marL="0" indent="0" algn="ctr">
              <a:spcAft>
                <a:spcPts val="0"/>
              </a:spcAft>
              <a:buNone/>
              <a:defRPr b="1" cap="all" baseline="0">
                <a:solidFill>
                  <a:srgbClr val="FF289F"/>
                </a:solidFill>
              </a:defRPr>
            </a:lvl1pPr>
          </a:lstStyle>
          <a:p>
            <a:r>
              <a:rPr lang="en-US" dirty="0"/>
              <a:t>Click icon to </a:t>
            </a:r>
            <a:br>
              <a:rPr lang="en-US" dirty="0"/>
            </a:br>
            <a:r>
              <a:rPr lang="en-US" dirty="0"/>
              <a:t>insert image</a:t>
            </a:r>
          </a:p>
        </p:txBody>
      </p:sp>
      <p:sp>
        <p:nvSpPr>
          <p:cNvPr id="8" name="Text Placeholder 8">
            <a:extLst>
              <a:ext uri="{FF2B5EF4-FFF2-40B4-BE49-F238E27FC236}">
                <a16:creationId xmlns:a16="http://schemas.microsoft.com/office/drawing/2014/main" id="{20ABC3A8-5981-4266-AC6C-F83073229E62}"/>
              </a:ext>
            </a:extLst>
          </p:cNvPr>
          <p:cNvSpPr>
            <a:spLocks noGrp="1"/>
          </p:cNvSpPr>
          <p:nvPr>
            <p:ph type="body" sz="quarter" idx="17" hasCustomPrompt="1"/>
          </p:nvPr>
        </p:nvSpPr>
        <p:spPr>
          <a:xfrm>
            <a:off x="2796540" y="1963049"/>
            <a:ext cx="4572000" cy="274320"/>
          </a:xfrm>
        </p:spPr>
        <p:txBody>
          <a:bodyPr anchor="b" anchorCtr="0"/>
          <a:lstStyle>
            <a:lvl1pPr marL="0" indent="0">
              <a:lnSpc>
                <a:spcPct val="100000"/>
              </a:lnSpc>
              <a:spcAft>
                <a:spcPts val="0"/>
              </a:spcAft>
              <a:buNone/>
              <a:defRPr sz="1500" b="1" cap="none" baseline="0">
                <a:solidFill>
                  <a:schemeClr val="tx1"/>
                </a:solidFill>
                <a:latin typeface="Georgia" panose="02040502050405020303" pitchFamily="18" charset="0"/>
              </a:defRPr>
            </a:lvl1pPr>
          </a:lstStyle>
          <a:p>
            <a:pPr lvl="0"/>
            <a:r>
              <a:rPr lang="en-US" dirty="0"/>
              <a:t>Click to enter Name</a:t>
            </a:r>
          </a:p>
        </p:txBody>
      </p:sp>
      <p:sp>
        <p:nvSpPr>
          <p:cNvPr id="10" name="Text Placeholder 6">
            <a:extLst>
              <a:ext uri="{FF2B5EF4-FFF2-40B4-BE49-F238E27FC236}">
                <a16:creationId xmlns:a16="http://schemas.microsoft.com/office/drawing/2014/main" id="{397778AB-4F78-4E9E-A3C2-B1BA573D843C}"/>
              </a:ext>
            </a:extLst>
          </p:cNvPr>
          <p:cNvSpPr>
            <a:spLocks noGrp="1"/>
          </p:cNvSpPr>
          <p:nvPr>
            <p:ph type="body" sz="quarter" idx="18" hasCustomPrompt="1"/>
          </p:nvPr>
        </p:nvSpPr>
        <p:spPr>
          <a:xfrm>
            <a:off x="2796540" y="2330754"/>
            <a:ext cx="4572000" cy="426884"/>
          </a:xfrm>
        </p:spPr>
        <p:txBody>
          <a:bodyPr/>
          <a:lstStyle>
            <a:lvl1pPr marL="0" indent="0">
              <a:lnSpc>
                <a:spcPct val="100000"/>
              </a:lnSpc>
              <a:spcAft>
                <a:spcPts val="0"/>
              </a:spcAft>
              <a:buNone/>
              <a:defRPr sz="1200" b="1" baseline="0">
                <a:solidFill>
                  <a:schemeClr val="accent1"/>
                </a:solidFill>
              </a:defRPr>
            </a:lvl1pPr>
          </a:lstStyle>
          <a:p>
            <a:pPr lvl="0"/>
            <a:r>
              <a:rPr lang="en-US" dirty="0"/>
              <a:t>Click to enter Position, Division (Bold Italic),</a:t>
            </a:r>
            <a:br>
              <a:rPr lang="en-US" dirty="0"/>
            </a:br>
            <a:r>
              <a:rPr lang="en-US" dirty="0"/>
              <a:t>Click to enter Location, State | Lincoln Financial Group (Bold Non-Italic)</a:t>
            </a:r>
          </a:p>
        </p:txBody>
      </p:sp>
    </p:spTree>
    <p:extLst>
      <p:ext uri="{BB962C8B-B14F-4D97-AF65-F5344CB8AC3E}">
        <p14:creationId xmlns:p14="http://schemas.microsoft.com/office/powerpoint/2010/main" val="31914015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9" name="Text Placeholder 10">
            <a:extLst>
              <a:ext uri="{FF2B5EF4-FFF2-40B4-BE49-F238E27FC236}">
                <a16:creationId xmlns:a16="http://schemas.microsoft.com/office/drawing/2014/main" id="{56E265CF-BF59-4093-86B7-2D2FA76253A1}"/>
              </a:ext>
            </a:extLst>
          </p:cNvPr>
          <p:cNvSpPr>
            <a:spLocks noGrp="1"/>
          </p:cNvSpPr>
          <p:nvPr>
            <p:ph type="body" sz="quarter" idx="25" hasCustomPrompt="1"/>
          </p:nvPr>
        </p:nvSpPr>
        <p:spPr>
          <a:xfrm>
            <a:off x="6281928" y="573313"/>
            <a:ext cx="5330952" cy="5394960"/>
          </a:xfrm>
          <a:solidFill>
            <a:schemeClr val="accent1"/>
          </a:solidFill>
        </p:spPr>
        <p:txBody>
          <a:bodyPr/>
          <a:lstStyle>
            <a:lvl1pPr marL="0" indent="0">
              <a:buNone/>
              <a:defRPr/>
            </a:lvl1pPr>
          </a:lstStyle>
          <a:p>
            <a:pPr lvl="0"/>
            <a:r>
              <a:rPr lang="en-US" dirty="0"/>
              <a:t> </a:t>
            </a:r>
          </a:p>
        </p:txBody>
      </p:sp>
      <p:pic>
        <p:nvPicPr>
          <p:cNvPr id="9" name="Picture 8">
            <a:extLst>
              <a:ext uri="{FF2B5EF4-FFF2-40B4-BE49-F238E27FC236}">
                <a16:creationId xmlns:a16="http://schemas.microsoft.com/office/drawing/2014/main" id="{4FAAA8F2-B1CD-4C8B-9291-A6FD627147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2239" y="571500"/>
            <a:ext cx="1389888" cy="441315"/>
          </a:xfrm>
          <a:prstGeom prst="rect">
            <a:avLst/>
          </a:prstGeom>
        </p:spPr>
      </p:pic>
      <p:sp>
        <p:nvSpPr>
          <p:cNvPr id="17" name="Text Placeholder 20">
            <a:extLst>
              <a:ext uri="{FF2B5EF4-FFF2-40B4-BE49-F238E27FC236}">
                <a16:creationId xmlns:a16="http://schemas.microsoft.com/office/drawing/2014/main" id="{33A37B49-B5F6-47D1-B418-2DE2003EA119}"/>
              </a:ext>
            </a:extLst>
          </p:cNvPr>
          <p:cNvSpPr>
            <a:spLocks noGrp="1"/>
          </p:cNvSpPr>
          <p:nvPr>
            <p:ph type="body" sz="quarter" idx="11" hasCustomPrompt="1"/>
          </p:nvPr>
        </p:nvSpPr>
        <p:spPr>
          <a:xfrm>
            <a:off x="6811390" y="4453128"/>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Presenter Name</a:t>
            </a:r>
          </a:p>
        </p:txBody>
      </p:sp>
      <p:sp>
        <p:nvSpPr>
          <p:cNvPr id="18" name="Text Placeholder 22">
            <a:extLst>
              <a:ext uri="{FF2B5EF4-FFF2-40B4-BE49-F238E27FC236}">
                <a16:creationId xmlns:a16="http://schemas.microsoft.com/office/drawing/2014/main" id="{D6B935E7-E77A-4F5F-BEF5-C01AB6784CC8}"/>
              </a:ext>
            </a:extLst>
          </p:cNvPr>
          <p:cNvSpPr>
            <a:spLocks noGrp="1"/>
          </p:cNvSpPr>
          <p:nvPr>
            <p:ph type="body" sz="quarter" idx="12" hasCustomPrompt="1"/>
          </p:nvPr>
        </p:nvSpPr>
        <p:spPr>
          <a:xfrm>
            <a:off x="6811390" y="4608576"/>
            <a:ext cx="2286000" cy="320531"/>
          </a:xfrm>
        </p:spPr>
        <p:txBody>
          <a:bodyPr/>
          <a:lstStyle>
            <a:lvl1pPr marL="0" indent="0">
              <a:spcAft>
                <a:spcPts val="0"/>
              </a:spcAft>
              <a:buNone/>
              <a:defRPr sz="1000" i="1">
                <a:solidFill>
                  <a:schemeClr val="bg1"/>
                </a:solidFill>
              </a:defRPr>
            </a:lvl1pPr>
          </a:lstStyle>
          <a:p>
            <a:pPr lvl="0"/>
            <a:r>
              <a:rPr lang="en-US" dirty="0"/>
              <a:t>Presenter Title Line 1</a:t>
            </a:r>
            <a:br>
              <a:rPr lang="en-US" dirty="0"/>
            </a:br>
            <a:r>
              <a:rPr lang="en-US" dirty="0"/>
              <a:t>Presenter Title Line 2</a:t>
            </a:r>
          </a:p>
        </p:txBody>
      </p:sp>
      <p:sp>
        <p:nvSpPr>
          <p:cNvPr id="22" name="Text Placeholder 20">
            <a:extLst>
              <a:ext uri="{FF2B5EF4-FFF2-40B4-BE49-F238E27FC236}">
                <a16:creationId xmlns:a16="http://schemas.microsoft.com/office/drawing/2014/main" id="{CB0F4F92-5B2A-45CE-9450-CA8DDB5D2B64}"/>
              </a:ext>
            </a:extLst>
          </p:cNvPr>
          <p:cNvSpPr>
            <a:spLocks noGrp="1"/>
          </p:cNvSpPr>
          <p:nvPr>
            <p:ph type="body" sz="quarter" idx="13" hasCustomPrompt="1"/>
          </p:nvPr>
        </p:nvSpPr>
        <p:spPr>
          <a:xfrm>
            <a:off x="9212460" y="4453128"/>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Presenter Name</a:t>
            </a:r>
          </a:p>
        </p:txBody>
      </p:sp>
      <p:sp>
        <p:nvSpPr>
          <p:cNvPr id="30" name="Text Placeholder 22">
            <a:extLst>
              <a:ext uri="{FF2B5EF4-FFF2-40B4-BE49-F238E27FC236}">
                <a16:creationId xmlns:a16="http://schemas.microsoft.com/office/drawing/2014/main" id="{4A256889-9040-46F3-95FE-7DC00DDF5448}"/>
              </a:ext>
            </a:extLst>
          </p:cNvPr>
          <p:cNvSpPr>
            <a:spLocks noGrp="1"/>
          </p:cNvSpPr>
          <p:nvPr>
            <p:ph type="body" sz="quarter" idx="14" hasCustomPrompt="1"/>
          </p:nvPr>
        </p:nvSpPr>
        <p:spPr>
          <a:xfrm>
            <a:off x="9212460" y="4608576"/>
            <a:ext cx="2286000" cy="320531"/>
          </a:xfrm>
        </p:spPr>
        <p:txBody>
          <a:bodyPr/>
          <a:lstStyle>
            <a:lvl1pPr marL="0" indent="0">
              <a:spcAft>
                <a:spcPts val="0"/>
              </a:spcAft>
              <a:buNone/>
              <a:defRPr sz="1000" i="1">
                <a:solidFill>
                  <a:schemeClr val="bg1"/>
                </a:solidFill>
              </a:defRPr>
            </a:lvl1pPr>
          </a:lstStyle>
          <a:p>
            <a:pPr lvl="0"/>
            <a:r>
              <a:rPr lang="en-US" dirty="0"/>
              <a:t>Presenter Title Line 1</a:t>
            </a:r>
            <a:br>
              <a:rPr lang="en-US" dirty="0"/>
            </a:br>
            <a:r>
              <a:rPr lang="en-US" dirty="0"/>
              <a:t>Presenter Title Line 2</a:t>
            </a:r>
          </a:p>
        </p:txBody>
      </p:sp>
      <p:sp>
        <p:nvSpPr>
          <p:cNvPr id="32" name="Text Placeholder 20">
            <a:extLst>
              <a:ext uri="{FF2B5EF4-FFF2-40B4-BE49-F238E27FC236}">
                <a16:creationId xmlns:a16="http://schemas.microsoft.com/office/drawing/2014/main" id="{D29314C7-761E-419C-B6D0-EBBC070CAD27}"/>
              </a:ext>
            </a:extLst>
          </p:cNvPr>
          <p:cNvSpPr>
            <a:spLocks noGrp="1"/>
          </p:cNvSpPr>
          <p:nvPr>
            <p:ph type="body" sz="quarter" idx="15" hasCustomPrompt="1"/>
          </p:nvPr>
        </p:nvSpPr>
        <p:spPr>
          <a:xfrm>
            <a:off x="6811390" y="5065776"/>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Presenter Name</a:t>
            </a:r>
          </a:p>
        </p:txBody>
      </p:sp>
      <p:sp>
        <p:nvSpPr>
          <p:cNvPr id="33" name="Text Placeholder 22">
            <a:extLst>
              <a:ext uri="{FF2B5EF4-FFF2-40B4-BE49-F238E27FC236}">
                <a16:creationId xmlns:a16="http://schemas.microsoft.com/office/drawing/2014/main" id="{2C48E7E0-6CD6-465C-9071-4775F8EBBDA6}"/>
              </a:ext>
            </a:extLst>
          </p:cNvPr>
          <p:cNvSpPr>
            <a:spLocks noGrp="1"/>
          </p:cNvSpPr>
          <p:nvPr>
            <p:ph type="body" sz="quarter" idx="16" hasCustomPrompt="1"/>
          </p:nvPr>
        </p:nvSpPr>
        <p:spPr>
          <a:xfrm>
            <a:off x="6811390" y="5230368"/>
            <a:ext cx="2286000" cy="320531"/>
          </a:xfrm>
        </p:spPr>
        <p:txBody>
          <a:bodyPr/>
          <a:lstStyle>
            <a:lvl1pPr marL="0" indent="0">
              <a:spcAft>
                <a:spcPts val="0"/>
              </a:spcAft>
              <a:buNone/>
              <a:defRPr sz="1000" i="1">
                <a:solidFill>
                  <a:schemeClr val="bg1"/>
                </a:solidFill>
              </a:defRPr>
            </a:lvl1pPr>
          </a:lstStyle>
          <a:p>
            <a:pPr lvl="0"/>
            <a:r>
              <a:rPr lang="en-US" dirty="0"/>
              <a:t>Presenter Title Line 1</a:t>
            </a:r>
            <a:br>
              <a:rPr lang="en-US" dirty="0"/>
            </a:br>
            <a:r>
              <a:rPr lang="en-US" dirty="0"/>
              <a:t>Presenter Title Line 2</a:t>
            </a:r>
          </a:p>
        </p:txBody>
      </p:sp>
      <p:sp>
        <p:nvSpPr>
          <p:cNvPr id="34" name="Text Placeholder 20">
            <a:extLst>
              <a:ext uri="{FF2B5EF4-FFF2-40B4-BE49-F238E27FC236}">
                <a16:creationId xmlns:a16="http://schemas.microsoft.com/office/drawing/2014/main" id="{860A0B32-2D3E-4E9D-8677-BCD9A0A07673}"/>
              </a:ext>
            </a:extLst>
          </p:cNvPr>
          <p:cNvSpPr>
            <a:spLocks noGrp="1"/>
          </p:cNvSpPr>
          <p:nvPr>
            <p:ph type="body" sz="quarter" idx="17" hasCustomPrompt="1"/>
          </p:nvPr>
        </p:nvSpPr>
        <p:spPr>
          <a:xfrm>
            <a:off x="9212460" y="5065776"/>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Presenter Name</a:t>
            </a:r>
          </a:p>
        </p:txBody>
      </p:sp>
      <p:sp>
        <p:nvSpPr>
          <p:cNvPr id="35" name="Text Placeholder 22">
            <a:extLst>
              <a:ext uri="{FF2B5EF4-FFF2-40B4-BE49-F238E27FC236}">
                <a16:creationId xmlns:a16="http://schemas.microsoft.com/office/drawing/2014/main" id="{045C6E3C-A256-4BBD-AE38-A20EC100B9BB}"/>
              </a:ext>
            </a:extLst>
          </p:cNvPr>
          <p:cNvSpPr>
            <a:spLocks noGrp="1"/>
          </p:cNvSpPr>
          <p:nvPr>
            <p:ph type="body" sz="quarter" idx="18" hasCustomPrompt="1"/>
          </p:nvPr>
        </p:nvSpPr>
        <p:spPr>
          <a:xfrm>
            <a:off x="9212460" y="5230368"/>
            <a:ext cx="2286000" cy="320531"/>
          </a:xfrm>
        </p:spPr>
        <p:txBody>
          <a:bodyPr/>
          <a:lstStyle>
            <a:lvl1pPr marL="0" indent="0">
              <a:spcAft>
                <a:spcPts val="0"/>
              </a:spcAft>
              <a:buNone/>
              <a:defRPr sz="1000" i="1">
                <a:solidFill>
                  <a:schemeClr val="bg1"/>
                </a:solidFill>
              </a:defRPr>
            </a:lvl1pPr>
          </a:lstStyle>
          <a:p>
            <a:pPr lvl="0"/>
            <a:r>
              <a:rPr lang="en-US" dirty="0"/>
              <a:t>Presenter Title Line 1</a:t>
            </a:r>
            <a:br>
              <a:rPr lang="en-US" dirty="0"/>
            </a:br>
            <a:r>
              <a:rPr lang="en-US" dirty="0"/>
              <a:t>Presenter Title Line 2</a:t>
            </a:r>
          </a:p>
        </p:txBody>
      </p:sp>
      <p:sp>
        <p:nvSpPr>
          <p:cNvPr id="36" name="Text Placeholder 2">
            <a:extLst>
              <a:ext uri="{FF2B5EF4-FFF2-40B4-BE49-F238E27FC236}">
                <a16:creationId xmlns:a16="http://schemas.microsoft.com/office/drawing/2014/main" id="{B7007ACD-68D2-4DDB-9601-473FB5B0BD13}"/>
              </a:ext>
            </a:extLst>
          </p:cNvPr>
          <p:cNvSpPr>
            <a:spLocks noGrp="1"/>
          </p:cNvSpPr>
          <p:nvPr>
            <p:ph type="body" idx="1" hasCustomPrompt="1"/>
          </p:nvPr>
        </p:nvSpPr>
        <p:spPr>
          <a:xfrm>
            <a:off x="6812280" y="1508760"/>
            <a:ext cx="4270248" cy="850392"/>
          </a:xfrm>
        </p:spPr>
        <p:txBody>
          <a:bodyPr anchor="t" anchorCtr="0"/>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Thank You</a:t>
            </a:r>
          </a:p>
        </p:txBody>
      </p:sp>
    </p:spTree>
    <p:extLst>
      <p:ext uri="{BB962C8B-B14F-4D97-AF65-F5344CB8AC3E}">
        <p14:creationId xmlns:p14="http://schemas.microsoft.com/office/powerpoint/2010/main" val="42087289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losing w/ Contacts 1">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11389"/>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a:t>Thank You</a:t>
            </a:r>
          </a:p>
        </p:txBody>
      </p:sp>
      <p:sp>
        <p:nvSpPr>
          <p:cNvPr id="8" name="Text Placeholder 20">
            <a:extLst>
              <a:ext uri="{FF2B5EF4-FFF2-40B4-BE49-F238E27FC236}">
                <a16:creationId xmlns:a16="http://schemas.microsoft.com/office/drawing/2014/main" id="{821EC259-774A-4923-851B-D190EFFFE98A}"/>
              </a:ext>
            </a:extLst>
          </p:cNvPr>
          <p:cNvSpPr>
            <a:spLocks noGrp="1"/>
          </p:cNvSpPr>
          <p:nvPr>
            <p:ph type="body" sz="quarter" idx="11" hasCustomPrompt="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1</a:t>
            </a:r>
          </a:p>
        </p:txBody>
      </p:sp>
      <p:sp>
        <p:nvSpPr>
          <p:cNvPr id="9" name="Text Placeholder 22">
            <a:extLst>
              <a:ext uri="{FF2B5EF4-FFF2-40B4-BE49-F238E27FC236}">
                <a16:creationId xmlns:a16="http://schemas.microsoft.com/office/drawing/2014/main" id="{0ADD9F2F-473F-4CB5-9C96-90F75E955694}"/>
              </a:ext>
            </a:extLst>
          </p:cNvPr>
          <p:cNvSpPr>
            <a:spLocks noGrp="1"/>
          </p:cNvSpPr>
          <p:nvPr>
            <p:ph type="body" sz="quarter" idx="12" hasCustomPrompt="1"/>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2" name="Text Placeholder 20">
            <a:extLst>
              <a:ext uri="{FF2B5EF4-FFF2-40B4-BE49-F238E27FC236}">
                <a16:creationId xmlns:a16="http://schemas.microsoft.com/office/drawing/2014/main" id="{169ACBCA-B9BA-48FF-9A14-6F8AAF62E1FF}"/>
              </a:ext>
            </a:extLst>
          </p:cNvPr>
          <p:cNvSpPr>
            <a:spLocks noGrp="1"/>
          </p:cNvSpPr>
          <p:nvPr>
            <p:ph type="body" sz="quarter" idx="15" hasCustomPrompt="1"/>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2</a:t>
            </a:r>
          </a:p>
        </p:txBody>
      </p:sp>
      <p:sp>
        <p:nvSpPr>
          <p:cNvPr id="13" name="Text Placeholder 22">
            <a:extLst>
              <a:ext uri="{FF2B5EF4-FFF2-40B4-BE49-F238E27FC236}">
                <a16:creationId xmlns:a16="http://schemas.microsoft.com/office/drawing/2014/main" id="{49380173-6BBA-45BF-8EDA-7EDFE96C940E}"/>
              </a:ext>
            </a:extLst>
          </p:cNvPr>
          <p:cNvSpPr>
            <a:spLocks noGrp="1"/>
          </p:cNvSpPr>
          <p:nvPr>
            <p:ph type="body" sz="quarter" idx="16" hasCustomPrompt="1"/>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Tree>
    <p:extLst>
      <p:ext uri="{BB962C8B-B14F-4D97-AF65-F5344CB8AC3E}">
        <p14:creationId xmlns:p14="http://schemas.microsoft.com/office/powerpoint/2010/main" val="12183127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Disclosur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17F8205-333F-4048-B78C-357FF2146C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948671" y="5747264"/>
            <a:ext cx="1070721" cy="340027"/>
          </a:xfrm>
          <a:prstGeom prst="rect">
            <a:avLst/>
          </a:prstGeom>
        </p:spPr>
      </p:pic>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571641" y="484632"/>
            <a:ext cx="11036808" cy="521208"/>
          </a:xfrm>
        </p:spPr>
        <p:txBody>
          <a:bodyPr/>
          <a:lstStyle>
            <a:lvl1pPr>
              <a:defRPr/>
            </a:lvl1pPr>
          </a:lstStyle>
          <a:p>
            <a:r>
              <a:rPr lang="en-US" dirty="0"/>
              <a:t>Disclosures</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641" y="1514037"/>
            <a:ext cx="7276959" cy="4573254"/>
          </a:xfrm>
        </p:spPr>
        <p:txBody>
          <a:bodyPr numCol="2" spcCol="182880"/>
          <a:lstStyle>
            <a:lvl1pPr marL="0" indent="0">
              <a:lnSpc>
                <a:spcPts val="1200"/>
              </a:lnSpc>
              <a:spcAft>
                <a:spcPts val="1000"/>
              </a:spcAft>
              <a:buNone/>
              <a:defRPr sz="800"/>
            </a:lvl1pPr>
            <a:lvl2pPr marL="182880" indent="0">
              <a:spcAft>
                <a:spcPts val="800"/>
              </a:spcAft>
              <a:buNone/>
              <a:defRPr/>
            </a:lvl2pPr>
            <a:lvl3pPr marL="512064" indent="0">
              <a:spcAft>
                <a:spcPts val="800"/>
              </a:spcAft>
              <a:buNone/>
              <a:defRPr/>
            </a:lvl3pPr>
            <a:lvl4pPr marL="685800" indent="0">
              <a:spcAft>
                <a:spcPts val="800"/>
              </a:spcAft>
              <a:buNone/>
              <a:defRPr/>
            </a:lvl4pPr>
            <a:lvl5pPr marL="859536" indent="0">
              <a:spcAft>
                <a:spcPts val="800"/>
              </a:spcAft>
              <a:buNone/>
              <a:defRPr/>
            </a:lvl5pPr>
          </a:lstStyle>
          <a:p>
            <a:pPr lvl="0"/>
            <a:r>
              <a:rPr lang="en-US" dirty="0"/>
              <a:t>Enter disclosure text here. Text will automatically flow to the second column. </a:t>
            </a:r>
            <a:r>
              <a:rPr lang="en-US" dirty="0" err="1"/>
              <a:t>Fugia</a:t>
            </a:r>
            <a:r>
              <a:rPr lang="en-US" dirty="0"/>
              <a:t> </a:t>
            </a:r>
            <a:r>
              <a:rPr lang="en-US" dirty="0" err="1"/>
              <a:t>nes</a:t>
            </a:r>
            <a:r>
              <a:rPr lang="en-US" dirty="0"/>
              <a:t> </a:t>
            </a:r>
            <a:r>
              <a:rPr lang="en-US" dirty="0" err="1"/>
              <a:t>ilit</a:t>
            </a:r>
            <a:r>
              <a:rPr lang="en-US" dirty="0"/>
              <a:t>, </a:t>
            </a:r>
            <a:r>
              <a:rPr lang="en-US" dirty="0" err="1"/>
              <a:t>ut</a:t>
            </a:r>
            <a:r>
              <a:rPr lang="en-US" dirty="0"/>
              <a:t> </a:t>
            </a:r>
            <a:r>
              <a:rPr lang="en-US" dirty="0" err="1"/>
              <a:t>officil</a:t>
            </a:r>
            <a:r>
              <a:rPr lang="en-US" dirty="0"/>
              <a:t> </a:t>
            </a:r>
            <a:r>
              <a:rPr lang="en-US" dirty="0" err="1"/>
              <a:t>iquias</a:t>
            </a:r>
            <a:r>
              <a:rPr lang="en-US" dirty="0"/>
              <a:t> </a:t>
            </a:r>
            <a:r>
              <a:rPr lang="en-US" dirty="0" err="1"/>
              <a:t>assit</a:t>
            </a:r>
            <a:r>
              <a:rPr lang="en-US" dirty="0"/>
              <a:t>, </a:t>
            </a:r>
            <a:r>
              <a:rPr lang="en-US" dirty="0" err="1"/>
              <a:t>offictur</a:t>
            </a:r>
            <a:r>
              <a:rPr lang="en-US" dirty="0"/>
              <a:t>? </a:t>
            </a:r>
            <a:r>
              <a:rPr lang="en-US" dirty="0" err="1"/>
              <a:t>Quiasit</a:t>
            </a:r>
            <a:r>
              <a:rPr lang="en-US" dirty="0"/>
              <a:t>, </a:t>
            </a:r>
            <a:r>
              <a:rPr lang="en-US" dirty="0" err="1"/>
              <a:t>ommodi</a:t>
            </a:r>
            <a:r>
              <a:rPr lang="en-US" dirty="0"/>
              <a:t> </a:t>
            </a:r>
            <a:r>
              <a:rPr lang="en-US" dirty="0" err="1"/>
              <a:t>tem</a:t>
            </a:r>
            <a:r>
              <a:rPr lang="en-US" dirty="0"/>
              <a:t>. </a:t>
            </a:r>
            <a:r>
              <a:rPr lang="en-US" dirty="0" err="1"/>
              <a:t>Apid</a:t>
            </a:r>
            <a:r>
              <a:rPr lang="en-US" dirty="0"/>
              <a:t> </a:t>
            </a:r>
            <a:r>
              <a:rPr lang="en-US" dirty="0" err="1"/>
              <a:t>ullaccum</a:t>
            </a:r>
            <a:r>
              <a:rPr lang="en-US" dirty="0"/>
              <a:t>, </a:t>
            </a:r>
            <a:r>
              <a:rPr lang="en-US" dirty="0" err="1"/>
              <a:t>occumquo</a:t>
            </a:r>
            <a:r>
              <a:rPr lang="en-US" dirty="0"/>
              <a:t> dem qui </a:t>
            </a:r>
            <a:r>
              <a:rPr lang="en-US" dirty="0" err="1"/>
              <a:t>ditem</a:t>
            </a:r>
            <a:r>
              <a:rPr lang="en-US" dirty="0"/>
              <a:t> </a:t>
            </a:r>
            <a:r>
              <a:rPr lang="en-US" dirty="0" err="1"/>
              <a:t>sima</a:t>
            </a:r>
            <a:r>
              <a:rPr lang="en-US" dirty="0"/>
              <a:t> </a:t>
            </a:r>
            <a:r>
              <a:rPr lang="en-US" dirty="0" err="1"/>
              <a:t>nullamenis</a:t>
            </a:r>
            <a:r>
              <a:rPr lang="en-US" dirty="0"/>
              <a:t> ra nihil </a:t>
            </a:r>
            <a:r>
              <a:rPr lang="en-US" dirty="0" err="1"/>
              <a:t>magnitatem</a:t>
            </a:r>
            <a:r>
              <a:rPr lang="en-US" dirty="0"/>
              <a:t>. </a:t>
            </a:r>
            <a:r>
              <a:rPr lang="en-US" dirty="0" err="1"/>
              <a:t>Itate</a:t>
            </a:r>
            <a:r>
              <a:rPr lang="en-US" dirty="0"/>
              <a:t> </a:t>
            </a:r>
            <a:r>
              <a:rPr lang="en-US" dirty="0" err="1"/>
              <a:t>nihillutet</a:t>
            </a:r>
            <a:r>
              <a:rPr lang="en-US" dirty="0"/>
              <a:t> </a:t>
            </a:r>
            <a:r>
              <a:rPr lang="en-US" dirty="0" err="1"/>
              <a:t>audandi</a:t>
            </a:r>
            <a:r>
              <a:rPr lang="en-US" dirty="0"/>
              <a:t> </a:t>
            </a:r>
            <a:r>
              <a:rPr lang="en-US" dirty="0" err="1"/>
              <a:t>cullaut</a:t>
            </a:r>
            <a:r>
              <a:rPr lang="en-US" dirty="0"/>
              <a:t> fugit qui </a:t>
            </a:r>
            <a:r>
              <a:rPr lang="en-US" dirty="0" err="1"/>
              <a:t>nis</a:t>
            </a:r>
            <a:r>
              <a:rPr lang="en-US" dirty="0"/>
              <a:t> </a:t>
            </a:r>
            <a:r>
              <a:rPr lang="en-US" dirty="0" err="1"/>
              <a:t>il</a:t>
            </a:r>
            <a:r>
              <a:rPr lang="en-US" dirty="0"/>
              <a:t> </a:t>
            </a:r>
            <a:r>
              <a:rPr lang="en-US" dirty="0" err="1"/>
              <a:t>maionsedit</a:t>
            </a:r>
            <a:r>
              <a:rPr lang="en-US" dirty="0"/>
              <a:t> re </a:t>
            </a:r>
            <a:r>
              <a:rPr lang="en-US" dirty="0" err="1"/>
              <a:t>netur</a:t>
            </a:r>
            <a:r>
              <a:rPr lang="en-US" dirty="0"/>
              <a:t> </a:t>
            </a:r>
            <a:r>
              <a:rPr lang="en-US" dirty="0" err="1"/>
              <a:t>maio</a:t>
            </a:r>
            <a:r>
              <a:rPr lang="en-US" dirty="0"/>
              <a:t> </a:t>
            </a:r>
            <a:r>
              <a:rPr lang="en-US" dirty="0" err="1"/>
              <a:t>eos</a:t>
            </a:r>
            <a:r>
              <a:rPr lang="en-US" dirty="0"/>
              <a:t> </a:t>
            </a:r>
            <a:r>
              <a:rPr lang="en-US" dirty="0" err="1"/>
              <a:t>ullatem</a:t>
            </a:r>
            <a:r>
              <a:rPr lang="en-US" dirty="0"/>
              <a:t> </a:t>
            </a:r>
            <a:r>
              <a:rPr lang="en-US" dirty="0" err="1"/>
              <a:t>quae</a:t>
            </a:r>
            <a:r>
              <a:rPr lang="en-US" dirty="0"/>
              <a:t>. Vit quos </a:t>
            </a:r>
            <a:r>
              <a:rPr lang="en-US" dirty="0" err="1"/>
              <a:t>doloribus</a:t>
            </a:r>
            <a:r>
              <a:rPr lang="en-US" dirty="0"/>
              <a:t> </a:t>
            </a:r>
            <a:r>
              <a:rPr lang="en-US" dirty="0" err="1"/>
              <a:t>inctias</a:t>
            </a:r>
            <a:r>
              <a:rPr lang="en-US" dirty="0"/>
              <a:t> </a:t>
            </a:r>
            <a:r>
              <a:rPr lang="en-US" dirty="0" err="1"/>
              <a:t>estotatiur</a:t>
            </a:r>
            <a:r>
              <a:rPr lang="en-US" dirty="0"/>
              <a:t> </a:t>
            </a:r>
            <a:r>
              <a:rPr lang="en-US" dirty="0" err="1"/>
              <a:t>aliquam</a:t>
            </a:r>
            <a:r>
              <a:rPr lang="en-US" dirty="0"/>
              <a:t> et </a:t>
            </a:r>
            <a:r>
              <a:rPr lang="en-US" dirty="0" err="1"/>
              <a:t>quae</a:t>
            </a:r>
            <a:r>
              <a:rPr lang="en-US" dirty="0"/>
              <a:t>. Nam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a:t>
            </a:r>
            <a:r>
              <a:rPr lang="en-US" dirty="0"/>
              <a:t> </a:t>
            </a:r>
            <a:r>
              <a:rPr lang="en-US" dirty="0" err="1"/>
              <a:t>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a:t>
            </a:r>
            <a:r>
              <a:rPr lang="en-US" dirty="0"/>
              <a:t>. 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velluptus</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a:t>
            </a:r>
            <a:r>
              <a:rPr lang="en-US" dirty="0" err="1"/>
              <a:t>si</a:t>
            </a:r>
            <a:r>
              <a:rPr lang="en-US" dirty="0"/>
              <a:t> </a:t>
            </a:r>
            <a:r>
              <a:rPr lang="en-US" dirty="0" err="1"/>
              <a:t>doluptatur</a:t>
            </a:r>
            <a:r>
              <a:rPr lang="en-US" dirty="0"/>
              <a:t> </a:t>
            </a:r>
            <a:r>
              <a:rPr lang="en-US" dirty="0" err="1"/>
              <a:t>accae</a:t>
            </a:r>
            <a:r>
              <a:rPr lang="en-US" dirty="0"/>
              <a:t> </a:t>
            </a:r>
            <a:r>
              <a:rPr lang="en-US" dirty="0" err="1"/>
              <a:t>vellam</a:t>
            </a:r>
            <a:r>
              <a:rPr lang="en-US" dirty="0"/>
              <a:t> </a:t>
            </a:r>
            <a:r>
              <a:rPr lang="en-US" dirty="0" err="1"/>
              <a:t>aut</a:t>
            </a:r>
            <a:r>
              <a:rPr lang="en-US" dirty="0"/>
              <a:t> pe </a:t>
            </a:r>
            <a:r>
              <a:rPr lang="en-US" dirty="0" err="1"/>
              <a:t>sunto</a:t>
            </a:r>
            <a:r>
              <a:rPr lang="en-US" dirty="0"/>
              <a:t> </a:t>
            </a:r>
            <a:r>
              <a:rPr lang="en-US" dirty="0" err="1"/>
              <a:t>dolupta</a:t>
            </a:r>
            <a:r>
              <a:rPr lang="en-US" dirty="0"/>
              <a:t> </a:t>
            </a:r>
            <a:r>
              <a:rPr lang="en-US" dirty="0" err="1"/>
              <a:t>temporem</a:t>
            </a:r>
            <a:r>
              <a:rPr lang="en-US" dirty="0"/>
              <a:t>.</a:t>
            </a:r>
          </a:p>
          <a:p>
            <a:pPr lvl="0"/>
            <a:r>
              <a:rPr lang="en-US" dirty="0" err="1"/>
              <a:t>Risus</a:t>
            </a:r>
            <a:r>
              <a:rPr lang="en-US" dirty="0"/>
              <a:t> </a:t>
            </a:r>
            <a:r>
              <a:rPr lang="en-US" dirty="0" err="1"/>
              <a:t>pretium</a:t>
            </a:r>
            <a:r>
              <a:rPr lang="en-US" dirty="0"/>
              <a:t> </a:t>
            </a:r>
            <a:r>
              <a:rPr lang="en-US" dirty="0" err="1"/>
              <a:t>quam</a:t>
            </a:r>
            <a:r>
              <a:rPr lang="en-US" dirty="0"/>
              <a:t> </a:t>
            </a:r>
            <a:r>
              <a:rPr lang="en-US" dirty="0" err="1"/>
              <a:t>vulputate</a:t>
            </a:r>
            <a:r>
              <a:rPr lang="en-US" dirty="0"/>
              <a:t> </a:t>
            </a:r>
            <a:r>
              <a:rPr lang="en-US" dirty="0" err="1"/>
              <a:t>dignissim</a:t>
            </a:r>
            <a:r>
              <a:rPr lang="en-US" dirty="0"/>
              <a:t>. </a:t>
            </a:r>
            <a:r>
              <a:rPr lang="en-US" dirty="0" err="1"/>
              <a:t>Lectus</a:t>
            </a:r>
            <a:r>
              <a:rPr lang="en-US" dirty="0"/>
              <a:t> </a:t>
            </a:r>
            <a:r>
              <a:rPr lang="en-US" dirty="0" err="1"/>
              <a:t>quam</a:t>
            </a:r>
            <a:r>
              <a:rPr lang="en-US" dirty="0"/>
              <a:t> id </a:t>
            </a:r>
            <a:r>
              <a:rPr lang="en-US" dirty="0" err="1"/>
              <a:t>leo</a:t>
            </a:r>
            <a:r>
              <a:rPr lang="en-US" dirty="0"/>
              <a:t> in vitae </a:t>
            </a:r>
            <a:r>
              <a:rPr lang="en-US" dirty="0" err="1"/>
              <a:t>turpis</a:t>
            </a:r>
            <a:r>
              <a:rPr lang="en-US" dirty="0"/>
              <a:t> </a:t>
            </a:r>
            <a:r>
              <a:rPr lang="en-US" dirty="0" err="1"/>
              <a:t>massa</a:t>
            </a:r>
            <a:r>
              <a:rPr lang="en-US" dirty="0"/>
              <a:t> sed. Sed libero </a:t>
            </a:r>
            <a:r>
              <a:rPr lang="en-US" dirty="0" err="1"/>
              <a:t>enim</a:t>
            </a:r>
            <a:r>
              <a:rPr lang="en-US" dirty="0"/>
              <a:t> sed </a:t>
            </a:r>
            <a:r>
              <a:rPr lang="en-US" dirty="0" err="1"/>
              <a:t>faucibus</a:t>
            </a:r>
            <a:r>
              <a:rPr lang="en-US" dirty="0"/>
              <a:t> </a:t>
            </a:r>
            <a:r>
              <a:rPr lang="en-US" dirty="0" err="1"/>
              <a:t>turpis</a:t>
            </a:r>
            <a:r>
              <a:rPr lang="en-US" dirty="0"/>
              <a:t>.</a:t>
            </a:r>
          </a:p>
          <a:p>
            <a:pPr lvl="0"/>
            <a:r>
              <a:rPr lang="en-US" dirty="0"/>
              <a:t>Ed ma </a:t>
            </a:r>
            <a:r>
              <a:rPr lang="en-US" dirty="0" err="1"/>
              <a:t>sint</a:t>
            </a:r>
            <a:r>
              <a:rPr lang="en-US" dirty="0"/>
              <a:t> de </a:t>
            </a:r>
            <a:r>
              <a:rPr lang="en-US" dirty="0" err="1"/>
              <a:t>quosseria</a:t>
            </a:r>
            <a:r>
              <a:rPr lang="en-US" dirty="0"/>
              <a:t> </a:t>
            </a:r>
            <a:r>
              <a:rPr lang="en-US" dirty="0" err="1"/>
              <a:t>dolum</a:t>
            </a:r>
            <a:r>
              <a:rPr lang="en-US" dirty="0"/>
              <a:t> </a:t>
            </a:r>
            <a:r>
              <a:rPr lang="en-US" dirty="0" err="1"/>
              <a:t>volor</a:t>
            </a:r>
            <a:r>
              <a:rPr lang="en-US" dirty="0"/>
              <a:t> </a:t>
            </a:r>
            <a:r>
              <a:rPr lang="en-US" dirty="0" err="1"/>
              <a:t>aditius</a:t>
            </a:r>
            <a:r>
              <a:rPr lang="en-US" dirty="0"/>
              <a:t> </a:t>
            </a:r>
            <a:r>
              <a:rPr lang="en-US" dirty="0" err="1"/>
              <a:t>dunt</a:t>
            </a:r>
            <a:r>
              <a:rPr lang="en-US" dirty="0"/>
              <a:t> as et quos </a:t>
            </a:r>
            <a:r>
              <a:rPr lang="en-US" dirty="0" err="1"/>
              <a:t>reptaquat</a:t>
            </a:r>
            <a:r>
              <a:rPr lang="en-US" dirty="0"/>
              <a:t> </a:t>
            </a:r>
            <a:r>
              <a:rPr lang="en-US" dirty="0" err="1"/>
              <a:t>minusdam</a:t>
            </a:r>
            <a:r>
              <a:rPr lang="en-US" dirty="0"/>
              <a:t> </a:t>
            </a:r>
            <a:r>
              <a:rPr lang="en-US" dirty="0" err="1"/>
              <a:t>quiam</a:t>
            </a:r>
            <a:r>
              <a:rPr lang="en-US" dirty="0"/>
              <a:t> a </a:t>
            </a:r>
            <a:r>
              <a:rPr lang="en-US" dirty="0" err="1"/>
              <a:t>eiciendem</a:t>
            </a:r>
            <a:r>
              <a:rPr lang="en-US" dirty="0"/>
              <a:t> et </a:t>
            </a:r>
            <a:r>
              <a:rPr lang="en-US" dirty="0" err="1"/>
              <a:t>quati</a:t>
            </a:r>
            <a:r>
              <a:rPr lang="en-US" dirty="0"/>
              <a:t> </a:t>
            </a:r>
            <a:r>
              <a:rPr lang="en-US" dirty="0" err="1"/>
              <a:t>blaboreiusam</a:t>
            </a:r>
            <a:r>
              <a:rPr lang="en-US" dirty="0"/>
              <a:t> </a:t>
            </a:r>
            <a:r>
              <a:rPr lang="en-US" dirty="0" err="1"/>
              <a:t>ut</a:t>
            </a:r>
            <a:r>
              <a:rPr lang="en-US" dirty="0"/>
              <a:t> et </a:t>
            </a:r>
            <a:r>
              <a:rPr lang="en-US" dirty="0" err="1"/>
              <a:t>voluptatur</a:t>
            </a:r>
            <a:r>
              <a:rPr lang="en-US" dirty="0"/>
              <a:t>, </a:t>
            </a:r>
            <a:r>
              <a:rPr lang="en-US" dirty="0" err="1"/>
              <a:t>tem</a:t>
            </a:r>
            <a:r>
              <a:rPr lang="en-US" dirty="0"/>
              <a:t> que </a:t>
            </a:r>
            <a:r>
              <a:rPr lang="en-US" dirty="0" err="1"/>
              <a:t>si</a:t>
            </a:r>
            <a:r>
              <a:rPr lang="en-US" dirty="0"/>
              <a:t> </a:t>
            </a:r>
            <a:r>
              <a:rPr lang="en-US" dirty="0" err="1"/>
              <a:t>ut</a:t>
            </a:r>
            <a:r>
              <a:rPr lang="en-US" dirty="0"/>
              <a:t> as </a:t>
            </a:r>
            <a:r>
              <a:rPr lang="en-US" dirty="0" err="1"/>
              <a:t>etam</a:t>
            </a:r>
            <a:r>
              <a:rPr lang="en-US" dirty="0"/>
              <a:t>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venit</a:t>
            </a:r>
            <a:r>
              <a:rPr lang="en-US" dirty="0"/>
              <a:t>, 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Nam </a:t>
            </a:r>
            <a:r>
              <a:rPr lang="en-US" dirty="0" err="1"/>
              <a:t>ut</a:t>
            </a:r>
            <a:r>
              <a:rPr lang="en-US" dirty="0"/>
              <a:t> </a:t>
            </a:r>
            <a:r>
              <a:rPr lang="en-US" dirty="0" err="1"/>
              <a:t>delic</a:t>
            </a:r>
            <a:r>
              <a:rPr lang="en-US" dirty="0"/>
              <a:t> </a:t>
            </a:r>
            <a:r>
              <a:rPr lang="en-US" dirty="0" err="1"/>
              <a:t>torehen</a:t>
            </a:r>
            <a:r>
              <a:rPr lang="en-US" dirty="0"/>
              <a:t>. Ed ma </a:t>
            </a:r>
            <a:r>
              <a:rPr lang="en-US" dirty="0" err="1"/>
              <a:t>sint</a:t>
            </a:r>
            <a:r>
              <a:rPr lang="en-US" dirty="0"/>
              <a:t> de </a:t>
            </a:r>
            <a:r>
              <a:rPr lang="en-US" dirty="0" err="1"/>
              <a:t>quosseria</a:t>
            </a:r>
            <a:r>
              <a:rPr lang="en-US" dirty="0"/>
              <a:t> </a:t>
            </a:r>
            <a:r>
              <a:rPr lang="en-US" dirty="0" err="1"/>
              <a:t>dolum</a:t>
            </a:r>
            <a:r>
              <a:rPr lang="en-US" dirty="0"/>
              <a:t> </a:t>
            </a:r>
            <a:r>
              <a:rPr lang="en-US" dirty="0" err="1"/>
              <a:t>volor</a:t>
            </a:r>
            <a:r>
              <a:rPr lang="en-US" dirty="0"/>
              <a:t> </a:t>
            </a:r>
            <a:r>
              <a:rPr lang="en-US" dirty="0" err="1"/>
              <a:t>aditius</a:t>
            </a:r>
            <a:r>
              <a:rPr lang="en-US" dirty="0"/>
              <a:t> </a:t>
            </a:r>
            <a:r>
              <a:rPr lang="en-US" dirty="0" err="1"/>
              <a:t>dunt</a:t>
            </a:r>
            <a:r>
              <a:rPr lang="en-US" dirty="0"/>
              <a:t> as et quos </a:t>
            </a:r>
            <a:r>
              <a:rPr lang="en-US" dirty="0" err="1"/>
              <a:t>reptaquat</a:t>
            </a:r>
            <a:r>
              <a:rPr lang="en-US" dirty="0"/>
              <a:t> </a:t>
            </a:r>
            <a:r>
              <a:rPr lang="en-US" dirty="0" err="1"/>
              <a:t>minusdam</a:t>
            </a:r>
            <a:r>
              <a:rPr lang="en-US" dirty="0"/>
              <a:t> </a:t>
            </a:r>
            <a:r>
              <a:rPr lang="en-US" dirty="0" err="1"/>
              <a:t>quiam</a:t>
            </a:r>
            <a:r>
              <a:rPr lang="en-US" dirty="0"/>
              <a:t> a </a:t>
            </a:r>
            <a:r>
              <a:rPr lang="en-US" dirty="0" err="1"/>
              <a:t>eiciendem</a:t>
            </a:r>
            <a:r>
              <a:rPr lang="en-US" dirty="0"/>
              <a:t> et </a:t>
            </a:r>
            <a:r>
              <a:rPr lang="en-US" dirty="0" err="1"/>
              <a:t>quati</a:t>
            </a:r>
            <a:r>
              <a:rPr lang="en-US" dirty="0"/>
              <a:t> </a:t>
            </a:r>
            <a:r>
              <a:rPr lang="en-US" dirty="0" err="1"/>
              <a:t>blaboreiusam</a:t>
            </a:r>
            <a:r>
              <a:rPr lang="en-US" dirty="0"/>
              <a:t> </a:t>
            </a:r>
            <a:r>
              <a:rPr lang="en-US" dirty="0" err="1"/>
              <a:t>ut</a:t>
            </a:r>
            <a:r>
              <a:rPr lang="en-US" dirty="0"/>
              <a:t> et </a:t>
            </a:r>
            <a:r>
              <a:rPr lang="en-US" dirty="0" err="1"/>
              <a:t>voluptatur</a:t>
            </a:r>
            <a:r>
              <a:rPr lang="en-US" dirty="0"/>
              <a:t>, </a:t>
            </a:r>
            <a:r>
              <a:rPr lang="en-US" dirty="0" err="1"/>
              <a:t>tem</a:t>
            </a:r>
            <a:r>
              <a:rPr lang="en-US" dirty="0"/>
              <a:t> que </a:t>
            </a:r>
            <a:r>
              <a:rPr lang="en-US" dirty="0" err="1"/>
              <a:t>si</a:t>
            </a:r>
            <a:r>
              <a:rPr lang="en-US" dirty="0"/>
              <a:t> </a:t>
            </a:r>
            <a:r>
              <a:rPr lang="en-US" dirty="0" err="1"/>
              <a:t>ut</a:t>
            </a:r>
            <a:r>
              <a:rPr lang="en-US" dirty="0"/>
              <a:t> as </a:t>
            </a:r>
            <a:r>
              <a:rPr lang="en-US" dirty="0" err="1"/>
              <a:t>etam</a:t>
            </a:r>
            <a:r>
              <a:rPr lang="en-US" dirty="0"/>
              <a:t>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a:t>
            </a:r>
            <a:r>
              <a:rPr lang="en-US" dirty="0"/>
              <a:t> </a:t>
            </a:r>
            <a:r>
              <a:rPr lang="en-US" dirty="0" err="1"/>
              <a:t>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venit</a:t>
            </a:r>
            <a:r>
              <a:rPr lang="en-US" dirty="0"/>
              <a:t>, 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a:t>
            </a:r>
            <a:r>
              <a:rPr lang="en-US" dirty="0" err="1"/>
              <a:t>ommodi</a:t>
            </a:r>
            <a:r>
              <a:rPr lang="en-US" dirty="0"/>
              <a:t> </a:t>
            </a:r>
            <a:r>
              <a:rPr lang="en-US" dirty="0" err="1"/>
              <a:t>tem</a:t>
            </a:r>
            <a:r>
              <a:rPr lang="en-US" dirty="0"/>
              <a:t>. </a:t>
            </a:r>
            <a:r>
              <a:rPr lang="en-US" dirty="0" err="1"/>
              <a:t>Apid</a:t>
            </a:r>
            <a:r>
              <a:rPr lang="en-US" dirty="0"/>
              <a:t> </a:t>
            </a:r>
            <a:r>
              <a:rPr lang="en-US" dirty="0" err="1"/>
              <a:t>ullaccum</a:t>
            </a:r>
            <a:r>
              <a:rPr lang="en-US" dirty="0"/>
              <a:t>, </a:t>
            </a:r>
            <a:r>
              <a:rPr lang="en-US" dirty="0" err="1"/>
              <a:t>occumquo</a:t>
            </a:r>
            <a:r>
              <a:rPr lang="en-US" dirty="0"/>
              <a:t> dem qui </a:t>
            </a:r>
            <a:r>
              <a:rPr lang="en-US" dirty="0" err="1"/>
              <a:t>ditem</a:t>
            </a:r>
            <a:r>
              <a:rPr lang="en-US" dirty="0"/>
              <a:t> </a:t>
            </a:r>
            <a:r>
              <a:rPr lang="en-US" dirty="0" err="1"/>
              <a:t>sima</a:t>
            </a:r>
            <a:r>
              <a:rPr lang="en-US" dirty="0"/>
              <a:t> </a:t>
            </a:r>
            <a:r>
              <a:rPr lang="en-US" dirty="0" err="1"/>
              <a:t>nullamenis</a:t>
            </a:r>
            <a:r>
              <a:rPr lang="en-US" dirty="0"/>
              <a:t> ra nihil </a:t>
            </a:r>
            <a:r>
              <a:rPr lang="en-US" dirty="0" err="1"/>
              <a:t>magnitatem</a:t>
            </a:r>
            <a:r>
              <a:rPr lang="en-US" dirty="0"/>
              <a:t>. </a:t>
            </a:r>
            <a:r>
              <a:rPr lang="en-US" dirty="0" err="1"/>
              <a:t>Itate</a:t>
            </a:r>
            <a:r>
              <a:rPr lang="en-US" dirty="0"/>
              <a:t> </a:t>
            </a:r>
            <a:r>
              <a:rPr lang="en-US" dirty="0" err="1"/>
              <a:t>nihillutet</a:t>
            </a:r>
            <a:r>
              <a:rPr lang="en-US" dirty="0"/>
              <a:t> </a:t>
            </a:r>
            <a:r>
              <a:rPr lang="en-US" dirty="0" err="1"/>
              <a:t>audandi</a:t>
            </a:r>
            <a:r>
              <a:rPr lang="en-US" dirty="0"/>
              <a:t> </a:t>
            </a:r>
            <a:r>
              <a:rPr lang="en-US" dirty="0" err="1"/>
              <a:t>cullaut</a:t>
            </a:r>
            <a:r>
              <a:rPr lang="en-US" dirty="0"/>
              <a:t> fugit qui </a:t>
            </a:r>
            <a:r>
              <a:rPr lang="en-US" dirty="0" err="1"/>
              <a:t>nis</a:t>
            </a:r>
            <a:r>
              <a:rPr lang="en-US" dirty="0"/>
              <a:t> </a:t>
            </a:r>
            <a:r>
              <a:rPr lang="en-US" dirty="0" err="1"/>
              <a:t>il</a:t>
            </a:r>
            <a:r>
              <a:rPr lang="en-US" dirty="0"/>
              <a:t> </a:t>
            </a:r>
            <a:r>
              <a:rPr lang="en-US" dirty="0" err="1"/>
              <a:t>maionsedit</a:t>
            </a:r>
            <a:r>
              <a:rPr lang="en-US" dirty="0"/>
              <a:t> re </a:t>
            </a:r>
            <a:r>
              <a:rPr lang="en-US" dirty="0" err="1"/>
              <a:t>netur</a:t>
            </a:r>
            <a:r>
              <a:rPr lang="en-US" dirty="0"/>
              <a:t> </a:t>
            </a:r>
            <a:r>
              <a:rPr lang="en-US" dirty="0" err="1"/>
              <a:t>maio</a:t>
            </a:r>
            <a:r>
              <a:rPr lang="en-US" dirty="0"/>
              <a:t> </a:t>
            </a:r>
            <a:r>
              <a:rPr lang="en-US" dirty="0" err="1"/>
              <a:t>eos</a:t>
            </a:r>
            <a:r>
              <a:rPr lang="en-US" dirty="0"/>
              <a:t> </a:t>
            </a:r>
            <a:r>
              <a:rPr lang="en-US" dirty="0" err="1"/>
              <a:t>ullatem</a:t>
            </a:r>
            <a:r>
              <a:rPr lang="en-US" dirty="0"/>
              <a:t> </a:t>
            </a:r>
            <a:r>
              <a:rPr lang="en-US" dirty="0" err="1"/>
              <a:t>quae</a:t>
            </a:r>
            <a:r>
              <a:rPr lang="en-US" dirty="0"/>
              <a:t>. Vit quos 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velluptus</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a:t>
            </a:r>
            <a:r>
              <a:rPr lang="en-US" dirty="0" err="1"/>
              <a:t>si</a:t>
            </a:r>
            <a:r>
              <a:rPr lang="en-US" dirty="0"/>
              <a:t> </a:t>
            </a:r>
            <a:r>
              <a:rPr lang="en-US" dirty="0" err="1"/>
              <a:t>doluptatur</a:t>
            </a:r>
            <a:r>
              <a:rPr lang="en-US" dirty="0"/>
              <a:t> </a:t>
            </a:r>
            <a:r>
              <a:rPr lang="en-US" dirty="0" err="1"/>
              <a:t>accae</a:t>
            </a:r>
            <a:r>
              <a:rPr lang="en-US" dirty="0"/>
              <a:t> </a:t>
            </a:r>
            <a:r>
              <a:rPr lang="en-US" dirty="0" err="1"/>
              <a:t>vellam</a:t>
            </a:r>
            <a:r>
              <a:rPr lang="en-US" dirty="0"/>
              <a:t> </a:t>
            </a:r>
            <a:r>
              <a:rPr lang="en-US" dirty="0" err="1"/>
              <a:t>aut</a:t>
            </a:r>
            <a:r>
              <a:rPr lang="en-US" dirty="0"/>
              <a:t> pe </a:t>
            </a:r>
            <a:r>
              <a:rPr lang="en-US" dirty="0" err="1"/>
              <a:t>sunto</a:t>
            </a:r>
            <a:r>
              <a:rPr lang="en-US" dirty="0"/>
              <a:t> </a:t>
            </a:r>
            <a:r>
              <a:rPr lang="en-US" dirty="0" err="1"/>
              <a:t>dolupta</a:t>
            </a:r>
            <a:r>
              <a:rPr lang="en-US" dirty="0"/>
              <a:t> </a:t>
            </a:r>
            <a:r>
              <a:rPr lang="en-US" dirty="0" err="1"/>
              <a:t>temporem</a:t>
            </a:r>
            <a:r>
              <a:rPr lang="en-US" dirty="0"/>
              <a:t>.</a:t>
            </a:r>
          </a:p>
          <a:p>
            <a:pPr lvl="0"/>
            <a:r>
              <a:rPr lang="en-US" dirty="0"/>
              <a:t>Ed ma </a:t>
            </a:r>
            <a:r>
              <a:rPr lang="en-US" dirty="0" err="1"/>
              <a:t>sint</a:t>
            </a:r>
            <a:r>
              <a:rPr lang="en-US" dirty="0"/>
              <a:t> de </a:t>
            </a:r>
            <a:r>
              <a:rPr lang="en-US" dirty="0" err="1"/>
              <a:t>quosseria</a:t>
            </a:r>
            <a:r>
              <a:rPr lang="en-US" dirty="0"/>
              <a:t> </a:t>
            </a:r>
            <a:r>
              <a:rPr lang="en-US" dirty="0" err="1"/>
              <a:t>dolum</a:t>
            </a:r>
            <a:r>
              <a:rPr lang="en-US" dirty="0"/>
              <a:t> </a:t>
            </a:r>
            <a:r>
              <a:rPr lang="en-US" dirty="0" err="1"/>
              <a:t>volor</a:t>
            </a:r>
            <a:r>
              <a:rPr lang="en-US" dirty="0"/>
              <a:t> </a:t>
            </a:r>
            <a:r>
              <a:rPr lang="en-US" dirty="0" err="1"/>
              <a:t>aditius</a:t>
            </a:r>
            <a:r>
              <a:rPr lang="en-US" dirty="0"/>
              <a:t> </a:t>
            </a:r>
            <a:r>
              <a:rPr lang="en-US" dirty="0" err="1"/>
              <a:t>dunt</a:t>
            </a:r>
            <a:r>
              <a:rPr lang="en-US" dirty="0"/>
              <a:t> as et quos </a:t>
            </a:r>
            <a:r>
              <a:rPr lang="en-US" dirty="0" err="1"/>
              <a:t>reptaquat</a:t>
            </a:r>
            <a:r>
              <a:rPr lang="en-US" dirty="0"/>
              <a:t> </a:t>
            </a:r>
            <a:r>
              <a:rPr lang="en-US" dirty="0" err="1"/>
              <a:t>minusdam</a:t>
            </a:r>
            <a:r>
              <a:rPr lang="en-US" dirty="0"/>
              <a:t> </a:t>
            </a:r>
            <a:r>
              <a:rPr lang="en-US" dirty="0" err="1"/>
              <a:t>quiam</a:t>
            </a:r>
            <a:r>
              <a:rPr lang="en-US" dirty="0"/>
              <a:t> a </a:t>
            </a:r>
            <a:r>
              <a:rPr lang="en-US" dirty="0" err="1"/>
              <a:t>eiciendem</a:t>
            </a:r>
            <a:r>
              <a:rPr lang="en-US" dirty="0"/>
              <a:t> et </a:t>
            </a:r>
            <a:r>
              <a:rPr lang="en-US" dirty="0" err="1"/>
              <a:t>quati</a:t>
            </a:r>
            <a:r>
              <a:rPr lang="en-US" dirty="0"/>
              <a:t> </a:t>
            </a:r>
            <a:r>
              <a:rPr lang="en-US" dirty="0" err="1"/>
              <a:t>blaboreiusam</a:t>
            </a:r>
            <a:r>
              <a:rPr lang="en-US" dirty="0"/>
              <a:t> </a:t>
            </a:r>
            <a:r>
              <a:rPr lang="en-US" dirty="0" err="1"/>
              <a:t>ut</a:t>
            </a:r>
            <a:r>
              <a:rPr lang="en-US" dirty="0"/>
              <a:t> et </a:t>
            </a:r>
            <a:r>
              <a:rPr lang="en-US" dirty="0" err="1"/>
              <a:t>voluptatur</a:t>
            </a:r>
            <a:r>
              <a:rPr lang="en-US" dirty="0"/>
              <a:t>, </a:t>
            </a:r>
            <a:r>
              <a:rPr lang="en-US" dirty="0" err="1"/>
              <a:t>tem</a:t>
            </a:r>
            <a:r>
              <a:rPr lang="en-US" dirty="0"/>
              <a:t> que </a:t>
            </a:r>
            <a:r>
              <a:rPr lang="en-US" dirty="0" err="1"/>
              <a:t>si</a:t>
            </a:r>
            <a:r>
              <a:rPr lang="en-US" dirty="0"/>
              <a:t> </a:t>
            </a:r>
            <a:r>
              <a:rPr lang="en-US" dirty="0" err="1"/>
              <a:t>ut</a:t>
            </a:r>
            <a:r>
              <a:rPr lang="en-US" dirty="0"/>
              <a:t> as </a:t>
            </a:r>
            <a:r>
              <a:rPr lang="en-US" dirty="0" err="1"/>
              <a:t>etam</a:t>
            </a:r>
            <a:r>
              <a:rPr lang="en-US" dirty="0"/>
              <a:t>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venit</a:t>
            </a:r>
            <a:r>
              <a:rPr lang="en-US" dirty="0"/>
              <a:t>, 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Nam </a:t>
            </a:r>
            <a:r>
              <a:rPr lang="en-US" dirty="0" err="1"/>
              <a:t>ut</a:t>
            </a:r>
            <a:r>
              <a:rPr lang="en-US" dirty="0"/>
              <a:t> </a:t>
            </a:r>
            <a:r>
              <a:rPr lang="en-US" dirty="0" err="1"/>
              <a:t>delic</a:t>
            </a:r>
            <a:r>
              <a:rPr lang="en-US" dirty="0"/>
              <a:t> </a:t>
            </a:r>
            <a:r>
              <a:rPr lang="en-US" dirty="0" err="1"/>
              <a:t>torehen</a:t>
            </a:r>
            <a:r>
              <a:rPr lang="en-US" dirty="0"/>
              <a:t>. Ed ma </a:t>
            </a:r>
            <a:r>
              <a:rPr lang="en-US" dirty="0" err="1"/>
              <a:t>sint</a:t>
            </a:r>
            <a:r>
              <a:rPr lang="en-US" dirty="0"/>
              <a:t> de </a:t>
            </a:r>
            <a:r>
              <a:rPr lang="en-US" dirty="0" err="1"/>
              <a:t>quosseria</a:t>
            </a:r>
            <a:r>
              <a:rPr lang="en-US" dirty="0"/>
              <a:t> </a:t>
            </a:r>
            <a:r>
              <a:rPr lang="en-US" dirty="0" err="1"/>
              <a:t>dolum</a:t>
            </a:r>
            <a:r>
              <a:rPr lang="en-US" dirty="0"/>
              <a:t> </a:t>
            </a:r>
            <a:r>
              <a:rPr lang="en-US" dirty="0" err="1"/>
              <a:t>volor</a:t>
            </a:r>
            <a:r>
              <a:rPr lang="en-US" dirty="0"/>
              <a:t> </a:t>
            </a:r>
            <a:r>
              <a:rPr lang="en-US" dirty="0" err="1"/>
              <a:t>aditius</a:t>
            </a:r>
            <a:r>
              <a:rPr lang="en-US" dirty="0"/>
              <a:t> </a:t>
            </a:r>
            <a:r>
              <a:rPr lang="en-US" dirty="0" err="1"/>
              <a:t>dunt</a:t>
            </a:r>
            <a:r>
              <a:rPr lang="en-US" dirty="0"/>
              <a:t> as et quos </a:t>
            </a:r>
            <a:r>
              <a:rPr lang="en-US" dirty="0" err="1"/>
              <a:t>reptaquat</a:t>
            </a:r>
            <a:r>
              <a:rPr lang="en-US" dirty="0"/>
              <a:t> </a:t>
            </a:r>
            <a:r>
              <a:rPr lang="en-US" dirty="0" err="1"/>
              <a:t>minusdam</a:t>
            </a:r>
            <a:r>
              <a:rPr lang="en-US" dirty="0"/>
              <a:t> </a:t>
            </a:r>
            <a:r>
              <a:rPr lang="en-US" dirty="0" err="1"/>
              <a:t>quiam</a:t>
            </a:r>
            <a:r>
              <a:rPr lang="en-US" dirty="0"/>
              <a:t> a </a:t>
            </a:r>
            <a:r>
              <a:rPr lang="en-US" dirty="0" err="1"/>
              <a:t>eiciendem</a:t>
            </a:r>
            <a:r>
              <a:rPr lang="en-US" dirty="0"/>
              <a:t> et </a:t>
            </a:r>
            <a:r>
              <a:rPr lang="en-US" dirty="0" err="1"/>
              <a:t>quati</a:t>
            </a:r>
            <a:r>
              <a:rPr lang="en-US" dirty="0"/>
              <a:t> </a:t>
            </a:r>
            <a:r>
              <a:rPr lang="en-US" dirty="0" err="1"/>
              <a:t>blaboreiusam</a:t>
            </a:r>
            <a:r>
              <a:rPr lang="en-US" dirty="0"/>
              <a:t> </a:t>
            </a:r>
            <a:r>
              <a:rPr lang="en-US" dirty="0" err="1"/>
              <a:t>ut</a:t>
            </a:r>
            <a:r>
              <a:rPr lang="en-US" dirty="0"/>
              <a:t> et </a:t>
            </a:r>
            <a:r>
              <a:rPr lang="en-US" dirty="0" err="1"/>
              <a:t>voluptatur</a:t>
            </a:r>
            <a:r>
              <a:rPr lang="en-US" dirty="0"/>
              <a:t>, </a:t>
            </a:r>
            <a:r>
              <a:rPr lang="en-US" dirty="0" err="1"/>
              <a:t>tem</a:t>
            </a:r>
            <a:r>
              <a:rPr lang="en-US" dirty="0"/>
              <a:t> que </a:t>
            </a:r>
            <a:r>
              <a:rPr lang="en-US" dirty="0" err="1"/>
              <a:t>si</a:t>
            </a:r>
            <a:r>
              <a:rPr lang="en-US" dirty="0"/>
              <a:t> </a:t>
            </a:r>
            <a:r>
              <a:rPr lang="en-US" dirty="0" err="1"/>
              <a:t>ut</a:t>
            </a:r>
            <a:r>
              <a:rPr lang="en-US" dirty="0"/>
              <a:t> as </a:t>
            </a:r>
            <a:r>
              <a:rPr lang="en-US" dirty="0" err="1"/>
              <a:t>etam</a:t>
            </a:r>
            <a:r>
              <a:rPr lang="en-US" dirty="0"/>
              <a:t>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a:t>
            </a:r>
            <a:r>
              <a:rPr lang="en-US" dirty="0"/>
              <a:t> </a:t>
            </a:r>
            <a:r>
              <a:rPr lang="en-US" dirty="0" err="1"/>
              <a:t>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venit</a:t>
            </a:r>
            <a:r>
              <a:rPr lang="en-US" dirty="0"/>
              <a:t>, 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a:t>
            </a:r>
          </a:p>
          <a:p>
            <a:pPr lvl="0"/>
            <a:r>
              <a:rPr lang="en-US" dirty="0" err="1"/>
              <a:t>ommodi</a:t>
            </a:r>
            <a:r>
              <a:rPr lang="en-US" dirty="0"/>
              <a:t> </a:t>
            </a:r>
            <a:r>
              <a:rPr lang="en-US" dirty="0" err="1"/>
              <a:t>tem</a:t>
            </a:r>
            <a:r>
              <a:rPr lang="en-US" dirty="0"/>
              <a:t>. </a:t>
            </a:r>
            <a:r>
              <a:rPr lang="en-US" dirty="0" err="1"/>
              <a:t>Apid</a:t>
            </a:r>
            <a:r>
              <a:rPr lang="en-US" dirty="0"/>
              <a:t> </a:t>
            </a:r>
            <a:r>
              <a:rPr lang="en-US" dirty="0" err="1"/>
              <a:t>ullaccum</a:t>
            </a:r>
            <a:r>
              <a:rPr lang="en-US" dirty="0"/>
              <a:t>, </a:t>
            </a:r>
            <a:r>
              <a:rPr lang="en-US" dirty="0" err="1"/>
              <a:t>occumquo</a:t>
            </a:r>
            <a:r>
              <a:rPr lang="en-US" dirty="0"/>
              <a:t> dem qui </a:t>
            </a:r>
            <a:r>
              <a:rPr lang="en-US" dirty="0" err="1"/>
              <a:t>ditem</a:t>
            </a:r>
            <a:r>
              <a:rPr lang="en-US" dirty="0"/>
              <a:t> </a:t>
            </a:r>
            <a:r>
              <a:rPr lang="en-US" dirty="0" err="1"/>
              <a:t>sima</a:t>
            </a:r>
            <a:r>
              <a:rPr lang="en-US" dirty="0"/>
              <a:t> </a:t>
            </a:r>
            <a:r>
              <a:rPr lang="en-US" dirty="0" err="1"/>
              <a:t>nullamenis</a:t>
            </a:r>
            <a:r>
              <a:rPr lang="en-US" dirty="0"/>
              <a:t> ra nihil </a:t>
            </a:r>
            <a:r>
              <a:rPr lang="en-US" dirty="0" err="1"/>
              <a:t>magnitatem</a:t>
            </a:r>
            <a:r>
              <a:rPr lang="en-US" dirty="0"/>
              <a:t>. </a:t>
            </a:r>
            <a:r>
              <a:rPr lang="en-US" dirty="0" err="1"/>
              <a:t>Itate</a:t>
            </a:r>
            <a:r>
              <a:rPr lang="en-US" dirty="0"/>
              <a:t> </a:t>
            </a:r>
            <a:r>
              <a:rPr lang="en-US" dirty="0" err="1"/>
              <a:t>nihillutet</a:t>
            </a:r>
            <a:r>
              <a:rPr lang="en-US" dirty="0"/>
              <a:t> </a:t>
            </a:r>
            <a:r>
              <a:rPr lang="en-US" dirty="0" err="1"/>
              <a:t>audandi</a:t>
            </a:r>
            <a:r>
              <a:rPr lang="en-US" dirty="0"/>
              <a:t> </a:t>
            </a:r>
            <a:r>
              <a:rPr lang="en-US" dirty="0" err="1"/>
              <a:t>cullaut</a:t>
            </a:r>
            <a:r>
              <a:rPr lang="en-US" dirty="0"/>
              <a:t> fugit qui </a:t>
            </a:r>
            <a:r>
              <a:rPr lang="en-US" dirty="0" err="1"/>
              <a:t>nis</a:t>
            </a:r>
            <a:r>
              <a:rPr lang="en-US" dirty="0"/>
              <a:t> </a:t>
            </a:r>
            <a:r>
              <a:rPr lang="en-US" dirty="0" err="1"/>
              <a:t>il</a:t>
            </a:r>
            <a:r>
              <a:rPr lang="en-US" dirty="0"/>
              <a:t> </a:t>
            </a:r>
            <a:r>
              <a:rPr lang="en-US" dirty="0" err="1"/>
              <a:t>maionsedit</a:t>
            </a:r>
            <a:r>
              <a:rPr lang="en-US" dirty="0"/>
              <a:t> re </a:t>
            </a:r>
            <a:r>
              <a:rPr lang="en-US" dirty="0" err="1"/>
              <a:t>netur</a:t>
            </a:r>
            <a:r>
              <a:rPr lang="en-US" dirty="0"/>
              <a:t> </a:t>
            </a:r>
            <a:r>
              <a:rPr lang="en-US" dirty="0" err="1"/>
              <a:t>maio</a:t>
            </a:r>
            <a:r>
              <a:rPr lang="en-US" dirty="0"/>
              <a:t> </a:t>
            </a:r>
            <a:r>
              <a:rPr lang="en-US" dirty="0" err="1"/>
              <a:t>eos</a:t>
            </a:r>
            <a:r>
              <a:rPr lang="en-US" dirty="0"/>
              <a:t> </a:t>
            </a:r>
            <a:r>
              <a:rPr lang="en-US" dirty="0" err="1"/>
              <a:t>ullatem</a:t>
            </a:r>
            <a:r>
              <a:rPr lang="en-US" dirty="0"/>
              <a:t> </a:t>
            </a:r>
            <a:r>
              <a:rPr lang="en-US" dirty="0" err="1"/>
              <a:t>quae</a:t>
            </a:r>
            <a:r>
              <a:rPr lang="en-US" dirty="0"/>
              <a:t>. Vit quos </a:t>
            </a:r>
            <a:r>
              <a:rPr lang="en-US" dirty="0" err="1"/>
              <a:t>doloribus</a:t>
            </a:r>
            <a:r>
              <a:rPr lang="en-US" dirty="0"/>
              <a:t> </a:t>
            </a:r>
            <a:r>
              <a:rPr lang="en-US" dirty="0" err="1"/>
              <a:t>inctias</a:t>
            </a:r>
            <a:r>
              <a:rPr lang="en-US" dirty="0"/>
              <a:t> </a:t>
            </a:r>
            <a:r>
              <a:rPr lang="en-US" dirty="0" err="1"/>
              <a:t>estotatiur</a:t>
            </a:r>
            <a:r>
              <a:rPr lang="en-US" dirty="0"/>
              <a:t> </a:t>
            </a:r>
            <a:r>
              <a:rPr lang="en-US" dirty="0" err="1"/>
              <a:t>aliquam</a:t>
            </a:r>
            <a:r>
              <a:rPr lang="en-US" dirty="0"/>
              <a:t> et </a:t>
            </a:r>
            <a:r>
              <a:rPr lang="en-US" dirty="0" err="1"/>
              <a:t>quae</a:t>
            </a:r>
            <a:r>
              <a:rPr lang="en-US" dirty="0"/>
              <a:t>. Nam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a:t>
            </a:r>
            <a:r>
              <a:rPr lang="en-US" dirty="0"/>
              <a:t> </a:t>
            </a:r>
            <a:r>
              <a:rPr lang="en-US" dirty="0" err="1"/>
              <a:t>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a:t>
            </a:r>
            <a:r>
              <a:rPr lang="en-US" dirty="0"/>
              <a:t>. 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velluptus</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a:t>
            </a:r>
            <a:r>
              <a:rPr lang="en-US" dirty="0" err="1"/>
              <a:t>si</a:t>
            </a:r>
            <a:r>
              <a:rPr lang="en-US" dirty="0"/>
              <a:t> </a:t>
            </a:r>
            <a:r>
              <a:rPr lang="en-US" dirty="0" err="1"/>
              <a:t>doluptatur</a:t>
            </a:r>
            <a:r>
              <a:rPr lang="en-US" dirty="0"/>
              <a:t> </a:t>
            </a:r>
            <a:r>
              <a:rPr lang="en-US" dirty="0" err="1"/>
              <a:t>accae</a:t>
            </a:r>
            <a:r>
              <a:rPr lang="en-US" dirty="0"/>
              <a:t> </a:t>
            </a:r>
            <a:r>
              <a:rPr lang="en-US" dirty="0" err="1"/>
              <a:t>vellam</a:t>
            </a:r>
            <a:r>
              <a:rPr lang="en-US" dirty="0"/>
              <a:t> </a:t>
            </a:r>
            <a:r>
              <a:rPr lang="en-US" dirty="0" err="1"/>
              <a:t>aut</a:t>
            </a:r>
            <a:r>
              <a:rPr lang="en-US" dirty="0"/>
              <a:t> pe </a:t>
            </a:r>
            <a:r>
              <a:rPr lang="en-US" dirty="0" err="1"/>
              <a:t>sunto</a:t>
            </a:r>
            <a:r>
              <a:rPr lang="en-US" dirty="0"/>
              <a:t> </a:t>
            </a:r>
            <a:r>
              <a:rPr lang="en-US" dirty="0" err="1"/>
              <a:t>dolupta</a:t>
            </a:r>
            <a:r>
              <a:rPr lang="en-US" dirty="0"/>
              <a:t> </a:t>
            </a:r>
            <a:r>
              <a:rPr lang="en-US" dirty="0" err="1"/>
              <a:t>temporem</a:t>
            </a:r>
            <a:r>
              <a:rPr lang="en-US" dirty="0"/>
              <a:t>.</a:t>
            </a:r>
          </a:p>
          <a:p>
            <a:pPr lvl="0"/>
            <a:r>
              <a:rPr lang="en-US" dirty="0"/>
              <a:t>Ed ma </a:t>
            </a:r>
            <a:r>
              <a:rPr lang="en-US" dirty="0" err="1"/>
              <a:t>sint</a:t>
            </a:r>
            <a:r>
              <a:rPr lang="en-US" dirty="0"/>
              <a:t> de </a:t>
            </a:r>
            <a:r>
              <a:rPr lang="en-US" dirty="0" err="1"/>
              <a:t>quosseria</a:t>
            </a:r>
            <a:r>
              <a:rPr lang="en-US" dirty="0"/>
              <a:t> </a:t>
            </a:r>
            <a:r>
              <a:rPr lang="en-US" dirty="0" err="1"/>
              <a:t>dolum</a:t>
            </a:r>
            <a:r>
              <a:rPr lang="en-US" dirty="0"/>
              <a:t> </a:t>
            </a:r>
            <a:r>
              <a:rPr lang="en-US" dirty="0" err="1"/>
              <a:t>volor</a:t>
            </a:r>
            <a:r>
              <a:rPr lang="en-US" dirty="0"/>
              <a:t> </a:t>
            </a:r>
            <a:r>
              <a:rPr lang="en-US" dirty="0" err="1"/>
              <a:t>aditius</a:t>
            </a:r>
            <a:r>
              <a:rPr lang="en-US" dirty="0"/>
              <a:t> </a:t>
            </a:r>
            <a:r>
              <a:rPr lang="en-US" dirty="0" err="1"/>
              <a:t>dunt</a:t>
            </a:r>
            <a:r>
              <a:rPr lang="en-US" dirty="0"/>
              <a:t> as et quos </a:t>
            </a:r>
            <a:r>
              <a:rPr lang="en-US" dirty="0" err="1"/>
              <a:t>reptaquat</a:t>
            </a:r>
            <a:r>
              <a:rPr lang="en-US" dirty="0"/>
              <a:t> </a:t>
            </a:r>
            <a:r>
              <a:rPr lang="en-US" dirty="0" err="1"/>
              <a:t>minusdam</a:t>
            </a:r>
            <a:r>
              <a:rPr lang="en-US" dirty="0"/>
              <a:t> </a:t>
            </a:r>
            <a:r>
              <a:rPr lang="en-US" dirty="0" err="1"/>
              <a:t>quiam</a:t>
            </a:r>
            <a:r>
              <a:rPr lang="en-US" dirty="0"/>
              <a:t> a </a:t>
            </a:r>
            <a:r>
              <a:rPr lang="en-US" dirty="0" err="1"/>
              <a:t>eiciendem</a:t>
            </a:r>
            <a:r>
              <a:rPr lang="en-US" dirty="0"/>
              <a:t> et </a:t>
            </a:r>
            <a:r>
              <a:rPr lang="en-US" dirty="0" err="1"/>
              <a:t>quati</a:t>
            </a:r>
            <a:r>
              <a:rPr lang="en-US" dirty="0"/>
              <a:t> </a:t>
            </a:r>
            <a:r>
              <a:rPr lang="en-US" dirty="0" err="1"/>
              <a:t>blaboreiusam</a:t>
            </a:r>
            <a:r>
              <a:rPr lang="en-US" dirty="0"/>
              <a:t> </a:t>
            </a:r>
            <a:r>
              <a:rPr lang="en-US" dirty="0" err="1"/>
              <a:t>ut</a:t>
            </a:r>
            <a:r>
              <a:rPr lang="en-US" dirty="0"/>
              <a:t> et </a:t>
            </a:r>
            <a:r>
              <a:rPr lang="en-US" dirty="0" err="1"/>
              <a:t>voluptatur</a:t>
            </a:r>
            <a:r>
              <a:rPr lang="en-US" dirty="0"/>
              <a:t>, </a:t>
            </a:r>
            <a:r>
              <a:rPr lang="en-US" dirty="0" err="1"/>
              <a:t>tem</a:t>
            </a:r>
            <a:r>
              <a:rPr lang="en-US" dirty="0"/>
              <a:t> que </a:t>
            </a:r>
            <a:r>
              <a:rPr lang="en-US" dirty="0" err="1"/>
              <a:t>si</a:t>
            </a:r>
            <a:r>
              <a:rPr lang="en-US" dirty="0"/>
              <a:t> </a:t>
            </a:r>
            <a:r>
              <a:rPr lang="en-US" dirty="0" err="1"/>
              <a:t>ut</a:t>
            </a:r>
            <a:r>
              <a:rPr lang="en-US" dirty="0"/>
              <a:t> as </a:t>
            </a:r>
            <a:r>
              <a:rPr lang="en-US" dirty="0" err="1"/>
              <a:t>etam</a:t>
            </a:r>
            <a:r>
              <a:rPr lang="en-US" dirty="0"/>
              <a:t> </a:t>
            </a:r>
            <a:r>
              <a:rPr lang="en-US" dirty="0" err="1"/>
              <a:t>ut</a:t>
            </a:r>
            <a:r>
              <a:rPr lang="en-US" dirty="0"/>
              <a:t> </a:t>
            </a:r>
            <a:r>
              <a:rPr lang="en-US" dirty="0" err="1"/>
              <a:t>delic</a:t>
            </a:r>
            <a:r>
              <a:rPr lang="en-US" dirty="0"/>
              <a:t>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 </a:t>
            </a:r>
            <a:r>
              <a:rPr lang="en-US" dirty="0" err="1"/>
              <a:t>quodiatis</a:t>
            </a:r>
            <a:r>
              <a:rPr lang="en-US" dirty="0"/>
              <a:t> </a:t>
            </a:r>
            <a:r>
              <a:rPr lang="en-US" dirty="0" err="1"/>
              <a:t>praturia</a:t>
            </a:r>
            <a:r>
              <a:rPr lang="en-US" dirty="0"/>
              <a:t> que </a:t>
            </a:r>
            <a:r>
              <a:rPr lang="en-US" dirty="0" err="1"/>
              <a:t>volupta</a:t>
            </a:r>
            <a:r>
              <a:rPr lang="en-US" dirty="0"/>
              <a:t> vel </a:t>
            </a:r>
            <a:r>
              <a:rPr lang="en-US" dirty="0" err="1"/>
              <a:t>mo</a:t>
            </a:r>
            <a:r>
              <a:rPr lang="en-US" dirty="0"/>
              <a:t> </a:t>
            </a:r>
            <a:r>
              <a:rPr lang="en-US" dirty="0" err="1"/>
              <a:t>odit</a:t>
            </a:r>
            <a:r>
              <a:rPr lang="en-US" dirty="0"/>
              <a:t>, que </a:t>
            </a:r>
            <a:r>
              <a:rPr lang="en-US" dirty="0" err="1"/>
              <a:t>nimpos</a:t>
            </a:r>
            <a:r>
              <a:rPr lang="en-US" dirty="0"/>
              <a:t> doles </a:t>
            </a:r>
            <a:r>
              <a:rPr lang="en-US" dirty="0" err="1"/>
              <a:t>arioccaeperatem</a:t>
            </a:r>
            <a:r>
              <a:rPr lang="en-US" dirty="0"/>
              <a:t> </a:t>
            </a:r>
            <a:r>
              <a:rPr lang="en-US" dirty="0" err="1"/>
              <a:t>nis</a:t>
            </a:r>
            <a:r>
              <a:rPr lang="en-US" dirty="0"/>
              <a:t> </a:t>
            </a:r>
            <a:r>
              <a:rPr lang="en-US" dirty="0" err="1"/>
              <a:t>dionem</a:t>
            </a:r>
            <a:r>
              <a:rPr lang="en-US" dirty="0"/>
              <a:t>. </a:t>
            </a:r>
            <a:r>
              <a:rPr lang="en-US" dirty="0" err="1"/>
              <a:t>ius</a:t>
            </a:r>
            <a:r>
              <a:rPr lang="en-US" dirty="0"/>
              <a:t> </a:t>
            </a:r>
            <a:r>
              <a:rPr lang="en-US" dirty="0" err="1"/>
              <a:t>si</a:t>
            </a:r>
            <a:r>
              <a:rPr lang="en-US" dirty="0"/>
              <a:t> </a:t>
            </a:r>
            <a:r>
              <a:rPr lang="en-US" dirty="0" err="1"/>
              <a:t>cupta</a:t>
            </a:r>
            <a:r>
              <a:rPr lang="en-US" dirty="0"/>
              <a:t> que </a:t>
            </a:r>
            <a:r>
              <a:rPr lang="en-US" dirty="0" err="1"/>
              <a:t>nusapit</a:t>
            </a:r>
            <a:r>
              <a:rPr lang="en-US" dirty="0"/>
              <a:t> </a:t>
            </a:r>
            <a:r>
              <a:rPr lang="en-US" dirty="0" err="1"/>
              <a:t>venit</a:t>
            </a:r>
            <a:r>
              <a:rPr lang="en-US" dirty="0"/>
              <a:t>, sin </a:t>
            </a:r>
            <a:r>
              <a:rPr lang="en-US" dirty="0" err="1"/>
              <a:t>expla</a:t>
            </a:r>
            <a:r>
              <a:rPr lang="en-US" dirty="0"/>
              <a:t> quo </a:t>
            </a:r>
            <a:r>
              <a:rPr lang="en-US" dirty="0" err="1"/>
              <a:t>quia</a:t>
            </a:r>
            <a:r>
              <a:rPr lang="en-US" dirty="0"/>
              <a:t> quo </a:t>
            </a:r>
            <a:r>
              <a:rPr lang="en-US" dirty="0" err="1"/>
              <a:t>odi</a:t>
            </a:r>
            <a:r>
              <a:rPr lang="en-US" dirty="0"/>
              <a:t> </a:t>
            </a:r>
            <a:r>
              <a:rPr lang="en-US" dirty="0" err="1"/>
              <a:t>volupit</a:t>
            </a:r>
            <a:r>
              <a:rPr lang="en-US" dirty="0"/>
              <a:t> </a:t>
            </a:r>
            <a:r>
              <a:rPr lang="en-US" dirty="0" err="1"/>
              <a:t>fugiatem</a:t>
            </a:r>
            <a:r>
              <a:rPr lang="en-US" dirty="0"/>
              <a:t> rent in </a:t>
            </a:r>
            <a:r>
              <a:rPr lang="en-US" dirty="0" err="1"/>
              <a:t>exerunto</a:t>
            </a:r>
            <a:r>
              <a:rPr lang="en-US" dirty="0"/>
              <a:t>. </a:t>
            </a:r>
            <a:r>
              <a:rPr lang="en-US" dirty="0" err="1"/>
              <a:t>Debis</a:t>
            </a:r>
            <a:r>
              <a:rPr lang="en-US" dirty="0"/>
              <a:t> </a:t>
            </a:r>
            <a:r>
              <a:rPr lang="en-US" dirty="0" err="1"/>
              <a:t>unti</a:t>
            </a:r>
            <a:r>
              <a:rPr lang="en-US" dirty="0"/>
              <a:t> </a:t>
            </a:r>
            <a:r>
              <a:rPr lang="en-US" dirty="0" err="1"/>
              <a:t>aute</a:t>
            </a:r>
            <a:r>
              <a:rPr lang="en-US" dirty="0"/>
              <a:t> </a:t>
            </a:r>
            <a:r>
              <a:rPr lang="en-US" dirty="0" err="1"/>
              <a:t>vollab</a:t>
            </a:r>
            <a:r>
              <a:rPr lang="en-US" dirty="0"/>
              <a:t> in </a:t>
            </a:r>
            <a:r>
              <a:rPr lang="en-US" dirty="0" err="1"/>
              <a:t>nes</a:t>
            </a:r>
            <a:r>
              <a:rPr lang="en-US" dirty="0"/>
              <a:t> </a:t>
            </a:r>
            <a:r>
              <a:rPr lang="en-US" dirty="0" err="1"/>
              <a:t>eosaere</a:t>
            </a:r>
            <a:r>
              <a:rPr lang="en-US" dirty="0"/>
              <a:t>. Nam </a:t>
            </a:r>
            <a:r>
              <a:rPr lang="en-US" dirty="0" err="1"/>
              <a:t>ut</a:t>
            </a:r>
            <a:r>
              <a:rPr lang="en-US" dirty="0"/>
              <a:t> </a:t>
            </a:r>
            <a:r>
              <a:rPr lang="en-US" dirty="0" err="1"/>
              <a:t>delic</a:t>
            </a:r>
            <a:r>
              <a:rPr lang="en-US" dirty="0"/>
              <a:t> </a:t>
            </a:r>
            <a:r>
              <a:rPr lang="en-US" dirty="0" err="1"/>
              <a:t>torehen</a:t>
            </a:r>
            <a:r>
              <a:rPr lang="en-US" dirty="0"/>
              <a:t>. Ed ma </a:t>
            </a:r>
            <a:r>
              <a:rPr lang="en-US" dirty="0" err="1"/>
              <a:t>sint</a:t>
            </a:r>
            <a:r>
              <a:rPr lang="en-US" dirty="0"/>
              <a:t> de </a:t>
            </a:r>
            <a:r>
              <a:rPr lang="en-US" dirty="0" err="1"/>
              <a:t>quosseria</a:t>
            </a:r>
            <a:r>
              <a:rPr lang="en-US" dirty="0"/>
              <a:t> </a:t>
            </a:r>
            <a:r>
              <a:rPr lang="en-US" dirty="0" err="1"/>
              <a:t>dolum</a:t>
            </a:r>
            <a:r>
              <a:rPr lang="en-US" dirty="0"/>
              <a:t> </a:t>
            </a:r>
            <a:r>
              <a:rPr lang="en-US" dirty="0" err="1"/>
              <a:t>volor</a:t>
            </a:r>
            <a:r>
              <a:rPr lang="en-US" dirty="0"/>
              <a:t> </a:t>
            </a:r>
            <a:r>
              <a:rPr lang="en-US" dirty="0" err="1"/>
              <a:t>aditius</a:t>
            </a:r>
            <a:r>
              <a:rPr lang="en-US" dirty="0"/>
              <a:t> </a:t>
            </a:r>
            <a:r>
              <a:rPr lang="en-US" dirty="0" err="1"/>
              <a:t>dunt</a:t>
            </a:r>
            <a:r>
              <a:rPr lang="en-US" dirty="0"/>
              <a:t> as et quos </a:t>
            </a:r>
            <a:r>
              <a:rPr lang="en-US" dirty="0" err="1"/>
              <a:t>reptaquat</a:t>
            </a:r>
            <a:r>
              <a:rPr lang="en-US" dirty="0"/>
              <a:t> </a:t>
            </a:r>
            <a:r>
              <a:rPr lang="en-US" dirty="0" err="1"/>
              <a:t>minusdam</a:t>
            </a:r>
            <a:r>
              <a:rPr lang="en-US" dirty="0"/>
              <a:t> </a:t>
            </a:r>
            <a:r>
              <a:rPr lang="en-US" dirty="0" err="1"/>
              <a:t>quiam</a:t>
            </a:r>
            <a:r>
              <a:rPr lang="en-US" dirty="0"/>
              <a:t> a </a:t>
            </a:r>
            <a:r>
              <a:rPr lang="en-US" dirty="0" err="1"/>
              <a:t>torehen</a:t>
            </a:r>
            <a:r>
              <a:rPr lang="en-US" dirty="0"/>
              <a:t> </a:t>
            </a:r>
            <a:r>
              <a:rPr lang="en-US" dirty="0" err="1"/>
              <a:t>ditatur</a:t>
            </a:r>
            <a:r>
              <a:rPr lang="en-US" dirty="0"/>
              <a:t>, quid </a:t>
            </a:r>
            <a:r>
              <a:rPr lang="en-US" dirty="0" err="1"/>
              <a:t>experuptus</a:t>
            </a:r>
            <a:r>
              <a:rPr lang="en-US" dirty="0"/>
              <a:t> </a:t>
            </a:r>
            <a:r>
              <a:rPr lang="en-US" dirty="0" err="1"/>
              <a:t>nonsequi</a:t>
            </a:r>
            <a:r>
              <a:rPr lang="en-US" dirty="0"/>
              <a:t> </a:t>
            </a:r>
            <a:r>
              <a:rPr lang="en-US" dirty="0" err="1"/>
              <a:t>officiis</a:t>
            </a:r>
            <a:r>
              <a:rPr lang="en-US" dirty="0"/>
              <a:t> </a:t>
            </a:r>
            <a:r>
              <a:rPr lang="en-US" dirty="0" err="1"/>
              <a:t>si</a:t>
            </a:r>
            <a:r>
              <a:rPr lang="en-US" dirty="0"/>
              <a:t> </a:t>
            </a:r>
            <a:r>
              <a:rPr lang="en-US" dirty="0" err="1"/>
              <a:t>consecaborro</a:t>
            </a:r>
            <a:r>
              <a:rPr lang="en-US" dirty="0"/>
              <a:t> </a:t>
            </a:r>
            <a:r>
              <a:rPr lang="en-US" dirty="0" err="1"/>
              <a:t>mos</a:t>
            </a:r>
            <a:r>
              <a:rPr lang="en-US" dirty="0"/>
              <a:t> de </a:t>
            </a:r>
            <a:r>
              <a:rPr lang="en-US" dirty="0" err="1"/>
              <a:t>venist</a:t>
            </a:r>
            <a:r>
              <a:rPr lang="en-US" dirty="0"/>
              <a:t>.</a:t>
            </a:r>
          </a:p>
        </p:txBody>
      </p:sp>
      <p:sp>
        <p:nvSpPr>
          <p:cNvPr id="15" name="TextBox 14">
            <a:extLst>
              <a:ext uri="{FF2B5EF4-FFF2-40B4-BE49-F238E27FC236}">
                <a16:creationId xmlns:a16="http://schemas.microsoft.com/office/drawing/2014/main" id="{2404FEA6-5118-4EA3-9360-E99CC30B748F}"/>
              </a:ext>
            </a:extLst>
          </p:cNvPr>
          <p:cNvSpPr txBox="1"/>
          <p:nvPr userDrawn="1"/>
        </p:nvSpPr>
        <p:spPr>
          <a:xfrm>
            <a:off x="9949457" y="4227376"/>
            <a:ext cx="1480543" cy="1272143"/>
          </a:xfrm>
          <a:prstGeom prst="rect">
            <a:avLst/>
          </a:prstGeom>
          <a:noFill/>
        </p:spPr>
        <p:txBody>
          <a:bodyPr wrap="square" lIns="0" tIns="0" rIns="0" bIns="0" rtlCol="0">
            <a:spAutoFit/>
          </a:bodyPr>
          <a:lstStyle/>
          <a:p>
            <a:r>
              <a:rPr lang="en-US" sz="700" b="0" kern="1200" dirty="0">
                <a:solidFill>
                  <a:schemeClr val="tx1"/>
                </a:solidFill>
                <a:effectLst/>
                <a:latin typeface="+mn-lt"/>
                <a:ea typeface="+mn-ea"/>
                <a:cs typeface="+mn-cs"/>
              </a:rPr>
              <a:t>Lincoln Financial Group is the </a:t>
            </a:r>
            <a:br>
              <a:rPr lang="en-US" sz="700" b="0" kern="1200" dirty="0">
                <a:solidFill>
                  <a:schemeClr val="tx1"/>
                </a:solidFill>
                <a:effectLst/>
                <a:latin typeface="+mn-lt"/>
                <a:ea typeface="+mn-ea"/>
                <a:cs typeface="+mn-cs"/>
              </a:rPr>
            </a:br>
            <a:r>
              <a:rPr lang="en-US" sz="700" b="0" kern="1200" dirty="0">
                <a:solidFill>
                  <a:schemeClr val="tx1"/>
                </a:solidFill>
                <a:effectLst/>
                <a:latin typeface="+mn-lt"/>
                <a:ea typeface="+mn-ea"/>
                <a:cs typeface="+mn-cs"/>
              </a:rPr>
              <a:t>marketing name for Lincoln National Corporation and its affiliates. </a:t>
            </a:r>
            <a:br>
              <a:rPr lang="en-US" sz="700" b="0" kern="1200" dirty="0">
                <a:solidFill>
                  <a:schemeClr val="tx1"/>
                </a:solidFill>
                <a:effectLst/>
                <a:latin typeface="+mn-lt"/>
                <a:ea typeface="+mn-ea"/>
                <a:cs typeface="+mn-cs"/>
              </a:rPr>
            </a:br>
            <a:br>
              <a:rPr lang="en-US" sz="700" b="0" kern="1200" dirty="0">
                <a:solidFill>
                  <a:schemeClr val="tx1"/>
                </a:solidFill>
                <a:effectLst/>
                <a:latin typeface="+mn-lt"/>
                <a:ea typeface="+mn-ea"/>
                <a:cs typeface="+mn-cs"/>
              </a:rPr>
            </a:br>
            <a:r>
              <a:rPr lang="en-US" sz="700" b="0" kern="1200" dirty="0">
                <a:solidFill>
                  <a:schemeClr val="tx1"/>
                </a:solidFill>
                <a:effectLst/>
                <a:latin typeface="+mn-lt"/>
                <a:ea typeface="+mn-ea"/>
                <a:cs typeface="+mn-cs"/>
              </a:rPr>
              <a:t>Affiliates are separately </a:t>
            </a:r>
            <a:br>
              <a:rPr lang="en-US" sz="700" b="0" kern="1200" dirty="0">
                <a:solidFill>
                  <a:schemeClr val="tx1"/>
                </a:solidFill>
                <a:effectLst/>
                <a:latin typeface="+mn-lt"/>
                <a:ea typeface="+mn-ea"/>
                <a:cs typeface="+mn-cs"/>
              </a:rPr>
            </a:br>
            <a:r>
              <a:rPr lang="en-US" sz="700" b="0" kern="1200" dirty="0">
                <a:solidFill>
                  <a:schemeClr val="tx1"/>
                </a:solidFill>
                <a:effectLst/>
                <a:latin typeface="+mn-lt"/>
                <a:ea typeface="+mn-ea"/>
                <a:cs typeface="+mn-cs"/>
              </a:rPr>
              <a:t>responsible for their own financial </a:t>
            </a:r>
            <a:br>
              <a:rPr lang="en-US" sz="700" b="0" kern="1200" dirty="0">
                <a:solidFill>
                  <a:schemeClr val="tx1"/>
                </a:solidFill>
                <a:effectLst/>
                <a:latin typeface="+mn-lt"/>
                <a:ea typeface="+mn-ea"/>
                <a:cs typeface="+mn-cs"/>
              </a:rPr>
            </a:br>
            <a:r>
              <a:rPr lang="en-US" sz="700" b="0" kern="1200" dirty="0">
                <a:solidFill>
                  <a:schemeClr val="tx1"/>
                </a:solidFill>
                <a:effectLst/>
                <a:latin typeface="+mn-lt"/>
                <a:ea typeface="+mn-ea"/>
                <a:cs typeface="+mn-cs"/>
              </a:rPr>
              <a:t>and contractual obligations.</a:t>
            </a:r>
            <a:br>
              <a:rPr lang="en-US" sz="800" dirty="0">
                <a:cs typeface="Arial" panose="020B0604020202020204" pitchFamily="34" charset="0"/>
              </a:rPr>
            </a:br>
            <a:endParaRPr lang="en-US" sz="800" dirty="0">
              <a:cs typeface="Arial" panose="020B0604020202020204" pitchFamily="34" charset="0"/>
            </a:endParaRPr>
          </a:p>
          <a:p>
            <a:pPr algn="l">
              <a:lnSpc>
                <a:spcPct val="100000"/>
              </a:lnSpc>
              <a:spcAft>
                <a:spcPts val="200"/>
              </a:spcAft>
            </a:pPr>
            <a:br>
              <a:rPr lang="en-US" sz="800" dirty="0">
                <a:cs typeface="Arial" panose="020B0604020202020204" pitchFamily="34" charset="0"/>
              </a:rPr>
            </a:br>
            <a:r>
              <a:rPr lang="en-US" sz="800" dirty="0">
                <a:cs typeface="Arial" panose="020B0604020202020204" pitchFamily="34" charset="0"/>
              </a:rPr>
              <a:t>1/24 Z04</a:t>
            </a:r>
          </a:p>
          <a:p>
            <a:pPr algn="l">
              <a:lnSpc>
                <a:spcPct val="100000"/>
              </a:lnSpc>
              <a:spcAft>
                <a:spcPts val="0"/>
              </a:spcAft>
            </a:pPr>
            <a:r>
              <a:rPr lang="en-US" sz="800" b="1" dirty="0" err="1">
                <a:cs typeface="Arial" panose="020B0604020202020204" pitchFamily="34" charset="0"/>
              </a:rPr>
              <a:t>LincolnFinancial.com</a:t>
            </a:r>
            <a:endParaRPr lang="en-US" sz="800" b="1" dirty="0">
              <a:cs typeface="Arial" panose="020B0604020202020204" pitchFamily="34" charset="0"/>
            </a:endParaRPr>
          </a:p>
        </p:txBody>
      </p:sp>
      <p:graphicFrame>
        <p:nvGraphicFramePr>
          <p:cNvPr id="17" name="Table 16">
            <a:extLst>
              <a:ext uri="{FF2B5EF4-FFF2-40B4-BE49-F238E27FC236}">
                <a16:creationId xmlns:a16="http://schemas.microsoft.com/office/drawing/2014/main" id="{280F7843-BF8B-44F7-B021-2556A96A5010}"/>
              </a:ext>
            </a:extLst>
          </p:cNvPr>
          <p:cNvGraphicFramePr>
            <a:graphicFrameLocks noGrp="1"/>
          </p:cNvGraphicFramePr>
          <p:nvPr userDrawn="1">
            <p:extLst>
              <p:ext uri="{D42A27DB-BD31-4B8C-83A1-F6EECF244321}">
                <p14:modId xmlns:p14="http://schemas.microsoft.com/office/powerpoint/2010/main" val="1219069060"/>
              </p:ext>
            </p:extLst>
          </p:nvPr>
        </p:nvGraphicFramePr>
        <p:xfrm>
          <a:off x="9949458" y="3124200"/>
          <a:ext cx="1175742" cy="929640"/>
        </p:xfrm>
        <a:graphic>
          <a:graphicData uri="http://schemas.openxmlformats.org/drawingml/2006/table">
            <a:tbl>
              <a:tblPr firstRow="1" bandRow="1">
                <a:tableStyleId>{5C22544A-7EE6-4342-B048-85BDC9FD1C3A}</a:tableStyleId>
              </a:tblPr>
              <a:tblGrid>
                <a:gridCol w="1175742">
                  <a:extLst>
                    <a:ext uri="{9D8B030D-6E8A-4147-A177-3AD203B41FA5}">
                      <a16:colId xmlns:a16="http://schemas.microsoft.com/office/drawing/2014/main" val="1814319551"/>
                    </a:ext>
                  </a:extLst>
                </a:gridCol>
              </a:tblGrid>
              <a:tr h="1181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a deposit</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2084945"/>
                  </a:ext>
                </a:extLst>
              </a:tr>
              <a:tr h="12727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Not FIDIC Insured</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2388087"/>
                  </a:ext>
                </a:extLst>
              </a:tr>
              <a:tr h="1364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tx1"/>
                          </a:solidFill>
                          <a:latin typeface="Calibri" panose="020F0502020204030204" pitchFamily="34" charset="0"/>
                          <a:cs typeface="Calibri" panose="020F0502020204030204" pitchFamily="34" charset="0"/>
                        </a:rPr>
                        <a:t>May go down in value</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4006970"/>
                  </a:ext>
                </a:extLst>
              </a:tr>
              <a:tr h="213627">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insured by any federal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government agency</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6648019"/>
                  </a:ext>
                </a:extLst>
              </a:tr>
              <a:tr h="192291">
                <a:tc>
                  <a:txBody>
                    <a:bodyPr/>
                    <a:lstStyle/>
                    <a:p>
                      <a:pPr>
                        <a:lnSpc>
                          <a:spcPct val="100000"/>
                        </a:lnSpc>
                      </a:pPr>
                      <a:r>
                        <a:rPr lang="en-US" sz="700" b="0" dirty="0">
                          <a:solidFill>
                            <a:schemeClr val="tx1"/>
                          </a:solidFill>
                          <a:latin typeface="Calibri" panose="020F0502020204030204" pitchFamily="34" charset="0"/>
                          <a:cs typeface="Calibri" panose="020F0502020204030204" pitchFamily="34" charset="0"/>
                        </a:rPr>
                        <a:t>Not guaranteed by any bank </a:t>
                      </a:r>
                      <a:br>
                        <a:rPr lang="en-US" sz="700" b="0" dirty="0">
                          <a:solidFill>
                            <a:schemeClr val="tx1"/>
                          </a:solidFill>
                          <a:latin typeface="Calibri" panose="020F0502020204030204" pitchFamily="34" charset="0"/>
                          <a:cs typeface="Calibri" panose="020F0502020204030204" pitchFamily="34" charset="0"/>
                        </a:rPr>
                      </a:br>
                      <a:r>
                        <a:rPr lang="en-US" sz="700" b="0" dirty="0">
                          <a:solidFill>
                            <a:schemeClr val="tx1"/>
                          </a:solidFill>
                          <a:latin typeface="Calibri" panose="020F0502020204030204" pitchFamily="34" charset="0"/>
                          <a:cs typeface="Calibri" panose="020F0502020204030204" pitchFamily="34" charset="0"/>
                        </a:rPr>
                        <a:t>or savings association</a:t>
                      </a:r>
                    </a:p>
                  </a:txBody>
                  <a:tcPr marL="27432" marR="27432" marT="18288" marB="18288">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69583598"/>
                  </a:ext>
                </a:extLst>
              </a:tr>
            </a:tbl>
          </a:graphicData>
        </a:graphic>
      </p:graphicFrame>
    </p:spTree>
    <p:extLst>
      <p:ext uri="{BB962C8B-B14F-4D97-AF65-F5344CB8AC3E}">
        <p14:creationId xmlns:p14="http://schemas.microsoft.com/office/powerpoint/2010/main" val="124814782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blank" preserve="1">
  <p:cSld name="Closing Slide,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F4E3311-6D86-4501-B28C-4F862E50BE8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6072" y="5562600"/>
            <a:ext cx="1682496" cy="532917"/>
          </a:xfrm>
          <a:prstGeom prst="rect">
            <a:avLst/>
          </a:prstGeom>
        </p:spPr>
      </p:pic>
      <p:sp>
        <p:nvSpPr>
          <p:cNvPr id="9" name="TextBox 8">
            <a:extLst>
              <a:ext uri="{FF2B5EF4-FFF2-40B4-BE49-F238E27FC236}">
                <a16:creationId xmlns:a16="http://schemas.microsoft.com/office/drawing/2014/main" id="{2354983B-3E4A-4245-A563-B12CDC41F6A4}"/>
              </a:ext>
            </a:extLst>
          </p:cNvPr>
          <p:cNvSpPr txBox="1"/>
          <p:nvPr userDrawn="1"/>
        </p:nvSpPr>
        <p:spPr>
          <a:xfrm>
            <a:off x="572938" y="6248400"/>
            <a:ext cx="1388201" cy="200055"/>
          </a:xfrm>
          <a:prstGeom prst="rect">
            <a:avLst/>
          </a:prstGeom>
          <a:noFill/>
        </p:spPr>
        <p:txBody>
          <a:bodyPr wrap="none" lIns="0" tIns="0" rIns="0" bIns="0" rtlCol="0">
            <a:spAutoFit/>
          </a:bodyPr>
          <a:lstStyle/>
          <a:p>
            <a:pPr algn="l"/>
            <a:r>
              <a:rPr lang="en-US" sz="1300" dirty="0">
                <a:solidFill>
                  <a:schemeClr val="tx1"/>
                </a:solidFill>
                <a:latin typeface="Calibri Light" panose="020F0302020204030204" pitchFamily="34" charset="0"/>
                <a:cs typeface="Calibri Light" panose="020F0302020204030204" pitchFamily="34" charset="0"/>
              </a:rPr>
              <a:t>LincolnFinancial.com</a:t>
            </a:r>
          </a:p>
        </p:txBody>
      </p:sp>
    </p:spTree>
    <p:extLst>
      <p:ext uri="{BB962C8B-B14F-4D97-AF65-F5344CB8AC3E}">
        <p14:creationId xmlns:p14="http://schemas.microsoft.com/office/powerpoint/2010/main" val="2610584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hank You - Burgundy">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577596" y="1408176"/>
            <a:ext cx="11036808" cy="822960"/>
          </a:xfrm>
        </p:spPr>
        <p:txBody>
          <a:bodyPr anchor="b"/>
          <a:lstStyle>
            <a:lvl1pPr marL="0" indent="0">
              <a:lnSpc>
                <a:spcPct val="100000"/>
              </a:lnSpc>
              <a:spcBef>
                <a:spcPts val="0"/>
              </a:spcBef>
              <a:spcAft>
                <a:spcPts val="0"/>
              </a:spcAft>
              <a:buNone/>
              <a:defRPr sz="5400" kern="400" baseline="0">
                <a:solidFill>
                  <a:schemeClr val="bg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dirty="0" err="1"/>
              <a:t>Thank</a:t>
            </a:r>
            <a:r>
              <a:rPr lang="sv-SE" dirty="0"/>
              <a:t> </a:t>
            </a:r>
            <a:r>
              <a:rPr lang="sv-SE" dirty="0" err="1"/>
              <a:t>You</a:t>
            </a:r>
            <a:endParaRPr lang="sv-SE" dirty="0"/>
          </a:p>
        </p:txBody>
      </p:sp>
      <p:sp>
        <p:nvSpPr>
          <p:cNvPr id="8" name="Text Placeholder 20">
            <a:extLst>
              <a:ext uri="{FF2B5EF4-FFF2-40B4-BE49-F238E27FC236}">
                <a16:creationId xmlns:a16="http://schemas.microsoft.com/office/drawing/2014/main" id="{821EC259-774A-4923-851B-D190EFFFE98A}"/>
              </a:ext>
            </a:extLst>
          </p:cNvPr>
          <p:cNvSpPr>
            <a:spLocks noGrp="1"/>
          </p:cNvSpPr>
          <p:nvPr>
            <p:ph type="body" sz="quarter" idx="11" hasCustomPrompt="1"/>
          </p:nvPr>
        </p:nvSpPr>
        <p:spPr>
          <a:xfrm>
            <a:off x="57616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1</a:t>
            </a:r>
          </a:p>
        </p:txBody>
      </p:sp>
      <p:sp>
        <p:nvSpPr>
          <p:cNvPr id="9" name="Text Placeholder 22">
            <a:extLst>
              <a:ext uri="{FF2B5EF4-FFF2-40B4-BE49-F238E27FC236}">
                <a16:creationId xmlns:a16="http://schemas.microsoft.com/office/drawing/2014/main" id="{0ADD9F2F-473F-4CB5-9C96-90F75E955694}"/>
              </a:ext>
            </a:extLst>
          </p:cNvPr>
          <p:cNvSpPr>
            <a:spLocks noGrp="1"/>
          </p:cNvSpPr>
          <p:nvPr>
            <p:ph type="body" sz="quarter" idx="12" hasCustomPrompt="1"/>
          </p:nvPr>
        </p:nvSpPr>
        <p:spPr>
          <a:xfrm>
            <a:off x="57616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0" name="Text Placeholder 20">
            <a:extLst>
              <a:ext uri="{FF2B5EF4-FFF2-40B4-BE49-F238E27FC236}">
                <a16:creationId xmlns:a16="http://schemas.microsoft.com/office/drawing/2014/main" id="{DFCE5448-C881-4EC8-9E92-D3009D93EBE2}"/>
              </a:ext>
            </a:extLst>
          </p:cNvPr>
          <p:cNvSpPr>
            <a:spLocks noGrp="1"/>
          </p:cNvSpPr>
          <p:nvPr>
            <p:ph type="body" sz="quarter" idx="13" hasCustomPrompt="1"/>
          </p:nvPr>
        </p:nvSpPr>
        <p:spPr>
          <a:xfrm>
            <a:off x="2977233" y="4938622"/>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3</a:t>
            </a:r>
          </a:p>
        </p:txBody>
      </p:sp>
      <p:sp>
        <p:nvSpPr>
          <p:cNvPr id="11" name="Text Placeholder 22">
            <a:extLst>
              <a:ext uri="{FF2B5EF4-FFF2-40B4-BE49-F238E27FC236}">
                <a16:creationId xmlns:a16="http://schemas.microsoft.com/office/drawing/2014/main" id="{D51C8F76-C6CC-4052-96BB-07797225B44D}"/>
              </a:ext>
            </a:extLst>
          </p:cNvPr>
          <p:cNvSpPr>
            <a:spLocks noGrp="1"/>
          </p:cNvSpPr>
          <p:nvPr>
            <p:ph type="body" sz="quarter" idx="14" hasCustomPrompt="1"/>
          </p:nvPr>
        </p:nvSpPr>
        <p:spPr>
          <a:xfrm>
            <a:off x="2977233" y="5094070"/>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2" name="Text Placeholder 20">
            <a:extLst>
              <a:ext uri="{FF2B5EF4-FFF2-40B4-BE49-F238E27FC236}">
                <a16:creationId xmlns:a16="http://schemas.microsoft.com/office/drawing/2014/main" id="{169ACBCA-B9BA-48FF-9A14-6F8AAF62E1FF}"/>
              </a:ext>
            </a:extLst>
          </p:cNvPr>
          <p:cNvSpPr>
            <a:spLocks noGrp="1"/>
          </p:cNvSpPr>
          <p:nvPr>
            <p:ph type="body" sz="quarter" idx="15" hasCustomPrompt="1"/>
          </p:nvPr>
        </p:nvSpPr>
        <p:spPr>
          <a:xfrm>
            <a:off x="57616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2</a:t>
            </a:r>
          </a:p>
        </p:txBody>
      </p:sp>
      <p:sp>
        <p:nvSpPr>
          <p:cNvPr id="13" name="Text Placeholder 22">
            <a:extLst>
              <a:ext uri="{FF2B5EF4-FFF2-40B4-BE49-F238E27FC236}">
                <a16:creationId xmlns:a16="http://schemas.microsoft.com/office/drawing/2014/main" id="{49380173-6BBA-45BF-8EDA-7EDFE96C940E}"/>
              </a:ext>
            </a:extLst>
          </p:cNvPr>
          <p:cNvSpPr>
            <a:spLocks noGrp="1"/>
          </p:cNvSpPr>
          <p:nvPr>
            <p:ph type="body" sz="quarter" idx="16" hasCustomPrompt="1"/>
          </p:nvPr>
        </p:nvSpPr>
        <p:spPr>
          <a:xfrm>
            <a:off x="57616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
        <p:nvSpPr>
          <p:cNvPr id="14" name="Text Placeholder 20">
            <a:extLst>
              <a:ext uri="{FF2B5EF4-FFF2-40B4-BE49-F238E27FC236}">
                <a16:creationId xmlns:a16="http://schemas.microsoft.com/office/drawing/2014/main" id="{368FD3BF-1FDA-4703-876E-709D27404A14}"/>
              </a:ext>
            </a:extLst>
          </p:cNvPr>
          <p:cNvSpPr>
            <a:spLocks noGrp="1"/>
          </p:cNvSpPr>
          <p:nvPr>
            <p:ph type="body" sz="quarter" idx="17" hasCustomPrompt="1"/>
          </p:nvPr>
        </p:nvSpPr>
        <p:spPr>
          <a:xfrm>
            <a:off x="2977233" y="5551270"/>
            <a:ext cx="2286000" cy="153888"/>
          </a:xfrm>
        </p:spPr>
        <p:txBody>
          <a:bodyPr/>
          <a:lstStyle>
            <a:lvl1pPr marL="0" indent="0">
              <a:spcAft>
                <a:spcPts val="0"/>
              </a:spcAft>
              <a:buNone/>
              <a:defRPr sz="1000" b="1">
                <a:solidFill>
                  <a:schemeClr val="bg1"/>
                </a:solidFill>
                <a:latin typeface="Georgia" panose="02040502050405020303" pitchFamily="18" charset="0"/>
              </a:defRPr>
            </a:lvl1pPr>
          </a:lstStyle>
          <a:p>
            <a:pPr lvl="0"/>
            <a:r>
              <a:rPr lang="en-US" dirty="0"/>
              <a:t>Contact person name 4</a:t>
            </a:r>
          </a:p>
        </p:txBody>
      </p:sp>
      <p:sp>
        <p:nvSpPr>
          <p:cNvPr id="15" name="Text Placeholder 22">
            <a:extLst>
              <a:ext uri="{FF2B5EF4-FFF2-40B4-BE49-F238E27FC236}">
                <a16:creationId xmlns:a16="http://schemas.microsoft.com/office/drawing/2014/main" id="{13AF75D5-B215-433A-8171-7FE6C376E37C}"/>
              </a:ext>
            </a:extLst>
          </p:cNvPr>
          <p:cNvSpPr>
            <a:spLocks noGrp="1"/>
          </p:cNvSpPr>
          <p:nvPr>
            <p:ph type="body" sz="quarter" idx="18" hasCustomPrompt="1"/>
          </p:nvPr>
        </p:nvSpPr>
        <p:spPr>
          <a:xfrm>
            <a:off x="2977233" y="5715862"/>
            <a:ext cx="2286000" cy="320531"/>
          </a:xfrm>
        </p:spPr>
        <p:txBody>
          <a:bodyPr/>
          <a:lstStyle>
            <a:lvl1pPr marL="0" indent="0">
              <a:spcAft>
                <a:spcPts val="0"/>
              </a:spcAft>
              <a:buNone/>
              <a:defRPr sz="1000" i="1">
                <a:solidFill>
                  <a:schemeClr val="bg1"/>
                </a:solidFill>
              </a:defRPr>
            </a:lvl1pPr>
          </a:lstStyle>
          <a:p>
            <a:pPr lvl="0"/>
            <a:r>
              <a:rPr lang="en-US" dirty="0"/>
              <a:t>Contact person info 1</a:t>
            </a:r>
            <a:br>
              <a:rPr lang="en-US" dirty="0"/>
            </a:br>
            <a:r>
              <a:rPr lang="en-US" dirty="0"/>
              <a:t>Contact person info 2</a:t>
            </a:r>
          </a:p>
        </p:txBody>
      </p:sp>
    </p:spTree>
    <p:extLst>
      <p:ext uri="{BB962C8B-B14F-4D97-AF65-F5344CB8AC3E}">
        <p14:creationId xmlns:p14="http://schemas.microsoft.com/office/powerpoint/2010/main" val="180017994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Closing Slide, Burgund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4DA01E-0301-4F3F-A34E-AB5501166E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2938" y="5562600"/>
            <a:ext cx="1682496" cy="532917"/>
          </a:xfrm>
          <a:prstGeom prst="rect">
            <a:avLst/>
          </a:prstGeom>
        </p:spPr>
      </p:pic>
      <p:sp>
        <p:nvSpPr>
          <p:cNvPr id="2" name="TextBox 1">
            <a:extLst>
              <a:ext uri="{FF2B5EF4-FFF2-40B4-BE49-F238E27FC236}">
                <a16:creationId xmlns:a16="http://schemas.microsoft.com/office/drawing/2014/main" id="{F3ABC3FE-B863-4D36-9EA2-7A8D80D91106}"/>
              </a:ext>
            </a:extLst>
          </p:cNvPr>
          <p:cNvSpPr txBox="1"/>
          <p:nvPr userDrawn="1"/>
        </p:nvSpPr>
        <p:spPr>
          <a:xfrm>
            <a:off x="572938" y="6248400"/>
            <a:ext cx="1388201" cy="200055"/>
          </a:xfrm>
          <a:prstGeom prst="rect">
            <a:avLst/>
          </a:prstGeom>
          <a:noFill/>
        </p:spPr>
        <p:txBody>
          <a:bodyPr wrap="none" lIns="0" tIns="0" rIns="0" bIns="0" rtlCol="0">
            <a:noAutofit/>
          </a:bodyPr>
          <a:lstStyle/>
          <a:p>
            <a:pPr algn="l"/>
            <a:r>
              <a:rPr lang="en-US" sz="1300" dirty="0">
                <a:solidFill>
                  <a:schemeClr val="bg1"/>
                </a:solidFill>
                <a:latin typeface="Calibri Light" panose="020F0302020204030204" pitchFamily="34" charset="0"/>
                <a:cs typeface="Calibri Light" panose="020F0302020204030204" pitchFamily="34" charset="0"/>
              </a:rPr>
              <a:t>LincolnFinancial.com</a:t>
            </a:r>
          </a:p>
        </p:txBody>
      </p:sp>
    </p:spTree>
    <p:extLst>
      <p:ext uri="{BB962C8B-B14F-4D97-AF65-F5344CB8AC3E}">
        <p14:creationId xmlns:p14="http://schemas.microsoft.com/office/powerpoint/2010/main" val="3655859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LFG - Photo Background">
    <p:spTree>
      <p:nvGrpSpPr>
        <p:cNvPr id="1" name=""/>
        <p:cNvGrpSpPr/>
        <p:nvPr/>
      </p:nvGrpSpPr>
      <p:grpSpPr>
        <a:xfrm>
          <a:off x="0" y="0"/>
          <a:ext cx="0" cy="0"/>
          <a:chOff x="0" y="0"/>
          <a:chExt cx="0" cy="0"/>
        </a:xfrm>
      </p:grpSpPr>
      <p:pic>
        <p:nvPicPr>
          <p:cNvPr id="16" name="Picture 10">
            <a:extLst>
              <a:ext uri="{FF2B5EF4-FFF2-40B4-BE49-F238E27FC236}">
                <a16:creationId xmlns:a16="http://schemas.microsoft.com/office/drawing/2014/main" id="{011D28C2-B5BE-4C48-AB56-A4C01532A674}"/>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571500" y="571500"/>
            <a:ext cx="139065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10"/>
          <p:cNvSpPr>
            <a:spLocks noGrp="1"/>
          </p:cNvSpPr>
          <p:nvPr>
            <p:ph type="body" sz="quarter" idx="25"/>
          </p:nvPr>
        </p:nvSpPr>
        <p:spPr>
          <a:xfrm>
            <a:off x="6281928" y="573313"/>
            <a:ext cx="5330952" cy="5394960"/>
          </a:xfrm>
          <a:solidFill>
            <a:schemeClr val="bg1"/>
          </a:solidFill>
        </p:spPr>
        <p:txBody>
          <a:bodyPr wrap="none"/>
          <a:lstStyle>
            <a:lvl1pPr marL="0" indent="0">
              <a:buNone/>
              <a:defRPr>
                <a:noFill/>
              </a:defRPr>
            </a:lvl1pPr>
          </a:lstStyle>
          <a:p>
            <a:pPr lvl="0"/>
            <a:endParaRPr lang="en-US" dirty="0"/>
          </a:p>
        </p:txBody>
      </p:sp>
      <p:sp>
        <p:nvSpPr>
          <p:cNvPr id="4" name="Text Placeholder 3"/>
          <p:cNvSpPr>
            <a:spLocks noGrp="1"/>
          </p:cNvSpPr>
          <p:nvPr>
            <p:ph type="body" sz="quarter" idx="10"/>
          </p:nvPr>
        </p:nvSpPr>
        <p:spPr>
          <a:xfrm>
            <a:off x="6814952" y="1087755"/>
            <a:ext cx="4270248" cy="155448"/>
          </a:xfrm>
        </p:spPr>
        <p:txBody>
          <a:bodyPr/>
          <a:lstStyle>
            <a:lvl1pPr marL="0" indent="0">
              <a:spcAft>
                <a:spcPts val="0"/>
              </a:spcAft>
              <a:buNone/>
              <a:defRPr sz="1000" b="1" cap="all" baseline="0">
                <a:solidFill>
                  <a:schemeClr val="tx1"/>
                </a:solidFill>
              </a:defRPr>
            </a:lvl1pPr>
          </a:lstStyle>
          <a:p>
            <a:pPr lvl="0"/>
            <a:r>
              <a:rPr lang="en-US"/>
              <a:t>Click to edit Master text styles</a:t>
            </a:r>
          </a:p>
        </p:txBody>
      </p:sp>
      <p:sp>
        <p:nvSpPr>
          <p:cNvPr id="21" name="Text Placeholder 20"/>
          <p:cNvSpPr>
            <a:spLocks noGrp="1"/>
          </p:cNvSpPr>
          <p:nvPr>
            <p:ph type="body" sz="quarter" idx="11"/>
          </p:nvPr>
        </p:nvSpPr>
        <p:spPr>
          <a:xfrm>
            <a:off x="681139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23" name="Text Placeholder 22"/>
          <p:cNvSpPr>
            <a:spLocks noGrp="1"/>
          </p:cNvSpPr>
          <p:nvPr>
            <p:ph type="body" sz="quarter" idx="12"/>
          </p:nvPr>
        </p:nvSpPr>
        <p:spPr>
          <a:xfrm>
            <a:off x="6811390" y="4074989"/>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24" name="Text Placeholder 20"/>
          <p:cNvSpPr>
            <a:spLocks noGrp="1"/>
          </p:cNvSpPr>
          <p:nvPr>
            <p:ph type="body" sz="quarter" idx="13"/>
          </p:nvPr>
        </p:nvSpPr>
        <p:spPr>
          <a:xfrm>
            <a:off x="9212460" y="391241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25" name="Text Placeholder 22"/>
          <p:cNvSpPr>
            <a:spLocks noGrp="1"/>
          </p:cNvSpPr>
          <p:nvPr>
            <p:ph type="body" sz="quarter" idx="14"/>
          </p:nvPr>
        </p:nvSpPr>
        <p:spPr>
          <a:xfrm>
            <a:off x="9212460" y="4074989"/>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26" name="Text Placeholder 20"/>
          <p:cNvSpPr>
            <a:spLocks noGrp="1"/>
          </p:cNvSpPr>
          <p:nvPr>
            <p:ph type="body" sz="quarter" idx="15"/>
          </p:nvPr>
        </p:nvSpPr>
        <p:spPr>
          <a:xfrm>
            <a:off x="681139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27" name="Text Placeholder 22"/>
          <p:cNvSpPr>
            <a:spLocks noGrp="1"/>
          </p:cNvSpPr>
          <p:nvPr>
            <p:ph type="body" sz="quarter" idx="16"/>
          </p:nvPr>
        </p:nvSpPr>
        <p:spPr>
          <a:xfrm>
            <a:off x="6811390" y="4632469"/>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28" name="Text Placeholder 20"/>
          <p:cNvSpPr>
            <a:spLocks noGrp="1"/>
          </p:cNvSpPr>
          <p:nvPr>
            <p:ph type="body" sz="quarter" idx="17"/>
          </p:nvPr>
        </p:nvSpPr>
        <p:spPr>
          <a:xfrm>
            <a:off x="9212460" y="4469899"/>
            <a:ext cx="2286000" cy="153888"/>
          </a:xfrm>
        </p:spPr>
        <p:txBody>
          <a:bodyPr/>
          <a:lstStyle>
            <a:lvl1pPr marL="0" indent="0">
              <a:spcAft>
                <a:spcPts val="0"/>
              </a:spcAft>
              <a:buNone/>
              <a:defRPr sz="1000" b="1">
                <a:solidFill>
                  <a:schemeClr val="tx1"/>
                </a:solidFill>
                <a:latin typeface="Georgia" panose="02040502050405020303" pitchFamily="18" charset="0"/>
              </a:defRPr>
            </a:lvl1pPr>
          </a:lstStyle>
          <a:p>
            <a:pPr lvl="0"/>
            <a:r>
              <a:rPr lang="en-US"/>
              <a:t>Click to edit Master text styles</a:t>
            </a:r>
          </a:p>
        </p:txBody>
      </p:sp>
      <p:sp>
        <p:nvSpPr>
          <p:cNvPr id="29" name="Text Placeholder 22"/>
          <p:cNvSpPr>
            <a:spLocks noGrp="1"/>
          </p:cNvSpPr>
          <p:nvPr>
            <p:ph type="body" sz="quarter" idx="18"/>
          </p:nvPr>
        </p:nvSpPr>
        <p:spPr>
          <a:xfrm>
            <a:off x="9212460" y="4632469"/>
            <a:ext cx="2286000" cy="320531"/>
          </a:xfrm>
        </p:spPr>
        <p:txBody>
          <a:bodyPr/>
          <a:lstStyle>
            <a:lvl1pPr marL="0" indent="0">
              <a:spcAft>
                <a:spcPts val="0"/>
              </a:spcAft>
              <a:buNone/>
              <a:defRPr sz="1000" i="1">
                <a:solidFill>
                  <a:schemeClr val="tx1"/>
                </a:solidFill>
              </a:defRPr>
            </a:lvl1pPr>
          </a:lstStyle>
          <a:p>
            <a:pPr lvl="0"/>
            <a:r>
              <a:rPr lang="en-US"/>
              <a:t>Click to edit Master text styles</a:t>
            </a:r>
          </a:p>
        </p:txBody>
      </p:sp>
      <p:sp>
        <p:nvSpPr>
          <p:cNvPr id="31" name="Text Placeholder 30"/>
          <p:cNvSpPr>
            <a:spLocks noGrp="1"/>
          </p:cNvSpPr>
          <p:nvPr>
            <p:ph type="body" sz="quarter" idx="19"/>
          </p:nvPr>
        </p:nvSpPr>
        <p:spPr>
          <a:xfrm>
            <a:off x="6811390" y="5369052"/>
            <a:ext cx="2286000" cy="155448"/>
          </a:xfrm>
        </p:spPr>
        <p:txBody>
          <a:bodyPr/>
          <a:lstStyle>
            <a:lvl1pPr marL="0" indent="0">
              <a:spcAft>
                <a:spcPts val="0"/>
              </a:spcAft>
              <a:buNone/>
              <a:defRPr sz="1000" b="1">
                <a:solidFill>
                  <a:schemeClr val="tx1"/>
                </a:solidFill>
              </a:defRPr>
            </a:lvl1pPr>
          </a:lstStyle>
          <a:p>
            <a:pPr lvl="0"/>
            <a:r>
              <a:rPr lang="en-US"/>
              <a:t>Click to edit Master text styles</a:t>
            </a:r>
          </a:p>
        </p:txBody>
      </p:sp>
      <p:sp>
        <p:nvSpPr>
          <p:cNvPr id="19" name="Text Placeholder 2"/>
          <p:cNvSpPr>
            <a:spLocks noGrp="1"/>
          </p:cNvSpPr>
          <p:nvPr>
            <p:ph type="body" idx="1"/>
          </p:nvPr>
        </p:nvSpPr>
        <p:spPr>
          <a:xfrm>
            <a:off x="6811390" y="1600200"/>
            <a:ext cx="4270248" cy="1087755"/>
          </a:xfrm>
        </p:spPr>
        <p:txBody>
          <a:bodyPr anchor="b"/>
          <a:lstStyle>
            <a:lvl1pPr marL="0" indent="0">
              <a:lnSpc>
                <a:spcPts val="4200"/>
              </a:lnSpc>
              <a:spcBef>
                <a:spcPts val="0"/>
              </a:spcBef>
              <a:spcAft>
                <a:spcPts val="0"/>
              </a:spcAft>
              <a:buNone/>
              <a:defRPr sz="4200" kern="400" baseline="0">
                <a:solidFill>
                  <a:schemeClr val="tx1"/>
                </a:solidFill>
                <a:latin typeface="Georgia" panose="02040502050405020303"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0" name="Title 1"/>
          <p:cNvSpPr>
            <a:spLocks noGrp="1"/>
          </p:cNvSpPr>
          <p:nvPr>
            <p:ph type="ctrTitle"/>
          </p:nvPr>
        </p:nvSpPr>
        <p:spPr>
          <a:xfrm>
            <a:off x="6811390" y="2809734"/>
            <a:ext cx="4270248" cy="543066"/>
          </a:xfrm>
        </p:spPr>
        <p:txBody>
          <a:bodyPr>
            <a:noAutofit/>
          </a:bodyPr>
          <a:lstStyle>
            <a:lvl1pPr>
              <a:lnSpc>
                <a:spcPct val="100000"/>
              </a:lnSpc>
              <a:spcBef>
                <a:spcPts val="0"/>
              </a:spcBef>
              <a:defRPr sz="1700" b="1" kern="400" baseline="0">
                <a:solidFill>
                  <a:schemeClr val="tx1"/>
                </a:solidFill>
                <a:latin typeface="Georgia" panose="02040502050405020303"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1706154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mp;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5" name="Text Placeholder 4"/>
          <p:cNvSpPr>
            <a:spLocks noGrp="1"/>
          </p:cNvSpPr>
          <p:nvPr>
            <p:ph type="body" sz="quarter" idx="10"/>
          </p:nvPr>
        </p:nvSpPr>
        <p:spPr>
          <a:xfrm>
            <a:off x="571500" y="1014984"/>
            <a:ext cx="11036808" cy="274320"/>
          </a:xfrm>
        </p:spPr>
        <p:txBody>
          <a:bodyPr/>
          <a:lstStyle>
            <a:lvl1pPr marL="0" indent="0">
              <a:spcAft>
                <a:spcPts val="0"/>
              </a:spcAft>
              <a:buNone/>
              <a:defRPr b="1">
                <a:latin typeface="Georgia" panose="02040502050405020303" pitchFamily="18" charset="0"/>
              </a:defRPr>
            </a:lvl1pPr>
          </a:lstStyle>
          <a:p>
            <a:pPr lvl="0"/>
            <a:r>
              <a:rPr lang="en-US"/>
              <a:t>Edit Master text styles</a:t>
            </a:r>
          </a:p>
        </p:txBody>
      </p:sp>
    </p:spTree>
    <p:extLst>
      <p:ext uri="{BB962C8B-B14F-4D97-AF65-F5344CB8AC3E}">
        <p14:creationId xmlns:p14="http://schemas.microsoft.com/office/powerpoint/2010/main" val="3018449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p:txBody>
          <a:bodyPr/>
          <a:lstStyle>
            <a:lvl1pPr>
              <a:defRPr/>
            </a:lvl1pPr>
          </a:lstStyle>
          <a:p>
            <a:r>
              <a:rPr lang="en-US" dirty="0"/>
              <a:t>Click to enter title</a:t>
            </a:r>
          </a:p>
        </p:txBody>
      </p:sp>
      <p:sp>
        <p:nvSpPr>
          <p:cNvPr id="7" name="Text Placeholder 6">
            <a:extLst>
              <a:ext uri="{FF2B5EF4-FFF2-40B4-BE49-F238E27FC236}">
                <a16:creationId xmlns:a16="http://schemas.microsoft.com/office/drawing/2014/main" id="{D1F3F074-8632-4ABC-BE41-5C5BBEFC79AD}"/>
              </a:ext>
            </a:extLst>
          </p:cNvPr>
          <p:cNvSpPr>
            <a:spLocks noGrp="1"/>
          </p:cNvSpPr>
          <p:nvPr>
            <p:ph type="body" sz="quarter" idx="11" hasCustomPrompt="1"/>
          </p:nvPr>
        </p:nvSpPr>
        <p:spPr>
          <a:xfrm>
            <a:off x="571500" y="1526418"/>
            <a:ext cx="3695700" cy="4663440"/>
          </a:xfrm>
        </p:spPr>
        <p:txBody>
          <a:bodyPr/>
          <a:lstStyle>
            <a:lvl1pPr marL="301752" indent="-301752">
              <a:spcBef>
                <a:spcPts val="600"/>
              </a:spcBef>
              <a:spcAft>
                <a:spcPts val="200"/>
              </a:spcAft>
              <a:buClr>
                <a:schemeClr val="accent1"/>
              </a:buClr>
              <a:buFont typeface="+mj-lt"/>
              <a:buAutoNum type="arabicPeriod"/>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dirty="0"/>
              <a:t>Click to enter text</a:t>
            </a:r>
          </a:p>
          <a:p>
            <a:pPr lvl="1"/>
            <a:r>
              <a:rPr lang="en-US" dirty="0"/>
              <a:t>Click to enter text</a:t>
            </a:r>
          </a:p>
          <a:p>
            <a:pPr lvl="0"/>
            <a:r>
              <a:rPr lang="en-US" dirty="0"/>
              <a:t>Click to enter text</a:t>
            </a:r>
          </a:p>
          <a:p>
            <a:pPr lvl="1"/>
            <a:r>
              <a:rPr lang="en-US" dirty="0"/>
              <a:t>Click to enter text</a:t>
            </a:r>
          </a:p>
        </p:txBody>
      </p:sp>
      <p:sp>
        <p:nvSpPr>
          <p:cNvPr id="9" name="Text Placeholder 6">
            <a:extLst>
              <a:ext uri="{FF2B5EF4-FFF2-40B4-BE49-F238E27FC236}">
                <a16:creationId xmlns:a16="http://schemas.microsoft.com/office/drawing/2014/main" id="{6FDE5A25-09D0-4A77-89A8-60DFF4F0EEFC}"/>
              </a:ext>
            </a:extLst>
          </p:cNvPr>
          <p:cNvSpPr>
            <a:spLocks noGrp="1"/>
          </p:cNvSpPr>
          <p:nvPr>
            <p:ph type="body" sz="quarter" idx="12" hasCustomPrompt="1"/>
          </p:nvPr>
        </p:nvSpPr>
        <p:spPr>
          <a:xfrm>
            <a:off x="4704588" y="1526418"/>
            <a:ext cx="3695700" cy="4663440"/>
          </a:xfrm>
        </p:spPr>
        <p:txBody>
          <a:bodyPr/>
          <a:lstStyle>
            <a:lvl1pPr marL="301752" indent="-301752">
              <a:spcBef>
                <a:spcPts val="600"/>
              </a:spcBef>
              <a:spcAft>
                <a:spcPts val="200"/>
              </a:spcAft>
              <a:buClr>
                <a:schemeClr val="accent1"/>
              </a:buClr>
              <a:buFont typeface="+mj-lt"/>
              <a:buAutoNum type="arabicPeriod" startAt="9"/>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dirty="0"/>
              <a:t>To change the List Number place your cursor here, right-click and select “Numbering / Bullets and Numbering”, and enter a “Start at:” number.</a:t>
            </a:r>
          </a:p>
          <a:p>
            <a:pPr lvl="1"/>
            <a:r>
              <a:rPr lang="en-US" dirty="0"/>
              <a:t>Click to enter text</a:t>
            </a:r>
          </a:p>
          <a:p>
            <a:pPr lvl="0"/>
            <a:r>
              <a:rPr lang="en-US" dirty="0"/>
              <a:t>Click to enter text</a:t>
            </a:r>
          </a:p>
          <a:p>
            <a:pPr lvl="1"/>
            <a:r>
              <a:rPr lang="en-US" dirty="0"/>
              <a:t>Click to enter text</a:t>
            </a:r>
          </a:p>
        </p:txBody>
      </p:sp>
    </p:spTree>
    <p:extLst>
      <p:ext uri="{BB962C8B-B14F-4D97-AF65-F5344CB8AC3E}">
        <p14:creationId xmlns:p14="http://schemas.microsoft.com/office/powerpoint/2010/main" val="1698632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amp;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9281A-2BCE-4D6B-A00B-5DA2B4685D92}"/>
              </a:ext>
            </a:extLst>
          </p:cNvPr>
          <p:cNvSpPr>
            <a:spLocks noGrp="1"/>
          </p:cNvSpPr>
          <p:nvPr>
            <p:ph type="title" hasCustomPrompt="1"/>
          </p:nvPr>
        </p:nvSpPr>
        <p:spPr>
          <a:xfrm>
            <a:off x="7124841" y="484632"/>
            <a:ext cx="4457559" cy="521208"/>
          </a:xfrm>
        </p:spPr>
        <p:txBody>
          <a:bodyPr/>
          <a:lstStyle>
            <a:lvl1pPr>
              <a:defRPr/>
            </a:lvl1pPr>
          </a:lstStyle>
          <a:p>
            <a:r>
              <a:rPr lang="en-US" dirty="0"/>
              <a:t>Click to enter title</a:t>
            </a:r>
          </a:p>
        </p:txBody>
      </p:sp>
      <p:sp>
        <p:nvSpPr>
          <p:cNvPr id="9" name="Picture Placeholder 8">
            <a:extLst>
              <a:ext uri="{FF2B5EF4-FFF2-40B4-BE49-F238E27FC236}">
                <a16:creationId xmlns:a16="http://schemas.microsoft.com/office/drawing/2014/main" id="{87C45F50-3233-4AAB-BCDC-9D733AEFCBF4}"/>
              </a:ext>
            </a:extLst>
          </p:cNvPr>
          <p:cNvSpPr>
            <a:spLocks noGrp="1"/>
          </p:cNvSpPr>
          <p:nvPr>
            <p:ph type="pic" sz="quarter" idx="10" hasCustomPrompt="1"/>
          </p:nvPr>
        </p:nvSpPr>
        <p:spPr>
          <a:xfrm>
            <a:off x="0" y="576432"/>
            <a:ext cx="5959736" cy="5394062"/>
          </a:xfrm>
          <a:solidFill>
            <a:schemeClr val="tx2"/>
          </a:solidFill>
        </p:spPr>
        <p:txBody>
          <a:bodyPr lIns="548640" tIns="1920240" rIns="0"/>
          <a:lstStyle>
            <a:lvl1pPr marL="0" indent="0">
              <a:spcAft>
                <a:spcPts val="0"/>
              </a:spcAft>
              <a:buNone/>
              <a:defRPr sz="3200" b="1" cap="all" baseline="0">
                <a:solidFill>
                  <a:srgbClr val="FF289F"/>
                </a:solidFill>
              </a:defRPr>
            </a:lvl1pPr>
          </a:lstStyle>
          <a:p>
            <a:r>
              <a:rPr lang="en-US" dirty="0"/>
              <a:t>Click icon</a:t>
            </a:r>
            <a:br>
              <a:rPr lang="en-US" dirty="0"/>
            </a:br>
            <a:r>
              <a:rPr lang="en-US" dirty="0"/>
              <a:t>To insert</a:t>
            </a:r>
            <a:br>
              <a:rPr lang="en-US" dirty="0"/>
            </a:br>
            <a:r>
              <a:rPr lang="en-US" dirty="0"/>
              <a:t>image</a:t>
            </a:r>
          </a:p>
        </p:txBody>
      </p:sp>
      <p:sp>
        <p:nvSpPr>
          <p:cNvPr id="5" name="Text Placeholder 6">
            <a:extLst>
              <a:ext uri="{FF2B5EF4-FFF2-40B4-BE49-F238E27FC236}">
                <a16:creationId xmlns:a16="http://schemas.microsoft.com/office/drawing/2014/main" id="{0F481563-88FF-46F2-9F14-8B43D1B26B14}"/>
              </a:ext>
            </a:extLst>
          </p:cNvPr>
          <p:cNvSpPr>
            <a:spLocks noGrp="1"/>
          </p:cNvSpPr>
          <p:nvPr>
            <p:ph type="body" sz="quarter" idx="11" hasCustomPrompt="1"/>
          </p:nvPr>
        </p:nvSpPr>
        <p:spPr>
          <a:xfrm>
            <a:off x="7124841" y="1526418"/>
            <a:ext cx="3695700" cy="4663440"/>
          </a:xfrm>
        </p:spPr>
        <p:txBody>
          <a:bodyPr/>
          <a:lstStyle>
            <a:lvl1pPr marL="301752" indent="-301752">
              <a:spcBef>
                <a:spcPts val="600"/>
              </a:spcBef>
              <a:spcAft>
                <a:spcPts val="200"/>
              </a:spcAft>
              <a:buClr>
                <a:schemeClr val="accent1"/>
              </a:buClr>
              <a:buFont typeface="+mj-lt"/>
              <a:buAutoNum type="arabicPeriod"/>
              <a:defRPr b="1"/>
            </a:lvl1pPr>
            <a:lvl2pPr marL="301752" indent="0">
              <a:spcBef>
                <a:spcPts val="0"/>
              </a:spcBef>
              <a:spcAft>
                <a:spcPts val="300"/>
              </a:spcAft>
              <a:buClr>
                <a:schemeClr val="accent1"/>
              </a:buClr>
              <a:buFontTx/>
              <a:buNone/>
              <a:defRPr sz="1200" b="0"/>
            </a:lvl2pPr>
            <a:lvl3pPr marL="854964" indent="-342900">
              <a:spcBef>
                <a:spcPts val="600"/>
              </a:spcBef>
              <a:spcAft>
                <a:spcPts val="0"/>
              </a:spcAft>
              <a:buClr>
                <a:schemeClr val="accent1"/>
              </a:buClr>
              <a:buFont typeface="+mj-lt"/>
              <a:buAutoNum type="arabicPeriod"/>
              <a:defRPr b="1"/>
            </a:lvl3pPr>
            <a:lvl4pPr marL="1028700" indent="-342900">
              <a:spcBef>
                <a:spcPts val="600"/>
              </a:spcBef>
              <a:spcAft>
                <a:spcPts val="0"/>
              </a:spcAft>
              <a:buClr>
                <a:schemeClr val="accent1"/>
              </a:buClr>
              <a:buFont typeface="+mj-lt"/>
              <a:buAutoNum type="arabicPeriod"/>
              <a:defRPr b="1"/>
            </a:lvl4pPr>
            <a:lvl5pPr marL="1202436" indent="-342900">
              <a:spcBef>
                <a:spcPts val="600"/>
              </a:spcBef>
              <a:spcAft>
                <a:spcPts val="0"/>
              </a:spcAft>
              <a:buClr>
                <a:schemeClr val="accent1"/>
              </a:buClr>
              <a:buFont typeface="+mj-lt"/>
              <a:buAutoNum type="arabicPeriod"/>
              <a:defRPr b="1"/>
            </a:lvl5pPr>
          </a:lstStyle>
          <a:p>
            <a:pPr lvl="0"/>
            <a:r>
              <a:rPr lang="en-US" dirty="0"/>
              <a:t>Click enter text</a:t>
            </a:r>
          </a:p>
          <a:p>
            <a:pPr lvl="1"/>
            <a:r>
              <a:rPr lang="en-US" dirty="0"/>
              <a:t>Click to enter text</a:t>
            </a:r>
          </a:p>
        </p:txBody>
      </p:sp>
    </p:spTree>
    <p:extLst>
      <p:ext uri="{BB962C8B-B14F-4D97-AF65-F5344CB8AC3E}">
        <p14:creationId xmlns:p14="http://schemas.microsoft.com/office/powerpoint/2010/main" val="263317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46.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47.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48.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49.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50.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5.xml"/><Relationship Id="rId4"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7.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5" Type="http://schemas.openxmlformats.org/officeDocument/2006/relationships/slideLayout" Target="../slideLayouts/slideLayout39.xml"/><Relationship Id="rId4" Type="http://schemas.openxmlformats.org/officeDocument/2006/relationships/slideLayout" Target="../slideLayouts/slideLayout38.xml"/><Relationship Id="rId9"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113515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8" name="TextBox 7">
            <a:extLst>
              <a:ext uri="{FF2B5EF4-FFF2-40B4-BE49-F238E27FC236}">
                <a16:creationId xmlns:a16="http://schemas.microsoft.com/office/drawing/2014/main" id="{26569B37-63BC-44C9-81D4-7D92586C3709}"/>
              </a:ext>
            </a:extLst>
          </p:cNvPr>
          <p:cNvSpPr txBox="1"/>
          <p:nvPr userDrawn="1"/>
        </p:nvSpPr>
        <p:spPr>
          <a:xfrm>
            <a:off x="571757" y="6443142"/>
            <a:ext cx="6949440" cy="123111"/>
          </a:xfrm>
          <a:prstGeom prst="rect">
            <a:avLst/>
          </a:prstGeom>
          <a:noFill/>
        </p:spPr>
        <p:txBody>
          <a:bodyPr wrap="square" lIns="0" tIns="0" rIns="0" bIns="0" rtlCol="0" anchor="b" anchorCtr="0">
            <a:spAutoFit/>
          </a:bodyPr>
          <a:lstStyle/>
          <a:p>
            <a:r>
              <a:rPr lang="en-US" sz="800" b="0" kern="400" dirty="0">
                <a:cs typeface="Arial" panose="020B0604020202020204" pitchFamily="34" charset="0"/>
              </a:rPr>
              <a:t>LCN-5078486-110222 </a:t>
            </a:r>
          </a:p>
        </p:txBody>
      </p:sp>
      <p:sp>
        <p:nvSpPr>
          <p:cNvPr id="11" name="TextBox 10">
            <a:extLst>
              <a:ext uri="{FF2B5EF4-FFF2-40B4-BE49-F238E27FC236}">
                <a16:creationId xmlns:a16="http://schemas.microsoft.com/office/drawing/2014/main" id="{CFF86CCD-AC79-4872-ACA4-7BBC5DD4A670}"/>
              </a:ext>
            </a:extLst>
          </p:cNvPr>
          <p:cNvSpPr txBox="1"/>
          <p:nvPr userDrawn="1"/>
        </p:nvSpPr>
        <p:spPr>
          <a:xfrm>
            <a:off x="8628659" y="6443142"/>
            <a:ext cx="1615440" cy="123111"/>
          </a:xfrm>
          <a:prstGeom prst="rect">
            <a:avLst/>
          </a:prstGeom>
          <a:noFill/>
        </p:spPr>
        <p:txBody>
          <a:bodyPr wrap="square" lIns="0" tIns="0" rIns="0" bIns="0" rtlCol="0" anchor="b" anchorCtr="0">
            <a:spAutoFit/>
          </a:bodyPr>
          <a:lstStyle/>
          <a:p>
            <a:pPr algn="r"/>
            <a:r>
              <a:rPr lang="en-US" sz="800" kern="400" dirty="0">
                <a:cs typeface="Arial" panose="020B0604020202020204" pitchFamily="34" charset="0"/>
              </a:rPr>
              <a:t>©2024 Lincoln National Corporation</a:t>
            </a:r>
          </a:p>
        </p:txBody>
      </p:sp>
      <p:sp>
        <p:nvSpPr>
          <p:cNvPr id="4" name="TextBox 3">
            <a:extLst>
              <a:ext uri="{FF2B5EF4-FFF2-40B4-BE49-F238E27FC236}">
                <a16:creationId xmlns:a16="http://schemas.microsoft.com/office/drawing/2014/main" id="{B99B24D4-2B02-10F9-6723-969E6A8CA194}"/>
              </a:ext>
            </a:extLst>
          </p:cNvPr>
          <p:cNvSpPr txBox="1"/>
          <p:nvPr userDrawn="1"/>
        </p:nvSpPr>
        <p:spPr>
          <a:xfrm>
            <a:off x="2041525" y="6442789"/>
            <a:ext cx="6950075" cy="123111"/>
          </a:xfrm>
          <a:prstGeom prst="rect">
            <a:avLst/>
          </a:prstGeom>
          <a:noFill/>
        </p:spPr>
        <p:txBody>
          <a:bodyPr lIns="0" tIns="0" rIns="0" bIns="0" anchor="b">
            <a:spAutoFit/>
          </a:bodyPr>
          <a:lstStyle/>
          <a:p>
            <a:pPr algn="ctr" eaLnBrk="1" fontAlgn="auto" hangingPunct="1">
              <a:spcBef>
                <a:spcPts val="0"/>
              </a:spcBef>
              <a:spcAft>
                <a:spcPts val="0"/>
              </a:spcAft>
              <a:defRPr/>
            </a:pPr>
            <a:r>
              <a:rPr lang="en-US" sz="800" b="1" kern="400" dirty="0">
                <a:solidFill>
                  <a:schemeClr val="tx1"/>
                </a:solidFill>
                <a:latin typeface="+mn-lt"/>
                <a:cs typeface="Arial" panose="020B0604020202020204" pitchFamily="34" charset="0"/>
              </a:rPr>
              <a:t>For financial professional use only. Not for use with the public.</a:t>
            </a:r>
          </a:p>
        </p:txBody>
      </p:sp>
    </p:spTree>
    <p:extLst>
      <p:ext uri="{BB962C8B-B14F-4D97-AF65-F5344CB8AC3E}">
        <p14:creationId xmlns:p14="http://schemas.microsoft.com/office/powerpoint/2010/main" val="2002911490"/>
      </p:ext>
    </p:extLst>
  </p:cSld>
  <p:clrMap bg1="lt1" tx1="dk1" bg2="lt2" tx2="dk2" accent1="accent1" accent2="accent2" accent3="accent3" accent4="accent4" accent5="accent5" accent6="accent6" hlink="hlink" folHlink="folHlink"/>
  <p:sldLayoutIdLst>
    <p:sldLayoutId id="2147483864" r:id="rId1"/>
    <p:sldLayoutId id="2147484422" r:id="rId2"/>
    <p:sldLayoutId id="2147484423" r:id="rId3"/>
    <p:sldLayoutId id="2147484436" r:id="rId4"/>
    <p:sldLayoutId id="2147484438" r:id="rId5"/>
    <p:sldLayoutId id="2147484440" r:id="rId6"/>
    <p:sldLayoutId id="2147484447" r:id="rId7"/>
  </p:sldLayoutIdLst>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tx1"/>
        </a:buClr>
        <a:buFont typeface="Arial" panose="020B0604020202020204" pitchFamily="34" charset="0"/>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113515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8" name="TextBox 7">
            <a:extLst>
              <a:ext uri="{FF2B5EF4-FFF2-40B4-BE49-F238E27FC236}">
                <a16:creationId xmlns:a16="http://schemas.microsoft.com/office/drawing/2014/main" id="{26569B37-63BC-44C9-81D4-7D92586C3709}"/>
              </a:ext>
            </a:extLst>
          </p:cNvPr>
          <p:cNvSpPr txBox="1"/>
          <p:nvPr userDrawn="1"/>
        </p:nvSpPr>
        <p:spPr>
          <a:xfrm>
            <a:off x="571757" y="6443142"/>
            <a:ext cx="6949440" cy="123111"/>
          </a:xfrm>
          <a:prstGeom prst="rect">
            <a:avLst/>
          </a:prstGeom>
          <a:noFill/>
        </p:spPr>
        <p:txBody>
          <a:bodyPr wrap="square" lIns="0" tIns="0" rIns="0" bIns="0" rtlCol="0" anchor="b" anchorCtr="0">
            <a:spAutoFit/>
          </a:bodyPr>
          <a:lstStyle/>
          <a:p>
            <a:r>
              <a:rPr lang="en-US" sz="800" b="1" kern="400" dirty="0">
                <a:cs typeface="Arial" panose="020B0604020202020204" pitchFamily="34" charset="0"/>
              </a:rPr>
              <a:t>For financial professional use only. Not for use with the public.</a:t>
            </a:r>
          </a:p>
        </p:txBody>
      </p:sp>
      <p:sp>
        <p:nvSpPr>
          <p:cNvPr id="10" name="TextBox 9">
            <a:extLst>
              <a:ext uri="{FF2B5EF4-FFF2-40B4-BE49-F238E27FC236}">
                <a16:creationId xmlns:a16="http://schemas.microsoft.com/office/drawing/2014/main" id="{747B599D-6AE6-4207-836C-B069A06BF9AA}"/>
              </a:ext>
            </a:extLst>
          </p:cNvPr>
          <p:cNvSpPr txBox="1"/>
          <p:nvPr userDrawn="1"/>
        </p:nvSpPr>
        <p:spPr>
          <a:xfrm>
            <a:off x="10287000" y="6443142"/>
            <a:ext cx="946404" cy="123111"/>
          </a:xfrm>
          <a:prstGeom prst="rect">
            <a:avLst/>
          </a:prstGeom>
          <a:noFill/>
        </p:spPr>
        <p:txBody>
          <a:bodyPr wrap="square" lIns="0" tIns="0" rIns="0" bIns="0" rtlCol="0" anchor="b" anchorCtr="0">
            <a:spAutoFit/>
          </a:bodyPr>
          <a:lstStyle/>
          <a:p>
            <a:pPr algn="r"/>
            <a:r>
              <a:rPr lang="en-US" sz="800" kern="400" dirty="0">
                <a:cs typeface="Arial" panose="020B0604020202020204" pitchFamily="34" charset="0"/>
              </a:rPr>
              <a:t>LCN-5078486-110222 </a:t>
            </a:r>
          </a:p>
        </p:txBody>
      </p:sp>
      <p:sp>
        <p:nvSpPr>
          <p:cNvPr id="11" name="TextBox 10">
            <a:extLst>
              <a:ext uri="{FF2B5EF4-FFF2-40B4-BE49-F238E27FC236}">
                <a16:creationId xmlns:a16="http://schemas.microsoft.com/office/drawing/2014/main" id="{CFF86CCD-AC79-4872-ACA4-7BBC5DD4A670}"/>
              </a:ext>
            </a:extLst>
          </p:cNvPr>
          <p:cNvSpPr txBox="1"/>
          <p:nvPr userDrawn="1"/>
        </p:nvSpPr>
        <p:spPr>
          <a:xfrm>
            <a:off x="8628659" y="6443142"/>
            <a:ext cx="1615440" cy="123111"/>
          </a:xfrm>
          <a:prstGeom prst="rect">
            <a:avLst/>
          </a:prstGeom>
          <a:noFill/>
        </p:spPr>
        <p:txBody>
          <a:bodyPr wrap="square" lIns="0" tIns="0" rIns="0" bIns="0" rtlCol="0" anchor="b" anchorCtr="0">
            <a:spAutoFit/>
          </a:bodyPr>
          <a:lstStyle/>
          <a:p>
            <a:pPr algn="r"/>
            <a:r>
              <a:rPr lang="en-US" sz="800" kern="400" dirty="0">
                <a:cs typeface="Arial" panose="020B0604020202020204" pitchFamily="34" charset="0"/>
              </a:rPr>
              <a:t>©2024 Lincoln National Corporation</a:t>
            </a:r>
          </a:p>
        </p:txBody>
      </p:sp>
    </p:spTree>
    <p:extLst>
      <p:ext uri="{BB962C8B-B14F-4D97-AF65-F5344CB8AC3E}">
        <p14:creationId xmlns:p14="http://schemas.microsoft.com/office/powerpoint/2010/main" val="1972013348"/>
      </p:ext>
    </p:extLst>
  </p:cSld>
  <p:clrMap bg1="lt1" tx1="dk1" bg2="lt2" tx2="dk2" accent1="accent1" accent2="accent2" accent3="accent3" accent4="accent4" accent5="accent5" accent6="accent6" hlink="hlink" folHlink="folHlink"/>
  <p:sldLayoutIdLst>
    <p:sldLayoutId id="2147484380" r:id="rId1"/>
  </p:sldLayoutIdLst>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tx1"/>
        </a:buClr>
        <a:buFont typeface="Arial" panose="020B0604020202020204" pitchFamily="34" charset="0"/>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Lorem ipsum dolor sit</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bg1"/>
                </a:solidFill>
                <a:latin typeface="+mn-lt"/>
                <a:cs typeface="Arial" panose="020B0604020202020204" pitchFamily="34" charset="0"/>
              </a:rPr>
              <a:pPr algn="r"/>
              <a:t>‹#›</a:t>
            </a:fld>
            <a:endParaRPr lang="en-US" sz="700" kern="400" baseline="0" dirty="0">
              <a:solidFill>
                <a:schemeClr val="bg1"/>
              </a:solidFill>
              <a:latin typeface="+mn-lt"/>
              <a:cs typeface="Arial" panose="020B0604020202020204" pitchFamily="34" charset="0"/>
            </a:endParaRPr>
          </a:p>
        </p:txBody>
      </p:sp>
      <p:sp>
        <p:nvSpPr>
          <p:cNvPr id="11" name="TextBox 10">
            <a:extLst>
              <a:ext uri="{FF2B5EF4-FFF2-40B4-BE49-F238E27FC236}">
                <a16:creationId xmlns:a16="http://schemas.microsoft.com/office/drawing/2014/main" id="{CFF86CCD-AC79-4872-ACA4-7BBC5DD4A670}"/>
              </a:ext>
            </a:extLst>
          </p:cNvPr>
          <p:cNvSpPr txBox="1"/>
          <p:nvPr userDrawn="1"/>
        </p:nvSpPr>
        <p:spPr>
          <a:xfrm>
            <a:off x="8628659" y="6443142"/>
            <a:ext cx="1615440" cy="123111"/>
          </a:xfrm>
          <a:prstGeom prst="rect">
            <a:avLst/>
          </a:prstGeom>
          <a:noFill/>
        </p:spPr>
        <p:txBody>
          <a:bodyPr wrap="square" lIns="0" tIns="0" rIns="0" bIns="0" rtlCol="0" anchor="b" anchorCtr="0">
            <a:spAutoFit/>
          </a:bodyPr>
          <a:lstStyle/>
          <a:p>
            <a:pPr algn="r"/>
            <a:r>
              <a:rPr lang="en-US" sz="800" kern="400" dirty="0">
                <a:solidFill>
                  <a:schemeClr val="bg1"/>
                </a:solidFill>
                <a:cs typeface="Arial" panose="020B0604020202020204" pitchFamily="34" charset="0"/>
              </a:rPr>
              <a:t>©2024 Lincoln National Corporation</a:t>
            </a:r>
          </a:p>
        </p:txBody>
      </p:sp>
      <p:sp>
        <p:nvSpPr>
          <p:cNvPr id="4" name="TextBox 3">
            <a:extLst>
              <a:ext uri="{FF2B5EF4-FFF2-40B4-BE49-F238E27FC236}">
                <a16:creationId xmlns:a16="http://schemas.microsoft.com/office/drawing/2014/main" id="{81BE0B5C-227D-64F1-BBFB-D7962F625A6F}"/>
              </a:ext>
            </a:extLst>
          </p:cNvPr>
          <p:cNvSpPr txBox="1"/>
          <p:nvPr userDrawn="1"/>
        </p:nvSpPr>
        <p:spPr>
          <a:xfrm>
            <a:off x="501396" y="6443142"/>
            <a:ext cx="946404" cy="123111"/>
          </a:xfrm>
          <a:prstGeom prst="rect">
            <a:avLst/>
          </a:prstGeom>
          <a:noFill/>
        </p:spPr>
        <p:txBody>
          <a:bodyPr wrap="square" lIns="0" tIns="0" rIns="0" bIns="0" rtlCol="0" anchor="b" anchorCtr="0">
            <a:spAutoFit/>
          </a:bodyPr>
          <a:lstStyle/>
          <a:p>
            <a:pPr algn="r"/>
            <a:r>
              <a:rPr lang="en-US" sz="800" kern="400" dirty="0">
                <a:solidFill>
                  <a:schemeClr val="bg1"/>
                </a:solidFill>
                <a:cs typeface="Arial" panose="020B0604020202020204" pitchFamily="34" charset="0"/>
              </a:rPr>
              <a:t>LCN-5078486-110222 </a:t>
            </a:r>
          </a:p>
        </p:txBody>
      </p:sp>
      <p:sp>
        <p:nvSpPr>
          <p:cNvPr id="5" name="TextBox 4">
            <a:extLst>
              <a:ext uri="{FF2B5EF4-FFF2-40B4-BE49-F238E27FC236}">
                <a16:creationId xmlns:a16="http://schemas.microsoft.com/office/drawing/2014/main" id="{673BA9FA-BF54-4743-6FCC-C0E52E545714}"/>
              </a:ext>
            </a:extLst>
          </p:cNvPr>
          <p:cNvSpPr txBox="1"/>
          <p:nvPr userDrawn="1"/>
        </p:nvSpPr>
        <p:spPr>
          <a:xfrm>
            <a:off x="2041525" y="6442789"/>
            <a:ext cx="6950075" cy="123111"/>
          </a:xfrm>
          <a:prstGeom prst="rect">
            <a:avLst/>
          </a:prstGeom>
          <a:noFill/>
        </p:spPr>
        <p:txBody>
          <a:bodyPr lIns="0" tIns="0" rIns="0" bIns="0" anchor="b">
            <a:spAutoFit/>
          </a:bodyPr>
          <a:lstStyle/>
          <a:p>
            <a:pPr algn="ctr" eaLnBrk="1" fontAlgn="auto" hangingPunct="1">
              <a:spcBef>
                <a:spcPts val="0"/>
              </a:spcBef>
              <a:spcAft>
                <a:spcPts val="0"/>
              </a:spcAft>
              <a:defRPr/>
            </a:pPr>
            <a:r>
              <a:rPr lang="en-US" sz="800" b="1" kern="400" dirty="0">
                <a:solidFill>
                  <a:schemeClr val="bg1"/>
                </a:solidFill>
                <a:latin typeface="+mn-lt"/>
                <a:cs typeface="Arial" panose="020B0604020202020204" pitchFamily="34" charset="0"/>
              </a:rPr>
              <a:t>For financial professional use only. Not for use with the public.</a:t>
            </a:r>
          </a:p>
        </p:txBody>
      </p:sp>
    </p:spTree>
    <p:extLst>
      <p:ext uri="{BB962C8B-B14F-4D97-AF65-F5344CB8AC3E}">
        <p14:creationId xmlns:p14="http://schemas.microsoft.com/office/powerpoint/2010/main" val="2316953240"/>
      </p:ext>
    </p:extLst>
  </p:cSld>
  <p:clrMap bg1="lt1" tx1="dk1" bg2="lt2" tx2="dk2" accent1="accent1" accent2="accent2" accent3="accent3" accent4="accent4" accent5="accent5" accent6="accent6" hlink="hlink" folHlink="folHlink"/>
  <p:sldLayoutIdLst>
    <p:sldLayoutId id="2147484387" r:id="rId1"/>
  </p:sldLayoutIdLst>
  <p:txStyles>
    <p:titleStyle>
      <a:lvl1pPr algn="l" defTabSz="914400" rtl="0" eaLnBrk="1" latinLnBrk="0" hangingPunct="1">
        <a:lnSpc>
          <a:spcPct val="100000"/>
        </a:lnSpc>
        <a:spcBef>
          <a:spcPct val="0"/>
        </a:spcBef>
        <a:buNone/>
        <a:defRPr sz="3400" kern="1200" baseline="0">
          <a:solidFill>
            <a:schemeClr val="bg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600" kern="400" baseline="0">
          <a:solidFill>
            <a:schemeClr val="bg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113515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8" name="TextBox 7">
            <a:extLst>
              <a:ext uri="{FF2B5EF4-FFF2-40B4-BE49-F238E27FC236}">
                <a16:creationId xmlns:a16="http://schemas.microsoft.com/office/drawing/2014/main" id="{26569B37-63BC-44C9-81D4-7D92586C3709}"/>
              </a:ext>
            </a:extLst>
          </p:cNvPr>
          <p:cNvSpPr txBox="1"/>
          <p:nvPr userDrawn="1"/>
        </p:nvSpPr>
        <p:spPr>
          <a:xfrm>
            <a:off x="571757" y="6443142"/>
            <a:ext cx="6949440" cy="123111"/>
          </a:xfrm>
          <a:prstGeom prst="rect">
            <a:avLst/>
          </a:prstGeom>
          <a:noFill/>
        </p:spPr>
        <p:txBody>
          <a:bodyPr wrap="square" lIns="0" tIns="0" rIns="0" bIns="0" rtlCol="0" anchor="b" anchorCtr="0">
            <a:spAutoFit/>
          </a:bodyPr>
          <a:lstStyle/>
          <a:p>
            <a:r>
              <a:rPr lang="en-US" sz="800" b="1" kern="400" dirty="0">
                <a:cs typeface="Arial" panose="020B0604020202020204" pitchFamily="34" charset="0"/>
              </a:rPr>
              <a:t>For financial professional use only. Not for use with the public.</a:t>
            </a:r>
          </a:p>
        </p:txBody>
      </p:sp>
      <p:sp>
        <p:nvSpPr>
          <p:cNvPr id="10" name="TextBox 9">
            <a:extLst>
              <a:ext uri="{FF2B5EF4-FFF2-40B4-BE49-F238E27FC236}">
                <a16:creationId xmlns:a16="http://schemas.microsoft.com/office/drawing/2014/main" id="{747B599D-6AE6-4207-836C-B069A06BF9AA}"/>
              </a:ext>
            </a:extLst>
          </p:cNvPr>
          <p:cNvSpPr txBox="1"/>
          <p:nvPr userDrawn="1"/>
        </p:nvSpPr>
        <p:spPr>
          <a:xfrm>
            <a:off x="10287000" y="6443142"/>
            <a:ext cx="946404" cy="123111"/>
          </a:xfrm>
          <a:prstGeom prst="rect">
            <a:avLst/>
          </a:prstGeom>
          <a:noFill/>
        </p:spPr>
        <p:txBody>
          <a:bodyPr wrap="square" lIns="0" tIns="0" rIns="0" bIns="0" rtlCol="0" anchor="b" anchorCtr="0">
            <a:spAutoFit/>
          </a:bodyPr>
          <a:lstStyle/>
          <a:p>
            <a:pPr algn="r"/>
            <a:r>
              <a:rPr lang="en-US" sz="800" kern="400" dirty="0">
                <a:cs typeface="Arial" panose="020B0604020202020204" pitchFamily="34" charset="0"/>
              </a:rPr>
              <a:t>LCN-5078486-110222 </a:t>
            </a:r>
          </a:p>
        </p:txBody>
      </p:sp>
      <p:sp>
        <p:nvSpPr>
          <p:cNvPr id="11" name="TextBox 10">
            <a:extLst>
              <a:ext uri="{FF2B5EF4-FFF2-40B4-BE49-F238E27FC236}">
                <a16:creationId xmlns:a16="http://schemas.microsoft.com/office/drawing/2014/main" id="{CFF86CCD-AC79-4872-ACA4-7BBC5DD4A670}"/>
              </a:ext>
            </a:extLst>
          </p:cNvPr>
          <p:cNvSpPr txBox="1"/>
          <p:nvPr userDrawn="1"/>
        </p:nvSpPr>
        <p:spPr>
          <a:xfrm>
            <a:off x="8628659" y="6443142"/>
            <a:ext cx="1615440" cy="123111"/>
          </a:xfrm>
          <a:prstGeom prst="rect">
            <a:avLst/>
          </a:prstGeom>
          <a:noFill/>
        </p:spPr>
        <p:txBody>
          <a:bodyPr wrap="square" lIns="0" tIns="0" rIns="0" bIns="0" rtlCol="0" anchor="b" anchorCtr="0">
            <a:spAutoFit/>
          </a:bodyPr>
          <a:lstStyle/>
          <a:p>
            <a:pPr algn="r"/>
            <a:r>
              <a:rPr lang="en-US" sz="800" kern="400" dirty="0">
                <a:cs typeface="Arial" panose="020B0604020202020204" pitchFamily="34" charset="0"/>
              </a:rPr>
              <a:t>©2024 Lincoln National Corporation</a:t>
            </a:r>
          </a:p>
        </p:txBody>
      </p:sp>
    </p:spTree>
    <p:extLst>
      <p:ext uri="{BB962C8B-B14F-4D97-AF65-F5344CB8AC3E}">
        <p14:creationId xmlns:p14="http://schemas.microsoft.com/office/powerpoint/2010/main" val="320469963"/>
      </p:ext>
    </p:extLst>
  </p:cSld>
  <p:clrMap bg1="lt1" tx1="dk1" bg2="lt2" tx2="dk2" accent1="accent1" accent2="accent2" accent3="accent3" accent4="accent4" accent5="accent5" accent6="accent6" hlink="hlink" folHlink="folHlink"/>
  <p:sldLayoutIdLst>
    <p:sldLayoutId id="2147484393" r:id="rId1"/>
  </p:sldLayoutIdLst>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tx1"/>
        </a:buClr>
        <a:buFont typeface="Arial" panose="020B0604020202020204" pitchFamily="34" charset="0"/>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6444041"/>
      </p:ext>
    </p:extLst>
  </p:cSld>
  <p:clrMap bg1="lt1" tx1="dk1" bg2="lt2" tx2="dk2" accent1="accent1" accent2="accent2" accent3="accent3" accent4="accent4" accent5="accent5" accent6="accent6" hlink="hlink" folHlink="folHlink"/>
  <p:sldLayoutIdLst>
    <p:sldLayoutId id="2147484397" r:id="rId1"/>
  </p:sldLayoutIdLst>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tx1"/>
        </a:buClr>
        <a:buFont typeface="Arial" panose="020B0604020202020204" pitchFamily="34" charset="0"/>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5935632"/>
      </p:ext>
    </p:extLst>
  </p:cSld>
  <p:clrMap bg1="lt1" tx1="dk1" bg2="lt2" tx2="dk2" accent1="accent1" accent2="accent2" accent3="accent3" accent4="accent4" accent5="accent5" accent6="accent6" hlink="hlink" folHlink="folHlink"/>
  <p:sldLayoutIdLst>
    <p:sldLayoutId id="2147484395" r:id="rId1"/>
  </p:sldLayoutIdLst>
  <p:txStyles>
    <p:titleStyle>
      <a:lvl1pPr algn="l" defTabSz="914400" rtl="0" eaLnBrk="1" latinLnBrk="0" hangingPunct="1">
        <a:lnSpc>
          <a:spcPct val="100000"/>
        </a:lnSpc>
        <a:spcBef>
          <a:spcPct val="0"/>
        </a:spcBef>
        <a:buNone/>
        <a:defRPr sz="3400" kern="1200" baseline="0">
          <a:solidFill>
            <a:schemeClr val="bg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600" kern="400" baseline="0">
          <a:solidFill>
            <a:schemeClr val="bg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113515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8" name="TextBox 7">
            <a:extLst>
              <a:ext uri="{FF2B5EF4-FFF2-40B4-BE49-F238E27FC236}">
                <a16:creationId xmlns:a16="http://schemas.microsoft.com/office/drawing/2014/main" id="{26569B37-63BC-44C9-81D4-7D92586C3709}"/>
              </a:ext>
            </a:extLst>
          </p:cNvPr>
          <p:cNvSpPr txBox="1"/>
          <p:nvPr userDrawn="1"/>
        </p:nvSpPr>
        <p:spPr>
          <a:xfrm>
            <a:off x="571757" y="6443142"/>
            <a:ext cx="6949440" cy="123111"/>
          </a:xfrm>
          <a:prstGeom prst="rect">
            <a:avLst/>
          </a:prstGeom>
          <a:noFill/>
        </p:spPr>
        <p:txBody>
          <a:bodyPr wrap="square" lIns="0" tIns="0" rIns="0" bIns="0" rtlCol="0" anchor="b" anchorCtr="0">
            <a:spAutoFit/>
          </a:bodyPr>
          <a:lstStyle/>
          <a:p>
            <a:r>
              <a:rPr lang="en-US" sz="800" b="1" kern="400" dirty="0">
                <a:cs typeface="Arial" panose="020B0604020202020204" pitchFamily="34" charset="0"/>
              </a:rPr>
              <a:t>For financial professional use only. Not for use with the public.</a:t>
            </a:r>
          </a:p>
        </p:txBody>
      </p:sp>
      <p:sp>
        <p:nvSpPr>
          <p:cNvPr id="10" name="TextBox 9">
            <a:extLst>
              <a:ext uri="{FF2B5EF4-FFF2-40B4-BE49-F238E27FC236}">
                <a16:creationId xmlns:a16="http://schemas.microsoft.com/office/drawing/2014/main" id="{747B599D-6AE6-4207-836C-B069A06BF9AA}"/>
              </a:ext>
            </a:extLst>
          </p:cNvPr>
          <p:cNvSpPr txBox="1"/>
          <p:nvPr userDrawn="1"/>
        </p:nvSpPr>
        <p:spPr>
          <a:xfrm>
            <a:off x="10287000" y="6443142"/>
            <a:ext cx="946404" cy="123111"/>
          </a:xfrm>
          <a:prstGeom prst="rect">
            <a:avLst/>
          </a:prstGeom>
          <a:noFill/>
        </p:spPr>
        <p:txBody>
          <a:bodyPr wrap="square" lIns="0" tIns="0" rIns="0" bIns="0" rtlCol="0" anchor="b" anchorCtr="0">
            <a:spAutoFit/>
          </a:bodyPr>
          <a:lstStyle/>
          <a:p>
            <a:pPr algn="r"/>
            <a:r>
              <a:rPr lang="en-US" sz="800" kern="400" dirty="0">
                <a:cs typeface="Arial" panose="020B0604020202020204" pitchFamily="34" charset="0"/>
              </a:rPr>
              <a:t>LCN-5078486-110222</a:t>
            </a:r>
          </a:p>
        </p:txBody>
      </p:sp>
      <p:sp>
        <p:nvSpPr>
          <p:cNvPr id="11" name="TextBox 10">
            <a:extLst>
              <a:ext uri="{FF2B5EF4-FFF2-40B4-BE49-F238E27FC236}">
                <a16:creationId xmlns:a16="http://schemas.microsoft.com/office/drawing/2014/main" id="{CFF86CCD-AC79-4872-ACA4-7BBC5DD4A670}"/>
              </a:ext>
            </a:extLst>
          </p:cNvPr>
          <p:cNvSpPr txBox="1"/>
          <p:nvPr userDrawn="1"/>
        </p:nvSpPr>
        <p:spPr>
          <a:xfrm>
            <a:off x="8628659" y="6443142"/>
            <a:ext cx="1615440" cy="123111"/>
          </a:xfrm>
          <a:prstGeom prst="rect">
            <a:avLst/>
          </a:prstGeom>
          <a:noFill/>
        </p:spPr>
        <p:txBody>
          <a:bodyPr wrap="square" lIns="0" tIns="0" rIns="0" bIns="0" rtlCol="0" anchor="b" anchorCtr="0">
            <a:spAutoFit/>
          </a:bodyPr>
          <a:lstStyle/>
          <a:p>
            <a:pPr algn="r"/>
            <a:r>
              <a:rPr lang="en-US" sz="800" kern="400" dirty="0">
                <a:cs typeface="Arial" panose="020B0604020202020204" pitchFamily="34" charset="0"/>
              </a:rPr>
              <a:t>©2024 Lincoln National Corporation</a:t>
            </a:r>
          </a:p>
        </p:txBody>
      </p:sp>
      <p:sp>
        <p:nvSpPr>
          <p:cNvPr id="4" name="TextBox 3">
            <a:extLst>
              <a:ext uri="{FF2B5EF4-FFF2-40B4-BE49-F238E27FC236}">
                <a16:creationId xmlns:a16="http://schemas.microsoft.com/office/drawing/2014/main" id="{AC29F464-B9AA-43E1-9F8E-246D8E2C245C}"/>
              </a:ext>
            </a:extLst>
          </p:cNvPr>
          <p:cNvSpPr txBox="1"/>
          <p:nvPr userDrawn="1"/>
        </p:nvSpPr>
        <p:spPr>
          <a:xfrm>
            <a:off x="2041525" y="6442789"/>
            <a:ext cx="6950075" cy="123111"/>
          </a:xfrm>
          <a:prstGeom prst="rect">
            <a:avLst/>
          </a:prstGeom>
          <a:noFill/>
        </p:spPr>
        <p:txBody>
          <a:bodyPr lIns="0" tIns="0" rIns="0" bIns="0" anchor="b">
            <a:spAutoFit/>
          </a:bodyPr>
          <a:lstStyle/>
          <a:p>
            <a:pPr algn="ctr" eaLnBrk="1" fontAlgn="auto" hangingPunct="1">
              <a:spcBef>
                <a:spcPts val="0"/>
              </a:spcBef>
              <a:spcAft>
                <a:spcPts val="0"/>
              </a:spcAft>
              <a:defRPr/>
            </a:pPr>
            <a:r>
              <a:rPr lang="en-US" sz="800" b="1" kern="400" dirty="0">
                <a:solidFill>
                  <a:schemeClr val="tx1"/>
                </a:solidFill>
                <a:latin typeface="+mn-lt"/>
                <a:cs typeface="Arial" panose="020B0604020202020204" pitchFamily="34" charset="0"/>
              </a:rPr>
              <a:t>For financial professional use only. Not for use with the public.</a:t>
            </a:r>
          </a:p>
        </p:txBody>
      </p:sp>
    </p:spTree>
    <p:extLst>
      <p:ext uri="{BB962C8B-B14F-4D97-AF65-F5344CB8AC3E}">
        <p14:creationId xmlns:p14="http://schemas.microsoft.com/office/powerpoint/2010/main" val="334877497"/>
      </p:ext>
    </p:extLst>
  </p:cSld>
  <p:clrMap bg1="lt1" tx1="dk1" bg2="lt2" tx2="dk2" accent1="accent1" accent2="accent2" accent3="accent3" accent4="accent4" accent5="accent5" accent6="accent6" hlink="hlink" folHlink="folHlink"/>
  <p:sldLayoutIdLst>
    <p:sldLayoutId id="2147483916" r:id="rId1"/>
    <p:sldLayoutId id="2147483917" r:id="rId2"/>
  </p:sldLayoutIdLst>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tx1"/>
        </a:buClr>
        <a:buFont typeface="Arial" panose="020B0604020202020204" pitchFamily="34" charset="0"/>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113515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8" name="TextBox 7">
            <a:extLst>
              <a:ext uri="{FF2B5EF4-FFF2-40B4-BE49-F238E27FC236}">
                <a16:creationId xmlns:a16="http://schemas.microsoft.com/office/drawing/2014/main" id="{26569B37-63BC-44C9-81D4-7D92586C3709}"/>
              </a:ext>
            </a:extLst>
          </p:cNvPr>
          <p:cNvSpPr txBox="1"/>
          <p:nvPr userDrawn="1"/>
        </p:nvSpPr>
        <p:spPr>
          <a:xfrm>
            <a:off x="571757" y="6443142"/>
            <a:ext cx="6949440" cy="123111"/>
          </a:xfrm>
          <a:prstGeom prst="rect">
            <a:avLst/>
          </a:prstGeom>
          <a:noFill/>
        </p:spPr>
        <p:txBody>
          <a:bodyPr wrap="square" lIns="0" tIns="0" rIns="0" bIns="0" rtlCol="0" anchor="b" anchorCtr="0">
            <a:spAutoFit/>
          </a:bodyPr>
          <a:lstStyle/>
          <a:p>
            <a:r>
              <a:rPr lang="en-US" sz="800" b="1" kern="400" dirty="0">
                <a:cs typeface="Arial" panose="020B0604020202020204" pitchFamily="34" charset="0"/>
              </a:rPr>
              <a:t>For financial professional use only. Not for use with the public.</a:t>
            </a:r>
          </a:p>
        </p:txBody>
      </p:sp>
      <p:sp>
        <p:nvSpPr>
          <p:cNvPr id="10" name="TextBox 9">
            <a:extLst>
              <a:ext uri="{FF2B5EF4-FFF2-40B4-BE49-F238E27FC236}">
                <a16:creationId xmlns:a16="http://schemas.microsoft.com/office/drawing/2014/main" id="{747B599D-6AE6-4207-836C-B069A06BF9AA}"/>
              </a:ext>
            </a:extLst>
          </p:cNvPr>
          <p:cNvSpPr txBox="1"/>
          <p:nvPr userDrawn="1"/>
        </p:nvSpPr>
        <p:spPr>
          <a:xfrm>
            <a:off x="10287000" y="6443142"/>
            <a:ext cx="946404" cy="123111"/>
          </a:xfrm>
          <a:prstGeom prst="rect">
            <a:avLst/>
          </a:prstGeom>
          <a:noFill/>
        </p:spPr>
        <p:txBody>
          <a:bodyPr wrap="square" lIns="0" tIns="0" rIns="0" bIns="0" rtlCol="0" anchor="b" anchorCtr="0">
            <a:spAutoFit/>
          </a:bodyPr>
          <a:lstStyle/>
          <a:p>
            <a:pPr algn="r"/>
            <a:r>
              <a:rPr lang="en-US" sz="800" kern="400" dirty="0">
                <a:cs typeface="Arial" panose="020B0604020202020204" pitchFamily="34" charset="0"/>
              </a:rPr>
              <a:t>LCN-5078486-110222</a:t>
            </a:r>
          </a:p>
        </p:txBody>
      </p:sp>
      <p:sp>
        <p:nvSpPr>
          <p:cNvPr id="11" name="TextBox 10">
            <a:extLst>
              <a:ext uri="{FF2B5EF4-FFF2-40B4-BE49-F238E27FC236}">
                <a16:creationId xmlns:a16="http://schemas.microsoft.com/office/drawing/2014/main" id="{CFF86CCD-AC79-4872-ACA4-7BBC5DD4A670}"/>
              </a:ext>
            </a:extLst>
          </p:cNvPr>
          <p:cNvSpPr txBox="1"/>
          <p:nvPr userDrawn="1"/>
        </p:nvSpPr>
        <p:spPr>
          <a:xfrm>
            <a:off x="8628659" y="6443142"/>
            <a:ext cx="1615440" cy="123111"/>
          </a:xfrm>
          <a:prstGeom prst="rect">
            <a:avLst/>
          </a:prstGeom>
          <a:noFill/>
        </p:spPr>
        <p:txBody>
          <a:bodyPr wrap="square" lIns="0" tIns="0" rIns="0" bIns="0" rtlCol="0" anchor="b" anchorCtr="0">
            <a:spAutoFit/>
          </a:bodyPr>
          <a:lstStyle/>
          <a:p>
            <a:pPr algn="r"/>
            <a:r>
              <a:rPr lang="en-US" sz="800" kern="400" dirty="0">
                <a:cs typeface="Arial" panose="020B0604020202020204" pitchFamily="34" charset="0"/>
              </a:rPr>
              <a:t>©2024 Lincoln National Corporation</a:t>
            </a:r>
          </a:p>
        </p:txBody>
      </p:sp>
    </p:spTree>
    <p:extLst>
      <p:ext uri="{BB962C8B-B14F-4D97-AF65-F5344CB8AC3E}">
        <p14:creationId xmlns:p14="http://schemas.microsoft.com/office/powerpoint/2010/main" val="796548561"/>
      </p:ext>
    </p:extLst>
  </p:cSld>
  <p:clrMap bg1="lt1" tx1="dk1" bg2="lt2" tx2="dk2" accent1="accent1" accent2="accent2" accent3="accent3" accent4="accent4" accent5="accent5" accent6="accent6" hlink="hlink" folHlink="folHlink"/>
  <p:sldLayoutIdLst>
    <p:sldLayoutId id="2147483969" r:id="rId1"/>
  </p:sldLayoutIdLst>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tx1"/>
        </a:buClr>
        <a:buFont typeface="Arial" panose="020B0604020202020204" pitchFamily="34" charset="0"/>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Lorem ipsum dolor sit</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bg1"/>
                </a:solidFill>
                <a:latin typeface="+mn-lt"/>
                <a:cs typeface="Arial" panose="020B0604020202020204" pitchFamily="34" charset="0"/>
              </a:rPr>
              <a:pPr algn="r"/>
              <a:t>‹#›</a:t>
            </a:fld>
            <a:endParaRPr lang="en-US" sz="700" kern="400" baseline="0" dirty="0">
              <a:solidFill>
                <a:schemeClr val="bg1"/>
              </a:solidFill>
              <a:latin typeface="+mn-lt"/>
              <a:cs typeface="Arial" panose="020B0604020202020204" pitchFamily="34" charset="0"/>
            </a:endParaRPr>
          </a:p>
        </p:txBody>
      </p:sp>
      <p:sp>
        <p:nvSpPr>
          <p:cNvPr id="8" name="TextBox 7">
            <a:extLst>
              <a:ext uri="{FF2B5EF4-FFF2-40B4-BE49-F238E27FC236}">
                <a16:creationId xmlns:a16="http://schemas.microsoft.com/office/drawing/2014/main" id="{26569B37-63BC-44C9-81D4-7D92586C3709}"/>
              </a:ext>
            </a:extLst>
          </p:cNvPr>
          <p:cNvSpPr txBox="1"/>
          <p:nvPr userDrawn="1"/>
        </p:nvSpPr>
        <p:spPr>
          <a:xfrm>
            <a:off x="571757" y="6443142"/>
            <a:ext cx="6949440" cy="123111"/>
          </a:xfrm>
          <a:prstGeom prst="rect">
            <a:avLst/>
          </a:prstGeom>
          <a:noFill/>
        </p:spPr>
        <p:txBody>
          <a:bodyPr wrap="square" lIns="0" tIns="0" rIns="0" bIns="0" rtlCol="0" anchor="b" anchorCtr="0">
            <a:spAutoFit/>
          </a:bodyPr>
          <a:lstStyle/>
          <a:p>
            <a:r>
              <a:rPr lang="en-US" sz="800" b="1" kern="400" dirty="0">
                <a:solidFill>
                  <a:schemeClr val="bg1"/>
                </a:solidFill>
                <a:cs typeface="Arial" panose="020B0604020202020204" pitchFamily="34" charset="0"/>
              </a:rPr>
              <a:t>For financial professional use only. Not for use with the public.</a:t>
            </a:r>
          </a:p>
        </p:txBody>
      </p:sp>
      <p:sp>
        <p:nvSpPr>
          <p:cNvPr id="10" name="TextBox 9">
            <a:extLst>
              <a:ext uri="{FF2B5EF4-FFF2-40B4-BE49-F238E27FC236}">
                <a16:creationId xmlns:a16="http://schemas.microsoft.com/office/drawing/2014/main" id="{747B599D-6AE6-4207-836C-B069A06BF9AA}"/>
              </a:ext>
            </a:extLst>
          </p:cNvPr>
          <p:cNvSpPr txBox="1"/>
          <p:nvPr userDrawn="1"/>
        </p:nvSpPr>
        <p:spPr>
          <a:xfrm>
            <a:off x="10287000" y="6443142"/>
            <a:ext cx="946404" cy="123111"/>
          </a:xfrm>
          <a:prstGeom prst="rect">
            <a:avLst/>
          </a:prstGeom>
          <a:noFill/>
        </p:spPr>
        <p:txBody>
          <a:bodyPr wrap="square" lIns="0" tIns="0" rIns="0" bIns="0" rtlCol="0" anchor="b" anchorCtr="0">
            <a:spAutoFit/>
          </a:bodyPr>
          <a:lstStyle/>
          <a:p>
            <a:pPr algn="r"/>
            <a:r>
              <a:rPr lang="en-US" sz="800" kern="400" dirty="0">
                <a:solidFill>
                  <a:schemeClr val="bg1"/>
                </a:solidFill>
                <a:cs typeface="Arial" panose="020B0604020202020204" pitchFamily="34" charset="0"/>
              </a:rPr>
              <a:t>LCN-5078486-110222</a:t>
            </a:r>
          </a:p>
        </p:txBody>
      </p:sp>
      <p:sp>
        <p:nvSpPr>
          <p:cNvPr id="11" name="TextBox 10">
            <a:extLst>
              <a:ext uri="{FF2B5EF4-FFF2-40B4-BE49-F238E27FC236}">
                <a16:creationId xmlns:a16="http://schemas.microsoft.com/office/drawing/2014/main" id="{CFF86CCD-AC79-4872-ACA4-7BBC5DD4A670}"/>
              </a:ext>
            </a:extLst>
          </p:cNvPr>
          <p:cNvSpPr txBox="1"/>
          <p:nvPr userDrawn="1"/>
        </p:nvSpPr>
        <p:spPr>
          <a:xfrm>
            <a:off x="8628659" y="6443142"/>
            <a:ext cx="1615440" cy="123111"/>
          </a:xfrm>
          <a:prstGeom prst="rect">
            <a:avLst/>
          </a:prstGeom>
          <a:noFill/>
        </p:spPr>
        <p:txBody>
          <a:bodyPr wrap="square" lIns="0" tIns="0" rIns="0" bIns="0" rtlCol="0" anchor="b" anchorCtr="0">
            <a:spAutoFit/>
          </a:bodyPr>
          <a:lstStyle/>
          <a:p>
            <a:pPr algn="r"/>
            <a:r>
              <a:rPr lang="en-US" sz="800" kern="400" dirty="0">
                <a:solidFill>
                  <a:schemeClr val="bg1"/>
                </a:solidFill>
                <a:cs typeface="Arial" panose="020B0604020202020204" pitchFamily="34" charset="0"/>
              </a:rPr>
              <a:t>©2024 Lincoln National Corporation</a:t>
            </a:r>
          </a:p>
        </p:txBody>
      </p:sp>
    </p:spTree>
    <p:extLst>
      <p:ext uri="{BB962C8B-B14F-4D97-AF65-F5344CB8AC3E}">
        <p14:creationId xmlns:p14="http://schemas.microsoft.com/office/powerpoint/2010/main" val="1391013168"/>
      </p:ext>
    </p:extLst>
  </p:cSld>
  <p:clrMap bg1="lt1" tx1="dk1" bg2="lt2" tx2="dk2" accent1="accent1" accent2="accent2" accent3="accent3" accent4="accent4" accent5="accent5" accent6="accent6" hlink="hlink" folHlink="folHlink"/>
  <p:sldLayoutIdLst>
    <p:sldLayoutId id="2147484326" r:id="rId1"/>
    <p:sldLayoutId id="2147484433" r:id="rId2"/>
  </p:sldLayoutIdLst>
  <p:txStyles>
    <p:titleStyle>
      <a:lvl1pPr algn="l" defTabSz="914400" rtl="0" eaLnBrk="1" latinLnBrk="0" hangingPunct="1">
        <a:lnSpc>
          <a:spcPct val="100000"/>
        </a:lnSpc>
        <a:spcBef>
          <a:spcPct val="0"/>
        </a:spcBef>
        <a:buNone/>
        <a:defRPr sz="3400" kern="1200" baseline="0">
          <a:solidFill>
            <a:schemeClr val="bg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600" kern="400" baseline="0">
          <a:solidFill>
            <a:schemeClr val="bg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113515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8" name="TextBox 7">
            <a:extLst>
              <a:ext uri="{FF2B5EF4-FFF2-40B4-BE49-F238E27FC236}">
                <a16:creationId xmlns:a16="http://schemas.microsoft.com/office/drawing/2014/main" id="{26569B37-63BC-44C9-81D4-7D92586C3709}"/>
              </a:ext>
            </a:extLst>
          </p:cNvPr>
          <p:cNvSpPr txBox="1"/>
          <p:nvPr userDrawn="1"/>
        </p:nvSpPr>
        <p:spPr>
          <a:xfrm>
            <a:off x="571757" y="6443142"/>
            <a:ext cx="6949440" cy="123111"/>
          </a:xfrm>
          <a:prstGeom prst="rect">
            <a:avLst/>
          </a:prstGeom>
          <a:noFill/>
        </p:spPr>
        <p:txBody>
          <a:bodyPr wrap="square" lIns="0" tIns="0" rIns="0" bIns="0" rtlCol="0" anchor="b" anchorCtr="0">
            <a:spAutoFit/>
          </a:bodyPr>
          <a:lstStyle/>
          <a:p>
            <a:r>
              <a:rPr lang="en-US" sz="800" b="1" kern="400" dirty="0">
                <a:cs typeface="Arial" panose="020B0604020202020204" pitchFamily="34" charset="0"/>
              </a:rPr>
              <a:t>For financial professional use only. Not for use with the public.</a:t>
            </a:r>
          </a:p>
        </p:txBody>
      </p:sp>
      <p:sp>
        <p:nvSpPr>
          <p:cNvPr id="10" name="TextBox 9">
            <a:extLst>
              <a:ext uri="{FF2B5EF4-FFF2-40B4-BE49-F238E27FC236}">
                <a16:creationId xmlns:a16="http://schemas.microsoft.com/office/drawing/2014/main" id="{747B599D-6AE6-4207-836C-B069A06BF9AA}"/>
              </a:ext>
            </a:extLst>
          </p:cNvPr>
          <p:cNvSpPr txBox="1"/>
          <p:nvPr userDrawn="1"/>
        </p:nvSpPr>
        <p:spPr>
          <a:xfrm>
            <a:off x="10287000" y="6443142"/>
            <a:ext cx="946404" cy="123111"/>
          </a:xfrm>
          <a:prstGeom prst="rect">
            <a:avLst/>
          </a:prstGeom>
          <a:noFill/>
        </p:spPr>
        <p:txBody>
          <a:bodyPr wrap="square" lIns="0" tIns="0" rIns="0" bIns="0" rtlCol="0" anchor="b" anchorCtr="0">
            <a:spAutoFit/>
          </a:bodyPr>
          <a:lstStyle/>
          <a:p>
            <a:pPr algn="r"/>
            <a:r>
              <a:rPr lang="en-US" sz="800" kern="400" dirty="0">
                <a:cs typeface="Arial" panose="020B0604020202020204" pitchFamily="34" charset="0"/>
              </a:rPr>
              <a:t>LCN-5078486-110222 </a:t>
            </a:r>
          </a:p>
        </p:txBody>
      </p:sp>
      <p:sp>
        <p:nvSpPr>
          <p:cNvPr id="11" name="TextBox 10">
            <a:extLst>
              <a:ext uri="{FF2B5EF4-FFF2-40B4-BE49-F238E27FC236}">
                <a16:creationId xmlns:a16="http://schemas.microsoft.com/office/drawing/2014/main" id="{CFF86CCD-AC79-4872-ACA4-7BBC5DD4A670}"/>
              </a:ext>
            </a:extLst>
          </p:cNvPr>
          <p:cNvSpPr txBox="1"/>
          <p:nvPr userDrawn="1"/>
        </p:nvSpPr>
        <p:spPr>
          <a:xfrm>
            <a:off x="8628659" y="6443142"/>
            <a:ext cx="1615440" cy="123111"/>
          </a:xfrm>
          <a:prstGeom prst="rect">
            <a:avLst/>
          </a:prstGeom>
          <a:noFill/>
        </p:spPr>
        <p:txBody>
          <a:bodyPr wrap="square" lIns="0" tIns="0" rIns="0" bIns="0" rtlCol="0" anchor="b" anchorCtr="0">
            <a:spAutoFit/>
          </a:bodyPr>
          <a:lstStyle/>
          <a:p>
            <a:pPr algn="r"/>
            <a:r>
              <a:rPr lang="en-US" sz="800" kern="400" dirty="0">
                <a:cs typeface="Arial" panose="020B0604020202020204" pitchFamily="34" charset="0"/>
              </a:rPr>
              <a:t>©2024 Lincoln National Corporation</a:t>
            </a:r>
          </a:p>
        </p:txBody>
      </p:sp>
    </p:spTree>
    <p:extLst>
      <p:ext uri="{BB962C8B-B14F-4D97-AF65-F5344CB8AC3E}">
        <p14:creationId xmlns:p14="http://schemas.microsoft.com/office/powerpoint/2010/main" val="3209414343"/>
      </p:ext>
    </p:extLst>
  </p:cSld>
  <p:clrMap bg1="lt1" tx1="dk1" bg2="lt2" tx2="dk2" accent1="accent1" accent2="accent2" accent3="accent3" accent4="accent4" accent5="accent5" accent6="accent6" hlink="hlink" folHlink="folHlink"/>
  <p:sldLayoutIdLst>
    <p:sldLayoutId id="2147483975" r:id="rId1"/>
    <p:sldLayoutId id="2147483976" r:id="rId2"/>
    <p:sldLayoutId id="2147484434" r:id="rId3"/>
    <p:sldLayoutId id="2147484435" r:id="rId4"/>
  </p:sldLayoutIdLst>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tx1"/>
        </a:buClr>
        <a:buFont typeface="Arial" panose="020B0604020202020204" pitchFamily="34" charset="0"/>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Lorem ipsum dolor sit</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113437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bg1"/>
                </a:solidFill>
                <a:latin typeface="+mn-lt"/>
                <a:cs typeface="Arial" panose="020B0604020202020204" pitchFamily="34" charset="0"/>
              </a:rPr>
              <a:pPr algn="r"/>
              <a:t>‹#›</a:t>
            </a:fld>
            <a:endParaRPr lang="en-US" sz="700" kern="400" baseline="0" dirty="0">
              <a:solidFill>
                <a:schemeClr val="bg1"/>
              </a:solidFill>
              <a:latin typeface="+mn-lt"/>
              <a:cs typeface="Arial" panose="020B0604020202020204" pitchFamily="34" charset="0"/>
            </a:endParaRPr>
          </a:p>
        </p:txBody>
      </p:sp>
      <p:sp>
        <p:nvSpPr>
          <p:cNvPr id="8" name="TextBox 7">
            <a:extLst>
              <a:ext uri="{FF2B5EF4-FFF2-40B4-BE49-F238E27FC236}">
                <a16:creationId xmlns:a16="http://schemas.microsoft.com/office/drawing/2014/main" id="{26569B37-63BC-44C9-81D4-7D92586C3709}"/>
              </a:ext>
            </a:extLst>
          </p:cNvPr>
          <p:cNvSpPr txBox="1"/>
          <p:nvPr userDrawn="1"/>
        </p:nvSpPr>
        <p:spPr>
          <a:xfrm>
            <a:off x="571757" y="6443142"/>
            <a:ext cx="6949440" cy="123111"/>
          </a:xfrm>
          <a:prstGeom prst="rect">
            <a:avLst/>
          </a:prstGeom>
          <a:noFill/>
        </p:spPr>
        <p:txBody>
          <a:bodyPr wrap="square" lIns="0" tIns="0" rIns="0" bIns="0" rtlCol="0" anchor="b" anchorCtr="0">
            <a:spAutoFit/>
          </a:bodyPr>
          <a:lstStyle/>
          <a:p>
            <a:r>
              <a:rPr lang="en-US" sz="800" b="1" kern="400" dirty="0">
                <a:solidFill>
                  <a:schemeClr val="bg1"/>
                </a:solidFill>
                <a:cs typeface="Arial" panose="020B0604020202020204" pitchFamily="34" charset="0"/>
              </a:rPr>
              <a:t>For financial professional use only. Not for use with the public.</a:t>
            </a:r>
          </a:p>
        </p:txBody>
      </p:sp>
      <p:sp>
        <p:nvSpPr>
          <p:cNvPr id="10" name="TextBox 9">
            <a:extLst>
              <a:ext uri="{FF2B5EF4-FFF2-40B4-BE49-F238E27FC236}">
                <a16:creationId xmlns:a16="http://schemas.microsoft.com/office/drawing/2014/main" id="{747B599D-6AE6-4207-836C-B069A06BF9AA}"/>
              </a:ext>
            </a:extLst>
          </p:cNvPr>
          <p:cNvSpPr txBox="1"/>
          <p:nvPr userDrawn="1"/>
        </p:nvSpPr>
        <p:spPr>
          <a:xfrm>
            <a:off x="10287000" y="6443142"/>
            <a:ext cx="946404" cy="123111"/>
          </a:xfrm>
          <a:prstGeom prst="rect">
            <a:avLst/>
          </a:prstGeom>
          <a:noFill/>
        </p:spPr>
        <p:txBody>
          <a:bodyPr wrap="square" lIns="0" tIns="0" rIns="0" bIns="0" rtlCol="0" anchor="b" anchorCtr="0">
            <a:spAutoFit/>
          </a:bodyPr>
          <a:lstStyle/>
          <a:p>
            <a:pPr algn="r"/>
            <a:r>
              <a:rPr lang="en-US" sz="800" kern="400" dirty="0">
                <a:solidFill>
                  <a:schemeClr val="bg1"/>
                </a:solidFill>
                <a:cs typeface="Arial" panose="020B0604020202020204" pitchFamily="34" charset="0"/>
              </a:rPr>
              <a:t>LCN-5078486-110222 </a:t>
            </a:r>
          </a:p>
        </p:txBody>
      </p:sp>
      <p:sp>
        <p:nvSpPr>
          <p:cNvPr id="11" name="TextBox 10">
            <a:extLst>
              <a:ext uri="{FF2B5EF4-FFF2-40B4-BE49-F238E27FC236}">
                <a16:creationId xmlns:a16="http://schemas.microsoft.com/office/drawing/2014/main" id="{CFF86CCD-AC79-4872-ACA4-7BBC5DD4A670}"/>
              </a:ext>
            </a:extLst>
          </p:cNvPr>
          <p:cNvSpPr txBox="1"/>
          <p:nvPr userDrawn="1"/>
        </p:nvSpPr>
        <p:spPr>
          <a:xfrm>
            <a:off x="8628659" y="6443142"/>
            <a:ext cx="1615440" cy="123111"/>
          </a:xfrm>
          <a:prstGeom prst="rect">
            <a:avLst/>
          </a:prstGeom>
          <a:noFill/>
        </p:spPr>
        <p:txBody>
          <a:bodyPr wrap="square" lIns="0" tIns="0" rIns="0" bIns="0" rtlCol="0" anchor="b" anchorCtr="0">
            <a:spAutoFit/>
          </a:bodyPr>
          <a:lstStyle/>
          <a:p>
            <a:pPr algn="r"/>
            <a:r>
              <a:rPr lang="en-US" sz="800" kern="400" dirty="0">
                <a:solidFill>
                  <a:schemeClr val="bg1"/>
                </a:solidFill>
                <a:cs typeface="Arial" panose="020B0604020202020204" pitchFamily="34" charset="0"/>
              </a:rPr>
              <a:t>©2024 Lincoln National Corporation</a:t>
            </a:r>
          </a:p>
        </p:txBody>
      </p:sp>
    </p:spTree>
    <p:extLst>
      <p:ext uri="{BB962C8B-B14F-4D97-AF65-F5344CB8AC3E}">
        <p14:creationId xmlns:p14="http://schemas.microsoft.com/office/powerpoint/2010/main" val="3233796585"/>
      </p:ext>
    </p:extLst>
  </p:cSld>
  <p:clrMap bg1="lt1" tx1="dk1" bg2="lt2" tx2="dk2" accent1="accent1" accent2="accent2" accent3="accent3" accent4="accent4" accent5="accent5" accent6="accent6" hlink="hlink" folHlink="folHlink"/>
  <p:sldLayoutIdLst>
    <p:sldLayoutId id="2147484309" r:id="rId1"/>
    <p:sldLayoutId id="2147484314" r:id="rId2"/>
  </p:sldLayoutIdLst>
  <p:txStyles>
    <p:titleStyle>
      <a:lvl1pPr algn="l" defTabSz="914400" rtl="0" eaLnBrk="1" latinLnBrk="0" hangingPunct="1">
        <a:lnSpc>
          <a:spcPct val="100000"/>
        </a:lnSpc>
        <a:spcBef>
          <a:spcPct val="0"/>
        </a:spcBef>
        <a:buNone/>
        <a:defRPr sz="3400" kern="1200" baseline="0">
          <a:solidFill>
            <a:schemeClr val="bg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600"/>
        </a:spcAft>
        <a:buClr>
          <a:schemeClr val="bg1"/>
        </a:buClr>
        <a:buFont typeface="Arial" panose="020B0604020202020204" pitchFamily="34" charset="0"/>
        <a:buChar char="•"/>
        <a:defRPr sz="1600" kern="400" baseline="0">
          <a:solidFill>
            <a:schemeClr val="bg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600"/>
        </a:spcAft>
        <a:buClr>
          <a:schemeClr val="bg1"/>
        </a:buClr>
        <a:buFont typeface="Calibri" panose="020F0502020204030204" pitchFamily="34" charset="0"/>
        <a:buChar char="»"/>
        <a:defRPr sz="1600" kern="400" baseline="0">
          <a:solidFill>
            <a:schemeClr val="bg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113515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8" name="TextBox 7">
            <a:extLst>
              <a:ext uri="{FF2B5EF4-FFF2-40B4-BE49-F238E27FC236}">
                <a16:creationId xmlns:a16="http://schemas.microsoft.com/office/drawing/2014/main" id="{26569B37-63BC-44C9-81D4-7D92586C3709}"/>
              </a:ext>
            </a:extLst>
          </p:cNvPr>
          <p:cNvSpPr txBox="1"/>
          <p:nvPr userDrawn="1"/>
        </p:nvSpPr>
        <p:spPr>
          <a:xfrm>
            <a:off x="571757" y="6443142"/>
            <a:ext cx="6949440" cy="123111"/>
          </a:xfrm>
          <a:prstGeom prst="rect">
            <a:avLst/>
          </a:prstGeom>
          <a:noFill/>
        </p:spPr>
        <p:txBody>
          <a:bodyPr wrap="square" lIns="0" tIns="0" rIns="0" bIns="0" rtlCol="0" anchor="b" anchorCtr="0">
            <a:spAutoFit/>
          </a:bodyPr>
          <a:lstStyle/>
          <a:p>
            <a:r>
              <a:rPr lang="en-US" sz="800" b="0" kern="400" dirty="0">
                <a:cs typeface="Arial" panose="020B0604020202020204" pitchFamily="34" charset="0"/>
              </a:rPr>
              <a:t>LCN-5078486-110222 </a:t>
            </a:r>
            <a:endParaRPr lang="en-US" sz="800" b="1" kern="400" dirty="0">
              <a:cs typeface="Arial" panose="020B0604020202020204" pitchFamily="34" charset="0"/>
            </a:endParaRPr>
          </a:p>
        </p:txBody>
      </p:sp>
      <p:sp>
        <p:nvSpPr>
          <p:cNvPr id="10" name="TextBox 9">
            <a:extLst>
              <a:ext uri="{FF2B5EF4-FFF2-40B4-BE49-F238E27FC236}">
                <a16:creationId xmlns:a16="http://schemas.microsoft.com/office/drawing/2014/main" id="{747B599D-6AE6-4207-836C-B069A06BF9AA}"/>
              </a:ext>
            </a:extLst>
          </p:cNvPr>
          <p:cNvSpPr txBox="1"/>
          <p:nvPr userDrawn="1"/>
        </p:nvSpPr>
        <p:spPr>
          <a:xfrm>
            <a:off x="10287000" y="6458531"/>
            <a:ext cx="946404" cy="107722"/>
          </a:xfrm>
          <a:prstGeom prst="rect">
            <a:avLst/>
          </a:prstGeom>
          <a:noFill/>
        </p:spPr>
        <p:txBody>
          <a:bodyPr wrap="square" lIns="0" tIns="0" rIns="0" bIns="0" rtlCol="0" anchor="b" anchorCtr="0">
            <a:spAutoFit/>
          </a:bodyPr>
          <a:lstStyle/>
          <a:p>
            <a:pPr algn="r"/>
            <a:r>
              <a:rPr lang="en-US" sz="700" kern="400" dirty="0">
                <a:cs typeface="Arial" panose="020B0604020202020204" pitchFamily="34" charset="0"/>
              </a:rPr>
              <a:t> </a:t>
            </a:r>
          </a:p>
        </p:txBody>
      </p:sp>
      <p:sp>
        <p:nvSpPr>
          <p:cNvPr id="11" name="TextBox 10">
            <a:extLst>
              <a:ext uri="{FF2B5EF4-FFF2-40B4-BE49-F238E27FC236}">
                <a16:creationId xmlns:a16="http://schemas.microsoft.com/office/drawing/2014/main" id="{CFF86CCD-AC79-4872-ACA4-7BBC5DD4A670}"/>
              </a:ext>
            </a:extLst>
          </p:cNvPr>
          <p:cNvSpPr txBox="1"/>
          <p:nvPr userDrawn="1"/>
        </p:nvSpPr>
        <p:spPr>
          <a:xfrm>
            <a:off x="8628659" y="6443142"/>
            <a:ext cx="1615440" cy="123111"/>
          </a:xfrm>
          <a:prstGeom prst="rect">
            <a:avLst/>
          </a:prstGeom>
          <a:noFill/>
        </p:spPr>
        <p:txBody>
          <a:bodyPr wrap="square" lIns="0" tIns="0" rIns="0" bIns="0" rtlCol="0" anchor="b" anchorCtr="0">
            <a:spAutoFit/>
          </a:bodyPr>
          <a:lstStyle/>
          <a:p>
            <a:pPr algn="r"/>
            <a:r>
              <a:rPr lang="en-US" sz="800" kern="400" dirty="0">
                <a:cs typeface="Arial" panose="020B0604020202020204" pitchFamily="34" charset="0"/>
              </a:rPr>
              <a:t>©2024 Lincoln National Corporation</a:t>
            </a:r>
          </a:p>
        </p:txBody>
      </p:sp>
      <p:sp>
        <p:nvSpPr>
          <p:cNvPr id="4" name="TextBox 3">
            <a:extLst>
              <a:ext uri="{FF2B5EF4-FFF2-40B4-BE49-F238E27FC236}">
                <a16:creationId xmlns:a16="http://schemas.microsoft.com/office/drawing/2014/main" id="{5DC480C8-66A1-CB95-B84F-864C7E339EE1}"/>
              </a:ext>
            </a:extLst>
          </p:cNvPr>
          <p:cNvSpPr txBox="1"/>
          <p:nvPr userDrawn="1"/>
        </p:nvSpPr>
        <p:spPr>
          <a:xfrm>
            <a:off x="2041525" y="6442789"/>
            <a:ext cx="6950075" cy="123111"/>
          </a:xfrm>
          <a:prstGeom prst="rect">
            <a:avLst/>
          </a:prstGeom>
          <a:noFill/>
        </p:spPr>
        <p:txBody>
          <a:bodyPr lIns="0" tIns="0" rIns="0" bIns="0" anchor="b">
            <a:spAutoFit/>
          </a:bodyPr>
          <a:lstStyle/>
          <a:p>
            <a:pPr algn="ctr" eaLnBrk="1" fontAlgn="auto" hangingPunct="1">
              <a:spcBef>
                <a:spcPts val="0"/>
              </a:spcBef>
              <a:spcAft>
                <a:spcPts val="0"/>
              </a:spcAft>
              <a:defRPr/>
            </a:pPr>
            <a:r>
              <a:rPr lang="en-US" sz="800" b="1" kern="400" dirty="0">
                <a:solidFill>
                  <a:schemeClr val="tx1"/>
                </a:solidFill>
                <a:latin typeface="+mn-lt"/>
                <a:cs typeface="Arial" panose="020B0604020202020204" pitchFamily="34" charset="0"/>
              </a:rPr>
              <a:t>For financial professional use only. Not for use with the public.</a:t>
            </a:r>
          </a:p>
        </p:txBody>
      </p:sp>
    </p:spTree>
    <p:extLst>
      <p:ext uri="{BB962C8B-B14F-4D97-AF65-F5344CB8AC3E}">
        <p14:creationId xmlns:p14="http://schemas.microsoft.com/office/powerpoint/2010/main" val="3442052486"/>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4025" r:id="rId7"/>
    <p:sldLayoutId id="2147484031" r:id="rId8"/>
    <p:sldLayoutId id="2147484037" r:id="rId9"/>
    <p:sldLayoutId id="2147483990" r:id="rId10"/>
    <p:sldLayoutId id="2147483991" r:id="rId11"/>
    <p:sldLayoutId id="2147484044" r:id="rId12"/>
    <p:sldLayoutId id="2147484045" r:id="rId13"/>
    <p:sldLayoutId id="2147484046" r:id="rId14"/>
    <p:sldLayoutId id="2147484427" r:id="rId15"/>
    <p:sldLayoutId id="2147484446" r:id="rId16"/>
  </p:sldLayoutIdLst>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tx1"/>
        </a:buClr>
        <a:buFont typeface="Arial" panose="020B0604020202020204" pitchFamily="34" charset="0"/>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113515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8" name="TextBox 7">
            <a:extLst>
              <a:ext uri="{FF2B5EF4-FFF2-40B4-BE49-F238E27FC236}">
                <a16:creationId xmlns:a16="http://schemas.microsoft.com/office/drawing/2014/main" id="{26569B37-63BC-44C9-81D4-7D92586C3709}"/>
              </a:ext>
            </a:extLst>
          </p:cNvPr>
          <p:cNvSpPr txBox="1"/>
          <p:nvPr userDrawn="1"/>
        </p:nvSpPr>
        <p:spPr>
          <a:xfrm>
            <a:off x="571757" y="6443142"/>
            <a:ext cx="6949440" cy="123111"/>
          </a:xfrm>
          <a:prstGeom prst="rect">
            <a:avLst/>
          </a:prstGeom>
          <a:noFill/>
        </p:spPr>
        <p:txBody>
          <a:bodyPr wrap="square" lIns="0" tIns="0" rIns="0" bIns="0" rtlCol="0" anchor="b" anchorCtr="0">
            <a:spAutoFit/>
          </a:bodyPr>
          <a:lstStyle/>
          <a:p>
            <a:r>
              <a:rPr lang="en-US" sz="800" b="1" kern="400" dirty="0">
                <a:cs typeface="Arial" panose="020B0604020202020204" pitchFamily="34" charset="0"/>
              </a:rPr>
              <a:t>For financial professional use only. Not for use with the public.</a:t>
            </a:r>
          </a:p>
        </p:txBody>
      </p:sp>
      <p:sp>
        <p:nvSpPr>
          <p:cNvPr id="10" name="TextBox 9">
            <a:extLst>
              <a:ext uri="{FF2B5EF4-FFF2-40B4-BE49-F238E27FC236}">
                <a16:creationId xmlns:a16="http://schemas.microsoft.com/office/drawing/2014/main" id="{747B599D-6AE6-4207-836C-B069A06BF9AA}"/>
              </a:ext>
            </a:extLst>
          </p:cNvPr>
          <p:cNvSpPr txBox="1"/>
          <p:nvPr userDrawn="1"/>
        </p:nvSpPr>
        <p:spPr>
          <a:xfrm>
            <a:off x="10287000" y="6443142"/>
            <a:ext cx="946404" cy="123111"/>
          </a:xfrm>
          <a:prstGeom prst="rect">
            <a:avLst/>
          </a:prstGeom>
          <a:noFill/>
        </p:spPr>
        <p:txBody>
          <a:bodyPr wrap="square" lIns="0" tIns="0" rIns="0" bIns="0" rtlCol="0" anchor="b" anchorCtr="0">
            <a:spAutoFit/>
          </a:bodyPr>
          <a:lstStyle/>
          <a:p>
            <a:pPr algn="r"/>
            <a:r>
              <a:rPr lang="en-US" sz="800" kern="400" dirty="0">
                <a:cs typeface="Arial" panose="020B0604020202020204" pitchFamily="34" charset="0"/>
              </a:rPr>
              <a:t>LCN-5078486-110222 </a:t>
            </a:r>
          </a:p>
        </p:txBody>
      </p:sp>
      <p:sp>
        <p:nvSpPr>
          <p:cNvPr id="11" name="TextBox 10">
            <a:extLst>
              <a:ext uri="{FF2B5EF4-FFF2-40B4-BE49-F238E27FC236}">
                <a16:creationId xmlns:a16="http://schemas.microsoft.com/office/drawing/2014/main" id="{CFF86CCD-AC79-4872-ACA4-7BBC5DD4A670}"/>
              </a:ext>
            </a:extLst>
          </p:cNvPr>
          <p:cNvSpPr txBox="1"/>
          <p:nvPr userDrawn="1"/>
        </p:nvSpPr>
        <p:spPr>
          <a:xfrm>
            <a:off x="8628659" y="6443142"/>
            <a:ext cx="1615440" cy="123111"/>
          </a:xfrm>
          <a:prstGeom prst="rect">
            <a:avLst/>
          </a:prstGeom>
          <a:noFill/>
        </p:spPr>
        <p:txBody>
          <a:bodyPr wrap="square" lIns="0" tIns="0" rIns="0" bIns="0" rtlCol="0" anchor="b" anchorCtr="0">
            <a:spAutoFit/>
          </a:bodyPr>
          <a:lstStyle/>
          <a:p>
            <a:pPr algn="r"/>
            <a:r>
              <a:rPr lang="en-US" sz="800" kern="400" dirty="0">
                <a:cs typeface="Arial" panose="020B0604020202020204" pitchFamily="34" charset="0"/>
              </a:rPr>
              <a:t>©2024 Lincoln National Corporation</a:t>
            </a:r>
          </a:p>
        </p:txBody>
      </p:sp>
    </p:spTree>
    <p:extLst>
      <p:ext uri="{BB962C8B-B14F-4D97-AF65-F5344CB8AC3E}">
        <p14:creationId xmlns:p14="http://schemas.microsoft.com/office/powerpoint/2010/main" val="4005177582"/>
      </p:ext>
    </p:extLst>
  </p:cSld>
  <p:clrMap bg1="lt1" tx1="dk1" bg2="lt2" tx2="dk2" accent1="accent1" accent2="accent2" accent3="accent3" accent4="accent4" accent5="accent5" accent6="accent6" hlink="hlink" folHlink="folHlink"/>
  <p:sldLayoutIdLst>
    <p:sldLayoutId id="2147484403" r:id="rId1"/>
    <p:sldLayoutId id="2147484404" r:id="rId2"/>
    <p:sldLayoutId id="2147484408" r:id="rId3"/>
    <p:sldLayoutId id="2147484409" r:id="rId4"/>
    <p:sldLayoutId id="2147484413" r:id="rId5"/>
    <p:sldLayoutId id="2147484414" r:id="rId6"/>
    <p:sldLayoutId id="2147484418" r:id="rId7"/>
    <p:sldLayoutId id="2147484419" r:id="rId8"/>
  </p:sldLayoutIdLst>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tx1"/>
        </a:buClr>
        <a:buFont typeface="Arial" panose="020B0604020202020204" pitchFamily="34" charset="0"/>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1641" y="484632"/>
            <a:ext cx="11036808" cy="521208"/>
          </a:xfrm>
          <a:prstGeom prst="rect">
            <a:avLst/>
          </a:prstGeom>
        </p:spPr>
        <p:txBody>
          <a:bodyPr vert="horz" lIns="0" tIns="0" rIns="0" bIns="0" rtlCol="0" anchor="t" anchorCtr="0">
            <a:noAutofit/>
          </a:bodyPr>
          <a:lstStyle/>
          <a:p>
            <a:r>
              <a:rPr lang="en-US" dirty="0"/>
              <a:t>Click to enter title</a:t>
            </a:r>
          </a:p>
        </p:txBody>
      </p:sp>
      <p:sp>
        <p:nvSpPr>
          <p:cNvPr id="3" name="Text Placeholder 2"/>
          <p:cNvSpPr>
            <a:spLocks noGrp="1"/>
          </p:cNvSpPr>
          <p:nvPr>
            <p:ph type="body" idx="1"/>
          </p:nvPr>
        </p:nvSpPr>
        <p:spPr>
          <a:xfrm>
            <a:off x="571641" y="2000250"/>
            <a:ext cx="11036808" cy="4206240"/>
          </a:xfrm>
          <a:prstGeom prst="rect">
            <a:avLst/>
          </a:prstGeom>
        </p:spPr>
        <p:txBody>
          <a:bodyPr vert="horz" lIns="0" tIns="0" rIns="0" bIns="0" rtlCol="0">
            <a:noAutofit/>
          </a:bodyPr>
          <a:lstStyle/>
          <a:p>
            <a:pPr lvl="0"/>
            <a:r>
              <a:rPr lang="en-US" dirty="0"/>
              <a:t>Click to enter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11351561" y="6458531"/>
            <a:ext cx="301752" cy="107722"/>
          </a:xfrm>
          <a:prstGeom prst="rect">
            <a:avLst/>
          </a:prstGeom>
          <a:noFill/>
        </p:spPr>
        <p:txBody>
          <a:bodyPr wrap="square" lIns="0" tIns="0" rIns="0" bIns="0" rtlCol="0" anchor="b" anchorCtr="0">
            <a:spAutoFit/>
          </a:bodyPr>
          <a:lstStyle/>
          <a:p>
            <a:pPr algn="r"/>
            <a:fld id="{6A80CFBF-9CAB-4605-9923-D5636131B333}" type="slidenum">
              <a:rPr lang="en-US" sz="700" kern="400" baseline="0" smtClean="0">
                <a:solidFill>
                  <a:schemeClr val="tx1"/>
                </a:solidFill>
                <a:latin typeface="+mn-lt"/>
                <a:cs typeface="Arial" panose="020B0604020202020204" pitchFamily="34" charset="0"/>
              </a:rPr>
              <a:pPr algn="r"/>
              <a:t>‹#›</a:t>
            </a:fld>
            <a:endParaRPr lang="en-US" sz="700" kern="400" baseline="0" dirty="0">
              <a:solidFill>
                <a:schemeClr val="tx1"/>
              </a:solidFill>
              <a:latin typeface="+mn-lt"/>
              <a:cs typeface="Arial" panose="020B0604020202020204" pitchFamily="34" charset="0"/>
            </a:endParaRPr>
          </a:p>
        </p:txBody>
      </p:sp>
      <p:sp>
        <p:nvSpPr>
          <p:cNvPr id="8" name="TextBox 7">
            <a:extLst>
              <a:ext uri="{FF2B5EF4-FFF2-40B4-BE49-F238E27FC236}">
                <a16:creationId xmlns:a16="http://schemas.microsoft.com/office/drawing/2014/main" id="{26569B37-63BC-44C9-81D4-7D92586C3709}"/>
              </a:ext>
            </a:extLst>
          </p:cNvPr>
          <p:cNvSpPr txBox="1"/>
          <p:nvPr userDrawn="1"/>
        </p:nvSpPr>
        <p:spPr>
          <a:xfrm>
            <a:off x="571757" y="6443142"/>
            <a:ext cx="6949440" cy="123111"/>
          </a:xfrm>
          <a:prstGeom prst="rect">
            <a:avLst/>
          </a:prstGeom>
          <a:noFill/>
        </p:spPr>
        <p:txBody>
          <a:bodyPr wrap="square" lIns="0" tIns="0" rIns="0" bIns="0" rtlCol="0" anchor="b" anchorCtr="0">
            <a:spAutoFit/>
          </a:bodyPr>
          <a:lstStyle/>
          <a:p>
            <a:r>
              <a:rPr lang="en-US" sz="800" b="1" kern="400" dirty="0">
                <a:cs typeface="Arial" panose="020B0604020202020204" pitchFamily="34" charset="0"/>
              </a:rPr>
              <a:t>For financial professional use only. Not for use with the public.</a:t>
            </a:r>
          </a:p>
        </p:txBody>
      </p:sp>
      <p:sp>
        <p:nvSpPr>
          <p:cNvPr id="10" name="TextBox 9">
            <a:extLst>
              <a:ext uri="{FF2B5EF4-FFF2-40B4-BE49-F238E27FC236}">
                <a16:creationId xmlns:a16="http://schemas.microsoft.com/office/drawing/2014/main" id="{747B599D-6AE6-4207-836C-B069A06BF9AA}"/>
              </a:ext>
            </a:extLst>
          </p:cNvPr>
          <p:cNvSpPr txBox="1"/>
          <p:nvPr userDrawn="1"/>
        </p:nvSpPr>
        <p:spPr>
          <a:xfrm>
            <a:off x="10287000" y="6443142"/>
            <a:ext cx="946404" cy="123111"/>
          </a:xfrm>
          <a:prstGeom prst="rect">
            <a:avLst/>
          </a:prstGeom>
          <a:noFill/>
        </p:spPr>
        <p:txBody>
          <a:bodyPr wrap="square" lIns="0" tIns="0" rIns="0" bIns="0" rtlCol="0" anchor="b" anchorCtr="0">
            <a:spAutoFit/>
          </a:bodyPr>
          <a:lstStyle/>
          <a:p>
            <a:pPr algn="r"/>
            <a:r>
              <a:rPr lang="en-US" sz="800" kern="400" dirty="0">
                <a:cs typeface="Arial" panose="020B0604020202020204" pitchFamily="34" charset="0"/>
              </a:rPr>
              <a:t>LCN-5078486-110222 </a:t>
            </a:r>
          </a:p>
        </p:txBody>
      </p:sp>
      <p:sp>
        <p:nvSpPr>
          <p:cNvPr id="11" name="TextBox 10">
            <a:extLst>
              <a:ext uri="{FF2B5EF4-FFF2-40B4-BE49-F238E27FC236}">
                <a16:creationId xmlns:a16="http://schemas.microsoft.com/office/drawing/2014/main" id="{CFF86CCD-AC79-4872-ACA4-7BBC5DD4A670}"/>
              </a:ext>
            </a:extLst>
          </p:cNvPr>
          <p:cNvSpPr txBox="1"/>
          <p:nvPr userDrawn="1"/>
        </p:nvSpPr>
        <p:spPr>
          <a:xfrm>
            <a:off x="8628659" y="6443142"/>
            <a:ext cx="1615440" cy="123111"/>
          </a:xfrm>
          <a:prstGeom prst="rect">
            <a:avLst/>
          </a:prstGeom>
          <a:noFill/>
        </p:spPr>
        <p:txBody>
          <a:bodyPr wrap="square" lIns="0" tIns="0" rIns="0" bIns="0" rtlCol="0" anchor="b" anchorCtr="0">
            <a:spAutoFit/>
          </a:bodyPr>
          <a:lstStyle/>
          <a:p>
            <a:pPr algn="r"/>
            <a:r>
              <a:rPr lang="en-US" sz="800" kern="400" dirty="0">
                <a:cs typeface="Arial" panose="020B0604020202020204" pitchFamily="34" charset="0"/>
              </a:rPr>
              <a:t>©2024 Lincoln National Corporation</a:t>
            </a:r>
          </a:p>
        </p:txBody>
      </p:sp>
    </p:spTree>
    <p:extLst>
      <p:ext uri="{BB962C8B-B14F-4D97-AF65-F5344CB8AC3E}">
        <p14:creationId xmlns:p14="http://schemas.microsoft.com/office/powerpoint/2010/main" val="4232155619"/>
      </p:ext>
    </p:extLst>
  </p:cSld>
  <p:clrMap bg1="lt1" tx1="dk1" bg2="lt2" tx2="dk2" accent1="accent1" accent2="accent2" accent3="accent3" accent4="accent4" accent5="accent5" accent6="accent6" hlink="hlink" folHlink="folHlink"/>
  <p:sldLayoutIdLst>
    <p:sldLayoutId id="2147484399" r:id="rId1"/>
    <p:sldLayoutId id="2147484400" r:id="rId2"/>
    <p:sldLayoutId id="2147484401" r:id="rId3"/>
  </p:sldLayoutIdLst>
  <p:txStyles>
    <p:titleStyle>
      <a:lvl1pPr algn="l" defTabSz="914400" rtl="0" eaLnBrk="1" latinLnBrk="0" hangingPunct="1">
        <a:lnSpc>
          <a:spcPct val="100000"/>
        </a:lnSpc>
        <a:spcBef>
          <a:spcPct val="0"/>
        </a:spcBef>
        <a:buNone/>
        <a:defRPr sz="3400" kern="1200" baseline="0">
          <a:solidFill>
            <a:schemeClr val="tx1"/>
          </a:solidFill>
          <a:latin typeface="Georgia" panose="02040502050405020303" pitchFamily="18" charset="0"/>
          <a:ea typeface="+mj-ea"/>
          <a:cs typeface="+mj-cs"/>
        </a:defRPr>
      </a:lvl1pPr>
    </p:titleStyle>
    <p:bodyStyle>
      <a:lvl1pPr marL="182880" indent="-182880" algn="l" defTabSz="914400" rtl="0" eaLnBrk="1" latinLnBrk="0" hangingPunct="1">
        <a:lnSpc>
          <a:spcPct val="100000"/>
        </a:lnSpc>
        <a:spcBef>
          <a:spcPts val="0"/>
        </a:spcBef>
        <a:spcAft>
          <a:spcPts val="800"/>
        </a:spcAft>
        <a:buClr>
          <a:schemeClr val="tx1"/>
        </a:buClr>
        <a:buFont typeface="Arial" panose="020B0604020202020204" pitchFamily="34" charset="0"/>
        <a:buChar char="•"/>
        <a:defRPr sz="1600" kern="400" baseline="0">
          <a:solidFill>
            <a:schemeClr val="tx1"/>
          </a:solidFill>
          <a:latin typeface="+mn-lt"/>
          <a:ea typeface="+mn-ea"/>
          <a:cs typeface="Arial" panose="020B0604020202020204" pitchFamily="34" charset="0"/>
        </a:defRPr>
      </a:lvl1pPr>
      <a:lvl2pPr marL="365760" indent="-182880"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2pPr>
      <a:lvl3pPr marL="685800"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3pPr>
      <a:lvl4pPr marL="859536"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4pPr>
      <a:lvl5pPr marL="1033272" indent="-173736" algn="l" defTabSz="914400" rtl="0" eaLnBrk="1" latinLnBrk="0" hangingPunct="1">
        <a:lnSpc>
          <a:spcPct val="100000"/>
        </a:lnSpc>
        <a:spcBef>
          <a:spcPts val="0"/>
        </a:spcBef>
        <a:spcAft>
          <a:spcPts val="800"/>
        </a:spcAft>
        <a:buClr>
          <a:schemeClr val="tx1"/>
        </a:buClr>
        <a:buFont typeface="Calibri" panose="020F0502020204030204" pitchFamily="34" charset="0"/>
        <a:buChar char="»"/>
        <a:defRPr sz="1600" kern="400" baseline="0">
          <a:solidFill>
            <a:schemeClr val="tx1"/>
          </a:solidFill>
          <a:latin typeface="+mn-lt"/>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1.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2.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6.xml"/><Relationship Id="rId7"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8.xml"/><Relationship Id="rId7" Type="http://schemas.openxmlformats.org/officeDocument/2006/relationships/image" Target="../media/image12.sv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8.svg"/><Relationship Id="rId10" Type="http://schemas.openxmlformats.org/officeDocument/2006/relationships/image" Target="../media/image15.png"/><Relationship Id="rId4" Type="http://schemas.openxmlformats.org/officeDocument/2006/relationships/image" Target="../media/image17.png"/><Relationship Id="rId9" Type="http://schemas.openxmlformats.org/officeDocument/2006/relationships/image" Target="../media/image14.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5">
            <a:extLst>
              <a:ext uri="{FF2B5EF4-FFF2-40B4-BE49-F238E27FC236}">
                <a16:creationId xmlns:a16="http://schemas.microsoft.com/office/drawing/2014/main" id="{92177EB5-ED2C-4E56-9034-04B333BE5167}"/>
              </a:ext>
            </a:extLst>
          </p:cNvPr>
          <p:cNvPicPr>
            <a:picLocks noChangeAspect="1"/>
          </p:cNvPicPr>
          <p:nvPr>
            <p:custDataLst>
              <p:tags r:id="rId1"/>
            </p:custDataLst>
          </p:nvPr>
        </p:nvPicPr>
        <p:blipFill rotWithShape="1">
          <a:blip r:embed="rId4" cstate="screen">
            <a:extLst>
              <a:ext uri="{28A0092B-C50C-407E-A947-70E740481C1C}">
                <a14:useLocalDpi xmlns:a14="http://schemas.microsoft.com/office/drawing/2010/main"/>
              </a:ext>
            </a:extLst>
          </a:blip>
          <a:srcRect/>
          <a:stretch/>
        </p:blipFill>
        <p:spPr>
          <a:xfrm>
            <a:off x="0" y="0"/>
            <a:ext cx="12192000" cy="6858000"/>
          </a:xfrm>
          <a:prstGeom prst="rect">
            <a:avLst/>
          </a:prstGeom>
          <a:effectLst/>
        </p:spPr>
      </p:pic>
      <p:sp>
        <p:nvSpPr>
          <p:cNvPr id="34818" name="Text Placeholder 2">
            <a:extLst>
              <a:ext uri="{FF2B5EF4-FFF2-40B4-BE49-F238E27FC236}">
                <a16:creationId xmlns:a16="http://schemas.microsoft.com/office/drawing/2014/main" id="{1ECE06D5-7325-40F7-9B5D-8A9FD51E08F4}"/>
              </a:ext>
            </a:extLst>
          </p:cNvPr>
          <p:cNvSpPr>
            <a:spLocks noGrp="1" noChangeArrowheads="1"/>
          </p:cNvSpPr>
          <p:nvPr>
            <p:ph type="body" sz="quarter" idx="25"/>
          </p:nvPr>
        </p:nvSpPr>
        <p:spPr>
          <a:xfrm>
            <a:off x="6281738" y="573088"/>
            <a:ext cx="5330825" cy="5395912"/>
          </a:xfrm>
        </p:spPr>
        <p:txBody>
          <a:bodyPr/>
          <a:lstStyle/>
          <a:p>
            <a:endParaRPr lang="en-US" altLang="en-US" dirty="0"/>
          </a:p>
        </p:txBody>
      </p:sp>
      <p:sp>
        <p:nvSpPr>
          <p:cNvPr id="4" name="Text Placeholder 3">
            <a:extLst>
              <a:ext uri="{FF2B5EF4-FFF2-40B4-BE49-F238E27FC236}">
                <a16:creationId xmlns:a16="http://schemas.microsoft.com/office/drawing/2014/main" id="{E25B1C60-9889-431F-81D9-7178A088990A}"/>
              </a:ext>
            </a:extLst>
          </p:cNvPr>
          <p:cNvSpPr>
            <a:spLocks noGrp="1"/>
          </p:cNvSpPr>
          <p:nvPr>
            <p:ph type="body" sz="quarter" idx="10"/>
          </p:nvPr>
        </p:nvSpPr>
        <p:spPr>
          <a:xfrm>
            <a:off x="6815138" y="1087438"/>
            <a:ext cx="4270375" cy="155575"/>
          </a:xfrm>
        </p:spPr>
        <p:txBody>
          <a:bodyPr rtlCol="0">
            <a:noAutofit/>
          </a:bodyPr>
          <a:lstStyle/>
          <a:p>
            <a:pPr fontAlgn="auto">
              <a:spcBef>
                <a:spcPts val="0"/>
              </a:spcBef>
              <a:defRPr/>
            </a:pPr>
            <a:r>
              <a:rPr lang="en-US" dirty="0"/>
              <a:t>LIFE SOLUTIONS</a:t>
            </a:r>
          </a:p>
          <a:p>
            <a:pPr fontAlgn="auto">
              <a:spcBef>
                <a:spcPts val="0"/>
              </a:spcBef>
              <a:defRPr/>
            </a:pPr>
            <a:endParaRPr lang="en-US" dirty="0"/>
          </a:p>
        </p:txBody>
      </p:sp>
      <p:sp>
        <p:nvSpPr>
          <p:cNvPr id="34820" name="Text Placeholder 4">
            <a:extLst>
              <a:ext uri="{FF2B5EF4-FFF2-40B4-BE49-F238E27FC236}">
                <a16:creationId xmlns:a16="http://schemas.microsoft.com/office/drawing/2014/main" id="{55BBA4CC-CE29-47A9-B3CC-D06EABD96B78}"/>
              </a:ext>
            </a:extLst>
          </p:cNvPr>
          <p:cNvSpPr>
            <a:spLocks noGrp="1" noChangeArrowheads="1"/>
          </p:cNvSpPr>
          <p:nvPr>
            <p:ph type="body" sz="quarter" idx="11"/>
          </p:nvPr>
        </p:nvSpPr>
        <p:spPr>
          <a:xfrm>
            <a:off x="6811963" y="3913188"/>
            <a:ext cx="2286000" cy="152400"/>
          </a:xfrm>
        </p:spPr>
        <p:txBody>
          <a:bodyPr/>
          <a:lstStyle/>
          <a:p>
            <a:pPr>
              <a:spcAft>
                <a:spcPct val="0"/>
              </a:spcAft>
            </a:pPr>
            <a:endParaRPr lang="en-US" altLang="en-US"/>
          </a:p>
        </p:txBody>
      </p:sp>
      <p:sp>
        <p:nvSpPr>
          <p:cNvPr id="34821" name="Text Placeholder 5">
            <a:extLst>
              <a:ext uri="{FF2B5EF4-FFF2-40B4-BE49-F238E27FC236}">
                <a16:creationId xmlns:a16="http://schemas.microsoft.com/office/drawing/2014/main" id="{0F22207D-6783-4075-B2DC-389BA9B17589}"/>
              </a:ext>
            </a:extLst>
          </p:cNvPr>
          <p:cNvSpPr>
            <a:spLocks noGrp="1" noChangeArrowheads="1"/>
          </p:cNvSpPr>
          <p:nvPr>
            <p:ph type="body" sz="quarter" idx="12"/>
          </p:nvPr>
        </p:nvSpPr>
        <p:spPr>
          <a:xfrm>
            <a:off x="6811963" y="4075113"/>
            <a:ext cx="2286000" cy="320675"/>
          </a:xfrm>
        </p:spPr>
        <p:txBody>
          <a:bodyPr/>
          <a:lstStyle/>
          <a:p>
            <a:pPr>
              <a:spcAft>
                <a:spcPct val="0"/>
              </a:spcAft>
            </a:pPr>
            <a:endParaRPr lang="en-US" altLang="en-US"/>
          </a:p>
        </p:txBody>
      </p:sp>
      <p:sp>
        <p:nvSpPr>
          <p:cNvPr id="34824" name="Text Placeholder 8">
            <a:extLst>
              <a:ext uri="{FF2B5EF4-FFF2-40B4-BE49-F238E27FC236}">
                <a16:creationId xmlns:a16="http://schemas.microsoft.com/office/drawing/2014/main" id="{4AE84129-1595-4604-B679-55F3CE321801}"/>
              </a:ext>
            </a:extLst>
          </p:cNvPr>
          <p:cNvSpPr>
            <a:spLocks noGrp="1" noChangeArrowheads="1"/>
          </p:cNvSpPr>
          <p:nvPr>
            <p:ph type="body" sz="quarter" idx="15"/>
          </p:nvPr>
        </p:nvSpPr>
        <p:spPr>
          <a:xfrm>
            <a:off x="6811963" y="4470400"/>
            <a:ext cx="2286000" cy="153988"/>
          </a:xfrm>
        </p:spPr>
        <p:txBody>
          <a:bodyPr/>
          <a:lstStyle/>
          <a:p>
            <a:pPr>
              <a:spcAft>
                <a:spcPct val="0"/>
              </a:spcAft>
            </a:pPr>
            <a:endParaRPr lang="en-US" altLang="en-US"/>
          </a:p>
        </p:txBody>
      </p:sp>
      <p:sp>
        <p:nvSpPr>
          <p:cNvPr id="34825" name="Text Placeholder 9">
            <a:extLst>
              <a:ext uri="{FF2B5EF4-FFF2-40B4-BE49-F238E27FC236}">
                <a16:creationId xmlns:a16="http://schemas.microsoft.com/office/drawing/2014/main" id="{FC079795-18FE-4FA1-BB5E-56467E2FB0E3}"/>
              </a:ext>
            </a:extLst>
          </p:cNvPr>
          <p:cNvSpPr>
            <a:spLocks noGrp="1" noChangeArrowheads="1"/>
          </p:cNvSpPr>
          <p:nvPr>
            <p:ph type="body" sz="quarter" idx="16"/>
          </p:nvPr>
        </p:nvSpPr>
        <p:spPr>
          <a:xfrm>
            <a:off x="6811963" y="4632325"/>
            <a:ext cx="2286000" cy="320675"/>
          </a:xfrm>
        </p:spPr>
        <p:txBody>
          <a:bodyPr/>
          <a:lstStyle/>
          <a:p>
            <a:pPr>
              <a:spcAft>
                <a:spcPct val="0"/>
              </a:spcAft>
            </a:pPr>
            <a:endParaRPr lang="en-US" altLang="en-US"/>
          </a:p>
        </p:txBody>
      </p:sp>
      <p:sp>
        <p:nvSpPr>
          <p:cNvPr id="34828" name="Text Placeholder 12">
            <a:extLst>
              <a:ext uri="{FF2B5EF4-FFF2-40B4-BE49-F238E27FC236}">
                <a16:creationId xmlns:a16="http://schemas.microsoft.com/office/drawing/2014/main" id="{9CCE6A5F-2E20-4FAC-A5F3-2B503C57BBF7}"/>
              </a:ext>
            </a:extLst>
          </p:cNvPr>
          <p:cNvSpPr>
            <a:spLocks noGrp="1" noChangeArrowheads="1"/>
          </p:cNvSpPr>
          <p:nvPr>
            <p:ph type="body" sz="quarter" idx="19"/>
          </p:nvPr>
        </p:nvSpPr>
        <p:spPr>
          <a:xfrm>
            <a:off x="6811963" y="5368925"/>
            <a:ext cx="2286000" cy="155575"/>
          </a:xfrm>
        </p:spPr>
        <p:txBody>
          <a:bodyPr/>
          <a:lstStyle/>
          <a:p>
            <a:pPr>
              <a:spcAft>
                <a:spcPct val="0"/>
              </a:spcAft>
            </a:pPr>
            <a:endParaRPr lang="en-US" altLang="en-US"/>
          </a:p>
        </p:txBody>
      </p:sp>
      <p:sp>
        <p:nvSpPr>
          <p:cNvPr id="34829" name="Text Placeholder 13">
            <a:extLst>
              <a:ext uri="{FF2B5EF4-FFF2-40B4-BE49-F238E27FC236}">
                <a16:creationId xmlns:a16="http://schemas.microsoft.com/office/drawing/2014/main" id="{F27A8F63-D798-4DB3-AC87-331888341273}"/>
              </a:ext>
            </a:extLst>
          </p:cNvPr>
          <p:cNvSpPr>
            <a:spLocks noGrp="1" noChangeArrowheads="1"/>
          </p:cNvSpPr>
          <p:nvPr>
            <p:ph type="body" idx="4294967295"/>
          </p:nvPr>
        </p:nvSpPr>
        <p:spPr>
          <a:xfrm>
            <a:off x="6811963" y="1393825"/>
            <a:ext cx="4270375" cy="1079500"/>
          </a:xfrm>
        </p:spPr>
        <p:txBody>
          <a:bodyPr/>
          <a:lstStyle/>
          <a:p>
            <a:pPr marL="0" indent="0">
              <a:lnSpc>
                <a:spcPts val="4200"/>
              </a:lnSpc>
              <a:buFont typeface="Wingdings" panose="05000000000000000000" pitchFamily="2" charset="2"/>
              <a:buNone/>
            </a:pPr>
            <a:r>
              <a:rPr lang="en-US" altLang="en-US" sz="4200" dirty="0">
                <a:solidFill>
                  <a:schemeClr val="tx1"/>
                </a:solidFill>
                <a:latin typeface="Georgia" panose="02040502050405020303" pitchFamily="18" charset="0"/>
              </a:rPr>
              <a:t>10-minute Sales Concept</a:t>
            </a:r>
          </a:p>
        </p:txBody>
      </p:sp>
      <p:sp>
        <p:nvSpPr>
          <p:cNvPr id="15" name="Title 14">
            <a:extLst>
              <a:ext uri="{FF2B5EF4-FFF2-40B4-BE49-F238E27FC236}">
                <a16:creationId xmlns:a16="http://schemas.microsoft.com/office/drawing/2014/main" id="{C87622A6-D7C8-45AC-B086-63E039F506A7}"/>
              </a:ext>
            </a:extLst>
          </p:cNvPr>
          <p:cNvSpPr>
            <a:spLocks noGrp="1"/>
          </p:cNvSpPr>
          <p:nvPr>
            <p:ph type="ctrTitle"/>
          </p:nvPr>
        </p:nvSpPr>
        <p:spPr>
          <a:xfrm>
            <a:off x="6811963" y="2505076"/>
            <a:ext cx="4270375" cy="1333500"/>
          </a:xfrm>
        </p:spPr>
        <p:txBody>
          <a:bodyPr rtlCol="0"/>
          <a:lstStyle/>
          <a:p>
            <a:pPr fontAlgn="auto">
              <a:spcAft>
                <a:spcPts val="0"/>
              </a:spcAft>
              <a:defRPr/>
            </a:pPr>
            <a:r>
              <a:rPr lang="en-US" dirty="0">
                <a:solidFill>
                  <a:schemeClr val="accent1"/>
                </a:solidFill>
              </a:rPr>
              <a:t>Brought to you by Lincoln Advanced Sales Solutions</a:t>
            </a:r>
            <a:br>
              <a:rPr lang="en-US" dirty="0">
                <a:solidFill>
                  <a:schemeClr val="accent1"/>
                </a:solidFill>
              </a:rPr>
            </a:br>
            <a:br>
              <a:rPr lang="en-US" dirty="0">
                <a:solidFill>
                  <a:schemeClr val="accent1"/>
                </a:solidFill>
              </a:rPr>
            </a:br>
            <a:r>
              <a:rPr lang="en-US" dirty="0"/>
              <a:t>Using</a:t>
            </a:r>
            <a:r>
              <a:rPr lang="en-US" dirty="0">
                <a:solidFill>
                  <a:schemeClr val="accent1"/>
                </a:solidFill>
              </a:rPr>
              <a:t> </a:t>
            </a:r>
            <a:r>
              <a:rPr lang="en-US" i="1" dirty="0"/>
              <a:t>MoneyGuard</a:t>
            </a:r>
            <a:r>
              <a:rPr lang="en-US" b="0" baseline="30000" dirty="0"/>
              <a:t>®</a:t>
            </a:r>
            <a:r>
              <a:rPr lang="en-US" dirty="0"/>
              <a:t> for Executive Bonus (Section 162) Plans</a:t>
            </a:r>
          </a:p>
        </p:txBody>
      </p:sp>
      <p:sp>
        <p:nvSpPr>
          <p:cNvPr id="34831" name="TextBox 28">
            <a:extLst>
              <a:ext uri="{FF2B5EF4-FFF2-40B4-BE49-F238E27FC236}">
                <a16:creationId xmlns:a16="http://schemas.microsoft.com/office/drawing/2014/main" id="{63D8E117-B95F-4FA6-B8D1-39ADFFD380C5}"/>
              </a:ext>
            </a:extLst>
          </p:cNvPr>
          <p:cNvSpPr txBox="1">
            <a:spLocks noChangeArrowheads="1"/>
          </p:cNvSpPr>
          <p:nvPr/>
        </p:nvSpPr>
        <p:spPr bwMode="auto">
          <a:xfrm>
            <a:off x="571500" y="5775325"/>
            <a:ext cx="2743200" cy="407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spcAft>
                <a:spcPts val="300"/>
              </a:spcAft>
            </a:pPr>
            <a:r>
              <a:rPr lang="en-US" altLang="en-US" sz="800" dirty="0">
                <a:solidFill>
                  <a:schemeClr val="bg1"/>
                </a:solidFill>
                <a:cs typeface="Arial" panose="020B0604020202020204" pitchFamily="34" charset="0"/>
              </a:rPr>
              <a:t>Insurance products issued by:</a:t>
            </a:r>
          </a:p>
          <a:p>
            <a:pPr eaLnBrk="1" hangingPunct="1">
              <a:spcAft>
                <a:spcPts val="300"/>
              </a:spcAft>
            </a:pPr>
            <a:r>
              <a:rPr lang="en-US" altLang="en-US" sz="800" dirty="0">
                <a:solidFill>
                  <a:schemeClr val="bg1"/>
                </a:solidFill>
                <a:cs typeface="Arial" panose="020B0604020202020204" pitchFamily="34" charset="0"/>
              </a:rPr>
              <a:t>The Lincoln National Life Insurance Company </a:t>
            </a:r>
            <a:br>
              <a:rPr lang="en-US" altLang="en-US" sz="800" dirty="0">
                <a:solidFill>
                  <a:schemeClr val="bg1"/>
                </a:solidFill>
                <a:cs typeface="Arial" panose="020B0604020202020204" pitchFamily="34" charset="0"/>
              </a:rPr>
            </a:br>
            <a:endParaRPr lang="en-US" altLang="en-US" sz="800" dirty="0">
              <a:solidFill>
                <a:schemeClr val="bg1"/>
              </a:solidFill>
              <a:highlight>
                <a:srgbClr val="00FF00"/>
              </a:highlight>
              <a:cs typeface="Arial" panose="020B0604020202020204" pitchFamily="34" charset="0"/>
            </a:endParaRPr>
          </a:p>
        </p:txBody>
      </p:sp>
      <p:graphicFrame>
        <p:nvGraphicFramePr>
          <p:cNvPr id="30" name="Table 29">
            <a:extLst>
              <a:ext uri="{FF2B5EF4-FFF2-40B4-BE49-F238E27FC236}">
                <a16:creationId xmlns:a16="http://schemas.microsoft.com/office/drawing/2014/main" id="{4B83A88A-DD67-4C0C-AB50-9FD82360A7F9}"/>
              </a:ext>
            </a:extLst>
          </p:cNvPr>
          <p:cNvGraphicFramePr>
            <a:graphicFrameLocks noGrp="1"/>
          </p:cNvGraphicFramePr>
          <p:nvPr>
            <p:extLst>
              <p:ext uri="{D42A27DB-BD31-4B8C-83A1-F6EECF244321}">
                <p14:modId xmlns:p14="http://schemas.microsoft.com/office/powerpoint/2010/main" val="3444472660"/>
              </p:ext>
            </p:extLst>
          </p:nvPr>
        </p:nvGraphicFramePr>
        <p:xfrm>
          <a:off x="571500" y="4643438"/>
          <a:ext cx="1176338" cy="930276"/>
        </p:xfrm>
        <a:graphic>
          <a:graphicData uri="http://schemas.openxmlformats.org/drawingml/2006/table">
            <a:tbl>
              <a:tblPr firstRow="1" bandRow="1">
                <a:tableStyleId>{5C22544A-7EE6-4342-B048-85BDC9FD1C3A}</a:tableStyleId>
              </a:tblPr>
              <a:tblGrid>
                <a:gridCol w="1176338">
                  <a:extLst>
                    <a:ext uri="{9D8B030D-6E8A-4147-A177-3AD203B41FA5}">
                      <a16:colId xmlns:a16="http://schemas.microsoft.com/office/drawing/2014/main" val="20000"/>
                    </a:ext>
                  </a:extLst>
                </a:gridCol>
              </a:tblGrid>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bg1"/>
                          </a:solidFill>
                          <a:latin typeface="Calibri" panose="020F0502020204030204" pitchFamily="34" charset="0"/>
                          <a:cs typeface="Calibri" panose="020F0502020204030204" pitchFamily="34" charset="0"/>
                        </a:rPr>
                        <a:t>Not a deposit</a:t>
                      </a:r>
                    </a:p>
                  </a:txBody>
                  <a:tcPr marL="27446" marR="27446" marT="18300" marB="183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0"/>
                  </a:ext>
                </a:extLst>
              </a:tr>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bg1"/>
                          </a:solidFill>
                          <a:latin typeface="Calibri" panose="020F0502020204030204" pitchFamily="34" charset="0"/>
                          <a:cs typeface="Calibri" panose="020F0502020204030204" pitchFamily="34" charset="0"/>
                        </a:rPr>
                        <a:t>Not FDIC-insured</a:t>
                      </a:r>
                    </a:p>
                  </a:txBody>
                  <a:tcPr marL="27446" marR="27446" marT="18300" marB="183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1"/>
                  </a:ext>
                </a:extLst>
              </a:tr>
              <a:tr h="143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dirty="0">
                          <a:solidFill>
                            <a:schemeClr val="bg1"/>
                          </a:solidFill>
                          <a:latin typeface="Calibri" panose="020F0502020204030204" pitchFamily="34" charset="0"/>
                          <a:cs typeface="Calibri" panose="020F0502020204030204" pitchFamily="34" charset="0"/>
                        </a:rPr>
                        <a:t>May go down in value</a:t>
                      </a:r>
                    </a:p>
                  </a:txBody>
                  <a:tcPr marL="27446" marR="27446" marT="18300" marB="183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2"/>
                  </a:ext>
                </a:extLst>
              </a:tr>
              <a:tr h="250107">
                <a:tc>
                  <a:txBody>
                    <a:bodyPr/>
                    <a:lstStyle/>
                    <a:p>
                      <a:pPr>
                        <a:lnSpc>
                          <a:spcPct val="100000"/>
                        </a:lnSpc>
                      </a:pPr>
                      <a:r>
                        <a:rPr lang="en-US" sz="700" b="0" dirty="0">
                          <a:solidFill>
                            <a:schemeClr val="bg1"/>
                          </a:solidFill>
                          <a:latin typeface="Calibri" panose="020F0502020204030204" pitchFamily="34" charset="0"/>
                          <a:cs typeface="Calibri" panose="020F0502020204030204" pitchFamily="34" charset="0"/>
                        </a:rPr>
                        <a:t>Not insured by any federal </a:t>
                      </a:r>
                      <a:br>
                        <a:rPr lang="en-US" sz="700" b="0" dirty="0">
                          <a:solidFill>
                            <a:schemeClr val="bg1"/>
                          </a:solidFill>
                          <a:latin typeface="Calibri" panose="020F0502020204030204" pitchFamily="34" charset="0"/>
                          <a:cs typeface="Calibri" panose="020F0502020204030204" pitchFamily="34" charset="0"/>
                        </a:rPr>
                      </a:br>
                      <a:r>
                        <a:rPr lang="en-US" sz="700" b="0" dirty="0">
                          <a:solidFill>
                            <a:schemeClr val="bg1"/>
                          </a:solidFill>
                          <a:latin typeface="Calibri" panose="020F0502020204030204" pitchFamily="34" charset="0"/>
                          <a:cs typeface="Calibri" panose="020F0502020204030204" pitchFamily="34" charset="0"/>
                        </a:rPr>
                        <a:t>government agency</a:t>
                      </a:r>
                    </a:p>
                  </a:txBody>
                  <a:tcPr marL="27446" marR="27446" marT="18300" marB="183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3"/>
                  </a:ext>
                </a:extLst>
              </a:tr>
              <a:tr h="250107">
                <a:tc>
                  <a:txBody>
                    <a:bodyPr/>
                    <a:lstStyle/>
                    <a:p>
                      <a:pPr>
                        <a:lnSpc>
                          <a:spcPct val="100000"/>
                        </a:lnSpc>
                      </a:pPr>
                      <a:r>
                        <a:rPr lang="en-US" sz="700" b="0" dirty="0">
                          <a:solidFill>
                            <a:schemeClr val="bg1"/>
                          </a:solidFill>
                          <a:latin typeface="Calibri" panose="020F0502020204030204" pitchFamily="34" charset="0"/>
                          <a:cs typeface="Calibri" panose="020F0502020204030204" pitchFamily="34" charset="0"/>
                        </a:rPr>
                        <a:t>Not guaranteed by any bank </a:t>
                      </a:r>
                      <a:br>
                        <a:rPr lang="en-US" sz="700" b="0" dirty="0">
                          <a:solidFill>
                            <a:schemeClr val="bg1"/>
                          </a:solidFill>
                          <a:latin typeface="Calibri" panose="020F0502020204030204" pitchFamily="34" charset="0"/>
                          <a:cs typeface="Calibri" panose="020F0502020204030204" pitchFamily="34" charset="0"/>
                        </a:rPr>
                      </a:br>
                      <a:r>
                        <a:rPr lang="en-US" sz="700" b="0" dirty="0">
                          <a:solidFill>
                            <a:schemeClr val="bg1"/>
                          </a:solidFill>
                          <a:latin typeface="Calibri" panose="020F0502020204030204" pitchFamily="34" charset="0"/>
                          <a:cs typeface="Calibri" panose="020F0502020204030204" pitchFamily="34" charset="0"/>
                        </a:rPr>
                        <a:t>or savings association</a:t>
                      </a:r>
                    </a:p>
                  </a:txBody>
                  <a:tcPr marL="27446" marR="27446" marT="18300" marB="18300">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32" name="TextBox 31">
            <a:extLst>
              <a:ext uri="{FF2B5EF4-FFF2-40B4-BE49-F238E27FC236}">
                <a16:creationId xmlns:a16="http://schemas.microsoft.com/office/drawing/2014/main" id="{8960A17A-EFF0-4217-BC31-C7E8268A6D45}"/>
              </a:ext>
            </a:extLst>
          </p:cNvPr>
          <p:cNvSpPr txBox="1"/>
          <p:nvPr/>
        </p:nvSpPr>
        <p:spPr>
          <a:xfrm>
            <a:off x="11344275" y="6457950"/>
            <a:ext cx="301625" cy="107950"/>
          </a:xfrm>
          <a:prstGeom prst="rect">
            <a:avLst/>
          </a:prstGeom>
          <a:noFill/>
        </p:spPr>
        <p:txBody>
          <a:bodyPr lIns="0" tIns="0" rIns="0" bIns="0" anchor="b">
            <a:spAutoFit/>
          </a:bodyPr>
          <a:lstStyle/>
          <a:p>
            <a:pPr algn="r" eaLnBrk="1" fontAlgn="auto" hangingPunct="1">
              <a:spcBef>
                <a:spcPts val="0"/>
              </a:spcBef>
              <a:spcAft>
                <a:spcPts val="0"/>
              </a:spcAft>
              <a:defRPr/>
            </a:pPr>
            <a:fld id="{C78F1B5C-2664-4FD6-B7DD-E64EC9F4248A}" type="slidenum">
              <a:rPr lang="en-US" sz="700" kern="400">
                <a:solidFill>
                  <a:schemeClr val="bg1"/>
                </a:solidFill>
                <a:latin typeface="+mn-lt"/>
                <a:cs typeface="Arial" panose="020B0604020202020204" pitchFamily="34" charset="0"/>
              </a:rPr>
              <a:pPr algn="r" eaLnBrk="1" fontAlgn="auto" hangingPunct="1">
                <a:spcBef>
                  <a:spcPts val="0"/>
                </a:spcBef>
                <a:spcAft>
                  <a:spcPts val="0"/>
                </a:spcAft>
                <a:defRPr/>
              </a:pPr>
              <a:t>1</a:t>
            </a:fld>
            <a:endParaRPr lang="en-US" sz="700" kern="400" dirty="0">
              <a:solidFill>
                <a:schemeClr val="bg1"/>
              </a:solidFill>
              <a:latin typeface="+mn-lt"/>
              <a:cs typeface="Arial" panose="020B0604020202020204" pitchFamily="34" charset="0"/>
            </a:endParaRPr>
          </a:p>
        </p:txBody>
      </p:sp>
      <p:sp>
        <p:nvSpPr>
          <p:cNvPr id="35" name="TextBox 34">
            <a:extLst>
              <a:ext uri="{FF2B5EF4-FFF2-40B4-BE49-F238E27FC236}">
                <a16:creationId xmlns:a16="http://schemas.microsoft.com/office/drawing/2014/main" id="{6DD8FE65-A5DB-45F6-ADC1-80E22400E52F}"/>
              </a:ext>
            </a:extLst>
          </p:cNvPr>
          <p:cNvSpPr txBox="1"/>
          <p:nvPr/>
        </p:nvSpPr>
        <p:spPr>
          <a:xfrm>
            <a:off x="8991600" y="6457950"/>
            <a:ext cx="2243138" cy="107950"/>
          </a:xfrm>
          <a:prstGeom prst="rect">
            <a:avLst/>
          </a:prstGeom>
          <a:noFill/>
        </p:spPr>
        <p:txBody>
          <a:bodyPr lIns="0" tIns="0" rIns="0" bIns="0" anchor="b">
            <a:spAutoFit/>
          </a:bodyPr>
          <a:lstStyle/>
          <a:p>
            <a:pPr algn="r" eaLnBrk="1" fontAlgn="auto" hangingPunct="1">
              <a:spcBef>
                <a:spcPts val="0"/>
              </a:spcBef>
              <a:spcAft>
                <a:spcPts val="0"/>
              </a:spcAft>
              <a:defRPr/>
            </a:pPr>
            <a:r>
              <a:rPr lang="en-US" sz="700" kern="400" dirty="0">
                <a:solidFill>
                  <a:schemeClr val="bg1"/>
                </a:solidFill>
                <a:latin typeface="+mn-lt"/>
                <a:cs typeface="Arial" panose="020B0604020202020204" pitchFamily="34" charset="0"/>
              </a:rPr>
              <a:t>©2024 Lincoln National Corporation</a:t>
            </a:r>
          </a:p>
        </p:txBody>
      </p:sp>
      <p:sp>
        <p:nvSpPr>
          <p:cNvPr id="37" name="TextBox 36">
            <a:extLst>
              <a:ext uri="{FF2B5EF4-FFF2-40B4-BE49-F238E27FC236}">
                <a16:creationId xmlns:a16="http://schemas.microsoft.com/office/drawing/2014/main" id="{ACBB98DB-F6DB-4058-B830-E068BDDBE36B}"/>
              </a:ext>
            </a:extLst>
          </p:cNvPr>
          <p:cNvSpPr txBox="1"/>
          <p:nvPr/>
        </p:nvSpPr>
        <p:spPr>
          <a:xfrm>
            <a:off x="2041525" y="6442789"/>
            <a:ext cx="6950075" cy="123111"/>
          </a:xfrm>
          <a:prstGeom prst="rect">
            <a:avLst/>
          </a:prstGeom>
          <a:noFill/>
        </p:spPr>
        <p:txBody>
          <a:bodyPr lIns="0" tIns="0" rIns="0" bIns="0" anchor="b">
            <a:spAutoFit/>
          </a:bodyPr>
          <a:lstStyle/>
          <a:p>
            <a:pPr algn="ctr" eaLnBrk="1" fontAlgn="auto" hangingPunct="1">
              <a:spcBef>
                <a:spcPts val="0"/>
              </a:spcBef>
              <a:spcAft>
                <a:spcPts val="0"/>
              </a:spcAft>
              <a:defRPr/>
            </a:pPr>
            <a:r>
              <a:rPr lang="en-US" sz="800" b="1" kern="400" dirty="0">
                <a:solidFill>
                  <a:schemeClr val="bg1"/>
                </a:solidFill>
                <a:latin typeface="+mn-lt"/>
                <a:cs typeface="Arial" panose="020B0604020202020204" pitchFamily="34" charset="0"/>
              </a:rPr>
              <a:t>For financial professional use only. Not for use with the public.</a:t>
            </a:r>
          </a:p>
        </p:txBody>
      </p:sp>
      <p:sp>
        <p:nvSpPr>
          <p:cNvPr id="20" name="TextBox 19">
            <a:extLst>
              <a:ext uri="{FF2B5EF4-FFF2-40B4-BE49-F238E27FC236}">
                <a16:creationId xmlns:a16="http://schemas.microsoft.com/office/drawing/2014/main" id="{6B279282-EE47-4BDB-BA35-44135358E9E9}"/>
              </a:ext>
            </a:extLst>
          </p:cNvPr>
          <p:cNvSpPr txBox="1"/>
          <p:nvPr/>
        </p:nvSpPr>
        <p:spPr>
          <a:xfrm>
            <a:off x="571757" y="6443142"/>
            <a:ext cx="1390393" cy="123111"/>
          </a:xfrm>
          <a:prstGeom prst="rect">
            <a:avLst/>
          </a:prstGeom>
          <a:noFill/>
        </p:spPr>
        <p:txBody>
          <a:bodyPr wrap="square" lIns="0" tIns="0" rIns="0" bIns="0" rtlCol="0" anchor="b" anchorCtr="0">
            <a:spAutoFit/>
          </a:bodyPr>
          <a:lstStyle/>
          <a:p>
            <a:r>
              <a:rPr lang="en-US" sz="800" b="0" kern="400" dirty="0">
                <a:solidFill>
                  <a:schemeClr val="bg1"/>
                </a:solidFill>
                <a:cs typeface="Arial" panose="020B0604020202020204" pitchFamily="34" charset="0"/>
              </a:rPr>
              <a:t>LCN-5078486-110222 </a:t>
            </a:r>
          </a:p>
        </p:txBody>
      </p:sp>
      <p:pic>
        <p:nvPicPr>
          <p:cNvPr id="14" name="Picture 13">
            <a:extLst>
              <a:ext uri="{FF2B5EF4-FFF2-40B4-BE49-F238E27FC236}">
                <a16:creationId xmlns:a16="http://schemas.microsoft.com/office/drawing/2014/main" id="{FCCD8547-FCAA-90D4-84AB-58CB7F9A48A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2239" y="571500"/>
            <a:ext cx="1389888" cy="44131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3573AC-6599-F65A-C42D-892B30A01602}"/>
              </a:ext>
            </a:extLst>
          </p:cNvPr>
          <p:cNvSpPr/>
          <p:nvPr/>
        </p:nvSpPr>
        <p:spPr>
          <a:xfrm>
            <a:off x="0" y="2057400"/>
            <a:ext cx="12192000" cy="2590799"/>
          </a:xfrm>
          <a:prstGeom prst="rect">
            <a:avLst/>
          </a:prstGeom>
          <a:solidFill>
            <a:schemeClr val="accent4"/>
          </a:solidFill>
          <a:ln w="31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069330-E2CC-284B-A184-091468D110E0}"/>
              </a:ext>
            </a:extLst>
          </p:cNvPr>
          <p:cNvSpPr>
            <a:spLocks noGrp="1"/>
          </p:cNvSpPr>
          <p:nvPr>
            <p:ph type="title"/>
          </p:nvPr>
        </p:nvSpPr>
        <p:spPr/>
        <p:txBody>
          <a:bodyPr/>
          <a:lstStyle/>
          <a:p>
            <a:r>
              <a:rPr lang="en-US" altLang="en-US" dirty="0"/>
              <a:t>The pivotal questions …</a:t>
            </a:r>
            <a:endParaRPr lang="en-US" dirty="0"/>
          </a:p>
        </p:txBody>
      </p:sp>
      <p:pic>
        <p:nvPicPr>
          <p:cNvPr id="8" name="Picture 7">
            <a:extLst>
              <a:ext uri="{FF2B5EF4-FFF2-40B4-BE49-F238E27FC236}">
                <a16:creationId xmlns:a16="http://schemas.microsoft.com/office/drawing/2014/main" id="{9A138223-DF56-3E4B-8044-8225FE391F4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1066800" y="2476499"/>
            <a:ext cx="1752600" cy="1752600"/>
          </a:xfrm>
          <a:prstGeom prst="rect">
            <a:avLst/>
          </a:prstGeom>
        </p:spPr>
      </p:pic>
      <p:sp>
        <p:nvSpPr>
          <p:cNvPr id="6" name="Rectangle 5">
            <a:extLst>
              <a:ext uri="{FF2B5EF4-FFF2-40B4-BE49-F238E27FC236}">
                <a16:creationId xmlns:a16="http://schemas.microsoft.com/office/drawing/2014/main" id="{E69025DD-D9C5-E723-BE0D-74E83B515873}"/>
              </a:ext>
            </a:extLst>
          </p:cNvPr>
          <p:cNvSpPr/>
          <p:nvPr/>
        </p:nvSpPr>
        <p:spPr>
          <a:xfrm>
            <a:off x="3200400" y="2329442"/>
            <a:ext cx="8153400" cy="2046714"/>
          </a:xfrm>
          <a:prstGeom prst="rect">
            <a:avLst/>
          </a:prstGeom>
        </p:spPr>
        <p:txBody>
          <a:bodyPr wrap="square">
            <a:spAutoFit/>
          </a:bodyPr>
          <a:lstStyle/>
          <a:p>
            <a:pPr>
              <a:spcAft>
                <a:spcPts val="1800"/>
              </a:spcAft>
              <a:buClr>
                <a:schemeClr val="accent1"/>
              </a:buClr>
            </a:pPr>
            <a:r>
              <a:rPr lang="en-US" altLang="en-US" sz="2800" dirty="0">
                <a:solidFill>
                  <a:schemeClr val="bg1"/>
                </a:solidFill>
              </a:rPr>
              <a:t>How many key employees do you have whose departure could negatively impact your business?</a:t>
            </a:r>
          </a:p>
          <a:p>
            <a:pPr>
              <a:spcAft>
                <a:spcPts val="600"/>
              </a:spcAft>
              <a:buClr>
                <a:schemeClr val="accent1"/>
              </a:buClr>
            </a:pPr>
            <a:r>
              <a:rPr lang="en-US" altLang="en-US" sz="2800" dirty="0">
                <a:solidFill>
                  <a:schemeClr val="bg1"/>
                </a:solidFill>
              </a:rPr>
              <a:t>How can </a:t>
            </a:r>
            <a:r>
              <a:rPr lang="en-US" altLang="en-US" sz="2800" i="1" dirty="0" err="1">
                <a:solidFill>
                  <a:schemeClr val="bg1"/>
                </a:solidFill>
              </a:rPr>
              <a:t>MoneyGuard</a:t>
            </a:r>
            <a:r>
              <a:rPr lang="en-US" altLang="en-US" sz="2800" dirty="0">
                <a:solidFill>
                  <a:schemeClr val="bg1"/>
                </a:solidFill>
              </a:rPr>
              <a:t>® LTC solutions help you reward and incentivize employees?</a:t>
            </a:r>
          </a:p>
        </p:txBody>
      </p:sp>
    </p:spTree>
    <p:extLst>
      <p:ext uri="{BB962C8B-B14F-4D97-AF65-F5344CB8AC3E}">
        <p14:creationId xmlns:p14="http://schemas.microsoft.com/office/powerpoint/2010/main" val="1786567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83D0A41-5D32-D841-AAE8-D68664EA4587}"/>
              </a:ext>
            </a:extLst>
          </p:cNvPr>
          <p:cNvSpPr>
            <a:spLocks noGrp="1"/>
          </p:cNvSpPr>
          <p:nvPr>
            <p:ph type="body" idx="1"/>
          </p:nvPr>
        </p:nvSpPr>
        <p:spPr/>
        <p:txBody>
          <a:bodyPr/>
          <a:lstStyle/>
          <a:p>
            <a:r>
              <a:rPr lang="en-US" dirty="0"/>
              <a:t>Thank You</a:t>
            </a:r>
          </a:p>
        </p:txBody>
      </p:sp>
      <p:sp>
        <p:nvSpPr>
          <p:cNvPr id="3" name="Text Placeholder 2">
            <a:extLst>
              <a:ext uri="{FF2B5EF4-FFF2-40B4-BE49-F238E27FC236}">
                <a16:creationId xmlns:a16="http://schemas.microsoft.com/office/drawing/2014/main" id="{91D0167C-73F3-CE90-CA44-28499671F4CB}"/>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28DB71FF-01A6-DBDF-F31D-FA6A82122B3A}"/>
              </a:ext>
            </a:extLst>
          </p:cNvPr>
          <p:cNvSpPr>
            <a:spLocks noGrp="1"/>
          </p:cNvSpPr>
          <p:nvPr>
            <p:ph type="body" sz="quarter" idx="12"/>
          </p:nvPr>
        </p:nvSpPr>
        <p:spPr/>
        <p:txBody>
          <a:bodyPr/>
          <a:lstStyle/>
          <a:p>
            <a:endParaRPr lang="en-US"/>
          </a:p>
        </p:txBody>
      </p:sp>
      <p:sp>
        <p:nvSpPr>
          <p:cNvPr id="5" name="Text Placeholder 4">
            <a:extLst>
              <a:ext uri="{FF2B5EF4-FFF2-40B4-BE49-F238E27FC236}">
                <a16:creationId xmlns:a16="http://schemas.microsoft.com/office/drawing/2014/main" id="{5F19AA3F-31A0-EF9D-F3BD-007709F01895}"/>
              </a:ext>
            </a:extLst>
          </p:cNvPr>
          <p:cNvSpPr>
            <a:spLocks noGrp="1"/>
          </p:cNvSpPr>
          <p:nvPr>
            <p:ph type="body" sz="quarter" idx="4294967295"/>
          </p:nvPr>
        </p:nvSpPr>
        <p:spPr>
          <a:xfrm>
            <a:off x="2977233" y="4938622"/>
            <a:ext cx="2286000" cy="153888"/>
          </a:xfrm>
        </p:spPr>
        <p:txBody>
          <a:bodyPr/>
          <a:lstStyle/>
          <a:p>
            <a:endParaRPr lang="en-US"/>
          </a:p>
        </p:txBody>
      </p:sp>
      <p:sp>
        <p:nvSpPr>
          <p:cNvPr id="6" name="Text Placeholder 5">
            <a:extLst>
              <a:ext uri="{FF2B5EF4-FFF2-40B4-BE49-F238E27FC236}">
                <a16:creationId xmlns:a16="http://schemas.microsoft.com/office/drawing/2014/main" id="{537B4506-49E6-B325-2A9F-80B052E71395}"/>
              </a:ext>
            </a:extLst>
          </p:cNvPr>
          <p:cNvSpPr>
            <a:spLocks noGrp="1"/>
          </p:cNvSpPr>
          <p:nvPr>
            <p:ph type="body" sz="quarter" idx="4294967295"/>
          </p:nvPr>
        </p:nvSpPr>
        <p:spPr>
          <a:xfrm>
            <a:off x="2977233" y="5094070"/>
            <a:ext cx="2286000" cy="320531"/>
          </a:xfrm>
        </p:spPr>
        <p:txBody>
          <a:bodyPr/>
          <a:lstStyle/>
          <a:p>
            <a:endParaRPr lang="en-US"/>
          </a:p>
        </p:txBody>
      </p:sp>
      <p:sp>
        <p:nvSpPr>
          <p:cNvPr id="7" name="Text Placeholder 6">
            <a:extLst>
              <a:ext uri="{FF2B5EF4-FFF2-40B4-BE49-F238E27FC236}">
                <a16:creationId xmlns:a16="http://schemas.microsoft.com/office/drawing/2014/main" id="{889B579B-D76C-8151-B009-26234ABD3CE9}"/>
              </a:ext>
            </a:extLst>
          </p:cNvPr>
          <p:cNvSpPr>
            <a:spLocks noGrp="1"/>
          </p:cNvSpPr>
          <p:nvPr>
            <p:ph type="body" sz="quarter" idx="15"/>
          </p:nvPr>
        </p:nvSpPr>
        <p:spPr/>
        <p:txBody>
          <a:bodyPr/>
          <a:lstStyle/>
          <a:p>
            <a:endParaRPr lang="en-US"/>
          </a:p>
        </p:txBody>
      </p:sp>
      <p:sp>
        <p:nvSpPr>
          <p:cNvPr id="8" name="Text Placeholder 7">
            <a:extLst>
              <a:ext uri="{FF2B5EF4-FFF2-40B4-BE49-F238E27FC236}">
                <a16:creationId xmlns:a16="http://schemas.microsoft.com/office/drawing/2014/main" id="{A6646A66-837E-7F2B-1275-6687B92B4242}"/>
              </a:ext>
            </a:extLst>
          </p:cNvPr>
          <p:cNvSpPr>
            <a:spLocks noGrp="1"/>
          </p:cNvSpPr>
          <p:nvPr>
            <p:ph type="body" sz="quarter" idx="16"/>
          </p:nvPr>
        </p:nvSpPr>
        <p:spPr/>
        <p:txBody>
          <a:bodyPr/>
          <a:lstStyle/>
          <a:p>
            <a:endParaRPr lang="en-US"/>
          </a:p>
        </p:txBody>
      </p:sp>
      <p:sp>
        <p:nvSpPr>
          <p:cNvPr id="9" name="Text Placeholder 8">
            <a:extLst>
              <a:ext uri="{FF2B5EF4-FFF2-40B4-BE49-F238E27FC236}">
                <a16:creationId xmlns:a16="http://schemas.microsoft.com/office/drawing/2014/main" id="{78D81AFB-137B-539E-0675-BB515C42256D}"/>
              </a:ext>
            </a:extLst>
          </p:cNvPr>
          <p:cNvSpPr>
            <a:spLocks noGrp="1"/>
          </p:cNvSpPr>
          <p:nvPr>
            <p:ph type="body" sz="quarter" idx="4294967295"/>
          </p:nvPr>
        </p:nvSpPr>
        <p:spPr>
          <a:xfrm>
            <a:off x="2977233" y="5551270"/>
            <a:ext cx="2286000" cy="153888"/>
          </a:xfrm>
        </p:spPr>
        <p:txBody>
          <a:bodyPr/>
          <a:lstStyle/>
          <a:p>
            <a:endParaRPr lang="en-US"/>
          </a:p>
        </p:txBody>
      </p:sp>
      <p:sp>
        <p:nvSpPr>
          <p:cNvPr id="10" name="Text Placeholder 9">
            <a:extLst>
              <a:ext uri="{FF2B5EF4-FFF2-40B4-BE49-F238E27FC236}">
                <a16:creationId xmlns:a16="http://schemas.microsoft.com/office/drawing/2014/main" id="{B12E3D8E-1693-DD50-0D8E-46810B640A1B}"/>
              </a:ext>
            </a:extLst>
          </p:cNvPr>
          <p:cNvSpPr>
            <a:spLocks noGrp="1"/>
          </p:cNvSpPr>
          <p:nvPr>
            <p:ph type="body" sz="quarter" idx="4294967295"/>
          </p:nvPr>
        </p:nvSpPr>
        <p:spPr>
          <a:xfrm>
            <a:off x="2977233" y="5715862"/>
            <a:ext cx="2286000" cy="320531"/>
          </a:xfrm>
        </p:spPr>
        <p:txBody>
          <a:bodyPr/>
          <a:lstStyle/>
          <a:p>
            <a:endParaRPr lang="en-US"/>
          </a:p>
        </p:txBody>
      </p:sp>
    </p:spTree>
    <p:extLst>
      <p:ext uri="{BB962C8B-B14F-4D97-AF65-F5344CB8AC3E}">
        <p14:creationId xmlns:p14="http://schemas.microsoft.com/office/powerpoint/2010/main" val="3468653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F244B5E-0635-470A-9106-A2A0CE858EFD}"/>
              </a:ext>
            </a:extLst>
          </p:cNvPr>
          <p:cNvSpPr>
            <a:spLocks noGrp="1"/>
          </p:cNvSpPr>
          <p:nvPr>
            <p:ph type="title"/>
          </p:nvPr>
        </p:nvSpPr>
        <p:spPr/>
        <p:txBody>
          <a:bodyPr/>
          <a:lstStyle/>
          <a:p>
            <a:r>
              <a:rPr lang="en-US" dirty="0"/>
              <a:t>Disclosures</a:t>
            </a:r>
          </a:p>
        </p:txBody>
      </p:sp>
      <p:sp>
        <p:nvSpPr>
          <p:cNvPr id="11" name="Text Placeholder 2">
            <a:extLst>
              <a:ext uri="{FF2B5EF4-FFF2-40B4-BE49-F238E27FC236}">
                <a16:creationId xmlns:a16="http://schemas.microsoft.com/office/drawing/2014/main" id="{02008E34-1A02-30A9-5337-3C9D56961002}"/>
              </a:ext>
            </a:extLst>
          </p:cNvPr>
          <p:cNvSpPr>
            <a:spLocks noGrp="1"/>
          </p:cNvSpPr>
          <p:nvPr>
            <p:ph type="body" sz="quarter" idx="11"/>
          </p:nvPr>
        </p:nvSpPr>
        <p:spPr>
          <a:xfrm>
            <a:off x="571641" y="1514037"/>
            <a:ext cx="8724759" cy="4124763"/>
          </a:xfrm>
        </p:spPr>
        <p:txBody>
          <a:bodyPr/>
          <a:lstStyle/>
          <a:p>
            <a:pPr>
              <a:spcAft>
                <a:spcPts val="0"/>
              </a:spcAft>
            </a:pPr>
            <a:r>
              <a:rPr lang="en-US" sz="1000" b="1" i="0" u="none" strike="noStrike" baseline="0" dirty="0">
                <a:solidFill>
                  <a:srgbClr val="221E1F"/>
                </a:solidFill>
              </a:rPr>
              <a:t>Issuers:</a:t>
            </a:r>
          </a:p>
          <a:p>
            <a:r>
              <a:rPr lang="en-US" sz="1000" b="0" i="0" u="none" strike="noStrike" baseline="0" dirty="0">
                <a:solidFill>
                  <a:srgbClr val="221E1F"/>
                </a:solidFill>
              </a:rPr>
              <a:t>The Lincoln National Life Insurance Company, Fort Wayne</a:t>
            </a:r>
            <a:r>
              <a:rPr lang="en-US" sz="1000" dirty="0">
                <a:solidFill>
                  <a:srgbClr val="221E1F"/>
                </a:solidFill>
              </a:rPr>
              <a:t>, IN</a:t>
            </a:r>
            <a:endParaRPr lang="en-US" sz="1000" b="0" i="0" u="none" strike="noStrike" baseline="0" dirty="0">
              <a:solidFill>
                <a:srgbClr val="221E1F"/>
              </a:solidFill>
            </a:endParaRPr>
          </a:p>
          <a:p>
            <a:r>
              <a:rPr lang="en-US" sz="1000" b="1" i="0" u="none" strike="noStrike" baseline="0" dirty="0">
                <a:solidFill>
                  <a:srgbClr val="221E1F"/>
                </a:solidFill>
              </a:rPr>
              <a:t>The Lincoln National Life Insurance Company does not solicit business in the state of New York, nor is it authorized to do so.</a:t>
            </a:r>
          </a:p>
          <a:p>
            <a:r>
              <a:rPr lang="en-US" sz="1000" b="0" i="0" u="none" strike="noStrike" baseline="0" dirty="0">
                <a:solidFill>
                  <a:srgbClr val="000000"/>
                </a:solidFill>
              </a:rPr>
              <a:t>Lincoln Financial Group® affiliates, their distributors, and their respective employees, representatives and/or insurance agents do not provide tax, accounting or legal advice. Lincoln does not set up or engage in any way in setting up irrevocable trusts. Please consult an independent professional as to any tax, accounting or legal statements made herein. </a:t>
            </a:r>
            <a:endParaRPr lang="en-US" sz="1000" b="1" i="0" u="none" strike="noStrike" baseline="0" dirty="0">
              <a:solidFill>
                <a:srgbClr val="221E1F"/>
              </a:solidFill>
            </a:endParaRPr>
          </a:p>
          <a:p>
            <a:r>
              <a:rPr lang="en-US" sz="1000" b="1" i="1" u="none" strike="noStrike" baseline="0" dirty="0" err="1">
                <a:solidFill>
                  <a:srgbClr val="000000"/>
                </a:solidFill>
              </a:rPr>
              <a:t>MoneyGuard</a:t>
            </a:r>
            <a:r>
              <a:rPr lang="en-US" sz="1000" b="1" i="1" u="none" strike="noStrike" baseline="0" dirty="0">
                <a:solidFill>
                  <a:srgbClr val="000000"/>
                </a:solidFill>
              </a:rPr>
              <a:t> Market Advantage</a:t>
            </a:r>
            <a:r>
              <a:rPr lang="en-US" sz="1000" b="1" i="0" u="none" strike="noStrike" baseline="0" dirty="0">
                <a:solidFill>
                  <a:srgbClr val="000000"/>
                </a:solidFill>
              </a:rPr>
              <a:t>® is a variable universal life insurance policy issued on policy forms ICC20-MGV892/20-MGV892 with a Long-Term Care Benefits Rider (LTCBR) on Rider Form ICC20LTCBR-892/LTCBR-892, a Value Protection Rider on Form ICC20VPR-892/VPR-892 and a Benefit Transfer Rider on Form ICC22BTR-895/BTR-895.</a:t>
            </a:r>
            <a:endParaRPr lang="en-US" sz="1000" b="0" i="0" u="none" strike="noStrike" baseline="0" dirty="0">
              <a:solidFill>
                <a:srgbClr val="000000"/>
              </a:solidFill>
            </a:endParaRPr>
          </a:p>
          <a:p>
            <a:r>
              <a:rPr lang="en-US" sz="1000" b="1" i="1" u="none" strike="noStrike" baseline="0" dirty="0" err="1">
                <a:solidFill>
                  <a:srgbClr val="000000"/>
                </a:solidFill>
              </a:rPr>
              <a:t>MoneyGuard</a:t>
            </a:r>
            <a:r>
              <a:rPr lang="en-US" sz="1000" b="1" i="1" u="none" strike="noStrike" baseline="0" dirty="0">
                <a:solidFill>
                  <a:srgbClr val="000000"/>
                </a:solidFill>
              </a:rPr>
              <a:t> Fixed Advantage</a:t>
            </a:r>
            <a:r>
              <a:rPr lang="en-US" sz="1000" b="1" i="0" u="none" strike="noStrike" baseline="0" dirty="0">
                <a:solidFill>
                  <a:srgbClr val="000000"/>
                </a:solidFill>
              </a:rPr>
              <a:t>® is a universal life insurance policy with a long-term care rider issued by The Lincoln National Life Insurance Company, Fort Wayne, IN, on Policy Form ICC19-MG890/19-MG890 and state variations with the following riders: Value Protection Endorsement (VPE) on form ICC19END-10534/END-10534; Terminal Illness Acceleration of Death Benefit Rider (TIR) on form ICC19TIR-891/TIR-891; Long-Term Care Benefits Rider (LTCBR) on form ICC19LTCBR-890/LTCBR-890; Benefit Transfer Rider on form ICC21BTR-894/BTR-894. Available in all states except CA and NY</a:t>
            </a:r>
            <a:r>
              <a:rPr lang="en-US" sz="1800" i="0" u="none" strike="noStrike" baseline="0" dirty="0">
                <a:solidFill>
                  <a:srgbClr val="000000"/>
                </a:solidFill>
                <a:latin typeface="Roboto Condensed" panose="02000000000000000000" pitchFamily="2" charset="0"/>
              </a:rPr>
              <a:t>.</a:t>
            </a:r>
            <a:endParaRPr lang="en-US" sz="1000" i="0" u="none" strike="noStrike" baseline="0" dirty="0">
              <a:solidFill>
                <a:srgbClr val="221E1F"/>
              </a:solidFill>
            </a:endParaRPr>
          </a:p>
          <a:p>
            <a:r>
              <a:rPr lang="en-US" sz="1000" b="1" i="0" u="none" strike="noStrike" baseline="0" dirty="0">
                <a:solidFill>
                  <a:srgbClr val="221E1F"/>
                </a:solidFill>
              </a:rPr>
              <a:t>All guarantees and benefits of the insurance policy are subject to the claims-paying ability of the issuing insurance company. </a:t>
            </a:r>
            <a:r>
              <a:rPr lang="en-US" sz="1000" b="0" i="0" u="none" strike="noStrike" baseline="0" dirty="0">
                <a:solidFill>
                  <a:srgbClr val="221E1F"/>
                </a:solidFill>
              </a:rPr>
              <a:t>They are not backed by the broker-dealer and/or insurance agency selling the policy, or any affiliates of those entities other than the issuing company affiliates, and none makes any representations or guarantees regarding the claims-paying ability of the issuer.</a:t>
            </a:r>
          </a:p>
          <a:p>
            <a:r>
              <a:rPr lang="en-US" sz="1000" b="0" i="0" u="none" strike="noStrike" baseline="0" dirty="0">
                <a:solidFill>
                  <a:srgbClr val="221E1F"/>
                </a:solidFill>
              </a:rPr>
              <a:t>In some states, contract terms are set out and coverage may be provided in the form of certificates issued under a group policy issued by The Lincoln National Life Insurance Company to a group life insurance trust. Products, riders and features are subject to state availability. The insurance policy and riders have limitations, exclusions, and/or reductions. Check state availability.</a:t>
            </a:r>
          </a:p>
          <a:p>
            <a:r>
              <a:rPr lang="en-US" sz="1000" i="0" u="none" strike="noStrike" baseline="0" dirty="0">
                <a:solidFill>
                  <a:srgbClr val="221E1F"/>
                </a:solidFill>
              </a:rPr>
              <a:t>Variable products are sold by prospectuses, which contain the investment objectives, risks, and charges and expenses of the variable product and its underlying investment options. Read carefully before investing.</a:t>
            </a:r>
          </a:p>
          <a:p>
            <a:r>
              <a:rPr lang="en-US" sz="1000" b="0" i="0" u="none" strike="noStrike" baseline="0" dirty="0">
                <a:solidFill>
                  <a:srgbClr val="000000"/>
                </a:solidFill>
              </a:rPr>
              <a:t>Policy values will fluctuate and are subject to market risk and to possible loss of principal. Products, riders and features are subject to state availability. Limitations and exclusions may apply</a:t>
            </a:r>
            <a:r>
              <a:rPr lang="en-US" sz="1800" b="0" i="0" u="none" strike="noStrike" baseline="0" dirty="0">
                <a:solidFill>
                  <a:srgbClr val="000000"/>
                </a:solidFill>
                <a:latin typeface="Roboto Condensed Light" panose="02000000000000000000" pitchFamily="2" charset="0"/>
              </a:rPr>
              <a:t>. </a:t>
            </a:r>
            <a:endParaRPr lang="en-US" sz="1000" b="0" i="0" u="none" strike="noStrike" baseline="0" dirty="0">
              <a:solidFill>
                <a:srgbClr val="221E1F"/>
              </a:solidFill>
            </a:endParaRPr>
          </a:p>
          <a:p>
            <a:r>
              <a:rPr lang="en-US" sz="1000" b="1" i="0" u="none" strike="noStrike" baseline="0" dirty="0">
                <a:solidFill>
                  <a:srgbClr val="221E1F"/>
                </a:solidFill>
              </a:rPr>
              <a:t>Only registered representatives can sell variable products.</a:t>
            </a:r>
          </a:p>
          <a:p>
            <a:r>
              <a:rPr lang="en-US" sz="1000" dirty="0"/>
              <a:t>It is possible coverage will expire when either no premiums are paid following the initial premium, or subsequent premiums are insufficient to continue coverage.</a:t>
            </a:r>
          </a:p>
        </p:txBody>
      </p:sp>
    </p:spTree>
    <p:extLst>
      <p:ext uri="{BB962C8B-B14F-4D97-AF65-F5344CB8AC3E}">
        <p14:creationId xmlns:p14="http://schemas.microsoft.com/office/powerpoint/2010/main" val="4225967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0CDD0-1BC2-3D49-87E2-0BFB699C3C80}"/>
              </a:ext>
            </a:extLst>
          </p:cNvPr>
          <p:cNvSpPr>
            <a:spLocks noGrp="1"/>
          </p:cNvSpPr>
          <p:nvPr>
            <p:ph type="title"/>
          </p:nvPr>
        </p:nvSpPr>
        <p:spPr/>
        <p:txBody>
          <a:bodyPr/>
          <a:lstStyle/>
          <a:p>
            <a:r>
              <a:rPr lang="en-US" dirty="0">
                <a:solidFill>
                  <a:schemeClr val="tx1"/>
                </a:solidFill>
              </a:rPr>
              <a:t>What’s the opportunity?</a:t>
            </a:r>
          </a:p>
        </p:txBody>
      </p:sp>
      <p:pic>
        <p:nvPicPr>
          <p:cNvPr id="22" name="Picture 21">
            <a:extLst>
              <a:ext uri="{FF2B5EF4-FFF2-40B4-BE49-F238E27FC236}">
                <a16:creationId xmlns:a16="http://schemas.microsoft.com/office/drawing/2014/main" id="{36A641DC-64FB-7B49-95DF-0D1EABBD68E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71641" y="1764902"/>
            <a:ext cx="3473384" cy="3529782"/>
          </a:xfrm>
          <a:prstGeom prst="rect">
            <a:avLst/>
          </a:prstGeom>
        </p:spPr>
      </p:pic>
      <p:sp>
        <p:nvSpPr>
          <p:cNvPr id="23" name="TextBox 22">
            <a:extLst>
              <a:ext uri="{FF2B5EF4-FFF2-40B4-BE49-F238E27FC236}">
                <a16:creationId xmlns:a16="http://schemas.microsoft.com/office/drawing/2014/main" id="{5BFB9608-AE16-6F49-9325-708FBA6A826B}"/>
              </a:ext>
            </a:extLst>
          </p:cNvPr>
          <p:cNvSpPr txBox="1"/>
          <p:nvPr/>
        </p:nvSpPr>
        <p:spPr>
          <a:xfrm>
            <a:off x="4356463" y="1600200"/>
            <a:ext cx="1811384" cy="461665"/>
          </a:xfrm>
          <a:prstGeom prst="rect">
            <a:avLst/>
          </a:prstGeom>
          <a:noFill/>
        </p:spPr>
        <p:txBody>
          <a:bodyPr wrap="square" rtlCol="0">
            <a:spAutoFit/>
          </a:bodyPr>
          <a:lstStyle/>
          <a:p>
            <a:r>
              <a:rPr lang="en-US" sz="2400" b="1" dirty="0">
                <a:solidFill>
                  <a:srgbClr val="C00000"/>
                </a:solidFill>
              </a:rPr>
              <a:t>31.7 million</a:t>
            </a:r>
          </a:p>
        </p:txBody>
      </p:sp>
      <p:sp>
        <p:nvSpPr>
          <p:cNvPr id="24" name="TextBox 23">
            <a:extLst>
              <a:ext uri="{FF2B5EF4-FFF2-40B4-BE49-F238E27FC236}">
                <a16:creationId xmlns:a16="http://schemas.microsoft.com/office/drawing/2014/main" id="{62987DD5-DFB0-C94A-BF4B-F962C467CAC2}"/>
              </a:ext>
            </a:extLst>
          </p:cNvPr>
          <p:cNvSpPr txBox="1"/>
          <p:nvPr/>
        </p:nvSpPr>
        <p:spPr>
          <a:xfrm>
            <a:off x="4356464" y="1992477"/>
            <a:ext cx="2184542" cy="707886"/>
          </a:xfrm>
          <a:prstGeom prst="rect">
            <a:avLst/>
          </a:prstGeom>
          <a:noFill/>
        </p:spPr>
        <p:txBody>
          <a:bodyPr wrap="square" rtlCol="0">
            <a:spAutoFit/>
          </a:bodyPr>
          <a:lstStyle/>
          <a:p>
            <a:r>
              <a:rPr lang="en-US" sz="2000" dirty="0"/>
              <a:t>small businesses in the U.S.</a:t>
            </a:r>
            <a:r>
              <a:rPr lang="en-US" sz="2000" baseline="30000" dirty="0"/>
              <a:t>1</a:t>
            </a:r>
            <a:r>
              <a:rPr lang="en-US" sz="2000" dirty="0"/>
              <a:t> </a:t>
            </a:r>
          </a:p>
        </p:txBody>
      </p:sp>
      <p:sp>
        <p:nvSpPr>
          <p:cNvPr id="18" name="TextBox 17">
            <a:extLst>
              <a:ext uri="{FF2B5EF4-FFF2-40B4-BE49-F238E27FC236}">
                <a16:creationId xmlns:a16="http://schemas.microsoft.com/office/drawing/2014/main" id="{37614AF0-073D-B84F-AE14-D49435348919}"/>
              </a:ext>
            </a:extLst>
          </p:cNvPr>
          <p:cNvSpPr txBox="1"/>
          <p:nvPr/>
        </p:nvSpPr>
        <p:spPr>
          <a:xfrm>
            <a:off x="4356463" y="2813606"/>
            <a:ext cx="1811384" cy="461665"/>
          </a:xfrm>
          <a:prstGeom prst="rect">
            <a:avLst/>
          </a:prstGeom>
          <a:noFill/>
        </p:spPr>
        <p:txBody>
          <a:bodyPr wrap="square" rtlCol="0">
            <a:spAutoFit/>
          </a:bodyPr>
          <a:lstStyle/>
          <a:p>
            <a:r>
              <a:rPr lang="en-US" sz="2400" b="1" dirty="0">
                <a:solidFill>
                  <a:srgbClr val="C00000"/>
                </a:solidFill>
              </a:rPr>
              <a:t>99.9%</a:t>
            </a:r>
          </a:p>
        </p:txBody>
      </p:sp>
      <p:sp>
        <p:nvSpPr>
          <p:cNvPr id="19" name="TextBox 18">
            <a:extLst>
              <a:ext uri="{FF2B5EF4-FFF2-40B4-BE49-F238E27FC236}">
                <a16:creationId xmlns:a16="http://schemas.microsoft.com/office/drawing/2014/main" id="{F06146A0-2FED-184F-9C65-381A637387DB}"/>
              </a:ext>
            </a:extLst>
          </p:cNvPr>
          <p:cNvSpPr txBox="1"/>
          <p:nvPr/>
        </p:nvSpPr>
        <p:spPr>
          <a:xfrm>
            <a:off x="4356464" y="3205883"/>
            <a:ext cx="2806336" cy="400110"/>
          </a:xfrm>
          <a:prstGeom prst="rect">
            <a:avLst/>
          </a:prstGeom>
          <a:noFill/>
        </p:spPr>
        <p:txBody>
          <a:bodyPr wrap="square" rtlCol="0">
            <a:spAutoFit/>
          </a:bodyPr>
          <a:lstStyle/>
          <a:p>
            <a:r>
              <a:rPr lang="en-US" sz="2000" dirty="0"/>
              <a:t>of U.S. businesses</a:t>
            </a:r>
            <a:r>
              <a:rPr lang="en-US" sz="2000" baseline="30000" dirty="0"/>
              <a:t>1</a:t>
            </a:r>
            <a:endParaRPr lang="en-US" sz="2000" dirty="0"/>
          </a:p>
        </p:txBody>
      </p:sp>
      <p:sp>
        <p:nvSpPr>
          <p:cNvPr id="20" name="TextBox 19">
            <a:extLst>
              <a:ext uri="{FF2B5EF4-FFF2-40B4-BE49-F238E27FC236}">
                <a16:creationId xmlns:a16="http://schemas.microsoft.com/office/drawing/2014/main" id="{710172C5-3B16-204B-AA83-159D2007004A}"/>
              </a:ext>
            </a:extLst>
          </p:cNvPr>
          <p:cNvSpPr txBox="1"/>
          <p:nvPr/>
        </p:nvSpPr>
        <p:spPr>
          <a:xfrm>
            <a:off x="8191279" y="1600200"/>
            <a:ext cx="1811384" cy="461665"/>
          </a:xfrm>
          <a:prstGeom prst="rect">
            <a:avLst/>
          </a:prstGeom>
          <a:noFill/>
        </p:spPr>
        <p:txBody>
          <a:bodyPr wrap="square" rtlCol="0">
            <a:spAutoFit/>
          </a:bodyPr>
          <a:lstStyle/>
          <a:p>
            <a:r>
              <a:rPr lang="en-US" sz="2400" b="1" dirty="0">
                <a:solidFill>
                  <a:srgbClr val="C00000"/>
                </a:solidFill>
              </a:rPr>
              <a:t>58.9 million</a:t>
            </a:r>
          </a:p>
        </p:txBody>
      </p:sp>
      <p:sp>
        <p:nvSpPr>
          <p:cNvPr id="21" name="TextBox 20">
            <a:extLst>
              <a:ext uri="{FF2B5EF4-FFF2-40B4-BE49-F238E27FC236}">
                <a16:creationId xmlns:a16="http://schemas.microsoft.com/office/drawing/2014/main" id="{AF15C9BC-7019-FF40-BEAC-6E59ED73FE02}"/>
              </a:ext>
            </a:extLst>
          </p:cNvPr>
          <p:cNvSpPr txBox="1"/>
          <p:nvPr/>
        </p:nvSpPr>
        <p:spPr>
          <a:xfrm>
            <a:off x="8191278" y="1992477"/>
            <a:ext cx="2871833" cy="707886"/>
          </a:xfrm>
          <a:prstGeom prst="rect">
            <a:avLst/>
          </a:prstGeom>
          <a:noFill/>
        </p:spPr>
        <p:txBody>
          <a:bodyPr wrap="square" rtlCol="0">
            <a:spAutoFit/>
          </a:bodyPr>
          <a:lstStyle/>
          <a:p>
            <a:r>
              <a:rPr lang="en-US" sz="2000" dirty="0"/>
              <a:t>small business employees in the U.S.</a:t>
            </a:r>
            <a:r>
              <a:rPr lang="en-US" sz="2000" baseline="30000" dirty="0"/>
              <a:t>1</a:t>
            </a:r>
            <a:r>
              <a:rPr lang="en-US" sz="2000" dirty="0"/>
              <a:t> </a:t>
            </a:r>
          </a:p>
        </p:txBody>
      </p:sp>
      <p:sp>
        <p:nvSpPr>
          <p:cNvPr id="25" name="TextBox 24">
            <a:extLst>
              <a:ext uri="{FF2B5EF4-FFF2-40B4-BE49-F238E27FC236}">
                <a16:creationId xmlns:a16="http://schemas.microsoft.com/office/drawing/2014/main" id="{A9D51C88-556A-DD4F-A6F3-AC66429F1FAC}"/>
              </a:ext>
            </a:extLst>
          </p:cNvPr>
          <p:cNvSpPr txBox="1"/>
          <p:nvPr/>
        </p:nvSpPr>
        <p:spPr>
          <a:xfrm>
            <a:off x="8191277" y="2813606"/>
            <a:ext cx="1811384" cy="461665"/>
          </a:xfrm>
          <a:prstGeom prst="rect">
            <a:avLst/>
          </a:prstGeom>
          <a:noFill/>
        </p:spPr>
        <p:txBody>
          <a:bodyPr wrap="square" rtlCol="0">
            <a:spAutoFit/>
          </a:bodyPr>
          <a:lstStyle/>
          <a:p>
            <a:r>
              <a:rPr lang="en-US" sz="2400" b="1" dirty="0">
                <a:solidFill>
                  <a:srgbClr val="C00000"/>
                </a:solidFill>
              </a:rPr>
              <a:t>47.1%</a:t>
            </a:r>
          </a:p>
        </p:txBody>
      </p:sp>
      <p:sp>
        <p:nvSpPr>
          <p:cNvPr id="26" name="TextBox 25">
            <a:extLst>
              <a:ext uri="{FF2B5EF4-FFF2-40B4-BE49-F238E27FC236}">
                <a16:creationId xmlns:a16="http://schemas.microsoft.com/office/drawing/2014/main" id="{7DE04379-E3BE-FC42-8C21-F601DB6C7698}"/>
              </a:ext>
            </a:extLst>
          </p:cNvPr>
          <p:cNvSpPr txBox="1"/>
          <p:nvPr/>
        </p:nvSpPr>
        <p:spPr>
          <a:xfrm>
            <a:off x="8191277" y="3205883"/>
            <a:ext cx="2871833" cy="400110"/>
          </a:xfrm>
          <a:prstGeom prst="rect">
            <a:avLst/>
          </a:prstGeom>
          <a:noFill/>
        </p:spPr>
        <p:txBody>
          <a:bodyPr wrap="square" rtlCol="0">
            <a:spAutoFit/>
          </a:bodyPr>
          <a:lstStyle/>
          <a:p>
            <a:r>
              <a:rPr lang="en-US" sz="2000" dirty="0"/>
              <a:t>of U.S. employees</a:t>
            </a:r>
            <a:r>
              <a:rPr lang="en-US" sz="2000" baseline="30000" dirty="0"/>
              <a:t>1</a:t>
            </a:r>
            <a:endParaRPr lang="en-US" sz="2000" dirty="0"/>
          </a:p>
        </p:txBody>
      </p:sp>
      <p:sp>
        <p:nvSpPr>
          <p:cNvPr id="28" name="TextBox 27">
            <a:extLst>
              <a:ext uri="{FF2B5EF4-FFF2-40B4-BE49-F238E27FC236}">
                <a16:creationId xmlns:a16="http://schemas.microsoft.com/office/drawing/2014/main" id="{AFFA348D-C580-274A-A476-1CC40EF34618}"/>
              </a:ext>
            </a:extLst>
          </p:cNvPr>
          <p:cNvSpPr txBox="1"/>
          <p:nvPr/>
        </p:nvSpPr>
        <p:spPr>
          <a:xfrm>
            <a:off x="4356463" y="4026853"/>
            <a:ext cx="1811384" cy="461665"/>
          </a:xfrm>
          <a:prstGeom prst="rect">
            <a:avLst/>
          </a:prstGeom>
          <a:noFill/>
        </p:spPr>
        <p:txBody>
          <a:bodyPr wrap="square" rtlCol="0">
            <a:spAutoFit/>
          </a:bodyPr>
          <a:lstStyle/>
          <a:p>
            <a:r>
              <a:rPr lang="en-US" sz="2400" b="1" dirty="0">
                <a:solidFill>
                  <a:srgbClr val="C00000"/>
                </a:solidFill>
              </a:rPr>
              <a:t>12.3 million</a:t>
            </a:r>
          </a:p>
        </p:txBody>
      </p:sp>
      <p:sp>
        <p:nvSpPr>
          <p:cNvPr id="29" name="TextBox 28">
            <a:extLst>
              <a:ext uri="{FF2B5EF4-FFF2-40B4-BE49-F238E27FC236}">
                <a16:creationId xmlns:a16="http://schemas.microsoft.com/office/drawing/2014/main" id="{DDDE924F-15D5-E342-888C-2A64442E7CB0}"/>
              </a:ext>
            </a:extLst>
          </p:cNvPr>
          <p:cNvSpPr txBox="1"/>
          <p:nvPr/>
        </p:nvSpPr>
        <p:spPr>
          <a:xfrm>
            <a:off x="4356463" y="4419130"/>
            <a:ext cx="2577737" cy="1015663"/>
          </a:xfrm>
          <a:prstGeom prst="rect">
            <a:avLst/>
          </a:prstGeom>
          <a:noFill/>
        </p:spPr>
        <p:txBody>
          <a:bodyPr wrap="square" rtlCol="0">
            <a:spAutoFit/>
          </a:bodyPr>
          <a:lstStyle/>
          <a:p>
            <a:r>
              <a:rPr lang="en-US" sz="2000" dirty="0"/>
              <a:t>the total number of women-owned small businesses in the U.S.</a:t>
            </a:r>
            <a:r>
              <a:rPr lang="en-US" sz="2000" baseline="30000" dirty="0"/>
              <a:t>2</a:t>
            </a:r>
            <a:endParaRPr lang="en-US" sz="2000" dirty="0"/>
          </a:p>
        </p:txBody>
      </p:sp>
      <p:sp>
        <p:nvSpPr>
          <p:cNvPr id="32" name="TextBox 31">
            <a:extLst>
              <a:ext uri="{FF2B5EF4-FFF2-40B4-BE49-F238E27FC236}">
                <a16:creationId xmlns:a16="http://schemas.microsoft.com/office/drawing/2014/main" id="{FAC7BA02-359B-2C49-832E-201A38237268}"/>
              </a:ext>
            </a:extLst>
          </p:cNvPr>
          <p:cNvSpPr txBox="1"/>
          <p:nvPr/>
        </p:nvSpPr>
        <p:spPr>
          <a:xfrm>
            <a:off x="8191278" y="4026853"/>
            <a:ext cx="2306887" cy="461665"/>
          </a:xfrm>
          <a:prstGeom prst="rect">
            <a:avLst/>
          </a:prstGeom>
          <a:noFill/>
        </p:spPr>
        <p:txBody>
          <a:bodyPr wrap="square" rtlCol="0">
            <a:spAutoFit/>
          </a:bodyPr>
          <a:lstStyle/>
          <a:p>
            <a:r>
              <a:rPr lang="en-US" sz="2400" b="1" dirty="0">
                <a:solidFill>
                  <a:srgbClr val="C00000"/>
                </a:solidFill>
              </a:rPr>
              <a:t>Less than 100</a:t>
            </a:r>
          </a:p>
        </p:txBody>
      </p:sp>
      <p:sp>
        <p:nvSpPr>
          <p:cNvPr id="33" name="TextBox 32">
            <a:extLst>
              <a:ext uri="{FF2B5EF4-FFF2-40B4-BE49-F238E27FC236}">
                <a16:creationId xmlns:a16="http://schemas.microsoft.com/office/drawing/2014/main" id="{A6F6B8B5-F07A-614C-98FD-011170957162}"/>
              </a:ext>
            </a:extLst>
          </p:cNvPr>
          <p:cNvSpPr txBox="1"/>
          <p:nvPr/>
        </p:nvSpPr>
        <p:spPr>
          <a:xfrm>
            <a:off x="8191278" y="4419130"/>
            <a:ext cx="3086322" cy="1015663"/>
          </a:xfrm>
          <a:prstGeom prst="rect">
            <a:avLst/>
          </a:prstGeom>
          <a:noFill/>
        </p:spPr>
        <p:txBody>
          <a:bodyPr wrap="square" rtlCol="0">
            <a:spAutoFit/>
          </a:bodyPr>
          <a:lstStyle/>
          <a:p>
            <a:r>
              <a:rPr lang="en-US" sz="2000" dirty="0"/>
              <a:t>firms with less than 100 employees have the largest share of employment</a:t>
            </a:r>
            <a:r>
              <a:rPr lang="en-US" sz="2000" baseline="30000" dirty="0"/>
              <a:t>1</a:t>
            </a:r>
            <a:r>
              <a:rPr lang="en-US" sz="2000" dirty="0"/>
              <a:t> </a:t>
            </a:r>
          </a:p>
        </p:txBody>
      </p:sp>
      <p:sp>
        <p:nvSpPr>
          <p:cNvPr id="6" name="TextBox 5">
            <a:extLst>
              <a:ext uri="{FF2B5EF4-FFF2-40B4-BE49-F238E27FC236}">
                <a16:creationId xmlns:a16="http://schemas.microsoft.com/office/drawing/2014/main" id="{73C2665A-410A-42B4-A177-29466EA1DD64}"/>
              </a:ext>
            </a:extLst>
          </p:cNvPr>
          <p:cNvSpPr txBox="1"/>
          <p:nvPr/>
        </p:nvSpPr>
        <p:spPr>
          <a:xfrm>
            <a:off x="378438" y="5867400"/>
            <a:ext cx="10735875" cy="246221"/>
          </a:xfrm>
          <a:prstGeom prst="rect">
            <a:avLst/>
          </a:prstGeom>
          <a:noFill/>
        </p:spPr>
        <p:txBody>
          <a:bodyPr wrap="square" rtlCol="0">
            <a:spAutoFit/>
          </a:bodyPr>
          <a:lstStyle/>
          <a:p>
            <a:r>
              <a:rPr lang="en-US" sz="1000" baseline="30000" dirty="0"/>
              <a:t>1 </a:t>
            </a:r>
            <a:r>
              <a:rPr lang="en-US" sz="1000" dirty="0"/>
              <a:t>“Frequently Asked Questions,” U.S. Small Business Administration Office of Advocacy, Oct. 2020, https://cdn.advocacy.sba.gov/wp-content/uploads/2020/11/05122043/Small-Business-FAQ-2020.pdf</a:t>
            </a:r>
          </a:p>
        </p:txBody>
      </p:sp>
      <p:sp>
        <p:nvSpPr>
          <p:cNvPr id="27" name="TextBox 26">
            <a:extLst>
              <a:ext uri="{FF2B5EF4-FFF2-40B4-BE49-F238E27FC236}">
                <a16:creationId xmlns:a16="http://schemas.microsoft.com/office/drawing/2014/main" id="{21825B80-D511-4DDF-A165-33D9522FE43D}"/>
              </a:ext>
            </a:extLst>
          </p:cNvPr>
          <p:cNvSpPr txBox="1"/>
          <p:nvPr/>
        </p:nvSpPr>
        <p:spPr>
          <a:xfrm>
            <a:off x="389324" y="6061775"/>
            <a:ext cx="11884639" cy="246221"/>
          </a:xfrm>
          <a:prstGeom prst="rect">
            <a:avLst/>
          </a:prstGeom>
          <a:noFill/>
        </p:spPr>
        <p:txBody>
          <a:bodyPr wrap="square" rtlCol="0">
            <a:spAutoFit/>
          </a:bodyPr>
          <a:lstStyle/>
          <a:p>
            <a:r>
              <a:rPr lang="en-US" sz="1000" baseline="30000" dirty="0"/>
              <a:t>2 </a:t>
            </a:r>
            <a:r>
              <a:rPr lang="en-US" sz="1000" dirty="0"/>
              <a:t>“Women-Owned Businesses: Statistics and Overview (2021),” </a:t>
            </a:r>
            <a:r>
              <a:rPr lang="en-US" sz="1000" dirty="0" err="1"/>
              <a:t>Fundera</a:t>
            </a:r>
            <a:r>
              <a:rPr lang="en-US" sz="1000" dirty="0"/>
              <a:t> by </a:t>
            </a:r>
            <a:r>
              <a:rPr lang="en-US" sz="1000" dirty="0" err="1"/>
              <a:t>Nerdwallet</a:t>
            </a:r>
            <a:r>
              <a:rPr lang="en-US" sz="1000" dirty="0"/>
              <a:t>, Dec. 16, 2020, https://www.fundera.com/resources/women-owned-business-statistics</a:t>
            </a:r>
          </a:p>
        </p:txBody>
      </p:sp>
      <p:cxnSp>
        <p:nvCxnSpPr>
          <p:cNvPr id="8" name="Straight Connector 7">
            <a:extLst>
              <a:ext uri="{FF2B5EF4-FFF2-40B4-BE49-F238E27FC236}">
                <a16:creationId xmlns:a16="http://schemas.microsoft.com/office/drawing/2014/main" id="{7818E945-684B-E0D4-7526-B370EE1EBE1D}"/>
              </a:ext>
            </a:extLst>
          </p:cNvPr>
          <p:cNvCxnSpPr>
            <a:cxnSpLocks/>
          </p:cNvCxnSpPr>
          <p:nvPr/>
        </p:nvCxnSpPr>
        <p:spPr>
          <a:xfrm>
            <a:off x="4419600" y="3834593"/>
            <a:ext cx="6705600" cy="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80298DE-E757-8B12-CA5C-42F608B20AEE}"/>
              </a:ext>
            </a:extLst>
          </p:cNvPr>
          <p:cNvCxnSpPr>
            <a:cxnSpLocks/>
          </p:cNvCxnSpPr>
          <p:nvPr/>
        </p:nvCxnSpPr>
        <p:spPr>
          <a:xfrm>
            <a:off x="7543800" y="1700993"/>
            <a:ext cx="0" cy="3657600"/>
          </a:xfrm>
          <a:prstGeom prst="line">
            <a:avLst/>
          </a:prstGeom>
          <a:ln w="6350">
            <a:solidFill>
              <a:schemeClr val="tx2"/>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7343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69330-E2CC-284B-A184-091468D110E0}"/>
              </a:ext>
            </a:extLst>
          </p:cNvPr>
          <p:cNvSpPr>
            <a:spLocks noGrp="1"/>
          </p:cNvSpPr>
          <p:nvPr>
            <p:ph type="title"/>
          </p:nvPr>
        </p:nvSpPr>
        <p:spPr/>
        <p:txBody>
          <a:bodyPr/>
          <a:lstStyle/>
          <a:p>
            <a:r>
              <a:rPr lang="en-US" altLang="en-US" dirty="0"/>
              <a:t>Executive Bonus (Section 162 Bonus Plan)</a:t>
            </a:r>
            <a:endParaRPr lang="en-US" dirty="0"/>
          </a:p>
        </p:txBody>
      </p:sp>
      <p:grpSp>
        <p:nvGrpSpPr>
          <p:cNvPr id="13" name="Group 12">
            <a:extLst>
              <a:ext uri="{FF2B5EF4-FFF2-40B4-BE49-F238E27FC236}">
                <a16:creationId xmlns:a16="http://schemas.microsoft.com/office/drawing/2014/main" id="{BD934248-29A0-4DA1-2CBA-8AB2CFB609A8}"/>
              </a:ext>
            </a:extLst>
          </p:cNvPr>
          <p:cNvGrpSpPr/>
          <p:nvPr/>
        </p:nvGrpSpPr>
        <p:grpSpPr>
          <a:xfrm>
            <a:off x="1743911" y="1828800"/>
            <a:ext cx="8692268" cy="3589207"/>
            <a:chOff x="1621963" y="1820993"/>
            <a:chExt cx="8692268" cy="3589207"/>
          </a:xfrm>
        </p:grpSpPr>
        <p:sp>
          <p:nvSpPr>
            <p:cNvPr id="10" name="Rectangle 9">
              <a:extLst>
                <a:ext uri="{FF2B5EF4-FFF2-40B4-BE49-F238E27FC236}">
                  <a16:creationId xmlns:a16="http://schemas.microsoft.com/office/drawing/2014/main" id="{CA197A33-0251-5945-8A69-ECACFB949E5C}"/>
                </a:ext>
              </a:extLst>
            </p:cNvPr>
            <p:cNvSpPr/>
            <p:nvPr/>
          </p:nvSpPr>
          <p:spPr>
            <a:xfrm>
              <a:off x="6371902" y="1820993"/>
              <a:ext cx="3942329" cy="3589207"/>
            </a:xfrm>
            <a:prstGeom prst="rect">
              <a:avLst/>
            </a:prstGeom>
            <a:noFill/>
            <a:ln w="31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F574A42-482B-2740-98CE-97F9883A364F}"/>
                </a:ext>
              </a:extLst>
            </p:cNvPr>
            <p:cNvSpPr/>
            <p:nvPr/>
          </p:nvSpPr>
          <p:spPr>
            <a:xfrm>
              <a:off x="1621963" y="1820993"/>
              <a:ext cx="3936280" cy="3589207"/>
            </a:xfrm>
            <a:prstGeom prst="rect">
              <a:avLst/>
            </a:prstGeom>
            <a:solidFill>
              <a:schemeClr val="bg1"/>
            </a:solidFill>
            <a:ln w="31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F58DA04D-EB65-7844-B057-409A26D376D1}"/>
                </a:ext>
              </a:extLst>
            </p:cNvPr>
            <p:cNvSpPr>
              <a:spLocks noChangeArrowheads="1"/>
            </p:cNvSpPr>
            <p:nvPr/>
          </p:nvSpPr>
          <p:spPr bwMode="auto">
            <a:xfrm>
              <a:off x="1626321" y="1820993"/>
              <a:ext cx="3936279" cy="386445"/>
            </a:xfrm>
            <a:prstGeom prst="rect">
              <a:avLst/>
            </a:prstGeom>
            <a:solidFill>
              <a:srgbClr val="0070C0"/>
            </a:solidFill>
            <a:ln>
              <a:noFill/>
            </a:ln>
          </p:spPr>
          <p:style>
            <a:lnRef idx="2">
              <a:schemeClr val="accent4"/>
            </a:lnRef>
            <a:fillRef idx="1">
              <a:schemeClr val="lt1"/>
            </a:fillRef>
            <a:effectRef idx="0">
              <a:schemeClr val="accent4"/>
            </a:effectRef>
            <a:fontRef idx="minor">
              <a:schemeClr val="dk1"/>
            </a:fontRef>
          </p:style>
          <p:txBody>
            <a:bodyPr lIns="182880" rIns="0" anchor="ctr"/>
            <a:lstStyle/>
            <a:p>
              <a:pPr defTabSz="457200">
                <a:defRPr/>
              </a:pPr>
              <a:r>
                <a:rPr lang="en-US" b="1" dirty="0">
                  <a:solidFill>
                    <a:schemeClr val="bg1"/>
                  </a:solidFill>
                  <a:latin typeface="Calibri"/>
                  <a:ea typeface="ＭＳ Ｐゴシック" pitchFamily="1" charset="-128"/>
                  <a:cs typeface="ＭＳ Ｐゴシック" charset="0"/>
                </a:rPr>
                <a:t>WHO</a:t>
              </a:r>
            </a:p>
          </p:txBody>
        </p:sp>
        <p:sp>
          <p:nvSpPr>
            <p:cNvPr id="6" name="Rectangle 5">
              <a:extLst>
                <a:ext uri="{FF2B5EF4-FFF2-40B4-BE49-F238E27FC236}">
                  <a16:creationId xmlns:a16="http://schemas.microsoft.com/office/drawing/2014/main" id="{D38C91C3-8C86-E14D-A8B8-D6B8D7211498}"/>
                </a:ext>
              </a:extLst>
            </p:cNvPr>
            <p:cNvSpPr>
              <a:spLocks noChangeArrowheads="1"/>
            </p:cNvSpPr>
            <p:nvPr/>
          </p:nvSpPr>
          <p:spPr bwMode="auto">
            <a:xfrm>
              <a:off x="6371406" y="1826438"/>
              <a:ext cx="3942825" cy="381000"/>
            </a:xfrm>
            <a:prstGeom prst="rect">
              <a:avLst/>
            </a:prstGeom>
            <a:solidFill>
              <a:srgbClr val="00747B"/>
            </a:solidFill>
            <a:ln>
              <a:noFill/>
            </a:ln>
          </p:spPr>
          <p:style>
            <a:lnRef idx="2">
              <a:schemeClr val="accent4"/>
            </a:lnRef>
            <a:fillRef idx="1">
              <a:schemeClr val="lt1"/>
            </a:fillRef>
            <a:effectRef idx="0">
              <a:schemeClr val="accent4"/>
            </a:effectRef>
            <a:fontRef idx="minor">
              <a:schemeClr val="dk1"/>
            </a:fontRef>
          </p:style>
          <p:txBody>
            <a:bodyPr lIns="182880" rIns="0" anchor="ctr"/>
            <a:lstStyle/>
            <a:p>
              <a:pPr defTabSz="457200">
                <a:defRPr/>
              </a:pPr>
              <a:r>
                <a:rPr lang="en-US" b="1" dirty="0">
                  <a:solidFill>
                    <a:schemeClr val="bg1"/>
                  </a:solidFill>
                  <a:latin typeface="Calibri"/>
                  <a:ea typeface="ＭＳ Ｐゴシック" pitchFamily="1" charset="-128"/>
                  <a:cs typeface="ＭＳ Ｐゴシック" charset="0"/>
                </a:rPr>
                <a:t>WHY</a:t>
              </a:r>
            </a:p>
          </p:txBody>
        </p:sp>
        <p:sp>
          <p:nvSpPr>
            <p:cNvPr id="7" name="Rectangle 6">
              <a:extLst>
                <a:ext uri="{FF2B5EF4-FFF2-40B4-BE49-F238E27FC236}">
                  <a16:creationId xmlns:a16="http://schemas.microsoft.com/office/drawing/2014/main" id="{EF0D73D4-E00C-1945-9997-B6825D2575FC}"/>
                </a:ext>
              </a:extLst>
            </p:cNvPr>
            <p:cNvSpPr/>
            <p:nvPr/>
          </p:nvSpPr>
          <p:spPr>
            <a:xfrm>
              <a:off x="6476999" y="2514600"/>
              <a:ext cx="3746821" cy="2677656"/>
            </a:xfrm>
            <a:prstGeom prst="rect">
              <a:avLst/>
            </a:prstGeom>
            <a:noFill/>
          </p:spPr>
          <p:txBody>
            <a:bodyPr wrap="square">
              <a:spAutoFit/>
            </a:bodyPr>
            <a:lstStyle/>
            <a:p>
              <a:pPr marL="192024" indent="-192024" defTabSz="457200">
                <a:spcBef>
                  <a:spcPct val="0"/>
                </a:spcBef>
                <a:buClr>
                  <a:schemeClr val="accent1"/>
                </a:buClr>
                <a:buFont typeface="Wingdings" pitchFamily="2" charset="2"/>
                <a:buChar char="§"/>
              </a:pPr>
              <a:r>
                <a:rPr lang="en-US" altLang="en-US" sz="1600" dirty="0">
                  <a:solidFill>
                    <a:srgbClr val="000000"/>
                  </a:solidFill>
                  <a:ea typeface="MS PGothic" panose="020B0600070205080204" pitchFamily="34" charset="-128"/>
                </a:rPr>
                <a:t>Incentivize select employees with the tax-advantaged benefits of life insurance</a:t>
              </a:r>
            </a:p>
            <a:p>
              <a:pPr marL="192024" indent="-192024" defTabSz="457200">
                <a:spcBef>
                  <a:spcPct val="0"/>
                </a:spcBef>
                <a:buClr>
                  <a:schemeClr val="accent1"/>
                </a:buClr>
              </a:pPr>
              <a:endParaRPr lang="en-US" altLang="en-US" sz="800" dirty="0">
                <a:solidFill>
                  <a:srgbClr val="000000"/>
                </a:solidFill>
                <a:ea typeface="MS PGothic" panose="020B0600070205080204" pitchFamily="34" charset="-128"/>
              </a:endParaRPr>
            </a:p>
            <a:p>
              <a:pPr marL="192024" indent="-192024" defTabSz="457200">
                <a:spcBef>
                  <a:spcPct val="0"/>
                </a:spcBef>
                <a:buClr>
                  <a:schemeClr val="accent1"/>
                </a:buClr>
                <a:buFont typeface="Wingdings" pitchFamily="2" charset="2"/>
                <a:buChar char="§"/>
              </a:pPr>
              <a:r>
                <a:rPr lang="en-US" altLang="en-US" sz="1600" dirty="0">
                  <a:solidFill>
                    <a:srgbClr val="000000"/>
                  </a:solidFill>
                  <a:ea typeface="MS PGothic" panose="020B0600070205080204" pitchFamily="34" charset="-128"/>
                </a:rPr>
                <a:t>Generally, bonuses are tax-deductible </a:t>
              </a:r>
              <a:br>
                <a:rPr lang="en-US" altLang="en-US" sz="1600" dirty="0">
                  <a:solidFill>
                    <a:srgbClr val="000000"/>
                  </a:solidFill>
                  <a:ea typeface="MS PGothic" panose="020B0600070205080204" pitchFamily="34" charset="-128"/>
                </a:rPr>
              </a:br>
              <a:r>
                <a:rPr lang="en-US" altLang="en-US" sz="1600" dirty="0">
                  <a:solidFill>
                    <a:srgbClr val="000000"/>
                  </a:solidFill>
                  <a:ea typeface="MS PGothic" panose="020B0600070205080204" pitchFamily="34" charset="-128"/>
                </a:rPr>
                <a:t>to businesses and plan administration </a:t>
              </a:r>
              <a:br>
                <a:rPr lang="en-US" altLang="en-US" sz="1600" dirty="0">
                  <a:solidFill>
                    <a:srgbClr val="000000"/>
                  </a:solidFill>
                  <a:ea typeface="MS PGothic" panose="020B0600070205080204" pitchFamily="34" charset="-128"/>
                </a:rPr>
              </a:br>
              <a:r>
                <a:rPr lang="en-US" altLang="en-US" sz="1600" dirty="0">
                  <a:solidFill>
                    <a:srgbClr val="000000"/>
                  </a:solidFill>
                  <a:ea typeface="MS PGothic" panose="020B0600070205080204" pitchFamily="34" charset="-128"/>
                </a:rPr>
                <a:t>is easy</a:t>
              </a:r>
            </a:p>
            <a:p>
              <a:pPr marL="192024" indent="-192024" defTabSz="457200">
                <a:spcBef>
                  <a:spcPct val="0"/>
                </a:spcBef>
                <a:buClr>
                  <a:schemeClr val="accent1"/>
                </a:buClr>
              </a:pPr>
              <a:endParaRPr lang="en-US" altLang="en-US" sz="800" dirty="0">
                <a:solidFill>
                  <a:srgbClr val="000000"/>
                </a:solidFill>
                <a:ea typeface="MS PGothic" panose="020B0600070205080204" pitchFamily="34" charset="-128"/>
              </a:endParaRPr>
            </a:p>
            <a:p>
              <a:pPr marL="192024" indent="-192024" defTabSz="457200">
                <a:spcBef>
                  <a:spcPct val="0"/>
                </a:spcBef>
                <a:buClr>
                  <a:schemeClr val="accent1"/>
                </a:buClr>
                <a:buFont typeface="Wingdings" pitchFamily="2" charset="2"/>
                <a:buChar char="§"/>
              </a:pPr>
              <a:r>
                <a:rPr lang="en-US" altLang="en-US" sz="1600" dirty="0">
                  <a:solidFill>
                    <a:srgbClr val="000000"/>
                  </a:solidFill>
                  <a:ea typeface="MS PGothic" panose="020B0600070205080204" pitchFamily="34" charset="-128"/>
                </a:rPr>
                <a:t>A valuable retention program that can help highly compensated key employees supplement their retirement incomes</a:t>
              </a:r>
            </a:p>
            <a:p>
              <a:pPr marL="192024" indent="-192024" defTabSz="457200">
                <a:spcBef>
                  <a:spcPct val="0"/>
                </a:spcBef>
                <a:buClr>
                  <a:schemeClr val="accent1"/>
                </a:buClr>
              </a:pPr>
              <a:endParaRPr lang="en-US" altLang="en-US" sz="800" dirty="0">
                <a:solidFill>
                  <a:srgbClr val="000000"/>
                </a:solidFill>
                <a:ea typeface="MS PGothic" panose="020B0600070205080204" pitchFamily="34" charset="-128"/>
              </a:endParaRPr>
            </a:p>
            <a:p>
              <a:pPr marL="192024" indent="-192024" defTabSz="457200">
                <a:spcBef>
                  <a:spcPct val="0"/>
                </a:spcBef>
                <a:buClr>
                  <a:schemeClr val="accent1"/>
                </a:buClr>
                <a:buFont typeface="Wingdings" pitchFamily="2" charset="2"/>
                <a:buChar char="§"/>
              </a:pPr>
              <a:r>
                <a:rPr lang="en-US" altLang="en-US" sz="1600" dirty="0">
                  <a:solidFill>
                    <a:srgbClr val="000000"/>
                  </a:solidFill>
                  <a:ea typeface="MS PGothic" panose="020B0600070205080204" pitchFamily="34" charset="-128"/>
                </a:rPr>
                <a:t>Use LTC to enhance executive benefits</a:t>
              </a:r>
            </a:p>
          </p:txBody>
        </p:sp>
        <p:sp>
          <p:nvSpPr>
            <p:cNvPr id="8" name="Rectangle 7">
              <a:extLst>
                <a:ext uri="{FF2B5EF4-FFF2-40B4-BE49-F238E27FC236}">
                  <a16:creationId xmlns:a16="http://schemas.microsoft.com/office/drawing/2014/main" id="{26F18193-E090-FC40-9ABC-AF608996DB3B}"/>
                </a:ext>
              </a:extLst>
            </p:cNvPr>
            <p:cNvSpPr/>
            <p:nvPr/>
          </p:nvSpPr>
          <p:spPr>
            <a:xfrm>
              <a:off x="1724283" y="2514600"/>
              <a:ext cx="3631479" cy="2554545"/>
            </a:xfrm>
            <a:prstGeom prst="rect">
              <a:avLst/>
            </a:prstGeom>
            <a:noFill/>
          </p:spPr>
          <p:txBody>
            <a:bodyPr wrap="square">
              <a:spAutoFit/>
            </a:bodyPr>
            <a:lstStyle/>
            <a:p>
              <a:pPr marL="192024" indent="-192024" defTabSz="457200">
                <a:buClr>
                  <a:schemeClr val="accent1"/>
                </a:buClr>
                <a:buFont typeface="Wingdings" pitchFamily="2" charset="2"/>
                <a:buChar char="§"/>
                <a:defRPr/>
              </a:pPr>
              <a:r>
                <a:rPr lang="en-US" sz="1600" dirty="0">
                  <a:ea typeface="ＭＳ Ｐゴシック" pitchFamily="1" charset="-128"/>
                  <a:cs typeface="ＭＳ Ｐゴシック" charset="0"/>
                </a:rPr>
                <a:t>Business owners who want </a:t>
              </a:r>
              <a:r>
                <a:rPr lang="en-US" sz="1600" b="1" dirty="0">
                  <a:ea typeface="ＭＳ Ｐゴシック" pitchFamily="1" charset="-128"/>
                  <a:cs typeface="ＭＳ Ｐゴシック" charset="0"/>
                </a:rPr>
                <a:t>current tax deductions </a:t>
              </a:r>
              <a:r>
                <a:rPr lang="en-US" sz="1600" dirty="0">
                  <a:ea typeface="ＭＳ Ｐゴシック" pitchFamily="1" charset="-128"/>
                  <a:cs typeface="ＭＳ Ｐゴシック" charset="0"/>
                </a:rPr>
                <a:t>when offering additional benefits to key employees</a:t>
              </a:r>
            </a:p>
            <a:p>
              <a:pPr marL="192024" indent="-192024" defTabSz="457200">
                <a:buClr>
                  <a:schemeClr val="accent1"/>
                </a:buClr>
                <a:defRPr/>
              </a:pPr>
              <a:endParaRPr lang="en-US" sz="800" dirty="0">
                <a:ea typeface="ＭＳ Ｐゴシック" pitchFamily="1" charset="-128"/>
                <a:cs typeface="ＭＳ Ｐゴシック" charset="0"/>
              </a:endParaRPr>
            </a:p>
            <a:p>
              <a:pPr marL="192024" indent="-192024" defTabSz="457200">
                <a:buClr>
                  <a:schemeClr val="accent1"/>
                </a:buClr>
                <a:buFont typeface="Wingdings" pitchFamily="2" charset="2"/>
                <a:buChar char="§"/>
                <a:defRPr/>
              </a:pPr>
              <a:r>
                <a:rPr lang="en-US" sz="1600" dirty="0">
                  <a:ea typeface="ＭＳ Ｐゴシック" pitchFamily="1" charset="-128"/>
                  <a:cs typeface="ＭＳ Ｐゴシック" charset="0"/>
                </a:rPr>
                <a:t>Employers who are looking for </a:t>
              </a:r>
              <a:r>
                <a:rPr lang="en-US" sz="1600" b="1" dirty="0">
                  <a:ea typeface="ＭＳ Ｐゴシック" pitchFamily="1" charset="-128"/>
                  <a:cs typeface="ＭＳ Ｐゴシック" charset="0"/>
                </a:rPr>
                <a:t>easy implementation </a:t>
              </a:r>
              <a:r>
                <a:rPr lang="en-US" sz="1600" dirty="0">
                  <a:ea typeface="ＭＳ Ｐゴシック" pitchFamily="1" charset="-128"/>
                  <a:cs typeface="ＭＳ Ｐゴシック" charset="0"/>
                </a:rPr>
                <a:t>and administrative flexibility</a:t>
              </a:r>
            </a:p>
            <a:p>
              <a:pPr marL="192024" indent="-192024" defTabSz="457200">
                <a:buClr>
                  <a:schemeClr val="accent1"/>
                </a:buClr>
                <a:defRPr/>
              </a:pPr>
              <a:endParaRPr lang="en-US" sz="800" dirty="0">
                <a:ea typeface="ＭＳ Ｐゴシック" pitchFamily="1" charset="-128"/>
                <a:cs typeface="ＭＳ Ｐゴシック" charset="0"/>
              </a:endParaRPr>
            </a:p>
            <a:p>
              <a:pPr marL="192024" indent="-192024" defTabSz="457200">
                <a:spcBef>
                  <a:spcPct val="0"/>
                </a:spcBef>
                <a:buClr>
                  <a:schemeClr val="accent1"/>
                </a:buClr>
                <a:buFont typeface="Wingdings" pitchFamily="2" charset="2"/>
                <a:buChar char="§"/>
              </a:pPr>
              <a:r>
                <a:rPr lang="en-US" altLang="en-US" sz="1600" dirty="0">
                  <a:ea typeface="MS PGothic" panose="020B0600070205080204" pitchFamily="34" charset="-128"/>
                </a:rPr>
                <a:t>Employers with </a:t>
              </a:r>
              <a:r>
                <a:rPr lang="en-US" altLang="en-US" sz="1600" b="1" dirty="0">
                  <a:ea typeface="MS PGothic" panose="020B0600070205080204" pitchFamily="34" charset="-128"/>
                </a:rPr>
                <a:t>highly compensated </a:t>
              </a:r>
              <a:r>
                <a:rPr lang="en-US" altLang="en-US" sz="1600" dirty="0">
                  <a:ea typeface="MS PGothic" panose="020B0600070205080204" pitchFamily="34" charset="-128"/>
                </a:rPr>
                <a:t>employees who are being limited on 401(k)/qualified plan contributions</a:t>
              </a:r>
            </a:p>
          </p:txBody>
        </p:sp>
      </p:grpSp>
    </p:spTree>
    <p:extLst>
      <p:ext uri="{BB962C8B-B14F-4D97-AF65-F5344CB8AC3E}">
        <p14:creationId xmlns:p14="http://schemas.microsoft.com/office/powerpoint/2010/main" val="3709466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69330-E2CC-284B-A184-091468D110E0}"/>
              </a:ext>
            </a:extLst>
          </p:cNvPr>
          <p:cNvSpPr>
            <a:spLocks noGrp="1"/>
          </p:cNvSpPr>
          <p:nvPr>
            <p:ph type="title"/>
          </p:nvPr>
        </p:nvSpPr>
        <p:spPr/>
        <p:txBody>
          <a:bodyPr/>
          <a:lstStyle/>
          <a:p>
            <a:r>
              <a:rPr lang="en-US" altLang="en-US" dirty="0"/>
              <a:t>Section 162 Executive Bonus Plan</a:t>
            </a:r>
            <a:endParaRPr lang="en-US" dirty="0"/>
          </a:p>
        </p:txBody>
      </p:sp>
      <p:sp>
        <p:nvSpPr>
          <p:cNvPr id="25" name="Text Placeholder 24">
            <a:extLst>
              <a:ext uri="{FF2B5EF4-FFF2-40B4-BE49-F238E27FC236}">
                <a16:creationId xmlns:a16="http://schemas.microsoft.com/office/drawing/2014/main" id="{DFD18D7B-E94B-4B48-AD85-EA02CC8F95B7}"/>
              </a:ext>
            </a:extLst>
          </p:cNvPr>
          <p:cNvSpPr>
            <a:spLocks noGrp="1"/>
          </p:cNvSpPr>
          <p:nvPr>
            <p:ph type="body" sz="quarter" idx="10"/>
          </p:nvPr>
        </p:nvSpPr>
        <p:spPr/>
        <p:txBody>
          <a:bodyPr/>
          <a:lstStyle/>
          <a:p>
            <a:r>
              <a:rPr lang="en-US" dirty="0"/>
              <a:t>How it works</a:t>
            </a:r>
          </a:p>
        </p:txBody>
      </p:sp>
      <p:sp>
        <p:nvSpPr>
          <p:cNvPr id="82" name="object 2">
            <a:extLst>
              <a:ext uri="{FF2B5EF4-FFF2-40B4-BE49-F238E27FC236}">
                <a16:creationId xmlns:a16="http://schemas.microsoft.com/office/drawing/2014/main" id="{3B4A826A-4167-DE29-9A72-2FC72B076813}"/>
              </a:ext>
            </a:extLst>
          </p:cNvPr>
          <p:cNvSpPr txBox="1"/>
          <p:nvPr/>
        </p:nvSpPr>
        <p:spPr>
          <a:xfrm>
            <a:off x="622300" y="3177664"/>
            <a:ext cx="1115060" cy="369332"/>
          </a:xfrm>
          <a:prstGeom prst="rect">
            <a:avLst/>
          </a:prstGeom>
          <a:solidFill>
            <a:srgbClr val="EDEDEE"/>
          </a:solidFill>
        </p:spPr>
        <p:txBody>
          <a:bodyPr vert="horz" wrap="square" lIns="0" tIns="91440" rIns="0" bIns="91440" rtlCol="0" anchor="t">
            <a:spAutoFit/>
          </a:bodyPr>
          <a:lstStyle/>
          <a:p>
            <a:pPr algn="ctr" fontAlgn="t">
              <a:lnSpc>
                <a:spcPct val="100000"/>
              </a:lnSpc>
            </a:pPr>
            <a:r>
              <a:rPr sz="1200" b="1" spc="-10" dirty="0">
                <a:solidFill>
                  <a:srgbClr val="231F20"/>
                </a:solidFill>
                <a:cs typeface="Roboto-Medium"/>
              </a:rPr>
              <a:t>Employer</a:t>
            </a:r>
            <a:endParaRPr sz="1200" b="1" dirty="0">
              <a:cs typeface="Roboto-Medium"/>
            </a:endParaRPr>
          </a:p>
        </p:txBody>
      </p:sp>
      <p:sp>
        <p:nvSpPr>
          <p:cNvPr id="83" name="object 3">
            <a:extLst>
              <a:ext uri="{FF2B5EF4-FFF2-40B4-BE49-F238E27FC236}">
                <a16:creationId xmlns:a16="http://schemas.microsoft.com/office/drawing/2014/main" id="{85FDD2E8-026B-C681-6192-C460CE016F5B}"/>
              </a:ext>
            </a:extLst>
          </p:cNvPr>
          <p:cNvSpPr txBox="1"/>
          <p:nvPr/>
        </p:nvSpPr>
        <p:spPr>
          <a:xfrm>
            <a:off x="5228463" y="3177664"/>
            <a:ext cx="1356360" cy="369332"/>
          </a:xfrm>
          <a:prstGeom prst="rect">
            <a:avLst/>
          </a:prstGeom>
          <a:solidFill>
            <a:srgbClr val="EDEDEE"/>
          </a:solidFill>
        </p:spPr>
        <p:txBody>
          <a:bodyPr vert="horz" wrap="square" lIns="0" tIns="91440" rIns="0" bIns="91440" rtlCol="0" anchor="ctr">
            <a:spAutoFit/>
          </a:bodyPr>
          <a:lstStyle/>
          <a:p>
            <a:pPr marL="243840">
              <a:lnSpc>
                <a:spcPct val="100000"/>
              </a:lnSpc>
              <a:spcBef>
                <a:spcPts val="745"/>
              </a:spcBef>
            </a:pPr>
            <a:r>
              <a:rPr sz="1200" b="1" dirty="0">
                <a:solidFill>
                  <a:srgbClr val="231F20"/>
                </a:solidFill>
                <a:cs typeface="Roboto-Medium"/>
              </a:rPr>
              <a:t>Key</a:t>
            </a:r>
            <a:r>
              <a:rPr sz="1200" b="1" spc="-50" dirty="0">
                <a:solidFill>
                  <a:srgbClr val="231F20"/>
                </a:solidFill>
                <a:cs typeface="Roboto-Medium"/>
              </a:rPr>
              <a:t> </a:t>
            </a:r>
            <a:r>
              <a:rPr sz="1200" b="1" spc="-10" dirty="0">
                <a:solidFill>
                  <a:srgbClr val="231F20"/>
                </a:solidFill>
                <a:cs typeface="Roboto-Medium"/>
              </a:rPr>
              <a:t>employee</a:t>
            </a:r>
            <a:endParaRPr sz="1200" b="1">
              <a:cs typeface="Roboto-Medium"/>
            </a:endParaRPr>
          </a:p>
        </p:txBody>
      </p:sp>
      <p:sp>
        <p:nvSpPr>
          <p:cNvPr id="84" name="object 4">
            <a:extLst>
              <a:ext uri="{FF2B5EF4-FFF2-40B4-BE49-F238E27FC236}">
                <a16:creationId xmlns:a16="http://schemas.microsoft.com/office/drawing/2014/main" id="{879F9165-5B92-9380-7DF3-41F9F386B1D3}"/>
              </a:ext>
            </a:extLst>
          </p:cNvPr>
          <p:cNvSpPr txBox="1"/>
          <p:nvPr/>
        </p:nvSpPr>
        <p:spPr>
          <a:xfrm>
            <a:off x="5281205" y="3985803"/>
            <a:ext cx="1356360" cy="369332"/>
          </a:xfrm>
          <a:prstGeom prst="rect">
            <a:avLst/>
          </a:prstGeom>
          <a:solidFill>
            <a:srgbClr val="EDEDEE"/>
          </a:solidFill>
        </p:spPr>
        <p:txBody>
          <a:bodyPr vert="horz" wrap="square" lIns="0" tIns="91440" rIns="0" bIns="91440" rtlCol="0" anchor="ctr">
            <a:spAutoFit/>
          </a:bodyPr>
          <a:lstStyle/>
          <a:p>
            <a:pPr algn="ctr">
              <a:lnSpc>
                <a:spcPct val="100000"/>
              </a:lnSpc>
              <a:spcBef>
                <a:spcPts val="745"/>
              </a:spcBef>
            </a:pPr>
            <a:r>
              <a:rPr sz="1200" b="1" spc="-25" dirty="0">
                <a:solidFill>
                  <a:srgbClr val="231F20"/>
                </a:solidFill>
                <a:cs typeface="Roboto-Medium"/>
              </a:rPr>
              <a:t>IRS</a:t>
            </a:r>
            <a:endParaRPr sz="1200" b="1" dirty="0">
              <a:cs typeface="Roboto-Medium"/>
            </a:endParaRPr>
          </a:p>
        </p:txBody>
      </p:sp>
      <p:grpSp>
        <p:nvGrpSpPr>
          <p:cNvPr id="85" name="object 5">
            <a:extLst>
              <a:ext uri="{FF2B5EF4-FFF2-40B4-BE49-F238E27FC236}">
                <a16:creationId xmlns:a16="http://schemas.microsoft.com/office/drawing/2014/main" id="{8B588884-F436-0610-470A-D29D443CC6C5}"/>
              </a:ext>
            </a:extLst>
          </p:cNvPr>
          <p:cNvGrpSpPr/>
          <p:nvPr/>
        </p:nvGrpSpPr>
        <p:grpSpPr>
          <a:xfrm>
            <a:off x="1853612" y="3331746"/>
            <a:ext cx="1402080" cy="92710"/>
            <a:chOff x="1688512" y="3847534"/>
            <a:chExt cx="1402080" cy="92710"/>
          </a:xfrm>
        </p:grpSpPr>
        <p:sp>
          <p:nvSpPr>
            <p:cNvPr id="86" name="object 6">
              <a:extLst>
                <a:ext uri="{FF2B5EF4-FFF2-40B4-BE49-F238E27FC236}">
                  <a16:creationId xmlns:a16="http://schemas.microsoft.com/office/drawing/2014/main" id="{97AAB7C1-BA24-E4C1-A0CD-0407BEC9F2CA}"/>
                </a:ext>
              </a:extLst>
            </p:cNvPr>
            <p:cNvSpPr/>
            <p:nvPr/>
          </p:nvSpPr>
          <p:spPr>
            <a:xfrm>
              <a:off x="1688512" y="3893738"/>
              <a:ext cx="1398270" cy="0"/>
            </a:xfrm>
            <a:custGeom>
              <a:avLst/>
              <a:gdLst/>
              <a:ahLst/>
              <a:cxnLst/>
              <a:rect l="l" t="t" r="r" b="b"/>
              <a:pathLst>
                <a:path w="1398270">
                  <a:moveTo>
                    <a:pt x="1397965" y="0"/>
                  </a:moveTo>
                  <a:lnTo>
                    <a:pt x="0" y="0"/>
                  </a:lnTo>
                </a:path>
              </a:pathLst>
            </a:custGeom>
            <a:ln w="7747">
              <a:solidFill>
                <a:srgbClr val="A7A9AC"/>
              </a:solidFill>
            </a:ln>
          </p:spPr>
          <p:txBody>
            <a:bodyPr wrap="square" lIns="0" tIns="0" rIns="0" bIns="0" rtlCol="0"/>
            <a:lstStyle/>
            <a:p>
              <a:endParaRPr/>
            </a:p>
          </p:txBody>
        </p:sp>
        <p:sp>
          <p:nvSpPr>
            <p:cNvPr id="87" name="object 7">
              <a:extLst>
                <a:ext uri="{FF2B5EF4-FFF2-40B4-BE49-F238E27FC236}">
                  <a16:creationId xmlns:a16="http://schemas.microsoft.com/office/drawing/2014/main" id="{EF61EDBC-9D37-EDF7-92CB-A3DEC2406740}"/>
                </a:ext>
              </a:extLst>
            </p:cNvPr>
            <p:cNvSpPr/>
            <p:nvPr/>
          </p:nvSpPr>
          <p:spPr>
            <a:xfrm>
              <a:off x="3040946" y="3851408"/>
              <a:ext cx="45720" cy="85090"/>
            </a:xfrm>
            <a:custGeom>
              <a:avLst/>
              <a:gdLst/>
              <a:ahLst/>
              <a:cxnLst/>
              <a:rect l="l" t="t" r="r" b="b"/>
              <a:pathLst>
                <a:path w="45719" h="85089">
                  <a:moveTo>
                    <a:pt x="0" y="0"/>
                  </a:moveTo>
                  <a:lnTo>
                    <a:pt x="45529" y="42329"/>
                  </a:lnTo>
                  <a:lnTo>
                    <a:pt x="0" y="84658"/>
                  </a:lnTo>
                </a:path>
              </a:pathLst>
            </a:custGeom>
            <a:ln w="7747">
              <a:solidFill>
                <a:srgbClr val="A7A9AC"/>
              </a:solidFill>
            </a:ln>
          </p:spPr>
          <p:txBody>
            <a:bodyPr wrap="square" lIns="0" tIns="0" rIns="0" bIns="0" rtlCol="0"/>
            <a:lstStyle/>
            <a:p>
              <a:endParaRPr/>
            </a:p>
          </p:txBody>
        </p:sp>
      </p:grpSp>
      <p:grpSp>
        <p:nvGrpSpPr>
          <p:cNvPr id="88" name="object 8">
            <a:extLst>
              <a:ext uri="{FF2B5EF4-FFF2-40B4-BE49-F238E27FC236}">
                <a16:creationId xmlns:a16="http://schemas.microsoft.com/office/drawing/2014/main" id="{FA2C8B6A-9E24-4E86-AAB2-C05AB7E3FA13}"/>
              </a:ext>
            </a:extLst>
          </p:cNvPr>
          <p:cNvGrpSpPr/>
          <p:nvPr/>
        </p:nvGrpSpPr>
        <p:grpSpPr>
          <a:xfrm>
            <a:off x="5913101" y="3631280"/>
            <a:ext cx="92710" cy="273050"/>
            <a:chOff x="5748001" y="4147068"/>
            <a:chExt cx="92710" cy="273050"/>
          </a:xfrm>
        </p:grpSpPr>
        <p:sp>
          <p:nvSpPr>
            <p:cNvPr id="89" name="object 9">
              <a:extLst>
                <a:ext uri="{FF2B5EF4-FFF2-40B4-BE49-F238E27FC236}">
                  <a16:creationId xmlns:a16="http://schemas.microsoft.com/office/drawing/2014/main" id="{2D3072EB-4E64-54AD-CBF0-001221B4F134}"/>
                </a:ext>
              </a:extLst>
            </p:cNvPr>
            <p:cNvSpPr/>
            <p:nvPr/>
          </p:nvSpPr>
          <p:spPr>
            <a:xfrm>
              <a:off x="5794201" y="4147068"/>
              <a:ext cx="0" cy="269240"/>
            </a:xfrm>
            <a:custGeom>
              <a:avLst/>
              <a:gdLst/>
              <a:ahLst/>
              <a:cxnLst/>
              <a:rect l="l" t="t" r="r" b="b"/>
              <a:pathLst>
                <a:path h="269239">
                  <a:moveTo>
                    <a:pt x="0" y="268681"/>
                  </a:moveTo>
                  <a:lnTo>
                    <a:pt x="0" y="0"/>
                  </a:lnTo>
                </a:path>
              </a:pathLst>
            </a:custGeom>
            <a:ln w="7747">
              <a:solidFill>
                <a:srgbClr val="A7A9AC"/>
              </a:solidFill>
            </a:ln>
          </p:spPr>
          <p:txBody>
            <a:bodyPr wrap="square" lIns="0" tIns="0" rIns="0" bIns="0" rtlCol="0"/>
            <a:lstStyle/>
            <a:p>
              <a:endParaRPr/>
            </a:p>
          </p:txBody>
        </p:sp>
        <p:sp>
          <p:nvSpPr>
            <p:cNvPr id="90" name="object 10">
              <a:extLst>
                <a:ext uri="{FF2B5EF4-FFF2-40B4-BE49-F238E27FC236}">
                  <a16:creationId xmlns:a16="http://schemas.microsoft.com/office/drawing/2014/main" id="{79C5922D-78CA-8C7E-BDCF-7B9842FA6045}"/>
                </a:ext>
              </a:extLst>
            </p:cNvPr>
            <p:cNvSpPr/>
            <p:nvPr/>
          </p:nvSpPr>
          <p:spPr>
            <a:xfrm>
              <a:off x="5751874" y="4370218"/>
              <a:ext cx="85090" cy="45720"/>
            </a:xfrm>
            <a:custGeom>
              <a:avLst/>
              <a:gdLst/>
              <a:ahLst/>
              <a:cxnLst/>
              <a:rect l="l" t="t" r="r" b="b"/>
              <a:pathLst>
                <a:path w="85089" h="45720">
                  <a:moveTo>
                    <a:pt x="84658" y="0"/>
                  </a:moveTo>
                  <a:lnTo>
                    <a:pt x="42329" y="45529"/>
                  </a:lnTo>
                  <a:lnTo>
                    <a:pt x="0" y="0"/>
                  </a:lnTo>
                </a:path>
              </a:pathLst>
            </a:custGeom>
            <a:ln w="7747">
              <a:solidFill>
                <a:srgbClr val="A7A9AC"/>
              </a:solidFill>
            </a:ln>
          </p:spPr>
          <p:txBody>
            <a:bodyPr wrap="square" lIns="0" tIns="0" rIns="0" bIns="0" rtlCol="0"/>
            <a:lstStyle/>
            <a:p>
              <a:endParaRPr/>
            </a:p>
          </p:txBody>
        </p:sp>
      </p:grpSp>
      <p:sp>
        <p:nvSpPr>
          <p:cNvPr id="91" name="object 11">
            <a:extLst>
              <a:ext uri="{FF2B5EF4-FFF2-40B4-BE49-F238E27FC236}">
                <a16:creationId xmlns:a16="http://schemas.microsoft.com/office/drawing/2014/main" id="{8D982DFA-FD05-9F01-2C8F-E8424019BEE9}"/>
              </a:ext>
            </a:extLst>
          </p:cNvPr>
          <p:cNvSpPr txBox="1"/>
          <p:nvPr/>
        </p:nvSpPr>
        <p:spPr>
          <a:xfrm>
            <a:off x="3349205" y="3177664"/>
            <a:ext cx="1779905" cy="369332"/>
          </a:xfrm>
          <a:prstGeom prst="rect">
            <a:avLst/>
          </a:prstGeom>
          <a:solidFill>
            <a:srgbClr val="EE252A"/>
          </a:solidFill>
        </p:spPr>
        <p:txBody>
          <a:bodyPr vert="horz" wrap="square" lIns="0" tIns="91440" rIns="0" bIns="91440" rtlCol="0" anchor="ctr">
            <a:spAutoFit/>
          </a:bodyPr>
          <a:lstStyle/>
          <a:p>
            <a:pPr marL="143510">
              <a:lnSpc>
                <a:spcPct val="100000"/>
              </a:lnSpc>
              <a:spcBef>
                <a:spcPts val="805"/>
              </a:spcBef>
            </a:pPr>
            <a:r>
              <a:rPr sz="1200" b="1" dirty="0">
                <a:solidFill>
                  <a:srgbClr val="FFFFFF"/>
                </a:solidFill>
                <a:cs typeface="Roboto-Medium"/>
              </a:rPr>
              <a:t>Life</a:t>
            </a:r>
            <a:r>
              <a:rPr sz="1200" b="1" spc="-20" dirty="0">
                <a:solidFill>
                  <a:srgbClr val="FFFFFF"/>
                </a:solidFill>
                <a:cs typeface="Roboto-Medium"/>
              </a:rPr>
              <a:t> </a:t>
            </a:r>
            <a:r>
              <a:rPr sz="1200" b="1" spc="-10" dirty="0">
                <a:solidFill>
                  <a:srgbClr val="FFFFFF"/>
                </a:solidFill>
                <a:cs typeface="Roboto-Medium"/>
              </a:rPr>
              <a:t>insurance</a:t>
            </a:r>
            <a:r>
              <a:rPr sz="1200" b="1" spc="-20" dirty="0">
                <a:solidFill>
                  <a:srgbClr val="FFFFFF"/>
                </a:solidFill>
                <a:cs typeface="Roboto-Medium"/>
              </a:rPr>
              <a:t> </a:t>
            </a:r>
            <a:r>
              <a:rPr sz="1200" b="1" spc="-10" dirty="0">
                <a:solidFill>
                  <a:srgbClr val="FFFFFF"/>
                </a:solidFill>
                <a:cs typeface="Roboto-Medium"/>
              </a:rPr>
              <a:t>company</a:t>
            </a:r>
            <a:endParaRPr sz="1200" b="1" dirty="0">
              <a:cs typeface="Roboto-Medium"/>
            </a:endParaRPr>
          </a:p>
        </p:txBody>
      </p:sp>
      <p:grpSp>
        <p:nvGrpSpPr>
          <p:cNvPr id="92" name="object 12">
            <a:extLst>
              <a:ext uri="{FF2B5EF4-FFF2-40B4-BE49-F238E27FC236}">
                <a16:creationId xmlns:a16="http://schemas.microsoft.com/office/drawing/2014/main" id="{A6EFF23B-22F3-B23F-3E1D-36CBF1E1CE01}"/>
              </a:ext>
            </a:extLst>
          </p:cNvPr>
          <p:cNvGrpSpPr/>
          <p:nvPr/>
        </p:nvGrpSpPr>
        <p:grpSpPr>
          <a:xfrm>
            <a:off x="1189427" y="3627510"/>
            <a:ext cx="4631690" cy="278765"/>
            <a:chOff x="1024327" y="4143298"/>
            <a:chExt cx="4631690" cy="278765"/>
          </a:xfrm>
        </p:grpSpPr>
        <p:sp>
          <p:nvSpPr>
            <p:cNvPr id="93" name="object 13">
              <a:extLst>
                <a:ext uri="{FF2B5EF4-FFF2-40B4-BE49-F238E27FC236}">
                  <a16:creationId xmlns:a16="http://schemas.microsoft.com/office/drawing/2014/main" id="{E0251037-1BBC-0D15-D855-E3AF7CF10986}"/>
                </a:ext>
              </a:extLst>
            </p:cNvPr>
            <p:cNvSpPr/>
            <p:nvPr/>
          </p:nvSpPr>
          <p:spPr>
            <a:xfrm>
              <a:off x="1028200" y="4147172"/>
              <a:ext cx="4581525" cy="270510"/>
            </a:xfrm>
            <a:custGeom>
              <a:avLst/>
              <a:gdLst/>
              <a:ahLst/>
              <a:cxnLst/>
              <a:rect l="l" t="t" r="r" b="b"/>
              <a:pathLst>
                <a:path w="4581525" h="270510">
                  <a:moveTo>
                    <a:pt x="4581156" y="5575"/>
                  </a:moveTo>
                  <a:lnTo>
                    <a:pt x="4581156" y="270395"/>
                  </a:lnTo>
                  <a:lnTo>
                    <a:pt x="0" y="270395"/>
                  </a:lnTo>
                  <a:lnTo>
                    <a:pt x="0" y="0"/>
                  </a:lnTo>
                </a:path>
              </a:pathLst>
            </a:custGeom>
            <a:ln w="7747">
              <a:solidFill>
                <a:srgbClr val="A7A9AC"/>
              </a:solidFill>
            </a:ln>
          </p:spPr>
          <p:txBody>
            <a:bodyPr wrap="square" lIns="0" tIns="0" rIns="0" bIns="0" rtlCol="0"/>
            <a:lstStyle/>
            <a:p>
              <a:endParaRPr/>
            </a:p>
          </p:txBody>
        </p:sp>
        <p:sp>
          <p:nvSpPr>
            <p:cNvPr id="94" name="object 14">
              <a:extLst>
                <a:ext uri="{FF2B5EF4-FFF2-40B4-BE49-F238E27FC236}">
                  <a16:creationId xmlns:a16="http://schemas.microsoft.com/office/drawing/2014/main" id="{4395A5FF-412F-8E14-EB99-F50919796681}"/>
                </a:ext>
              </a:extLst>
            </p:cNvPr>
            <p:cNvSpPr/>
            <p:nvPr/>
          </p:nvSpPr>
          <p:spPr>
            <a:xfrm>
              <a:off x="5567031" y="4152748"/>
              <a:ext cx="85090" cy="45720"/>
            </a:xfrm>
            <a:custGeom>
              <a:avLst/>
              <a:gdLst/>
              <a:ahLst/>
              <a:cxnLst/>
              <a:rect l="l" t="t" r="r" b="b"/>
              <a:pathLst>
                <a:path w="85089" h="45720">
                  <a:moveTo>
                    <a:pt x="84658" y="45529"/>
                  </a:moveTo>
                  <a:lnTo>
                    <a:pt x="42329" y="0"/>
                  </a:lnTo>
                  <a:lnTo>
                    <a:pt x="0" y="45529"/>
                  </a:lnTo>
                </a:path>
              </a:pathLst>
            </a:custGeom>
            <a:ln w="7747">
              <a:solidFill>
                <a:srgbClr val="A7A9AC"/>
              </a:solidFill>
            </a:ln>
          </p:spPr>
          <p:txBody>
            <a:bodyPr wrap="square" lIns="0" tIns="0" rIns="0" bIns="0" rtlCol="0"/>
            <a:lstStyle/>
            <a:p>
              <a:endParaRPr/>
            </a:p>
          </p:txBody>
        </p:sp>
      </p:grpSp>
      <p:grpSp>
        <p:nvGrpSpPr>
          <p:cNvPr id="95" name="object 15">
            <a:extLst>
              <a:ext uri="{FF2B5EF4-FFF2-40B4-BE49-F238E27FC236}">
                <a16:creationId xmlns:a16="http://schemas.microsoft.com/office/drawing/2014/main" id="{4D730EA3-36E4-DECF-8185-3341F44DA345}"/>
              </a:ext>
            </a:extLst>
          </p:cNvPr>
          <p:cNvGrpSpPr/>
          <p:nvPr/>
        </p:nvGrpSpPr>
        <p:grpSpPr>
          <a:xfrm>
            <a:off x="1179631" y="2844804"/>
            <a:ext cx="4773295" cy="278765"/>
            <a:chOff x="1014531" y="3360592"/>
            <a:chExt cx="4773295" cy="278765"/>
          </a:xfrm>
        </p:grpSpPr>
        <p:sp>
          <p:nvSpPr>
            <p:cNvPr id="96" name="object 16">
              <a:extLst>
                <a:ext uri="{FF2B5EF4-FFF2-40B4-BE49-F238E27FC236}">
                  <a16:creationId xmlns:a16="http://schemas.microsoft.com/office/drawing/2014/main" id="{1FD4FF1B-86FA-D285-29EF-5C55EB61C21D}"/>
                </a:ext>
              </a:extLst>
            </p:cNvPr>
            <p:cNvSpPr/>
            <p:nvPr/>
          </p:nvSpPr>
          <p:spPr>
            <a:xfrm>
              <a:off x="1018405" y="3364466"/>
              <a:ext cx="4723130" cy="270510"/>
            </a:xfrm>
            <a:custGeom>
              <a:avLst/>
              <a:gdLst/>
              <a:ahLst/>
              <a:cxnLst/>
              <a:rect l="l" t="t" r="r" b="b"/>
              <a:pathLst>
                <a:path w="4723130" h="270510">
                  <a:moveTo>
                    <a:pt x="4723053" y="264820"/>
                  </a:moveTo>
                  <a:lnTo>
                    <a:pt x="4723053" y="0"/>
                  </a:lnTo>
                  <a:lnTo>
                    <a:pt x="0" y="0"/>
                  </a:lnTo>
                  <a:lnTo>
                    <a:pt x="0" y="270395"/>
                  </a:lnTo>
                </a:path>
              </a:pathLst>
            </a:custGeom>
            <a:ln w="7747">
              <a:solidFill>
                <a:srgbClr val="A7A9AC"/>
              </a:solidFill>
            </a:ln>
          </p:spPr>
          <p:txBody>
            <a:bodyPr wrap="square" lIns="0" tIns="0" rIns="0" bIns="0" rtlCol="0"/>
            <a:lstStyle/>
            <a:p>
              <a:endParaRPr/>
            </a:p>
          </p:txBody>
        </p:sp>
        <p:sp>
          <p:nvSpPr>
            <p:cNvPr id="97" name="object 17">
              <a:extLst>
                <a:ext uri="{FF2B5EF4-FFF2-40B4-BE49-F238E27FC236}">
                  <a16:creationId xmlns:a16="http://schemas.microsoft.com/office/drawing/2014/main" id="{E6A5CCD8-5450-28AA-5BDF-4000EAA43DC3}"/>
                </a:ext>
              </a:extLst>
            </p:cNvPr>
            <p:cNvSpPr/>
            <p:nvPr/>
          </p:nvSpPr>
          <p:spPr>
            <a:xfrm>
              <a:off x="5699132" y="3583755"/>
              <a:ext cx="85090" cy="45720"/>
            </a:xfrm>
            <a:custGeom>
              <a:avLst/>
              <a:gdLst/>
              <a:ahLst/>
              <a:cxnLst/>
              <a:rect l="l" t="t" r="r" b="b"/>
              <a:pathLst>
                <a:path w="85089" h="45720">
                  <a:moveTo>
                    <a:pt x="84658" y="0"/>
                  </a:moveTo>
                  <a:lnTo>
                    <a:pt x="42329" y="45529"/>
                  </a:lnTo>
                  <a:lnTo>
                    <a:pt x="0" y="0"/>
                  </a:lnTo>
                </a:path>
              </a:pathLst>
            </a:custGeom>
            <a:ln w="7747">
              <a:solidFill>
                <a:srgbClr val="A7A9AC"/>
              </a:solidFill>
            </a:ln>
          </p:spPr>
          <p:txBody>
            <a:bodyPr wrap="square" lIns="0" tIns="0" rIns="0" bIns="0" rtlCol="0"/>
            <a:lstStyle/>
            <a:p>
              <a:endParaRPr/>
            </a:p>
          </p:txBody>
        </p:sp>
      </p:grpSp>
      <p:sp>
        <p:nvSpPr>
          <p:cNvPr id="98" name="object 18">
            <a:extLst>
              <a:ext uri="{FF2B5EF4-FFF2-40B4-BE49-F238E27FC236}">
                <a16:creationId xmlns:a16="http://schemas.microsoft.com/office/drawing/2014/main" id="{CF3419FA-C8F8-B360-8392-F209D1BCEDCB}"/>
              </a:ext>
            </a:extLst>
          </p:cNvPr>
          <p:cNvSpPr txBox="1"/>
          <p:nvPr/>
        </p:nvSpPr>
        <p:spPr>
          <a:xfrm>
            <a:off x="3003917" y="2596148"/>
            <a:ext cx="1078865" cy="173766"/>
          </a:xfrm>
          <a:prstGeom prst="rect">
            <a:avLst/>
          </a:prstGeom>
        </p:spPr>
        <p:txBody>
          <a:bodyPr vert="horz" wrap="square" lIns="0" tIns="12065" rIns="0" bIns="0" rtlCol="0">
            <a:spAutoFit/>
          </a:bodyPr>
          <a:lstStyle/>
          <a:p>
            <a:pPr marL="12700">
              <a:lnSpc>
                <a:spcPct val="100000"/>
              </a:lnSpc>
              <a:spcBef>
                <a:spcPts val="95"/>
              </a:spcBef>
            </a:pPr>
            <a:r>
              <a:rPr sz="1050" dirty="0">
                <a:solidFill>
                  <a:srgbClr val="231F20"/>
                </a:solidFill>
                <a:cs typeface="RobotoCondensed-Light"/>
              </a:rPr>
              <a:t>Gives</a:t>
            </a:r>
            <a:r>
              <a:rPr sz="1050" spc="-45" dirty="0">
                <a:solidFill>
                  <a:srgbClr val="231F20"/>
                </a:solidFill>
                <a:cs typeface="RobotoCondensed-Light"/>
              </a:rPr>
              <a:t> </a:t>
            </a:r>
            <a:r>
              <a:rPr sz="1050" dirty="0">
                <a:solidFill>
                  <a:srgbClr val="231F20"/>
                </a:solidFill>
                <a:cs typeface="RobotoCondensed-Light"/>
              </a:rPr>
              <a:t>annual</a:t>
            </a:r>
            <a:r>
              <a:rPr sz="1050" spc="-35" dirty="0">
                <a:solidFill>
                  <a:srgbClr val="231F20"/>
                </a:solidFill>
                <a:cs typeface="RobotoCondensed-Light"/>
              </a:rPr>
              <a:t> </a:t>
            </a:r>
            <a:r>
              <a:rPr sz="1050" spc="-10" dirty="0">
                <a:solidFill>
                  <a:srgbClr val="231F20"/>
                </a:solidFill>
                <a:cs typeface="RobotoCondensed-Light"/>
              </a:rPr>
              <a:t>bonus</a:t>
            </a:r>
            <a:endParaRPr sz="1050" dirty="0">
              <a:cs typeface="RobotoCondensed-Light"/>
            </a:endParaRPr>
          </a:p>
        </p:txBody>
      </p:sp>
      <p:sp>
        <p:nvSpPr>
          <p:cNvPr id="99" name="object 19">
            <a:extLst>
              <a:ext uri="{FF2B5EF4-FFF2-40B4-BE49-F238E27FC236}">
                <a16:creationId xmlns:a16="http://schemas.microsoft.com/office/drawing/2014/main" id="{2D0F32F2-D0EE-9A94-AF1D-8F4165DDE09F}"/>
              </a:ext>
            </a:extLst>
          </p:cNvPr>
          <p:cNvSpPr txBox="1"/>
          <p:nvPr/>
        </p:nvSpPr>
        <p:spPr>
          <a:xfrm>
            <a:off x="2256757" y="3133574"/>
            <a:ext cx="598170" cy="173766"/>
          </a:xfrm>
          <a:prstGeom prst="rect">
            <a:avLst/>
          </a:prstGeom>
        </p:spPr>
        <p:txBody>
          <a:bodyPr vert="horz" wrap="square" lIns="0" tIns="12065" rIns="0" bIns="0" rtlCol="0">
            <a:spAutoFit/>
          </a:bodyPr>
          <a:lstStyle/>
          <a:p>
            <a:pPr marL="12700">
              <a:lnSpc>
                <a:spcPct val="100000"/>
              </a:lnSpc>
              <a:spcBef>
                <a:spcPts val="95"/>
              </a:spcBef>
            </a:pPr>
            <a:r>
              <a:rPr sz="1050" spc="-10" dirty="0">
                <a:solidFill>
                  <a:srgbClr val="231F20"/>
                </a:solidFill>
                <a:cs typeface="RobotoCondensed-Light"/>
              </a:rPr>
              <a:t>Deductible</a:t>
            </a:r>
            <a:endParaRPr sz="1050">
              <a:cs typeface="RobotoCondensed-Light"/>
            </a:endParaRPr>
          </a:p>
        </p:txBody>
      </p:sp>
      <p:sp>
        <p:nvSpPr>
          <p:cNvPr id="100" name="object 20">
            <a:extLst>
              <a:ext uri="{FF2B5EF4-FFF2-40B4-BE49-F238E27FC236}">
                <a16:creationId xmlns:a16="http://schemas.microsoft.com/office/drawing/2014/main" id="{1F0197E6-2CD1-3879-8116-D3C19A53CFBA}"/>
              </a:ext>
            </a:extLst>
          </p:cNvPr>
          <p:cNvSpPr txBox="1"/>
          <p:nvPr/>
        </p:nvSpPr>
        <p:spPr>
          <a:xfrm>
            <a:off x="2248966" y="3407634"/>
            <a:ext cx="612775" cy="173766"/>
          </a:xfrm>
          <a:prstGeom prst="rect">
            <a:avLst/>
          </a:prstGeom>
        </p:spPr>
        <p:txBody>
          <a:bodyPr vert="horz" wrap="square" lIns="0" tIns="12065" rIns="0" bIns="0" rtlCol="0">
            <a:spAutoFit/>
          </a:bodyPr>
          <a:lstStyle/>
          <a:p>
            <a:pPr marL="12700">
              <a:lnSpc>
                <a:spcPct val="100000"/>
              </a:lnSpc>
              <a:spcBef>
                <a:spcPts val="95"/>
              </a:spcBef>
            </a:pPr>
            <a:r>
              <a:rPr sz="1050" spc="-10" dirty="0">
                <a:solidFill>
                  <a:srgbClr val="231F20"/>
                </a:solidFill>
                <a:cs typeface="RobotoCondensed-Light"/>
              </a:rPr>
              <a:t>Premium </a:t>
            </a:r>
            <a:r>
              <a:rPr sz="1050" spc="-50" dirty="0">
                <a:solidFill>
                  <a:srgbClr val="231F20"/>
                </a:solidFill>
                <a:cs typeface="RobotoCondensed-Light"/>
              </a:rPr>
              <a:t>$</a:t>
            </a:r>
            <a:endParaRPr sz="1050" dirty="0">
              <a:cs typeface="RobotoCondensed-Light"/>
            </a:endParaRPr>
          </a:p>
        </p:txBody>
      </p:sp>
      <p:sp>
        <p:nvSpPr>
          <p:cNvPr id="101" name="object 21">
            <a:extLst>
              <a:ext uri="{FF2B5EF4-FFF2-40B4-BE49-F238E27FC236}">
                <a16:creationId xmlns:a16="http://schemas.microsoft.com/office/drawing/2014/main" id="{44FEE17D-B0DE-AF89-6902-ECF4F2835C11}"/>
              </a:ext>
            </a:extLst>
          </p:cNvPr>
          <p:cNvSpPr txBox="1"/>
          <p:nvPr/>
        </p:nvSpPr>
        <p:spPr>
          <a:xfrm>
            <a:off x="5005180" y="4397725"/>
            <a:ext cx="1908175" cy="173766"/>
          </a:xfrm>
          <a:prstGeom prst="rect">
            <a:avLst/>
          </a:prstGeom>
        </p:spPr>
        <p:txBody>
          <a:bodyPr vert="horz" wrap="square" lIns="0" tIns="12065" rIns="0" bIns="0" rtlCol="0">
            <a:spAutoFit/>
          </a:bodyPr>
          <a:lstStyle/>
          <a:p>
            <a:pPr marL="12700">
              <a:lnSpc>
                <a:spcPct val="100000"/>
              </a:lnSpc>
              <a:spcBef>
                <a:spcPts val="95"/>
              </a:spcBef>
            </a:pPr>
            <a:r>
              <a:rPr sz="1050" dirty="0">
                <a:solidFill>
                  <a:srgbClr val="231F20"/>
                </a:solidFill>
                <a:cs typeface="RobotoCondensed-Light"/>
              </a:rPr>
              <a:t>Key</a:t>
            </a:r>
            <a:r>
              <a:rPr sz="1050" spc="-30" dirty="0">
                <a:solidFill>
                  <a:srgbClr val="231F20"/>
                </a:solidFill>
                <a:cs typeface="RobotoCondensed-Light"/>
              </a:rPr>
              <a:t> </a:t>
            </a:r>
            <a:r>
              <a:rPr sz="1050" spc="-10" dirty="0">
                <a:solidFill>
                  <a:srgbClr val="231F20"/>
                </a:solidFill>
                <a:cs typeface="RobotoCondensed-Light"/>
              </a:rPr>
              <a:t>employee</a:t>
            </a:r>
            <a:r>
              <a:rPr sz="1050" spc="-30" dirty="0">
                <a:solidFill>
                  <a:srgbClr val="231F20"/>
                </a:solidFill>
                <a:cs typeface="RobotoCondensed-Light"/>
              </a:rPr>
              <a:t> </a:t>
            </a:r>
            <a:r>
              <a:rPr sz="1050" dirty="0">
                <a:solidFill>
                  <a:srgbClr val="231F20"/>
                </a:solidFill>
                <a:cs typeface="RobotoCondensed-Light"/>
              </a:rPr>
              <a:t>pays</a:t>
            </a:r>
            <a:r>
              <a:rPr sz="1050" spc="-30" dirty="0">
                <a:solidFill>
                  <a:srgbClr val="231F20"/>
                </a:solidFill>
                <a:cs typeface="RobotoCondensed-Light"/>
              </a:rPr>
              <a:t> </a:t>
            </a:r>
            <a:r>
              <a:rPr sz="1050" dirty="0">
                <a:solidFill>
                  <a:srgbClr val="231F20"/>
                </a:solidFill>
                <a:cs typeface="RobotoCondensed-Light"/>
              </a:rPr>
              <a:t>taxes</a:t>
            </a:r>
            <a:r>
              <a:rPr sz="1050" spc="-30" dirty="0">
                <a:solidFill>
                  <a:srgbClr val="231F20"/>
                </a:solidFill>
                <a:cs typeface="RobotoCondensed-Light"/>
              </a:rPr>
              <a:t> </a:t>
            </a:r>
            <a:r>
              <a:rPr sz="1050" dirty="0">
                <a:solidFill>
                  <a:srgbClr val="231F20"/>
                </a:solidFill>
                <a:cs typeface="RobotoCondensed-Light"/>
              </a:rPr>
              <a:t>on</a:t>
            </a:r>
            <a:r>
              <a:rPr sz="1050" spc="-25" dirty="0">
                <a:solidFill>
                  <a:srgbClr val="231F20"/>
                </a:solidFill>
                <a:cs typeface="RobotoCondensed-Light"/>
              </a:rPr>
              <a:t> </a:t>
            </a:r>
            <a:r>
              <a:rPr sz="1050" spc="-10" dirty="0">
                <a:solidFill>
                  <a:srgbClr val="231F20"/>
                </a:solidFill>
                <a:cs typeface="RobotoCondensed-Light"/>
              </a:rPr>
              <a:t>bonus</a:t>
            </a:r>
            <a:endParaRPr sz="1050">
              <a:cs typeface="RobotoCondensed-Light"/>
            </a:endParaRPr>
          </a:p>
        </p:txBody>
      </p:sp>
      <p:sp>
        <p:nvSpPr>
          <p:cNvPr id="102" name="object 22">
            <a:extLst>
              <a:ext uri="{FF2B5EF4-FFF2-40B4-BE49-F238E27FC236}">
                <a16:creationId xmlns:a16="http://schemas.microsoft.com/office/drawing/2014/main" id="{5D3F633B-39FE-2F46-39A7-D186DFC0806D}"/>
              </a:ext>
            </a:extLst>
          </p:cNvPr>
          <p:cNvSpPr txBox="1"/>
          <p:nvPr/>
        </p:nvSpPr>
        <p:spPr>
          <a:xfrm>
            <a:off x="2961224" y="3954309"/>
            <a:ext cx="1163955" cy="173766"/>
          </a:xfrm>
          <a:prstGeom prst="rect">
            <a:avLst/>
          </a:prstGeom>
        </p:spPr>
        <p:txBody>
          <a:bodyPr vert="horz" wrap="square" lIns="0" tIns="12065" rIns="0" bIns="0" rtlCol="0">
            <a:spAutoFit/>
          </a:bodyPr>
          <a:lstStyle/>
          <a:p>
            <a:pPr marL="12700">
              <a:lnSpc>
                <a:spcPct val="100000"/>
              </a:lnSpc>
              <a:spcBef>
                <a:spcPts val="95"/>
              </a:spcBef>
            </a:pPr>
            <a:r>
              <a:rPr sz="1050" spc="-10" dirty="0">
                <a:solidFill>
                  <a:srgbClr val="231F20"/>
                </a:solidFill>
                <a:cs typeface="RobotoCondensed-Light"/>
              </a:rPr>
              <a:t>Executive</a:t>
            </a:r>
            <a:r>
              <a:rPr sz="1050" spc="-20" dirty="0">
                <a:solidFill>
                  <a:srgbClr val="231F20"/>
                </a:solidFill>
                <a:cs typeface="RobotoCondensed-Light"/>
              </a:rPr>
              <a:t> </a:t>
            </a:r>
            <a:r>
              <a:rPr sz="1050" dirty="0">
                <a:solidFill>
                  <a:srgbClr val="231F20"/>
                </a:solidFill>
                <a:cs typeface="RobotoCondensed-Light"/>
              </a:rPr>
              <a:t>bonus</a:t>
            </a:r>
            <a:r>
              <a:rPr sz="1050" spc="-20" dirty="0">
                <a:solidFill>
                  <a:srgbClr val="231F20"/>
                </a:solidFill>
                <a:cs typeface="RobotoCondensed-Light"/>
              </a:rPr>
              <a:t> plan</a:t>
            </a:r>
            <a:endParaRPr sz="1050" dirty="0">
              <a:cs typeface="RobotoCondensed-Light"/>
            </a:endParaRPr>
          </a:p>
        </p:txBody>
      </p:sp>
      <p:sp>
        <p:nvSpPr>
          <p:cNvPr id="103" name="object 23">
            <a:extLst>
              <a:ext uri="{FF2B5EF4-FFF2-40B4-BE49-F238E27FC236}">
                <a16:creationId xmlns:a16="http://schemas.microsoft.com/office/drawing/2014/main" id="{D7116FE2-382A-42FC-9517-6F7B26FA592D}"/>
              </a:ext>
            </a:extLst>
          </p:cNvPr>
          <p:cNvSpPr txBox="1"/>
          <p:nvPr/>
        </p:nvSpPr>
        <p:spPr>
          <a:xfrm>
            <a:off x="609600" y="2286000"/>
            <a:ext cx="1313815" cy="198131"/>
          </a:xfrm>
          <a:prstGeom prst="rect">
            <a:avLst/>
          </a:prstGeom>
        </p:spPr>
        <p:txBody>
          <a:bodyPr vert="horz" wrap="square" lIns="0" tIns="13335" rIns="0" bIns="0" rtlCol="0">
            <a:spAutoFit/>
          </a:bodyPr>
          <a:lstStyle/>
          <a:p>
            <a:pPr marL="12700">
              <a:lnSpc>
                <a:spcPct val="100000"/>
              </a:lnSpc>
              <a:spcBef>
                <a:spcPts val="105"/>
              </a:spcBef>
            </a:pPr>
            <a:r>
              <a:rPr sz="1200" b="1" dirty="0">
                <a:solidFill>
                  <a:srgbClr val="231F20"/>
                </a:solidFill>
                <a:cs typeface="Roboto-Medium"/>
              </a:rPr>
              <a:t>During</a:t>
            </a:r>
            <a:r>
              <a:rPr sz="1200" b="1" spc="-25" dirty="0">
                <a:solidFill>
                  <a:srgbClr val="231F20"/>
                </a:solidFill>
                <a:cs typeface="Roboto-Medium"/>
              </a:rPr>
              <a:t> </a:t>
            </a:r>
            <a:r>
              <a:rPr sz="1200" b="1" spc="-10" dirty="0">
                <a:solidFill>
                  <a:srgbClr val="231F20"/>
                </a:solidFill>
                <a:cs typeface="Roboto-Medium"/>
              </a:rPr>
              <a:t>employment</a:t>
            </a:r>
            <a:endParaRPr sz="1200" b="1" dirty="0">
              <a:cs typeface="Roboto-Medium"/>
            </a:endParaRPr>
          </a:p>
        </p:txBody>
      </p:sp>
      <p:sp>
        <p:nvSpPr>
          <p:cNvPr id="104" name="object 24">
            <a:extLst>
              <a:ext uri="{FF2B5EF4-FFF2-40B4-BE49-F238E27FC236}">
                <a16:creationId xmlns:a16="http://schemas.microsoft.com/office/drawing/2014/main" id="{93FE9923-85C2-07BF-D1FA-969D2D59BB79}"/>
              </a:ext>
            </a:extLst>
          </p:cNvPr>
          <p:cNvSpPr/>
          <p:nvPr/>
        </p:nvSpPr>
        <p:spPr>
          <a:xfrm>
            <a:off x="7219378" y="2335468"/>
            <a:ext cx="0" cy="2283460"/>
          </a:xfrm>
          <a:custGeom>
            <a:avLst/>
            <a:gdLst/>
            <a:ahLst/>
            <a:cxnLst/>
            <a:rect l="l" t="t" r="r" b="b"/>
            <a:pathLst>
              <a:path h="2283460">
                <a:moveTo>
                  <a:pt x="0" y="0"/>
                </a:moveTo>
                <a:lnTo>
                  <a:pt x="0" y="2283396"/>
                </a:lnTo>
              </a:path>
            </a:pathLst>
          </a:custGeom>
          <a:ln w="3873">
            <a:solidFill>
              <a:srgbClr val="A7A9AC"/>
            </a:solidFill>
          </a:ln>
        </p:spPr>
        <p:txBody>
          <a:bodyPr wrap="square" lIns="0" tIns="0" rIns="0" bIns="0" rtlCol="0"/>
          <a:lstStyle/>
          <a:p>
            <a:endParaRPr/>
          </a:p>
        </p:txBody>
      </p:sp>
      <p:sp>
        <p:nvSpPr>
          <p:cNvPr id="105" name="object 25">
            <a:extLst>
              <a:ext uri="{FF2B5EF4-FFF2-40B4-BE49-F238E27FC236}">
                <a16:creationId xmlns:a16="http://schemas.microsoft.com/office/drawing/2014/main" id="{F0831951-E6CB-D789-D3AD-938BE5C7F03E}"/>
              </a:ext>
            </a:extLst>
          </p:cNvPr>
          <p:cNvSpPr txBox="1"/>
          <p:nvPr/>
        </p:nvSpPr>
        <p:spPr>
          <a:xfrm>
            <a:off x="10308958" y="2697375"/>
            <a:ext cx="951865" cy="369332"/>
          </a:xfrm>
          <a:prstGeom prst="rect">
            <a:avLst/>
          </a:prstGeom>
          <a:solidFill>
            <a:srgbClr val="EDEDEE"/>
          </a:solidFill>
        </p:spPr>
        <p:txBody>
          <a:bodyPr vert="horz" wrap="square" lIns="0" tIns="91440" rIns="0" bIns="91440" rtlCol="0" anchor="ctr">
            <a:spAutoFit/>
          </a:bodyPr>
          <a:lstStyle/>
          <a:p>
            <a:pPr marL="168910">
              <a:lnSpc>
                <a:spcPct val="100000"/>
              </a:lnSpc>
              <a:spcBef>
                <a:spcPts val="935"/>
              </a:spcBef>
            </a:pPr>
            <a:r>
              <a:rPr sz="1200" b="1" spc="-10" dirty="0">
                <a:solidFill>
                  <a:srgbClr val="231F20"/>
                </a:solidFill>
                <a:cs typeface="Roboto-Medium"/>
              </a:rPr>
              <a:t>Employee</a:t>
            </a:r>
            <a:endParaRPr sz="1200" b="1">
              <a:cs typeface="Roboto-Medium"/>
            </a:endParaRPr>
          </a:p>
        </p:txBody>
      </p:sp>
      <p:sp>
        <p:nvSpPr>
          <p:cNvPr id="106" name="object 26">
            <a:extLst>
              <a:ext uri="{FF2B5EF4-FFF2-40B4-BE49-F238E27FC236}">
                <a16:creationId xmlns:a16="http://schemas.microsoft.com/office/drawing/2014/main" id="{ED276270-92DA-1D81-693A-D450DB8FF584}"/>
              </a:ext>
            </a:extLst>
          </p:cNvPr>
          <p:cNvSpPr txBox="1"/>
          <p:nvPr/>
        </p:nvSpPr>
        <p:spPr>
          <a:xfrm>
            <a:off x="10296473" y="4143384"/>
            <a:ext cx="951865" cy="553998"/>
          </a:xfrm>
          <a:prstGeom prst="rect">
            <a:avLst/>
          </a:prstGeom>
          <a:solidFill>
            <a:srgbClr val="EDEDEE"/>
          </a:solidFill>
        </p:spPr>
        <p:txBody>
          <a:bodyPr vert="horz" wrap="square" lIns="0" tIns="91440" rIns="0" bIns="91440" rtlCol="0" anchor="ctr">
            <a:spAutoFit/>
          </a:bodyPr>
          <a:lstStyle/>
          <a:p>
            <a:pPr marL="63500" marR="67945" indent="74930">
              <a:lnSpc>
                <a:spcPct val="100000"/>
              </a:lnSpc>
              <a:spcBef>
                <a:spcPts val="260"/>
              </a:spcBef>
            </a:pPr>
            <a:r>
              <a:rPr sz="1200" b="1" spc="-10" dirty="0">
                <a:solidFill>
                  <a:srgbClr val="231F20"/>
                </a:solidFill>
                <a:cs typeface="Roboto-Medium"/>
              </a:rPr>
              <a:t>Employee’s beneficiaries</a:t>
            </a:r>
            <a:endParaRPr sz="1200" b="1" dirty="0">
              <a:cs typeface="Roboto-Medium"/>
            </a:endParaRPr>
          </a:p>
        </p:txBody>
      </p:sp>
      <p:grpSp>
        <p:nvGrpSpPr>
          <p:cNvPr id="107" name="object 27">
            <a:extLst>
              <a:ext uri="{FF2B5EF4-FFF2-40B4-BE49-F238E27FC236}">
                <a16:creationId xmlns:a16="http://schemas.microsoft.com/office/drawing/2014/main" id="{84A3427D-8500-733F-3E13-37F12BAA3A31}"/>
              </a:ext>
            </a:extLst>
          </p:cNvPr>
          <p:cNvGrpSpPr/>
          <p:nvPr/>
        </p:nvGrpSpPr>
        <p:grpSpPr>
          <a:xfrm>
            <a:off x="8931237" y="2849427"/>
            <a:ext cx="1318895" cy="108585"/>
            <a:chOff x="8766137" y="3365215"/>
            <a:chExt cx="1318895" cy="108585"/>
          </a:xfrm>
        </p:grpSpPr>
        <p:sp>
          <p:nvSpPr>
            <p:cNvPr id="108" name="object 28">
              <a:extLst>
                <a:ext uri="{FF2B5EF4-FFF2-40B4-BE49-F238E27FC236}">
                  <a16:creationId xmlns:a16="http://schemas.microsoft.com/office/drawing/2014/main" id="{26ED2A0C-6249-C62F-2BA4-A411C20D65B8}"/>
                </a:ext>
              </a:extLst>
            </p:cNvPr>
            <p:cNvSpPr/>
            <p:nvPr/>
          </p:nvSpPr>
          <p:spPr>
            <a:xfrm>
              <a:off x="8766137" y="3419384"/>
              <a:ext cx="1315085" cy="0"/>
            </a:xfrm>
            <a:custGeom>
              <a:avLst/>
              <a:gdLst/>
              <a:ahLst/>
              <a:cxnLst/>
              <a:rect l="l" t="t" r="r" b="b"/>
              <a:pathLst>
                <a:path w="1315084">
                  <a:moveTo>
                    <a:pt x="1314615" y="0"/>
                  </a:moveTo>
                  <a:lnTo>
                    <a:pt x="0" y="0"/>
                  </a:lnTo>
                </a:path>
              </a:pathLst>
            </a:custGeom>
            <a:ln w="7797">
              <a:solidFill>
                <a:srgbClr val="A7A9AC"/>
              </a:solidFill>
            </a:ln>
          </p:spPr>
          <p:txBody>
            <a:bodyPr wrap="square" lIns="0" tIns="0" rIns="0" bIns="0" rtlCol="0"/>
            <a:lstStyle/>
            <a:p>
              <a:endParaRPr/>
            </a:p>
          </p:txBody>
        </p:sp>
        <p:sp>
          <p:nvSpPr>
            <p:cNvPr id="109" name="object 29">
              <a:extLst>
                <a:ext uri="{FF2B5EF4-FFF2-40B4-BE49-F238E27FC236}">
                  <a16:creationId xmlns:a16="http://schemas.microsoft.com/office/drawing/2014/main" id="{AC20F7A7-F9A2-DEEA-1A58-01058BD8AD38}"/>
                </a:ext>
              </a:extLst>
            </p:cNvPr>
            <p:cNvSpPr/>
            <p:nvPr/>
          </p:nvSpPr>
          <p:spPr>
            <a:xfrm>
              <a:off x="10026683" y="3369114"/>
              <a:ext cx="54610" cy="100965"/>
            </a:xfrm>
            <a:custGeom>
              <a:avLst/>
              <a:gdLst/>
              <a:ahLst/>
              <a:cxnLst/>
              <a:rect l="l" t="t" r="r" b="b"/>
              <a:pathLst>
                <a:path w="54609" h="100964">
                  <a:moveTo>
                    <a:pt x="0" y="0"/>
                  </a:moveTo>
                  <a:lnTo>
                    <a:pt x="54063" y="50279"/>
                  </a:lnTo>
                  <a:lnTo>
                    <a:pt x="0" y="100533"/>
                  </a:lnTo>
                </a:path>
              </a:pathLst>
            </a:custGeom>
            <a:ln w="7797">
              <a:solidFill>
                <a:srgbClr val="A7A9AC"/>
              </a:solidFill>
            </a:ln>
          </p:spPr>
          <p:txBody>
            <a:bodyPr wrap="square" lIns="0" tIns="0" rIns="0" bIns="0" rtlCol="0"/>
            <a:lstStyle/>
            <a:p>
              <a:endParaRPr/>
            </a:p>
          </p:txBody>
        </p:sp>
      </p:grpSp>
      <p:grpSp>
        <p:nvGrpSpPr>
          <p:cNvPr id="110" name="object 30">
            <a:extLst>
              <a:ext uri="{FF2B5EF4-FFF2-40B4-BE49-F238E27FC236}">
                <a16:creationId xmlns:a16="http://schemas.microsoft.com/office/drawing/2014/main" id="{5C1C2143-5196-34AF-E9E9-F66DAED597C4}"/>
              </a:ext>
            </a:extLst>
          </p:cNvPr>
          <p:cNvGrpSpPr/>
          <p:nvPr/>
        </p:nvGrpSpPr>
        <p:grpSpPr>
          <a:xfrm>
            <a:off x="8918762" y="4295435"/>
            <a:ext cx="1318895" cy="108585"/>
            <a:chOff x="8753662" y="4811223"/>
            <a:chExt cx="1318895" cy="108585"/>
          </a:xfrm>
        </p:grpSpPr>
        <p:sp>
          <p:nvSpPr>
            <p:cNvPr id="111" name="object 31">
              <a:extLst>
                <a:ext uri="{FF2B5EF4-FFF2-40B4-BE49-F238E27FC236}">
                  <a16:creationId xmlns:a16="http://schemas.microsoft.com/office/drawing/2014/main" id="{7E9C5E1A-ED1F-E41B-C92E-6663C4B0D2DB}"/>
                </a:ext>
              </a:extLst>
            </p:cNvPr>
            <p:cNvSpPr/>
            <p:nvPr/>
          </p:nvSpPr>
          <p:spPr>
            <a:xfrm>
              <a:off x="8753662" y="4865392"/>
              <a:ext cx="1315085" cy="0"/>
            </a:xfrm>
            <a:custGeom>
              <a:avLst/>
              <a:gdLst/>
              <a:ahLst/>
              <a:cxnLst/>
              <a:rect l="l" t="t" r="r" b="b"/>
              <a:pathLst>
                <a:path w="1315084">
                  <a:moveTo>
                    <a:pt x="1314615" y="0"/>
                  </a:moveTo>
                  <a:lnTo>
                    <a:pt x="0" y="0"/>
                  </a:lnTo>
                </a:path>
              </a:pathLst>
            </a:custGeom>
            <a:ln w="7797">
              <a:solidFill>
                <a:srgbClr val="A7A9AC"/>
              </a:solidFill>
            </a:ln>
          </p:spPr>
          <p:txBody>
            <a:bodyPr wrap="square" lIns="0" tIns="0" rIns="0" bIns="0" rtlCol="0"/>
            <a:lstStyle/>
            <a:p>
              <a:endParaRPr/>
            </a:p>
          </p:txBody>
        </p:sp>
        <p:sp>
          <p:nvSpPr>
            <p:cNvPr id="112" name="object 32">
              <a:extLst>
                <a:ext uri="{FF2B5EF4-FFF2-40B4-BE49-F238E27FC236}">
                  <a16:creationId xmlns:a16="http://schemas.microsoft.com/office/drawing/2014/main" id="{C581E17E-F78C-02DA-197F-7E36D29B8139}"/>
                </a:ext>
              </a:extLst>
            </p:cNvPr>
            <p:cNvSpPr/>
            <p:nvPr/>
          </p:nvSpPr>
          <p:spPr>
            <a:xfrm>
              <a:off x="10014208" y="4815122"/>
              <a:ext cx="54610" cy="100965"/>
            </a:xfrm>
            <a:custGeom>
              <a:avLst/>
              <a:gdLst/>
              <a:ahLst/>
              <a:cxnLst/>
              <a:rect l="l" t="t" r="r" b="b"/>
              <a:pathLst>
                <a:path w="54609" h="100964">
                  <a:moveTo>
                    <a:pt x="0" y="0"/>
                  </a:moveTo>
                  <a:lnTo>
                    <a:pt x="54063" y="50279"/>
                  </a:lnTo>
                  <a:lnTo>
                    <a:pt x="0" y="100533"/>
                  </a:lnTo>
                </a:path>
              </a:pathLst>
            </a:custGeom>
            <a:ln w="7797">
              <a:solidFill>
                <a:srgbClr val="A7A9AC"/>
              </a:solidFill>
            </a:ln>
          </p:spPr>
          <p:txBody>
            <a:bodyPr wrap="square" lIns="0" tIns="0" rIns="0" bIns="0" rtlCol="0"/>
            <a:lstStyle/>
            <a:p>
              <a:endParaRPr/>
            </a:p>
          </p:txBody>
        </p:sp>
      </p:grpSp>
      <p:sp>
        <p:nvSpPr>
          <p:cNvPr id="113" name="object 33">
            <a:extLst>
              <a:ext uri="{FF2B5EF4-FFF2-40B4-BE49-F238E27FC236}">
                <a16:creationId xmlns:a16="http://schemas.microsoft.com/office/drawing/2014/main" id="{11050413-8AAB-429B-39F5-99072F2CBCE7}"/>
              </a:ext>
            </a:extLst>
          </p:cNvPr>
          <p:cNvSpPr txBox="1"/>
          <p:nvPr/>
        </p:nvSpPr>
        <p:spPr>
          <a:xfrm>
            <a:off x="7645437" y="2693070"/>
            <a:ext cx="1216660" cy="472181"/>
          </a:xfrm>
          <a:prstGeom prst="rect">
            <a:avLst/>
          </a:prstGeom>
          <a:solidFill>
            <a:srgbClr val="EE252A"/>
          </a:solidFill>
        </p:spPr>
        <p:txBody>
          <a:bodyPr vert="horz" wrap="square" lIns="0" tIns="91440" rIns="0" bIns="91440" rtlCol="0" anchor="ctr">
            <a:spAutoFit/>
          </a:bodyPr>
          <a:lstStyle/>
          <a:p>
            <a:pPr marL="319405" marR="157480" indent="-154305">
              <a:lnSpc>
                <a:spcPts val="1110"/>
              </a:lnSpc>
              <a:spcBef>
                <a:spcPts val="630"/>
              </a:spcBef>
            </a:pPr>
            <a:r>
              <a:rPr sz="1200" b="1" dirty="0">
                <a:solidFill>
                  <a:srgbClr val="FFFFFF"/>
                </a:solidFill>
                <a:cs typeface="Roboto-Medium"/>
              </a:rPr>
              <a:t>Life</a:t>
            </a:r>
            <a:r>
              <a:rPr sz="1200" b="1" spc="-25" dirty="0">
                <a:solidFill>
                  <a:srgbClr val="FFFFFF"/>
                </a:solidFill>
                <a:cs typeface="Roboto-Medium"/>
              </a:rPr>
              <a:t> </a:t>
            </a:r>
            <a:r>
              <a:rPr sz="1200" b="1" spc="-10" dirty="0">
                <a:solidFill>
                  <a:srgbClr val="FFFFFF"/>
                </a:solidFill>
                <a:cs typeface="Roboto-Medium"/>
              </a:rPr>
              <a:t>insurance company</a:t>
            </a:r>
            <a:endParaRPr sz="1200" b="1">
              <a:cs typeface="Roboto-Medium"/>
            </a:endParaRPr>
          </a:p>
        </p:txBody>
      </p:sp>
      <p:sp>
        <p:nvSpPr>
          <p:cNvPr id="114" name="object 34">
            <a:extLst>
              <a:ext uri="{FF2B5EF4-FFF2-40B4-BE49-F238E27FC236}">
                <a16:creationId xmlns:a16="http://schemas.microsoft.com/office/drawing/2014/main" id="{1143663F-6727-DA0A-B7CF-7606B19B926C}"/>
              </a:ext>
            </a:extLst>
          </p:cNvPr>
          <p:cNvSpPr txBox="1"/>
          <p:nvPr/>
        </p:nvSpPr>
        <p:spPr>
          <a:xfrm>
            <a:off x="7632941" y="4139092"/>
            <a:ext cx="1216660" cy="472181"/>
          </a:xfrm>
          <a:prstGeom prst="rect">
            <a:avLst/>
          </a:prstGeom>
          <a:solidFill>
            <a:srgbClr val="EE252A"/>
          </a:solidFill>
        </p:spPr>
        <p:txBody>
          <a:bodyPr vert="horz" wrap="square" lIns="0" tIns="91440" rIns="0" bIns="91440" rtlCol="0" anchor="ctr">
            <a:spAutoFit/>
          </a:bodyPr>
          <a:lstStyle/>
          <a:p>
            <a:pPr marL="319405" marR="157480" indent="-154305">
              <a:lnSpc>
                <a:spcPts val="1110"/>
              </a:lnSpc>
              <a:spcBef>
                <a:spcPts val="630"/>
              </a:spcBef>
            </a:pPr>
            <a:r>
              <a:rPr sz="1200" b="1" dirty="0">
                <a:solidFill>
                  <a:srgbClr val="FFFFFF"/>
                </a:solidFill>
                <a:cs typeface="Roboto-Medium"/>
              </a:rPr>
              <a:t>Life</a:t>
            </a:r>
            <a:r>
              <a:rPr sz="1200" b="1" spc="-25" dirty="0">
                <a:solidFill>
                  <a:srgbClr val="FFFFFF"/>
                </a:solidFill>
                <a:cs typeface="Roboto-Medium"/>
              </a:rPr>
              <a:t> </a:t>
            </a:r>
            <a:r>
              <a:rPr sz="1200" b="1" spc="-10" dirty="0">
                <a:solidFill>
                  <a:srgbClr val="FFFFFF"/>
                </a:solidFill>
                <a:cs typeface="Roboto-Medium"/>
              </a:rPr>
              <a:t>insurance company</a:t>
            </a:r>
            <a:endParaRPr sz="1200" b="1" dirty="0">
              <a:cs typeface="Roboto-Medium"/>
            </a:endParaRPr>
          </a:p>
        </p:txBody>
      </p:sp>
      <p:sp>
        <p:nvSpPr>
          <p:cNvPr id="115" name="object 35">
            <a:extLst>
              <a:ext uri="{FF2B5EF4-FFF2-40B4-BE49-F238E27FC236}">
                <a16:creationId xmlns:a16="http://schemas.microsoft.com/office/drawing/2014/main" id="{0630A133-ACA9-44D7-F2F5-11366F9CE4FB}"/>
              </a:ext>
            </a:extLst>
          </p:cNvPr>
          <p:cNvSpPr txBox="1"/>
          <p:nvPr/>
        </p:nvSpPr>
        <p:spPr>
          <a:xfrm>
            <a:off x="9140847" y="4133861"/>
            <a:ext cx="876935" cy="175048"/>
          </a:xfrm>
          <a:prstGeom prst="rect">
            <a:avLst/>
          </a:prstGeom>
        </p:spPr>
        <p:txBody>
          <a:bodyPr vert="horz" wrap="square" lIns="0" tIns="13335" rIns="0" bIns="0" rtlCol="0">
            <a:spAutoFit/>
          </a:bodyPr>
          <a:lstStyle/>
          <a:p>
            <a:pPr marL="12700">
              <a:lnSpc>
                <a:spcPct val="100000"/>
              </a:lnSpc>
              <a:spcBef>
                <a:spcPts val="105"/>
              </a:spcBef>
            </a:pPr>
            <a:r>
              <a:rPr sz="1050" dirty="0">
                <a:solidFill>
                  <a:srgbClr val="231F20"/>
                </a:solidFill>
                <a:cs typeface="RobotoCondensed-Light"/>
              </a:rPr>
              <a:t>Death</a:t>
            </a:r>
            <a:r>
              <a:rPr sz="1050" spc="-10" dirty="0">
                <a:solidFill>
                  <a:srgbClr val="231F20"/>
                </a:solidFill>
                <a:cs typeface="RobotoCondensed-Light"/>
              </a:rPr>
              <a:t> proceeds</a:t>
            </a:r>
            <a:endParaRPr sz="1050" dirty="0">
              <a:cs typeface="RobotoCondensed-Light"/>
            </a:endParaRPr>
          </a:p>
        </p:txBody>
      </p:sp>
      <p:sp>
        <p:nvSpPr>
          <p:cNvPr id="116" name="object 36">
            <a:extLst>
              <a:ext uri="{FF2B5EF4-FFF2-40B4-BE49-F238E27FC236}">
                <a16:creationId xmlns:a16="http://schemas.microsoft.com/office/drawing/2014/main" id="{7D19CCF2-8ED1-7032-6F63-1688ADE1028C}"/>
              </a:ext>
            </a:extLst>
          </p:cNvPr>
          <p:cNvSpPr txBox="1"/>
          <p:nvPr/>
        </p:nvSpPr>
        <p:spPr>
          <a:xfrm>
            <a:off x="8952355" y="2954908"/>
            <a:ext cx="1251585" cy="175048"/>
          </a:xfrm>
          <a:prstGeom prst="rect">
            <a:avLst/>
          </a:prstGeom>
        </p:spPr>
        <p:txBody>
          <a:bodyPr vert="horz" wrap="square" lIns="0" tIns="13335" rIns="0" bIns="0" rtlCol="0">
            <a:spAutoFit/>
          </a:bodyPr>
          <a:lstStyle/>
          <a:p>
            <a:pPr marL="12700">
              <a:lnSpc>
                <a:spcPct val="100000"/>
              </a:lnSpc>
              <a:spcBef>
                <a:spcPts val="105"/>
              </a:spcBef>
            </a:pPr>
            <a:r>
              <a:rPr sz="1050" dirty="0">
                <a:solidFill>
                  <a:srgbClr val="231F20"/>
                </a:solidFill>
                <a:cs typeface="RobotoCondensed-Light"/>
              </a:rPr>
              <a:t>(Cash</a:t>
            </a:r>
            <a:r>
              <a:rPr sz="1050" spc="-15" dirty="0">
                <a:solidFill>
                  <a:srgbClr val="231F20"/>
                </a:solidFill>
                <a:cs typeface="RobotoCondensed-Light"/>
              </a:rPr>
              <a:t> </a:t>
            </a:r>
            <a:r>
              <a:rPr sz="1050" dirty="0">
                <a:solidFill>
                  <a:srgbClr val="231F20"/>
                </a:solidFill>
                <a:cs typeface="RobotoCondensed-Light"/>
              </a:rPr>
              <a:t>surrender</a:t>
            </a:r>
            <a:r>
              <a:rPr sz="1050" spc="-10" dirty="0">
                <a:solidFill>
                  <a:srgbClr val="231F20"/>
                </a:solidFill>
                <a:cs typeface="RobotoCondensed-Light"/>
              </a:rPr>
              <a:t> value)</a:t>
            </a:r>
            <a:endParaRPr sz="1050" dirty="0">
              <a:cs typeface="RobotoCondensed-Light"/>
            </a:endParaRPr>
          </a:p>
        </p:txBody>
      </p:sp>
      <p:sp>
        <p:nvSpPr>
          <p:cNvPr id="117" name="object 37">
            <a:extLst>
              <a:ext uri="{FF2B5EF4-FFF2-40B4-BE49-F238E27FC236}">
                <a16:creationId xmlns:a16="http://schemas.microsoft.com/office/drawing/2014/main" id="{9C9F8981-9BEF-CE07-97B4-732F87BCB2CA}"/>
              </a:ext>
            </a:extLst>
          </p:cNvPr>
          <p:cNvSpPr txBox="1"/>
          <p:nvPr/>
        </p:nvSpPr>
        <p:spPr>
          <a:xfrm>
            <a:off x="7604184" y="2373362"/>
            <a:ext cx="2322830" cy="199413"/>
          </a:xfrm>
          <a:prstGeom prst="rect">
            <a:avLst/>
          </a:prstGeom>
        </p:spPr>
        <p:txBody>
          <a:bodyPr vert="horz" wrap="square" lIns="0" tIns="14604" rIns="0" bIns="0" rtlCol="0">
            <a:spAutoFit/>
          </a:bodyPr>
          <a:lstStyle/>
          <a:p>
            <a:pPr marL="38100">
              <a:lnSpc>
                <a:spcPct val="100000"/>
              </a:lnSpc>
              <a:spcBef>
                <a:spcPts val="114"/>
              </a:spcBef>
            </a:pPr>
            <a:r>
              <a:rPr sz="1200" b="1" dirty="0">
                <a:solidFill>
                  <a:srgbClr val="231F20"/>
                </a:solidFill>
                <a:cs typeface="Roboto-Medium"/>
              </a:rPr>
              <a:t>During</a:t>
            </a:r>
            <a:r>
              <a:rPr sz="1200" b="1" spc="25" dirty="0">
                <a:solidFill>
                  <a:srgbClr val="231F20"/>
                </a:solidFill>
                <a:cs typeface="Roboto-Medium"/>
              </a:rPr>
              <a:t> </a:t>
            </a:r>
            <a:r>
              <a:rPr sz="1200" b="1" dirty="0">
                <a:solidFill>
                  <a:srgbClr val="231F20"/>
                </a:solidFill>
                <a:cs typeface="Roboto-Medium"/>
              </a:rPr>
              <a:t>employment</a:t>
            </a:r>
            <a:r>
              <a:rPr sz="1200" b="1" baseline="34188" dirty="0">
                <a:solidFill>
                  <a:srgbClr val="231F20"/>
                </a:solidFill>
                <a:cs typeface="Roboto-Medium"/>
              </a:rPr>
              <a:t>1</a:t>
            </a:r>
            <a:r>
              <a:rPr sz="1200" b="1" spc="232" baseline="34188" dirty="0">
                <a:solidFill>
                  <a:srgbClr val="231F20"/>
                </a:solidFill>
                <a:cs typeface="Roboto-Medium"/>
              </a:rPr>
              <a:t> </a:t>
            </a:r>
            <a:r>
              <a:rPr sz="1200" b="1" dirty="0">
                <a:solidFill>
                  <a:srgbClr val="231F20"/>
                </a:solidFill>
                <a:cs typeface="Roboto-Medium"/>
              </a:rPr>
              <a:t>or</a:t>
            </a:r>
            <a:r>
              <a:rPr sz="1200" b="1" spc="25" dirty="0">
                <a:solidFill>
                  <a:srgbClr val="231F20"/>
                </a:solidFill>
                <a:cs typeface="Roboto-Medium"/>
              </a:rPr>
              <a:t> </a:t>
            </a:r>
            <a:r>
              <a:rPr sz="1200" b="1" spc="-10" dirty="0">
                <a:solidFill>
                  <a:srgbClr val="231F20"/>
                </a:solidFill>
                <a:cs typeface="Roboto-Medium"/>
              </a:rPr>
              <a:t>retirement</a:t>
            </a:r>
            <a:endParaRPr sz="1200" b="1" dirty="0">
              <a:cs typeface="Roboto-Medium"/>
            </a:endParaRPr>
          </a:p>
        </p:txBody>
      </p:sp>
      <p:sp>
        <p:nvSpPr>
          <p:cNvPr id="118" name="object 38">
            <a:extLst>
              <a:ext uri="{FF2B5EF4-FFF2-40B4-BE49-F238E27FC236}">
                <a16:creationId xmlns:a16="http://schemas.microsoft.com/office/drawing/2014/main" id="{27DDA5C4-BCB2-0779-764E-F0FB1C41A024}"/>
              </a:ext>
            </a:extLst>
          </p:cNvPr>
          <p:cNvSpPr txBox="1"/>
          <p:nvPr/>
        </p:nvSpPr>
        <p:spPr>
          <a:xfrm>
            <a:off x="7617144" y="3817658"/>
            <a:ext cx="583565" cy="199413"/>
          </a:xfrm>
          <a:prstGeom prst="rect">
            <a:avLst/>
          </a:prstGeom>
        </p:spPr>
        <p:txBody>
          <a:bodyPr vert="horz" wrap="square" lIns="0" tIns="14604" rIns="0" bIns="0" rtlCol="0">
            <a:spAutoFit/>
          </a:bodyPr>
          <a:lstStyle/>
          <a:p>
            <a:pPr marL="12700">
              <a:lnSpc>
                <a:spcPct val="100000"/>
              </a:lnSpc>
              <a:spcBef>
                <a:spcPts val="114"/>
              </a:spcBef>
            </a:pPr>
            <a:r>
              <a:rPr sz="1200" b="1" dirty="0">
                <a:solidFill>
                  <a:srgbClr val="231F20"/>
                </a:solidFill>
                <a:cs typeface="Roboto-Medium"/>
              </a:rPr>
              <a:t>At </a:t>
            </a:r>
            <a:r>
              <a:rPr sz="1200" b="1" spc="-10" dirty="0">
                <a:solidFill>
                  <a:srgbClr val="231F20"/>
                </a:solidFill>
                <a:cs typeface="Roboto-Medium"/>
              </a:rPr>
              <a:t>death</a:t>
            </a:r>
            <a:endParaRPr sz="1200" b="1" dirty="0">
              <a:cs typeface="Roboto-Medium"/>
            </a:endParaRPr>
          </a:p>
        </p:txBody>
      </p:sp>
      <p:sp>
        <p:nvSpPr>
          <p:cNvPr id="119" name="object 39">
            <a:extLst>
              <a:ext uri="{FF2B5EF4-FFF2-40B4-BE49-F238E27FC236}">
                <a16:creationId xmlns:a16="http://schemas.microsoft.com/office/drawing/2014/main" id="{85768D77-66AA-AC78-3811-21C668C7BC3E}"/>
              </a:ext>
            </a:extLst>
          </p:cNvPr>
          <p:cNvSpPr txBox="1"/>
          <p:nvPr/>
        </p:nvSpPr>
        <p:spPr>
          <a:xfrm>
            <a:off x="7541806" y="3280772"/>
            <a:ext cx="3743960" cy="291683"/>
          </a:xfrm>
          <a:prstGeom prst="rect">
            <a:avLst/>
          </a:prstGeom>
        </p:spPr>
        <p:txBody>
          <a:bodyPr vert="horz" wrap="square" lIns="0" tIns="11430" rIns="0" bIns="0" rtlCol="0">
            <a:spAutoFit/>
          </a:bodyPr>
          <a:lstStyle/>
          <a:p>
            <a:pPr marL="93980" marR="30480" indent="-56515">
              <a:lnSpc>
                <a:spcPct val="103400"/>
              </a:lnSpc>
              <a:spcBef>
                <a:spcPts val="90"/>
              </a:spcBef>
            </a:pPr>
            <a:r>
              <a:rPr sz="900" baseline="35353" dirty="0">
                <a:solidFill>
                  <a:srgbClr val="231F20"/>
                </a:solidFill>
                <a:cs typeface="RobotoCondensed-Light"/>
              </a:rPr>
              <a:t>1</a:t>
            </a:r>
            <a:r>
              <a:rPr sz="900" spc="52" baseline="35353" dirty="0">
                <a:solidFill>
                  <a:srgbClr val="231F20"/>
                </a:solidFill>
                <a:cs typeface="RobotoCondensed-Light"/>
              </a:rPr>
              <a:t> </a:t>
            </a:r>
            <a:r>
              <a:rPr sz="900" dirty="0">
                <a:solidFill>
                  <a:srgbClr val="231F20"/>
                </a:solidFill>
                <a:cs typeface="RobotoCondensed-Light"/>
              </a:rPr>
              <a:t>May</a:t>
            </a:r>
            <a:r>
              <a:rPr sz="900" spc="60" dirty="0">
                <a:solidFill>
                  <a:srgbClr val="231F20"/>
                </a:solidFill>
                <a:cs typeface="RobotoCondensed-Light"/>
              </a:rPr>
              <a:t> </a:t>
            </a:r>
            <a:r>
              <a:rPr sz="900" dirty="0">
                <a:solidFill>
                  <a:srgbClr val="231F20"/>
                </a:solidFill>
                <a:cs typeface="RobotoCondensed-Light"/>
              </a:rPr>
              <a:t>include</a:t>
            </a:r>
            <a:r>
              <a:rPr sz="900" spc="60" dirty="0">
                <a:solidFill>
                  <a:srgbClr val="231F20"/>
                </a:solidFill>
                <a:cs typeface="RobotoCondensed-Light"/>
              </a:rPr>
              <a:t> </a:t>
            </a:r>
            <a:r>
              <a:rPr sz="900" dirty="0">
                <a:solidFill>
                  <a:srgbClr val="231F20"/>
                </a:solidFill>
                <a:cs typeface="RobotoCondensed-Light"/>
              </a:rPr>
              <a:t>a</a:t>
            </a:r>
            <a:r>
              <a:rPr sz="900" spc="55" dirty="0">
                <a:solidFill>
                  <a:srgbClr val="231F20"/>
                </a:solidFill>
                <a:cs typeface="RobotoCondensed-Light"/>
              </a:rPr>
              <a:t> </a:t>
            </a:r>
            <a:r>
              <a:rPr sz="900" dirty="0">
                <a:solidFill>
                  <a:srgbClr val="231F20"/>
                </a:solidFill>
                <a:cs typeface="RobotoCondensed-Light"/>
              </a:rPr>
              <a:t>restrictive</a:t>
            </a:r>
            <a:r>
              <a:rPr sz="900" spc="60" dirty="0">
                <a:solidFill>
                  <a:srgbClr val="231F20"/>
                </a:solidFill>
                <a:cs typeface="RobotoCondensed-Light"/>
              </a:rPr>
              <a:t> </a:t>
            </a:r>
            <a:r>
              <a:rPr sz="900" dirty="0">
                <a:solidFill>
                  <a:srgbClr val="231F20"/>
                </a:solidFill>
                <a:cs typeface="RobotoCondensed-Light"/>
              </a:rPr>
              <a:t>endorsement</a:t>
            </a:r>
            <a:r>
              <a:rPr sz="900" spc="60" dirty="0">
                <a:solidFill>
                  <a:srgbClr val="231F20"/>
                </a:solidFill>
                <a:cs typeface="RobotoCondensed-Light"/>
              </a:rPr>
              <a:t> </a:t>
            </a:r>
            <a:r>
              <a:rPr sz="900" dirty="0">
                <a:solidFill>
                  <a:srgbClr val="231F20"/>
                </a:solidFill>
                <a:cs typeface="RobotoCondensed-Light"/>
              </a:rPr>
              <a:t>that</a:t>
            </a:r>
            <a:r>
              <a:rPr sz="900" spc="60" dirty="0">
                <a:solidFill>
                  <a:srgbClr val="231F20"/>
                </a:solidFill>
                <a:cs typeface="RobotoCondensed-Light"/>
              </a:rPr>
              <a:t> </a:t>
            </a:r>
            <a:r>
              <a:rPr sz="900" dirty="0">
                <a:solidFill>
                  <a:srgbClr val="231F20"/>
                </a:solidFill>
                <a:cs typeface="RobotoCondensed-Light"/>
              </a:rPr>
              <a:t>limits</a:t>
            </a:r>
            <a:r>
              <a:rPr sz="900" spc="60" dirty="0">
                <a:solidFill>
                  <a:srgbClr val="231F20"/>
                </a:solidFill>
                <a:cs typeface="RobotoCondensed-Light"/>
              </a:rPr>
              <a:t> </a:t>
            </a:r>
            <a:r>
              <a:rPr sz="900" dirty="0">
                <a:solidFill>
                  <a:srgbClr val="231F20"/>
                </a:solidFill>
                <a:cs typeface="RobotoCondensed-Light"/>
              </a:rPr>
              <a:t>employee</a:t>
            </a:r>
            <a:r>
              <a:rPr sz="900" spc="55" dirty="0">
                <a:solidFill>
                  <a:srgbClr val="231F20"/>
                </a:solidFill>
                <a:cs typeface="RobotoCondensed-Light"/>
              </a:rPr>
              <a:t> </a:t>
            </a:r>
            <a:r>
              <a:rPr sz="900" dirty="0">
                <a:solidFill>
                  <a:srgbClr val="231F20"/>
                </a:solidFill>
                <a:cs typeface="RobotoCondensed-Light"/>
              </a:rPr>
              <a:t>access</a:t>
            </a:r>
            <a:r>
              <a:rPr sz="900" spc="55" dirty="0">
                <a:solidFill>
                  <a:srgbClr val="231F20"/>
                </a:solidFill>
                <a:cs typeface="RobotoCondensed-Light"/>
              </a:rPr>
              <a:t> </a:t>
            </a:r>
            <a:r>
              <a:rPr sz="900" dirty="0">
                <a:solidFill>
                  <a:srgbClr val="231F20"/>
                </a:solidFill>
                <a:cs typeface="RobotoCondensed-Light"/>
              </a:rPr>
              <a:t>to</a:t>
            </a:r>
            <a:r>
              <a:rPr sz="900" spc="60" dirty="0">
                <a:solidFill>
                  <a:srgbClr val="231F20"/>
                </a:solidFill>
                <a:cs typeface="RobotoCondensed-Light"/>
              </a:rPr>
              <a:t> </a:t>
            </a:r>
            <a:r>
              <a:rPr sz="900" spc="-10" dirty="0">
                <a:solidFill>
                  <a:srgbClr val="231F20"/>
                </a:solidFill>
                <a:cs typeface="RobotoCondensed-Light"/>
              </a:rPr>
              <a:t>living </a:t>
            </a:r>
            <a:r>
              <a:rPr sz="900" dirty="0">
                <a:solidFill>
                  <a:srgbClr val="231F20"/>
                </a:solidFill>
                <a:cs typeface="RobotoCondensed-Light"/>
              </a:rPr>
              <a:t>benefits</a:t>
            </a:r>
            <a:r>
              <a:rPr sz="900" spc="50" dirty="0">
                <a:solidFill>
                  <a:srgbClr val="231F20"/>
                </a:solidFill>
                <a:cs typeface="RobotoCondensed-Light"/>
              </a:rPr>
              <a:t> </a:t>
            </a:r>
            <a:r>
              <a:rPr sz="900" dirty="0">
                <a:solidFill>
                  <a:srgbClr val="231F20"/>
                </a:solidFill>
                <a:cs typeface="RobotoCondensed-Light"/>
              </a:rPr>
              <a:t>for</a:t>
            </a:r>
            <a:r>
              <a:rPr sz="900" spc="50" dirty="0">
                <a:solidFill>
                  <a:srgbClr val="231F20"/>
                </a:solidFill>
                <a:cs typeface="RobotoCondensed-Light"/>
              </a:rPr>
              <a:t> </a:t>
            </a:r>
            <a:r>
              <a:rPr sz="900" dirty="0">
                <a:solidFill>
                  <a:srgbClr val="231F20"/>
                </a:solidFill>
                <a:cs typeface="RobotoCondensed-Light"/>
              </a:rPr>
              <a:t>a</a:t>
            </a:r>
            <a:r>
              <a:rPr sz="900" spc="50" dirty="0">
                <a:solidFill>
                  <a:srgbClr val="231F20"/>
                </a:solidFill>
                <a:cs typeface="RobotoCondensed-Light"/>
              </a:rPr>
              <a:t> </a:t>
            </a:r>
            <a:r>
              <a:rPr sz="900" dirty="0">
                <a:solidFill>
                  <a:srgbClr val="231F20"/>
                </a:solidFill>
                <a:cs typeface="RobotoCondensed-Light"/>
              </a:rPr>
              <a:t>pre-determined</a:t>
            </a:r>
            <a:r>
              <a:rPr sz="900" spc="50" dirty="0">
                <a:solidFill>
                  <a:srgbClr val="231F20"/>
                </a:solidFill>
                <a:cs typeface="RobotoCondensed-Light"/>
              </a:rPr>
              <a:t> </a:t>
            </a:r>
            <a:r>
              <a:rPr sz="900" dirty="0">
                <a:solidFill>
                  <a:srgbClr val="231F20"/>
                </a:solidFill>
                <a:cs typeface="RobotoCondensed-Light"/>
              </a:rPr>
              <a:t>number</a:t>
            </a:r>
            <a:r>
              <a:rPr sz="900" spc="50" dirty="0">
                <a:solidFill>
                  <a:srgbClr val="231F20"/>
                </a:solidFill>
                <a:cs typeface="RobotoCondensed-Light"/>
              </a:rPr>
              <a:t> </a:t>
            </a:r>
            <a:r>
              <a:rPr sz="900" dirty="0">
                <a:solidFill>
                  <a:srgbClr val="231F20"/>
                </a:solidFill>
                <a:cs typeface="RobotoCondensed-Light"/>
              </a:rPr>
              <a:t>of</a:t>
            </a:r>
            <a:r>
              <a:rPr sz="900" spc="50" dirty="0">
                <a:solidFill>
                  <a:srgbClr val="231F20"/>
                </a:solidFill>
                <a:cs typeface="RobotoCondensed-Light"/>
              </a:rPr>
              <a:t> </a:t>
            </a:r>
            <a:r>
              <a:rPr sz="900" spc="-10" dirty="0">
                <a:solidFill>
                  <a:srgbClr val="231F20"/>
                </a:solidFill>
                <a:cs typeface="RobotoCondensed-Light"/>
              </a:rPr>
              <a:t>years.</a:t>
            </a:r>
            <a:endParaRPr sz="900" dirty="0">
              <a:cs typeface="RobotoCondensed-Light"/>
            </a:endParaRPr>
          </a:p>
        </p:txBody>
      </p:sp>
      <p:sp>
        <p:nvSpPr>
          <p:cNvPr id="120" name="object 40">
            <a:extLst>
              <a:ext uri="{FF2B5EF4-FFF2-40B4-BE49-F238E27FC236}">
                <a16:creationId xmlns:a16="http://schemas.microsoft.com/office/drawing/2014/main" id="{04ADE78F-FAB3-23FC-9A62-A348A3F51048}"/>
              </a:ext>
            </a:extLst>
          </p:cNvPr>
          <p:cNvSpPr txBox="1"/>
          <p:nvPr/>
        </p:nvSpPr>
        <p:spPr>
          <a:xfrm>
            <a:off x="9182828" y="2642750"/>
            <a:ext cx="815975" cy="175048"/>
          </a:xfrm>
          <a:prstGeom prst="rect">
            <a:avLst/>
          </a:prstGeom>
        </p:spPr>
        <p:txBody>
          <a:bodyPr vert="horz" wrap="square" lIns="0" tIns="13335" rIns="0" bIns="0" rtlCol="0">
            <a:spAutoFit/>
          </a:bodyPr>
          <a:lstStyle/>
          <a:p>
            <a:pPr marL="12700">
              <a:lnSpc>
                <a:spcPct val="100000"/>
              </a:lnSpc>
              <a:spcBef>
                <a:spcPts val="105"/>
              </a:spcBef>
            </a:pPr>
            <a:r>
              <a:rPr sz="1050" dirty="0">
                <a:solidFill>
                  <a:srgbClr val="231F20"/>
                </a:solidFill>
                <a:cs typeface="RobotoCondensed-Light"/>
              </a:rPr>
              <a:t>Living </a:t>
            </a:r>
            <a:r>
              <a:rPr sz="1050" spc="-10" dirty="0">
                <a:solidFill>
                  <a:srgbClr val="231F20"/>
                </a:solidFill>
                <a:cs typeface="RobotoCondensed-Light"/>
              </a:rPr>
              <a:t>benefits</a:t>
            </a:r>
            <a:endParaRPr sz="1050" dirty="0">
              <a:cs typeface="RobotoCondensed-Light"/>
            </a:endParaRPr>
          </a:p>
        </p:txBody>
      </p:sp>
    </p:spTree>
    <p:extLst>
      <p:ext uri="{BB962C8B-B14F-4D97-AF65-F5344CB8AC3E}">
        <p14:creationId xmlns:p14="http://schemas.microsoft.com/office/powerpoint/2010/main" val="3593380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a:extLst>
              <a:ext uri="{FF2B5EF4-FFF2-40B4-BE49-F238E27FC236}">
                <a16:creationId xmlns:a16="http://schemas.microsoft.com/office/drawing/2014/main" id="{59C0A937-8A28-4E5F-BCEF-7FE09C874429}"/>
              </a:ext>
            </a:extLst>
          </p:cNvPr>
          <p:cNvSpPr>
            <a:spLocks noGrp="1" noChangeArrowheads="1"/>
          </p:cNvSpPr>
          <p:nvPr>
            <p:ph type="title"/>
          </p:nvPr>
        </p:nvSpPr>
        <p:spPr/>
        <p:txBody>
          <a:bodyPr/>
          <a:lstStyle/>
          <a:p>
            <a:r>
              <a:rPr lang="en-US" altLang="en-US" dirty="0"/>
              <a:t>Case study </a:t>
            </a:r>
          </a:p>
        </p:txBody>
      </p:sp>
      <p:sp>
        <p:nvSpPr>
          <p:cNvPr id="61442" name="Text Placeholder 2">
            <a:extLst>
              <a:ext uri="{FF2B5EF4-FFF2-40B4-BE49-F238E27FC236}">
                <a16:creationId xmlns:a16="http://schemas.microsoft.com/office/drawing/2014/main" id="{D910B742-F818-4B95-8DEF-B628F360939B}"/>
              </a:ext>
            </a:extLst>
          </p:cNvPr>
          <p:cNvSpPr>
            <a:spLocks noGrp="1" noChangeArrowheads="1"/>
          </p:cNvSpPr>
          <p:nvPr>
            <p:ph type="body" sz="quarter" idx="10"/>
          </p:nvPr>
        </p:nvSpPr>
        <p:spPr>
          <a:xfrm>
            <a:off x="571500" y="1096963"/>
            <a:ext cx="11036300" cy="274637"/>
          </a:xfrm>
        </p:spPr>
        <p:txBody>
          <a:bodyPr/>
          <a:lstStyle/>
          <a:p>
            <a:pPr>
              <a:spcAft>
                <a:spcPct val="0"/>
              </a:spcAft>
            </a:pPr>
            <a:r>
              <a:rPr lang="en-US" altLang="en-US" dirty="0"/>
              <a:t>Meet Tim and Kevin</a:t>
            </a:r>
          </a:p>
        </p:txBody>
      </p:sp>
      <p:pic>
        <p:nvPicPr>
          <p:cNvPr id="11" name="Picture Placeholder 12">
            <a:extLst>
              <a:ext uri="{FF2B5EF4-FFF2-40B4-BE49-F238E27FC236}">
                <a16:creationId xmlns:a16="http://schemas.microsoft.com/office/drawing/2014/main" id="{1AE231D8-F245-42AB-A69A-62292C00914F}"/>
              </a:ext>
            </a:extLst>
          </p:cNvPr>
          <p:cNvPicPr>
            <a:picLocks noChangeAspect="1"/>
          </p:cNvPicPr>
          <p:nvPr>
            <p:custDataLst>
              <p:tags r:id="rId1"/>
            </p:custDataLst>
          </p:nvPr>
        </p:nvPicPr>
        <p:blipFill rotWithShape="1">
          <a:blip r:embed="rId4" cstate="screen">
            <a:extLst>
              <a:ext uri="{28A0092B-C50C-407E-A947-70E740481C1C}">
                <a14:useLocalDpi xmlns:a14="http://schemas.microsoft.com/office/drawing/2010/main"/>
              </a:ext>
            </a:extLst>
          </a:blip>
          <a:srcRect/>
          <a:stretch/>
        </p:blipFill>
        <p:spPr>
          <a:xfrm>
            <a:off x="6211888" y="0"/>
            <a:ext cx="5980112" cy="5980113"/>
          </a:xfrm>
          <a:prstGeom prst="rect">
            <a:avLst/>
          </a:prstGeom>
        </p:spPr>
      </p:pic>
      <p:sp>
        <p:nvSpPr>
          <p:cNvPr id="5" name="Content Placeholder 2">
            <a:extLst>
              <a:ext uri="{FF2B5EF4-FFF2-40B4-BE49-F238E27FC236}">
                <a16:creationId xmlns:a16="http://schemas.microsoft.com/office/drawing/2014/main" id="{D3481572-0427-46E8-8A27-3CB1CBA3218B}"/>
              </a:ext>
            </a:extLst>
          </p:cNvPr>
          <p:cNvSpPr txBox="1">
            <a:spLocks noChangeArrowheads="1"/>
          </p:cNvSpPr>
          <p:nvPr/>
        </p:nvSpPr>
        <p:spPr bwMode="auto">
          <a:xfrm>
            <a:off x="487362" y="1627188"/>
            <a:ext cx="4465638" cy="1615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800"/>
              </a:spcAft>
              <a:buClr>
                <a:schemeClr val="accent1"/>
              </a:buClr>
              <a:buFont typeface="Wingdings" panose="05000000000000000000" pitchFamily="2" charset="2"/>
              <a:buChar char="§"/>
              <a:defRPr sz="1600">
                <a:solidFill>
                  <a:schemeClr val="tx1"/>
                </a:solidFill>
                <a:latin typeface="Calibri" panose="020F0502020204030204" pitchFamily="34" charset="0"/>
                <a:cs typeface="Arial" panose="020B0604020202020204" pitchFamily="34" charset="0"/>
              </a:defRPr>
            </a:lvl1pPr>
            <a:lvl2pPr marL="365125" indent="-182563">
              <a:spcAft>
                <a:spcPts val="800"/>
              </a:spcAft>
              <a:buClr>
                <a:srgbClr val="82828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2pPr>
            <a:lvl3pPr marL="685800" indent="-173038">
              <a:spcAft>
                <a:spcPts val="800"/>
              </a:spcAft>
              <a:buClr>
                <a:srgbClr val="828282"/>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3pPr>
            <a:lvl4pPr marL="858838"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4pPr>
            <a:lvl5pPr marL="1031875" indent="-173038">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5pPr>
            <a:lvl6pPr marL="1489075" indent="-173038" fontAlgn="base">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6pPr>
            <a:lvl7pPr marL="1946275" indent="-173038" fontAlgn="base">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7pPr>
            <a:lvl8pPr marL="2403475" indent="-173038" fontAlgn="base">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8pPr>
            <a:lvl9pPr marL="2860675" indent="-173038" fontAlgn="base">
              <a:spcBef>
                <a:spcPct val="0"/>
              </a:spcBef>
              <a:spcAft>
                <a:spcPts val="800"/>
              </a:spcAft>
              <a:buClr>
                <a:schemeClr val="tx1"/>
              </a:buClr>
              <a:buFont typeface="Calibri" panose="020F0502020204030204" pitchFamily="34" charset="0"/>
              <a:buChar char="»"/>
              <a:defRPr sz="1600">
                <a:solidFill>
                  <a:schemeClr val="tx1"/>
                </a:solidFill>
                <a:latin typeface="Calibri" panose="020F0502020204030204" pitchFamily="34" charset="0"/>
                <a:cs typeface="Arial" panose="020B0604020202020204" pitchFamily="34" charset="0"/>
              </a:defRPr>
            </a:lvl9pPr>
          </a:lstStyle>
          <a:p>
            <a:pPr eaLnBrk="1" hangingPunct="1">
              <a:lnSpc>
                <a:spcPts val="2400"/>
              </a:lnSpc>
              <a:spcAft>
                <a:spcPts val="600"/>
              </a:spcAft>
              <a:buFont typeface="Wingdings" panose="05000000000000000000" pitchFamily="2" charset="2"/>
              <a:buNone/>
            </a:pPr>
            <a:r>
              <a:rPr lang="en-US" altLang="en-US" sz="1800" dirty="0"/>
              <a:t>Tim owns a closely held family business. He’s got a top-notch plant manager, Kevin, age 55. Tim wants to reward Kevin with a benefit that will encourage him to stay at the company for the rest of his career. </a:t>
            </a:r>
          </a:p>
        </p:txBody>
      </p:sp>
      <p:sp>
        <p:nvSpPr>
          <p:cNvPr id="6" name="Content Placeholder 2">
            <a:extLst>
              <a:ext uri="{FF2B5EF4-FFF2-40B4-BE49-F238E27FC236}">
                <a16:creationId xmlns:a16="http://schemas.microsoft.com/office/drawing/2014/main" id="{FDEA68D5-2B29-40BC-840C-B02E67489E4B}"/>
              </a:ext>
            </a:extLst>
          </p:cNvPr>
          <p:cNvSpPr txBox="1">
            <a:spLocks/>
          </p:cNvSpPr>
          <p:nvPr/>
        </p:nvSpPr>
        <p:spPr bwMode="auto">
          <a:xfrm>
            <a:off x="569912" y="3906838"/>
            <a:ext cx="4237037" cy="2051050"/>
          </a:xfrm>
          <a:prstGeom prst="rect">
            <a:avLst/>
          </a:prstGeom>
          <a:noFill/>
          <a:ln>
            <a:noFill/>
          </a:ln>
        </p:spPr>
        <p:txBody>
          <a:bodyPr lIns="0" rIns="0"/>
          <a:lstStyle>
            <a:lvl1pPr marL="223838" indent="-223838" algn="l" defTabSz="455613" rtl="0" eaLnBrk="0" fontAlgn="base" hangingPunct="0">
              <a:spcBef>
                <a:spcPct val="20000"/>
              </a:spcBef>
              <a:spcAft>
                <a:spcPct val="0"/>
              </a:spcAft>
              <a:buClr>
                <a:schemeClr val="accent1"/>
              </a:buClr>
              <a:buFont typeface="Arial" panose="020B0604020202020204" pitchFamily="34" charset="0"/>
              <a:buChar char="•"/>
              <a:defRPr sz="2000" kern="1200">
                <a:solidFill>
                  <a:schemeClr val="tx1"/>
                </a:solidFill>
                <a:latin typeface="+mn-lt"/>
                <a:ea typeface="+mn-ea"/>
                <a:cs typeface="+mn-cs"/>
              </a:defRPr>
            </a:lvl1pPr>
            <a:lvl2pPr marL="455613" indent="-227013" algn="l" defTabSz="455613" rtl="0" eaLnBrk="0" fontAlgn="base" hangingPunct="0">
              <a:spcBef>
                <a:spcPct val="20000"/>
              </a:spcBef>
              <a:spcAft>
                <a:spcPct val="0"/>
              </a:spcAft>
              <a:buClr>
                <a:schemeClr val="accent1"/>
              </a:buClr>
              <a:buFont typeface="Lucida Grande"/>
              <a:buChar char="–"/>
              <a:defRPr sz="2000" kern="1200">
                <a:solidFill>
                  <a:srgbClr val="000000"/>
                </a:solidFill>
                <a:latin typeface="+mn-lt"/>
                <a:ea typeface="+mn-ea"/>
                <a:cs typeface="+mn-cs"/>
              </a:defRPr>
            </a:lvl2pPr>
            <a:lvl3pPr marL="803275" indent="-227013" algn="l" defTabSz="455613" rtl="0" eaLnBrk="0" fontAlgn="base" hangingPunct="0">
              <a:spcBef>
                <a:spcPct val="20000"/>
              </a:spcBef>
              <a:spcAft>
                <a:spcPct val="0"/>
              </a:spcAft>
              <a:buClr>
                <a:schemeClr val="accent1"/>
              </a:buClr>
              <a:buFont typeface="Wingdings" panose="05000000000000000000" pitchFamily="2" charset="2"/>
              <a:buChar char="§"/>
              <a:defRPr sz="2000" kern="1200">
                <a:solidFill>
                  <a:srgbClr val="000000"/>
                </a:solidFill>
                <a:latin typeface="+mn-lt"/>
                <a:ea typeface="+mn-ea"/>
                <a:cs typeface="+mn-cs"/>
              </a:defRPr>
            </a:lvl3pPr>
            <a:lvl4pPr marL="1141413" indent="-227013" algn="l" defTabSz="455613" rtl="0" eaLnBrk="0" fontAlgn="base" hangingPunct="0">
              <a:spcBef>
                <a:spcPct val="20000"/>
              </a:spcBef>
              <a:spcAft>
                <a:spcPct val="0"/>
              </a:spcAft>
              <a:buClr>
                <a:schemeClr val="accent1"/>
              </a:buClr>
              <a:buFont typeface="Courier New" panose="02070309020205020404" pitchFamily="49" charset="0"/>
              <a:buChar char="o"/>
              <a:defRPr sz="2000" kern="1200">
                <a:solidFill>
                  <a:srgbClr val="000000"/>
                </a:solidFill>
                <a:latin typeface="+mn-lt"/>
                <a:ea typeface="+mn-ea"/>
                <a:cs typeface="+mn-cs"/>
              </a:defRPr>
            </a:lvl4pPr>
            <a:lvl5pPr marL="1489075" indent="-227013" algn="l" defTabSz="455613" rtl="0" eaLnBrk="0" fontAlgn="base" hangingPunct="0">
              <a:spcBef>
                <a:spcPct val="20000"/>
              </a:spcBef>
              <a:spcAft>
                <a:spcPct val="0"/>
              </a:spcAft>
              <a:buClr>
                <a:schemeClr val="accent1"/>
              </a:buClr>
              <a:buFont typeface="Arial" panose="020B0604020202020204" pitchFamily="34" charset="0"/>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18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18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18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1800" kern="1200">
                <a:solidFill>
                  <a:schemeClr val="tx1"/>
                </a:solidFill>
                <a:latin typeface="+mn-lt"/>
                <a:ea typeface="+mn-ea"/>
                <a:cs typeface="+mn-cs"/>
              </a:defRPr>
            </a:lvl9pPr>
          </a:lstStyle>
          <a:p>
            <a:pPr marL="0" indent="0" eaLnBrk="1" fontAlgn="auto" hangingPunct="1">
              <a:spcBef>
                <a:spcPts val="0"/>
              </a:spcBef>
              <a:spcAft>
                <a:spcPts val="600"/>
              </a:spcAft>
              <a:buFont typeface="Arial" panose="020B0604020202020204" pitchFamily="34" charset="0"/>
              <a:buNone/>
              <a:defRPr/>
            </a:pPr>
            <a:r>
              <a:rPr lang="en-US" sz="1600" b="1" dirty="0"/>
              <a:t>Business risks if Kevin were to leave:</a:t>
            </a:r>
          </a:p>
          <a:p>
            <a:pPr eaLnBrk="1" fontAlgn="auto" hangingPunct="1">
              <a:spcBef>
                <a:spcPts val="0"/>
              </a:spcBef>
              <a:spcAft>
                <a:spcPts val="600"/>
              </a:spcAft>
              <a:buFont typeface="Wingdings" pitchFamily="2" charset="2"/>
              <a:buChar char="§"/>
              <a:defRPr/>
            </a:pPr>
            <a:r>
              <a:rPr lang="en-US" sz="1600" dirty="0"/>
              <a:t>Kevin potentially taking company knowledge to a competitor</a:t>
            </a:r>
          </a:p>
          <a:p>
            <a:pPr eaLnBrk="1" fontAlgn="auto" hangingPunct="1">
              <a:spcBef>
                <a:spcPts val="0"/>
              </a:spcBef>
              <a:spcAft>
                <a:spcPts val="600"/>
              </a:spcAft>
              <a:buFont typeface="Wingdings" pitchFamily="2" charset="2"/>
              <a:buChar char="§"/>
              <a:defRPr/>
            </a:pPr>
            <a:r>
              <a:rPr lang="en-US" sz="1600" dirty="0"/>
              <a:t>Recruiting and training Kevin’s replacement</a:t>
            </a:r>
          </a:p>
          <a:p>
            <a:pPr eaLnBrk="1" fontAlgn="auto" hangingPunct="1">
              <a:spcBef>
                <a:spcPts val="0"/>
              </a:spcBef>
              <a:spcAft>
                <a:spcPts val="600"/>
              </a:spcAft>
              <a:buFont typeface="Wingdings" pitchFamily="2" charset="2"/>
              <a:buChar char="§"/>
              <a:defRPr/>
            </a:pPr>
            <a:r>
              <a:rPr lang="en-US" sz="1600" dirty="0"/>
              <a:t>Competing with larger companies for top talent</a:t>
            </a:r>
          </a:p>
        </p:txBody>
      </p:sp>
    </p:spTree>
    <p:extLst>
      <p:ext uri="{BB962C8B-B14F-4D97-AF65-F5344CB8AC3E}">
        <p14:creationId xmlns:p14="http://schemas.microsoft.com/office/powerpoint/2010/main" val="579245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54FC9B20-0F6D-43E2-9605-C3DE77A562AD}"/>
              </a:ext>
            </a:extLst>
          </p:cNvPr>
          <p:cNvSpPr>
            <a:spLocks noGrp="1" noChangeArrowheads="1"/>
          </p:cNvSpPr>
          <p:nvPr>
            <p:ph type="title"/>
          </p:nvPr>
        </p:nvSpPr>
        <p:spPr/>
        <p:txBody>
          <a:bodyPr/>
          <a:lstStyle/>
          <a:p>
            <a:r>
              <a:rPr lang="en-US" altLang="en-US" i="1" dirty="0"/>
              <a:t>MoneyGuard Fixed Advantage</a:t>
            </a:r>
            <a:r>
              <a:rPr lang="en-US" altLang="en-US" i="1" baseline="30000" dirty="0"/>
              <a:t>®</a:t>
            </a:r>
            <a:endParaRPr lang="en-US" altLang="en-US" baseline="30000" dirty="0"/>
          </a:p>
        </p:txBody>
      </p:sp>
      <p:grpSp>
        <p:nvGrpSpPr>
          <p:cNvPr id="19" name="Group 18">
            <a:extLst>
              <a:ext uri="{FF2B5EF4-FFF2-40B4-BE49-F238E27FC236}">
                <a16:creationId xmlns:a16="http://schemas.microsoft.com/office/drawing/2014/main" id="{7A0E34FF-0F2D-2956-8109-A1F4E9F1BC61}"/>
              </a:ext>
            </a:extLst>
          </p:cNvPr>
          <p:cNvGrpSpPr/>
          <p:nvPr/>
        </p:nvGrpSpPr>
        <p:grpSpPr>
          <a:xfrm>
            <a:off x="990600" y="2306112"/>
            <a:ext cx="2286000" cy="3332688"/>
            <a:chOff x="1219200" y="2070309"/>
            <a:chExt cx="2286000" cy="3332688"/>
          </a:xfrm>
        </p:grpSpPr>
        <p:sp>
          <p:nvSpPr>
            <p:cNvPr id="44" name="TextBox 43">
              <a:extLst>
                <a:ext uri="{FF2B5EF4-FFF2-40B4-BE49-F238E27FC236}">
                  <a16:creationId xmlns:a16="http://schemas.microsoft.com/office/drawing/2014/main" id="{E8F389C1-41C1-48BA-A1E5-1BBFA3767A56}"/>
                </a:ext>
              </a:extLst>
            </p:cNvPr>
            <p:cNvSpPr txBox="1">
              <a:spLocks noChangeArrowheads="1"/>
            </p:cNvSpPr>
            <p:nvPr/>
          </p:nvSpPr>
          <p:spPr bwMode="auto">
            <a:xfrm>
              <a:off x="1358078" y="4572000"/>
              <a:ext cx="20050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0" algn="ctr" eaLnBrk="0" fontAlgn="base" hangingPunct="0">
                <a:spcBef>
                  <a:spcPct val="0"/>
                </a:spcBef>
                <a:spcAft>
                  <a:spcPct val="0"/>
                </a:spcAft>
                <a:defRPr/>
              </a:pPr>
              <a:r>
                <a:rPr lang="en-US" altLang="en-US" b="1" dirty="0">
                  <a:solidFill>
                    <a:srgbClr val="000000"/>
                  </a:solidFill>
                </a:rPr>
                <a:t>Guaranteed, income tax-free long-term care benefits</a:t>
              </a:r>
            </a:p>
          </p:txBody>
        </p:sp>
        <p:grpSp>
          <p:nvGrpSpPr>
            <p:cNvPr id="15" name="Group 14">
              <a:extLst>
                <a:ext uri="{FF2B5EF4-FFF2-40B4-BE49-F238E27FC236}">
                  <a16:creationId xmlns:a16="http://schemas.microsoft.com/office/drawing/2014/main" id="{581531CC-EC6D-9E9E-BD4D-93BED48A86A0}"/>
                </a:ext>
              </a:extLst>
            </p:cNvPr>
            <p:cNvGrpSpPr/>
            <p:nvPr/>
          </p:nvGrpSpPr>
          <p:grpSpPr>
            <a:xfrm>
              <a:off x="1219200" y="2070309"/>
              <a:ext cx="2286000" cy="2286000"/>
              <a:chOff x="1718904" y="4267200"/>
              <a:chExt cx="2286000" cy="2286000"/>
            </a:xfrm>
          </p:grpSpPr>
          <p:sp>
            <p:nvSpPr>
              <p:cNvPr id="2" name="Rectangle 1">
                <a:extLst>
                  <a:ext uri="{FF2B5EF4-FFF2-40B4-BE49-F238E27FC236}">
                    <a16:creationId xmlns:a16="http://schemas.microsoft.com/office/drawing/2014/main" id="{F6C60981-269B-4F00-4FA5-57DC9FD6C508}"/>
                  </a:ext>
                </a:extLst>
              </p:cNvPr>
              <p:cNvSpPr>
                <a:spLocks noChangeAspect="1"/>
              </p:cNvSpPr>
              <p:nvPr/>
            </p:nvSpPr>
            <p:spPr>
              <a:xfrm>
                <a:off x="1718904" y="4267200"/>
                <a:ext cx="2286000" cy="2286000"/>
              </a:xfrm>
              <a:prstGeom prst="rect">
                <a:avLst/>
              </a:prstGeom>
              <a:solidFill>
                <a:schemeClr val="accent1"/>
              </a:solidFill>
              <a:ln w="31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3AAB874F-8D32-7B46-55C8-6658974C1FF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102259" y="4652168"/>
                <a:ext cx="1516063" cy="1516063"/>
              </a:xfrm>
              <a:prstGeom prst="rect">
                <a:avLst/>
              </a:prstGeom>
            </p:spPr>
          </p:pic>
        </p:grpSp>
      </p:grpSp>
      <p:grpSp>
        <p:nvGrpSpPr>
          <p:cNvPr id="20" name="Group 19">
            <a:extLst>
              <a:ext uri="{FF2B5EF4-FFF2-40B4-BE49-F238E27FC236}">
                <a16:creationId xmlns:a16="http://schemas.microsoft.com/office/drawing/2014/main" id="{5F5BE7AB-4C78-EED4-C8EE-8202761ADD05}"/>
              </a:ext>
            </a:extLst>
          </p:cNvPr>
          <p:cNvGrpSpPr/>
          <p:nvPr/>
        </p:nvGrpSpPr>
        <p:grpSpPr>
          <a:xfrm>
            <a:off x="3657600" y="2306112"/>
            <a:ext cx="2286000" cy="2778690"/>
            <a:chOff x="3739536" y="2070309"/>
            <a:chExt cx="2286000" cy="2778690"/>
          </a:xfrm>
        </p:grpSpPr>
        <p:sp>
          <p:nvSpPr>
            <p:cNvPr id="45" name="TextBox 44">
              <a:extLst>
                <a:ext uri="{FF2B5EF4-FFF2-40B4-BE49-F238E27FC236}">
                  <a16:creationId xmlns:a16="http://schemas.microsoft.com/office/drawing/2014/main" id="{B9A4946C-3612-4670-B36D-EAD06675256C}"/>
                </a:ext>
              </a:extLst>
            </p:cNvPr>
            <p:cNvSpPr txBox="1">
              <a:spLocks noChangeArrowheads="1"/>
            </p:cNvSpPr>
            <p:nvPr/>
          </p:nvSpPr>
          <p:spPr bwMode="auto">
            <a:xfrm>
              <a:off x="3880028" y="4572000"/>
              <a:ext cx="20050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Flexibility </a:t>
              </a:r>
            </a:p>
          </p:txBody>
        </p:sp>
        <p:grpSp>
          <p:nvGrpSpPr>
            <p:cNvPr id="16" name="Group 15">
              <a:extLst>
                <a:ext uri="{FF2B5EF4-FFF2-40B4-BE49-F238E27FC236}">
                  <a16:creationId xmlns:a16="http://schemas.microsoft.com/office/drawing/2014/main" id="{81729E6F-E949-99CC-A871-A5D1510A914C}"/>
                </a:ext>
              </a:extLst>
            </p:cNvPr>
            <p:cNvGrpSpPr/>
            <p:nvPr/>
          </p:nvGrpSpPr>
          <p:grpSpPr>
            <a:xfrm>
              <a:off x="3739536" y="2070309"/>
              <a:ext cx="2286000" cy="2286000"/>
              <a:chOff x="4235963" y="4267200"/>
              <a:chExt cx="2286000" cy="2286000"/>
            </a:xfrm>
          </p:grpSpPr>
          <p:sp>
            <p:nvSpPr>
              <p:cNvPr id="4" name="Rectangle 3">
                <a:extLst>
                  <a:ext uri="{FF2B5EF4-FFF2-40B4-BE49-F238E27FC236}">
                    <a16:creationId xmlns:a16="http://schemas.microsoft.com/office/drawing/2014/main" id="{321AEDF8-9381-48E2-E4F0-FAC31F7DD209}"/>
                  </a:ext>
                </a:extLst>
              </p:cNvPr>
              <p:cNvSpPr>
                <a:spLocks noChangeAspect="1"/>
              </p:cNvSpPr>
              <p:nvPr/>
            </p:nvSpPr>
            <p:spPr>
              <a:xfrm>
                <a:off x="4235963" y="4267200"/>
                <a:ext cx="2286000" cy="2286000"/>
              </a:xfrm>
              <a:prstGeom prst="rect">
                <a:avLst/>
              </a:prstGeom>
              <a:solidFill>
                <a:schemeClr val="accent4"/>
              </a:solidFill>
              <a:ln w="31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F75ABFC-BF61-4943-F67D-99C5E56BDCF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4697193" y="4740513"/>
                <a:ext cx="1371600" cy="1371600"/>
              </a:xfrm>
              <a:prstGeom prst="rect">
                <a:avLst/>
              </a:prstGeom>
            </p:spPr>
          </p:pic>
        </p:grpSp>
      </p:grpSp>
      <p:grpSp>
        <p:nvGrpSpPr>
          <p:cNvPr id="21" name="Group 20">
            <a:extLst>
              <a:ext uri="{FF2B5EF4-FFF2-40B4-BE49-F238E27FC236}">
                <a16:creationId xmlns:a16="http://schemas.microsoft.com/office/drawing/2014/main" id="{8B488F2E-A010-A91B-3EC4-A611E02B9047}"/>
              </a:ext>
            </a:extLst>
          </p:cNvPr>
          <p:cNvGrpSpPr/>
          <p:nvPr/>
        </p:nvGrpSpPr>
        <p:grpSpPr>
          <a:xfrm>
            <a:off x="6324600" y="2306112"/>
            <a:ext cx="2286000" cy="3055689"/>
            <a:chOff x="6259872" y="2070309"/>
            <a:chExt cx="2286000" cy="3055689"/>
          </a:xfrm>
        </p:grpSpPr>
        <p:sp>
          <p:nvSpPr>
            <p:cNvPr id="46" name="TextBox 45">
              <a:extLst>
                <a:ext uri="{FF2B5EF4-FFF2-40B4-BE49-F238E27FC236}">
                  <a16:creationId xmlns:a16="http://schemas.microsoft.com/office/drawing/2014/main" id="{9C23A173-4FC4-48A3-970A-6C5D45CC66CD}"/>
                </a:ext>
              </a:extLst>
            </p:cNvPr>
            <p:cNvSpPr txBox="1">
              <a:spLocks noChangeArrowheads="1"/>
            </p:cNvSpPr>
            <p:nvPr/>
          </p:nvSpPr>
          <p:spPr bwMode="auto">
            <a:xfrm>
              <a:off x="6516252" y="4572000"/>
              <a:ext cx="177323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Care resources and services </a:t>
              </a:r>
            </a:p>
          </p:txBody>
        </p:sp>
        <p:grpSp>
          <p:nvGrpSpPr>
            <p:cNvPr id="17" name="Group 16">
              <a:extLst>
                <a:ext uri="{FF2B5EF4-FFF2-40B4-BE49-F238E27FC236}">
                  <a16:creationId xmlns:a16="http://schemas.microsoft.com/office/drawing/2014/main" id="{D10D4407-2AB0-E4BC-5497-E616AA03FF2E}"/>
                </a:ext>
              </a:extLst>
            </p:cNvPr>
            <p:cNvGrpSpPr/>
            <p:nvPr/>
          </p:nvGrpSpPr>
          <p:grpSpPr>
            <a:xfrm>
              <a:off x="6259872" y="2070309"/>
              <a:ext cx="2286000" cy="2286000"/>
              <a:chOff x="6762853" y="4267200"/>
              <a:chExt cx="2286000" cy="2286000"/>
            </a:xfrm>
          </p:grpSpPr>
          <p:sp>
            <p:nvSpPr>
              <p:cNvPr id="6" name="Rectangle 5">
                <a:extLst>
                  <a:ext uri="{FF2B5EF4-FFF2-40B4-BE49-F238E27FC236}">
                    <a16:creationId xmlns:a16="http://schemas.microsoft.com/office/drawing/2014/main" id="{BBB6AC15-E7A8-1596-8DD2-252C4505CBF3}"/>
                  </a:ext>
                </a:extLst>
              </p:cNvPr>
              <p:cNvSpPr>
                <a:spLocks noChangeAspect="1"/>
              </p:cNvSpPr>
              <p:nvPr/>
            </p:nvSpPr>
            <p:spPr>
              <a:xfrm>
                <a:off x="6762853" y="4267200"/>
                <a:ext cx="2286000" cy="2286000"/>
              </a:xfrm>
              <a:prstGeom prst="rect">
                <a:avLst/>
              </a:prstGeom>
              <a:solidFill>
                <a:srgbClr val="0070C0"/>
              </a:solidFill>
              <a:ln w="31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6702AB31-9274-A335-EB31-BE1CF7A9385A}"/>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7126543" y="4652168"/>
                <a:ext cx="1516063" cy="1516063"/>
              </a:xfrm>
              <a:prstGeom prst="rect">
                <a:avLst/>
              </a:prstGeom>
            </p:spPr>
          </p:pic>
        </p:grpSp>
      </p:grpSp>
      <p:grpSp>
        <p:nvGrpSpPr>
          <p:cNvPr id="22" name="Group 21">
            <a:extLst>
              <a:ext uri="{FF2B5EF4-FFF2-40B4-BE49-F238E27FC236}">
                <a16:creationId xmlns:a16="http://schemas.microsoft.com/office/drawing/2014/main" id="{BB4E1AAC-0787-6372-3FF3-9EAC0F9552CB}"/>
              </a:ext>
            </a:extLst>
          </p:cNvPr>
          <p:cNvGrpSpPr/>
          <p:nvPr/>
        </p:nvGrpSpPr>
        <p:grpSpPr>
          <a:xfrm>
            <a:off x="8991600" y="2306112"/>
            <a:ext cx="2286000" cy="3055689"/>
            <a:chOff x="8780208" y="2070309"/>
            <a:chExt cx="2286000" cy="3055689"/>
          </a:xfrm>
        </p:grpSpPr>
        <p:sp>
          <p:nvSpPr>
            <p:cNvPr id="47" name="TextBox 46">
              <a:extLst>
                <a:ext uri="{FF2B5EF4-FFF2-40B4-BE49-F238E27FC236}">
                  <a16:creationId xmlns:a16="http://schemas.microsoft.com/office/drawing/2014/main" id="{7678BF98-F475-422F-B5EE-22543E20CE2E}"/>
                </a:ext>
              </a:extLst>
            </p:cNvPr>
            <p:cNvSpPr txBox="1">
              <a:spLocks noChangeArrowheads="1"/>
            </p:cNvSpPr>
            <p:nvPr/>
          </p:nvSpPr>
          <p:spPr bwMode="auto">
            <a:xfrm>
              <a:off x="8871489" y="4572000"/>
              <a:ext cx="21034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b="1" dirty="0">
                  <a:solidFill>
                    <a:srgbClr val="000000"/>
                  </a:solidFill>
                </a:rPr>
                <a:t>Legacy protection </a:t>
              </a:r>
              <a:endParaRPr kumimoji="0" lang="en-US" altLang="en-US" b="1" i="0" u="none" strike="noStrike" kern="1200" cap="none" spc="0" normalizeH="0" baseline="0" noProof="0" dirty="0">
                <a:ln>
                  <a:noFill/>
                </a:ln>
                <a:solidFill>
                  <a:srgbClr val="000000"/>
                </a:solidFill>
                <a:effectLst/>
                <a:uLnTx/>
                <a:uFillTx/>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b="1" i="0" u="none" strike="noStrike" kern="1200" cap="none" spc="0" normalizeH="0" baseline="0" noProof="0" dirty="0">
                <a:ln>
                  <a:noFill/>
                </a:ln>
                <a:solidFill>
                  <a:srgbClr val="000000"/>
                </a:solidFill>
                <a:effectLst/>
                <a:uLnTx/>
                <a:uFillTx/>
              </a:endParaRPr>
            </a:p>
          </p:txBody>
        </p:sp>
        <p:grpSp>
          <p:nvGrpSpPr>
            <p:cNvPr id="18" name="Group 17">
              <a:extLst>
                <a:ext uri="{FF2B5EF4-FFF2-40B4-BE49-F238E27FC236}">
                  <a16:creationId xmlns:a16="http://schemas.microsoft.com/office/drawing/2014/main" id="{88790C81-7901-B8D7-0445-DC123BCDC12C}"/>
                </a:ext>
              </a:extLst>
            </p:cNvPr>
            <p:cNvGrpSpPr/>
            <p:nvPr/>
          </p:nvGrpSpPr>
          <p:grpSpPr>
            <a:xfrm>
              <a:off x="8780208" y="2070309"/>
              <a:ext cx="2286000" cy="2286000"/>
              <a:chOff x="9279912" y="4267200"/>
              <a:chExt cx="2286000" cy="2286000"/>
            </a:xfrm>
          </p:grpSpPr>
          <p:sp>
            <p:nvSpPr>
              <p:cNvPr id="7" name="Rectangle 6">
                <a:extLst>
                  <a:ext uri="{FF2B5EF4-FFF2-40B4-BE49-F238E27FC236}">
                    <a16:creationId xmlns:a16="http://schemas.microsoft.com/office/drawing/2014/main" id="{11C942E1-1083-571A-DAAF-CE3ADEC4CE53}"/>
                  </a:ext>
                </a:extLst>
              </p:cNvPr>
              <p:cNvSpPr>
                <a:spLocks noChangeAspect="1"/>
              </p:cNvSpPr>
              <p:nvPr/>
            </p:nvSpPr>
            <p:spPr>
              <a:xfrm>
                <a:off x="9279912" y="4267200"/>
                <a:ext cx="2286000" cy="2286000"/>
              </a:xfrm>
              <a:prstGeom prst="rect">
                <a:avLst/>
              </a:prstGeom>
              <a:solidFill>
                <a:srgbClr val="00747B"/>
              </a:solidFill>
              <a:ln w="31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3220CB88-80C4-CD85-1727-CE2B3DFBF0F9}"/>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9787296" y="4740513"/>
                <a:ext cx="1371600" cy="1371600"/>
              </a:xfrm>
              <a:prstGeom prst="rect">
                <a:avLst/>
              </a:prstGeom>
            </p:spPr>
          </p:pic>
        </p:grpSp>
      </p:grpSp>
      <p:sp>
        <p:nvSpPr>
          <p:cNvPr id="3" name="TextBox 2">
            <a:extLst>
              <a:ext uri="{FF2B5EF4-FFF2-40B4-BE49-F238E27FC236}">
                <a16:creationId xmlns:a16="http://schemas.microsoft.com/office/drawing/2014/main" id="{824436F4-1942-F11E-1D7D-E1641CAFDCBA}"/>
              </a:ext>
            </a:extLst>
          </p:cNvPr>
          <p:cNvSpPr txBox="1"/>
          <p:nvPr/>
        </p:nvSpPr>
        <p:spPr>
          <a:xfrm>
            <a:off x="571641" y="1143000"/>
            <a:ext cx="10614677" cy="553998"/>
          </a:xfrm>
          <a:prstGeom prst="rect">
            <a:avLst/>
          </a:prstGeom>
          <a:noFill/>
        </p:spPr>
        <p:txBody>
          <a:bodyPr wrap="square" lIns="0" tIns="0" rIns="0" bIns="0" rtlCol="0">
            <a:spAutoFit/>
          </a:bodyPr>
          <a:lstStyle/>
          <a:p>
            <a:pPr algn="l"/>
            <a:r>
              <a:rPr lang="en-US" sz="1800" i="1" dirty="0">
                <a:effectLst/>
                <a:latin typeface="Calibri" panose="020F0502020204030204" pitchFamily="34" charset="0"/>
                <a:ea typeface="Calibri" panose="020F0502020204030204" pitchFamily="34" charset="0"/>
                <a:cs typeface="Times New Roman" panose="02020603050405020304" pitchFamily="18" charset="0"/>
              </a:rPr>
              <a:t>MoneyGuard Fixed Advantage</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a universal life insurance policy with a rider that reimburses for qualified long-term care expenses.</a:t>
            </a:r>
            <a:endParaRPr lang="en-US" sz="1600" dirty="0">
              <a:cs typeface="Arial" panose="020B0604020202020204" pitchFamily="34" charset="0"/>
            </a:endParaRPr>
          </a:p>
        </p:txBody>
      </p:sp>
    </p:spTree>
    <p:custDataLst>
      <p:tags r:id="rId1"/>
    </p:custDataLst>
    <p:extLst>
      <p:ext uri="{BB962C8B-B14F-4D97-AF65-F5344CB8AC3E}">
        <p14:creationId xmlns:p14="http://schemas.microsoft.com/office/powerpoint/2010/main" val="665209295"/>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943F2-A2AA-934B-B7D5-2C378D85E32F}"/>
              </a:ext>
            </a:extLst>
          </p:cNvPr>
          <p:cNvSpPr>
            <a:spLocks noGrp="1"/>
          </p:cNvSpPr>
          <p:nvPr>
            <p:ph type="title"/>
          </p:nvPr>
        </p:nvSpPr>
        <p:spPr/>
        <p:txBody>
          <a:bodyPr/>
          <a:lstStyle/>
          <a:p>
            <a:r>
              <a:rPr lang="en-US" sz="3200" dirty="0"/>
              <a:t>The outcome: </a:t>
            </a:r>
            <a:r>
              <a:rPr lang="en-US" sz="3200" i="1" dirty="0"/>
              <a:t>MoneyGuard Fixed Advantage</a:t>
            </a:r>
            <a:r>
              <a:rPr lang="en-US" altLang="en-US" sz="3200" i="1" baseline="30000" dirty="0"/>
              <a:t>®</a:t>
            </a:r>
            <a:endParaRPr lang="en-US" sz="3200" dirty="0"/>
          </a:p>
        </p:txBody>
      </p:sp>
      <p:sp>
        <p:nvSpPr>
          <p:cNvPr id="5" name="TextBox 3">
            <a:extLst>
              <a:ext uri="{FF2B5EF4-FFF2-40B4-BE49-F238E27FC236}">
                <a16:creationId xmlns:a16="http://schemas.microsoft.com/office/drawing/2014/main" id="{9966E4CB-A0C2-AB48-B774-5C004EFB4B1E}"/>
              </a:ext>
            </a:extLst>
          </p:cNvPr>
          <p:cNvSpPr txBox="1">
            <a:spLocks noChangeArrowheads="1"/>
          </p:cNvSpPr>
          <p:nvPr/>
        </p:nvSpPr>
        <p:spPr bwMode="auto">
          <a:xfrm>
            <a:off x="1518044" y="5201656"/>
            <a:ext cx="9302355" cy="1020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spcCol="182880">
            <a:spAutoFit/>
          </a:bodyPr>
          <a:lstStyle>
            <a:lvl1pPr>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1pPr>
            <a:lvl2pPr marL="742950" indent="-285750">
              <a:spcBef>
                <a:spcPct val="20000"/>
              </a:spcBef>
              <a:buClr>
                <a:schemeClr val="accent1"/>
              </a:buClr>
              <a:buFont typeface="Lucida Grande" panose="020B0600040502020204" pitchFamily="34" charset="0"/>
              <a:buChar char="–"/>
              <a:defRPr sz="2000">
                <a:solidFill>
                  <a:srgbClr val="000000"/>
                </a:solidFill>
                <a:latin typeface="Calibri" panose="020F0502020204030204" pitchFamily="34" charset="0"/>
              </a:defRPr>
            </a:lvl2pPr>
            <a:lvl3pPr marL="1143000" indent="-228600">
              <a:spcBef>
                <a:spcPct val="20000"/>
              </a:spcBef>
              <a:buClr>
                <a:schemeClr val="accent1"/>
              </a:buClr>
              <a:buFont typeface="Wingdings" pitchFamily="2" charset="2"/>
              <a:buChar char="§"/>
              <a:defRPr sz="2000">
                <a:solidFill>
                  <a:srgbClr val="000000"/>
                </a:solidFill>
                <a:latin typeface="Calibri" panose="020F0502020204030204" pitchFamily="34" charset="0"/>
              </a:defRPr>
            </a:lvl3pPr>
            <a:lvl4pPr marL="1600200" indent="-228600">
              <a:spcBef>
                <a:spcPct val="20000"/>
              </a:spcBef>
              <a:buClr>
                <a:schemeClr val="accent1"/>
              </a:buClr>
              <a:buFont typeface="Courier New" panose="02070309020205020404" pitchFamily="49" charset="0"/>
              <a:buChar char="o"/>
              <a:defRPr sz="2000">
                <a:solidFill>
                  <a:srgbClr val="000000"/>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a:lnSpc>
                <a:spcPts val="1100"/>
              </a:lnSpc>
              <a:spcBef>
                <a:spcPct val="0"/>
              </a:spcBef>
              <a:buClrTx/>
              <a:buNone/>
            </a:pPr>
            <a:r>
              <a:rPr lang="en-US" altLang="en-US" sz="1000" dirty="0">
                <a:cs typeface="Arial" panose="020B0604020202020204" pitchFamily="34" charset="0"/>
              </a:rPr>
              <a:t>Assumes a male, age 55, couples discount, 6-year benefit duration with 3% inflation option, basic return of premium (70% of paid premiums), </a:t>
            </a:r>
            <a:r>
              <a:rPr lang="en-US" altLang="en-US" sz="1000" i="1" dirty="0">
                <a:cs typeface="Arial" panose="020B0604020202020204" pitchFamily="34" charset="0"/>
              </a:rPr>
              <a:t>MoneyGuard Fixed Advantage</a:t>
            </a:r>
            <a:r>
              <a:rPr lang="en-US" altLang="en-US" sz="1000" dirty="0">
                <a:cs typeface="Arial" panose="020B0604020202020204" pitchFamily="34" charset="0"/>
              </a:rPr>
              <a:t>®. Vested return of premium (100% available after year 10) is also available for an additional cost. Solve for face amount with annual premium of $10,000 paid for 10 years</a:t>
            </a:r>
            <a:r>
              <a:rPr lang="en-US" altLang="en-US" sz="1000" b="1" dirty="0">
                <a:cs typeface="Arial" panose="020B0604020202020204" pitchFamily="34" charset="0"/>
              </a:rPr>
              <a:t>. Values shown are guaranteed so long as planned premiums are paid on time, and no loans, withdrawals or surrenders are made. </a:t>
            </a:r>
            <a:r>
              <a:rPr lang="en-US" altLang="en-US" sz="1000" dirty="0">
                <a:cs typeface="Arial" panose="020B0604020202020204" pitchFamily="34" charset="0"/>
              </a:rPr>
              <a:t>State of North Carolina.</a:t>
            </a:r>
          </a:p>
          <a:p>
            <a:pPr eaLnBrk="1" hangingPunct="1">
              <a:lnSpc>
                <a:spcPts val="400"/>
              </a:lnSpc>
              <a:spcBef>
                <a:spcPct val="0"/>
              </a:spcBef>
              <a:buClrTx/>
              <a:buFontTx/>
              <a:buNone/>
            </a:pPr>
            <a:endParaRPr lang="en-US" altLang="en-US" sz="300" dirty="0">
              <a:cs typeface="Arial" panose="020B0604020202020204" pitchFamily="34" charset="0"/>
            </a:endParaRPr>
          </a:p>
          <a:p>
            <a:pPr>
              <a:lnSpc>
                <a:spcPts val="1100"/>
              </a:lnSpc>
              <a:buFont typeface="Arial" panose="020B0604020202020204" pitchFamily="34" charset="0"/>
              <a:buNone/>
            </a:pPr>
            <a:r>
              <a:rPr lang="en-US" altLang="en-US" sz="1000" dirty="0"/>
              <a:t>This example is for discussion purposes only. Actual results will vary based on the client’s specific situation. Certain assumptions are based on information provided by the client. Clients should consult their own tax and/or legal advisor(s) when making tax and legal decisions. Investment and insurance values are hypothetical examples only, not guarantees. A personalized basic life insurance example is required which includes product features and any guarantees.</a:t>
            </a:r>
            <a:endParaRPr lang="en-US" altLang="en-US" sz="1000" dirty="0">
              <a:cs typeface="Arial" panose="020B0604020202020204" pitchFamily="34" charset="0"/>
            </a:endParaRPr>
          </a:p>
        </p:txBody>
      </p:sp>
      <p:graphicFrame>
        <p:nvGraphicFramePr>
          <p:cNvPr id="3" name="object 2">
            <a:extLst>
              <a:ext uri="{FF2B5EF4-FFF2-40B4-BE49-F238E27FC236}">
                <a16:creationId xmlns:a16="http://schemas.microsoft.com/office/drawing/2014/main" id="{C4E88BCE-D733-E81E-990C-0D38A6BB6B6B}"/>
              </a:ext>
            </a:extLst>
          </p:cNvPr>
          <p:cNvGraphicFramePr>
            <a:graphicFrameLocks noGrp="1"/>
          </p:cNvGraphicFramePr>
          <p:nvPr>
            <p:extLst>
              <p:ext uri="{D42A27DB-BD31-4B8C-83A1-F6EECF244321}">
                <p14:modId xmlns:p14="http://schemas.microsoft.com/office/powerpoint/2010/main" val="2871370684"/>
              </p:ext>
            </p:extLst>
          </p:nvPr>
        </p:nvGraphicFramePr>
        <p:xfrm>
          <a:off x="1617566" y="1940576"/>
          <a:ext cx="3534410" cy="2717165"/>
        </p:xfrm>
        <a:graphic>
          <a:graphicData uri="http://schemas.openxmlformats.org/drawingml/2006/table">
            <a:tbl>
              <a:tblPr firstRow="1" bandRow="1">
                <a:tableStyleId>{2D5ABB26-0587-4C30-8999-92F81FD0307C}</a:tableStyleId>
              </a:tblPr>
              <a:tblGrid>
                <a:gridCol w="581025">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44525">
                  <a:extLst>
                    <a:ext uri="{9D8B030D-6E8A-4147-A177-3AD203B41FA5}">
                      <a16:colId xmlns:a16="http://schemas.microsoft.com/office/drawing/2014/main" val="20002"/>
                    </a:ext>
                  </a:extLst>
                </a:gridCol>
                <a:gridCol w="78486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tblGrid>
              <a:tr h="469900">
                <a:tc>
                  <a:txBody>
                    <a:bodyPr/>
                    <a:lstStyle/>
                    <a:p>
                      <a:pPr marL="175260" marR="119380" indent="-48895">
                        <a:lnSpc>
                          <a:spcPct val="101899"/>
                        </a:lnSpc>
                        <a:spcBef>
                          <a:spcPts val="715"/>
                        </a:spcBef>
                      </a:pPr>
                      <a:r>
                        <a:rPr sz="1000" b="0" dirty="0">
                          <a:solidFill>
                            <a:srgbClr val="FFFFFF"/>
                          </a:solidFill>
                          <a:latin typeface="+mn-lt"/>
                          <a:cs typeface="Roboto-Medium"/>
                        </a:rPr>
                        <a:t>End</a:t>
                      </a:r>
                      <a:r>
                        <a:rPr sz="1000" b="0" spc="-15" dirty="0">
                          <a:solidFill>
                            <a:srgbClr val="FFFFFF"/>
                          </a:solidFill>
                          <a:latin typeface="+mn-lt"/>
                          <a:cs typeface="Roboto-Medium"/>
                        </a:rPr>
                        <a:t> </a:t>
                      </a:r>
                      <a:r>
                        <a:rPr sz="1000" b="0" spc="-25" dirty="0">
                          <a:solidFill>
                            <a:srgbClr val="FFFFFF"/>
                          </a:solidFill>
                          <a:latin typeface="+mn-lt"/>
                          <a:cs typeface="Roboto-Medium"/>
                        </a:rPr>
                        <a:t>of</a:t>
                      </a:r>
                      <a:r>
                        <a:rPr sz="1000" b="0" spc="-20" dirty="0">
                          <a:solidFill>
                            <a:srgbClr val="FFFFFF"/>
                          </a:solidFill>
                          <a:latin typeface="+mn-lt"/>
                          <a:cs typeface="Roboto-Medium"/>
                        </a:rPr>
                        <a:t> Year</a:t>
                      </a:r>
                      <a:endParaRPr sz="1000" b="0" dirty="0">
                        <a:latin typeface="+mn-lt"/>
                        <a:cs typeface="Roboto-Medium"/>
                      </a:endParaRPr>
                    </a:p>
                  </a:txBody>
                  <a:tcPr marL="0" marR="0" marT="90805" marB="0">
                    <a:lnR w="6350">
                      <a:solidFill>
                        <a:srgbClr val="D1D3D4"/>
                      </a:solidFill>
                      <a:prstDash val="solid"/>
                    </a:lnR>
                    <a:solidFill>
                      <a:srgbClr val="AD1F2D"/>
                    </a:solidFill>
                  </a:tcPr>
                </a:tc>
                <a:tc>
                  <a:txBody>
                    <a:bodyPr/>
                    <a:lstStyle/>
                    <a:p>
                      <a:pPr>
                        <a:lnSpc>
                          <a:spcPct val="100000"/>
                        </a:lnSpc>
                        <a:spcBef>
                          <a:spcPts val="20"/>
                        </a:spcBef>
                      </a:pPr>
                      <a:endParaRPr sz="1000" b="0" dirty="0">
                        <a:latin typeface="+mn-lt"/>
                        <a:cs typeface="Times New Roman"/>
                      </a:endParaRPr>
                    </a:p>
                    <a:p>
                      <a:pPr marR="195580" algn="r">
                        <a:lnSpc>
                          <a:spcPct val="100000"/>
                        </a:lnSpc>
                      </a:pPr>
                      <a:r>
                        <a:rPr sz="1000" b="0" spc="-25" dirty="0">
                          <a:solidFill>
                            <a:srgbClr val="FFFFFF"/>
                          </a:solidFill>
                          <a:latin typeface="+mn-lt"/>
                          <a:cs typeface="Roboto-Medium"/>
                        </a:rPr>
                        <a:t>Age</a:t>
                      </a:r>
                      <a:endParaRPr sz="1000" b="0" dirty="0">
                        <a:latin typeface="+mn-lt"/>
                        <a:cs typeface="Roboto-Medium"/>
                      </a:endParaRPr>
                    </a:p>
                  </a:txBody>
                  <a:tcPr marL="0" marR="0" marT="2540" marB="0">
                    <a:lnL w="6350">
                      <a:solidFill>
                        <a:srgbClr val="D1D3D4"/>
                      </a:solidFill>
                      <a:prstDash val="solid"/>
                    </a:lnL>
                    <a:lnR w="6350">
                      <a:solidFill>
                        <a:srgbClr val="D1D3D4"/>
                      </a:solidFill>
                      <a:prstDash val="solid"/>
                    </a:lnR>
                    <a:solidFill>
                      <a:srgbClr val="AD1F2D"/>
                    </a:solidFill>
                  </a:tcPr>
                </a:tc>
                <a:tc>
                  <a:txBody>
                    <a:bodyPr/>
                    <a:lstStyle/>
                    <a:p>
                      <a:pPr marL="96520" marR="88265" indent="63500">
                        <a:lnSpc>
                          <a:spcPct val="101899"/>
                        </a:lnSpc>
                        <a:spcBef>
                          <a:spcPts val="715"/>
                        </a:spcBef>
                      </a:pPr>
                      <a:r>
                        <a:rPr sz="1000" b="0" spc="-10" dirty="0">
                          <a:solidFill>
                            <a:srgbClr val="FFFFFF"/>
                          </a:solidFill>
                          <a:latin typeface="+mn-lt"/>
                          <a:cs typeface="Roboto-Medium"/>
                        </a:rPr>
                        <a:t>Bonus Payment</a:t>
                      </a:r>
                      <a:endParaRPr sz="1000" b="0" dirty="0">
                        <a:latin typeface="+mn-lt"/>
                        <a:cs typeface="Roboto-Medium"/>
                      </a:endParaRPr>
                    </a:p>
                  </a:txBody>
                  <a:tcPr marL="0" marR="0" marT="90805" marB="0">
                    <a:lnL w="6350">
                      <a:solidFill>
                        <a:srgbClr val="D1D3D4"/>
                      </a:solidFill>
                      <a:prstDash val="solid"/>
                    </a:lnL>
                    <a:lnR w="6350">
                      <a:solidFill>
                        <a:srgbClr val="D1D3D4"/>
                      </a:solidFill>
                      <a:prstDash val="solid"/>
                    </a:lnR>
                    <a:solidFill>
                      <a:srgbClr val="AD1F2D"/>
                    </a:solidFill>
                  </a:tcPr>
                </a:tc>
                <a:tc>
                  <a:txBody>
                    <a:bodyPr/>
                    <a:lstStyle/>
                    <a:p>
                      <a:pPr marL="102235">
                        <a:lnSpc>
                          <a:spcPct val="100000"/>
                        </a:lnSpc>
                        <a:spcBef>
                          <a:spcPts val="735"/>
                        </a:spcBef>
                      </a:pPr>
                      <a:r>
                        <a:rPr sz="1000" b="0" dirty="0">
                          <a:solidFill>
                            <a:srgbClr val="FFFFFF"/>
                          </a:solidFill>
                          <a:latin typeface="+mn-lt"/>
                          <a:cs typeface="Roboto-Medium"/>
                        </a:rPr>
                        <a:t>35.00%</a:t>
                      </a:r>
                      <a:r>
                        <a:rPr sz="1000" b="0" spc="-55" dirty="0">
                          <a:solidFill>
                            <a:srgbClr val="FFFFFF"/>
                          </a:solidFill>
                          <a:latin typeface="+mn-lt"/>
                          <a:cs typeface="Roboto-Medium"/>
                        </a:rPr>
                        <a:t> </a:t>
                      </a:r>
                      <a:r>
                        <a:rPr sz="1000" b="0" spc="-25" dirty="0">
                          <a:solidFill>
                            <a:srgbClr val="FFFFFF"/>
                          </a:solidFill>
                          <a:latin typeface="+mn-lt"/>
                          <a:cs typeface="Roboto-Medium"/>
                        </a:rPr>
                        <a:t>Tax</a:t>
                      </a:r>
                      <a:endParaRPr sz="1000" b="0" dirty="0">
                        <a:latin typeface="+mn-lt"/>
                        <a:cs typeface="Roboto-Medium"/>
                      </a:endParaRPr>
                    </a:p>
                    <a:p>
                      <a:pPr marL="132080">
                        <a:lnSpc>
                          <a:spcPct val="100000"/>
                        </a:lnSpc>
                        <a:spcBef>
                          <a:spcPts val="20"/>
                        </a:spcBef>
                      </a:pPr>
                      <a:r>
                        <a:rPr sz="1000" b="0" spc="-10" dirty="0">
                          <a:solidFill>
                            <a:srgbClr val="FFFFFF"/>
                          </a:solidFill>
                          <a:latin typeface="+mn-lt"/>
                          <a:cs typeface="Roboto-Medium"/>
                        </a:rPr>
                        <a:t>Deduction</a:t>
                      </a:r>
                      <a:endParaRPr sz="1000" b="0" dirty="0">
                        <a:latin typeface="+mn-lt"/>
                        <a:cs typeface="Roboto-Medium"/>
                      </a:endParaRPr>
                    </a:p>
                  </a:txBody>
                  <a:tcPr marL="0" marR="0" marT="93345" marB="0">
                    <a:lnL w="6350">
                      <a:solidFill>
                        <a:srgbClr val="D1D3D4"/>
                      </a:solidFill>
                      <a:prstDash val="solid"/>
                    </a:lnL>
                    <a:lnR w="6350">
                      <a:solidFill>
                        <a:srgbClr val="D1D3D4"/>
                      </a:solidFill>
                      <a:prstDash val="solid"/>
                    </a:lnR>
                    <a:solidFill>
                      <a:srgbClr val="AD1F2D"/>
                    </a:solidFill>
                  </a:tcPr>
                </a:tc>
                <a:tc>
                  <a:txBody>
                    <a:bodyPr/>
                    <a:lstStyle/>
                    <a:p>
                      <a:pPr marL="71120" marR="63500" indent="50800">
                        <a:lnSpc>
                          <a:spcPct val="101899"/>
                        </a:lnSpc>
                        <a:spcBef>
                          <a:spcPts val="715"/>
                        </a:spcBef>
                      </a:pPr>
                      <a:r>
                        <a:rPr sz="1000" b="0" dirty="0">
                          <a:solidFill>
                            <a:srgbClr val="FFFFFF"/>
                          </a:solidFill>
                          <a:latin typeface="+mn-lt"/>
                          <a:cs typeface="Roboto-Medium"/>
                        </a:rPr>
                        <a:t>Net</a:t>
                      </a:r>
                      <a:r>
                        <a:rPr sz="1000" b="0" spc="-5" dirty="0">
                          <a:solidFill>
                            <a:srgbClr val="FFFFFF"/>
                          </a:solidFill>
                          <a:latin typeface="+mn-lt"/>
                          <a:cs typeface="Roboto-Medium"/>
                        </a:rPr>
                        <a:t> </a:t>
                      </a:r>
                      <a:r>
                        <a:rPr sz="1000" b="0" dirty="0">
                          <a:solidFill>
                            <a:srgbClr val="FFFFFF"/>
                          </a:solidFill>
                          <a:latin typeface="+mn-lt"/>
                          <a:cs typeface="Roboto-Medium"/>
                        </a:rPr>
                        <a:t>After</a:t>
                      </a:r>
                      <a:r>
                        <a:rPr sz="1000" b="0" spc="-30" dirty="0">
                          <a:solidFill>
                            <a:srgbClr val="FFFFFF"/>
                          </a:solidFill>
                          <a:latin typeface="+mn-lt"/>
                          <a:cs typeface="Roboto-Medium"/>
                        </a:rPr>
                        <a:t> </a:t>
                      </a:r>
                      <a:r>
                        <a:rPr sz="1000" b="0" spc="-25" dirty="0">
                          <a:solidFill>
                            <a:srgbClr val="FFFFFF"/>
                          </a:solidFill>
                          <a:latin typeface="+mn-lt"/>
                          <a:cs typeface="Roboto-Medium"/>
                        </a:rPr>
                        <a:t>Tax</a:t>
                      </a:r>
                      <a:r>
                        <a:rPr sz="1000" b="0" dirty="0">
                          <a:solidFill>
                            <a:srgbClr val="FFFFFF"/>
                          </a:solidFill>
                          <a:latin typeface="+mn-lt"/>
                          <a:cs typeface="Roboto-Medium"/>
                        </a:rPr>
                        <a:t> Cost @ </a:t>
                      </a:r>
                      <a:r>
                        <a:rPr sz="1000" b="0" spc="-10" dirty="0">
                          <a:solidFill>
                            <a:srgbClr val="FFFFFF"/>
                          </a:solidFill>
                          <a:latin typeface="+mn-lt"/>
                          <a:cs typeface="Roboto-Medium"/>
                        </a:rPr>
                        <a:t>35.00%</a:t>
                      </a:r>
                      <a:endParaRPr sz="1000" b="0" dirty="0">
                        <a:latin typeface="+mn-lt"/>
                        <a:cs typeface="Roboto-Medium"/>
                      </a:endParaRPr>
                    </a:p>
                  </a:txBody>
                  <a:tcPr marL="0" marR="0" marT="90805" marB="0">
                    <a:lnL w="6350">
                      <a:solidFill>
                        <a:srgbClr val="D1D3D4"/>
                      </a:solidFill>
                      <a:prstDash val="solid"/>
                    </a:lnL>
                    <a:solidFill>
                      <a:srgbClr val="AD1F2D"/>
                    </a:solidFill>
                  </a:tcPr>
                </a:tc>
                <a:extLst>
                  <a:ext uri="{0D108BD9-81ED-4DB2-BD59-A6C34878D82A}">
                    <a16:rowId xmlns:a16="http://schemas.microsoft.com/office/drawing/2014/main" val="10000"/>
                  </a:ext>
                </a:extLst>
              </a:tr>
              <a:tr h="187325">
                <a:tc>
                  <a:txBody>
                    <a:bodyPr/>
                    <a:lstStyle/>
                    <a:p>
                      <a:pPr marR="250825" algn="r">
                        <a:lnSpc>
                          <a:spcPct val="100000"/>
                        </a:lnSpc>
                        <a:spcBef>
                          <a:spcPts val="175"/>
                        </a:spcBef>
                      </a:pPr>
                      <a:r>
                        <a:rPr sz="1000" dirty="0">
                          <a:latin typeface="+mn-lt"/>
                          <a:cs typeface="Roboto-Light"/>
                        </a:rPr>
                        <a:t>1</a:t>
                      </a:r>
                      <a:endParaRPr sz="1000">
                        <a:latin typeface="+mn-lt"/>
                        <a:cs typeface="Roboto-Light"/>
                      </a:endParaRPr>
                    </a:p>
                  </a:txBody>
                  <a:tcPr marL="0" marR="0" marT="22225" marB="0">
                    <a:lnR w="6350">
                      <a:solidFill>
                        <a:srgbClr val="D1D3D4"/>
                      </a:solidFill>
                      <a:prstDash val="solid"/>
                    </a:lnR>
                    <a:solidFill>
                      <a:srgbClr val="EDEDEE"/>
                    </a:solidFill>
                  </a:tcPr>
                </a:tc>
                <a:tc>
                  <a:txBody>
                    <a:bodyPr/>
                    <a:lstStyle/>
                    <a:p>
                      <a:pPr marR="233679" algn="r">
                        <a:lnSpc>
                          <a:spcPct val="100000"/>
                        </a:lnSpc>
                        <a:spcBef>
                          <a:spcPts val="175"/>
                        </a:spcBef>
                      </a:pPr>
                      <a:r>
                        <a:rPr sz="1000" spc="-25" dirty="0">
                          <a:latin typeface="+mn-lt"/>
                          <a:cs typeface="Roboto-Light"/>
                        </a:rPr>
                        <a:t>56</a:t>
                      </a:r>
                      <a:endParaRPr sz="1000" dirty="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3,500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6,500</a:t>
                      </a:r>
                      <a:endParaRPr sz="1000" dirty="0">
                        <a:latin typeface="+mn-lt"/>
                        <a:cs typeface="Roboto-Light"/>
                      </a:endParaRPr>
                    </a:p>
                  </a:txBody>
                  <a:tcPr marL="0" marR="0" marT="22225" marB="0">
                    <a:lnL w="6350">
                      <a:solidFill>
                        <a:srgbClr val="D1D3D4"/>
                      </a:solidFill>
                      <a:prstDash val="solid"/>
                    </a:lnL>
                    <a:solidFill>
                      <a:srgbClr val="EDEDEE"/>
                    </a:solidFill>
                  </a:tcPr>
                </a:tc>
                <a:extLst>
                  <a:ext uri="{0D108BD9-81ED-4DB2-BD59-A6C34878D82A}">
                    <a16:rowId xmlns:a16="http://schemas.microsoft.com/office/drawing/2014/main" val="10001"/>
                  </a:ext>
                </a:extLst>
              </a:tr>
              <a:tr h="187325">
                <a:tc>
                  <a:txBody>
                    <a:bodyPr/>
                    <a:lstStyle/>
                    <a:p>
                      <a:pPr marR="250825" algn="r">
                        <a:lnSpc>
                          <a:spcPct val="100000"/>
                        </a:lnSpc>
                        <a:spcBef>
                          <a:spcPts val="175"/>
                        </a:spcBef>
                      </a:pPr>
                      <a:r>
                        <a:rPr sz="1000" dirty="0">
                          <a:latin typeface="+mn-lt"/>
                          <a:cs typeface="Roboto-Light"/>
                        </a:rPr>
                        <a:t>2</a:t>
                      </a:r>
                      <a:endParaRPr sz="1000">
                        <a:latin typeface="+mn-lt"/>
                        <a:cs typeface="Roboto-Light"/>
                      </a:endParaRPr>
                    </a:p>
                  </a:txBody>
                  <a:tcPr marL="0" marR="0" marT="22225" marB="0">
                    <a:lnR w="6350">
                      <a:solidFill>
                        <a:srgbClr val="D1D3D4"/>
                      </a:solidFill>
                      <a:prstDash val="solid"/>
                    </a:lnR>
                  </a:tcPr>
                </a:tc>
                <a:tc>
                  <a:txBody>
                    <a:bodyPr/>
                    <a:lstStyle/>
                    <a:p>
                      <a:pPr marR="233679" algn="r">
                        <a:lnSpc>
                          <a:spcPct val="100000"/>
                        </a:lnSpc>
                        <a:spcBef>
                          <a:spcPts val="175"/>
                        </a:spcBef>
                      </a:pPr>
                      <a:r>
                        <a:rPr sz="1000" spc="-25" dirty="0">
                          <a:latin typeface="+mn-lt"/>
                          <a:cs typeface="Roboto-Light"/>
                        </a:rPr>
                        <a:t>57</a:t>
                      </a:r>
                      <a:endParaRPr sz="1000" dirty="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3,500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6,500</a:t>
                      </a:r>
                      <a:endParaRPr sz="1000" dirty="0">
                        <a:latin typeface="+mn-lt"/>
                        <a:cs typeface="Roboto-Light"/>
                      </a:endParaRPr>
                    </a:p>
                  </a:txBody>
                  <a:tcPr marL="0" marR="0" marT="22225" marB="0">
                    <a:lnL w="6350">
                      <a:solidFill>
                        <a:srgbClr val="D1D3D4"/>
                      </a:solidFill>
                      <a:prstDash val="solid"/>
                    </a:lnL>
                  </a:tcPr>
                </a:tc>
                <a:extLst>
                  <a:ext uri="{0D108BD9-81ED-4DB2-BD59-A6C34878D82A}">
                    <a16:rowId xmlns:a16="http://schemas.microsoft.com/office/drawing/2014/main" val="10002"/>
                  </a:ext>
                </a:extLst>
              </a:tr>
              <a:tr h="187325">
                <a:tc>
                  <a:txBody>
                    <a:bodyPr/>
                    <a:lstStyle/>
                    <a:p>
                      <a:pPr marR="250825" algn="r">
                        <a:lnSpc>
                          <a:spcPct val="100000"/>
                        </a:lnSpc>
                        <a:spcBef>
                          <a:spcPts val="175"/>
                        </a:spcBef>
                      </a:pPr>
                      <a:r>
                        <a:rPr sz="1000" dirty="0">
                          <a:latin typeface="+mn-lt"/>
                          <a:cs typeface="Roboto-Light"/>
                        </a:rPr>
                        <a:t>3</a:t>
                      </a:r>
                    </a:p>
                  </a:txBody>
                  <a:tcPr marL="0" marR="0" marT="22225" marB="0">
                    <a:lnR w="6350">
                      <a:solidFill>
                        <a:srgbClr val="D1D3D4"/>
                      </a:solidFill>
                      <a:prstDash val="solid"/>
                    </a:lnR>
                    <a:solidFill>
                      <a:srgbClr val="EDEDEE"/>
                    </a:solidFill>
                  </a:tcPr>
                </a:tc>
                <a:tc>
                  <a:txBody>
                    <a:bodyPr/>
                    <a:lstStyle/>
                    <a:p>
                      <a:pPr marR="233679" algn="r">
                        <a:lnSpc>
                          <a:spcPct val="100000"/>
                        </a:lnSpc>
                        <a:spcBef>
                          <a:spcPts val="175"/>
                        </a:spcBef>
                      </a:pPr>
                      <a:r>
                        <a:rPr sz="1000" spc="-25" dirty="0">
                          <a:latin typeface="+mn-lt"/>
                          <a:cs typeface="Roboto-Light"/>
                        </a:rPr>
                        <a:t>58</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3,500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6,500</a:t>
                      </a:r>
                      <a:endParaRPr sz="1000">
                        <a:latin typeface="+mn-lt"/>
                        <a:cs typeface="Roboto-Light"/>
                      </a:endParaRPr>
                    </a:p>
                  </a:txBody>
                  <a:tcPr marL="0" marR="0" marT="22225" marB="0">
                    <a:lnL w="6350">
                      <a:solidFill>
                        <a:srgbClr val="D1D3D4"/>
                      </a:solidFill>
                      <a:prstDash val="solid"/>
                    </a:lnL>
                    <a:solidFill>
                      <a:srgbClr val="EDEDEE"/>
                    </a:solidFill>
                  </a:tcPr>
                </a:tc>
                <a:extLst>
                  <a:ext uri="{0D108BD9-81ED-4DB2-BD59-A6C34878D82A}">
                    <a16:rowId xmlns:a16="http://schemas.microsoft.com/office/drawing/2014/main" val="10003"/>
                  </a:ext>
                </a:extLst>
              </a:tr>
              <a:tr h="187325">
                <a:tc>
                  <a:txBody>
                    <a:bodyPr/>
                    <a:lstStyle/>
                    <a:p>
                      <a:pPr marR="250825" algn="r">
                        <a:lnSpc>
                          <a:spcPct val="100000"/>
                        </a:lnSpc>
                        <a:spcBef>
                          <a:spcPts val="175"/>
                        </a:spcBef>
                      </a:pPr>
                      <a:r>
                        <a:rPr sz="1000" dirty="0">
                          <a:latin typeface="+mn-lt"/>
                          <a:cs typeface="Roboto-Light"/>
                        </a:rPr>
                        <a:t>4</a:t>
                      </a:r>
                      <a:endParaRPr sz="1000">
                        <a:latin typeface="+mn-lt"/>
                        <a:cs typeface="Roboto-Light"/>
                      </a:endParaRPr>
                    </a:p>
                  </a:txBody>
                  <a:tcPr marL="0" marR="0" marT="22225" marB="0">
                    <a:lnR w="6350">
                      <a:solidFill>
                        <a:srgbClr val="D1D3D4"/>
                      </a:solidFill>
                      <a:prstDash val="solid"/>
                    </a:lnR>
                  </a:tcPr>
                </a:tc>
                <a:tc>
                  <a:txBody>
                    <a:bodyPr/>
                    <a:lstStyle/>
                    <a:p>
                      <a:pPr marR="233679" algn="r">
                        <a:lnSpc>
                          <a:spcPct val="100000"/>
                        </a:lnSpc>
                        <a:spcBef>
                          <a:spcPts val="175"/>
                        </a:spcBef>
                      </a:pPr>
                      <a:r>
                        <a:rPr sz="1000" spc="-25" dirty="0">
                          <a:latin typeface="+mn-lt"/>
                          <a:cs typeface="Roboto-Light"/>
                        </a:rPr>
                        <a:t>59</a:t>
                      </a:r>
                      <a:endParaRPr sz="100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10,000</a:t>
                      </a:r>
                      <a:endParaRPr sz="1000" dirty="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3,500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6,500</a:t>
                      </a:r>
                      <a:endParaRPr sz="1000" dirty="0">
                        <a:latin typeface="+mn-lt"/>
                        <a:cs typeface="Roboto-Light"/>
                      </a:endParaRPr>
                    </a:p>
                  </a:txBody>
                  <a:tcPr marL="0" marR="0" marT="22225" marB="0">
                    <a:lnL w="6350">
                      <a:solidFill>
                        <a:srgbClr val="D1D3D4"/>
                      </a:solidFill>
                      <a:prstDash val="solid"/>
                    </a:lnL>
                  </a:tcPr>
                </a:tc>
                <a:extLst>
                  <a:ext uri="{0D108BD9-81ED-4DB2-BD59-A6C34878D82A}">
                    <a16:rowId xmlns:a16="http://schemas.microsoft.com/office/drawing/2014/main" val="10004"/>
                  </a:ext>
                </a:extLst>
              </a:tr>
              <a:tr h="187325">
                <a:tc>
                  <a:txBody>
                    <a:bodyPr/>
                    <a:lstStyle/>
                    <a:p>
                      <a:pPr marR="250825" algn="r">
                        <a:lnSpc>
                          <a:spcPct val="100000"/>
                        </a:lnSpc>
                        <a:spcBef>
                          <a:spcPts val="175"/>
                        </a:spcBef>
                      </a:pPr>
                      <a:r>
                        <a:rPr sz="1000" dirty="0">
                          <a:latin typeface="+mn-lt"/>
                          <a:cs typeface="Roboto-Light"/>
                        </a:rPr>
                        <a:t>5</a:t>
                      </a:r>
                      <a:endParaRPr sz="1000">
                        <a:latin typeface="+mn-lt"/>
                        <a:cs typeface="Roboto-Light"/>
                      </a:endParaRPr>
                    </a:p>
                  </a:txBody>
                  <a:tcPr marL="0" marR="0" marT="22225" marB="0">
                    <a:lnR w="6350">
                      <a:solidFill>
                        <a:srgbClr val="D1D3D4"/>
                      </a:solidFill>
                      <a:prstDash val="solid"/>
                    </a:lnR>
                    <a:solidFill>
                      <a:srgbClr val="EDEDEE"/>
                    </a:solidFill>
                  </a:tcPr>
                </a:tc>
                <a:tc>
                  <a:txBody>
                    <a:bodyPr/>
                    <a:lstStyle/>
                    <a:p>
                      <a:pPr marR="233679" algn="r">
                        <a:lnSpc>
                          <a:spcPct val="100000"/>
                        </a:lnSpc>
                        <a:spcBef>
                          <a:spcPts val="175"/>
                        </a:spcBef>
                      </a:pPr>
                      <a:r>
                        <a:rPr sz="1000" spc="-25" dirty="0">
                          <a:latin typeface="+mn-lt"/>
                          <a:cs typeface="Roboto-Light"/>
                        </a:rPr>
                        <a:t>60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10,000</a:t>
                      </a:r>
                      <a:endParaRPr sz="1000" dirty="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3,500</a:t>
                      </a:r>
                      <a:endParaRPr sz="1000" dirty="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6,500</a:t>
                      </a:r>
                      <a:endParaRPr sz="1000">
                        <a:latin typeface="+mn-lt"/>
                        <a:cs typeface="Roboto-Light"/>
                      </a:endParaRPr>
                    </a:p>
                  </a:txBody>
                  <a:tcPr marL="0" marR="0" marT="22225" marB="0">
                    <a:lnL w="6350">
                      <a:solidFill>
                        <a:srgbClr val="D1D3D4"/>
                      </a:solidFill>
                      <a:prstDash val="solid"/>
                    </a:lnL>
                    <a:solidFill>
                      <a:srgbClr val="EDEDEE"/>
                    </a:solidFill>
                  </a:tcPr>
                </a:tc>
                <a:extLst>
                  <a:ext uri="{0D108BD9-81ED-4DB2-BD59-A6C34878D82A}">
                    <a16:rowId xmlns:a16="http://schemas.microsoft.com/office/drawing/2014/main" val="10005"/>
                  </a:ext>
                </a:extLst>
              </a:tr>
              <a:tr h="187325">
                <a:tc>
                  <a:txBody>
                    <a:bodyPr/>
                    <a:lstStyle/>
                    <a:p>
                      <a:pPr>
                        <a:lnSpc>
                          <a:spcPct val="100000"/>
                        </a:lnSpc>
                      </a:pPr>
                      <a:endParaRPr sz="1000" b="1" dirty="0">
                        <a:latin typeface="+mn-lt"/>
                        <a:cs typeface="Times New Roman"/>
                      </a:endParaRPr>
                    </a:p>
                  </a:txBody>
                  <a:tcPr marL="0" marR="0" marT="0" marB="0">
                    <a:lnR w="6350">
                      <a:solidFill>
                        <a:srgbClr val="D1D3D4"/>
                      </a:solidFill>
                      <a:prstDash val="solid"/>
                    </a:lnR>
                  </a:tcPr>
                </a:tc>
                <a:tc>
                  <a:txBody>
                    <a:bodyPr/>
                    <a:lstStyle/>
                    <a:p>
                      <a:pPr>
                        <a:lnSpc>
                          <a:spcPct val="100000"/>
                        </a:lnSpc>
                      </a:pPr>
                      <a:endParaRPr sz="1000" b="1" dirty="0">
                        <a:latin typeface="+mn-lt"/>
                        <a:cs typeface="Times New Roman"/>
                      </a:endParaRPr>
                    </a:p>
                  </a:txBody>
                  <a:tcPr marL="0" marR="0" marT="0"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b="1" spc="-10" dirty="0">
                          <a:solidFill>
                            <a:srgbClr val="AD1F2D"/>
                          </a:solidFill>
                          <a:latin typeface="+mn-lt"/>
                          <a:cs typeface="Roboto-Medium"/>
                        </a:rPr>
                        <a:t>50,000</a:t>
                      </a:r>
                      <a:endParaRPr sz="1000" b="1" dirty="0">
                        <a:latin typeface="+mn-lt"/>
                        <a:cs typeface="Roboto-Medium"/>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b="1" spc="-10" dirty="0">
                          <a:solidFill>
                            <a:srgbClr val="AD1F2D"/>
                          </a:solidFill>
                          <a:latin typeface="+mn-lt"/>
                          <a:cs typeface="Roboto-Medium"/>
                        </a:rPr>
                        <a:t>17,500</a:t>
                      </a:r>
                      <a:endParaRPr sz="1000" b="1" dirty="0">
                        <a:latin typeface="+mn-lt"/>
                        <a:cs typeface="Roboto-Medium"/>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b="1" spc="-10" dirty="0">
                          <a:solidFill>
                            <a:srgbClr val="AD1F2D"/>
                          </a:solidFill>
                          <a:latin typeface="+mn-lt"/>
                          <a:cs typeface="Roboto-Medium"/>
                        </a:rPr>
                        <a:t>32,500</a:t>
                      </a:r>
                      <a:endParaRPr sz="1000" b="1" dirty="0">
                        <a:latin typeface="+mn-lt"/>
                        <a:cs typeface="Roboto-Medium"/>
                      </a:endParaRPr>
                    </a:p>
                  </a:txBody>
                  <a:tcPr marL="0" marR="0" marT="22225" marB="0">
                    <a:lnL w="6350">
                      <a:solidFill>
                        <a:srgbClr val="D1D3D4"/>
                      </a:solidFill>
                      <a:prstDash val="solid"/>
                    </a:lnL>
                  </a:tcPr>
                </a:tc>
                <a:extLst>
                  <a:ext uri="{0D108BD9-81ED-4DB2-BD59-A6C34878D82A}">
                    <a16:rowId xmlns:a16="http://schemas.microsoft.com/office/drawing/2014/main" val="10006"/>
                  </a:ext>
                </a:extLst>
              </a:tr>
              <a:tr h="187325">
                <a:tc>
                  <a:txBody>
                    <a:bodyPr/>
                    <a:lstStyle/>
                    <a:p>
                      <a:pPr marR="250825" algn="r">
                        <a:lnSpc>
                          <a:spcPct val="100000"/>
                        </a:lnSpc>
                        <a:spcBef>
                          <a:spcPts val="175"/>
                        </a:spcBef>
                      </a:pPr>
                      <a:r>
                        <a:rPr sz="1000" dirty="0">
                          <a:latin typeface="+mn-lt"/>
                          <a:cs typeface="Roboto-Light"/>
                        </a:rPr>
                        <a:t>6</a:t>
                      </a:r>
                      <a:endParaRPr sz="1000">
                        <a:latin typeface="+mn-lt"/>
                        <a:cs typeface="Roboto-Light"/>
                      </a:endParaRPr>
                    </a:p>
                  </a:txBody>
                  <a:tcPr marL="0" marR="0" marT="22225" marB="0">
                    <a:lnR w="6350">
                      <a:solidFill>
                        <a:srgbClr val="D1D3D4"/>
                      </a:solidFill>
                      <a:prstDash val="solid"/>
                    </a:lnR>
                    <a:solidFill>
                      <a:srgbClr val="EDEDEE"/>
                    </a:solidFill>
                  </a:tcPr>
                </a:tc>
                <a:tc>
                  <a:txBody>
                    <a:bodyPr/>
                    <a:lstStyle/>
                    <a:p>
                      <a:pPr marR="233679" algn="r">
                        <a:lnSpc>
                          <a:spcPct val="100000"/>
                        </a:lnSpc>
                        <a:spcBef>
                          <a:spcPts val="175"/>
                        </a:spcBef>
                      </a:pPr>
                      <a:r>
                        <a:rPr sz="1000" spc="-25" dirty="0">
                          <a:latin typeface="+mn-lt"/>
                          <a:cs typeface="Roboto-Light"/>
                        </a:rPr>
                        <a:t>61</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3,500</a:t>
                      </a:r>
                      <a:endParaRPr sz="1000" dirty="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6,500</a:t>
                      </a:r>
                      <a:endParaRPr sz="1000">
                        <a:latin typeface="+mn-lt"/>
                        <a:cs typeface="Roboto-Light"/>
                      </a:endParaRPr>
                    </a:p>
                  </a:txBody>
                  <a:tcPr marL="0" marR="0" marT="22225" marB="0">
                    <a:lnL w="6350">
                      <a:solidFill>
                        <a:srgbClr val="D1D3D4"/>
                      </a:solidFill>
                      <a:prstDash val="solid"/>
                    </a:lnL>
                    <a:solidFill>
                      <a:srgbClr val="EDEDEE"/>
                    </a:solidFill>
                  </a:tcPr>
                </a:tc>
                <a:extLst>
                  <a:ext uri="{0D108BD9-81ED-4DB2-BD59-A6C34878D82A}">
                    <a16:rowId xmlns:a16="http://schemas.microsoft.com/office/drawing/2014/main" val="10007"/>
                  </a:ext>
                </a:extLst>
              </a:tr>
              <a:tr h="187325">
                <a:tc>
                  <a:txBody>
                    <a:bodyPr/>
                    <a:lstStyle/>
                    <a:p>
                      <a:pPr marR="250825" algn="r">
                        <a:lnSpc>
                          <a:spcPct val="100000"/>
                        </a:lnSpc>
                        <a:spcBef>
                          <a:spcPts val="175"/>
                        </a:spcBef>
                      </a:pPr>
                      <a:r>
                        <a:rPr sz="1000" dirty="0">
                          <a:latin typeface="+mn-lt"/>
                          <a:cs typeface="Roboto-Light"/>
                        </a:rPr>
                        <a:t>7</a:t>
                      </a:r>
                      <a:endParaRPr sz="1000">
                        <a:latin typeface="+mn-lt"/>
                        <a:cs typeface="Roboto-Light"/>
                      </a:endParaRPr>
                    </a:p>
                  </a:txBody>
                  <a:tcPr marL="0" marR="0" marT="22225" marB="0">
                    <a:lnR w="6350">
                      <a:solidFill>
                        <a:srgbClr val="D1D3D4"/>
                      </a:solidFill>
                      <a:prstDash val="solid"/>
                    </a:lnR>
                  </a:tcPr>
                </a:tc>
                <a:tc>
                  <a:txBody>
                    <a:bodyPr/>
                    <a:lstStyle/>
                    <a:p>
                      <a:pPr marR="233679" algn="r">
                        <a:lnSpc>
                          <a:spcPct val="100000"/>
                        </a:lnSpc>
                        <a:spcBef>
                          <a:spcPts val="175"/>
                        </a:spcBef>
                      </a:pPr>
                      <a:r>
                        <a:rPr sz="1000" spc="-25" dirty="0">
                          <a:latin typeface="+mn-lt"/>
                          <a:cs typeface="Roboto-Light"/>
                        </a:rPr>
                        <a:t>62</a:t>
                      </a:r>
                      <a:endParaRPr sz="100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3,500</a:t>
                      </a:r>
                      <a:endParaRPr sz="1000" dirty="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6,500</a:t>
                      </a:r>
                      <a:endParaRPr sz="1000">
                        <a:latin typeface="+mn-lt"/>
                        <a:cs typeface="Roboto-Light"/>
                      </a:endParaRPr>
                    </a:p>
                  </a:txBody>
                  <a:tcPr marL="0" marR="0" marT="22225" marB="0">
                    <a:lnL w="6350">
                      <a:solidFill>
                        <a:srgbClr val="D1D3D4"/>
                      </a:solidFill>
                      <a:prstDash val="solid"/>
                    </a:lnL>
                  </a:tcPr>
                </a:tc>
                <a:extLst>
                  <a:ext uri="{0D108BD9-81ED-4DB2-BD59-A6C34878D82A}">
                    <a16:rowId xmlns:a16="http://schemas.microsoft.com/office/drawing/2014/main" val="10008"/>
                  </a:ext>
                </a:extLst>
              </a:tr>
              <a:tr h="187325">
                <a:tc>
                  <a:txBody>
                    <a:bodyPr/>
                    <a:lstStyle/>
                    <a:p>
                      <a:pPr marR="250825" algn="r">
                        <a:lnSpc>
                          <a:spcPct val="100000"/>
                        </a:lnSpc>
                        <a:spcBef>
                          <a:spcPts val="175"/>
                        </a:spcBef>
                      </a:pPr>
                      <a:r>
                        <a:rPr sz="1000" dirty="0">
                          <a:latin typeface="+mn-lt"/>
                          <a:cs typeface="Roboto-Light"/>
                        </a:rPr>
                        <a:t>8</a:t>
                      </a:r>
                      <a:endParaRPr sz="1000">
                        <a:latin typeface="+mn-lt"/>
                        <a:cs typeface="Roboto-Light"/>
                      </a:endParaRPr>
                    </a:p>
                  </a:txBody>
                  <a:tcPr marL="0" marR="0" marT="22225" marB="0">
                    <a:lnR w="6350">
                      <a:solidFill>
                        <a:srgbClr val="D1D3D4"/>
                      </a:solidFill>
                      <a:prstDash val="solid"/>
                    </a:lnR>
                    <a:solidFill>
                      <a:srgbClr val="EDEDEE"/>
                    </a:solidFill>
                  </a:tcPr>
                </a:tc>
                <a:tc>
                  <a:txBody>
                    <a:bodyPr/>
                    <a:lstStyle/>
                    <a:p>
                      <a:pPr marR="233679" algn="r">
                        <a:lnSpc>
                          <a:spcPct val="100000"/>
                        </a:lnSpc>
                        <a:spcBef>
                          <a:spcPts val="175"/>
                        </a:spcBef>
                      </a:pPr>
                      <a:r>
                        <a:rPr sz="1000" spc="-25" dirty="0">
                          <a:latin typeface="+mn-lt"/>
                          <a:cs typeface="Roboto-Light"/>
                        </a:rPr>
                        <a:t>63</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3,500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6,500</a:t>
                      </a:r>
                      <a:endParaRPr sz="1000" dirty="0">
                        <a:latin typeface="+mn-lt"/>
                        <a:cs typeface="Roboto-Light"/>
                      </a:endParaRPr>
                    </a:p>
                  </a:txBody>
                  <a:tcPr marL="0" marR="0" marT="22225" marB="0">
                    <a:lnL w="6350">
                      <a:solidFill>
                        <a:srgbClr val="D1D3D4"/>
                      </a:solidFill>
                      <a:prstDash val="solid"/>
                    </a:lnL>
                    <a:solidFill>
                      <a:srgbClr val="EDEDEE"/>
                    </a:solidFill>
                  </a:tcPr>
                </a:tc>
                <a:extLst>
                  <a:ext uri="{0D108BD9-81ED-4DB2-BD59-A6C34878D82A}">
                    <a16:rowId xmlns:a16="http://schemas.microsoft.com/office/drawing/2014/main" val="10009"/>
                  </a:ext>
                </a:extLst>
              </a:tr>
              <a:tr h="187325">
                <a:tc>
                  <a:txBody>
                    <a:bodyPr/>
                    <a:lstStyle/>
                    <a:p>
                      <a:pPr marR="250825" algn="r">
                        <a:lnSpc>
                          <a:spcPct val="100000"/>
                        </a:lnSpc>
                        <a:spcBef>
                          <a:spcPts val="175"/>
                        </a:spcBef>
                      </a:pPr>
                      <a:r>
                        <a:rPr sz="1000" dirty="0">
                          <a:latin typeface="+mn-lt"/>
                          <a:cs typeface="Roboto-Light"/>
                        </a:rPr>
                        <a:t>9</a:t>
                      </a:r>
                      <a:endParaRPr sz="1000">
                        <a:latin typeface="+mn-lt"/>
                        <a:cs typeface="Roboto-Light"/>
                      </a:endParaRPr>
                    </a:p>
                  </a:txBody>
                  <a:tcPr marL="0" marR="0" marT="22225" marB="0">
                    <a:lnR w="6350">
                      <a:solidFill>
                        <a:srgbClr val="D1D3D4"/>
                      </a:solidFill>
                      <a:prstDash val="solid"/>
                    </a:lnR>
                  </a:tcPr>
                </a:tc>
                <a:tc>
                  <a:txBody>
                    <a:bodyPr/>
                    <a:lstStyle/>
                    <a:p>
                      <a:pPr marR="233679" algn="r">
                        <a:lnSpc>
                          <a:spcPct val="100000"/>
                        </a:lnSpc>
                        <a:spcBef>
                          <a:spcPts val="175"/>
                        </a:spcBef>
                      </a:pPr>
                      <a:r>
                        <a:rPr sz="1000" spc="-25" dirty="0">
                          <a:latin typeface="+mn-lt"/>
                          <a:cs typeface="Roboto-Light"/>
                        </a:rPr>
                        <a:t>64</a:t>
                      </a:r>
                      <a:endParaRPr sz="100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10,000</a:t>
                      </a:r>
                      <a:endParaRPr sz="1000" dirty="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3,500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6,500</a:t>
                      </a:r>
                      <a:endParaRPr sz="1000" dirty="0">
                        <a:latin typeface="+mn-lt"/>
                        <a:cs typeface="Roboto-Light"/>
                      </a:endParaRPr>
                    </a:p>
                  </a:txBody>
                  <a:tcPr marL="0" marR="0" marT="22225" marB="0">
                    <a:lnL w="6350">
                      <a:solidFill>
                        <a:srgbClr val="D1D3D4"/>
                      </a:solidFill>
                      <a:prstDash val="solid"/>
                    </a:lnL>
                  </a:tcPr>
                </a:tc>
                <a:extLst>
                  <a:ext uri="{0D108BD9-81ED-4DB2-BD59-A6C34878D82A}">
                    <a16:rowId xmlns:a16="http://schemas.microsoft.com/office/drawing/2014/main" val="10010"/>
                  </a:ext>
                </a:extLst>
              </a:tr>
              <a:tr h="187325">
                <a:tc>
                  <a:txBody>
                    <a:bodyPr/>
                    <a:lstStyle/>
                    <a:p>
                      <a:pPr marR="219075" algn="r">
                        <a:lnSpc>
                          <a:spcPct val="100000"/>
                        </a:lnSpc>
                        <a:spcBef>
                          <a:spcPts val="175"/>
                        </a:spcBef>
                      </a:pPr>
                      <a:r>
                        <a:rPr sz="1000" spc="-25" dirty="0">
                          <a:latin typeface="+mn-lt"/>
                          <a:cs typeface="Roboto-Light"/>
                        </a:rPr>
                        <a:t>10</a:t>
                      </a:r>
                      <a:endParaRPr sz="1000">
                        <a:latin typeface="+mn-lt"/>
                        <a:cs typeface="Roboto-Light"/>
                      </a:endParaRPr>
                    </a:p>
                  </a:txBody>
                  <a:tcPr marL="0" marR="0" marT="22225" marB="0">
                    <a:lnR w="6350">
                      <a:solidFill>
                        <a:srgbClr val="D1D3D4"/>
                      </a:solidFill>
                      <a:prstDash val="solid"/>
                    </a:lnR>
                    <a:solidFill>
                      <a:srgbClr val="EDEDEE"/>
                    </a:solidFill>
                  </a:tcPr>
                </a:tc>
                <a:tc>
                  <a:txBody>
                    <a:bodyPr/>
                    <a:lstStyle/>
                    <a:p>
                      <a:pPr marR="233679" algn="r">
                        <a:lnSpc>
                          <a:spcPct val="100000"/>
                        </a:lnSpc>
                        <a:spcBef>
                          <a:spcPts val="175"/>
                        </a:spcBef>
                      </a:pPr>
                      <a:r>
                        <a:rPr sz="1000" spc="-25" dirty="0">
                          <a:latin typeface="+mn-lt"/>
                          <a:cs typeface="Roboto-Light"/>
                        </a:rPr>
                        <a:t>65</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10,000</a:t>
                      </a:r>
                      <a:endParaRPr sz="1000" dirty="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3,500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6,500</a:t>
                      </a:r>
                      <a:endParaRPr sz="1000" dirty="0">
                        <a:latin typeface="+mn-lt"/>
                        <a:cs typeface="Roboto-Light"/>
                      </a:endParaRPr>
                    </a:p>
                  </a:txBody>
                  <a:tcPr marL="0" marR="0" marT="22225" marB="0">
                    <a:lnL w="6350">
                      <a:solidFill>
                        <a:srgbClr val="D1D3D4"/>
                      </a:solidFill>
                      <a:prstDash val="solid"/>
                    </a:lnL>
                    <a:solidFill>
                      <a:srgbClr val="EDEDEE"/>
                    </a:solidFill>
                  </a:tcPr>
                </a:tc>
                <a:extLst>
                  <a:ext uri="{0D108BD9-81ED-4DB2-BD59-A6C34878D82A}">
                    <a16:rowId xmlns:a16="http://schemas.microsoft.com/office/drawing/2014/main" val="10011"/>
                  </a:ext>
                </a:extLst>
              </a:tr>
              <a:tr h="186690">
                <a:tc>
                  <a:txBody>
                    <a:bodyPr/>
                    <a:lstStyle/>
                    <a:p>
                      <a:pPr>
                        <a:lnSpc>
                          <a:spcPct val="100000"/>
                        </a:lnSpc>
                      </a:pPr>
                      <a:endParaRPr sz="1000" b="1" dirty="0">
                        <a:latin typeface="+mn-lt"/>
                        <a:cs typeface="Times New Roman"/>
                      </a:endParaRPr>
                    </a:p>
                  </a:txBody>
                  <a:tcPr marL="0" marR="0" marT="0" marB="0">
                    <a:lnR w="6350">
                      <a:solidFill>
                        <a:srgbClr val="D1D3D4"/>
                      </a:solidFill>
                      <a:prstDash val="solid"/>
                    </a:lnR>
                  </a:tcPr>
                </a:tc>
                <a:tc>
                  <a:txBody>
                    <a:bodyPr/>
                    <a:lstStyle/>
                    <a:p>
                      <a:pPr>
                        <a:lnSpc>
                          <a:spcPct val="100000"/>
                        </a:lnSpc>
                      </a:pPr>
                      <a:endParaRPr sz="1000" b="1" dirty="0">
                        <a:latin typeface="+mn-lt"/>
                        <a:cs typeface="Times New Roman"/>
                      </a:endParaRPr>
                    </a:p>
                  </a:txBody>
                  <a:tcPr marL="0" marR="0" marT="0"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b="1" spc="-10" dirty="0">
                          <a:solidFill>
                            <a:srgbClr val="AD1F2D"/>
                          </a:solidFill>
                          <a:latin typeface="+mn-lt"/>
                          <a:cs typeface="Roboto-Medium"/>
                        </a:rPr>
                        <a:t>100,000</a:t>
                      </a:r>
                      <a:endParaRPr sz="1000" b="1" dirty="0">
                        <a:latin typeface="+mn-lt"/>
                        <a:cs typeface="Roboto-Medium"/>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b="1" spc="-10" dirty="0">
                          <a:solidFill>
                            <a:srgbClr val="AD1F2D"/>
                          </a:solidFill>
                          <a:latin typeface="+mn-lt"/>
                          <a:cs typeface="Roboto-Medium"/>
                        </a:rPr>
                        <a:t>35,000</a:t>
                      </a:r>
                      <a:endParaRPr sz="1000" b="1" dirty="0">
                        <a:latin typeface="+mn-lt"/>
                        <a:cs typeface="Roboto-Medium"/>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b="1" spc="-10" dirty="0">
                          <a:solidFill>
                            <a:srgbClr val="AD1F2D"/>
                          </a:solidFill>
                          <a:latin typeface="+mn-lt"/>
                          <a:cs typeface="Roboto-Medium"/>
                        </a:rPr>
                        <a:t>65,000</a:t>
                      </a:r>
                      <a:endParaRPr sz="1000" b="1" dirty="0">
                        <a:latin typeface="+mn-lt"/>
                        <a:cs typeface="Roboto-Medium"/>
                      </a:endParaRPr>
                    </a:p>
                  </a:txBody>
                  <a:tcPr marL="0" marR="0" marT="22225" marB="0">
                    <a:lnL w="6350">
                      <a:solidFill>
                        <a:srgbClr val="D1D3D4"/>
                      </a:solidFill>
                      <a:prstDash val="solid"/>
                    </a:lnL>
                  </a:tcPr>
                </a:tc>
                <a:extLst>
                  <a:ext uri="{0D108BD9-81ED-4DB2-BD59-A6C34878D82A}">
                    <a16:rowId xmlns:a16="http://schemas.microsoft.com/office/drawing/2014/main" val="10012"/>
                  </a:ext>
                </a:extLst>
              </a:tr>
            </a:tbl>
          </a:graphicData>
        </a:graphic>
      </p:graphicFrame>
      <p:graphicFrame>
        <p:nvGraphicFramePr>
          <p:cNvPr id="4" name="object 3">
            <a:extLst>
              <a:ext uri="{FF2B5EF4-FFF2-40B4-BE49-F238E27FC236}">
                <a16:creationId xmlns:a16="http://schemas.microsoft.com/office/drawing/2014/main" id="{D5F736F1-17DE-509C-6A00-F930D10657C3}"/>
              </a:ext>
            </a:extLst>
          </p:cNvPr>
          <p:cNvGraphicFramePr>
            <a:graphicFrameLocks noGrp="1"/>
          </p:cNvGraphicFramePr>
          <p:nvPr>
            <p:extLst>
              <p:ext uri="{D42A27DB-BD31-4B8C-83A1-F6EECF244321}">
                <p14:modId xmlns:p14="http://schemas.microsoft.com/office/powerpoint/2010/main" val="3954918056"/>
              </p:ext>
            </p:extLst>
          </p:nvPr>
        </p:nvGraphicFramePr>
        <p:xfrm>
          <a:off x="5686748" y="1940576"/>
          <a:ext cx="4876800" cy="2729230"/>
        </p:xfrm>
        <a:graphic>
          <a:graphicData uri="http://schemas.openxmlformats.org/drawingml/2006/table">
            <a:tbl>
              <a:tblPr firstRow="1" bandRow="1">
                <a:tableStyleId>{2D5ABB26-0587-4C30-8999-92F81FD0307C}</a:tableStyleId>
              </a:tblPr>
              <a:tblGrid>
                <a:gridCol w="685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85800">
                  <a:extLst>
                    <a:ext uri="{9D8B030D-6E8A-4147-A177-3AD203B41FA5}">
                      <a16:colId xmlns:a16="http://schemas.microsoft.com/office/drawing/2014/main" val="20006"/>
                    </a:ext>
                  </a:extLst>
                </a:gridCol>
              </a:tblGrid>
              <a:tr h="469900">
                <a:tc>
                  <a:txBody>
                    <a:bodyPr/>
                    <a:lstStyle/>
                    <a:p>
                      <a:pPr marL="179705" marR="102235" indent="-69850">
                        <a:lnSpc>
                          <a:spcPct val="101899"/>
                        </a:lnSpc>
                        <a:spcBef>
                          <a:spcPts val="715"/>
                        </a:spcBef>
                      </a:pPr>
                      <a:r>
                        <a:rPr sz="1000" b="0" spc="-10" dirty="0">
                          <a:solidFill>
                            <a:srgbClr val="FFFFFF"/>
                          </a:solidFill>
                          <a:latin typeface="+mn-lt"/>
                          <a:cs typeface="Roboto-Medium"/>
                        </a:rPr>
                        <a:t>Premium Outlay</a:t>
                      </a:r>
                      <a:endParaRPr sz="1000" b="0" dirty="0">
                        <a:latin typeface="+mn-lt"/>
                        <a:cs typeface="Roboto-Medium"/>
                      </a:endParaRPr>
                    </a:p>
                  </a:txBody>
                  <a:tcPr marL="0" marR="0" marT="90805" marB="0">
                    <a:lnR w="6350">
                      <a:solidFill>
                        <a:srgbClr val="D1D3D4"/>
                      </a:solidFill>
                      <a:prstDash val="solid"/>
                    </a:lnR>
                    <a:solidFill>
                      <a:srgbClr val="1C979A"/>
                    </a:solidFill>
                  </a:tcPr>
                </a:tc>
                <a:tc>
                  <a:txBody>
                    <a:bodyPr/>
                    <a:lstStyle/>
                    <a:p>
                      <a:pPr marL="110489" marR="102870" indent="70485">
                        <a:lnSpc>
                          <a:spcPct val="101899"/>
                        </a:lnSpc>
                        <a:spcBef>
                          <a:spcPts val="715"/>
                        </a:spcBef>
                      </a:pPr>
                      <a:r>
                        <a:rPr sz="1000" b="0" spc="-10" dirty="0">
                          <a:solidFill>
                            <a:srgbClr val="FFFFFF"/>
                          </a:solidFill>
                          <a:latin typeface="+mn-lt"/>
                          <a:cs typeface="Roboto-Medium"/>
                        </a:rPr>
                        <a:t>Bonus Received</a:t>
                      </a:r>
                      <a:endParaRPr sz="1000" b="0" dirty="0">
                        <a:latin typeface="+mn-lt"/>
                        <a:cs typeface="Roboto-Medium"/>
                      </a:endParaRPr>
                    </a:p>
                  </a:txBody>
                  <a:tcPr marL="0" marR="0" marT="90805" marB="0">
                    <a:lnL w="6350">
                      <a:solidFill>
                        <a:srgbClr val="D1D3D4"/>
                      </a:solidFill>
                      <a:prstDash val="solid"/>
                    </a:lnL>
                    <a:lnR w="6350">
                      <a:solidFill>
                        <a:srgbClr val="D1D3D4"/>
                      </a:solidFill>
                      <a:prstDash val="solid"/>
                    </a:lnR>
                    <a:solidFill>
                      <a:srgbClr val="1C979A"/>
                    </a:solidFill>
                  </a:tcPr>
                </a:tc>
                <a:tc>
                  <a:txBody>
                    <a:bodyPr/>
                    <a:lstStyle/>
                    <a:p>
                      <a:pPr marL="154940">
                        <a:lnSpc>
                          <a:spcPct val="100000"/>
                        </a:lnSpc>
                        <a:spcBef>
                          <a:spcPts val="185"/>
                        </a:spcBef>
                      </a:pPr>
                      <a:r>
                        <a:rPr sz="1000" b="0" spc="-10" dirty="0">
                          <a:solidFill>
                            <a:srgbClr val="FFFFFF"/>
                          </a:solidFill>
                          <a:latin typeface="+mn-lt"/>
                          <a:cs typeface="Roboto-Medium"/>
                        </a:rPr>
                        <a:t>30.00%</a:t>
                      </a:r>
                      <a:endParaRPr sz="1000" b="0" dirty="0">
                        <a:latin typeface="+mn-lt"/>
                        <a:cs typeface="Roboto-Medium"/>
                      </a:endParaRPr>
                    </a:p>
                    <a:p>
                      <a:pPr marL="180975" marR="160020" indent="-13970">
                        <a:lnSpc>
                          <a:spcPct val="101899"/>
                        </a:lnSpc>
                      </a:pPr>
                      <a:r>
                        <a:rPr sz="1000" b="0" spc="-10" dirty="0">
                          <a:solidFill>
                            <a:srgbClr val="FFFFFF"/>
                          </a:solidFill>
                          <a:latin typeface="+mn-lt"/>
                          <a:cs typeface="Roboto-Medium"/>
                        </a:rPr>
                        <a:t>Tax</a:t>
                      </a:r>
                      <a:r>
                        <a:rPr sz="1000" b="0" spc="-45" dirty="0">
                          <a:solidFill>
                            <a:srgbClr val="FFFFFF"/>
                          </a:solidFill>
                          <a:latin typeface="+mn-lt"/>
                          <a:cs typeface="Roboto-Medium"/>
                        </a:rPr>
                        <a:t> </a:t>
                      </a:r>
                      <a:r>
                        <a:rPr sz="1000" b="0" spc="-25" dirty="0">
                          <a:solidFill>
                            <a:srgbClr val="FFFFFF"/>
                          </a:solidFill>
                          <a:latin typeface="+mn-lt"/>
                          <a:cs typeface="Roboto-Medium"/>
                        </a:rPr>
                        <a:t>On</a:t>
                      </a:r>
                      <a:r>
                        <a:rPr sz="1000" b="0" spc="-10" dirty="0">
                          <a:solidFill>
                            <a:srgbClr val="FFFFFF"/>
                          </a:solidFill>
                          <a:latin typeface="+mn-lt"/>
                          <a:cs typeface="Roboto-Medium"/>
                        </a:rPr>
                        <a:t> Bonus</a:t>
                      </a:r>
                      <a:endParaRPr sz="1000" b="0" dirty="0">
                        <a:latin typeface="+mn-lt"/>
                        <a:cs typeface="Roboto-Medium"/>
                      </a:endParaRPr>
                    </a:p>
                  </a:txBody>
                  <a:tcPr marL="0" marR="0" marT="23495" marB="0">
                    <a:lnL w="6350">
                      <a:solidFill>
                        <a:srgbClr val="D1D3D4"/>
                      </a:solidFill>
                      <a:prstDash val="solid"/>
                    </a:lnL>
                    <a:lnR w="6350">
                      <a:solidFill>
                        <a:srgbClr val="D1D3D4"/>
                      </a:solidFill>
                      <a:prstDash val="solid"/>
                    </a:lnR>
                    <a:solidFill>
                      <a:srgbClr val="1C979A"/>
                    </a:solidFill>
                  </a:tcPr>
                </a:tc>
                <a:tc>
                  <a:txBody>
                    <a:bodyPr/>
                    <a:lstStyle/>
                    <a:p>
                      <a:pPr marL="53975" marR="47625" indent="170815">
                        <a:lnSpc>
                          <a:spcPct val="101899"/>
                        </a:lnSpc>
                        <a:spcBef>
                          <a:spcPts val="715"/>
                        </a:spcBef>
                      </a:pPr>
                      <a:r>
                        <a:rPr sz="1000" b="0" spc="-10" dirty="0">
                          <a:solidFill>
                            <a:srgbClr val="FFFFFF"/>
                          </a:solidFill>
                          <a:latin typeface="+mn-lt"/>
                          <a:cs typeface="Roboto-Medium"/>
                        </a:rPr>
                        <a:t>Policy Distributions</a:t>
                      </a:r>
                      <a:endParaRPr sz="1000" b="0" dirty="0">
                        <a:latin typeface="+mn-lt"/>
                        <a:cs typeface="Roboto-Medium"/>
                      </a:endParaRPr>
                    </a:p>
                  </a:txBody>
                  <a:tcPr marL="0" marR="0" marT="90805" marB="0">
                    <a:lnL w="6350">
                      <a:solidFill>
                        <a:srgbClr val="D1D3D4"/>
                      </a:solidFill>
                      <a:prstDash val="solid"/>
                    </a:lnL>
                    <a:lnR w="6350">
                      <a:solidFill>
                        <a:srgbClr val="D1D3D4"/>
                      </a:solidFill>
                      <a:prstDash val="solid"/>
                    </a:lnR>
                    <a:solidFill>
                      <a:srgbClr val="1C979A"/>
                    </a:solidFill>
                  </a:tcPr>
                </a:tc>
                <a:tc>
                  <a:txBody>
                    <a:bodyPr/>
                    <a:lstStyle/>
                    <a:p>
                      <a:pPr marL="120650" marR="101600" indent="-10795">
                        <a:lnSpc>
                          <a:spcPct val="101899"/>
                        </a:lnSpc>
                        <a:spcBef>
                          <a:spcPts val="715"/>
                        </a:spcBef>
                      </a:pPr>
                      <a:r>
                        <a:rPr sz="1000" b="0" dirty="0">
                          <a:solidFill>
                            <a:srgbClr val="FFFFFF"/>
                          </a:solidFill>
                          <a:latin typeface="+mn-lt"/>
                          <a:cs typeface="Roboto-Medium"/>
                        </a:rPr>
                        <a:t>Net </a:t>
                      </a:r>
                      <a:r>
                        <a:rPr sz="1000" b="0" spc="-10" dirty="0">
                          <a:solidFill>
                            <a:srgbClr val="FFFFFF"/>
                          </a:solidFill>
                          <a:latin typeface="+mn-lt"/>
                          <a:cs typeface="Roboto-Medium"/>
                        </a:rPr>
                        <a:t>After Tax</a:t>
                      </a:r>
                      <a:r>
                        <a:rPr sz="1000" b="0" spc="-55" dirty="0">
                          <a:solidFill>
                            <a:srgbClr val="FFFFFF"/>
                          </a:solidFill>
                          <a:latin typeface="+mn-lt"/>
                          <a:cs typeface="Roboto-Medium"/>
                        </a:rPr>
                        <a:t> </a:t>
                      </a:r>
                      <a:r>
                        <a:rPr sz="1000" b="0" spc="-20" dirty="0">
                          <a:solidFill>
                            <a:srgbClr val="FFFFFF"/>
                          </a:solidFill>
                          <a:latin typeface="+mn-lt"/>
                          <a:cs typeface="Roboto-Medium"/>
                        </a:rPr>
                        <a:t>Cost</a:t>
                      </a:r>
                      <a:endParaRPr sz="1000" b="0" dirty="0">
                        <a:latin typeface="+mn-lt"/>
                        <a:cs typeface="Roboto-Medium"/>
                      </a:endParaRPr>
                    </a:p>
                  </a:txBody>
                  <a:tcPr marL="0" marR="0" marT="90805" marB="0">
                    <a:lnL w="6350">
                      <a:solidFill>
                        <a:srgbClr val="D1D3D4"/>
                      </a:solidFill>
                      <a:prstDash val="solid"/>
                    </a:lnL>
                    <a:lnR w="6350">
                      <a:solidFill>
                        <a:srgbClr val="D1D3D4"/>
                      </a:solidFill>
                      <a:prstDash val="solid"/>
                    </a:lnR>
                    <a:solidFill>
                      <a:srgbClr val="1C979A"/>
                    </a:solidFill>
                  </a:tcPr>
                </a:tc>
                <a:tc>
                  <a:txBody>
                    <a:bodyPr/>
                    <a:lstStyle/>
                    <a:p>
                      <a:pPr marL="91440" marR="83185" indent="-635" algn="ctr">
                        <a:lnSpc>
                          <a:spcPct val="101899"/>
                        </a:lnSpc>
                        <a:spcBef>
                          <a:spcPts val="165"/>
                        </a:spcBef>
                      </a:pPr>
                      <a:r>
                        <a:rPr sz="1000" b="0" spc="-20" dirty="0">
                          <a:solidFill>
                            <a:srgbClr val="FFFFFF"/>
                          </a:solidFill>
                          <a:latin typeface="+mn-lt"/>
                          <a:cs typeface="Roboto-Medium"/>
                        </a:rPr>
                        <a:t>Cash </a:t>
                      </a:r>
                      <a:r>
                        <a:rPr sz="1000" b="0" spc="-10" dirty="0">
                          <a:solidFill>
                            <a:srgbClr val="FFFFFF"/>
                          </a:solidFill>
                          <a:latin typeface="+mn-lt"/>
                          <a:cs typeface="Roboto-Medium"/>
                        </a:rPr>
                        <a:t>Surrender Value</a:t>
                      </a:r>
                      <a:endParaRPr sz="1000" b="0" dirty="0">
                        <a:latin typeface="+mn-lt"/>
                        <a:cs typeface="Roboto-Medium"/>
                      </a:endParaRPr>
                    </a:p>
                  </a:txBody>
                  <a:tcPr marL="0" marR="0" marT="20955" marB="0">
                    <a:lnL w="6350">
                      <a:solidFill>
                        <a:srgbClr val="D1D3D4"/>
                      </a:solidFill>
                      <a:prstDash val="solid"/>
                    </a:lnL>
                    <a:lnR w="6350">
                      <a:solidFill>
                        <a:srgbClr val="D1D3D4"/>
                      </a:solidFill>
                      <a:prstDash val="solid"/>
                    </a:lnR>
                    <a:solidFill>
                      <a:srgbClr val="1C979A"/>
                    </a:solidFill>
                  </a:tcPr>
                </a:tc>
                <a:tc>
                  <a:txBody>
                    <a:bodyPr/>
                    <a:lstStyle/>
                    <a:p>
                      <a:pPr marL="161290" marR="153670" indent="31750">
                        <a:lnSpc>
                          <a:spcPct val="101899"/>
                        </a:lnSpc>
                        <a:spcBef>
                          <a:spcPts val="715"/>
                        </a:spcBef>
                      </a:pPr>
                      <a:r>
                        <a:rPr sz="1000" b="0" spc="-10" dirty="0">
                          <a:solidFill>
                            <a:srgbClr val="FFFFFF"/>
                          </a:solidFill>
                          <a:latin typeface="+mn-lt"/>
                          <a:cs typeface="Roboto-Medium"/>
                        </a:rPr>
                        <a:t>Death Benefit</a:t>
                      </a:r>
                      <a:endParaRPr sz="1000" b="0" dirty="0">
                        <a:latin typeface="+mn-lt"/>
                        <a:cs typeface="Roboto-Medium"/>
                      </a:endParaRPr>
                    </a:p>
                  </a:txBody>
                  <a:tcPr marL="0" marR="0" marT="90805" marB="0">
                    <a:lnL w="6350">
                      <a:solidFill>
                        <a:srgbClr val="D1D3D4"/>
                      </a:solidFill>
                      <a:prstDash val="solid"/>
                    </a:lnL>
                    <a:solidFill>
                      <a:srgbClr val="1C979A"/>
                    </a:solidFill>
                  </a:tcPr>
                </a:tc>
                <a:extLst>
                  <a:ext uri="{0D108BD9-81ED-4DB2-BD59-A6C34878D82A}">
                    <a16:rowId xmlns:a16="http://schemas.microsoft.com/office/drawing/2014/main" val="10000"/>
                  </a:ext>
                </a:extLst>
              </a:tr>
              <a:tr h="187325">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10,000</a:t>
                      </a:r>
                      <a:endParaRPr sz="1000" dirty="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3,000</a:t>
                      </a:r>
                      <a:endParaRPr sz="1000" dirty="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algn="ctr">
                        <a:lnSpc>
                          <a:spcPct val="100000"/>
                        </a:lnSpc>
                        <a:spcBef>
                          <a:spcPts val="175"/>
                        </a:spcBef>
                      </a:pPr>
                      <a:r>
                        <a:rPr sz="1000" dirty="0">
                          <a:latin typeface="+mn-lt"/>
                          <a:cs typeface="Roboto-Light"/>
                        </a:rPr>
                        <a:t>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3,000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7,000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lang="en-US" sz="1000" spc="-10" dirty="0">
                          <a:latin typeface="+mn-lt"/>
                          <a:cs typeface="Roboto-Light"/>
                        </a:rPr>
                        <a:t>150,813</a:t>
                      </a:r>
                      <a:endParaRPr sz="1000" dirty="0">
                        <a:latin typeface="+mn-lt"/>
                        <a:cs typeface="Roboto-Light"/>
                      </a:endParaRPr>
                    </a:p>
                  </a:txBody>
                  <a:tcPr marL="0" marR="0" marT="22225" marB="0">
                    <a:lnL w="6350">
                      <a:solidFill>
                        <a:srgbClr val="D1D3D4"/>
                      </a:solidFill>
                      <a:prstDash val="solid"/>
                    </a:lnL>
                    <a:solidFill>
                      <a:srgbClr val="EDEDEE"/>
                    </a:solidFill>
                  </a:tcPr>
                </a:tc>
                <a:extLst>
                  <a:ext uri="{0D108BD9-81ED-4DB2-BD59-A6C34878D82A}">
                    <a16:rowId xmlns:a16="http://schemas.microsoft.com/office/drawing/2014/main" val="10001"/>
                  </a:ext>
                </a:extLst>
              </a:tr>
              <a:tr h="187325">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3,000</a:t>
                      </a:r>
                      <a:endParaRPr sz="1000" dirty="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algn="ctr">
                        <a:lnSpc>
                          <a:spcPct val="100000"/>
                        </a:lnSpc>
                        <a:spcBef>
                          <a:spcPts val="175"/>
                        </a:spcBef>
                      </a:pPr>
                      <a:r>
                        <a:rPr sz="1000" dirty="0">
                          <a:latin typeface="+mn-lt"/>
                          <a:cs typeface="Roboto-Light"/>
                        </a:rPr>
                        <a:t>0</a:t>
                      </a: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3,000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14,000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lang="en-US" sz="1000" spc="-10" dirty="0">
                          <a:latin typeface="+mn-lt"/>
                          <a:cs typeface="Roboto-Light"/>
                        </a:rPr>
                        <a:t>150,813</a:t>
                      </a:r>
                      <a:endParaRPr lang="en-US" sz="1000" dirty="0">
                        <a:latin typeface="+mn-lt"/>
                        <a:cs typeface="Roboto-Light"/>
                      </a:endParaRPr>
                    </a:p>
                  </a:txBody>
                  <a:tcPr marL="0" marR="0" marT="22225" marB="0">
                    <a:lnL w="6350">
                      <a:solidFill>
                        <a:srgbClr val="D1D3D4"/>
                      </a:solidFill>
                      <a:prstDash val="solid"/>
                    </a:lnL>
                  </a:tcPr>
                </a:tc>
                <a:extLst>
                  <a:ext uri="{0D108BD9-81ED-4DB2-BD59-A6C34878D82A}">
                    <a16:rowId xmlns:a16="http://schemas.microsoft.com/office/drawing/2014/main" val="10002"/>
                  </a:ext>
                </a:extLst>
              </a:tr>
              <a:tr h="187325">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3,000</a:t>
                      </a:r>
                      <a:endParaRPr sz="1000" dirty="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algn="ctr">
                        <a:lnSpc>
                          <a:spcPct val="100000"/>
                        </a:lnSpc>
                        <a:spcBef>
                          <a:spcPts val="175"/>
                        </a:spcBef>
                      </a:pPr>
                      <a:r>
                        <a:rPr sz="1000" dirty="0">
                          <a:latin typeface="+mn-lt"/>
                          <a:cs typeface="Roboto-Light"/>
                        </a:rPr>
                        <a:t>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3,000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21,000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L="0" marR="43180" lvl="0" indent="0" algn="r" defTabSz="914400" rtl="0" eaLnBrk="1" fontAlgn="auto" latinLnBrk="0" hangingPunct="1">
                        <a:lnSpc>
                          <a:spcPct val="100000"/>
                        </a:lnSpc>
                        <a:spcBef>
                          <a:spcPts val="175"/>
                        </a:spcBef>
                        <a:spcAft>
                          <a:spcPts val="0"/>
                        </a:spcAft>
                        <a:buClrTx/>
                        <a:buSzTx/>
                        <a:buFontTx/>
                        <a:buNone/>
                        <a:tabLst/>
                        <a:defRPr/>
                      </a:pPr>
                      <a:r>
                        <a:rPr lang="en-US" sz="1000" spc="-10" dirty="0">
                          <a:latin typeface="+mn-lt"/>
                          <a:cs typeface="Roboto-Light"/>
                        </a:rPr>
                        <a:t>150,813</a:t>
                      </a:r>
                      <a:endParaRPr lang="en-US" sz="1000" dirty="0">
                        <a:latin typeface="+mn-lt"/>
                        <a:cs typeface="Roboto-Light"/>
                      </a:endParaRPr>
                    </a:p>
                  </a:txBody>
                  <a:tcPr marL="0" marR="0" marT="22225" marB="0">
                    <a:lnL w="6350">
                      <a:solidFill>
                        <a:srgbClr val="D1D3D4"/>
                      </a:solidFill>
                      <a:prstDash val="solid"/>
                    </a:lnL>
                    <a:solidFill>
                      <a:srgbClr val="EDEDEE"/>
                    </a:solidFill>
                  </a:tcPr>
                </a:tc>
                <a:extLst>
                  <a:ext uri="{0D108BD9-81ED-4DB2-BD59-A6C34878D82A}">
                    <a16:rowId xmlns:a16="http://schemas.microsoft.com/office/drawing/2014/main" val="10003"/>
                  </a:ext>
                </a:extLst>
              </a:tr>
              <a:tr h="187325">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3,000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algn="ctr">
                        <a:lnSpc>
                          <a:spcPct val="100000"/>
                        </a:lnSpc>
                        <a:spcBef>
                          <a:spcPts val="175"/>
                        </a:spcBef>
                      </a:pPr>
                      <a:r>
                        <a:rPr sz="1000" dirty="0">
                          <a:latin typeface="+mn-lt"/>
                          <a:cs typeface="Roboto-Light"/>
                        </a:rPr>
                        <a:t>0</a:t>
                      </a: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3,000</a:t>
                      </a:r>
                      <a:endParaRPr sz="1000" dirty="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28,000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marL="0" marR="43180" lvl="0" indent="0" algn="r" defTabSz="914400" rtl="0" eaLnBrk="1" fontAlgn="auto" latinLnBrk="0" hangingPunct="1">
                        <a:lnSpc>
                          <a:spcPct val="100000"/>
                        </a:lnSpc>
                        <a:spcBef>
                          <a:spcPts val="175"/>
                        </a:spcBef>
                        <a:spcAft>
                          <a:spcPts val="0"/>
                        </a:spcAft>
                        <a:buClrTx/>
                        <a:buSzTx/>
                        <a:buFontTx/>
                        <a:buNone/>
                        <a:tabLst/>
                        <a:defRPr/>
                      </a:pPr>
                      <a:r>
                        <a:rPr lang="en-US" sz="1000" spc="-10" dirty="0">
                          <a:latin typeface="+mn-lt"/>
                          <a:cs typeface="Roboto-Light"/>
                        </a:rPr>
                        <a:t>150,813</a:t>
                      </a:r>
                      <a:endParaRPr lang="en-US" sz="1000" dirty="0">
                        <a:latin typeface="+mn-lt"/>
                        <a:cs typeface="Roboto-Light"/>
                      </a:endParaRPr>
                    </a:p>
                  </a:txBody>
                  <a:tcPr marL="0" marR="0" marT="22225" marB="0">
                    <a:lnL w="6350">
                      <a:solidFill>
                        <a:srgbClr val="D1D3D4"/>
                      </a:solidFill>
                      <a:prstDash val="solid"/>
                    </a:lnL>
                  </a:tcPr>
                </a:tc>
                <a:extLst>
                  <a:ext uri="{0D108BD9-81ED-4DB2-BD59-A6C34878D82A}">
                    <a16:rowId xmlns:a16="http://schemas.microsoft.com/office/drawing/2014/main" val="10004"/>
                  </a:ext>
                </a:extLst>
              </a:tr>
              <a:tr h="187325">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3,000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algn="ctr">
                        <a:lnSpc>
                          <a:spcPct val="100000"/>
                        </a:lnSpc>
                        <a:spcBef>
                          <a:spcPts val="175"/>
                        </a:spcBef>
                      </a:pPr>
                      <a:r>
                        <a:rPr sz="1000" dirty="0">
                          <a:latin typeface="+mn-lt"/>
                          <a:cs typeface="Roboto-Light"/>
                        </a:rPr>
                        <a:t>0</a:t>
                      </a: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3,000</a:t>
                      </a:r>
                      <a:endParaRPr sz="1000" dirty="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35,000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lang="en-US" sz="1000" spc="-10" dirty="0">
                          <a:latin typeface="+mn-lt"/>
                          <a:cs typeface="Roboto-Light"/>
                        </a:rPr>
                        <a:t>150,813</a:t>
                      </a:r>
                      <a:endParaRPr lang="en-US" sz="1000" dirty="0">
                        <a:latin typeface="+mn-lt"/>
                        <a:cs typeface="Roboto-Light"/>
                      </a:endParaRPr>
                    </a:p>
                  </a:txBody>
                  <a:tcPr marL="0" marR="0" marT="22225" marB="0">
                    <a:lnL w="6350">
                      <a:solidFill>
                        <a:srgbClr val="D1D3D4"/>
                      </a:solidFill>
                      <a:prstDash val="solid"/>
                    </a:lnL>
                    <a:solidFill>
                      <a:srgbClr val="EDEDEE"/>
                    </a:solidFill>
                  </a:tcPr>
                </a:tc>
                <a:extLst>
                  <a:ext uri="{0D108BD9-81ED-4DB2-BD59-A6C34878D82A}">
                    <a16:rowId xmlns:a16="http://schemas.microsoft.com/office/drawing/2014/main" val="10005"/>
                  </a:ext>
                </a:extLst>
              </a:tr>
              <a:tr h="187325">
                <a:tc>
                  <a:txBody>
                    <a:bodyPr/>
                    <a:lstStyle/>
                    <a:p>
                      <a:pPr marR="43180" algn="r">
                        <a:lnSpc>
                          <a:spcPct val="100000"/>
                        </a:lnSpc>
                        <a:spcBef>
                          <a:spcPts val="175"/>
                        </a:spcBef>
                      </a:pPr>
                      <a:r>
                        <a:rPr sz="1000" b="1" spc="-10" dirty="0">
                          <a:solidFill>
                            <a:srgbClr val="00798B"/>
                          </a:solidFill>
                          <a:latin typeface="+mn-lt"/>
                          <a:cs typeface="Roboto-Medium"/>
                        </a:rPr>
                        <a:t>50,000</a:t>
                      </a:r>
                      <a:endParaRPr sz="1000" b="1" dirty="0">
                        <a:latin typeface="+mn-lt"/>
                        <a:cs typeface="Roboto-Medium"/>
                      </a:endParaRPr>
                    </a:p>
                  </a:txBody>
                  <a:tcPr marL="0" marR="0" marT="22225" marB="0">
                    <a:lnR w="6350">
                      <a:solidFill>
                        <a:srgbClr val="D1D3D4"/>
                      </a:solidFill>
                      <a:prstDash val="solid"/>
                    </a:lnR>
                  </a:tcPr>
                </a:tc>
                <a:tc>
                  <a:txBody>
                    <a:bodyPr/>
                    <a:lstStyle/>
                    <a:p>
                      <a:pPr marR="43180" algn="r">
                        <a:lnSpc>
                          <a:spcPct val="100000"/>
                        </a:lnSpc>
                        <a:spcBef>
                          <a:spcPts val="175"/>
                        </a:spcBef>
                      </a:pPr>
                      <a:r>
                        <a:rPr sz="1000" b="1" spc="-10" dirty="0">
                          <a:solidFill>
                            <a:srgbClr val="00798B"/>
                          </a:solidFill>
                          <a:latin typeface="+mn-lt"/>
                          <a:cs typeface="Roboto-Medium"/>
                        </a:rPr>
                        <a:t>50,000</a:t>
                      </a:r>
                      <a:endParaRPr sz="1000" b="1" dirty="0">
                        <a:latin typeface="+mn-lt"/>
                        <a:cs typeface="Roboto-Medium"/>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b="1" spc="-10" dirty="0">
                          <a:solidFill>
                            <a:srgbClr val="00798B"/>
                          </a:solidFill>
                          <a:latin typeface="+mn-lt"/>
                          <a:cs typeface="Roboto-Medium"/>
                        </a:rPr>
                        <a:t>15,000</a:t>
                      </a:r>
                      <a:endParaRPr sz="1000" b="1" dirty="0">
                        <a:latin typeface="+mn-lt"/>
                        <a:cs typeface="Roboto-Medium"/>
                      </a:endParaRPr>
                    </a:p>
                  </a:txBody>
                  <a:tcPr marL="0" marR="0" marT="22225" marB="0">
                    <a:lnL w="6350">
                      <a:solidFill>
                        <a:srgbClr val="D1D3D4"/>
                      </a:solidFill>
                      <a:prstDash val="solid"/>
                    </a:lnL>
                    <a:lnR w="6350">
                      <a:solidFill>
                        <a:srgbClr val="D1D3D4"/>
                      </a:solidFill>
                      <a:prstDash val="solid"/>
                    </a:lnR>
                  </a:tcPr>
                </a:tc>
                <a:tc>
                  <a:txBody>
                    <a:bodyPr/>
                    <a:lstStyle/>
                    <a:p>
                      <a:pPr algn="ctr">
                        <a:lnSpc>
                          <a:spcPct val="100000"/>
                        </a:lnSpc>
                        <a:spcBef>
                          <a:spcPts val="175"/>
                        </a:spcBef>
                      </a:pPr>
                      <a:r>
                        <a:rPr sz="1000" b="1" dirty="0">
                          <a:solidFill>
                            <a:srgbClr val="00798B"/>
                          </a:solidFill>
                          <a:latin typeface="+mn-lt"/>
                          <a:cs typeface="Roboto-Medium"/>
                        </a:rPr>
                        <a:t>0</a:t>
                      </a:r>
                      <a:endParaRPr sz="1000" b="1" dirty="0">
                        <a:latin typeface="+mn-lt"/>
                        <a:cs typeface="Roboto-Medium"/>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b="1" spc="-10" dirty="0">
                          <a:solidFill>
                            <a:srgbClr val="00798B"/>
                          </a:solidFill>
                          <a:latin typeface="+mn-lt"/>
                          <a:cs typeface="Roboto-Medium"/>
                        </a:rPr>
                        <a:t>15,000</a:t>
                      </a:r>
                      <a:endParaRPr sz="1000" b="1" dirty="0">
                        <a:latin typeface="+mn-lt"/>
                        <a:cs typeface="Roboto-Medium"/>
                      </a:endParaRPr>
                    </a:p>
                  </a:txBody>
                  <a:tcPr marL="0" marR="0" marT="22225" marB="0">
                    <a:lnL w="6350">
                      <a:solidFill>
                        <a:srgbClr val="D1D3D4"/>
                      </a:solidFill>
                      <a:prstDash val="solid"/>
                    </a:lnL>
                    <a:lnR w="6350">
                      <a:solidFill>
                        <a:srgbClr val="D1D3D4"/>
                      </a:solidFill>
                      <a:prstDash val="solid"/>
                    </a:lnR>
                  </a:tcPr>
                </a:tc>
                <a:tc>
                  <a:txBody>
                    <a:bodyPr/>
                    <a:lstStyle/>
                    <a:p>
                      <a:pPr>
                        <a:lnSpc>
                          <a:spcPct val="100000"/>
                        </a:lnSpc>
                      </a:pPr>
                      <a:endParaRPr sz="1000" b="1" dirty="0">
                        <a:latin typeface="+mn-lt"/>
                        <a:cs typeface="Times New Roman"/>
                      </a:endParaRPr>
                    </a:p>
                  </a:txBody>
                  <a:tcPr marL="0" marR="0" marT="0" marB="0">
                    <a:lnL w="6350">
                      <a:solidFill>
                        <a:srgbClr val="D1D3D4"/>
                      </a:solidFill>
                      <a:prstDash val="solid"/>
                    </a:lnL>
                    <a:lnR w="6350">
                      <a:solidFill>
                        <a:srgbClr val="D1D3D4"/>
                      </a:solidFill>
                      <a:prstDash val="solid"/>
                    </a:lnR>
                  </a:tcPr>
                </a:tc>
                <a:tc>
                  <a:txBody>
                    <a:bodyPr/>
                    <a:lstStyle/>
                    <a:p>
                      <a:pPr>
                        <a:lnSpc>
                          <a:spcPct val="100000"/>
                        </a:lnSpc>
                      </a:pPr>
                      <a:endParaRPr sz="1000" b="1" dirty="0">
                        <a:latin typeface="+mn-lt"/>
                        <a:cs typeface="Times New Roman"/>
                      </a:endParaRPr>
                    </a:p>
                  </a:txBody>
                  <a:tcPr marL="0" marR="0" marT="0" marB="0">
                    <a:lnL w="6350">
                      <a:solidFill>
                        <a:srgbClr val="D1D3D4"/>
                      </a:solidFill>
                      <a:prstDash val="solid"/>
                    </a:lnL>
                  </a:tcPr>
                </a:tc>
                <a:extLst>
                  <a:ext uri="{0D108BD9-81ED-4DB2-BD59-A6C34878D82A}">
                    <a16:rowId xmlns:a16="http://schemas.microsoft.com/office/drawing/2014/main" val="10006"/>
                  </a:ext>
                </a:extLst>
              </a:tr>
              <a:tr h="187325">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3,000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algn="ctr">
                        <a:lnSpc>
                          <a:spcPct val="100000"/>
                        </a:lnSpc>
                        <a:spcBef>
                          <a:spcPts val="175"/>
                        </a:spcBef>
                      </a:pPr>
                      <a:r>
                        <a:rPr sz="1000" dirty="0">
                          <a:latin typeface="+mn-lt"/>
                          <a:cs typeface="Roboto-Light"/>
                        </a:rPr>
                        <a:t>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3,000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42,000</a:t>
                      </a:r>
                      <a:endParaRPr sz="1000" dirty="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lang="en-US" sz="1000" spc="-10" dirty="0">
                          <a:latin typeface="+mn-lt"/>
                          <a:cs typeface="Roboto-Light"/>
                        </a:rPr>
                        <a:t>150,813</a:t>
                      </a:r>
                      <a:endParaRPr lang="en-US" sz="1000" dirty="0">
                        <a:latin typeface="+mn-lt"/>
                        <a:cs typeface="Roboto-Light"/>
                      </a:endParaRPr>
                    </a:p>
                  </a:txBody>
                  <a:tcPr marL="0" marR="0" marT="22225" marB="0">
                    <a:lnL w="6350">
                      <a:solidFill>
                        <a:srgbClr val="D1D3D4"/>
                      </a:solidFill>
                      <a:prstDash val="solid"/>
                    </a:lnL>
                    <a:solidFill>
                      <a:srgbClr val="EDEDEE"/>
                    </a:solidFill>
                  </a:tcPr>
                </a:tc>
                <a:extLst>
                  <a:ext uri="{0D108BD9-81ED-4DB2-BD59-A6C34878D82A}">
                    <a16:rowId xmlns:a16="http://schemas.microsoft.com/office/drawing/2014/main" val="10007"/>
                  </a:ext>
                </a:extLst>
              </a:tr>
              <a:tr h="187325">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3,000</a:t>
                      </a:r>
                      <a:endParaRPr sz="1000" dirty="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algn="ctr">
                        <a:lnSpc>
                          <a:spcPct val="100000"/>
                        </a:lnSpc>
                        <a:spcBef>
                          <a:spcPts val="175"/>
                        </a:spcBef>
                      </a:pPr>
                      <a:r>
                        <a:rPr sz="1000" dirty="0">
                          <a:latin typeface="+mn-lt"/>
                          <a:cs typeface="Roboto-Light"/>
                        </a:rPr>
                        <a:t>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3,000</a:t>
                      </a:r>
                      <a:endParaRPr sz="1000" dirty="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49,000</a:t>
                      </a:r>
                      <a:endParaRPr sz="1000" dirty="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lang="en-US" sz="1000" spc="-10" dirty="0">
                          <a:latin typeface="+mn-lt"/>
                          <a:cs typeface="Roboto-Light"/>
                        </a:rPr>
                        <a:t>150,813</a:t>
                      </a:r>
                      <a:endParaRPr lang="en-US" sz="1000" dirty="0">
                        <a:latin typeface="+mn-lt"/>
                        <a:cs typeface="Roboto-Light"/>
                      </a:endParaRPr>
                    </a:p>
                  </a:txBody>
                  <a:tcPr marL="0" marR="0" marT="22225" marB="0">
                    <a:lnL w="6350">
                      <a:solidFill>
                        <a:srgbClr val="D1D3D4"/>
                      </a:solidFill>
                      <a:prstDash val="solid"/>
                    </a:lnL>
                  </a:tcPr>
                </a:tc>
                <a:extLst>
                  <a:ext uri="{0D108BD9-81ED-4DB2-BD59-A6C34878D82A}">
                    <a16:rowId xmlns:a16="http://schemas.microsoft.com/office/drawing/2014/main" val="10008"/>
                  </a:ext>
                </a:extLst>
              </a:tr>
              <a:tr h="187325">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3,000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algn="ctr">
                        <a:lnSpc>
                          <a:spcPct val="100000"/>
                        </a:lnSpc>
                        <a:spcBef>
                          <a:spcPts val="175"/>
                        </a:spcBef>
                      </a:pPr>
                      <a:r>
                        <a:rPr sz="1000" dirty="0">
                          <a:latin typeface="+mn-lt"/>
                          <a:cs typeface="Roboto-Light"/>
                        </a:rPr>
                        <a:t>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3,000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56,000</a:t>
                      </a:r>
                      <a:endParaRPr sz="1000" dirty="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lang="en-US" sz="1000" spc="-10" dirty="0">
                          <a:latin typeface="+mn-lt"/>
                          <a:cs typeface="Roboto-Light"/>
                        </a:rPr>
                        <a:t>150,813</a:t>
                      </a:r>
                      <a:endParaRPr lang="en-US" sz="1000" dirty="0">
                        <a:latin typeface="+mn-lt"/>
                        <a:cs typeface="Roboto-Light"/>
                      </a:endParaRPr>
                    </a:p>
                  </a:txBody>
                  <a:tcPr marL="0" marR="0" marT="22225" marB="0">
                    <a:lnL w="6350">
                      <a:solidFill>
                        <a:srgbClr val="D1D3D4"/>
                      </a:solidFill>
                      <a:prstDash val="solid"/>
                    </a:lnL>
                    <a:solidFill>
                      <a:srgbClr val="EDEDEE"/>
                    </a:solidFill>
                  </a:tcPr>
                </a:tc>
                <a:extLst>
                  <a:ext uri="{0D108BD9-81ED-4DB2-BD59-A6C34878D82A}">
                    <a16:rowId xmlns:a16="http://schemas.microsoft.com/office/drawing/2014/main" val="10009"/>
                  </a:ext>
                </a:extLst>
              </a:tr>
              <a:tr h="187325">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3,000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algn="ctr">
                        <a:lnSpc>
                          <a:spcPct val="100000"/>
                        </a:lnSpc>
                        <a:spcBef>
                          <a:spcPts val="175"/>
                        </a:spcBef>
                      </a:pPr>
                      <a:r>
                        <a:rPr sz="1000" dirty="0">
                          <a:latin typeface="+mn-lt"/>
                          <a:cs typeface="Roboto-Light"/>
                        </a:rPr>
                        <a:t>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3,000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63,000</a:t>
                      </a:r>
                      <a:endParaRPr sz="1000" dirty="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lang="en-US" sz="1000" spc="-10" dirty="0">
                          <a:latin typeface="+mn-lt"/>
                          <a:cs typeface="Roboto-Light"/>
                        </a:rPr>
                        <a:t>150,813</a:t>
                      </a:r>
                      <a:endParaRPr lang="en-US" sz="1000" dirty="0">
                        <a:latin typeface="+mn-lt"/>
                        <a:cs typeface="Roboto-Light"/>
                      </a:endParaRPr>
                    </a:p>
                  </a:txBody>
                  <a:tcPr marL="0" marR="0" marT="22225" marB="0">
                    <a:lnL w="6350">
                      <a:solidFill>
                        <a:srgbClr val="D1D3D4"/>
                      </a:solidFill>
                      <a:prstDash val="solid"/>
                    </a:lnL>
                  </a:tcPr>
                </a:tc>
                <a:extLst>
                  <a:ext uri="{0D108BD9-81ED-4DB2-BD59-A6C34878D82A}">
                    <a16:rowId xmlns:a16="http://schemas.microsoft.com/office/drawing/2014/main" val="10010"/>
                  </a:ext>
                </a:extLst>
              </a:tr>
              <a:tr h="187325">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3,000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algn="ctr">
                        <a:lnSpc>
                          <a:spcPct val="100000"/>
                        </a:lnSpc>
                        <a:spcBef>
                          <a:spcPts val="175"/>
                        </a:spcBef>
                      </a:pPr>
                      <a:r>
                        <a:rPr sz="1000" dirty="0">
                          <a:latin typeface="+mn-lt"/>
                          <a:cs typeface="Roboto-Light"/>
                        </a:rPr>
                        <a:t>0</a:t>
                      </a: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3,000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70,000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lang="en-US" sz="1000" spc="-10" dirty="0">
                          <a:latin typeface="+mn-lt"/>
                          <a:cs typeface="Roboto-Light"/>
                        </a:rPr>
                        <a:t>150,813</a:t>
                      </a:r>
                      <a:endParaRPr lang="en-US" sz="1000" dirty="0">
                        <a:latin typeface="+mn-lt"/>
                        <a:cs typeface="Roboto-Light"/>
                      </a:endParaRPr>
                    </a:p>
                  </a:txBody>
                  <a:tcPr marL="0" marR="0" marT="22225" marB="0">
                    <a:lnL w="6350">
                      <a:solidFill>
                        <a:srgbClr val="D1D3D4"/>
                      </a:solidFill>
                      <a:prstDash val="solid"/>
                    </a:lnL>
                    <a:solidFill>
                      <a:srgbClr val="EDEDEE"/>
                    </a:solidFill>
                  </a:tcPr>
                </a:tc>
                <a:extLst>
                  <a:ext uri="{0D108BD9-81ED-4DB2-BD59-A6C34878D82A}">
                    <a16:rowId xmlns:a16="http://schemas.microsoft.com/office/drawing/2014/main" val="10011"/>
                  </a:ext>
                </a:extLst>
              </a:tr>
              <a:tr h="186690">
                <a:tc>
                  <a:txBody>
                    <a:bodyPr/>
                    <a:lstStyle/>
                    <a:p>
                      <a:pPr marR="43180" algn="r">
                        <a:lnSpc>
                          <a:spcPct val="100000"/>
                        </a:lnSpc>
                        <a:spcBef>
                          <a:spcPts val="175"/>
                        </a:spcBef>
                      </a:pPr>
                      <a:r>
                        <a:rPr sz="1000" b="1" spc="-10" dirty="0">
                          <a:solidFill>
                            <a:srgbClr val="00798B"/>
                          </a:solidFill>
                          <a:latin typeface="+mn-lt"/>
                          <a:cs typeface="Roboto-Medium"/>
                        </a:rPr>
                        <a:t>100,000</a:t>
                      </a:r>
                      <a:endParaRPr sz="1000" b="1" dirty="0">
                        <a:latin typeface="+mn-lt"/>
                        <a:cs typeface="Roboto-Medium"/>
                      </a:endParaRPr>
                    </a:p>
                  </a:txBody>
                  <a:tcPr marL="0" marR="0" marT="22225" marB="0">
                    <a:lnR w="6350">
                      <a:solidFill>
                        <a:srgbClr val="D1D3D4"/>
                      </a:solidFill>
                      <a:prstDash val="solid"/>
                    </a:lnR>
                  </a:tcPr>
                </a:tc>
                <a:tc>
                  <a:txBody>
                    <a:bodyPr/>
                    <a:lstStyle/>
                    <a:p>
                      <a:pPr marR="43180" algn="r">
                        <a:lnSpc>
                          <a:spcPct val="100000"/>
                        </a:lnSpc>
                        <a:spcBef>
                          <a:spcPts val="175"/>
                        </a:spcBef>
                      </a:pPr>
                      <a:r>
                        <a:rPr sz="1000" b="1" spc="-10" dirty="0">
                          <a:solidFill>
                            <a:srgbClr val="00798B"/>
                          </a:solidFill>
                          <a:latin typeface="+mn-lt"/>
                          <a:cs typeface="Roboto-Medium"/>
                        </a:rPr>
                        <a:t>100,000</a:t>
                      </a:r>
                      <a:endParaRPr sz="1000" b="1" dirty="0">
                        <a:latin typeface="+mn-lt"/>
                        <a:cs typeface="Roboto-Medium"/>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b="1" spc="-10" dirty="0">
                          <a:solidFill>
                            <a:srgbClr val="00798B"/>
                          </a:solidFill>
                          <a:latin typeface="+mn-lt"/>
                          <a:cs typeface="Roboto-Medium"/>
                        </a:rPr>
                        <a:t>30,000</a:t>
                      </a:r>
                      <a:endParaRPr sz="1000" b="1">
                        <a:latin typeface="+mn-lt"/>
                        <a:cs typeface="Roboto-Medium"/>
                      </a:endParaRPr>
                    </a:p>
                  </a:txBody>
                  <a:tcPr marL="0" marR="0" marT="22225" marB="0">
                    <a:lnL w="6350">
                      <a:solidFill>
                        <a:srgbClr val="D1D3D4"/>
                      </a:solidFill>
                      <a:prstDash val="solid"/>
                    </a:lnL>
                    <a:lnR w="6350">
                      <a:solidFill>
                        <a:srgbClr val="D1D3D4"/>
                      </a:solidFill>
                      <a:prstDash val="solid"/>
                    </a:lnR>
                  </a:tcPr>
                </a:tc>
                <a:tc>
                  <a:txBody>
                    <a:bodyPr/>
                    <a:lstStyle/>
                    <a:p>
                      <a:pPr algn="ctr">
                        <a:lnSpc>
                          <a:spcPct val="100000"/>
                        </a:lnSpc>
                        <a:spcBef>
                          <a:spcPts val="175"/>
                        </a:spcBef>
                      </a:pPr>
                      <a:r>
                        <a:rPr sz="1000" b="1" dirty="0">
                          <a:solidFill>
                            <a:srgbClr val="00798B"/>
                          </a:solidFill>
                          <a:latin typeface="+mn-lt"/>
                          <a:cs typeface="Roboto-Medium"/>
                        </a:rPr>
                        <a:t>0</a:t>
                      </a:r>
                      <a:endParaRPr sz="1000" b="1" dirty="0">
                        <a:latin typeface="+mn-lt"/>
                        <a:cs typeface="Roboto-Medium"/>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b="1" spc="-10" dirty="0">
                          <a:solidFill>
                            <a:srgbClr val="00798B"/>
                          </a:solidFill>
                          <a:latin typeface="+mn-lt"/>
                          <a:cs typeface="Roboto-Medium"/>
                        </a:rPr>
                        <a:t>30,000</a:t>
                      </a:r>
                      <a:endParaRPr sz="1000" b="1" dirty="0">
                        <a:latin typeface="+mn-lt"/>
                        <a:cs typeface="Roboto-Medium"/>
                      </a:endParaRPr>
                    </a:p>
                  </a:txBody>
                  <a:tcPr marL="0" marR="0" marT="22225" marB="0">
                    <a:lnL w="6350">
                      <a:solidFill>
                        <a:srgbClr val="D1D3D4"/>
                      </a:solidFill>
                      <a:prstDash val="solid"/>
                    </a:lnL>
                    <a:lnR w="6350">
                      <a:solidFill>
                        <a:srgbClr val="D1D3D4"/>
                      </a:solidFill>
                      <a:prstDash val="solid"/>
                    </a:lnR>
                  </a:tcPr>
                </a:tc>
                <a:tc>
                  <a:txBody>
                    <a:bodyPr/>
                    <a:lstStyle/>
                    <a:p>
                      <a:pPr>
                        <a:lnSpc>
                          <a:spcPct val="100000"/>
                        </a:lnSpc>
                      </a:pPr>
                      <a:endParaRPr sz="1000" b="1" dirty="0">
                        <a:latin typeface="+mn-lt"/>
                        <a:cs typeface="Times New Roman"/>
                      </a:endParaRPr>
                    </a:p>
                  </a:txBody>
                  <a:tcPr marL="0" marR="0" marT="0" marB="0">
                    <a:lnL w="6350">
                      <a:solidFill>
                        <a:srgbClr val="D1D3D4"/>
                      </a:solidFill>
                      <a:prstDash val="solid"/>
                    </a:lnL>
                    <a:lnR w="6350">
                      <a:solidFill>
                        <a:srgbClr val="D1D3D4"/>
                      </a:solidFill>
                      <a:prstDash val="solid"/>
                    </a:lnR>
                  </a:tcPr>
                </a:tc>
                <a:tc>
                  <a:txBody>
                    <a:bodyPr/>
                    <a:lstStyle/>
                    <a:p>
                      <a:pPr>
                        <a:lnSpc>
                          <a:spcPct val="100000"/>
                        </a:lnSpc>
                      </a:pPr>
                      <a:endParaRPr sz="1000" b="1" dirty="0">
                        <a:latin typeface="+mn-lt"/>
                        <a:cs typeface="Times New Roman"/>
                      </a:endParaRPr>
                    </a:p>
                  </a:txBody>
                  <a:tcPr marL="0" marR="0" marT="0" marB="0">
                    <a:lnL w="6350">
                      <a:solidFill>
                        <a:srgbClr val="D1D3D4"/>
                      </a:solidFill>
                      <a:prstDash val="solid"/>
                    </a:lnL>
                  </a:tcPr>
                </a:tc>
                <a:extLst>
                  <a:ext uri="{0D108BD9-81ED-4DB2-BD59-A6C34878D82A}">
                    <a16:rowId xmlns:a16="http://schemas.microsoft.com/office/drawing/2014/main" val="10012"/>
                  </a:ext>
                </a:extLst>
              </a:tr>
            </a:tbl>
          </a:graphicData>
        </a:graphic>
      </p:graphicFrame>
      <p:sp>
        <p:nvSpPr>
          <p:cNvPr id="7" name="object 5">
            <a:extLst>
              <a:ext uri="{FF2B5EF4-FFF2-40B4-BE49-F238E27FC236}">
                <a16:creationId xmlns:a16="http://schemas.microsoft.com/office/drawing/2014/main" id="{75F65F7E-35C1-8660-FECE-287B149D6A91}"/>
              </a:ext>
            </a:extLst>
          </p:cNvPr>
          <p:cNvSpPr txBox="1"/>
          <p:nvPr/>
        </p:nvSpPr>
        <p:spPr>
          <a:xfrm>
            <a:off x="1617566" y="1471003"/>
            <a:ext cx="3162158" cy="259045"/>
          </a:xfrm>
          <a:prstGeom prst="rect">
            <a:avLst/>
          </a:prstGeom>
        </p:spPr>
        <p:txBody>
          <a:bodyPr vert="horz" wrap="square" lIns="0" tIns="12700" rIns="0" bIns="0" rtlCol="0">
            <a:spAutoFit/>
          </a:bodyPr>
          <a:lstStyle/>
          <a:p>
            <a:pPr marL="12700">
              <a:lnSpc>
                <a:spcPct val="100000"/>
              </a:lnSpc>
              <a:spcBef>
                <a:spcPts val="100"/>
              </a:spcBef>
            </a:pPr>
            <a:r>
              <a:rPr sz="1600" spc="-10" dirty="0">
                <a:solidFill>
                  <a:srgbClr val="AD1F2D"/>
                </a:solidFill>
                <a:latin typeface="Georgia" panose="02040502050405020303" pitchFamily="18" charset="0"/>
                <a:cs typeface="PublicoHeadline-Roman"/>
              </a:rPr>
              <a:t>Employer</a:t>
            </a:r>
            <a:endParaRPr sz="1600" dirty="0">
              <a:latin typeface="Georgia" panose="02040502050405020303" pitchFamily="18" charset="0"/>
              <a:cs typeface="PublicoHeadline-Roman"/>
            </a:endParaRPr>
          </a:p>
        </p:txBody>
      </p:sp>
      <p:sp>
        <p:nvSpPr>
          <p:cNvPr id="8" name="object 6">
            <a:extLst>
              <a:ext uri="{FF2B5EF4-FFF2-40B4-BE49-F238E27FC236}">
                <a16:creationId xmlns:a16="http://schemas.microsoft.com/office/drawing/2014/main" id="{04F96F4E-DE91-4609-DB65-DB54CC273C33}"/>
              </a:ext>
            </a:extLst>
          </p:cNvPr>
          <p:cNvSpPr txBox="1"/>
          <p:nvPr/>
        </p:nvSpPr>
        <p:spPr>
          <a:xfrm>
            <a:off x="5643893" y="1472089"/>
            <a:ext cx="4896485" cy="259045"/>
          </a:xfrm>
          <a:prstGeom prst="rect">
            <a:avLst/>
          </a:prstGeom>
        </p:spPr>
        <p:txBody>
          <a:bodyPr vert="horz" wrap="square" lIns="0" tIns="12700" rIns="0" bIns="0" rtlCol="0">
            <a:spAutoFit/>
          </a:bodyPr>
          <a:lstStyle/>
          <a:p>
            <a:pPr marL="12700">
              <a:lnSpc>
                <a:spcPct val="100000"/>
              </a:lnSpc>
              <a:spcBef>
                <a:spcPts val="100"/>
              </a:spcBef>
            </a:pPr>
            <a:r>
              <a:rPr sz="1600" spc="-10" dirty="0">
                <a:solidFill>
                  <a:srgbClr val="00798B"/>
                </a:solidFill>
                <a:latin typeface="Georgia" panose="02040502050405020303" pitchFamily="18" charset="0"/>
                <a:cs typeface="PublicoHeadline-Roman"/>
              </a:rPr>
              <a:t>Employee</a:t>
            </a:r>
            <a:endParaRPr sz="1600" dirty="0">
              <a:latin typeface="Georgia" panose="02040502050405020303" pitchFamily="18" charset="0"/>
              <a:cs typeface="PublicoHeadline-Roman"/>
            </a:endParaRPr>
          </a:p>
        </p:txBody>
      </p:sp>
      <p:sp>
        <p:nvSpPr>
          <p:cNvPr id="10" name="object 8">
            <a:extLst>
              <a:ext uri="{FF2B5EF4-FFF2-40B4-BE49-F238E27FC236}">
                <a16:creationId xmlns:a16="http://schemas.microsoft.com/office/drawing/2014/main" id="{FD842555-58A8-EC46-1083-FC8E3A5AEFE7}"/>
              </a:ext>
            </a:extLst>
          </p:cNvPr>
          <p:cNvSpPr/>
          <p:nvPr/>
        </p:nvSpPr>
        <p:spPr>
          <a:xfrm>
            <a:off x="5420219" y="1371601"/>
            <a:ext cx="91440" cy="3632658"/>
          </a:xfrm>
          <a:custGeom>
            <a:avLst/>
            <a:gdLst/>
            <a:ahLst/>
            <a:cxnLst/>
            <a:rect l="l" t="t" r="r" b="b"/>
            <a:pathLst>
              <a:path h="3546475">
                <a:moveTo>
                  <a:pt x="0" y="0"/>
                </a:moveTo>
                <a:lnTo>
                  <a:pt x="0" y="3546017"/>
                </a:lnTo>
              </a:path>
            </a:pathLst>
          </a:custGeom>
          <a:ln w="6350">
            <a:solidFill>
              <a:srgbClr val="7E8385"/>
            </a:solidFill>
          </a:ln>
        </p:spPr>
        <p:txBody>
          <a:bodyPr wrap="square" lIns="0" tIns="0" rIns="0" bIns="0" rtlCol="0"/>
          <a:lstStyle/>
          <a:p>
            <a:endParaRPr/>
          </a:p>
        </p:txBody>
      </p:sp>
    </p:spTree>
    <p:extLst>
      <p:ext uri="{BB962C8B-B14F-4D97-AF65-F5344CB8AC3E}">
        <p14:creationId xmlns:p14="http://schemas.microsoft.com/office/powerpoint/2010/main" val="1032037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a:extLst>
              <a:ext uri="{FF2B5EF4-FFF2-40B4-BE49-F238E27FC236}">
                <a16:creationId xmlns:a16="http://schemas.microsoft.com/office/drawing/2014/main" id="{54FC9B20-0F6D-43E2-9605-C3DE77A562AD}"/>
              </a:ext>
            </a:extLst>
          </p:cNvPr>
          <p:cNvSpPr>
            <a:spLocks noGrp="1" noChangeArrowheads="1"/>
          </p:cNvSpPr>
          <p:nvPr>
            <p:ph type="title"/>
          </p:nvPr>
        </p:nvSpPr>
        <p:spPr/>
        <p:txBody>
          <a:bodyPr/>
          <a:lstStyle/>
          <a:p>
            <a:r>
              <a:rPr lang="en-US" altLang="en-US" i="1" dirty="0" err="1"/>
              <a:t>MoneyGuard</a:t>
            </a:r>
            <a:r>
              <a:rPr lang="en-US" altLang="en-US" i="1" dirty="0"/>
              <a:t> Market Advantage</a:t>
            </a:r>
            <a:r>
              <a:rPr lang="en-US" altLang="en-US" sz="3600" i="1" baseline="30000" dirty="0"/>
              <a:t>®</a:t>
            </a:r>
            <a:endParaRPr lang="en-US" altLang="en-US" baseline="30000" dirty="0"/>
          </a:p>
        </p:txBody>
      </p:sp>
      <p:grpSp>
        <p:nvGrpSpPr>
          <p:cNvPr id="19" name="Group 18">
            <a:extLst>
              <a:ext uri="{FF2B5EF4-FFF2-40B4-BE49-F238E27FC236}">
                <a16:creationId xmlns:a16="http://schemas.microsoft.com/office/drawing/2014/main" id="{7A0E34FF-0F2D-2956-8109-A1F4E9F1BC61}"/>
              </a:ext>
            </a:extLst>
          </p:cNvPr>
          <p:cNvGrpSpPr/>
          <p:nvPr/>
        </p:nvGrpSpPr>
        <p:grpSpPr>
          <a:xfrm>
            <a:off x="990600" y="2306112"/>
            <a:ext cx="2286000" cy="3332688"/>
            <a:chOff x="1219200" y="2070309"/>
            <a:chExt cx="2286000" cy="3332688"/>
          </a:xfrm>
        </p:grpSpPr>
        <p:sp>
          <p:nvSpPr>
            <p:cNvPr id="44" name="TextBox 43">
              <a:extLst>
                <a:ext uri="{FF2B5EF4-FFF2-40B4-BE49-F238E27FC236}">
                  <a16:creationId xmlns:a16="http://schemas.microsoft.com/office/drawing/2014/main" id="{E8F389C1-41C1-48BA-A1E5-1BBFA3767A56}"/>
                </a:ext>
              </a:extLst>
            </p:cNvPr>
            <p:cNvSpPr txBox="1">
              <a:spLocks noChangeArrowheads="1"/>
            </p:cNvSpPr>
            <p:nvPr/>
          </p:nvSpPr>
          <p:spPr bwMode="auto">
            <a:xfrm>
              <a:off x="1358078" y="4572000"/>
              <a:ext cx="200501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lvl="0" algn="ctr" eaLnBrk="0" fontAlgn="base" hangingPunct="0">
                <a:spcBef>
                  <a:spcPct val="0"/>
                </a:spcBef>
                <a:spcAft>
                  <a:spcPct val="0"/>
                </a:spcAft>
                <a:defRPr/>
              </a:pPr>
              <a:r>
                <a:rPr lang="en-US" altLang="en-US" b="1" dirty="0">
                  <a:solidFill>
                    <a:srgbClr val="000000"/>
                  </a:solidFill>
                </a:rPr>
                <a:t>Growth potential, protection, and</a:t>
              </a:r>
              <a:br>
                <a:rPr lang="en-US" altLang="en-US" b="1" dirty="0">
                  <a:solidFill>
                    <a:srgbClr val="000000"/>
                  </a:solidFill>
                </a:rPr>
              </a:br>
              <a:r>
                <a:rPr lang="en-US" altLang="en-US" b="1" dirty="0">
                  <a:solidFill>
                    <a:srgbClr val="000000"/>
                  </a:solidFill>
                </a:rPr>
                <a:t>tax efficiency</a:t>
              </a:r>
            </a:p>
          </p:txBody>
        </p:sp>
        <p:grpSp>
          <p:nvGrpSpPr>
            <p:cNvPr id="15" name="Group 14">
              <a:extLst>
                <a:ext uri="{FF2B5EF4-FFF2-40B4-BE49-F238E27FC236}">
                  <a16:creationId xmlns:a16="http://schemas.microsoft.com/office/drawing/2014/main" id="{581531CC-EC6D-9E9E-BD4D-93BED48A86A0}"/>
                </a:ext>
              </a:extLst>
            </p:cNvPr>
            <p:cNvGrpSpPr/>
            <p:nvPr/>
          </p:nvGrpSpPr>
          <p:grpSpPr>
            <a:xfrm>
              <a:off x="1219200" y="2070309"/>
              <a:ext cx="2286000" cy="2286000"/>
              <a:chOff x="1718904" y="4267200"/>
              <a:chExt cx="2286000" cy="2286000"/>
            </a:xfrm>
          </p:grpSpPr>
          <p:sp>
            <p:nvSpPr>
              <p:cNvPr id="2" name="Rectangle 1">
                <a:extLst>
                  <a:ext uri="{FF2B5EF4-FFF2-40B4-BE49-F238E27FC236}">
                    <a16:creationId xmlns:a16="http://schemas.microsoft.com/office/drawing/2014/main" id="{F6C60981-269B-4F00-4FA5-57DC9FD6C508}"/>
                  </a:ext>
                </a:extLst>
              </p:cNvPr>
              <p:cNvSpPr>
                <a:spLocks noChangeAspect="1"/>
              </p:cNvSpPr>
              <p:nvPr/>
            </p:nvSpPr>
            <p:spPr>
              <a:xfrm>
                <a:off x="1718904" y="4267200"/>
                <a:ext cx="2286000" cy="2286000"/>
              </a:xfrm>
              <a:prstGeom prst="rect">
                <a:avLst/>
              </a:prstGeom>
              <a:solidFill>
                <a:schemeClr val="accent1"/>
              </a:solidFill>
              <a:ln w="31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3AAB874F-8D32-7B46-55C8-6658974C1FF8}"/>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2174490" y="4720069"/>
                <a:ext cx="1371600" cy="1371600"/>
              </a:xfrm>
              <a:prstGeom prst="rect">
                <a:avLst/>
              </a:prstGeom>
            </p:spPr>
          </p:pic>
        </p:grpSp>
      </p:grpSp>
      <p:grpSp>
        <p:nvGrpSpPr>
          <p:cNvPr id="20" name="Group 19">
            <a:extLst>
              <a:ext uri="{FF2B5EF4-FFF2-40B4-BE49-F238E27FC236}">
                <a16:creationId xmlns:a16="http://schemas.microsoft.com/office/drawing/2014/main" id="{5F5BE7AB-4C78-EED4-C8EE-8202761ADD05}"/>
              </a:ext>
            </a:extLst>
          </p:cNvPr>
          <p:cNvGrpSpPr/>
          <p:nvPr/>
        </p:nvGrpSpPr>
        <p:grpSpPr>
          <a:xfrm>
            <a:off x="3657600" y="2306112"/>
            <a:ext cx="2286000" cy="2778690"/>
            <a:chOff x="3739536" y="2070309"/>
            <a:chExt cx="2286000" cy="2778690"/>
          </a:xfrm>
        </p:grpSpPr>
        <p:sp>
          <p:nvSpPr>
            <p:cNvPr id="45" name="TextBox 44">
              <a:extLst>
                <a:ext uri="{FF2B5EF4-FFF2-40B4-BE49-F238E27FC236}">
                  <a16:creationId xmlns:a16="http://schemas.microsoft.com/office/drawing/2014/main" id="{B9A4946C-3612-4670-B36D-EAD06675256C}"/>
                </a:ext>
              </a:extLst>
            </p:cNvPr>
            <p:cNvSpPr txBox="1">
              <a:spLocks noChangeArrowheads="1"/>
            </p:cNvSpPr>
            <p:nvPr/>
          </p:nvSpPr>
          <p:spPr bwMode="auto">
            <a:xfrm>
              <a:off x="3880028" y="4572000"/>
              <a:ext cx="200501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Flexibility </a:t>
              </a:r>
            </a:p>
          </p:txBody>
        </p:sp>
        <p:grpSp>
          <p:nvGrpSpPr>
            <p:cNvPr id="16" name="Group 15">
              <a:extLst>
                <a:ext uri="{FF2B5EF4-FFF2-40B4-BE49-F238E27FC236}">
                  <a16:creationId xmlns:a16="http://schemas.microsoft.com/office/drawing/2014/main" id="{81729E6F-E949-99CC-A871-A5D1510A914C}"/>
                </a:ext>
              </a:extLst>
            </p:cNvPr>
            <p:cNvGrpSpPr/>
            <p:nvPr/>
          </p:nvGrpSpPr>
          <p:grpSpPr>
            <a:xfrm>
              <a:off x="3739536" y="2070309"/>
              <a:ext cx="2286000" cy="2286000"/>
              <a:chOff x="4235963" y="4267200"/>
              <a:chExt cx="2286000" cy="2286000"/>
            </a:xfrm>
          </p:grpSpPr>
          <p:sp>
            <p:nvSpPr>
              <p:cNvPr id="4" name="Rectangle 3">
                <a:extLst>
                  <a:ext uri="{FF2B5EF4-FFF2-40B4-BE49-F238E27FC236}">
                    <a16:creationId xmlns:a16="http://schemas.microsoft.com/office/drawing/2014/main" id="{321AEDF8-9381-48E2-E4F0-FAC31F7DD209}"/>
                  </a:ext>
                </a:extLst>
              </p:cNvPr>
              <p:cNvSpPr>
                <a:spLocks noChangeAspect="1"/>
              </p:cNvSpPr>
              <p:nvPr/>
            </p:nvSpPr>
            <p:spPr>
              <a:xfrm>
                <a:off x="4235963" y="4267200"/>
                <a:ext cx="2286000" cy="2286000"/>
              </a:xfrm>
              <a:prstGeom prst="rect">
                <a:avLst/>
              </a:prstGeom>
              <a:solidFill>
                <a:schemeClr val="accent4"/>
              </a:solidFill>
              <a:ln w="31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F75ABFC-BF61-4943-F67D-99C5E56BDCF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4697193" y="4740513"/>
                <a:ext cx="1371600" cy="1371600"/>
              </a:xfrm>
              <a:prstGeom prst="rect">
                <a:avLst/>
              </a:prstGeom>
            </p:spPr>
          </p:pic>
        </p:grpSp>
      </p:grpSp>
      <p:grpSp>
        <p:nvGrpSpPr>
          <p:cNvPr id="21" name="Group 20">
            <a:extLst>
              <a:ext uri="{FF2B5EF4-FFF2-40B4-BE49-F238E27FC236}">
                <a16:creationId xmlns:a16="http://schemas.microsoft.com/office/drawing/2014/main" id="{8B488F2E-A010-A91B-3EC4-A611E02B9047}"/>
              </a:ext>
            </a:extLst>
          </p:cNvPr>
          <p:cNvGrpSpPr/>
          <p:nvPr/>
        </p:nvGrpSpPr>
        <p:grpSpPr>
          <a:xfrm>
            <a:off x="6324600" y="2306112"/>
            <a:ext cx="2286000" cy="3055689"/>
            <a:chOff x="6259872" y="2070309"/>
            <a:chExt cx="2286000" cy="3055689"/>
          </a:xfrm>
        </p:grpSpPr>
        <p:sp>
          <p:nvSpPr>
            <p:cNvPr id="46" name="TextBox 45">
              <a:extLst>
                <a:ext uri="{FF2B5EF4-FFF2-40B4-BE49-F238E27FC236}">
                  <a16:creationId xmlns:a16="http://schemas.microsoft.com/office/drawing/2014/main" id="{9C23A173-4FC4-48A3-970A-6C5D45CC66CD}"/>
                </a:ext>
              </a:extLst>
            </p:cNvPr>
            <p:cNvSpPr txBox="1">
              <a:spLocks noChangeArrowheads="1"/>
            </p:cNvSpPr>
            <p:nvPr/>
          </p:nvSpPr>
          <p:spPr bwMode="auto">
            <a:xfrm>
              <a:off x="6516252" y="4572000"/>
              <a:ext cx="177323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Care resources  and services </a:t>
              </a:r>
            </a:p>
          </p:txBody>
        </p:sp>
        <p:grpSp>
          <p:nvGrpSpPr>
            <p:cNvPr id="17" name="Group 16">
              <a:extLst>
                <a:ext uri="{FF2B5EF4-FFF2-40B4-BE49-F238E27FC236}">
                  <a16:creationId xmlns:a16="http://schemas.microsoft.com/office/drawing/2014/main" id="{D10D4407-2AB0-E4BC-5497-E616AA03FF2E}"/>
                </a:ext>
              </a:extLst>
            </p:cNvPr>
            <p:cNvGrpSpPr/>
            <p:nvPr/>
          </p:nvGrpSpPr>
          <p:grpSpPr>
            <a:xfrm>
              <a:off x="6259872" y="2070309"/>
              <a:ext cx="2286000" cy="2286000"/>
              <a:chOff x="6762853" y="4267200"/>
              <a:chExt cx="2286000" cy="2286000"/>
            </a:xfrm>
          </p:grpSpPr>
          <p:sp>
            <p:nvSpPr>
              <p:cNvPr id="6" name="Rectangle 5">
                <a:extLst>
                  <a:ext uri="{FF2B5EF4-FFF2-40B4-BE49-F238E27FC236}">
                    <a16:creationId xmlns:a16="http://schemas.microsoft.com/office/drawing/2014/main" id="{BBB6AC15-E7A8-1596-8DD2-252C4505CBF3}"/>
                  </a:ext>
                </a:extLst>
              </p:cNvPr>
              <p:cNvSpPr>
                <a:spLocks noChangeAspect="1"/>
              </p:cNvSpPr>
              <p:nvPr/>
            </p:nvSpPr>
            <p:spPr>
              <a:xfrm>
                <a:off x="6762853" y="4267200"/>
                <a:ext cx="2286000" cy="2286000"/>
              </a:xfrm>
              <a:prstGeom prst="rect">
                <a:avLst/>
              </a:prstGeom>
              <a:solidFill>
                <a:srgbClr val="0070C0"/>
              </a:solidFill>
              <a:ln w="31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Graphic 12">
                <a:extLst>
                  <a:ext uri="{FF2B5EF4-FFF2-40B4-BE49-F238E27FC236}">
                    <a16:creationId xmlns:a16="http://schemas.microsoft.com/office/drawing/2014/main" id="{6702AB31-9274-A335-EB31-BE1CF7A9385A}"/>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7126543" y="4652168"/>
                <a:ext cx="1516063" cy="1516063"/>
              </a:xfrm>
              <a:prstGeom prst="rect">
                <a:avLst/>
              </a:prstGeom>
            </p:spPr>
          </p:pic>
        </p:grpSp>
      </p:grpSp>
      <p:grpSp>
        <p:nvGrpSpPr>
          <p:cNvPr id="22" name="Group 21">
            <a:extLst>
              <a:ext uri="{FF2B5EF4-FFF2-40B4-BE49-F238E27FC236}">
                <a16:creationId xmlns:a16="http://schemas.microsoft.com/office/drawing/2014/main" id="{BB4E1AAC-0787-6372-3FF3-9EAC0F9552CB}"/>
              </a:ext>
            </a:extLst>
          </p:cNvPr>
          <p:cNvGrpSpPr/>
          <p:nvPr/>
        </p:nvGrpSpPr>
        <p:grpSpPr>
          <a:xfrm>
            <a:off x="8991600" y="2306112"/>
            <a:ext cx="2286000" cy="3055689"/>
            <a:chOff x="8780208" y="2070309"/>
            <a:chExt cx="2286000" cy="3055689"/>
          </a:xfrm>
        </p:grpSpPr>
        <p:sp>
          <p:nvSpPr>
            <p:cNvPr id="47" name="TextBox 46">
              <a:extLst>
                <a:ext uri="{FF2B5EF4-FFF2-40B4-BE49-F238E27FC236}">
                  <a16:creationId xmlns:a16="http://schemas.microsoft.com/office/drawing/2014/main" id="{7678BF98-F475-422F-B5EE-22543E20CE2E}"/>
                </a:ext>
              </a:extLst>
            </p:cNvPr>
            <p:cNvSpPr txBox="1">
              <a:spLocks noChangeArrowheads="1"/>
            </p:cNvSpPr>
            <p:nvPr/>
          </p:nvSpPr>
          <p:spPr bwMode="auto">
            <a:xfrm>
              <a:off x="8871489" y="4572000"/>
              <a:ext cx="21034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altLang="en-US" b="1" dirty="0">
                  <a:solidFill>
                    <a:srgbClr val="000000"/>
                  </a:solidFill>
                </a:rPr>
                <a:t>Legacy protection </a:t>
              </a:r>
              <a:endParaRPr kumimoji="0" lang="en-US" altLang="en-US" b="1" i="0" u="none" strike="noStrike" kern="1200" cap="none" spc="0" normalizeH="0" baseline="0" noProof="0" dirty="0">
                <a:ln>
                  <a:noFill/>
                </a:ln>
                <a:solidFill>
                  <a:srgbClr val="000000"/>
                </a:solidFill>
                <a:effectLst/>
                <a:uLnTx/>
                <a:uFillTx/>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b="1" i="0" u="none" strike="noStrike" kern="1200" cap="none" spc="0" normalizeH="0" baseline="0" noProof="0" dirty="0">
                <a:ln>
                  <a:noFill/>
                </a:ln>
                <a:solidFill>
                  <a:srgbClr val="000000"/>
                </a:solidFill>
                <a:effectLst/>
                <a:uLnTx/>
                <a:uFillTx/>
              </a:endParaRPr>
            </a:p>
          </p:txBody>
        </p:sp>
        <p:grpSp>
          <p:nvGrpSpPr>
            <p:cNvPr id="18" name="Group 17">
              <a:extLst>
                <a:ext uri="{FF2B5EF4-FFF2-40B4-BE49-F238E27FC236}">
                  <a16:creationId xmlns:a16="http://schemas.microsoft.com/office/drawing/2014/main" id="{88790C81-7901-B8D7-0445-DC123BCDC12C}"/>
                </a:ext>
              </a:extLst>
            </p:cNvPr>
            <p:cNvGrpSpPr/>
            <p:nvPr/>
          </p:nvGrpSpPr>
          <p:grpSpPr>
            <a:xfrm>
              <a:off x="8780208" y="2070309"/>
              <a:ext cx="2286000" cy="2286000"/>
              <a:chOff x="9279912" y="4267200"/>
              <a:chExt cx="2286000" cy="2286000"/>
            </a:xfrm>
          </p:grpSpPr>
          <p:sp>
            <p:nvSpPr>
              <p:cNvPr id="7" name="Rectangle 6">
                <a:extLst>
                  <a:ext uri="{FF2B5EF4-FFF2-40B4-BE49-F238E27FC236}">
                    <a16:creationId xmlns:a16="http://schemas.microsoft.com/office/drawing/2014/main" id="{11C942E1-1083-571A-DAAF-CE3ADEC4CE53}"/>
                  </a:ext>
                </a:extLst>
              </p:cNvPr>
              <p:cNvSpPr>
                <a:spLocks noChangeAspect="1"/>
              </p:cNvSpPr>
              <p:nvPr/>
            </p:nvSpPr>
            <p:spPr>
              <a:xfrm>
                <a:off x="9279912" y="4267200"/>
                <a:ext cx="2286000" cy="2286000"/>
              </a:xfrm>
              <a:prstGeom prst="rect">
                <a:avLst/>
              </a:prstGeom>
              <a:solidFill>
                <a:srgbClr val="00747B"/>
              </a:solidFill>
              <a:ln w="3175">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3220CB88-80C4-CD85-1727-CE2B3DFBF0F9}"/>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9787296" y="4740513"/>
                <a:ext cx="1371600" cy="1371600"/>
              </a:xfrm>
              <a:prstGeom prst="rect">
                <a:avLst/>
              </a:prstGeom>
            </p:spPr>
          </p:pic>
        </p:grpSp>
      </p:grpSp>
      <p:sp>
        <p:nvSpPr>
          <p:cNvPr id="3" name="TextBox 2">
            <a:extLst>
              <a:ext uri="{FF2B5EF4-FFF2-40B4-BE49-F238E27FC236}">
                <a16:creationId xmlns:a16="http://schemas.microsoft.com/office/drawing/2014/main" id="{F9AD543C-F012-BFC3-92C8-5CBAD5FE69B2}"/>
              </a:ext>
            </a:extLst>
          </p:cNvPr>
          <p:cNvSpPr txBox="1"/>
          <p:nvPr/>
        </p:nvSpPr>
        <p:spPr>
          <a:xfrm>
            <a:off x="571641" y="1143000"/>
            <a:ext cx="10782159" cy="553998"/>
          </a:xfrm>
          <a:prstGeom prst="rect">
            <a:avLst/>
          </a:prstGeom>
          <a:noFill/>
        </p:spPr>
        <p:txBody>
          <a:bodyPr wrap="square" lIns="0" tIns="0" rIns="0" bIns="0" rtlCol="0">
            <a:spAutoFit/>
          </a:bodyPr>
          <a:lstStyle/>
          <a:p>
            <a:pPr algn="l"/>
            <a:r>
              <a:rPr lang="en-US" sz="1800" i="1" dirty="0" err="1">
                <a:effectLst/>
                <a:latin typeface="Calibri" panose="020F0502020204030204" pitchFamily="34" charset="0"/>
                <a:ea typeface="Calibri" panose="020F0502020204030204" pitchFamily="34" charset="0"/>
                <a:cs typeface="Times New Roman" panose="02020603050405020304" pitchFamily="18" charset="0"/>
              </a:rPr>
              <a:t>MoneyGuard</a:t>
            </a:r>
            <a:r>
              <a:rPr lang="en-US" sz="1800" i="1" dirty="0">
                <a:effectLst/>
                <a:latin typeface="Calibri" panose="020F0502020204030204" pitchFamily="34" charset="0"/>
                <a:ea typeface="Calibri" panose="020F0502020204030204" pitchFamily="34" charset="0"/>
                <a:cs typeface="Times New Roman" panose="02020603050405020304" pitchFamily="18" charset="0"/>
              </a:rPr>
              <a:t> Market Advantage</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a variable universal life insurance policy with a rider that reimburses for qualified long-term care expenses. It is sold by prospectus only by appropriately licensed registered representatives.</a:t>
            </a:r>
            <a:endParaRPr lang="en-US" sz="1600" dirty="0">
              <a:cs typeface="Arial" panose="020B0604020202020204" pitchFamily="34" charset="0"/>
            </a:endParaRPr>
          </a:p>
        </p:txBody>
      </p:sp>
    </p:spTree>
    <p:custDataLst>
      <p:tags r:id="rId1"/>
    </p:custDataLst>
    <p:extLst>
      <p:ext uri="{BB962C8B-B14F-4D97-AF65-F5344CB8AC3E}">
        <p14:creationId xmlns:p14="http://schemas.microsoft.com/office/powerpoint/2010/main" val="3840874957"/>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943F2-A2AA-934B-B7D5-2C378D85E32F}"/>
              </a:ext>
            </a:extLst>
          </p:cNvPr>
          <p:cNvSpPr>
            <a:spLocks noGrp="1"/>
          </p:cNvSpPr>
          <p:nvPr>
            <p:ph type="title"/>
          </p:nvPr>
        </p:nvSpPr>
        <p:spPr/>
        <p:txBody>
          <a:bodyPr/>
          <a:lstStyle/>
          <a:p>
            <a:r>
              <a:rPr lang="en-US" sz="3200" dirty="0"/>
              <a:t>The outcome: </a:t>
            </a:r>
            <a:r>
              <a:rPr lang="en-US" sz="3200" i="1" dirty="0"/>
              <a:t>MoneyGuard Market Advantage</a:t>
            </a:r>
            <a:r>
              <a:rPr lang="en-US" altLang="en-US" sz="3200" i="1" baseline="30000" dirty="0"/>
              <a:t>®</a:t>
            </a:r>
            <a:endParaRPr lang="en-US" sz="3200" dirty="0"/>
          </a:p>
        </p:txBody>
      </p:sp>
      <p:sp>
        <p:nvSpPr>
          <p:cNvPr id="5" name="TextBox 3">
            <a:extLst>
              <a:ext uri="{FF2B5EF4-FFF2-40B4-BE49-F238E27FC236}">
                <a16:creationId xmlns:a16="http://schemas.microsoft.com/office/drawing/2014/main" id="{9966E4CB-A0C2-AB48-B774-5C004EFB4B1E}"/>
              </a:ext>
            </a:extLst>
          </p:cNvPr>
          <p:cNvSpPr txBox="1">
            <a:spLocks noChangeArrowheads="1"/>
          </p:cNvSpPr>
          <p:nvPr/>
        </p:nvSpPr>
        <p:spPr bwMode="auto">
          <a:xfrm>
            <a:off x="1524000" y="5017039"/>
            <a:ext cx="9144000" cy="1079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spcCol="182880">
            <a:spAutoFit/>
          </a:bodyPr>
          <a:lstStyle>
            <a:lvl1pPr>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1pPr>
            <a:lvl2pPr marL="742950" indent="-285750">
              <a:spcBef>
                <a:spcPct val="20000"/>
              </a:spcBef>
              <a:buClr>
                <a:schemeClr val="accent1"/>
              </a:buClr>
              <a:buFont typeface="Lucida Grande" panose="020B0600040502020204" pitchFamily="34" charset="0"/>
              <a:buChar char="–"/>
              <a:defRPr sz="2000">
                <a:solidFill>
                  <a:srgbClr val="000000"/>
                </a:solidFill>
                <a:latin typeface="Calibri" panose="020F0502020204030204" pitchFamily="34" charset="0"/>
              </a:defRPr>
            </a:lvl2pPr>
            <a:lvl3pPr marL="1143000" indent="-228600">
              <a:spcBef>
                <a:spcPct val="20000"/>
              </a:spcBef>
              <a:buClr>
                <a:schemeClr val="accent1"/>
              </a:buClr>
              <a:buFont typeface="Wingdings" pitchFamily="2" charset="2"/>
              <a:buChar char="§"/>
              <a:defRPr sz="2000">
                <a:solidFill>
                  <a:srgbClr val="000000"/>
                </a:solidFill>
                <a:latin typeface="Calibri" panose="020F0502020204030204" pitchFamily="34" charset="0"/>
              </a:defRPr>
            </a:lvl3pPr>
            <a:lvl4pPr marL="1600200" indent="-228600">
              <a:spcBef>
                <a:spcPct val="20000"/>
              </a:spcBef>
              <a:buClr>
                <a:schemeClr val="accent1"/>
              </a:buClr>
              <a:buFont typeface="Courier New" panose="02070309020205020404" pitchFamily="49" charset="0"/>
              <a:buChar char="o"/>
              <a:defRPr sz="2000">
                <a:solidFill>
                  <a:srgbClr val="000000"/>
                </a:solidFill>
                <a:latin typeface="Calibri" panose="020F0502020204030204" pitchFamily="34" charset="0"/>
              </a:defRPr>
            </a:lvl4pPr>
            <a:lvl5pPr marL="2057400" indent="-228600">
              <a:spcBef>
                <a:spcPct val="20000"/>
              </a:spcBef>
              <a:buClr>
                <a:schemeClr val="accent1"/>
              </a:buClr>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Clr>
                <a:schemeClr val="accent1"/>
              </a:buClr>
              <a:buFont typeface="Arial" panose="020B0604020202020204" pitchFamily="34" charset="0"/>
              <a:buChar char="»"/>
              <a:defRPr sz="2000">
                <a:solidFill>
                  <a:schemeClr val="tx1"/>
                </a:solidFill>
                <a:latin typeface="Calibri" panose="020F0502020204030204" pitchFamily="34" charset="0"/>
              </a:defRPr>
            </a:lvl9pPr>
          </a:lstStyle>
          <a:p>
            <a:pPr>
              <a:lnSpc>
                <a:spcPts val="1100"/>
              </a:lnSpc>
              <a:spcBef>
                <a:spcPct val="0"/>
              </a:spcBef>
              <a:buClrTx/>
              <a:buNone/>
            </a:pPr>
            <a:r>
              <a:rPr lang="en-US" altLang="en-US" sz="1000" dirty="0">
                <a:cs typeface="Arial" panose="020B0604020202020204" pitchFamily="34" charset="0"/>
              </a:rPr>
              <a:t>Assumes a male, age 55, </a:t>
            </a:r>
            <a:r>
              <a:rPr lang="en-US" altLang="en-US" sz="1000" dirty="0">
                <a:latin typeface="+mn-lt"/>
                <a:cs typeface="Arial" panose="020B0604020202020204" pitchFamily="34" charset="0"/>
              </a:rPr>
              <a:t>couples discount, </a:t>
            </a:r>
            <a:r>
              <a:rPr lang="en-US" altLang="en-US" sz="1000" i="1" dirty="0">
                <a:latin typeface="+mn-lt"/>
                <a:cs typeface="Calibri" panose="020F0502020204030204" pitchFamily="34" charset="0"/>
              </a:rPr>
              <a:t>MoneyGuard Market Advantage®.</a:t>
            </a:r>
            <a:r>
              <a:rPr lang="en-US" altLang="en-US" sz="1000" dirty="0">
                <a:latin typeface="+mn-lt"/>
                <a:cs typeface="Arial" panose="020B0604020202020204" pitchFamily="34" charset="0"/>
              </a:rPr>
              <a:t> Solve for face amount with annual premium of $10,000 paid for 10 years. </a:t>
            </a:r>
            <a:r>
              <a:rPr lang="en-US" altLang="en-US" sz="1000" b="1" dirty="0">
                <a:latin typeface="+mn-lt"/>
                <a:cs typeface="Arial" panose="020B0604020202020204" pitchFamily="34" charset="0"/>
              </a:rPr>
              <a:t>Assumes a 6% gross (5.46% net) crediting rate. </a:t>
            </a:r>
            <a:r>
              <a:rPr lang="en-US" sz="1000" b="0" i="0" u="none" strike="noStrike" baseline="0" dirty="0">
                <a:solidFill>
                  <a:srgbClr val="000000"/>
                </a:solidFill>
                <a:latin typeface="+mn-lt"/>
              </a:rPr>
              <a:t>With 0% gross/–0.54% net rate of return (guaranteed charges) at age 65 Tim would have the following benefits available: Cash Surrender Value of $</a:t>
            </a:r>
            <a:r>
              <a:rPr lang="en-US" sz="1000" b="0" i="0" u="none" strike="noStrike" baseline="0" dirty="0">
                <a:solidFill>
                  <a:srgbClr val="330000"/>
                </a:solidFill>
                <a:latin typeface="+mn-lt"/>
              </a:rPr>
              <a:t>43,655 </a:t>
            </a:r>
            <a:r>
              <a:rPr lang="en-US" sz="1000" b="0" i="0" u="none" strike="noStrike" baseline="0" dirty="0">
                <a:solidFill>
                  <a:srgbClr val="000000"/>
                </a:solidFill>
                <a:latin typeface="+mn-lt"/>
              </a:rPr>
              <a:t>and Death benefit of $</a:t>
            </a:r>
            <a:r>
              <a:rPr lang="en-US" sz="1000" b="0" i="0" u="none" strike="noStrike" baseline="0" dirty="0">
                <a:solidFill>
                  <a:srgbClr val="330000"/>
                </a:solidFill>
                <a:latin typeface="+mn-lt"/>
              </a:rPr>
              <a:t>137,321</a:t>
            </a:r>
            <a:r>
              <a:rPr lang="en-US" sz="1000" b="0" i="0" u="none" strike="noStrike" baseline="0" dirty="0">
                <a:solidFill>
                  <a:srgbClr val="000000"/>
                </a:solidFill>
                <a:latin typeface="+mn-lt"/>
              </a:rPr>
              <a:t>.</a:t>
            </a:r>
            <a:r>
              <a:rPr lang="en-US" altLang="en-US" sz="1000" b="1" dirty="0">
                <a:latin typeface="+mn-lt"/>
                <a:cs typeface="Arial" panose="020B0604020202020204" pitchFamily="34" charset="0"/>
              </a:rPr>
              <a:t> At </a:t>
            </a:r>
            <a:r>
              <a:rPr lang="en-US" altLang="en-US" sz="1000" b="1" dirty="0">
                <a:cs typeface="Arial" panose="020B0604020202020204" pitchFamily="34" charset="0"/>
              </a:rPr>
              <a:t>0% with guaranteed charges, coverage carries through maturity. State of North Carolina.</a:t>
            </a:r>
          </a:p>
          <a:p>
            <a:pPr>
              <a:lnSpc>
                <a:spcPts val="1100"/>
              </a:lnSpc>
              <a:spcBef>
                <a:spcPct val="0"/>
              </a:spcBef>
              <a:buClrTx/>
              <a:buNone/>
            </a:pPr>
            <a:endParaRPr lang="en-US" altLang="en-US" sz="1000" dirty="0">
              <a:cs typeface="Arial" panose="020B0604020202020204" pitchFamily="34" charset="0"/>
            </a:endParaRPr>
          </a:p>
          <a:p>
            <a:pPr>
              <a:lnSpc>
                <a:spcPts val="1100"/>
              </a:lnSpc>
              <a:spcBef>
                <a:spcPct val="0"/>
              </a:spcBef>
              <a:buClrTx/>
              <a:buNone/>
            </a:pPr>
            <a:r>
              <a:rPr lang="en-US" altLang="en-US" sz="1000" dirty="0">
                <a:cs typeface="Arial" panose="020B0604020202020204" pitchFamily="34" charset="0"/>
              </a:rPr>
              <a:t>This example is for discussion purposes only. Actual results will vary based on the client’s specific situation. Certain assumptions are based on information provided by the client. Clients should consult their own tax and/or legal advisor(s) when making tax and legal decisions. Investment and insurance values are hypothetical examples only, not guarantees. A personalized basic life insurance example is required which includes product features and any guarantees.</a:t>
            </a:r>
          </a:p>
        </p:txBody>
      </p:sp>
      <p:graphicFrame>
        <p:nvGraphicFramePr>
          <p:cNvPr id="3" name="object 2">
            <a:extLst>
              <a:ext uri="{FF2B5EF4-FFF2-40B4-BE49-F238E27FC236}">
                <a16:creationId xmlns:a16="http://schemas.microsoft.com/office/drawing/2014/main" id="{C4E88BCE-D733-E81E-990C-0D38A6BB6B6B}"/>
              </a:ext>
            </a:extLst>
          </p:cNvPr>
          <p:cNvGraphicFramePr>
            <a:graphicFrameLocks noGrp="1"/>
          </p:cNvGraphicFramePr>
          <p:nvPr>
            <p:extLst>
              <p:ext uri="{D42A27DB-BD31-4B8C-83A1-F6EECF244321}">
                <p14:modId xmlns:p14="http://schemas.microsoft.com/office/powerpoint/2010/main" val="287772356"/>
              </p:ext>
            </p:extLst>
          </p:nvPr>
        </p:nvGraphicFramePr>
        <p:xfrm>
          <a:off x="1612899" y="1905000"/>
          <a:ext cx="3534410" cy="2717165"/>
        </p:xfrm>
        <a:graphic>
          <a:graphicData uri="http://schemas.openxmlformats.org/drawingml/2006/table">
            <a:tbl>
              <a:tblPr firstRow="1" bandRow="1">
                <a:tableStyleId>{2D5ABB26-0587-4C30-8999-92F81FD0307C}</a:tableStyleId>
              </a:tblPr>
              <a:tblGrid>
                <a:gridCol w="581025">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44525">
                  <a:extLst>
                    <a:ext uri="{9D8B030D-6E8A-4147-A177-3AD203B41FA5}">
                      <a16:colId xmlns:a16="http://schemas.microsoft.com/office/drawing/2014/main" val="20002"/>
                    </a:ext>
                  </a:extLst>
                </a:gridCol>
                <a:gridCol w="78486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tblGrid>
              <a:tr h="469900">
                <a:tc>
                  <a:txBody>
                    <a:bodyPr/>
                    <a:lstStyle/>
                    <a:p>
                      <a:pPr marL="175260" marR="119380" indent="-48895">
                        <a:lnSpc>
                          <a:spcPct val="101899"/>
                        </a:lnSpc>
                        <a:spcBef>
                          <a:spcPts val="715"/>
                        </a:spcBef>
                      </a:pPr>
                      <a:r>
                        <a:rPr sz="1000" dirty="0">
                          <a:solidFill>
                            <a:srgbClr val="FFFFFF"/>
                          </a:solidFill>
                          <a:latin typeface="+mn-lt"/>
                          <a:cs typeface="Roboto-Medium"/>
                        </a:rPr>
                        <a:t>End</a:t>
                      </a:r>
                      <a:r>
                        <a:rPr sz="1000" spc="-15" dirty="0">
                          <a:solidFill>
                            <a:srgbClr val="FFFFFF"/>
                          </a:solidFill>
                          <a:latin typeface="+mn-lt"/>
                          <a:cs typeface="Roboto-Medium"/>
                        </a:rPr>
                        <a:t> </a:t>
                      </a:r>
                      <a:r>
                        <a:rPr sz="1000" spc="-25" dirty="0">
                          <a:solidFill>
                            <a:srgbClr val="FFFFFF"/>
                          </a:solidFill>
                          <a:latin typeface="+mn-lt"/>
                          <a:cs typeface="Roboto-Medium"/>
                        </a:rPr>
                        <a:t>of</a:t>
                      </a:r>
                      <a:r>
                        <a:rPr sz="1000" spc="-20" dirty="0">
                          <a:solidFill>
                            <a:srgbClr val="FFFFFF"/>
                          </a:solidFill>
                          <a:latin typeface="+mn-lt"/>
                          <a:cs typeface="Roboto-Medium"/>
                        </a:rPr>
                        <a:t> Year</a:t>
                      </a:r>
                      <a:endParaRPr sz="1000" dirty="0">
                        <a:latin typeface="+mn-lt"/>
                        <a:cs typeface="Roboto-Medium"/>
                      </a:endParaRPr>
                    </a:p>
                  </a:txBody>
                  <a:tcPr marL="0" marR="0" marT="90805" marB="0">
                    <a:lnR w="6350">
                      <a:solidFill>
                        <a:srgbClr val="D1D3D4"/>
                      </a:solidFill>
                      <a:prstDash val="solid"/>
                    </a:lnR>
                    <a:solidFill>
                      <a:srgbClr val="AD1F2D"/>
                    </a:solidFill>
                  </a:tcPr>
                </a:tc>
                <a:tc>
                  <a:txBody>
                    <a:bodyPr/>
                    <a:lstStyle/>
                    <a:p>
                      <a:pPr>
                        <a:lnSpc>
                          <a:spcPct val="100000"/>
                        </a:lnSpc>
                        <a:spcBef>
                          <a:spcPts val="20"/>
                        </a:spcBef>
                      </a:pPr>
                      <a:endParaRPr sz="1000" dirty="0">
                        <a:latin typeface="+mn-lt"/>
                        <a:cs typeface="Times New Roman"/>
                      </a:endParaRPr>
                    </a:p>
                    <a:p>
                      <a:pPr marR="195580" algn="r">
                        <a:lnSpc>
                          <a:spcPct val="100000"/>
                        </a:lnSpc>
                      </a:pPr>
                      <a:r>
                        <a:rPr sz="1000" spc="-25" dirty="0">
                          <a:solidFill>
                            <a:srgbClr val="FFFFFF"/>
                          </a:solidFill>
                          <a:latin typeface="+mn-lt"/>
                          <a:cs typeface="Roboto-Medium"/>
                        </a:rPr>
                        <a:t>Age</a:t>
                      </a:r>
                      <a:endParaRPr sz="1000" dirty="0">
                        <a:latin typeface="+mn-lt"/>
                        <a:cs typeface="Roboto-Medium"/>
                      </a:endParaRPr>
                    </a:p>
                  </a:txBody>
                  <a:tcPr marL="0" marR="0" marT="2540" marB="0">
                    <a:lnL w="6350">
                      <a:solidFill>
                        <a:srgbClr val="D1D3D4"/>
                      </a:solidFill>
                      <a:prstDash val="solid"/>
                    </a:lnL>
                    <a:lnR w="6350">
                      <a:solidFill>
                        <a:srgbClr val="D1D3D4"/>
                      </a:solidFill>
                      <a:prstDash val="solid"/>
                    </a:lnR>
                    <a:solidFill>
                      <a:srgbClr val="AD1F2D"/>
                    </a:solidFill>
                  </a:tcPr>
                </a:tc>
                <a:tc>
                  <a:txBody>
                    <a:bodyPr/>
                    <a:lstStyle/>
                    <a:p>
                      <a:pPr marL="96520" marR="88265" indent="63500">
                        <a:lnSpc>
                          <a:spcPct val="101899"/>
                        </a:lnSpc>
                        <a:spcBef>
                          <a:spcPts val="715"/>
                        </a:spcBef>
                      </a:pPr>
                      <a:r>
                        <a:rPr sz="1000" spc="-10" dirty="0">
                          <a:solidFill>
                            <a:srgbClr val="FFFFFF"/>
                          </a:solidFill>
                          <a:latin typeface="+mn-lt"/>
                          <a:cs typeface="Roboto-Medium"/>
                        </a:rPr>
                        <a:t>Bonus Payment</a:t>
                      </a:r>
                      <a:endParaRPr sz="1000">
                        <a:latin typeface="+mn-lt"/>
                        <a:cs typeface="Roboto-Medium"/>
                      </a:endParaRPr>
                    </a:p>
                  </a:txBody>
                  <a:tcPr marL="0" marR="0" marT="90805" marB="0">
                    <a:lnL w="6350">
                      <a:solidFill>
                        <a:srgbClr val="D1D3D4"/>
                      </a:solidFill>
                      <a:prstDash val="solid"/>
                    </a:lnL>
                    <a:lnR w="6350">
                      <a:solidFill>
                        <a:srgbClr val="D1D3D4"/>
                      </a:solidFill>
                      <a:prstDash val="solid"/>
                    </a:lnR>
                    <a:solidFill>
                      <a:srgbClr val="AD1F2D"/>
                    </a:solidFill>
                  </a:tcPr>
                </a:tc>
                <a:tc>
                  <a:txBody>
                    <a:bodyPr/>
                    <a:lstStyle/>
                    <a:p>
                      <a:pPr marL="102235">
                        <a:lnSpc>
                          <a:spcPct val="100000"/>
                        </a:lnSpc>
                        <a:spcBef>
                          <a:spcPts val="735"/>
                        </a:spcBef>
                      </a:pPr>
                      <a:r>
                        <a:rPr sz="1000" dirty="0">
                          <a:solidFill>
                            <a:srgbClr val="FFFFFF"/>
                          </a:solidFill>
                          <a:latin typeface="+mn-lt"/>
                          <a:cs typeface="Roboto-Medium"/>
                        </a:rPr>
                        <a:t>35.00%</a:t>
                      </a:r>
                      <a:r>
                        <a:rPr sz="1000" spc="-55" dirty="0">
                          <a:solidFill>
                            <a:srgbClr val="FFFFFF"/>
                          </a:solidFill>
                          <a:latin typeface="+mn-lt"/>
                          <a:cs typeface="Roboto-Medium"/>
                        </a:rPr>
                        <a:t> </a:t>
                      </a:r>
                      <a:r>
                        <a:rPr sz="1000" spc="-25" dirty="0">
                          <a:solidFill>
                            <a:srgbClr val="FFFFFF"/>
                          </a:solidFill>
                          <a:latin typeface="+mn-lt"/>
                          <a:cs typeface="Roboto-Medium"/>
                        </a:rPr>
                        <a:t>Tax</a:t>
                      </a:r>
                      <a:endParaRPr sz="1000">
                        <a:latin typeface="+mn-lt"/>
                        <a:cs typeface="Roboto-Medium"/>
                      </a:endParaRPr>
                    </a:p>
                    <a:p>
                      <a:pPr marL="132080">
                        <a:lnSpc>
                          <a:spcPct val="100000"/>
                        </a:lnSpc>
                        <a:spcBef>
                          <a:spcPts val="20"/>
                        </a:spcBef>
                      </a:pPr>
                      <a:r>
                        <a:rPr sz="1000" spc="-10" dirty="0">
                          <a:solidFill>
                            <a:srgbClr val="FFFFFF"/>
                          </a:solidFill>
                          <a:latin typeface="+mn-lt"/>
                          <a:cs typeface="Roboto-Medium"/>
                        </a:rPr>
                        <a:t>Deduction</a:t>
                      </a:r>
                      <a:endParaRPr sz="1000">
                        <a:latin typeface="+mn-lt"/>
                        <a:cs typeface="Roboto-Medium"/>
                      </a:endParaRPr>
                    </a:p>
                  </a:txBody>
                  <a:tcPr marL="0" marR="0" marT="93345" marB="0">
                    <a:lnL w="6350">
                      <a:solidFill>
                        <a:srgbClr val="D1D3D4"/>
                      </a:solidFill>
                      <a:prstDash val="solid"/>
                    </a:lnL>
                    <a:lnR w="6350">
                      <a:solidFill>
                        <a:srgbClr val="D1D3D4"/>
                      </a:solidFill>
                      <a:prstDash val="solid"/>
                    </a:lnR>
                    <a:solidFill>
                      <a:srgbClr val="AD1F2D"/>
                    </a:solidFill>
                  </a:tcPr>
                </a:tc>
                <a:tc>
                  <a:txBody>
                    <a:bodyPr/>
                    <a:lstStyle/>
                    <a:p>
                      <a:pPr marL="71120" marR="63500" indent="50800">
                        <a:lnSpc>
                          <a:spcPct val="101899"/>
                        </a:lnSpc>
                        <a:spcBef>
                          <a:spcPts val="715"/>
                        </a:spcBef>
                      </a:pPr>
                      <a:r>
                        <a:rPr sz="1000" dirty="0">
                          <a:solidFill>
                            <a:srgbClr val="FFFFFF"/>
                          </a:solidFill>
                          <a:latin typeface="+mn-lt"/>
                          <a:cs typeface="Roboto-Medium"/>
                        </a:rPr>
                        <a:t>Net</a:t>
                      </a:r>
                      <a:r>
                        <a:rPr sz="1000" spc="-5" dirty="0">
                          <a:solidFill>
                            <a:srgbClr val="FFFFFF"/>
                          </a:solidFill>
                          <a:latin typeface="+mn-lt"/>
                          <a:cs typeface="Roboto-Medium"/>
                        </a:rPr>
                        <a:t> </a:t>
                      </a:r>
                      <a:r>
                        <a:rPr sz="1000" dirty="0">
                          <a:solidFill>
                            <a:srgbClr val="FFFFFF"/>
                          </a:solidFill>
                          <a:latin typeface="+mn-lt"/>
                          <a:cs typeface="Roboto-Medium"/>
                        </a:rPr>
                        <a:t>After</a:t>
                      </a:r>
                      <a:r>
                        <a:rPr sz="1000" spc="-30" dirty="0">
                          <a:solidFill>
                            <a:srgbClr val="FFFFFF"/>
                          </a:solidFill>
                          <a:latin typeface="+mn-lt"/>
                          <a:cs typeface="Roboto-Medium"/>
                        </a:rPr>
                        <a:t> </a:t>
                      </a:r>
                      <a:r>
                        <a:rPr sz="1000" spc="-25" dirty="0">
                          <a:solidFill>
                            <a:srgbClr val="FFFFFF"/>
                          </a:solidFill>
                          <a:latin typeface="+mn-lt"/>
                          <a:cs typeface="Roboto-Medium"/>
                        </a:rPr>
                        <a:t>Tax</a:t>
                      </a:r>
                      <a:r>
                        <a:rPr sz="1000" dirty="0">
                          <a:solidFill>
                            <a:srgbClr val="FFFFFF"/>
                          </a:solidFill>
                          <a:latin typeface="+mn-lt"/>
                          <a:cs typeface="Roboto-Medium"/>
                        </a:rPr>
                        <a:t> Cost @ </a:t>
                      </a:r>
                      <a:r>
                        <a:rPr sz="1000" spc="-10" dirty="0">
                          <a:solidFill>
                            <a:srgbClr val="FFFFFF"/>
                          </a:solidFill>
                          <a:latin typeface="+mn-lt"/>
                          <a:cs typeface="Roboto-Medium"/>
                        </a:rPr>
                        <a:t>35.00%</a:t>
                      </a:r>
                      <a:endParaRPr sz="1000">
                        <a:latin typeface="+mn-lt"/>
                        <a:cs typeface="Roboto-Medium"/>
                      </a:endParaRPr>
                    </a:p>
                  </a:txBody>
                  <a:tcPr marL="0" marR="0" marT="90805" marB="0">
                    <a:lnL w="6350">
                      <a:solidFill>
                        <a:srgbClr val="D1D3D4"/>
                      </a:solidFill>
                      <a:prstDash val="solid"/>
                    </a:lnL>
                    <a:solidFill>
                      <a:srgbClr val="AD1F2D"/>
                    </a:solidFill>
                  </a:tcPr>
                </a:tc>
                <a:extLst>
                  <a:ext uri="{0D108BD9-81ED-4DB2-BD59-A6C34878D82A}">
                    <a16:rowId xmlns:a16="http://schemas.microsoft.com/office/drawing/2014/main" val="10000"/>
                  </a:ext>
                </a:extLst>
              </a:tr>
              <a:tr h="187325">
                <a:tc>
                  <a:txBody>
                    <a:bodyPr/>
                    <a:lstStyle/>
                    <a:p>
                      <a:pPr marR="250825" algn="r">
                        <a:lnSpc>
                          <a:spcPct val="100000"/>
                        </a:lnSpc>
                        <a:spcBef>
                          <a:spcPts val="175"/>
                        </a:spcBef>
                      </a:pPr>
                      <a:r>
                        <a:rPr sz="1000" dirty="0">
                          <a:latin typeface="+mn-lt"/>
                          <a:cs typeface="Roboto-Light"/>
                        </a:rPr>
                        <a:t>1</a:t>
                      </a:r>
                      <a:endParaRPr sz="1000">
                        <a:latin typeface="+mn-lt"/>
                        <a:cs typeface="Roboto-Light"/>
                      </a:endParaRPr>
                    </a:p>
                  </a:txBody>
                  <a:tcPr marL="0" marR="0" marT="22225" marB="0">
                    <a:lnR w="6350">
                      <a:solidFill>
                        <a:srgbClr val="D1D3D4"/>
                      </a:solidFill>
                      <a:prstDash val="solid"/>
                    </a:lnR>
                    <a:solidFill>
                      <a:srgbClr val="EDEDEE"/>
                    </a:solidFill>
                  </a:tcPr>
                </a:tc>
                <a:tc>
                  <a:txBody>
                    <a:bodyPr/>
                    <a:lstStyle/>
                    <a:p>
                      <a:pPr marR="233679" algn="r">
                        <a:lnSpc>
                          <a:spcPct val="100000"/>
                        </a:lnSpc>
                        <a:spcBef>
                          <a:spcPts val="175"/>
                        </a:spcBef>
                      </a:pPr>
                      <a:r>
                        <a:rPr sz="1000" spc="-25" dirty="0">
                          <a:latin typeface="+mn-lt"/>
                          <a:cs typeface="Roboto-Light"/>
                        </a:rPr>
                        <a:t>56</a:t>
                      </a:r>
                      <a:endParaRPr sz="1000" dirty="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3,500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6,500</a:t>
                      </a:r>
                      <a:endParaRPr sz="1000" dirty="0">
                        <a:latin typeface="+mn-lt"/>
                        <a:cs typeface="Roboto-Light"/>
                      </a:endParaRPr>
                    </a:p>
                  </a:txBody>
                  <a:tcPr marL="0" marR="0" marT="22225" marB="0">
                    <a:lnL w="6350">
                      <a:solidFill>
                        <a:srgbClr val="D1D3D4"/>
                      </a:solidFill>
                      <a:prstDash val="solid"/>
                    </a:lnL>
                    <a:solidFill>
                      <a:srgbClr val="EDEDEE"/>
                    </a:solidFill>
                  </a:tcPr>
                </a:tc>
                <a:extLst>
                  <a:ext uri="{0D108BD9-81ED-4DB2-BD59-A6C34878D82A}">
                    <a16:rowId xmlns:a16="http://schemas.microsoft.com/office/drawing/2014/main" val="10001"/>
                  </a:ext>
                </a:extLst>
              </a:tr>
              <a:tr h="187325">
                <a:tc>
                  <a:txBody>
                    <a:bodyPr/>
                    <a:lstStyle/>
                    <a:p>
                      <a:pPr marR="250825" algn="r">
                        <a:lnSpc>
                          <a:spcPct val="100000"/>
                        </a:lnSpc>
                        <a:spcBef>
                          <a:spcPts val="175"/>
                        </a:spcBef>
                      </a:pPr>
                      <a:r>
                        <a:rPr sz="1000" dirty="0">
                          <a:latin typeface="+mn-lt"/>
                          <a:cs typeface="Roboto-Light"/>
                        </a:rPr>
                        <a:t>2</a:t>
                      </a:r>
                      <a:endParaRPr sz="1000">
                        <a:latin typeface="+mn-lt"/>
                        <a:cs typeface="Roboto-Light"/>
                      </a:endParaRPr>
                    </a:p>
                  </a:txBody>
                  <a:tcPr marL="0" marR="0" marT="22225" marB="0">
                    <a:lnR w="6350">
                      <a:solidFill>
                        <a:srgbClr val="D1D3D4"/>
                      </a:solidFill>
                      <a:prstDash val="solid"/>
                    </a:lnR>
                  </a:tcPr>
                </a:tc>
                <a:tc>
                  <a:txBody>
                    <a:bodyPr/>
                    <a:lstStyle/>
                    <a:p>
                      <a:pPr marR="233679" algn="r">
                        <a:lnSpc>
                          <a:spcPct val="100000"/>
                        </a:lnSpc>
                        <a:spcBef>
                          <a:spcPts val="175"/>
                        </a:spcBef>
                      </a:pPr>
                      <a:r>
                        <a:rPr sz="1000" spc="-25" dirty="0">
                          <a:latin typeface="+mn-lt"/>
                          <a:cs typeface="Roboto-Light"/>
                        </a:rPr>
                        <a:t>57</a:t>
                      </a:r>
                      <a:endParaRPr sz="1000" dirty="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10,000</a:t>
                      </a:r>
                      <a:endParaRPr sz="1000" dirty="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3,500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6,500</a:t>
                      </a:r>
                      <a:endParaRPr sz="1000" dirty="0">
                        <a:latin typeface="+mn-lt"/>
                        <a:cs typeface="Roboto-Light"/>
                      </a:endParaRPr>
                    </a:p>
                  </a:txBody>
                  <a:tcPr marL="0" marR="0" marT="22225" marB="0">
                    <a:lnL w="6350">
                      <a:solidFill>
                        <a:srgbClr val="D1D3D4"/>
                      </a:solidFill>
                      <a:prstDash val="solid"/>
                    </a:lnL>
                  </a:tcPr>
                </a:tc>
                <a:extLst>
                  <a:ext uri="{0D108BD9-81ED-4DB2-BD59-A6C34878D82A}">
                    <a16:rowId xmlns:a16="http://schemas.microsoft.com/office/drawing/2014/main" val="10002"/>
                  </a:ext>
                </a:extLst>
              </a:tr>
              <a:tr h="187325">
                <a:tc>
                  <a:txBody>
                    <a:bodyPr/>
                    <a:lstStyle/>
                    <a:p>
                      <a:pPr marR="250825" algn="r">
                        <a:lnSpc>
                          <a:spcPct val="100000"/>
                        </a:lnSpc>
                        <a:spcBef>
                          <a:spcPts val="175"/>
                        </a:spcBef>
                      </a:pPr>
                      <a:r>
                        <a:rPr sz="1000" dirty="0">
                          <a:latin typeface="+mn-lt"/>
                          <a:cs typeface="Roboto-Light"/>
                        </a:rPr>
                        <a:t>3</a:t>
                      </a:r>
                    </a:p>
                  </a:txBody>
                  <a:tcPr marL="0" marR="0" marT="22225" marB="0">
                    <a:lnR w="6350">
                      <a:solidFill>
                        <a:srgbClr val="D1D3D4"/>
                      </a:solidFill>
                      <a:prstDash val="solid"/>
                    </a:lnR>
                    <a:solidFill>
                      <a:srgbClr val="EDEDEE"/>
                    </a:solidFill>
                  </a:tcPr>
                </a:tc>
                <a:tc>
                  <a:txBody>
                    <a:bodyPr/>
                    <a:lstStyle/>
                    <a:p>
                      <a:pPr marR="233679" algn="r">
                        <a:lnSpc>
                          <a:spcPct val="100000"/>
                        </a:lnSpc>
                        <a:spcBef>
                          <a:spcPts val="175"/>
                        </a:spcBef>
                      </a:pPr>
                      <a:r>
                        <a:rPr sz="1000" spc="-25" dirty="0">
                          <a:latin typeface="+mn-lt"/>
                          <a:cs typeface="Roboto-Light"/>
                        </a:rPr>
                        <a:t>58</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3,500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6,500</a:t>
                      </a:r>
                      <a:endParaRPr sz="1000">
                        <a:latin typeface="+mn-lt"/>
                        <a:cs typeface="Roboto-Light"/>
                      </a:endParaRPr>
                    </a:p>
                  </a:txBody>
                  <a:tcPr marL="0" marR="0" marT="22225" marB="0">
                    <a:lnL w="6350">
                      <a:solidFill>
                        <a:srgbClr val="D1D3D4"/>
                      </a:solidFill>
                      <a:prstDash val="solid"/>
                    </a:lnL>
                    <a:solidFill>
                      <a:srgbClr val="EDEDEE"/>
                    </a:solidFill>
                  </a:tcPr>
                </a:tc>
                <a:extLst>
                  <a:ext uri="{0D108BD9-81ED-4DB2-BD59-A6C34878D82A}">
                    <a16:rowId xmlns:a16="http://schemas.microsoft.com/office/drawing/2014/main" val="10003"/>
                  </a:ext>
                </a:extLst>
              </a:tr>
              <a:tr h="187325">
                <a:tc>
                  <a:txBody>
                    <a:bodyPr/>
                    <a:lstStyle/>
                    <a:p>
                      <a:pPr marR="250825" algn="r">
                        <a:lnSpc>
                          <a:spcPct val="100000"/>
                        </a:lnSpc>
                        <a:spcBef>
                          <a:spcPts val="175"/>
                        </a:spcBef>
                      </a:pPr>
                      <a:r>
                        <a:rPr sz="1000" dirty="0">
                          <a:latin typeface="+mn-lt"/>
                          <a:cs typeface="Roboto-Light"/>
                        </a:rPr>
                        <a:t>4</a:t>
                      </a:r>
                      <a:endParaRPr sz="1000">
                        <a:latin typeface="+mn-lt"/>
                        <a:cs typeface="Roboto-Light"/>
                      </a:endParaRPr>
                    </a:p>
                  </a:txBody>
                  <a:tcPr marL="0" marR="0" marT="22225" marB="0">
                    <a:lnR w="6350">
                      <a:solidFill>
                        <a:srgbClr val="D1D3D4"/>
                      </a:solidFill>
                      <a:prstDash val="solid"/>
                    </a:lnR>
                  </a:tcPr>
                </a:tc>
                <a:tc>
                  <a:txBody>
                    <a:bodyPr/>
                    <a:lstStyle/>
                    <a:p>
                      <a:pPr marR="233679" algn="r">
                        <a:lnSpc>
                          <a:spcPct val="100000"/>
                        </a:lnSpc>
                        <a:spcBef>
                          <a:spcPts val="175"/>
                        </a:spcBef>
                      </a:pPr>
                      <a:r>
                        <a:rPr sz="1000" spc="-25" dirty="0">
                          <a:latin typeface="+mn-lt"/>
                          <a:cs typeface="Roboto-Light"/>
                        </a:rPr>
                        <a:t>59</a:t>
                      </a:r>
                      <a:endParaRPr sz="100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10,000</a:t>
                      </a:r>
                      <a:endParaRPr sz="1000" dirty="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3,500</a:t>
                      </a:r>
                      <a:endParaRPr sz="1000" dirty="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6,500</a:t>
                      </a:r>
                      <a:endParaRPr sz="1000" dirty="0">
                        <a:latin typeface="+mn-lt"/>
                        <a:cs typeface="Roboto-Light"/>
                      </a:endParaRPr>
                    </a:p>
                  </a:txBody>
                  <a:tcPr marL="0" marR="0" marT="22225" marB="0">
                    <a:lnL w="6350">
                      <a:solidFill>
                        <a:srgbClr val="D1D3D4"/>
                      </a:solidFill>
                      <a:prstDash val="solid"/>
                    </a:lnL>
                  </a:tcPr>
                </a:tc>
                <a:extLst>
                  <a:ext uri="{0D108BD9-81ED-4DB2-BD59-A6C34878D82A}">
                    <a16:rowId xmlns:a16="http://schemas.microsoft.com/office/drawing/2014/main" val="10004"/>
                  </a:ext>
                </a:extLst>
              </a:tr>
              <a:tr h="187325">
                <a:tc>
                  <a:txBody>
                    <a:bodyPr/>
                    <a:lstStyle/>
                    <a:p>
                      <a:pPr marR="250825" algn="r">
                        <a:lnSpc>
                          <a:spcPct val="100000"/>
                        </a:lnSpc>
                        <a:spcBef>
                          <a:spcPts val="175"/>
                        </a:spcBef>
                      </a:pPr>
                      <a:r>
                        <a:rPr sz="1000" dirty="0">
                          <a:latin typeface="+mn-lt"/>
                          <a:cs typeface="Roboto-Light"/>
                        </a:rPr>
                        <a:t>5</a:t>
                      </a:r>
                      <a:endParaRPr sz="1000">
                        <a:latin typeface="+mn-lt"/>
                        <a:cs typeface="Roboto-Light"/>
                      </a:endParaRPr>
                    </a:p>
                  </a:txBody>
                  <a:tcPr marL="0" marR="0" marT="22225" marB="0">
                    <a:lnR w="6350">
                      <a:solidFill>
                        <a:srgbClr val="D1D3D4"/>
                      </a:solidFill>
                      <a:prstDash val="solid"/>
                    </a:lnR>
                    <a:solidFill>
                      <a:srgbClr val="EDEDEE"/>
                    </a:solidFill>
                  </a:tcPr>
                </a:tc>
                <a:tc>
                  <a:txBody>
                    <a:bodyPr/>
                    <a:lstStyle/>
                    <a:p>
                      <a:pPr marR="233679" algn="r">
                        <a:lnSpc>
                          <a:spcPct val="100000"/>
                        </a:lnSpc>
                        <a:spcBef>
                          <a:spcPts val="175"/>
                        </a:spcBef>
                      </a:pPr>
                      <a:r>
                        <a:rPr sz="1000" spc="-25" dirty="0">
                          <a:latin typeface="+mn-lt"/>
                          <a:cs typeface="Roboto-Light"/>
                        </a:rPr>
                        <a:t>60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10,000</a:t>
                      </a:r>
                      <a:endParaRPr sz="1000" dirty="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3,500</a:t>
                      </a:r>
                      <a:endParaRPr sz="1000" dirty="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6,500</a:t>
                      </a:r>
                      <a:endParaRPr sz="1000" dirty="0">
                        <a:latin typeface="+mn-lt"/>
                        <a:cs typeface="Roboto-Light"/>
                      </a:endParaRPr>
                    </a:p>
                  </a:txBody>
                  <a:tcPr marL="0" marR="0" marT="22225" marB="0">
                    <a:lnL w="6350">
                      <a:solidFill>
                        <a:srgbClr val="D1D3D4"/>
                      </a:solidFill>
                      <a:prstDash val="solid"/>
                    </a:lnL>
                    <a:solidFill>
                      <a:srgbClr val="EDEDEE"/>
                    </a:solidFill>
                  </a:tcPr>
                </a:tc>
                <a:extLst>
                  <a:ext uri="{0D108BD9-81ED-4DB2-BD59-A6C34878D82A}">
                    <a16:rowId xmlns:a16="http://schemas.microsoft.com/office/drawing/2014/main" val="10005"/>
                  </a:ext>
                </a:extLst>
              </a:tr>
              <a:tr h="187325">
                <a:tc>
                  <a:txBody>
                    <a:bodyPr/>
                    <a:lstStyle/>
                    <a:p>
                      <a:pPr>
                        <a:lnSpc>
                          <a:spcPct val="100000"/>
                        </a:lnSpc>
                      </a:pPr>
                      <a:endParaRPr sz="1000" b="1" dirty="0">
                        <a:latin typeface="+mn-lt"/>
                        <a:cs typeface="Times New Roman"/>
                      </a:endParaRPr>
                    </a:p>
                  </a:txBody>
                  <a:tcPr marL="0" marR="0" marT="0" marB="0">
                    <a:lnR w="6350">
                      <a:solidFill>
                        <a:srgbClr val="D1D3D4"/>
                      </a:solidFill>
                      <a:prstDash val="solid"/>
                    </a:lnR>
                  </a:tcPr>
                </a:tc>
                <a:tc>
                  <a:txBody>
                    <a:bodyPr/>
                    <a:lstStyle/>
                    <a:p>
                      <a:pPr>
                        <a:lnSpc>
                          <a:spcPct val="100000"/>
                        </a:lnSpc>
                      </a:pPr>
                      <a:endParaRPr sz="1000" b="1" dirty="0">
                        <a:latin typeface="+mn-lt"/>
                        <a:cs typeface="Times New Roman"/>
                      </a:endParaRPr>
                    </a:p>
                  </a:txBody>
                  <a:tcPr marL="0" marR="0" marT="0"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b="1" spc="-10" dirty="0">
                          <a:solidFill>
                            <a:srgbClr val="AD1F2D"/>
                          </a:solidFill>
                          <a:latin typeface="+mn-lt"/>
                          <a:cs typeface="Roboto-Medium"/>
                        </a:rPr>
                        <a:t>50,000</a:t>
                      </a:r>
                      <a:endParaRPr sz="1000" b="1" dirty="0">
                        <a:latin typeface="+mn-lt"/>
                        <a:cs typeface="Roboto-Medium"/>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b="1" spc="-10" dirty="0">
                          <a:solidFill>
                            <a:srgbClr val="AD1F2D"/>
                          </a:solidFill>
                          <a:latin typeface="+mn-lt"/>
                          <a:cs typeface="Roboto-Medium"/>
                        </a:rPr>
                        <a:t>17,500</a:t>
                      </a:r>
                      <a:endParaRPr sz="1000" b="1" dirty="0">
                        <a:latin typeface="+mn-lt"/>
                        <a:cs typeface="Roboto-Medium"/>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b="1" spc="-10" dirty="0">
                          <a:solidFill>
                            <a:srgbClr val="AD1F2D"/>
                          </a:solidFill>
                          <a:latin typeface="+mn-lt"/>
                          <a:cs typeface="Roboto-Medium"/>
                        </a:rPr>
                        <a:t>32,500</a:t>
                      </a:r>
                      <a:endParaRPr sz="1000" b="1" dirty="0">
                        <a:latin typeface="+mn-lt"/>
                        <a:cs typeface="Roboto-Medium"/>
                      </a:endParaRPr>
                    </a:p>
                  </a:txBody>
                  <a:tcPr marL="0" marR="0" marT="22225" marB="0">
                    <a:lnL w="6350">
                      <a:solidFill>
                        <a:srgbClr val="D1D3D4"/>
                      </a:solidFill>
                      <a:prstDash val="solid"/>
                    </a:lnL>
                  </a:tcPr>
                </a:tc>
                <a:extLst>
                  <a:ext uri="{0D108BD9-81ED-4DB2-BD59-A6C34878D82A}">
                    <a16:rowId xmlns:a16="http://schemas.microsoft.com/office/drawing/2014/main" val="10006"/>
                  </a:ext>
                </a:extLst>
              </a:tr>
              <a:tr h="187325">
                <a:tc>
                  <a:txBody>
                    <a:bodyPr/>
                    <a:lstStyle/>
                    <a:p>
                      <a:pPr marR="250825" algn="r">
                        <a:lnSpc>
                          <a:spcPct val="100000"/>
                        </a:lnSpc>
                        <a:spcBef>
                          <a:spcPts val="175"/>
                        </a:spcBef>
                      </a:pPr>
                      <a:r>
                        <a:rPr sz="1000" dirty="0">
                          <a:latin typeface="+mn-lt"/>
                          <a:cs typeface="Roboto-Light"/>
                        </a:rPr>
                        <a:t>6</a:t>
                      </a:r>
                      <a:endParaRPr sz="1000">
                        <a:latin typeface="+mn-lt"/>
                        <a:cs typeface="Roboto-Light"/>
                      </a:endParaRPr>
                    </a:p>
                  </a:txBody>
                  <a:tcPr marL="0" marR="0" marT="22225" marB="0">
                    <a:lnR w="6350">
                      <a:solidFill>
                        <a:srgbClr val="D1D3D4"/>
                      </a:solidFill>
                      <a:prstDash val="solid"/>
                    </a:lnR>
                    <a:solidFill>
                      <a:srgbClr val="EDEDEE"/>
                    </a:solidFill>
                  </a:tcPr>
                </a:tc>
                <a:tc>
                  <a:txBody>
                    <a:bodyPr/>
                    <a:lstStyle/>
                    <a:p>
                      <a:pPr marR="233679" algn="r">
                        <a:lnSpc>
                          <a:spcPct val="100000"/>
                        </a:lnSpc>
                        <a:spcBef>
                          <a:spcPts val="175"/>
                        </a:spcBef>
                      </a:pPr>
                      <a:r>
                        <a:rPr sz="1000" spc="-25" dirty="0">
                          <a:latin typeface="+mn-lt"/>
                          <a:cs typeface="Roboto-Light"/>
                        </a:rPr>
                        <a:t>61</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10,000</a:t>
                      </a:r>
                      <a:endParaRPr sz="1000" dirty="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3,500</a:t>
                      </a:r>
                      <a:endParaRPr sz="1000" dirty="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6,500</a:t>
                      </a:r>
                      <a:endParaRPr sz="1000" dirty="0">
                        <a:latin typeface="+mn-lt"/>
                        <a:cs typeface="Roboto-Light"/>
                      </a:endParaRPr>
                    </a:p>
                  </a:txBody>
                  <a:tcPr marL="0" marR="0" marT="22225" marB="0">
                    <a:lnL w="6350">
                      <a:solidFill>
                        <a:srgbClr val="D1D3D4"/>
                      </a:solidFill>
                      <a:prstDash val="solid"/>
                    </a:lnL>
                    <a:solidFill>
                      <a:srgbClr val="EDEDEE"/>
                    </a:solidFill>
                  </a:tcPr>
                </a:tc>
                <a:extLst>
                  <a:ext uri="{0D108BD9-81ED-4DB2-BD59-A6C34878D82A}">
                    <a16:rowId xmlns:a16="http://schemas.microsoft.com/office/drawing/2014/main" val="10007"/>
                  </a:ext>
                </a:extLst>
              </a:tr>
              <a:tr h="187325">
                <a:tc>
                  <a:txBody>
                    <a:bodyPr/>
                    <a:lstStyle/>
                    <a:p>
                      <a:pPr marR="250825" algn="r">
                        <a:lnSpc>
                          <a:spcPct val="100000"/>
                        </a:lnSpc>
                        <a:spcBef>
                          <a:spcPts val="175"/>
                        </a:spcBef>
                      </a:pPr>
                      <a:r>
                        <a:rPr sz="1000" dirty="0">
                          <a:latin typeface="+mn-lt"/>
                          <a:cs typeface="Roboto-Light"/>
                        </a:rPr>
                        <a:t>7</a:t>
                      </a:r>
                      <a:endParaRPr sz="1000">
                        <a:latin typeface="+mn-lt"/>
                        <a:cs typeface="Roboto-Light"/>
                      </a:endParaRPr>
                    </a:p>
                  </a:txBody>
                  <a:tcPr marL="0" marR="0" marT="22225" marB="0">
                    <a:lnR w="6350">
                      <a:solidFill>
                        <a:srgbClr val="D1D3D4"/>
                      </a:solidFill>
                      <a:prstDash val="solid"/>
                    </a:lnR>
                  </a:tcPr>
                </a:tc>
                <a:tc>
                  <a:txBody>
                    <a:bodyPr/>
                    <a:lstStyle/>
                    <a:p>
                      <a:pPr marR="233679" algn="r">
                        <a:lnSpc>
                          <a:spcPct val="100000"/>
                        </a:lnSpc>
                        <a:spcBef>
                          <a:spcPts val="175"/>
                        </a:spcBef>
                      </a:pPr>
                      <a:r>
                        <a:rPr sz="1000" spc="-25" dirty="0">
                          <a:latin typeface="+mn-lt"/>
                          <a:cs typeface="Roboto-Light"/>
                        </a:rPr>
                        <a:t>62</a:t>
                      </a:r>
                      <a:endParaRPr sz="100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3,500</a:t>
                      </a:r>
                      <a:endParaRPr sz="1000" dirty="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6,500</a:t>
                      </a:r>
                      <a:endParaRPr sz="1000" dirty="0">
                        <a:latin typeface="+mn-lt"/>
                        <a:cs typeface="Roboto-Light"/>
                      </a:endParaRPr>
                    </a:p>
                  </a:txBody>
                  <a:tcPr marL="0" marR="0" marT="22225" marB="0">
                    <a:lnL w="6350">
                      <a:solidFill>
                        <a:srgbClr val="D1D3D4"/>
                      </a:solidFill>
                      <a:prstDash val="solid"/>
                    </a:lnL>
                  </a:tcPr>
                </a:tc>
                <a:extLst>
                  <a:ext uri="{0D108BD9-81ED-4DB2-BD59-A6C34878D82A}">
                    <a16:rowId xmlns:a16="http://schemas.microsoft.com/office/drawing/2014/main" val="10008"/>
                  </a:ext>
                </a:extLst>
              </a:tr>
              <a:tr h="187325">
                <a:tc>
                  <a:txBody>
                    <a:bodyPr/>
                    <a:lstStyle/>
                    <a:p>
                      <a:pPr marR="250825" algn="r">
                        <a:lnSpc>
                          <a:spcPct val="100000"/>
                        </a:lnSpc>
                        <a:spcBef>
                          <a:spcPts val="175"/>
                        </a:spcBef>
                      </a:pPr>
                      <a:r>
                        <a:rPr sz="1000" dirty="0">
                          <a:latin typeface="+mn-lt"/>
                          <a:cs typeface="Roboto-Light"/>
                        </a:rPr>
                        <a:t>8</a:t>
                      </a:r>
                      <a:endParaRPr sz="1000">
                        <a:latin typeface="+mn-lt"/>
                        <a:cs typeface="Roboto-Light"/>
                      </a:endParaRPr>
                    </a:p>
                  </a:txBody>
                  <a:tcPr marL="0" marR="0" marT="22225" marB="0">
                    <a:lnR w="6350">
                      <a:solidFill>
                        <a:srgbClr val="D1D3D4"/>
                      </a:solidFill>
                      <a:prstDash val="solid"/>
                    </a:lnR>
                    <a:solidFill>
                      <a:srgbClr val="EDEDEE"/>
                    </a:solidFill>
                  </a:tcPr>
                </a:tc>
                <a:tc>
                  <a:txBody>
                    <a:bodyPr/>
                    <a:lstStyle/>
                    <a:p>
                      <a:pPr marR="233679" algn="r">
                        <a:lnSpc>
                          <a:spcPct val="100000"/>
                        </a:lnSpc>
                        <a:spcBef>
                          <a:spcPts val="175"/>
                        </a:spcBef>
                      </a:pPr>
                      <a:r>
                        <a:rPr sz="1000" spc="-25" dirty="0">
                          <a:latin typeface="+mn-lt"/>
                          <a:cs typeface="Roboto-Light"/>
                        </a:rPr>
                        <a:t>63</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3,500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6,500</a:t>
                      </a:r>
                      <a:endParaRPr sz="1000" dirty="0">
                        <a:latin typeface="+mn-lt"/>
                        <a:cs typeface="Roboto-Light"/>
                      </a:endParaRPr>
                    </a:p>
                  </a:txBody>
                  <a:tcPr marL="0" marR="0" marT="22225" marB="0">
                    <a:lnL w="6350">
                      <a:solidFill>
                        <a:srgbClr val="D1D3D4"/>
                      </a:solidFill>
                      <a:prstDash val="solid"/>
                    </a:lnL>
                    <a:solidFill>
                      <a:srgbClr val="EDEDEE"/>
                    </a:solidFill>
                  </a:tcPr>
                </a:tc>
                <a:extLst>
                  <a:ext uri="{0D108BD9-81ED-4DB2-BD59-A6C34878D82A}">
                    <a16:rowId xmlns:a16="http://schemas.microsoft.com/office/drawing/2014/main" val="10009"/>
                  </a:ext>
                </a:extLst>
              </a:tr>
              <a:tr h="187325">
                <a:tc>
                  <a:txBody>
                    <a:bodyPr/>
                    <a:lstStyle/>
                    <a:p>
                      <a:pPr marR="250825" algn="r">
                        <a:lnSpc>
                          <a:spcPct val="100000"/>
                        </a:lnSpc>
                        <a:spcBef>
                          <a:spcPts val="175"/>
                        </a:spcBef>
                      </a:pPr>
                      <a:r>
                        <a:rPr sz="1000" dirty="0">
                          <a:latin typeface="+mn-lt"/>
                          <a:cs typeface="Roboto-Light"/>
                        </a:rPr>
                        <a:t>9</a:t>
                      </a:r>
                      <a:endParaRPr sz="1000">
                        <a:latin typeface="+mn-lt"/>
                        <a:cs typeface="Roboto-Light"/>
                      </a:endParaRPr>
                    </a:p>
                  </a:txBody>
                  <a:tcPr marL="0" marR="0" marT="22225" marB="0">
                    <a:lnR w="6350">
                      <a:solidFill>
                        <a:srgbClr val="D1D3D4"/>
                      </a:solidFill>
                      <a:prstDash val="solid"/>
                    </a:lnR>
                  </a:tcPr>
                </a:tc>
                <a:tc>
                  <a:txBody>
                    <a:bodyPr/>
                    <a:lstStyle/>
                    <a:p>
                      <a:pPr marR="233679" algn="r">
                        <a:lnSpc>
                          <a:spcPct val="100000"/>
                        </a:lnSpc>
                        <a:spcBef>
                          <a:spcPts val="175"/>
                        </a:spcBef>
                      </a:pPr>
                      <a:r>
                        <a:rPr sz="1000" spc="-25" dirty="0">
                          <a:latin typeface="+mn-lt"/>
                          <a:cs typeface="Roboto-Light"/>
                        </a:rPr>
                        <a:t>64</a:t>
                      </a:r>
                      <a:endParaRPr sz="100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3,500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6,500</a:t>
                      </a:r>
                      <a:endParaRPr sz="1000" dirty="0">
                        <a:latin typeface="+mn-lt"/>
                        <a:cs typeface="Roboto-Light"/>
                      </a:endParaRPr>
                    </a:p>
                  </a:txBody>
                  <a:tcPr marL="0" marR="0" marT="22225" marB="0">
                    <a:lnL w="6350">
                      <a:solidFill>
                        <a:srgbClr val="D1D3D4"/>
                      </a:solidFill>
                      <a:prstDash val="solid"/>
                    </a:lnL>
                  </a:tcPr>
                </a:tc>
                <a:extLst>
                  <a:ext uri="{0D108BD9-81ED-4DB2-BD59-A6C34878D82A}">
                    <a16:rowId xmlns:a16="http://schemas.microsoft.com/office/drawing/2014/main" val="10010"/>
                  </a:ext>
                </a:extLst>
              </a:tr>
              <a:tr h="187325">
                <a:tc>
                  <a:txBody>
                    <a:bodyPr/>
                    <a:lstStyle/>
                    <a:p>
                      <a:pPr marR="219075" algn="r">
                        <a:lnSpc>
                          <a:spcPct val="100000"/>
                        </a:lnSpc>
                        <a:spcBef>
                          <a:spcPts val="175"/>
                        </a:spcBef>
                      </a:pPr>
                      <a:r>
                        <a:rPr sz="1000" spc="-25" dirty="0">
                          <a:latin typeface="+mn-lt"/>
                          <a:cs typeface="Roboto-Light"/>
                        </a:rPr>
                        <a:t>10</a:t>
                      </a:r>
                      <a:endParaRPr sz="1000">
                        <a:latin typeface="+mn-lt"/>
                        <a:cs typeface="Roboto-Light"/>
                      </a:endParaRPr>
                    </a:p>
                  </a:txBody>
                  <a:tcPr marL="0" marR="0" marT="22225" marB="0">
                    <a:lnR w="6350">
                      <a:solidFill>
                        <a:srgbClr val="D1D3D4"/>
                      </a:solidFill>
                      <a:prstDash val="solid"/>
                    </a:lnR>
                    <a:solidFill>
                      <a:srgbClr val="EDEDEE"/>
                    </a:solidFill>
                  </a:tcPr>
                </a:tc>
                <a:tc>
                  <a:txBody>
                    <a:bodyPr/>
                    <a:lstStyle/>
                    <a:p>
                      <a:pPr marR="233679" algn="r">
                        <a:lnSpc>
                          <a:spcPct val="100000"/>
                        </a:lnSpc>
                        <a:spcBef>
                          <a:spcPts val="175"/>
                        </a:spcBef>
                      </a:pPr>
                      <a:r>
                        <a:rPr sz="1000" spc="-25" dirty="0">
                          <a:latin typeface="+mn-lt"/>
                          <a:cs typeface="Roboto-Light"/>
                        </a:rPr>
                        <a:t>65</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3,500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6,500</a:t>
                      </a:r>
                      <a:endParaRPr sz="1000" dirty="0">
                        <a:latin typeface="+mn-lt"/>
                        <a:cs typeface="Roboto-Light"/>
                      </a:endParaRPr>
                    </a:p>
                  </a:txBody>
                  <a:tcPr marL="0" marR="0" marT="22225" marB="0">
                    <a:lnL w="6350">
                      <a:solidFill>
                        <a:srgbClr val="D1D3D4"/>
                      </a:solidFill>
                      <a:prstDash val="solid"/>
                    </a:lnL>
                    <a:solidFill>
                      <a:srgbClr val="EDEDEE"/>
                    </a:solidFill>
                  </a:tcPr>
                </a:tc>
                <a:extLst>
                  <a:ext uri="{0D108BD9-81ED-4DB2-BD59-A6C34878D82A}">
                    <a16:rowId xmlns:a16="http://schemas.microsoft.com/office/drawing/2014/main" val="10011"/>
                  </a:ext>
                </a:extLst>
              </a:tr>
              <a:tr h="186690">
                <a:tc>
                  <a:txBody>
                    <a:bodyPr/>
                    <a:lstStyle/>
                    <a:p>
                      <a:pPr>
                        <a:lnSpc>
                          <a:spcPct val="100000"/>
                        </a:lnSpc>
                      </a:pPr>
                      <a:endParaRPr sz="1000" b="1" dirty="0">
                        <a:latin typeface="+mn-lt"/>
                        <a:cs typeface="Times New Roman"/>
                      </a:endParaRPr>
                    </a:p>
                  </a:txBody>
                  <a:tcPr marL="0" marR="0" marT="0" marB="0">
                    <a:lnR w="6350">
                      <a:solidFill>
                        <a:srgbClr val="D1D3D4"/>
                      </a:solidFill>
                      <a:prstDash val="solid"/>
                    </a:lnR>
                  </a:tcPr>
                </a:tc>
                <a:tc>
                  <a:txBody>
                    <a:bodyPr/>
                    <a:lstStyle/>
                    <a:p>
                      <a:pPr>
                        <a:lnSpc>
                          <a:spcPct val="100000"/>
                        </a:lnSpc>
                      </a:pPr>
                      <a:endParaRPr sz="1000" b="1" dirty="0">
                        <a:latin typeface="+mn-lt"/>
                        <a:cs typeface="Times New Roman"/>
                      </a:endParaRPr>
                    </a:p>
                  </a:txBody>
                  <a:tcPr marL="0" marR="0" marT="0"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b="1" spc="-10" dirty="0">
                          <a:solidFill>
                            <a:srgbClr val="AD1F2D"/>
                          </a:solidFill>
                          <a:latin typeface="+mn-lt"/>
                          <a:cs typeface="Roboto-Medium"/>
                        </a:rPr>
                        <a:t>100,000</a:t>
                      </a:r>
                      <a:endParaRPr sz="1000" b="1" dirty="0">
                        <a:latin typeface="+mn-lt"/>
                        <a:cs typeface="Roboto-Medium"/>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b="1" spc="-10" dirty="0">
                          <a:solidFill>
                            <a:srgbClr val="AD1F2D"/>
                          </a:solidFill>
                          <a:latin typeface="+mn-lt"/>
                          <a:cs typeface="Roboto-Medium"/>
                        </a:rPr>
                        <a:t>35,000</a:t>
                      </a:r>
                      <a:endParaRPr sz="1000" b="1" dirty="0">
                        <a:latin typeface="+mn-lt"/>
                        <a:cs typeface="Roboto-Medium"/>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b="1" spc="-10" dirty="0">
                          <a:solidFill>
                            <a:srgbClr val="AD1F2D"/>
                          </a:solidFill>
                          <a:latin typeface="+mn-lt"/>
                          <a:cs typeface="Roboto-Medium"/>
                        </a:rPr>
                        <a:t>65,000</a:t>
                      </a:r>
                      <a:endParaRPr sz="1000" b="1" dirty="0">
                        <a:latin typeface="+mn-lt"/>
                        <a:cs typeface="Roboto-Medium"/>
                      </a:endParaRPr>
                    </a:p>
                  </a:txBody>
                  <a:tcPr marL="0" marR="0" marT="22225" marB="0">
                    <a:lnL w="6350">
                      <a:solidFill>
                        <a:srgbClr val="D1D3D4"/>
                      </a:solidFill>
                      <a:prstDash val="solid"/>
                    </a:lnL>
                  </a:tcPr>
                </a:tc>
                <a:extLst>
                  <a:ext uri="{0D108BD9-81ED-4DB2-BD59-A6C34878D82A}">
                    <a16:rowId xmlns:a16="http://schemas.microsoft.com/office/drawing/2014/main" val="10012"/>
                  </a:ext>
                </a:extLst>
              </a:tr>
            </a:tbl>
          </a:graphicData>
        </a:graphic>
      </p:graphicFrame>
      <p:graphicFrame>
        <p:nvGraphicFramePr>
          <p:cNvPr id="4" name="object 3">
            <a:extLst>
              <a:ext uri="{FF2B5EF4-FFF2-40B4-BE49-F238E27FC236}">
                <a16:creationId xmlns:a16="http://schemas.microsoft.com/office/drawing/2014/main" id="{D5F736F1-17DE-509C-6A00-F930D10657C3}"/>
              </a:ext>
            </a:extLst>
          </p:cNvPr>
          <p:cNvGraphicFramePr>
            <a:graphicFrameLocks noGrp="1"/>
          </p:cNvGraphicFramePr>
          <p:nvPr>
            <p:extLst>
              <p:ext uri="{D42A27DB-BD31-4B8C-83A1-F6EECF244321}">
                <p14:modId xmlns:p14="http://schemas.microsoft.com/office/powerpoint/2010/main" val="3548585117"/>
              </p:ext>
            </p:extLst>
          </p:nvPr>
        </p:nvGraphicFramePr>
        <p:xfrm>
          <a:off x="5703348" y="1905000"/>
          <a:ext cx="4888452" cy="2729230"/>
        </p:xfrm>
        <a:graphic>
          <a:graphicData uri="http://schemas.openxmlformats.org/drawingml/2006/table">
            <a:tbl>
              <a:tblPr firstRow="1" bandRow="1">
                <a:tableStyleId>{2D5ABB26-0587-4C30-8999-92F81FD0307C}</a:tableStyleId>
              </a:tblPr>
              <a:tblGrid>
                <a:gridCol w="685800">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697452">
                  <a:extLst>
                    <a:ext uri="{9D8B030D-6E8A-4147-A177-3AD203B41FA5}">
                      <a16:colId xmlns:a16="http://schemas.microsoft.com/office/drawing/2014/main" val="20006"/>
                    </a:ext>
                  </a:extLst>
                </a:gridCol>
              </a:tblGrid>
              <a:tr h="469900">
                <a:tc>
                  <a:txBody>
                    <a:bodyPr/>
                    <a:lstStyle/>
                    <a:p>
                      <a:pPr marL="179705" marR="102235" indent="-69850">
                        <a:lnSpc>
                          <a:spcPct val="101899"/>
                        </a:lnSpc>
                        <a:spcBef>
                          <a:spcPts val="715"/>
                        </a:spcBef>
                      </a:pPr>
                      <a:r>
                        <a:rPr sz="1000" spc="-10" dirty="0">
                          <a:solidFill>
                            <a:srgbClr val="FFFFFF"/>
                          </a:solidFill>
                          <a:latin typeface="+mn-lt"/>
                          <a:cs typeface="Roboto-Medium"/>
                        </a:rPr>
                        <a:t>Premium Outlay</a:t>
                      </a:r>
                      <a:endParaRPr sz="1000" dirty="0">
                        <a:latin typeface="+mn-lt"/>
                        <a:cs typeface="Roboto-Medium"/>
                      </a:endParaRPr>
                    </a:p>
                  </a:txBody>
                  <a:tcPr marL="0" marR="0" marT="90805" marB="0">
                    <a:lnR w="6350">
                      <a:solidFill>
                        <a:srgbClr val="D1D3D4"/>
                      </a:solidFill>
                      <a:prstDash val="solid"/>
                    </a:lnR>
                    <a:solidFill>
                      <a:srgbClr val="1C979A"/>
                    </a:solidFill>
                  </a:tcPr>
                </a:tc>
                <a:tc>
                  <a:txBody>
                    <a:bodyPr/>
                    <a:lstStyle/>
                    <a:p>
                      <a:pPr marL="110489" marR="102870" indent="70485">
                        <a:lnSpc>
                          <a:spcPct val="101899"/>
                        </a:lnSpc>
                        <a:spcBef>
                          <a:spcPts val="715"/>
                        </a:spcBef>
                      </a:pPr>
                      <a:r>
                        <a:rPr sz="1000" spc="-10" dirty="0">
                          <a:solidFill>
                            <a:srgbClr val="FFFFFF"/>
                          </a:solidFill>
                          <a:latin typeface="+mn-lt"/>
                          <a:cs typeface="Roboto-Medium"/>
                        </a:rPr>
                        <a:t>Bonus Received</a:t>
                      </a:r>
                      <a:endParaRPr sz="1000" dirty="0">
                        <a:latin typeface="+mn-lt"/>
                        <a:cs typeface="Roboto-Medium"/>
                      </a:endParaRPr>
                    </a:p>
                  </a:txBody>
                  <a:tcPr marL="0" marR="0" marT="90805" marB="0">
                    <a:lnL w="6350">
                      <a:solidFill>
                        <a:srgbClr val="D1D3D4"/>
                      </a:solidFill>
                      <a:prstDash val="solid"/>
                    </a:lnL>
                    <a:lnR w="6350">
                      <a:solidFill>
                        <a:srgbClr val="D1D3D4"/>
                      </a:solidFill>
                      <a:prstDash val="solid"/>
                    </a:lnR>
                    <a:solidFill>
                      <a:srgbClr val="1C979A"/>
                    </a:solidFill>
                  </a:tcPr>
                </a:tc>
                <a:tc>
                  <a:txBody>
                    <a:bodyPr/>
                    <a:lstStyle/>
                    <a:p>
                      <a:pPr marL="154940">
                        <a:lnSpc>
                          <a:spcPct val="100000"/>
                        </a:lnSpc>
                        <a:spcBef>
                          <a:spcPts val="185"/>
                        </a:spcBef>
                      </a:pPr>
                      <a:r>
                        <a:rPr sz="1000" spc="-10" dirty="0">
                          <a:solidFill>
                            <a:srgbClr val="FFFFFF"/>
                          </a:solidFill>
                          <a:latin typeface="+mn-lt"/>
                          <a:cs typeface="Roboto-Medium"/>
                        </a:rPr>
                        <a:t>30.00%</a:t>
                      </a:r>
                      <a:endParaRPr sz="1000">
                        <a:latin typeface="+mn-lt"/>
                        <a:cs typeface="Roboto-Medium"/>
                      </a:endParaRPr>
                    </a:p>
                    <a:p>
                      <a:pPr marL="180975" marR="160020" indent="-13970">
                        <a:lnSpc>
                          <a:spcPct val="101899"/>
                        </a:lnSpc>
                      </a:pPr>
                      <a:r>
                        <a:rPr sz="1000" spc="-10" dirty="0">
                          <a:solidFill>
                            <a:srgbClr val="FFFFFF"/>
                          </a:solidFill>
                          <a:latin typeface="+mn-lt"/>
                          <a:cs typeface="Roboto-Medium"/>
                        </a:rPr>
                        <a:t>Tax</a:t>
                      </a:r>
                      <a:r>
                        <a:rPr sz="1000" spc="-45" dirty="0">
                          <a:solidFill>
                            <a:srgbClr val="FFFFFF"/>
                          </a:solidFill>
                          <a:latin typeface="+mn-lt"/>
                          <a:cs typeface="Roboto-Medium"/>
                        </a:rPr>
                        <a:t> </a:t>
                      </a:r>
                      <a:r>
                        <a:rPr sz="1000" spc="-25" dirty="0">
                          <a:solidFill>
                            <a:srgbClr val="FFFFFF"/>
                          </a:solidFill>
                          <a:latin typeface="+mn-lt"/>
                          <a:cs typeface="Roboto-Medium"/>
                        </a:rPr>
                        <a:t>On</a:t>
                      </a:r>
                      <a:r>
                        <a:rPr sz="1000" spc="-10" dirty="0">
                          <a:solidFill>
                            <a:srgbClr val="FFFFFF"/>
                          </a:solidFill>
                          <a:latin typeface="+mn-lt"/>
                          <a:cs typeface="Roboto-Medium"/>
                        </a:rPr>
                        <a:t> Bonus</a:t>
                      </a:r>
                      <a:endParaRPr sz="1000">
                        <a:latin typeface="+mn-lt"/>
                        <a:cs typeface="Roboto-Medium"/>
                      </a:endParaRPr>
                    </a:p>
                  </a:txBody>
                  <a:tcPr marL="0" marR="0" marT="23495" marB="0">
                    <a:lnL w="6350">
                      <a:solidFill>
                        <a:srgbClr val="D1D3D4"/>
                      </a:solidFill>
                      <a:prstDash val="solid"/>
                    </a:lnL>
                    <a:lnR w="6350">
                      <a:solidFill>
                        <a:srgbClr val="D1D3D4"/>
                      </a:solidFill>
                      <a:prstDash val="solid"/>
                    </a:lnR>
                    <a:solidFill>
                      <a:srgbClr val="1C979A"/>
                    </a:solidFill>
                  </a:tcPr>
                </a:tc>
                <a:tc>
                  <a:txBody>
                    <a:bodyPr/>
                    <a:lstStyle/>
                    <a:p>
                      <a:pPr marL="53975" marR="47625" indent="170815">
                        <a:lnSpc>
                          <a:spcPct val="101899"/>
                        </a:lnSpc>
                        <a:spcBef>
                          <a:spcPts val="715"/>
                        </a:spcBef>
                      </a:pPr>
                      <a:r>
                        <a:rPr sz="1000" spc="-10" dirty="0">
                          <a:solidFill>
                            <a:srgbClr val="FFFFFF"/>
                          </a:solidFill>
                          <a:latin typeface="+mn-lt"/>
                          <a:cs typeface="Roboto-Medium"/>
                        </a:rPr>
                        <a:t>Policy Distributions</a:t>
                      </a:r>
                      <a:endParaRPr sz="1000">
                        <a:latin typeface="+mn-lt"/>
                        <a:cs typeface="Roboto-Medium"/>
                      </a:endParaRPr>
                    </a:p>
                  </a:txBody>
                  <a:tcPr marL="0" marR="0" marT="90805" marB="0">
                    <a:lnL w="6350">
                      <a:solidFill>
                        <a:srgbClr val="D1D3D4"/>
                      </a:solidFill>
                      <a:prstDash val="solid"/>
                    </a:lnL>
                    <a:lnR w="6350">
                      <a:solidFill>
                        <a:srgbClr val="D1D3D4"/>
                      </a:solidFill>
                      <a:prstDash val="solid"/>
                    </a:lnR>
                    <a:solidFill>
                      <a:srgbClr val="1C979A"/>
                    </a:solidFill>
                  </a:tcPr>
                </a:tc>
                <a:tc>
                  <a:txBody>
                    <a:bodyPr/>
                    <a:lstStyle/>
                    <a:p>
                      <a:pPr marL="120650" marR="101600" indent="-10795">
                        <a:lnSpc>
                          <a:spcPct val="101899"/>
                        </a:lnSpc>
                        <a:spcBef>
                          <a:spcPts val="715"/>
                        </a:spcBef>
                      </a:pPr>
                      <a:r>
                        <a:rPr sz="1000" dirty="0">
                          <a:solidFill>
                            <a:srgbClr val="FFFFFF"/>
                          </a:solidFill>
                          <a:latin typeface="+mn-lt"/>
                          <a:cs typeface="Roboto-Medium"/>
                        </a:rPr>
                        <a:t>Net </a:t>
                      </a:r>
                      <a:r>
                        <a:rPr sz="1000" spc="-10" dirty="0">
                          <a:solidFill>
                            <a:srgbClr val="FFFFFF"/>
                          </a:solidFill>
                          <a:latin typeface="+mn-lt"/>
                          <a:cs typeface="Roboto-Medium"/>
                        </a:rPr>
                        <a:t>After Tax</a:t>
                      </a:r>
                      <a:r>
                        <a:rPr sz="1000" spc="-55" dirty="0">
                          <a:solidFill>
                            <a:srgbClr val="FFFFFF"/>
                          </a:solidFill>
                          <a:latin typeface="+mn-lt"/>
                          <a:cs typeface="Roboto-Medium"/>
                        </a:rPr>
                        <a:t> </a:t>
                      </a:r>
                      <a:r>
                        <a:rPr sz="1000" spc="-20" dirty="0">
                          <a:solidFill>
                            <a:srgbClr val="FFFFFF"/>
                          </a:solidFill>
                          <a:latin typeface="+mn-lt"/>
                          <a:cs typeface="Roboto-Medium"/>
                        </a:rPr>
                        <a:t>Cost</a:t>
                      </a:r>
                      <a:endParaRPr sz="1000">
                        <a:latin typeface="+mn-lt"/>
                        <a:cs typeface="Roboto-Medium"/>
                      </a:endParaRPr>
                    </a:p>
                  </a:txBody>
                  <a:tcPr marL="0" marR="0" marT="90805" marB="0">
                    <a:lnL w="6350">
                      <a:solidFill>
                        <a:srgbClr val="D1D3D4"/>
                      </a:solidFill>
                      <a:prstDash val="solid"/>
                    </a:lnL>
                    <a:lnR w="6350">
                      <a:solidFill>
                        <a:srgbClr val="D1D3D4"/>
                      </a:solidFill>
                      <a:prstDash val="solid"/>
                    </a:lnR>
                    <a:solidFill>
                      <a:srgbClr val="1C979A"/>
                    </a:solidFill>
                  </a:tcPr>
                </a:tc>
                <a:tc>
                  <a:txBody>
                    <a:bodyPr/>
                    <a:lstStyle/>
                    <a:p>
                      <a:pPr marL="91440" marR="83185" indent="-635" algn="ctr">
                        <a:lnSpc>
                          <a:spcPct val="101899"/>
                        </a:lnSpc>
                        <a:spcBef>
                          <a:spcPts val="165"/>
                        </a:spcBef>
                      </a:pPr>
                      <a:r>
                        <a:rPr sz="1000" spc="-20" dirty="0">
                          <a:solidFill>
                            <a:srgbClr val="FFFFFF"/>
                          </a:solidFill>
                          <a:latin typeface="+mn-lt"/>
                          <a:cs typeface="Roboto-Medium"/>
                        </a:rPr>
                        <a:t>Cash </a:t>
                      </a:r>
                      <a:r>
                        <a:rPr sz="1000" spc="-10" dirty="0">
                          <a:solidFill>
                            <a:srgbClr val="FFFFFF"/>
                          </a:solidFill>
                          <a:latin typeface="+mn-lt"/>
                          <a:cs typeface="Roboto-Medium"/>
                        </a:rPr>
                        <a:t>Surrender Value</a:t>
                      </a:r>
                      <a:endParaRPr sz="1000">
                        <a:latin typeface="+mn-lt"/>
                        <a:cs typeface="Roboto-Medium"/>
                      </a:endParaRPr>
                    </a:p>
                  </a:txBody>
                  <a:tcPr marL="0" marR="0" marT="20955" marB="0">
                    <a:lnL w="6350">
                      <a:solidFill>
                        <a:srgbClr val="D1D3D4"/>
                      </a:solidFill>
                      <a:prstDash val="solid"/>
                    </a:lnL>
                    <a:lnR w="6350">
                      <a:solidFill>
                        <a:srgbClr val="D1D3D4"/>
                      </a:solidFill>
                      <a:prstDash val="solid"/>
                    </a:lnR>
                    <a:solidFill>
                      <a:srgbClr val="1C979A"/>
                    </a:solidFill>
                  </a:tcPr>
                </a:tc>
                <a:tc>
                  <a:txBody>
                    <a:bodyPr/>
                    <a:lstStyle/>
                    <a:p>
                      <a:pPr marL="161290" marR="153670" indent="31750">
                        <a:lnSpc>
                          <a:spcPct val="101899"/>
                        </a:lnSpc>
                        <a:spcBef>
                          <a:spcPts val="715"/>
                        </a:spcBef>
                      </a:pPr>
                      <a:r>
                        <a:rPr sz="1000" spc="-10" dirty="0">
                          <a:solidFill>
                            <a:srgbClr val="FFFFFF"/>
                          </a:solidFill>
                          <a:latin typeface="+mn-lt"/>
                          <a:cs typeface="Roboto-Medium"/>
                        </a:rPr>
                        <a:t>Death Benefit</a:t>
                      </a:r>
                      <a:endParaRPr sz="1000" dirty="0">
                        <a:latin typeface="+mn-lt"/>
                        <a:cs typeface="Roboto-Medium"/>
                      </a:endParaRPr>
                    </a:p>
                  </a:txBody>
                  <a:tcPr marL="0" marR="0" marT="90805" marB="0">
                    <a:lnL w="6350">
                      <a:solidFill>
                        <a:srgbClr val="D1D3D4"/>
                      </a:solidFill>
                      <a:prstDash val="solid"/>
                    </a:lnL>
                    <a:solidFill>
                      <a:srgbClr val="1C979A"/>
                    </a:solidFill>
                  </a:tcPr>
                </a:tc>
                <a:extLst>
                  <a:ext uri="{0D108BD9-81ED-4DB2-BD59-A6C34878D82A}">
                    <a16:rowId xmlns:a16="http://schemas.microsoft.com/office/drawing/2014/main" val="10000"/>
                  </a:ext>
                </a:extLst>
              </a:tr>
              <a:tr h="187325">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10,000</a:t>
                      </a:r>
                      <a:endParaRPr sz="1000" dirty="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3,000</a:t>
                      </a:r>
                      <a:endParaRPr sz="1000" dirty="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algn="ctr">
                        <a:lnSpc>
                          <a:spcPct val="100000"/>
                        </a:lnSpc>
                        <a:spcBef>
                          <a:spcPts val="175"/>
                        </a:spcBef>
                      </a:pPr>
                      <a:r>
                        <a:rPr sz="1000" dirty="0">
                          <a:latin typeface="+mn-lt"/>
                          <a:cs typeface="Roboto-Light"/>
                        </a:rPr>
                        <a:t>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3,000</a:t>
                      </a:r>
                      <a:endParaRPr sz="1000" dirty="0">
                        <a:latin typeface="+mn-lt"/>
                        <a:cs typeface="Roboto-Light"/>
                      </a:endParaRPr>
                    </a:p>
                  </a:txBody>
                  <a:tcPr marL="0" marR="0" marT="22225" marB="0">
                    <a:lnL w="6350">
                      <a:solidFill>
                        <a:srgbClr val="D1D3D4"/>
                      </a:solidFill>
                      <a:prstDash val="solid"/>
                    </a:lnL>
                    <a:lnR w="6350" cap="flat" cmpd="sng" algn="ctr">
                      <a:solidFill>
                        <a:srgbClr val="D1D3D4"/>
                      </a:solidFill>
                      <a:prstDash val="solid"/>
                      <a:round/>
                      <a:headEnd type="none" w="med" len="med"/>
                      <a:tailEnd type="none" w="med" len="med"/>
                    </a:lnR>
                    <a:solidFill>
                      <a:srgbClr val="EDEDEE"/>
                    </a:solidFill>
                  </a:tcPr>
                </a:tc>
                <a:tc>
                  <a:txBody>
                    <a:bodyPr/>
                    <a:lstStyle/>
                    <a:p>
                      <a:pPr algn="r" fontAlgn="b"/>
                      <a:r>
                        <a:rPr lang="en-US" sz="1000" b="0" i="0" u="none" strike="noStrike" dirty="0">
                          <a:solidFill>
                            <a:srgbClr val="000000"/>
                          </a:solidFill>
                          <a:effectLst/>
                          <a:latin typeface="+mn-lt"/>
                          <a:cs typeface="Calibri Light" panose="020F0302020204030204" pitchFamily="34" charset="0"/>
                        </a:rPr>
                        <a:t>2,055</a:t>
                      </a:r>
                    </a:p>
                  </a:txBody>
                  <a:tcPr marL="9525" marR="9525" marT="9525" marB="0" anchor="b">
                    <a:lnL w="6350">
                      <a:solidFill>
                        <a:srgbClr val="D1D3D4"/>
                      </a:solidFill>
                      <a:prstDash val="solid"/>
                    </a:lnL>
                    <a:lnR w="6350" cap="flat" cmpd="sng" algn="ctr">
                      <a:solidFill>
                        <a:srgbClr val="D1D3D4"/>
                      </a:solidFill>
                      <a:prstDash val="solid"/>
                      <a:round/>
                      <a:headEnd type="none" w="med" len="med"/>
                      <a:tailEnd type="none" w="med" len="med"/>
                    </a:lnR>
                    <a:solidFill>
                      <a:srgbClr val="EDEDEE"/>
                    </a:solidFill>
                  </a:tcPr>
                </a:tc>
                <a:tc>
                  <a:txBody>
                    <a:bodyPr/>
                    <a:lstStyle/>
                    <a:p>
                      <a:pPr algn="r" fontAlgn="b"/>
                      <a:r>
                        <a:rPr lang="en-US" sz="1000" b="0" i="0" u="none" strike="noStrike" dirty="0">
                          <a:solidFill>
                            <a:srgbClr val="000000"/>
                          </a:solidFill>
                          <a:effectLst/>
                          <a:latin typeface="Calibri" panose="020F0502020204030204" pitchFamily="34" charset="0"/>
                        </a:rPr>
                        <a:t>137,321</a:t>
                      </a:r>
                    </a:p>
                  </a:txBody>
                  <a:tcPr marL="9525" marR="9525" marT="9525" marB="0" anchor="b">
                    <a:lnL w="6350" cap="flat" cmpd="sng" algn="ctr">
                      <a:solidFill>
                        <a:srgbClr val="D1D3D4"/>
                      </a:solidFill>
                      <a:prstDash val="solid"/>
                      <a:round/>
                      <a:headEnd type="none" w="med" len="med"/>
                      <a:tailEnd type="none" w="med" len="med"/>
                    </a:lnL>
                    <a:solidFill>
                      <a:srgbClr val="EDEDEE"/>
                    </a:solidFill>
                  </a:tcPr>
                </a:tc>
                <a:extLst>
                  <a:ext uri="{0D108BD9-81ED-4DB2-BD59-A6C34878D82A}">
                    <a16:rowId xmlns:a16="http://schemas.microsoft.com/office/drawing/2014/main" val="10001"/>
                  </a:ext>
                </a:extLst>
              </a:tr>
              <a:tr h="187325">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3,000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algn="ctr">
                        <a:lnSpc>
                          <a:spcPct val="100000"/>
                        </a:lnSpc>
                        <a:spcBef>
                          <a:spcPts val="175"/>
                        </a:spcBef>
                      </a:pPr>
                      <a:r>
                        <a:rPr sz="1000" dirty="0">
                          <a:latin typeface="+mn-lt"/>
                          <a:cs typeface="Roboto-Light"/>
                        </a:rPr>
                        <a:t>0</a:t>
                      </a: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3,000</a:t>
                      </a:r>
                      <a:endParaRPr sz="1000">
                        <a:latin typeface="+mn-lt"/>
                        <a:cs typeface="Roboto-Light"/>
                      </a:endParaRPr>
                    </a:p>
                  </a:txBody>
                  <a:tcPr marL="0" marR="0" marT="22225" marB="0">
                    <a:lnL w="6350">
                      <a:solidFill>
                        <a:srgbClr val="D1D3D4"/>
                      </a:solidFill>
                      <a:prstDash val="solid"/>
                    </a:lnL>
                    <a:lnR w="6350" cap="flat" cmpd="sng" algn="ctr">
                      <a:solidFill>
                        <a:srgbClr val="D1D3D4"/>
                      </a:solidFill>
                      <a:prstDash val="solid"/>
                      <a:round/>
                      <a:headEnd type="none" w="med" len="med"/>
                      <a:tailEnd type="none" w="med" len="med"/>
                    </a:lnR>
                  </a:tcPr>
                </a:tc>
                <a:tc>
                  <a:txBody>
                    <a:bodyPr/>
                    <a:lstStyle/>
                    <a:p>
                      <a:pPr algn="r" fontAlgn="b"/>
                      <a:r>
                        <a:rPr lang="en-US" sz="1000" b="0" i="0" u="none" strike="noStrike" dirty="0">
                          <a:solidFill>
                            <a:srgbClr val="000000"/>
                          </a:solidFill>
                          <a:effectLst/>
                          <a:latin typeface="+mn-lt"/>
                          <a:cs typeface="Calibri Light" panose="020F0302020204030204" pitchFamily="34" charset="0"/>
                        </a:rPr>
                        <a:t>9,910</a:t>
                      </a:r>
                    </a:p>
                  </a:txBody>
                  <a:tcPr marL="9525" marR="9525" marT="9525" marB="0" anchor="b">
                    <a:lnL w="6350">
                      <a:solidFill>
                        <a:srgbClr val="D1D3D4"/>
                      </a:solidFill>
                      <a:prstDash val="solid"/>
                    </a:lnL>
                    <a:lnR w="6350" cap="flat" cmpd="sng" algn="ctr">
                      <a:solidFill>
                        <a:srgbClr val="D1D3D4"/>
                      </a:solidFill>
                      <a:prstDash val="solid"/>
                      <a:round/>
                      <a:headEnd type="none" w="med" len="med"/>
                      <a:tailEnd type="none" w="med" len="med"/>
                    </a:lnR>
                  </a:tcPr>
                </a:tc>
                <a:tc>
                  <a:txBody>
                    <a:bodyPr/>
                    <a:lstStyle/>
                    <a:p>
                      <a:pPr algn="r" fontAlgn="b"/>
                      <a:r>
                        <a:rPr lang="en-US" sz="1000" b="0" i="0" u="none" strike="noStrike" dirty="0">
                          <a:solidFill>
                            <a:srgbClr val="000000"/>
                          </a:solidFill>
                          <a:effectLst/>
                          <a:latin typeface="Calibri" panose="020F0502020204030204" pitchFamily="34" charset="0"/>
                        </a:rPr>
                        <a:t>137,321</a:t>
                      </a:r>
                    </a:p>
                  </a:txBody>
                  <a:tcPr marL="9525" marR="9525" marT="9525" marB="0" anchor="b">
                    <a:lnL w="6350" cap="flat" cmpd="sng" algn="ctr">
                      <a:solidFill>
                        <a:srgbClr val="D1D3D4"/>
                      </a:solidFill>
                      <a:prstDash val="solid"/>
                      <a:round/>
                      <a:headEnd type="none" w="med" len="med"/>
                      <a:tailEnd type="none" w="med" len="med"/>
                    </a:lnL>
                  </a:tcPr>
                </a:tc>
                <a:extLst>
                  <a:ext uri="{0D108BD9-81ED-4DB2-BD59-A6C34878D82A}">
                    <a16:rowId xmlns:a16="http://schemas.microsoft.com/office/drawing/2014/main" val="10002"/>
                  </a:ext>
                </a:extLst>
              </a:tr>
              <a:tr h="187325">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3,000</a:t>
                      </a:r>
                      <a:endParaRPr sz="1000" dirty="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algn="ctr">
                        <a:lnSpc>
                          <a:spcPct val="100000"/>
                        </a:lnSpc>
                        <a:spcBef>
                          <a:spcPts val="175"/>
                        </a:spcBef>
                      </a:pPr>
                      <a:r>
                        <a:rPr sz="1000" dirty="0">
                          <a:latin typeface="+mn-lt"/>
                          <a:cs typeface="Roboto-Light"/>
                        </a:rPr>
                        <a:t>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3,000</a:t>
                      </a:r>
                      <a:endParaRPr sz="1000">
                        <a:latin typeface="+mn-lt"/>
                        <a:cs typeface="Roboto-Light"/>
                      </a:endParaRPr>
                    </a:p>
                  </a:txBody>
                  <a:tcPr marL="0" marR="0" marT="22225" marB="0">
                    <a:lnL w="6350">
                      <a:solidFill>
                        <a:srgbClr val="D1D3D4"/>
                      </a:solidFill>
                      <a:prstDash val="solid"/>
                    </a:lnL>
                    <a:lnR w="6350" cap="flat" cmpd="sng" algn="ctr">
                      <a:solidFill>
                        <a:srgbClr val="D1D3D4"/>
                      </a:solidFill>
                      <a:prstDash val="solid"/>
                      <a:round/>
                      <a:headEnd type="none" w="med" len="med"/>
                      <a:tailEnd type="none" w="med" len="med"/>
                    </a:lnR>
                    <a:solidFill>
                      <a:srgbClr val="EDEDEE"/>
                    </a:solidFill>
                  </a:tcPr>
                </a:tc>
                <a:tc>
                  <a:txBody>
                    <a:bodyPr/>
                    <a:lstStyle/>
                    <a:p>
                      <a:pPr algn="r" fontAlgn="b"/>
                      <a:r>
                        <a:rPr lang="en-US" sz="1000" b="0" i="0" u="none" strike="noStrike" dirty="0">
                          <a:solidFill>
                            <a:srgbClr val="000000"/>
                          </a:solidFill>
                          <a:effectLst/>
                          <a:latin typeface="+mn-lt"/>
                          <a:cs typeface="Calibri Light" panose="020F0302020204030204" pitchFamily="34" charset="0"/>
                        </a:rPr>
                        <a:t>18,417</a:t>
                      </a:r>
                    </a:p>
                  </a:txBody>
                  <a:tcPr marL="9525" marR="9525" marT="9525" marB="0" anchor="b">
                    <a:lnL w="6350">
                      <a:solidFill>
                        <a:srgbClr val="D1D3D4"/>
                      </a:solidFill>
                      <a:prstDash val="solid"/>
                    </a:lnL>
                    <a:lnR w="6350" cap="flat" cmpd="sng" algn="ctr">
                      <a:solidFill>
                        <a:srgbClr val="D1D3D4"/>
                      </a:solidFill>
                      <a:prstDash val="solid"/>
                      <a:round/>
                      <a:headEnd type="none" w="med" len="med"/>
                      <a:tailEnd type="none" w="med" len="med"/>
                    </a:lnR>
                    <a:solidFill>
                      <a:srgbClr val="EDEDEE"/>
                    </a:solidFill>
                  </a:tcPr>
                </a:tc>
                <a:tc>
                  <a:txBody>
                    <a:bodyPr/>
                    <a:lstStyle/>
                    <a:p>
                      <a:pPr algn="r" fontAlgn="b"/>
                      <a:r>
                        <a:rPr lang="en-US" sz="1000" b="0" i="0" u="none" strike="noStrike" dirty="0">
                          <a:solidFill>
                            <a:srgbClr val="000000"/>
                          </a:solidFill>
                          <a:effectLst/>
                          <a:latin typeface="Calibri" panose="020F0502020204030204" pitchFamily="34" charset="0"/>
                        </a:rPr>
                        <a:t>137,321</a:t>
                      </a:r>
                    </a:p>
                  </a:txBody>
                  <a:tcPr marL="9525" marR="9525" marT="9525" marB="0" anchor="b">
                    <a:lnL w="6350" cap="flat" cmpd="sng" algn="ctr">
                      <a:solidFill>
                        <a:srgbClr val="D1D3D4"/>
                      </a:solidFill>
                      <a:prstDash val="solid"/>
                      <a:round/>
                      <a:headEnd type="none" w="med" len="med"/>
                      <a:tailEnd type="none" w="med" len="med"/>
                    </a:lnL>
                    <a:solidFill>
                      <a:srgbClr val="EDEDEE"/>
                    </a:solidFill>
                  </a:tcPr>
                </a:tc>
                <a:extLst>
                  <a:ext uri="{0D108BD9-81ED-4DB2-BD59-A6C34878D82A}">
                    <a16:rowId xmlns:a16="http://schemas.microsoft.com/office/drawing/2014/main" val="10003"/>
                  </a:ext>
                </a:extLst>
              </a:tr>
              <a:tr h="187325">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3,000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algn="ctr">
                        <a:lnSpc>
                          <a:spcPct val="100000"/>
                        </a:lnSpc>
                        <a:spcBef>
                          <a:spcPts val="175"/>
                        </a:spcBef>
                      </a:pPr>
                      <a:r>
                        <a:rPr sz="1000" dirty="0">
                          <a:latin typeface="+mn-lt"/>
                          <a:cs typeface="Roboto-Light"/>
                        </a:rPr>
                        <a:t>0</a:t>
                      </a: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3,000</a:t>
                      </a:r>
                      <a:endParaRPr sz="1000" dirty="0">
                        <a:latin typeface="+mn-lt"/>
                        <a:cs typeface="Roboto-Light"/>
                      </a:endParaRPr>
                    </a:p>
                  </a:txBody>
                  <a:tcPr marL="0" marR="0" marT="22225" marB="0">
                    <a:lnL w="6350">
                      <a:solidFill>
                        <a:srgbClr val="D1D3D4"/>
                      </a:solidFill>
                      <a:prstDash val="solid"/>
                    </a:lnL>
                    <a:lnR w="6350" cap="flat" cmpd="sng" algn="ctr">
                      <a:solidFill>
                        <a:srgbClr val="D1D3D4"/>
                      </a:solidFill>
                      <a:prstDash val="solid"/>
                      <a:round/>
                      <a:headEnd type="none" w="med" len="med"/>
                      <a:tailEnd type="none" w="med" len="med"/>
                    </a:lnR>
                  </a:tcPr>
                </a:tc>
                <a:tc>
                  <a:txBody>
                    <a:bodyPr/>
                    <a:lstStyle/>
                    <a:p>
                      <a:pPr algn="r" fontAlgn="b"/>
                      <a:r>
                        <a:rPr lang="en-US" sz="1000" b="0" i="0" u="none" strike="noStrike" dirty="0">
                          <a:solidFill>
                            <a:srgbClr val="000000"/>
                          </a:solidFill>
                          <a:effectLst/>
                          <a:latin typeface="+mn-lt"/>
                          <a:cs typeface="Calibri Light" panose="020F0302020204030204" pitchFamily="34" charset="0"/>
                        </a:rPr>
                        <a:t>27,614</a:t>
                      </a:r>
                    </a:p>
                  </a:txBody>
                  <a:tcPr marL="9525" marR="9525" marT="9525" marB="0" anchor="b">
                    <a:lnL w="6350">
                      <a:solidFill>
                        <a:srgbClr val="D1D3D4"/>
                      </a:solidFill>
                      <a:prstDash val="solid"/>
                    </a:lnL>
                    <a:lnR w="6350" cap="flat" cmpd="sng" algn="ctr">
                      <a:solidFill>
                        <a:srgbClr val="D1D3D4"/>
                      </a:solidFill>
                      <a:prstDash val="solid"/>
                      <a:round/>
                      <a:headEnd type="none" w="med" len="med"/>
                      <a:tailEnd type="none" w="med" len="med"/>
                    </a:lnR>
                  </a:tcPr>
                </a:tc>
                <a:tc>
                  <a:txBody>
                    <a:bodyPr/>
                    <a:lstStyle/>
                    <a:p>
                      <a:pPr algn="r" fontAlgn="b"/>
                      <a:r>
                        <a:rPr lang="en-US" sz="1000" b="0" i="0" u="none" strike="noStrike" dirty="0">
                          <a:solidFill>
                            <a:srgbClr val="000000"/>
                          </a:solidFill>
                          <a:effectLst/>
                          <a:latin typeface="Calibri" panose="020F0502020204030204" pitchFamily="34" charset="0"/>
                        </a:rPr>
                        <a:t>137,321</a:t>
                      </a:r>
                    </a:p>
                  </a:txBody>
                  <a:tcPr marL="9525" marR="9525" marT="9525" marB="0" anchor="b">
                    <a:lnL w="6350" cap="flat" cmpd="sng" algn="ctr">
                      <a:solidFill>
                        <a:srgbClr val="D1D3D4"/>
                      </a:solidFill>
                      <a:prstDash val="solid"/>
                      <a:round/>
                      <a:headEnd type="none" w="med" len="med"/>
                      <a:tailEnd type="none" w="med" len="med"/>
                    </a:lnL>
                  </a:tcPr>
                </a:tc>
                <a:extLst>
                  <a:ext uri="{0D108BD9-81ED-4DB2-BD59-A6C34878D82A}">
                    <a16:rowId xmlns:a16="http://schemas.microsoft.com/office/drawing/2014/main" val="10004"/>
                  </a:ext>
                </a:extLst>
              </a:tr>
              <a:tr h="187325">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3,000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algn="ctr">
                        <a:lnSpc>
                          <a:spcPct val="100000"/>
                        </a:lnSpc>
                        <a:spcBef>
                          <a:spcPts val="175"/>
                        </a:spcBef>
                      </a:pPr>
                      <a:r>
                        <a:rPr sz="1000" dirty="0">
                          <a:latin typeface="+mn-lt"/>
                          <a:cs typeface="Roboto-Light"/>
                        </a:rPr>
                        <a:t>0</a:t>
                      </a: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3,000</a:t>
                      </a:r>
                      <a:endParaRPr sz="1000" dirty="0">
                        <a:latin typeface="+mn-lt"/>
                        <a:cs typeface="Roboto-Light"/>
                      </a:endParaRPr>
                    </a:p>
                  </a:txBody>
                  <a:tcPr marL="0" marR="0" marT="22225" marB="0">
                    <a:lnL w="6350">
                      <a:solidFill>
                        <a:srgbClr val="D1D3D4"/>
                      </a:solidFill>
                      <a:prstDash val="solid"/>
                    </a:lnL>
                    <a:lnR w="6350" cap="flat" cmpd="sng" algn="ctr">
                      <a:solidFill>
                        <a:srgbClr val="D1D3D4"/>
                      </a:solidFill>
                      <a:prstDash val="solid"/>
                      <a:round/>
                      <a:headEnd type="none" w="med" len="med"/>
                      <a:tailEnd type="none" w="med" len="med"/>
                    </a:lnR>
                    <a:solidFill>
                      <a:srgbClr val="EDEDEE"/>
                    </a:solidFill>
                  </a:tcPr>
                </a:tc>
                <a:tc>
                  <a:txBody>
                    <a:bodyPr/>
                    <a:lstStyle/>
                    <a:p>
                      <a:pPr algn="r" fontAlgn="b"/>
                      <a:r>
                        <a:rPr lang="en-US" sz="1000" b="0" i="0" u="none" strike="noStrike" dirty="0">
                          <a:solidFill>
                            <a:srgbClr val="000000"/>
                          </a:solidFill>
                          <a:effectLst/>
                          <a:latin typeface="+mn-lt"/>
                          <a:cs typeface="Calibri Light" panose="020F0302020204030204" pitchFamily="34" charset="0"/>
                        </a:rPr>
                        <a:t>37,535</a:t>
                      </a:r>
                    </a:p>
                  </a:txBody>
                  <a:tcPr marL="9525" marR="9525" marT="9525" marB="0" anchor="b">
                    <a:lnL w="6350">
                      <a:solidFill>
                        <a:srgbClr val="D1D3D4"/>
                      </a:solidFill>
                      <a:prstDash val="solid"/>
                    </a:lnL>
                    <a:lnR w="6350" cap="flat" cmpd="sng" algn="ctr">
                      <a:solidFill>
                        <a:srgbClr val="D1D3D4"/>
                      </a:solidFill>
                      <a:prstDash val="solid"/>
                      <a:round/>
                      <a:headEnd type="none" w="med" len="med"/>
                      <a:tailEnd type="none" w="med" len="med"/>
                    </a:lnR>
                    <a:solidFill>
                      <a:srgbClr val="EDEDEE"/>
                    </a:solidFill>
                  </a:tcPr>
                </a:tc>
                <a:tc>
                  <a:txBody>
                    <a:bodyPr/>
                    <a:lstStyle/>
                    <a:p>
                      <a:pPr algn="r" fontAlgn="b"/>
                      <a:r>
                        <a:rPr lang="en-US" sz="1000" b="0" i="0" u="none" strike="noStrike" dirty="0">
                          <a:solidFill>
                            <a:srgbClr val="000000"/>
                          </a:solidFill>
                          <a:effectLst/>
                          <a:latin typeface="Calibri" panose="020F0502020204030204" pitchFamily="34" charset="0"/>
                        </a:rPr>
                        <a:t>137,321</a:t>
                      </a:r>
                    </a:p>
                  </a:txBody>
                  <a:tcPr marL="9525" marR="9525" marT="9525" marB="0" anchor="b">
                    <a:lnL w="6350" cap="flat" cmpd="sng" algn="ctr">
                      <a:solidFill>
                        <a:srgbClr val="D1D3D4"/>
                      </a:solidFill>
                      <a:prstDash val="solid"/>
                      <a:round/>
                      <a:headEnd type="none" w="med" len="med"/>
                      <a:tailEnd type="none" w="med" len="med"/>
                    </a:lnL>
                    <a:solidFill>
                      <a:srgbClr val="EDEDEE"/>
                    </a:solidFill>
                  </a:tcPr>
                </a:tc>
                <a:extLst>
                  <a:ext uri="{0D108BD9-81ED-4DB2-BD59-A6C34878D82A}">
                    <a16:rowId xmlns:a16="http://schemas.microsoft.com/office/drawing/2014/main" val="10005"/>
                  </a:ext>
                </a:extLst>
              </a:tr>
              <a:tr h="187325">
                <a:tc>
                  <a:txBody>
                    <a:bodyPr/>
                    <a:lstStyle/>
                    <a:p>
                      <a:pPr marR="43180" algn="r">
                        <a:lnSpc>
                          <a:spcPct val="100000"/>
                        </a:lnSpc>
                        <a:spcBef>
                          <a:spcPts val="175"/>
                        </a:spcBef>
                      </a:pPr>
                      <a:r>
                        <a:rPr sz="1000" b="1" spc="-10" dirty="0">
                          <a:solidFill>
                            <a:srgbClr val="00798B"/>
                          </a:solidFill>
                          <a:latin typeface="+mn-lt"/>
                          <a:cs typeface="Roboto-Medium"/>
                        </a:rPr>
                        <a:t>50,000</a:t>
                      </a:r>
                      <a:endParaRPr sz="1000" b="1" dirty="0">
                        <a:latin typeface="+mn-lt"/>
                        <a:cs typeface="Roboto-Medium"/>
                      </a:endParaRPr>
                    </a:p>
                  </a:txBody>
                  <a:tcPr marL="0" marR="0" marT="22225" marB="0">
                    <a:lnR w="6350">
                      <a:solidFill>
                        <a:srgbClr val="D1D3D4"/>
                      </a:solidFill>
                      <a:prstDash val="solid"/>
                    </a:lnR>
                  </a:tcPr>
                </a:tc>
                <a:tc>
                  <a:txBody>
                    <a:bodyPr/>
                    <a:lstStyle/>
                    <a:p>
                      <a:pPr marR="43180" algn="r">
                        <a:lnSpc>
                          <a:spcPct val="100000"/>
                        </a:lnSpc>
                        <a:spcBef>
                          <a:spcPts val="175"/>
                        </a:spcBef>
                      </a:pPr>
                      <a:r>
                        <a:rPr sz="1000" b="1" spc="-10" dirty="0">
                          <a:solidFill>
                            <a:srgbClr val="00798B"/>
                          </a:solidFill>
                          <a:latin typeface="+mn-lt"/>
                          <a:cs typeface="Roboto-Medium"/>
                        </a:rPr>
                        <a:t>50,000</a:t>
                      </a:r>
                      <a:endParaRPr sz="1000" b="1">
                        <a:latin typeface="+mn-lt"/>
                        <a:cs typeface="Roboto-Medium"/>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b="1" spc="-10" dirty="0">
                          <a:solidFill>
                            <a:srgbClr val="00798B"/>
                          </a:solidFill>
                          <a:latin typeface="+mn-lt"/>
                          <a:cs typeface="Roboto-Medium"/>
                        </a:rPr>
                        <a:t>15,000</a:t>
                      </a:r>
                      <a:endParaRPr sz="1000" b="1">
                        <a:latin typeface="+mn-lt"/>
                        <a:cs typeface="Roboto-Medium"/>
                      </a:endParaRPr>
                    </a:p>
                  </a:txBody>
                  <a:tcPr marL="0" marR="0" marT="22225" marB="0">
                    <a:lnL w="6350">
                      <a:solidFill>
                        <a:srgbClr val="D1D3D4"/>
                      </a:solidFill>
                      <a:prstDash val="solid"/>
                    </a:lnL>
                    <a:lnR w="6350">
                      <a:solidFill>
                        <a:srgbClr val="D1D3D4"/>
                      </a:solidFill>
                      <a:prstDash val="solid"/>
                    </a:lnR>
                  </a:tcPr>
                </a:tc>
                <a:tc>
                  <a:txBody>
                    <a:bodyPr/>
                    <a:lstStyle/>
                    <a:p>
                      <a:pPr algn="ctr">
                        <a:lnSpc>
                          <a:spcPct val="100000"/>
                        </a:lnSpc>
                        <a:spcBef>
                          <a:spcPts val="175"/>
                        </a:spcBef>
                      </a:pPr>
                      <a:r>
                        <a:rPr sz="1000" b="1" dirty="0">
                          <a:solidFill>
                            <a:srgbClr val="00798B"/>
                          </a:solidFill>
                          <a:latin typeface="+mn-lt"/>
                          <a:cs typeface="Roboto-Medium"/>
                        </a:rPr>
                        <a:t>0</a:t>
                      </a:r>
                      <a:endParaRPr sz="1000" b="1" dirty="0">
                        <a:latin typeface="+mn-lt"/>
                        <a:cs typeface="Roboto-Medium"/>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b="1" spc="-10" dirty="0">
                          <a:solidFill>
                            <a:srgbClr val="00798B"/>
                          </a:solidFill>
                          <a:latin typeface="+mn-lt"/>
                          <a:cs typeface="Roboto-Medium"/>
                        </a:rPr>
                        <a:t>15,000</a:t>
                      </a:r>
                      <a:endParaRPr sz="1000" b="1" dirty="0">
                        <a:latin typeface="+mn-lt"/>
                        <a:cs typeface="Roboto-Medium"/>
                      </a:endParaRPr>
                    </a:p>
                  </a:txBody>
                  <a:tcPr marL="0" marR="0" marT="22225" marB="0">
                    <a:lnL w="6350">
                      <a:solidFill>
                        <a:srgbClr val="D1D3D4"/>
                      </a:solidFill>
                      <a:prstDash val="solid"/>
                    </a:lnL>
                    <a:lnR w="6350">
                      <a:solidFill>
                        <a:srgbClr val="D1D3D4"/>
                      </a:solidFill>
                      <a:prstDash val="solid"/>
                    </a:lnR>
                  </a:tcPr>
                </a:tc>
                <a:tc>
                  <a:txBody>
                    <a:bodyPr/>
                    <a:lstStyle/>
                    <a:p>
                      <a:pPr>
                        <a:lnSpc>
                          <a:spcPct val="100000"/>
                        </a:lnSpc>
                      </a:pPr>
                      <a:endParaRPr sz="1000" b="1" dirty="0">
                        <a:latin typeface="+mn-lt"/>
                        <a:cs typeface="Times New Roman"/>
                      </a:endParaRPr>
                    </a:p>
                  </a:txBody>
                  <a:tcPr marL="0" marR="0" marT="0" marB="0">
                    <a:lnL w="6350">
                      <a:solidFill>
                        <a:srgbClr val="D1D3D4"/>
                      </a:solidFill>
                      <a:prstDash val="solid"/>
                    </a:lnL>
                    <a:lnR w="6350">
                      <a:solidFill>
                        <a:srgbClr val="D1D3D4"/>
                      </a:solidFill>
                      <a:prstDash val="solid"/>
                    </a:lnR>
                  </a:tcPr>
                </a:tc>
                <a:tc>
                  <a:txBody>
                    <a:bodyPr/>
                    <a:lstStyle/>
                    <a:p>
                      <a:pPr>
                        <a:lnSpc>
                          <a:spcPct val="100000"/>
                        </a:lnSpc>
                      </a:pPr>
                      <a:endParaRPr sz="1000" b="1" dirty="0">
                        <a:latin typeface="+mn-lt"/>
                        <a:cs typeface="Times New Roman"/>
                      </a:endParaRPr>
                    </a:p>
                  </a:txBody>
                  <a:tcPr marL="0" marR="0" marT="0" marB="0">
                    <a:lnL w="6350">
                      <a:solidFill>
                        <a:srgbClr val="D1D3D4"/>
                      </a:solidFill>
                      <a:prstDash val="solid"/>
                    </a:lnL>
                  </a:tcPr>
                </a:tc>
                <a:extLst>
                  <a:ext uri="{0D108BD9-81ED-4DB2-BD59-A6C34878D82A}">
                    <a16:rowId xmlns:a16="http://schemas.microsoft.com/office/drawing/2014/main" val="10006"/>
                  </a:ext>
                </a:extLst>
              </a:tr>
              <a:tr h="187325">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3,000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algn="ctr">
                        <a:lnSpc>
                          <a:spcPct val="100000"/>
                        </a:lnSpc>
                        <a:spcBef>
                          <a:spcPts val="175"/>
                        </a:spcBef>
                      </a:pPr>
                      <a:r>
                        <a:rPr sz="1000" dirty="0">
                          <a:latin typeface="+mn-lt"/>
                          <a:cs typeface="Roboto-Light"/>
                        </a:rPr>
                        <a:t>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3,000</a:t>
                      </a:r>
                      <a:endParaRPr sz="1000" dirty="0">
                        <a:latin typeface="+mn-lt"/>
                        <a:cs typeface="Roboto-Light"/>
                      </a:endParaRPr>
                    </a:p>
                  </a:txBody>
                  <a:tcPr marL="0" marR="0" marT="22225" marB="0">
                    <a:lnL w="6350">
                      <a:solidFill>
                        <a:srgbClr val="D1D3D4"/>
                      </a:solidFill>
                      <a:prstDash val="solid"/>
                    </a:lnL>
                    <a:lnR w="6350" cap="flat" cmpd="sng" algn="ctr">
                      <a:solidFill>
                        <a:srgbClr val="D1D3D4"/>
                      </a:solidFill>
                      <a:prstDash val="solid"/>
                      <a:round/>
                      <a:headEnd type="none" w="med" len="med"/>
                      <a:tailEnd type="none" w="med" len="med"/>
                    </a:lnR>
                    <a:solidFill>
                      <a:srgbClr val="EDEDEE"/>
                    </a:solidFill>
                  </a:tcPr>
                </a:tc>
                <a:tc>
                  <a:txBody>
                    <a:bodyPr/>
                    <a:lstStyle/>
                    <a:p>
                      <a:pPr algn="r" fontAlgn="b"/>
                      <a:r>
                        <a:rPr lang="en-US" sz="1000" b="0" i="0" u="none" strike="noStrike">
                          <a:solidFill>
                            <a:srgbClr val="000000"/>
                          </a:solidFill>
                          <a:effectLst/>
                          <a:latin typeface="Calibri" panose="020F0502020204030204" pitchFamily="34" charset="0"/>
                        </a:rPr>
                        <a:t>48,170</a:t>
                      </a:r>
                    </a:p>
                  </a:txBody>
                  <a:tcPr marL="9525" marR="9525" marT="9525" marB="0" anchor="b">
                    <a:lnL w="6350">
                      <a:solidFill>
                        <a:srgbClr val="D1D3D4"/>
                      </a:solidFill>
                      <a:prstDash val="solid"/>
                    </a:lnL>
                    <a:lnR w="6350" cap="flat" cmpd="sng" algn="ctr">
                      <a:solidFill>
                        <a:srgbClr val="D1D3D4"/>
                      </a:solidFill>
                      <a:prstDash val="solid"/>
                      <a:round/>
                      <a:headEnd type="none" w="med" len="med"/>
                      <a:tailEnd type="none" w="med" len="med"/>
                    </a:lnR>
                    <a:solidFill>
                      <a:srgbClr val="EDEDEE"/>
                    </a:solidFill>
                  </a:tcPr>
                </a:tc>
                <a:tc>
                  <a:txBody>
                    <a:bodyPr/>
                    <a:lstStyle/>
                    <a:p>
                      <a:pPr algn="r" fontAlgn="b"/>
                      <a:r>
                        <a:rPr lang="en-US" sz="1000" b="0" i="0" u="none" strike="noStrike" dirty="0">
                          <a:solidFill>
                            <a:srgbClr val="000000"/>
                          </a:solidFill>
                          <a:effectLst/>
                          <a:latin typeface="Calibri" panose="020F0502020204030204" pitchFamily="34" charset="0"/>
                        </a:rPr>
                        <a:t>137,321</a:t>
                      </a:r>
                    </a:p>
                  </a:txBody>
                  <a:tcPr marL="9525" marR="9525" marT="9525" marB="0" anchor="b">
                    <a:lnL w="6350" cap="flat" cmpd="sng" algn="ctr">
                      <a:solidFill>
                        <a:srgbClr val="D1D3D4"/>
                      </a:solidFill>
                      <a:prstDash val="solid"/>
                      <a:round/>
                      <a:headEnd type="none" w="med" len="med"/>
                      <a:tailEnd type="none" w="med" len="med"/>
                    </a:lnL>
                    <a:solidFill>
                      <a:srgbClr val="EDEDEE"/>
                    </a:solidFill>
                  </a:tcPr>
                </a:tc>
                <a:extLst>
                  <a:ext uri="{0D108BD9-81ED-4DB2-BD59-A6C34878D82A}">
                    <a16:rowId xmlns:a16="http://schemas.microsoft.com/office/drawing/2014/main" val="10007"/>
                  </a:ext>
                </a:extLst>
              </a:tr>
              <a:tr h="187325">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3,000</a:t>
                      </a:r>
                      <a:endParaRPr sz="1000" dirty="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algn="ctr">
                        <a:lnSpc>
                          <a:spcPct val="100000"/>
                        </a:lnSpc>
                        <a:spcBef>
                          <a:spcPts val="175"/>
                        </a:spcBef>
                      </a:pPr>
                      <a:r>
                        <a:rPr sz="1000" dirty="0">
                          <a:latin typeface="+mn-lt"/>
                          <a:cs typeface="Roboto-Light"/>
                        </a:rPr>
                        <a:t>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3,000</a:t>
                      </a:r>
                      <a:endParaRPr sz="1000">
                        <a:latin typeface="+mn-lt"/>
                        <a:cs typeface="Roboto-Light"/>
                      </a:endParaRPr>
                    </a:p>
                  </a:txBody>
                  <a:tcPr marL="0" marR="0" marT="22225" marB="0">
                    <a:lnL w="6350">
                      <a:solidFill>
                        <a:srgbClr val="D1D3D4"/>
                      </a:solidFill>
                      <a:prstDash val="solid"/>
                    </a:lnL>
                    <a:lnR w="6350" cap="flat" cmpd="sng" algn="ctr">
                      <a:solidFill>
                        <a:srgbClr val="D1D3D4"/>
                      </a:solidFill>
                      <a:prstDash val="solid"/>
                      <a:round/>
                      <a:headEnd type="none" w="med" len="med"/>
                      <a:tailEnd type="none" w="med" len="med"/>
                    </a:lnR>
                  </a:tcPr>
                </a:tc>
                <a:tc>
                  <a:txBody>
                    <a:bodyPr/>
                    <a:lstStyle/>
                    <a:p>
                      <a:pPr algn="r" fontAlgn="b"/>
                      <a:r>
                        <a:rPr lang="en-US" sz="1000" b="0" i="0" u="none" strike="noStrike">
                          <a:solidFill>
                            <a:srgbClr val="000000"/>
                          </a:solidFill>
                          <a:effectLst/>
                          <a:latin typeface="Calibri" panose="020F0502020204030204" pitchFamily="34" charset="0"/>
                        </a:rPr>
                        <a:t>59,268</a:t>
                      </a:r>
                    </a:p>
                  </a:txBody>
                  <a:tcPr marL="9525" marR="9525" marT="9525" marB="0" anchor="b">
                    <a:lnL w="6350">
                      <a:solidFill>
                        <a:srgbClr val="D1D3D4"/>
                      </a:solidFill>
                      <a:prstDash val="solid"/>
                    </a:lnL>
                    <a:lnR w="6350" cap="flat" cmpd="sng" algn="ctr">
                      <a:solidFill>
                        <a:srgbClr val="D1D3D4"/>
                      </a:solidFill>
                      <a:prstDash val="solid"/>
                      <a:round/>
                      <a:headEnd type="none" w="med" len="med"/>
                      <a:tailEnd type="none" w="med" len="med"/>
                    </a:lnR>
                  </a:tcPr>
                </a:tc>
                <a:tc>
                  <a:txBody>
                    <a:bodyPr/>
                    <a:lstStyle/>
                    <a:p>
                      <a:pPr algn="r" fontAlgn="b"/>
                      <a:r>
                        <a:rPr lang="en-US" sz="1000" b="0" i="0" u="none" strike="noStrike" dirty="0">
                          <a:solidFill>
                            <a:srgbClr val="000000"/>
                          </a:solidFill>
                          <a:effectLst/>
                          <a:latin typeface="Calibri" panose="020F0502020204030204" pitchFamily="34" charset="0"/>
                        </a:rPr>
                        <a:t>143,163</a:t>
                      </a:r>
                    </a:p>
                  </a:txBody>
                  <a:tcPr marL="9525" marR="9525" marT="9525" marB="0" anchor="b">
                    <a:lnL w="6350" cap="flat" cmpd="sng" algn="ctr">
                      <a:solidFill>
                        <a:srgbClr val="D1D3D4"/>
                      </a:solidFill>
                      <a:prstDash val="solid"/>
                      <a:round/>
                      <a:headEnd type="none" w="med" len="med"/>
                      <a:tailEnd type="none" w="med" len="med"/>
                    </a:lnL>
                  </a:tcPr>
                </a:tc>
                <a:extLst>
                  <a:ext uri="{0D108BD9-81ED-4DB2-BD59-A6C34878D82A}">
                    <a16:rowId xmlns:a16="http://schemas.microsoft.com/office/drawing/2014/main" val="10008"/>
                  </a:ext>
                </a:extLst>
              </a:tr>
              <a:tr h="187325">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3,000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algn="ctr">
                        <a:lnSpc>
                          <a:spcPct val="100000"/>
                        </a:lnSpc>
                        <a:spcBef>
                          <a:spcPts val="175"/>
                        </a:spcBef>
                      </a:pPr>
                      <a:r>
                        <a:rPr sz="1000" dirty="0">
                          <a:latin typeface="+mn-lt"/>
                          <a:cs typeface="Roboto-Light"/>
                        </a:rPr>
                        <a:t>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3,000</a:t>
                      </a:r>
                      <a:endParaRPr sz="1000">
                        <a:latin typeface="+mn-lt"/>
                        <a:cs typeface="Roboto-Light"/>
                      </a:endParaRPr>
                    </a:p>
                  </a:txBody>
                  <a:tcPr marL="0" marR="0" marT="22225" marB="0">
                    <a:lnL w="6350">
                      <a:solidFill>
                        <a:srgbClr val="D1D3D4"/>
                      </a:solidFill>
                      <a:prstDash val="solid"/>
                    </a:lnL>
                    <a:lnR w="6350" cap="flat" cmpd="sng" algn="ctr">
                      <a:solidFill>
                        <a:srgbClr val="D1D3D4"/>
                      </a:solidFill>
                      <a:prstDash val="solid"/>
                      <a:round/>
                      <a:headEnd type="none" w="med" len="med"/>
                      <a:tailEnd type="none" w="med" len="med"/>
                    </a:lnR>
                    <a:solidFill>
                      <a:srgbClr val="EDEDEE"/>
                    </a:solidFill>
                  </a:tcPr>
                </a:tc>
                <a:tc>
                  <a:txBody>
                    <a:bodyPr/>
                    <a:lstStyle/>
                    <a:p>
                      <a:pPr algn="r" fontAlgn="b"/>
                      <a:r>
                        <a:rPr lang="en-US" sz="1000" b="0" i="0" u="none" strike="noStrike">
                          <a:solidFill>
                            <a:srgbClr val="000000"/>
                          </a:solidFill>
                          <a:effectLst/>
                          <a:latin typeface="Calibri" panose="020F0502020204030204" pitchFamily="34" charset="0"/>
                        </a:rPr>
                        <a:t>70,786</a:t>
                      </a:r>
                    </a:p>
                  </a:txBody>
                  <a:tcPr marL="9525" marR="9525" marT="9525" marB="0" anchor="b">
                    <a:lnL w="6350">
                      <a:solidFill>
                        <a:srgbClr val="D1D3D4"/>
                      </a:solidFill>
                      <a:prstDash val="solid"/>
                    </a:lnL>
                    <a:lnR w="6350" cap="flat" cmpd="sng" algn="ctr">
                      <a:solidFill>
                        <a:srgbClr val="D1D3D4"/>
                      </a:solidFill>
                      <a:prstDash val="solid"/>
                      <a:round/>
                      <a:headEnd type="none" w="med" len="med"/>
                      <a:tailEnd type="none" w="med" len="med"/>
                    </a:lnR>
                    <a:solidFill>
                      <a:srgbClr val="EDEDEE"/>
                    </a:solidFill>
                  </a:tcPr>
                </a:tc>
                <a:tc>
                  <a:txBody>
                    <a:bodyPr/>
                    <a:lstStyle/>
                    <a:p>
                      <a:pPr algn="r" fontAlgn="b"/>
                      <a:r>
                        <a:rPr lang="en-US" sz="1000" b="0" i="0" u="none" strike="noStrike" dirty="0">
                          <a:solidFill>
                            <a:srgbClr val="000000"/>
                          </a:solidFill>
                          <a:effectLst/>
                          <a:latin typeface="Calibri" panose="020F0502020204030204" pitchFamily="34" charset="0"/>
                        </a:rPr>
                        <a:t>164,336</a:t>
                      </a:r>
                    </a:p>
                  </a:txBody>
                  <a:tcPr marL="9525" marR="9525" marT="9525" marB="0" anchor="b">
                    <a:lnL w="6350" cap="flat" cmpd="sng" algn="ctr">
                      <a:solidFill>
                        <a:srgbClr val="D1D3D4"/>
                      </a:solidFill>
                      <a:prstDash val="solid"/>
                      <a:round/>
                      <a:headEnd type="none" w="med" len="med"/>
                      <a:tailEnd type="none" w="med" len="med"/>
                    </a:lnL>
                    <a:solidFill>
                      <a:srgbClr val="EDEDEE"/>
                    </a:solidFill>
                  </a:tcPr>
                </a:tc>
                <a:extLst>
                  <a:ext uri="{0D108BD9-81ED-4DB2-BD59-A6C34878D82A}">
                    <a16:rowId xmlns:a16="http://schemas.microsoft.com/office/drawing/2014/main" val="10009"/>
                  </a:ext>
                </a:extLst>
              </a:tr>
              <a:tr h="187325">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3,000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algn="ctr">
                        <a:lnSpc>
                          <a:spcPct val="100000"/>
                        </a:lnSpc>
                        <a:spcBef>
                          <a:spcPts val="175"/>
                        </a:spcBef>
                      </a:pPr>
                      <a:r>
                        <a:rPr sz="1000" dirty="0">
                          <a:latin typeface="+mn-lt"/>
                          <a:cs typeface="Roboto-Light"/>
                        </a:rPr>
                        <a:t>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spc="-10" dirty="0">
                          <a:latin typeface="+mn-lt"/>
                          <a:cs typeface="Roboto-Light"/>
                        </a:rPr>
                        <a:t>3,000</a:t>
                      </a:r>
                      <a:endParaRPr sz="1000">
                        <a:latin typeface="+mn-lt"/>
                        <a:cs typeface="Roboto-Light"/>
                      </a:endParaRPr>
                    </a:p>
                  </a:txBody>
                  <a:tcPr marL="0" marR="0" marT="22225" marB="0">
                    <a:lnL w="6350">
                      <a:solidFill>
                        <a:srgbClr val="D1D3D4"/>
                      </a:solidFill>
                      <a:prstDash val="solid"/>
                    </a:lnL>
                    <a:lnR w="6350" cap="flat" cmpd="sng" algn="ctr">
                      <a:solidFill>
                        <a:srgbClr val="D1D3D4"/>
                      </a:solidFill>
                      <a:prstDash val="solid"/>
                      <a:round/>
                      <a:headEnd type="none" w="med" len="med"/>
                      <a:tailEnd type="none" w="med" len="med"/>
                    </a:lnR>
                  </a:tcPr>
                </a:tc>
                <a:tc>
                  <a:txBody>
                    <a:bodyPr/>
                    <a:lstStyle/>
                    <a:p>
                      <a:pPr algn="r" fontAlgn="b"/>
                      <a:r>
                        <a:rPr lang="en-US" sz="1000" b="0" i="0" u="none" strike="noStrike">
                          <a:solidFill>
                            <a:srgbClr val="000000"/>
                          </a:solidFill>
                          <a:effectLst/>
                          <a:latin typeface="Calibri" panose="020F0502020204030204" pitchFamily="34" charset="0"/>
                        </a:rPr>
                        <a:t>82,734</a:t>
                      </a:r>
                    </a:p>
                  </a:txBody>
                  <a:tcPr marL="9525" marR="9525" marT="9525" marB="0" anchor="b">
                    <a:lnL w="6350">
                      <a:solidFill>
                        <a:srgbClr val="D1D3D4"/>
                      </a:solidFill>
                      <a:prstDash val="solid"/>
                    </a:lnL>
                    <a:lnR w="6350" cap="flat" cmpd="sng" algn="ctr">
                      <a:solidFill>
                        <a:srgbClr val="D1D3D4"/>
                      </a:solidFill>
                      <a:prstDash val="solid"/>
                      <a:round/>
                      <a:headEnd type="none" w="med" len="med"/>
                      <a:tailEnd type="none" w="med" len="med"/>
                    </a:lnR>
                  </a:tcPr>
                </a:tc>
                <a:tc>
                  <a:txBody>
                    <a:bodyPr/>
                    <a:lstStyle/>
                    <a:p>
                      <a:pPr algn="r" fontAlgn="b"/>
                      <a:r>
                        <a:rPr lang="en-US" sz="1000" b="0" i="0" u="none" strike="noStrike" dirty="0">
                          <a:solidFill>
                            <a:srgbClr val="000000"/>
                          </a:solidFill>
                          <a:effectLst/>
                          <a:latin typeface="Calibri" panose="020F0502020204030204" pitchFamily="34" charset="0"/>
                        </a:rPr>
                        <a:t>184,201</a:t>
                      </a:r>
                    </a:p>
                  </a:txBody>
                  <a:tcPr marL="9525" marR="9525" marT="9525" marB="0" anchor="b">
                    <a:lnL w="6350" cap="flat" cmpd="sng" algn="ctr">
                      <a:solidFill>
                        <a:srgbClr val="D1D3D4"/>
                      </a:solidFill>
                      <a:prstDash val="solid"/>
                      <a:round/>
                      <a:headEnd type="none" w="med" len="med"/>
                      <a:tailEnd type="none" w="med" len="med"/>
                    </a:lnL>
                  </a:tcPr>
                </a:tc>
                <a:extLst>
                  <a:ext uri="{0D108BD9-81ED-4DB2-BD59-A6C34878D82A}">
                    <a16:rowId xmlns:a16="http://schemas.microsoft.com/office/drawing/2014/main" val="10010"/>
                  </a:ext>
                </a:extLst>
              </a:tr>
              <a:tr h="187325">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10,000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3,000</a:t>
                      </a:r>
                      <a:endParaRPr sz="1000">
                        <a:latin typeface="+mn-lt"/>
                        <a:cs typeface="Roboto-Light"/>
                      </a:endParaRP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algn="ctr">
                        <a:lnSpc>
                          <a:spcPct val="100000"/>
                        </a:lnSpc>
                        <a:spcBef>
                          <a:spcPts val="175"/>
                        </a:spcBef>
                      </a:pPr>
                      <a:r>
                        <a:rPr sz="1000" dirty="0">
                          <a:latin typeface="+mn-lt"/>
                          <a:cs typeface="Roboto-Light"/>
                        </a:rPr>
                        <a:t>0</a:t>
                      </a:r>
                    </a:p>
                  </a:txBody>
                  <a:tcPr marL="0" marR="0" marT="22225" marB="0">
                    <a:lnL w="6350">
                      <a:solidFill>
                        <a:srgbClr val="D1D3D4"/>
                      </a:solidFill>
                      <a:prstDash val="solid"/>
                    </a:lnL>
                    <a:lnR w="6350">
                      <a:solidFill>
                        <a:srgbClr val="D1D3D4"/>
                      </a:solidFill>
                      <a:prstDash val="solid"/>
                    </a:lnR>
                    <a:solidFill>
                      <a:srgbClr val="EDEDEE"/>
                    </a:solidFill>
                  </a:tcPr>
                </a:tc>
                <a:tc>
                  <a:txBody>
                    <a:bodyPr/>
                    <a:lstStyle/>
                    <a:p>
                      <a:pPr marR="43180" algn="r">
                        <a:lnSpc>
                          <a:spcPct val="100000"/>
                        </a:lnSpc>
                        <a:spcBef>
                          <a:spcPts val="175"/>
                        </a:spcBef>
                      </a:pPr>
                      <a:r>
                        <a:rPr sz="1000" spc="-10" dirty="0">
                          <a:latin typeface="+mn-lt"/>
                          <a:cs typeface="Roboto-Light"/>
                        </a:rPr>
                        <a:t>3,000</a:t>
                      </a:r>
                      <a:endParaRPr sz="1000">
                        <a:latin typeface="+mn-lt"/>
                        <a:cs typeface="Roboto-Light"/>
                      </a:endParaRPr>
                    </a:p>
                  </a:txBody>
                  <a:tcPr marL="0" marR="0" marT="22225" marB="0">
                    <a:lnL w="6350">
                      <a:solidFill>
                        <a:srgbClr val="D1D3D4"/>
                      </a:solidFill>
                      <a:prstDash val="solid"/>
                    </a:lnL>
                    <a:lnR w="6350" cap="flat" cmpd="sng" algn="ctr">
                      <a:solidFill>
                        <a:srgbClr val="D1D3D4"/>
                      </a:solidFill>
                      <a:prstDash val="solid"/>
                      <a:round/>
                      <a:headEnd type="none" w="med" len="med"/>
                      <a:tailEnd type="none" w="med" len="med"/>
                    </a:lnR>
                    <a:solidFill>
                      <a:srgbClr val="EDEDEE"/>
                    </a:solidFill>
                  </a:tcPr>
                </a:tc>
                <a:tc>
                  <a:txBody>
                    <a:bodyPr/>
                    <a:lstStyle/>
                    <a:p>
                      <a:pPr algn="r" fontAlgn="b"/>
                      <a:r>
                        <a:rPr lang="en-US" sz="1000" b="0" i="0" u="none" strike="noStrike" dirty="0">
                          <a:solidFill>
                            <a:srgbClr val="000000"/>
                          </a:solidFill>
                          <a:effectLst/>
                          <a:latin typeface="Calibri" panose="020F0502020204030204" pitchFamily="34" charset="0"/>
                        </a:rPr>
                        <a:t>95,118</a:t>
                      </a:r>
                    </a:p>
                  </a:txBody>
                  <a:tcPr marL="9525" marR="9525" marT="9525" marB="0" anchor="b">
                    <a:lnL w="6350">
                      <a:solidFill>
                        <a:srgbClr val="D1D3D4"/>
                      </a:solidFill>
                      <a:prstDash val="solid"/>
                    </a:lnL>
                    <a:lnR w="6350" cap="flat" cmpd="sng" algn="ctr">
                      <a:solidFill>
                        <a:srgbClr val="D1D3D4"/>
                      </a:solidFill>
                      <a:prstDash val="solid"/>
                      <a:round/>
                      <a:headEnd type="none" w="med" len="med"/>
                      <a:tailEnd type="none" w="med" len="med"/>
                    </a:lnR>
                    <a:solidFill>
                      <a:srgbClr val="EDEDEE"/>
                    </a:solidFill>
                  </a:tcPr>
                </a:tc>
                <a:tc>
                  <a:txBody>
                    <a:bodyPr/>
                    <a:lstStyle/>
                    <a:p>
                      <a:pPr algn="r" fontAlgn="b"/>
                      <a:r>
                        <a:rPr lang="en-US" sz="1000" b="0" i="0" u="none" strike="noStrike" dirty="0">
                          <a:solidFill>
                            <a:srgbClr val="000000"/>
                          </a:solidFill>
                          <a:effectLst/>
                          <a:latin typeface="Calibri" panose="020F0502020204030204" pitchFamily="34" charset="0"/>
                        </a:rPr>
                        <a:t>204,294</a:t>
                      </a:r>
                    </a:p>
                  </a:txBody>
                  <a:tcPr marL="9525" marR="9525" marT="9525" marB="0" anchor="b">
                    <a:lnL w="6350" cap="flat" cmpd="sng" algn="ctr">
                      <a:solidFill>
                        <a:srgbClr val="D1D3D4"/>
                      </a:solidFill>
                      <a:prstDash val="solid"/>
                      <a:round/>
                      <a:headEnd type="none" w="med" len="med"/>
                      <a:tailEnd type="none" w="med" len="med"/>
                    </a:lnL>
                    <a:solidFill>
                      <a:srgbClr val="EDEDEE"/>
                    </a:solidFill>
                  </a:tcPr>
                </a:tc>
                <a:extLst>
                  <a:ext uri="{0D108BD9-81ED-4DB2-BD59-A6C34878D82A}">
                    <a16:rowId xmlns:a16="http://schemas.microsoft.com/office/drawing/2014/main" val="10011"/>
                  </a:ext>
                </a:extLst>
              </a:tr>
              <a:tr h="186690">
                <a:tc>
                  <a:txBody>
                    <a:bodyPr/>
                    <a:lstStyle/>
                    <a:p>
                      <a:pPr marR="43180" algn="r">
                        <a:lnSpc>
                          <a:spcPct val="100000"/>
                        </a:lnSpc>
                        <a:spcBef>
                          <a:spcPts val="175"/>
                        </a:spcBef>
                      </a:pPr>
                      <a:r>
                        <a:rPr sz="1000" b="1" spc="-10" dirty="0">
                          <a:solidFill>
                            <a:srgbClr val="00798B"/>
                          </a:solidFill>
                          <a:latin typeface="+mn-lt"/>
                          <a:cs typeface="Roboto-Medium"/>
                        </a:rPr>
                        <a:t>100,000</a:t>
                      </a:r>
                      <a:endParaRPr sz="1000" b="1" dirty="0">
                        <a:latin typeface="+mn-lt"/>
                        <a:cs typeface="Roboto-Medium"/>
                      </a:endParaRPr>
                    </a:p>
                  </a:txBody>
                  <a:tcPr marL="0" marR="0" marT="22225" marB="0">
                    <a:lnR w="6350">
                      <a:solidFill>
                        <a:srgbClr val="D1D3D4"/>
                      </a:solidFill>
                      <a:prstDash val="solid"/>
                    </a:lnR>
                  </a:tcPr>
                </a:tc>
                <a:tc>
                  <a:txBody>
                    <a:bodyPr/>
                    <a:lstStyle/>
                    <a:p>
                      <a:pPr marR="43180" algn="r">
                        <a:lnSpc>
                          <a:spcPct val="100000"/>
                        </a:lnSpc>
                        <a:spcBef>
                          <a:spcPts val="175"/>
                        </a:spcBef>
                      </a:pPr>
                      <a:r>
                        <a:rPr sz="1000" b="1" spc="-10" dirty="0">
                          <a:solidFill>
                            <a:srgbClr val="00798B"/>
                          </a:solidFill>
                          <a:latin typeface="+mn-lt"/>
                          <a:cs typeface="Roboto-Medium"/>
                        </a:rPr>
                        <a:t>100,000</a:t>
                      </a:r>
                      <a:endParaRPr sz="1000" b="1" dirty="0">
                        <a:latin typeface="+mn-lt"/>
                        <a:cs typeface="Roboto-Medium"/>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b="1" spc="-10" dirty="0">
                          <a:solidFill>
                            <a:srgbClr val="00798B"/>
                          </a:solidFill>
                          <a:latin typeface="+mn-lt"/>
                          <a:cs typeface="Roboto-Medium"/>
                        </a:rPr>
                        <a:t>30,000</a:t>
                      </a:r>
                      <a:endParaRPr sz="1000" b="1" dirty="0">
                        <a:latin typeface="+mn-lt"/>
                        <a:cs typeface="Roboto-Medium"/>
                      </a:endParaRPr>
                    </a:p>
                  </a:txBody>
                  <a:tcPr marL="0" marR="0" marT="22225" marB="0">
                    <a:lnL w="6350">
                      <a:solidFill>
                        <a:srgbClr val="D1D3D4"/>
                      </a:solidFill>
                      <a:prstDash val="solid"/>
                    </a:lnL>
                    <a:lnR w="6350">
                      <a:solidFill>
                        <a:srgbClr val="D1D3D4"/>
                      </a:solidFill>
                      <a:prstDash val="solid"/>
                    </a:lnR>
                  </a:tcPr>
                </a:tc>
                <a:tc>
                  <a:txBody>
                    <a:bodyPr/>
                    <a:lstStyle/>
                    <a:p>
                      <a:pPr algn="ctr">
                        <a:lnSpc>
                          <a:spcPct val="100000"/>
                        </a:lnSpc>
                        <a:spcBef>
                          <a:spcPts val="175"/>
                        </a:spcBef>
                      </a:pPr>
                      <a:r>
                        <a:rPr sz="1000" b="1" dirty="0">
                          <a:solidFill>
                            <a:srgbClr val="00798B"/>
                          </a:solidFill>
                          <a:latin typeface="+mn-lt"/>
                          <a:cs typeface="Roboto-Medium"/>
                        </a:rPr>
                        <a:t>0</a:t>
                      </a:r>
                      <a:endParaRPr sz="1000" b="1" dirty="0">
                        <a:latin typeface="+mn-lt"/>
                        <a:cs typeface="Roboto-Medium"/>
                      </a:endParaRPr>
                    </a:p>
                  </a:txBody>
                  <a:tcPr marL="0" marR="0" marT="22225" marB="0">
                    <a:lnL w="6350">
                      <a:solidFill>
                        <a:srgbClr val="D1D3D4"/>
                      </a:solidFill>
                      <a:prstDash val="solid"/>
                    </a:lnL>
                    <a:lnR w="6350">
                      <a:solidFill>
                        <a:srgbClr val="D1D3D4"/>
                      </a:solidFill>
                      <a:prstDash val="solid"/>
                    </a:lnR>
                  </a:tcPr>
                </a:tc>
                <a:tc>
                  <a:txBody>
                    <a:bodyPr/>
                    <a:lstStyle/>
                    <a:p>
                      <a:pPr marR="43180" algn="r">
                        <a:lnSpc>
                          <a:spcPct val="100000"/>
                        </a:lnSpc>
                        <a:spcBef>
                          <a:spcPts val="175"/>
                        </a:spcBef>
                      </a:pPr>
                      <a:r>
                        <a:rPr sz="1000" b="1" spc="-10" dirty="0">
                          <a:solidFill>
                            <a:srgbClr val="00798B"/>
                          </a:solidFill>
                          <a:latin typeface="+mn-lt"/>
                          <a:cs typeface="Roboto-Medium"/>
                        </a:rPr>
                        <a:t>30,000</a:t>
                      </a:r>
                      <a:endParaRPr sz="1000" b="1" dirty="0">
                        <a:latin typeface="+mn-lt"/>
                        <a:cs typeface="Roboto-Medium"/>
                      </a:endParaRPr>
                    </a:p>
                  </a:txBody>
                  <a:tcPr marL="0" marR="0" marT="22225" marB="0">
                    <a:lnL w="6350">
                      <a:solidFill>
                        <a:srgbClr val="D1D3D4"/>
                      </a:solidFill>
                      <a:prstDash val="solid"/>
                    </a:lnL>
                    <a:lnR w="6350">
                      <a:solidFill>
                        <a:srgbClr val="D1D3D4"/>
                      </a:solidFill>
                      <a:prstDash val="solid"/>
                    </a:lnR>
                  </a:tcPr>
                </a:tc>
                <a:tc>
                  <a:txBody>
                    <a:bodyPr/>
                    <a:lstStyle/>
                    <a:p>
                      <a:pPr>
                        <a:lnSpc>
                          <a:spcPct val="100000"/>
                        </a:lnSpc>
                      </a:pPr>
                      <a:endParaRPr sz="1000" b="1" dirty="0">
                        <a:latin typeface="+mn-lt"/>
                        <a:cs typeface="Times New Roman"/>
                      </a:endParaRPr>
                    </a:p>
                  </a:txBody>
                  <a:tcPr marL="0" marR="0" marT="0" marB="0">
                    <a:lnL w="6350">
                      <a:solidFill>
                        <a:srgbClr val="D1D3D4"/>
                      </a:solidFill>
                      <a:prstDash val="solid"/>
                    </a:lnL>
                    <a:lnR w="6350">
                      <a:solidFill>
                        <a:srgbClr val="D1D3D4"/>
                      </a:solidFill>
                      <a:prstDash val="solid"/>
                    </a:lnR>
                  </a:tcPr>
                </a:tc>
                <a:tc>
                  <a:txBody>
                    <a:bodyPr/>
                    <a:lstStyle/>
                    <a:p>
                      <a:pPr>
                        <a:lnSpc>
                          <a:spcPct val="100000"/>
                        </a:lnSpc>
                      </a:pPr>
                      <a:endParaRPr sz="1000" b="1" dirty="0">
                        <a:latin typeface="+mn-lt"/>
                        <a:cs typeface="Times New Roman"/>
                      </a:endParaRPr>
                    </a:p>
                  </a:txBody>
                  <a:tcPr marL="0" marR="0" marT="0" marB="0">
                    <a:lnL w="6350">
                      <a:solidFill>
                        <a:srgbClr val="D1D3D4"/>
                      </a:solidFill>
                      <a:prstDash val="solid"/>
                    </a:lnL>
                  </a:tcPr>
                </a:tc>
                <a:extLst>
                  <a:ext uri="{0D108BD9-81ED-4DB2-BD59-A6C34878D82A}">
                    <a16:rowId xmlns:a16="http://schemas.microsoft.com/office/drawing/2014/main" val="10012"/>
                  </a:ext>
                </a:extLst>
              </a:tr>
            </a:tbl>
          </a:graphicData>
        </a:graphic>
      </p:graphicFrame>
      <p:sp>
        <p:nvSpPr>
          <p:cNvPr id="7" name="object 5">
            <a:extLst>
              <a:ext uri="{FF2B5EF4-FFF2-40B4-BE49-F238E27FC236}">
                <a16:creationId xmlns:a16="http://schemas.microsoft.com/office/drawing/2014/main" id="{75F65F7E-35C1-8660-FECE-287B149D6A91}"/>
              </a:ext>
            </a:extLst>
          </p:cNvPr>
          <p:cNvSpPr txBox="1"/>
          <p:nvPr/>
        </p:nvSpPr>
        <p:spPr>
          <a:xfrm>
            <a:off x="1600200" y="1432397"/>
            <a:ext cx="3162158" cy="259045"/>
          </a:xfrm>
          <a:prstGeom prst="rect">
            <a:avLst/>
          </a:prstGeom>
        </p:spPr>
        <p:txBody>
          <a:bodyPr vert="horz" wrap="square" lIns="0" tIns="12700" rIns="0" bIns="0" rtlCol="0">
            <a:spAutoFit/>
          </a:bodyPr>
          <a:lstStyle/>
          <a:p>
            <a:pPr marL="12700">
              <a:lnSpc>
                <a:spcPct val="100000"/>
              </a:lnSpc>
              <a:spcBef>
                <a:spcPts val="100"/>
              </a:spcBef>
            </a:pPr>
            <a:r>
              <a:rPr sz="1600" spc="-10" dirty="0">
                <a:solidFill>
                  <a:srgbClr val="AD1F2D"/>
                </a:solidFill>
                <a:latin typeface="Georgia" panose="02040502050405020303" pitchFamily="18" charset="0"/>
                <a:cs typeface="PublicoHeadline-Roman"/>
              </a:rPr>
              <a:t>Employer</a:t>
            </a:r>
            <a:endParaRPr sz="1600" dirty="0">
              <a:latin typeface="Georgia" panose="02040502050405020303" pitchFamily="18" charset="0"/>
              <a:cs typeface="PublicoHeadline-Roman"/>
            </a:endParaRPr>
          </a:p>
        </p:txBody>
      </p:sp>
      <p:sp>
        <p:nvSpPr>
          <p:cNvPr id="8" name="object 6">
            <a:extLst>
              <a:ext uri="{FF2B5EF4-FFF2-40B4-BE49-F238E27FC236}">
                <a16:creationId xmlns:a16="http://schemas.microsoft.com/office/drawing/2014/main" id="{04F96F4E-DE91-4609-DB65-DB54CC273C33}"/>
              </a:ext>
            </a:extLst>
          </p:cNvPr>
          <p:cNvSpPr txBox="1"/>
          <p:nvPr/>
        </p:nvSpPr>
        <p:spPr>
          <a:xfrm>
            <a:off x="5690648" y="1432397"/>
            <a:ext cx="4896485" cy="259045"/>
          </a:xfrm>
          <a:prstGeom prst="rect">
            <a:avLst/>
          </a:prstGeom>
        </p:spPr>
        <p:txBody>
          <a:bodyPr vert="horz" wrap="square" lIns="0" tIns="12700" rIns="0" bIns="0" rtlCol="0">
            <a:spAutoFit/>
          </a:bodyPr>
          <a:lstStyle/>
          <a:p>
            <a:pPr marL="12700">
              <a:lnSpc>
                <a:spcPct val="100000"/>
              </a:lnSpc>
              <a:spcBef>
                <a:spcPts val="100"/>
              </a:spcBef>
            </a:pPr>
            <a:r>
              <a:rPr sz="1600" spc="-10" dirty="0">
                <a:solidFill>
                  <a:srgbClr val="00798B"/>
                </a:solidFill>
                <a:latin typeface="Georgia" panose="02040502050405020303" pitchFamily="18" charset="0"/>
                <a:cs typeface="PublicoHeadline-Roman"/>
              </a:rPr>
              <a:t>Employee</a:t>
            </a:r>
            <a:endParaRPr sz="1600" dirty="0">
              <a:latin typeface="Georgia" panose="02040502050405020303" pitchFamily="18" charset="0"/>
              <a:cs typeface="PublicoHeadline-Roman"/>
            </a:endParaRPr>
          </a:p>
        </p:txBody>
      </p:sp>
      <p:sp>
        <p:nvSpPr>
          <p:cNvPr id="10" name="object 8">
            <a:extLst>
              <a:ext uri="{FF2B5EF4-FFF2-40B4-BE49-F238E27FC236}">
                <a16:creationId xmlns:a16="http://schemas.microsoft.com/office/drawing/2014/main" id="{FD842555-58A8-EC46-1083-FC8E3A5AEFE7}"/>
              </a:ext>
            </a:extLst>
          </p:cNvPr>
          <p:cNvSpPr/>
          <p:nvPr/>
        </p:nvSpPr>
        <p:spPr>
          <a:xfrm>
            <a:off x="5410200" y="1432397"/>
            <a:ext cx="152400" cy="3189768"/>
          </a:xfrm>
          <a:custGeom>
            <a:avLst/>
            <a:gdLst/>
            <a:ahLst/>
            <a:cxnLst/>
            <a:rect l="l" t="t" r="r" b="b"/>
            <a:pathLst>
              <a:path h="3546475">
                <a:moveTo>
                  <a:pt x="0" y="0"/>
                </a:moveTo>
                <a:lnTo>
                  <a:pt x="0" y="3546017"/>
                </a:lnTo>
              </a:path>
            </a:pathLst>
          </a:custGeom>
          <a:ln w="6350">
            <a:solidFill>
              <a:srgbClr val="7E8385"/>
            </a:solidFill>
          </a:ln>
        </p:spPr>
        <p:txBody>
          <a:bodyPr wrap="square" lIns="0" tIns="0" rIns="0" bIns="0" rtlCol="0"/>
          <a:lstStyle/>
          <a:p>
            <a:endParaRPr/>
          </a:p>
        </p:txBody>
      </p:sp>
    </p:spTree>
    <p:extLst>
      <p:ext uri="{BB962C8B-B14F-4D97-AF65-F5344CB8AC3E}">
        <p14:creationId xmlns:p14="http://schemas.microsoft.com/office/powerpoint/2010/main" val="2916844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NTAINEDIMAGEPATH" val="C:\Users\dlakl8\AppData\Local\Temp\Templafy\PowerPointVsto\Assets\e020df6f-d791-4788-bdfd-5c731d7c3aad.jpeg"/>
</p:tagLst>
</file>

<file path=ppt/tags/tag2.xml><?xml version="1.0" encoding="utf-8"?>
<p:tagLst xmlns:a="http://schemas.openxmlformats.org/drawingml/2006/main" xmlns:r="http://schemas.openxmlformats.org/officeDocument/2006/relationships" xmlns:p="http://schemas.openxmlformats.org/presentationml/2006/main">
  <p:tag name="CONTAINEDIMAGEPATH" val="C:\Users\dlakl8\AppData\Local\Temp\Templafy\PowerPointVsto\Assets\9dba44e6-e641-4bfd-8542-ec970b135a1b.jpeg"/>
</p:tagLst>
</file>

<file path=ppt/tags/tag3.xml><?xml version="1.0" encoding="utf-8"?>
<p:tagLst xmlns:a="http://schemas.openxmlformats.org/drawingml/2006/main" xmlns:r="http://schemas.openxmlformats.org/officeDocument/2006/relationships" xmlns:p="http://schemas.openxmlformats.org/presentationml/2006/main">
  <p:tag name="TIMING" val="|13.6|26.2|35.8|23.2|34.8"/>
</p:tagLst>
</file>

<file path=ppt/tags/tag4.xml><?xml version="1.0" encoding="utf-8"?>
<p:tagLst xmlns:a="http://schemas.openxmlformats.org/drawingml/2006/main" xmlns:r="http://schemas.openxmlformats.org/officeDocument/2006/relationships" xmlns:p="http://schemas.openxmlformats.org/presentationml/2006/main">
  <p:tag name="TIMING" val="|13.6|26.2|35.8|23.2|34.8"/>
</p:tagLst>
</file>

<file path=ppt/theme/theme1.xml><?xml version="1.0" encoding="utf-8"?>
<a:theme xmlns:a="http://schemas.openxmlformats.org/drawingml/2006/main" name="Cover - Corporate External">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0.xml><?xml version="1.0" encoding="utf-8"?>
<a:theme xmlns:a="http://schemas.openxmlformats.org/drawingml/2006/main" name="Thank You, White Backgrou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1.xml><?xml version="1.0" encoding="utf-8"?>
<a:theme xmlns:a="http://schemas.openxmlformats.org/drawingml/2006/main" name="Thank You, Colored Background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2.xml><?xml version="1.0" encoding="utf-8"?>
<a:theme xmlns:a="http://schemas.openxmlformats.org/drawingml/2006/main" name="Disclosure">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3.xml><?xml version="1.0" encoding="utf-8"?>
<a:theme xmlns:a="http://schemas.openxmlformats.org/drawingml/2006/main" name="Closing Slide, White">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4.xml><?xml version="1.0" encoding="utf-8"?>
<a:theme xmlns:a="http://schemas.openxmlformats.org/drawingml/2006/main" name="Closing Slide, Burgundy">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genda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3.xml><?xml version="1.0" encoding="utf-8"?>
<a:theme xmlns:a="http://schemas.openxmlformats.org/drawingml/2006/main" name="Section Divider, White Backgrou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4.xml><?xml version="1.0" encoding="utf-8"?>
<a:theme xmlns:a="http://schemas.openxmlformats.org/drawingml/2006/main" name="Section Dividers, Colored Background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5.xml><?xml version="1.0" encoding="utf-8"?>
<a:theme xmlns:a="http://schemas.openxmlformats.org/drawingml/2006/main" name="Quotes, White Background">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6.xml><?xml version="1.0" encoding="utf-8"?>
<a:theme xmlns:a="http://schemas.openxmlformats.org/drawingml/2006/main" name="Quotes, Colored Background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ctr"/>
      <a:lstStyle>
        <a:defPPr algn="ctr">
          <a:defRPr sz="1000" dirty="0">
            <a:latin typeface="Arial" panose="020B0604020202020204" pitchFamily="34" charset="0"/>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7.xml><?xml version="1.0" encoding="utf-8"?>
<a:theme xmlns:a="http://schemas.openxmlformats.org/drawingml/2006/main" name="Content Slide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8.xml><?xml version="1.0" encoding="utf-8"?>
<a:theme xmlns:a="http://schemas.openxmlformats.org/drawingml/2006/main" name="Icon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ppt/theme/theme9.xml><?xml version="1.0" encoding="utf-8"?>
<a:theme xmlns:a="http://schemas.openxmlformats.org/drawingml/2006/main" name="Biography Slides">
  <a:themeElements>
    <a:clrScheme name="LFG Template">
      <a:dk1>
        <a:srgbClr val="000000"/>
      </a:dk1>
      <a:lt1>
        <a:srgbClr val="FFFFFF"/>
      </a:lt1>
      <a:dk2>
        <a:srgbClr val="AAAAAA"/>
      </a:dk2>
      <a:lt2>
        <a:srgbClr val="EDEDEE"/>
      </a:lt2>
      <a:accent1>
        <a:srgbClr val="AD112B"/>
      </a:accent1>
      <a:accent2>
        <a:srgbClr val="FF5D0F"/>
      </a:accent2>
      <a:accent3>
        <a:srgbClr val="762135"/>
      </a:accent3>
      <a:accent4>
        <a:srgbClr val="FF232A"/>
      </a:accent4>
      <a:accent5>
        <a:srgbClr val="FBA51F"/>
      </a:accent5>
      <a:accent6>
        <a:srgbClr val="828282"/>
      </a:accent6>
      <a:hlink>
        <a:srgbClr val="23201F"/>
      </a:hlink>
      <a:folHlink>
        <a:srgbClr val="5A5A5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a:solidFill>
            <a:schemeClr val="tx2"/>
          </a:solid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smtClean="0">
            <a:cs typeface="Arial" panose="020B0604020202020204" pitchFamily="34"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HPHC_Template_Standard_3-29-18</Template>
  <TotalTime>13680</TotalTime>
  <Words>3015</Words>
  <Application>Microsoft Macintosh PowerPoint</Application>
  <PresentationFormat>Widescreen</PresentationFormat>
  <Paragraphs>471</Paragraphs>
  <Slides>12</Slides>
  <Notes>11</Notes>
  <HiddenSlides>0</HiddenSlides>
  <MMClips>0</MMClips>
  <ScaleCrop>false</ScaleCrop>
  <HeadingPairs>
    <vt:vector size="6" baseType="variant">
      <vt:variant>
        <vt:lpstr>Fonts Used</vt:lpstr>
      </vt:variant>
      <vt:variant>
        <vt:i4>13</vt:i4>
      </vt:variant>
      <vt:variant>
        <vt:lpstr>Theme</vt:lpstr>
      </vt:variant>
      <vt:variant>
        <vt:i4>14</vt:i4>
      </vt:variant>
      <vt:variant>
        <vt:lpstr>Slide Titles</vt:lpstr>
      </vt:variant>
      <vt:variant>
        <vt:i4>12</vt:i4>
      </vt:variant>
    </vt:vector>
  </HeadingPairs>
  <TitlesOfParts>
    <vt:vector size="39" baseType="lpstr">
      <vt:lpstr>ＭＳ Ｐゴシック</vt:lpstr>
      <vt:lpstr>ＭＳ Ｐゴシック</vt:lpstr>
      <vt:lpstr>Arial</vt:lpstr>
      <vt:lpstr>Arial Black</vt:lpstr>
      <vt:lpstr>Calibri</vt:lpstr>
      <vt:lpstr>Calibri Light</vt:lpstr>
      <vt:lpstr>Georgia</vt:lpstr>
      <vt:lpstr>Roboto Condensed</vt:lpstr>
      <vt:lpstr>Roboto Condensed Light</vt:lpstr>
      <vt:lpstr>Roboto-Medium</vt:lpstr>
      <vt:lpstr>RobotoCondensed-Light</vt:lpstr>
      <vt:lpstr>Segoe UI</vt:lpstr>
      <vt:lpstr>Wingdings</vt:lpstr>
      <vt:lpstr>Cover - Corporate External</vt:lpstr>
      <vt:lpstr>Agendas</vt:lpstr>
      <vt:lpstr>Section Divider, White Background</vt:lpstr>
      <vt:lpstr>Section Dividers, Colored Backgrounds</vt:lpstr>
      <vt:lpstr>Quotes, White Background</vt:lpstr>
      <vt:lpstr>Quotes, Colored Backgrounds</vt:lpstr>
      <vt:lpstr>Content Slides</vt:lpstr>
      <vt:lpstr>Icons</vt:lpstr>
      <vt:lpstr>Biography Slides</vt:lpstr>
      <vt:lpstr>Thank You, White Background</vt:lpstr>
      <vt:lpstr>Thank You, Colored Backgrounds</vt:lpstr>
      <vt:lpstr>Disclosure</vt:lpstr>
      <vt:lpstr>Closing Slide, White</vt:lpstr>
      <vt:lpstr>Closing Slide, Burgundy</vt:lpstr>
      <vt:lpstr>Brought to you by Lincoln Advanced Sales Solutions  Using MoneyGuard® for Executive Bonus (Section 162) Plans</vt:lpstr>
      <vt:lpstr>What’s the opportunity?</vt:lpstr>
      <vt:lpstr>Executive Bonus (Section 162 Bonus Plan)</vt:lpstr>
      <vt:lpstr>Section 162 Executive Bonus Plan</vt:lpstr>
      <vt:lpstr>Case study </vt:lpstr>
      <vt:lpstr>MoneyGuard Fixed Advantage®</vt:lpstr>
      <vt:lpstr>The outcome: MoneyGuard Fixed Advantage®</vt:lpstr>
      <vt:lpstr>MoneyGuard Market Advantage®</vt:lpstr>
      <vt:lpstr>The outcome: MoneyGuard Market Advantage®</vt:lpstr>
      <vt:lpstr>The pivotal questions …</vt:lpstr>
      <vt:lpstr>PowerPoint Presentation</vt:lpstr>
      <vt:lpstr>Disclosures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dc:creator>
  <cp:lastModifiedBy>Dudash, Stephen</cp:lastModifiedBy>
  <cp:revision>639</cp:revision>
  <dcterms:created xsi:type="dcterms:W3CDTF">2018-04-01T03:51:37Z</dcterms:created>
  <dcterms:modified xsi:type="dcterms:W3CDTF">2024-01-18T15:33:20Z</dcterms:modified>
</cp:coreProperties>
</file>