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8.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9.xml" ContentType="application/vnd.openxmlformats-officedocument.theme+xml"/>
  <Override PartName="/ppt/slideLayouts/slideLayout49.xml" ContentType="application/vnd.openxmlformats-officedocument.presentationml.slideLayout+xml"/>
  <Override PartName="/ppt/theme/theme10.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8" r:id="rId1"/>
    <p:sldMasterId id="2147483863" r:id="rId2"/>
    <p:sldMasterId id="2147483914" r:id="rId3"/>
    <p:sldMasterId id="2147483965" r:id="rId4"/>
    <p:sldMasterId id="2147484319" r:id="rId5"/>
    <p:sldMasterId id="2147483970" r:id="rId6"/>
    <p:sldMasterId id="2147484297" r:id="rId7"/>
    <p:sldMasterId id="2147483977" r:id="rId8"/>
    <p:sldMasterId id="2147484381" r:id="rId9"/>
    <p:sldMasterId id="2147484392" r:id="rId10"/>
    <p:sldMasterId id="2147484396" r:id="rId11"/>
  </p:sldMasterIdLst>
  <p:notesMasterIdLst>
    <p:notesMasterId r:id="rId21"/>
  </p:notesMasterIdLst>
  <p:handoutMasterIdLst>
    <p:handoutMasterId r:id="rId22"/>
  </p:handoutMasterIdLst>
  <p:sldIdLst>
    <p:sldId id="1138" r:id="rId12"/>
    <p:sldId id="1171" r:id="rId13"/>
    <p:sldId id="1172" r:id="rId14"/>
    <p:sldId id="1173" r:id="rId15"/>
    <p:sldId id="1174" r:id="rId16"/>
    <p:sldId id="1175" r:id="rId17"/>
    <p:sldId id="1176" r:id="rId18"/>
    <p:sldId id="1117" r:id="rId19"/>
    <p:sldId id="1170" r:id="rId20"/>
  </p:sldIdLst>
  <p:sldSz cx="12192000" cy="6858000"/>
  <p:notesSz cx="6400800" cy="11734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68C032C-1B04-5240-B11E-AF5D70D12183}">
          <p14:sldIdLst>
            <p14:sldId id="1138"/>
            <p14:sldId id="1171"/>
            <p14:sldId id="1172"/>
            <p14:sldId id="1173"/>
            <p14:sldId id="1174"/>
            <p14:sldId id="1175"/>
            <p14:sldId id="1176"/>
            <p14:sldId id="1117"/>
            <p14:sldId id="1170"/>
          </p14:sldIdLst>
        </p14:section>
        <p14:section name="Reference" id="{7F782C67-C5BB-7346-8166-D606ED65D90D}">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F8B"/>
    <a:srgbClr val="1772AE"/>
    <a:srgbClr val="2591CF"/>
    <a:srgbClr val="41C4E7"/>
    <a:srgbClr val="00747B"/>
    <a:srgbClr val="1D9699"/>
    <a:srgbClr val="00B5B4"/>
    <a:srgbClr val="5DCAB9"/>
    <a:srgbClr val="FF289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56" autoAdjust="0"/>
    <p:restoredTop sz="94240" autoAdjust="0"/>
  </p:normalViewPr>
  <p:slideViewPr>
    <p:cSldViewPr>
      <p:cViewPr varScale="1">
        <p:scale>
          <a:sx n="101" d="100"/>
          <a:sy n="101" d="100"/>
        </p:scale>
        <p:origin x="1112" y="19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75" d="100"/>
          <a:sy n="75" d="100"/>
        </p:scale>
        <p:origin x="3680"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mierczak, Nancy" userId="4312d594-3b07-4846-9d8a-63f04d7084c3" providerId="ADAL" clId="{E6EA04FB-0985-114E-B709-F5651719DB85}"/>
    <pc:docChg chg="modMainMaster">
      <pc:chgData name="Kazmierczak, Nancy" userId="4312d594-3b07-4846-9d8a-63f04d7084c3" providerId="ADAL" clId="{E6EA04FB-0985-114E-B709-F5651719DB85}" dt="2021-10-29T14:28:09.878" v="16" actId="20577"/>
      <pc:docMkLst>
        <pc:docMk/>
      </pc:docMkLst>
      <pc:sldMasterChg chg="modSldLayout">
        <pc:chgData name="Kazmierczak, Nancy" userId="4312d594-3b07-4846-9d8a-63f04d7084c3" providerId="ADAL" clId="{E6EA04FB-0985-114E-B709-F5651719DB85}" dt="2021-10-29T14:28:09.878" v="16" actId="20577"/>
        <pc:sldMasterMkLst>
          <pc:docMk/>
          <pc:sldMasterMk cId="320469963" sldId="2147484392"/>
        </pc:sldMasterMkLst>
        <pc:sldLayoutChg chg="modSp mod">
          <pc:chgData name="Kazmierczak, Nancy" userId="4312d594-3b07-4846-9d8a-63f04d7084c3" providerId="ADAL" clId="{E6EA04FB-0985-114E-B709-F5651719DB85}" dt="2021-10-29T14:28:09.878" v="16" actId="20577"/>
          <pc:sldLayoutMkLst>
            <pc:docMk/>
            <pc:sldMasterMk cId="320469963" sldId="2147484392"/>
            <pc:sldLayoutMk cId="1248147828" sldId="2147484393"/>
          </pc:sldLayoutMkLst>
          <pc:spChg chg="mod">
            <ac:chgData name="Kazmierczak, Nancy" userId="4312d594-3b07-4846-9d8a-63f04d7084c3" providerId="ADAL" clId="{E6EA04FB-0985-114E-B709-F5651719DB85}" dt="2021-10-29T14:28:09.878" v="16" actId="20577"/>
            <ac:spMkLst>
              <pc:docMk/>
              <pc:sldMasterMk cId="320469963" sldId="2147484392"/>
              <pc:sldLayoutMk cId="1248147828" sldId="2147484393"/>
              <ac:spMk id="15" creationId="{2404FEA6-5118-4EA3-9360-E99CC30B748F}"/>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134179-2F87-459C-AFC4-3262AF603024}"/>
              </a:ext>
            </a:extLst>
          </p:cNvPr>
          <p:cNvSpPr>
            <a:spLocks noGrp="1"/>
          </p:cNvSpPr>
          <p:nvPr>
            <p:ph type="hdr" sz="quarter"/>
          </p:nvPr>
        </p:nvSpPr>
        <p:spPr>
          <a:xfrm>
            <a:off x="0" y="1"/>
            <a:ext cx="2773680" cy="58877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7482126A-D78B-417A-A599-65209FEB8EB2}"/>
              </a:ext>
            </a:extLst>
          </p:cNvPr>
          <p:cNvSpPr>
            <a:spLocks noGrp="1"/>
          </p:cNvSpPr>
          <p:nvPr>
            <p:ph type="dt" sz="quarter" idx="1"/>
          </p:nvPr>
        </p:nvSpPr>
        <p:spPr>
          <a:xfrm>
            <a:off x="3625639" y="1"/>
            <a:ext cx="2773680" cy="588777"/>
          </a:xfrm>
          <a:prstGeom prst="rect">
            <a:avLst/>
          </a:prstGeom>
        </p:spPr>
        <p:txBody>
          <a:bodyPr vert="horz" lIns="96661" tIns="48331" rIns="96661" bIns="48331" rtlCol="0"/>
          <a:lstStyle>
            <a:lvl1pPr algn="r">
              <a:defRPr sz="1300"/>
            </a:lvl1pPr>
          </a:lstStyle>
          <a:p>
            <a:fld id="{3A691120-6F44-4061-9950-535357559BE6}" type="datetimeFigureOut">
              <a:rPr lang="en-US" smtClean="0"/>
              <a:t>10/29/21</a:t>
            </a:fld>
            <a:endParaRPr lang="en-US"/>
          </a:p>
        </p:txBody>
      </p:sp>
      <p:sp>
        <p:nvSpPr>
          <p:cNvPr id="4" name="Footer Placeholder 3">
            <a:extLst>
              <a:ext uri="{FF2B5EF4-FFF2-40B4-BE49-F238E27FC236}">
                <a16:creationId xmlns:a16="http://schemas.microsoft.com/office/drawing/2014/main" id="{7109D7F2-1F36-4516-9528-6AD5A4919C80}"/>
              </a:ext>
            </a:extLst>
          </p:cNvPr>
          <p:cNvSpPr>
            <a:spLocks noGrp="1"/>
          </p:cNvSpPr>
          <p:nvPr>
            <p:ph type="ftr" sz="quarter" idx="2"/>
          </p:nvPr>
        </p:nvSpPr>
        <p:spPr>
          <a:xfrm>
            <a:off x="0" y="11146024"/>
            <a:ext cx="2773680" cy="58877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82A6F3C2-7950-4902-8051-047DB82C551D}"/>
              </a:ext>
            </a:extLst>
          </p:cNvPr>
          <p:cNvSpPr>
            <a:spLocks noGrp="1"/>
          </p:cNvSpPr>
          <p:nvPr>
            <p:ph type="sldNum" sz="quarter" idx="3"/>
          </p:nvPr>
        </p:nvSpPr>
        <p:spPr>
          <a:xfrm>
            <a:off x="3625639" y="11146024"/>
            <a:ext cx="2773680" cy="588776"/>
          </a:xfrm>
          <a:prstGeom prst="rect">
            <a:avLst/>
          </a:prstGeom>
        </p:spPr>
        <p:txBody>
          <a:bodyPr vert="horz" lIns="96661" tIns="48331" rIns="96661" bIns="48331" rtlCol="0" anchor="b"/>
          <a:lstStyle>
            <a:lvl1pPr algn="r">
              <a:defRPr sz="1300"/>
            </a:lvl1pPr>
          </a:lstStyle>
          <a:p>
            <a:fld id="{886D713B-36BA-401B-A2D2-ABB20CB4E150}" type="slidenum">
              <a:rPr lang="en-US" smtClean="0"/>
              <a:t>‹#›</a:t>
            </a:fld>
            <a:endParaRPr lang="en-US"/>
          </a:p>
        </p:txBody>
      </p:sp>
    </p:spTree>
    <p:extLst>
      <p:ext uri="{BB962C8B-B14F-4D97-AF65-F5344CB8AC3E}">
        <p14:creationId xmlns:p14="http://schemas.microsoft.com/office/powerpoint/2010/main" val="1022865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773680" cy="58877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3625639" y="1"/>
            <a:ext cx="2773680" cy="588777"/>
          </a:xfrm>
          <a:prstGeom prst="rect">
            <a:avLst/>
          </a:prstGeom>
        </p:spPr>
        <p:txBody>
          <a:bodyPr vert="horz" lIns="96661" tIns="48331" rIns="96661" bIns="48331" rtlCol="0"/>
          <a:lstStyle>
            <a:lvl1pPr algn="r">
              <a:defRPr sz="1300"/>
            </a:lvl1pPr>
          </a:lstStyle>
          <a:p>
            <a:fld id="{0CE78696-75AD-4A2C-B493-97F69827EE63}" type="datetimeFigureOut">
              <a:rPr lang="en-US" smtClean="0"/>
              <a:t>10/29/21</a:t>
            </a:fld>
            <a:endParaRPr lang="en-US"/>
          </a:p>
        </p:txBody>
      </p:sp>
      <p:sp>
        <p:nvSpPr>
          <p:cNvPr id="4" name="Slide Image Placeholder 3"/>
          <p:cNvSpPr>
            <a:spLocks noGrp="1" noRot="1" noChangeAspect="1"/>
          </p:cNvSpPr>
          <p:nvPr>
            <p:ph type="sldImg" idx="2"/>
          </p:nvPr>
        </p:nvSpPr>
        <p:spPr>
          <a:xfrm>
            <a:off x="-319088" y="1466850"/>
            <a:ext cx="7038976" cy="3960813"/>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640080" y="5647373"/>
            <a:ext cx="5120640" cy="4620578"/>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146024"/>
            <a:ext cx="2773680" cy="58877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3625639" y="11146024"/>
            <a:ext cx="2773680" cy="588776"/>
          </a:xfrm>
          <a:prstGeom prst="rect">
            <a:avLst/>
          </a:prstGeom>
        </p:spPr>
        <p:txBody>
          <a:bodyPr vert="horz" lIns="96661" tIns="48331" rIns="96661" bIns="48331" rtlCol="0" anchor="b"/>
          <a:lstStyle>
            <a:lvl1pPr algn="r">
              <a:defRPr sz="1300"/>
            </a:lvl1pPr>
          </a:lstStyle>
          <a:p>
            <a:fld id="{EC6B5AA1-B988-45DD-88BF-F9FC26EA8FE4}" type="slidenum">
              <a:rPr lang="en-US" smtClean="0"/>
              <a:t>‹#›</a:t>
            </a:fld>
            <a:endParaRPr lang="en-US"/>
          </a:p>
        </p:txBody>
      </p:sp>
    </p:spTree>
    <p:extLst>
      <p:ext uri="{BB962C8B-B14F-4D97-AF65-F5344CB8AC3E}">
        <p14:creationId xmlns:p14="http://schemas.microsoft.com/office/powerpoint/2010/main" val="551536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3</a:t>
            </a:fld>
            <a:endParaRPr lang="en-US"/>
          </a:p>
        </p:txBody>
      </p:sp>
    </p:spTree>
    <p:extLst>
      <p:ext uri="{BB962C8B-B14F-4D97-AF65-F5344CB8AC3E}">
        <p14:creationId xmlns:p14="http://schemas.microsoft.com/office/powerpoint/2010/main" val="772877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FG MG - Photo Backgroun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72239" y="571500"/>
            <a:ext cx="1389888" cy="441314"/>
          </a:xfrm>
          <a:prstGeom prst="rect">
            <a:avLst/>
          </a:prstGeom>
        </p:spPr>
      </p:pic>
      <p:sp>
        <p:nvSpPr>
          <p:cNvPr id="18" name="Picture Placeholder 6">
            <a:extLst>
              <a:ext uri="{FF2B5EF4-FFF2-40B4-BE49-F238E27FC236}">
                <a16:creationId xmlns:a16="http://schemas.microsoft.com/office/drawing/2014/main" id="{262902D5-E4F6-4E0B-89D0-9DAC82BBC5AF}"/>
              </a:ext>
            </a:extLst>
          </p:cNvPr>
          <p:cNvSpPr>
            <a:spLocks noGrp="1"/>
          </p:cNvSpPr>
          <p:nvPr>
            <p:ph type="pic" sz="quarter" idx="20" hasCustomPrompt="1"/>
          </p:nvPr>
        </p:nvSpPr>
        <p:spPr>
          <a:xfrm>
            <a:off x="0" y="0"/>
            <a:ext cx="12198096" cy="6858000"/>
          </a:xfrm>
          <a:solidFill>
            <a:schemeClr val="tx2"/>
          </a:solidFill>
        </p:spPr>
        <p:txBody>
          <a:bodyPr lIns="3291840" tIns="2468880"/>
          <a:lstStyle>
            <a:lvl1pPr marL="0" indent="0" algn="l">
              <a:spcAft>
                <a:spcPts val="0"/>
              </a:spcAft>
              <a:buNone/>
              <a:defRPr sz="4000" b="1" cap="all" baseline="0">
                <a:solidFill>
                  <a:srgbClr val="FF289F"/>
                </a:solidFill>
                <a:latin typeface="Calibri" panose="020F0502020204030204" pitchFamily="34" charset="0"/>
                <a:cs typeface="Calibri" panose="020F0502020204030204" pitchFamily="34" charset="0"/>
              </a:defRPr>
            </a:lvl1pPr>
          </a:lstStyle>
          <a:p>
            <a:r>
              <a:rPr lang="en-US" dirty="0"/>
              <a:t>Click icon</a:t>
            </a:r>
            <a:br>
              <a:rPr lang="en-US" dirty="0"/>
            </a:br>
            <a:r>
              <a:rPr lang="en-US" dirty="0"/>
              <a:t>To insert</a:t>
            </a:r>
            <a:br>
              <a:rPr lang="en-US" dirty="0"/>
            </a:br>
            <a:r>
              <a:rPr lang="en-US" dirty="0"/>
              <a:t>image</a:t>
            </a:r>
          </a:p>
        </p:txBody>
      </p:sp>
      <p:sp>
        <p:nvSpPr>
          <p:cNvPr id="17" name="Text Placeholder 10">
            <a:extLst>
              <a:ext uri="{FF2B5EF4-FFF2-40B4-BE49-F238E27FC236}">
                <a16:creationId xmlns:a16="http://schemas.microsoft.com/office/drawing/2014/main" id="{4C9B3DCA-FD59-47A1-82B6-730D2AF283C7}"/>
              </a:ext>
            </a:extLst>
          </p:cNvPr>
          <p:cNvSpPr>
            <a:spLocks noGrp="1"/>
          </p:cNvSpPr>
          <p:nvPr>
            <p:ph type="body" sz="quarter" idx="25" hasCustomPrompt="1"/>
          </p:nvPr>
        </p:nvSpPr>
        <p:spPr>
          <a:xfrm>
            <a:off x="6281928" y="573313"/>
            <a:ext cx="5330952" cy="5394960"/>
          </a:xfrm>
          <a:solidFill>
            <a:schemeClr val="bg1"/>
          </a:solidFill>
        </p:spPr>
        <p:txBody>
          <a:bodyPr/>
          <a:lstStyle>
            <a:lvl1pPr marL="0" indent="0">
              <a:buNone/>
              <a:defRPr/>
            </a:lvl1pPr>
          </a:lstStyle>
          <a:p>
            <a:pPr lvl="0"/>
            <a:r>
              <a:rPr lang="en-US" dirty="0"/>
              <a:t> g</a:t>
            </a:r>
          </a:p>
        </p:txBody>
      </p:sp>
      <p:sp>
        <p:nvSpPr>
          <p:cNvPr id="4" name="Text Placeholder 3">
            <a:extLst>
              <a:ext uri="{FF2B5EF4-FFF2-40B4-BE49-F238E27FC236}">
                <a16:creationId xmlns:a16="http://schemas.microsoft.com/office/drawing/2014/main" id="{5582D39B-10E4-4D0A-BB54-776D60C46D74}"/>
              </a:ext>
            </a:extLst>
          </p:cNvPr>
          <p:cNvSpPr>
            <a:spLocks noGrp="1"/>
          </p:cNvSpPr>
          <p:nvPr>
            <p:ph type="body" sz="quarter" idx="10" hasCustomPrompt="1"/>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dirty="0"/>
              <a:t>[Click to edit business line]</a:t>
            </a:r>
          </a:p>
        </p:txBody>
      </p:sp>
      <p:sp>
        <p:nvSpPr>
          <p:cNvPr id="21" name="Text Placeholder 20">
            <a:extLst>
              <a:ext uri="{FF2B5EF4-FFF2-40B4-BE49-F238E27FC236}">
                <a16:creationId xmlns:a16="http://schemas.microsoft.com/office/drawing/2014/main" id="{4F0646D4-310F-4A27-BAF4-6ABA1CC70A47}"/>
              </a:ext>
            </a:extLst>
          </p:cNvPr>
          <p:cNvSpPr>
            <a:spLocks noGrp="1"/>
          </p:cNvSpPr>
          <p:nvPr>
            <p:ph type="body" sz="quarter" idx="11" hasCustomPrompt="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3" name="Text Placeholder 22">
            <a:extLst>
              <a:ext uri="{FF2B5EF4-FFF2-40B4-BE49-F238E27FC236}">
                <a16:creationId xmlns:a16="http://schemas.microsoft.com/office/drawing/2014/main" id="{C8A6FE63-9A19-4471-837E-102F7C69EEFD}"/>
              </a:ext>
            </a:extLst>
          </p:cNvPr>
          <p:cNvSpPr>
            <a:spLocks noGrp="1"/>
          </p:cNvSpPr>
          <p:nvPr>
            <p:ph type="body" sz="quarter" idx="12" hasCustomPrompt="1"/>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4" name="Text Placeholder 20">
            <a:extLst>
              <a:ext uri="{FF2B5EF4-FFF2-40B4-BE49-F238E27FC236}">
                <a16:creationId xmlns:a16="http://schemas.microsoft.com/office/drawing/2014/main" id="{D2FFAA9F-912F-4D43-8E52-009A0F004691}"/>
              </a:ext>
            </a:extLst>
          </p:cNvPr>
          <p:cNvSpPr>
            <a:spLocks noGrp="1"/>
          </p:cNvSpPr>
          <p:nvPr>
            <p:ph type="body" sz="quarter" idx="13" hasCustomPrompt="1"/>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5" name="Text Placeholder 22">
            <a:extLst>
              <a:ext uri="{FF2B5EF4-FFF2-40B4-BE49-F238E27FC236}">
                <a16:creationId xmlns:a16="http://schemas.microsoft.com/office/drawing/2014/main" id="{320EAC49-E003-4D91-B362-59C642D854BA}"/>
              </a:ext>
            </a:extLst>
          </p:cNvPr>
          <p:cNvSpPr>
            <a:spLocks noGrp="1"/>
          </p:cNvSpPr>
          <p:nvPr>
            <p:ph type="body" sz="quarter" idx="14" hasCustomPrompt="1"/>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6" name="Text Placeholder 20">
            <a:extLst>
              <a:ext uri="{FF2B5EF4-FFF2-40B4-BE49-F238E27FC236}">
                <a16:creationId xmlns:a16="http://schemas.microsoft.com/office/drawing/2014/main" id="{E57B773A-E0E0-492C-97A2-433EEF6238CF}"/>
              </a:ext>
            </a:extLst>
          </p:cNvPr>
          <p:cNvSpPr>
            <a:spLocks noGrp="1"/>
          </p:cNvSpPr>
          <p:nvPr>
            <p:ph type="body" sz="quarter" idx="15" hasCustomPrompt="1"/>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7" name="Text Placeholder 22">
            <a:extLst>
              <a:ext uri="{FF2B5EF4-FFF2-40B4-BE49-F238E27FC236}">
                <a16:creationId xmlns:a16="http://schemas.microsoft.com/office/drawing/2014/main" id="{1A5638FC-B04C-4E0A-B76C-345C7E8D5E90}"/>
              </a:ext>
            </a:extLst>
          </p:cNvPr>
          <p:cNvSpPr>
            <a:spLocks noGrp="1"/>
          </p:cNvSpPr>
          <p:nvPr>
            <p:ph type="body" sz="quarter" idx="16" hasCustomPrompt="1"/>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8" name="Text Placeholder 20">
            <a:extLst>
              <a:ext uri="{FF2B5EF4-FFF2-40B4-BE49-F238E27FC236}">
                <a16:creationId xmlns:a16="http://schemas.microsoft.com/office/drawing/2014/main" id="{CC50E0DB-CB67-4B7A-A6D3-D0329E687BB3}"/>
              </a:ext>
            </a:extLst>
          </p:cNvPr>
          <p:cNvSpPr>
            <a:spLocks noGrp="1"/>
          </p:cNvSpPr>
          <p:nvPr>
            <p:ph type="body" sz="quarter" idx="17" hasCustomPrompt="1"/>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9" name="Text Placeholder 22">
            <a:extLst>
              <a:ext uri="{FF2B5EF4-FFF2-40B4-BE49-F238E27FC236}">
                <a16:creationId xmlns:a16="http://schemas.microsoft.com/office/drawing/2014/main" id="{47B70715-31B3-448E-A6B6-6F63808B2A71}"/>
              </a:ext>
            </a:extLst>
          </p:cNvPr>
          <p:cNvSpPr>
            <a:spLocks noGrp="1"/>
          </p:cNvSpPr>
          <p:nvPr>
            <p:ph type="body" sz="quarter" idx="18" hasCustomPrompt="1"/>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1" name="Text Placeholder 30">
            <a:extLst>
              <a:ext uri="{FF2B5EF4-FFF2-40B4-BE49-F238E27FC236}">
                <a16:creationId xmlns:a16="http://schemas.microsoft.com/office/drawing/2014/main" id="{302B7CA0-A557-4BF7-A15C-98D10E2F8C58}"/>
              </a:ext>
            </a:extLst>
          </p:cNvPr>
          <p:cNvSpPr>
            <a:spLocks noGrp="1"/>
          </p:cNvSpPr>
          <p:nvPr>
            <p:ph type="body" sz="quarter" idx="19" hasCustomPrompt="1"/>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dirty="0"/>
              <a:t>Month xx, 20xx</a:t>
            </a:r>
          </a:p>
        </p:txBody>
      </p:sp>
      <p:sp>
        <p:nvSpPr>
          <p:cNvPr id="19" name="Text Placeholder 2">
            <a:extLst>
              <a:ext uri="{FF2B5EF4-FFF2-40B4-BE49-F238E27FC236}">
                <a16:creationId xmlns:a16="http://schemas.microsoft.com/office/drawing/2014/main" id="{736BC3B3-A144-0D40-945D-E8A7646634DF}"/>
              </a:ext>
            </a:extLst>
          </p:cNvPr>
          <p:cNvSpPr>
            <a:spLocks noGrp="1"/>
          </p:cNvSpPr>
          <p:nvPr>
            <p:ph type="body" idx="1" hasCustomPrompt="1"/>
          </p:nvPr>
        </p:nvSpPr>
        <p:spPr>
          <a:xfrm>
            <a:off x="6811390" y="1600200"/>
            <a:ext cx="4270248" cy="1087755"/>
          </a:xfrm>
        </p:spPr>
        <p:txBody>
          <a:bodyPr anchor="b" anchorCtr="0"/>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presentation title</a:t>
            </a:r>
          </a:p>
        </p:txBody>
      </p:sp>
      <p:sp>
        <p:nvSpPr>
          <p:cNvPr id="30" name="Title 1">
            <a:extLst>
              <a:ext uri="{FF2B5EF4-FFF2-40B4-BE49-F238E27FC236}">
                <a16:creationId xmlns:a16="http://schemas.microsoft.com/office/drawing/2014/main" id="{95E589A3-826B-E04E-B1A1-872F42805184}"/>
              </a:ext>
            </a:extLst>
          </p:cNvPr>
          <p:cNvSpPr>
            <a:spLocks noGrp="1"/>
          </p:cNvSpPr>
          <p:nvPr>
            <p:ph type="ctrTitle" hasCustomPrompt="1"/>
          </p:nvPr>
        </p:nvSpPr>
        <p:spPr>
          <a:xfrm>
            <a:off x="6811390" y="2809734"/>
            <a:ext cx="4270248" cy="543066"/>
          </a:xfrm>
        </p:spPr>
        <p:txBody>
          <a:bodyPr anchor="t" anchorCtr="0">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dirty="0"/>
              <a:t>Click to edit subtitle</a:t>
            </a:r>
          </a:p>
        </p:txBody>
      </p:sp>
    </p:spTree>
    <p:extLst>
      <p:ext uri="{BB962C8B-B14F-4D97-AF65-F5344CB8AC3E}">
        <p14:creationId xmlns:p14="http://schemas.microsoft.com/office/powerpoint/2010/main" val="96407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 Image - Whit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10801"/>
            <a:ext cx="5062728"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21113"/>
            <a:ext cx="5062728" cy="728472"/>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8" name="Picture Placeholder 8">
            <a:extLst>
              <a:ext uri="{FF2B5EF4-FFF2-40B4-BE49-F238E27FC236}">
                <a16:creationId xmlns:a16="http://schemas.microsoft.com/office/drawing/2014/main" id="{F0D1F40A-8FC2-4ABA-B1B1-7BFBA6CA2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331337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2"/>
            <a:ext cx="5065776"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1546984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 Image - Dark Burgundy">
    <p:bg>
      <p:bgPr>
        <a:solidFill>
          <a:schemeClr val="accent3"/>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6" name="Picture Placeholder 8">
            <a:extLst>
              <a:ext uri="{FF2B5EF4-FFF2-40B4-BE49-F238E27FC236}">
                <a16:creationId xmlns:a16="http://schemas.microsoft.com/office/drawing/2014/main" id="{AF8EF799-A677-4F49-95AE-2E237AA98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1428949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 Image - Burgundy">
    <p:bg>
      <p:bgPr>
        <a:solidFill>
          <a:schemeClr val="accent1"/>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6" name="Picture Placeholder 8">
            <a:extLst>
              <a:ext uri="{FF2B5EF4-FFF2-40B4-BE49-F238E27FC236}">
                <a16:creationId xmlns:a16="http://schemas.microsoft.com/office/drawing/2014/main" id="{AF8EF799-A677-4F49-95AE-2E237AA98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1568933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 Image - Red">
    <p:bg>
      <p:bgPr>
        <a:solidFill>
          <a:schemeClr val="accent4"/>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6" name="Picture Placeholder 8">
            <a:extLst>
              <a:ext uri="{FF2B5EF4-FFF2-40B4-BE49-F238E27FC236}">
                <a16:creationId xmlns:a16="http://schemas.microsoft.com/office/drawing/2014/main" id="{AF8EF799-A677-4F49-95AE-2E237AA98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4213868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 Dark Burgundy">
    <p:bg>
      <p:bgPr>
        <a:solidFill>
          <a:schemeClr val="accent3"/>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3550490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 Burgundy">
    <p:bg>
      <p:bgPr>
        <a:solidFill>
          <a:schemeClr val="accent1"/>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4244086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 Red">
    <p:bg>
      <p:bgPr>
        <a:solidFill>
          <a:schemeClr val="accent4"/>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153238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1-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6748272"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Tree>
    <p:extLst>
      <p:ext uri="{BB962C8B-B14F-4D97-AF65-F5344CB8AC3E}">
        <p14:creationId xmlns:p14="http://schemas.microsoft.com/office/powerpoint/2010/main" val="836019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2-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8" name="Text Placeholder 6">
            <a:extLst>
              <a:ext uri="{FF2B5EF4-FFF2-40B4-BE49-F238E27FC236}">
                <a16:creationId xmlns:a16="http://schemas.microsoft.com/office/drawing/2014/main" id="{17390612-9893-42C2-82B9-D54A277015E1}"/>
              </a:ext>
            </a:extLst>
          </p:cNvPr>
          <p:cNvSpPr>
            <a:spLocks noGrp="1"/>
          </p:cNvSpPr>
          <p:nvPr>
            <p:ph type="body" sz="quarter" idx="12" hasCustomPrompt="1"/>
          </p:nvPr>
        </p:nvSpPr>
        <p:spPr>
          <a:xfrm>
            <a:off x="5261480" y="2001012"/>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Tree>
    <p:extLst>
      <p:ext uri="{BB962C8B-B14F-4D97-AF65-F5344CB8AC3E}">
        <p14:creationId xmlns:p14="http://schemas.microsoft.com/office/powerpoint/2010/main" val="220380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FG MG - Burgundy">
    <p:bg>
      <p:bgPr>
        <a:solidFill>
          <a:schemeClr val="accent1"/>
        </a:solidFill>
        <a:effectLst/>
      </p:bgPr>
    </p:bg>
    <p:spTree>
      <p:nvGrpSpPr>
        <p:cNvPr id="1" name=""/>
        <p:cNvGrpSpPr/>
        <p:nvPr/>
      </p:nvGrpSpPr>
      <p:grpSpPr>
        <a:xfrm>
          <a:off x="0" y="0"/>
          <a:ext cx="0" cy="0"/>
          <a:chOff x="0" y="0"/>
          <a:chExt cx="0" cy="0"/>
        </a:xfrm>
      </p:grpSpPr>
      <p:sp>
        <p:nvSpPr>
          <p:cNvPr id="17" name="Text Placeholder 10">
            <a:extLst>
              <a:ext uri="{FF2B5EF4-FFF2-40B4-BE49-F238E27FC236}">
                <a16:creationId xmlns:a16="http://schemas.microsoft.com/office/drawing/2014/main" id="{4C9B3DCA-FD59-47A1-82B6-730D2AF283C7}"/>
              </a:ext>
            </a:extLst>
          </p:cNvPr>
          <p:cNvSpPr>
            <a:spLocks noGrp="1"/>
          </p:cNvSpPr>
          <p:nvPr>
            <p:ph type="body" sz="quarter" idx="25" hasCustomPrompt="1"/>
          </p:nvPr>
        </p:nvSpPr>
        <p:spPr>
          <a:xfrm>
            <a:off x="6281928" y="573313"/>
            <a:ext cx="5330952" cy="5394960"/>
          </a:xfrm>
          <a:solidFill>
            <a:schemeClr val="bg1"/>
          </a:solidFill>
        </p:spPr>
        <p:txBody>
          <a:bodyPr/>
          <a:lstStyle>
            <a:lvl1pPr marL="0" indent="0">
              <a:buNone/>
              <a:defRPr/>
            </a:lvl1pPr>
          </a:lstStyle>
          <a:p>
            <a:pPr lvl="0"/>
            <a:r>
              <a:rPr lang="en-US" dirty="0"/>
              <a:t> </a:t>
            </a:r>
          </a:p>
        </p:txBody>
      </p:sp>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72239" y="571500"/>
            <a:ext cx="1389888" cy="441314"/>
          </a:xfrm>
          <a:prstGeom prst="rect">
            <a:avLst/>
          </a:prstGeom>
        </p:spPr>
      </p:pic>
      <p:sp>
        <p:nvSpPr>
          <p:cNvPr id="4" name="Text Placeholder 3">
            <a:extLst>
              <a:ext uri="{FF2B5EF4-FFF2-40B4-BE49-F238E27FC236}">
                <a16:creationId xmlns:a16="http://schemas.microsoft.com/office/drawing/2014/main" id="{5582D39B-10E4-4D0A-BB54-776D60C46D74}"/>
              </a:ext>
            </a:extLst>
          </p:cNvPr>
          <p:cNvSpPr>
            <a:spLocks noGrp="1"/>
          </p:cNvSpPr>
          <p:nvPr>
            <p:ph type="body" sz="quarter" idx="10" hasCustomPrompt="1"/>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dirty="0"/>
              <a:t>[Click to edit business line]</a:t>
            </a:r>
          </a:p>
        </p:txBody>
      </p:sp>
      <p:sp>
        <p:nvSpPr>
          <p:cNvPr id="21" name="Text Placeholder 20">
            <a:extLst>
              <a:ext uri="{FF2B5EF4-FFF2-40B4-BE49-F238E27FC236}">
                <a16:creationId xmlns:a16="http://schemas.microsoft.com/office/drawing/2014/main" id="{4F0646D4-310F-4A27-BAF4-6ABA1CC70A47}"/>
              </a:ext>
            </a:extLst>
          </p:cNvPr>
          <p:cNvSpPr>
            <a:spLocks noGrp="1"/>
          </p:cNvSpPr>
          <p:nvPr>
            <p:ph type="body" sz="quarter" idx="11" hasCustomPrompt="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3" name="Text Placeholder 22">
            <a:extLst>
              <a:ext uri="{FF2B5EF4-FFF2-40B4-BE49-F238E27FC236}">
                <a16:creationId xmlns:a16="http://schemas.microsoft.com/office/drawing/2014/main" id="{C8A6FE63-9A19-4471-837E-102F7C69EEFD}"/>
              </a:ext>
            </a:extLst>
          </p:cNvPr>
          <p:cNvSpPr>
            <a:spLocks noGrp="1"/>
          </p:cNvSpPr>
          <p:nvPr>
            <p:ph type="body" sz="quarter" idx="12" hasCustomPrompt="1"/>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4" name="Text Placeholder 20">
            <a:extLst>
              <a:ext uri="{FF2B5EF4-FFF2-40B4-BE49-F238E27FC236}">
                <a16:creationId xmlns:a16="http://schemas.microsoft.com/office/drawing/2014/main" id="{D2FFAA9F-912F-4D43-8E52-009A0F004691}"/>
              </a:ext>
            </a:extLst>
          </p:cNvPr>
          <p:cNvSpPr>
            <a:spLocks noGrp="1"/>
          </p:cNvSpPr>
          <p:nvPr>
            <p:ph type="body" sz="quarter" idx="13" hasCustomPrompt="1"/>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5" name="Text Placeholder 22">
            <a:extLst>
              <a:ext uri="{FF2B5EF4-FFF2-40B4-BE49-F238E27FC236}">
                <a16:creationId xmlns:a16="http://schemas.microsoft.com/office/drawing/2014/main" id="{320EAC49-E003-4D91-B362-59C642D854BA}"/>
              </a:ext>
            </a:extLst>
          </p:cNvPr>
          <p:cNvSpPr>
            <a:spLocks noGrp="1"/>
          </p:cNvSpPr>
          <p:nvPr>
            <p:ph type="body" sz="quarter" idx="14" hasCustomPrompt="1"/>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6" name="Text Placeholder 20">
            <a:extLst>
              <a:ext uri="{FF2B5EF4-FFF2-40B4-BE49-F238E27FC236}">
                <a16:creationId xmlns:a16="http://schemas.microsoft.com/office/drawing/2014/main" id="{E57B773A-E0E0-492C-97A2-433EEF6238CF}"/>
              </a:ext>
            </a:extLst>
          </p:cNvPr>
          <p:cNvSpPr>
            <a:spLocks noGrp="1"/>
          </p:cNvSpPr>
          <p:nvPr>
            <p:ph type="body" sz="quarter" idx="15" hasCustomPrompt="1"/>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7" name="Text Placeholder 22">
            <a:extLst>
              <a:ext uri="{FF2B5EF4-FFF2-40B4-BE49-F238E27FC236}">
                <a16:creationId xmlns:a16="http://schemas.microsoft.com/office/drawing/2014/main" id="{1A5638FC-B04C-4E0A-B76C-345C7E8D5E90}"/>
              </a:ext>
            </a:extLst>
          </p:cNvPr>
          <p:cNvSpPr>
            <a:spLocks noGrp="1"/>
          </p:cNvSpPr>
          <p:nvPr>
            <p:ph type="body" sz="quarter" idx="16" hasCustomPrompt="1"/>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8" name="Text Placeholder 20">
            <a:extLst>
              <a:ext uri="{FF2B5EF4-FFF2-40B4-BE49-F238E27FC236}">
                <a16:creationId xmlns:a16="http://schemas.microsoft.com/office/drawing/2014/main" id="{CC50E0DB-CB67-4B7A-A6D3-D0329E687BB3}"/>
              </a:ext>
            </a:extLst>
          </p:cNvPr>
          <p:cNvSpPr>
            <a:spLocks noGrp="1"/>
          </p:cNvSpPr>
          <p:nvPr>
            <p:ph type="body" sz="quarter" idx="17" hasCustomPrompt="1"/>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9" name="Text Placeholder 22">
            <a:extLst>
              <a:ext uri="{FF2B5EF4-FFF2-40B4-BE49-F238E27FC236}">
                <a16:creationId xmlns:a16="http://schemas.microsoft.com/office/drawing/2014/main" id="{47B70715-31B3-448E-A6B6-6F63808B2A71}"/>
              </a:ext>
            </a:extLst>
          </p:cNvPr>
          <p:cNvSpPr>
            <a:spLocks noGrp="1"/>
          </p:cNvSpPr>
          <p:nvPr>
            <p:ph type="body" sz="quarter" idx="18" hasCustomPrompt="1"/>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1" name="Text Placeholder 30">
            <a:extLst>
              <a:ext uri="{FF2B5EF4-FFF2-40B4-BE49-F238E27FC236}">
                <a16:creationId xmlns:a16="http://schemas.microsoft.com/office/drawing/2014/main" id="{302B7CA0-A557-4BF7-A15C-98D10E2F8C58}"/>
              </a:ext>
            </a:extLst>
          </p:cNvPr>
          <p:cNvSpPr>
            <a:spLocks noGrp="1"/>
          </p:cNvSpPr>
          <p:nvPr>
            <p:ph type="body" sz="quarter" idx="19" hasCustomPrompt="1"/>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dirty="0"/>
              <a:t>Month xx, 20xx</a:t>
            </a:r>
          </a:p>
        </p:txBody>
      </p:sp>
      <p:sp>
        <p:nvSpPr>
          <p:cNvPr id="19" name="Text Placeholder 2">
            <a:extLst>
              <a:ext uri="{FF2B5EF4-FFF2-40B4-BE49-F238E27FC236}">
                <a16:creationId xmlns:a16="http://schemas.microsoft.com/office/drawing/2014/main" id="{44C1D058-6687-0347-AF4F-E13B39F2A56A}"/>
              </a:ext>
            </a:extLst>
          </p:cNvPr>
          <p:cNvSpPr>
            <a:spLocks noGrp="1"/>
          </p:cNvSpPr>
          <p:nvPr>
            <p:ph type="body" idx="1" hasCustomPrompt="1"/>
          </p:nvPr>
        </p:nvSpPr>
        <p:spPr>
          <a:xfrm>
            <a:off x="6811390" y="1600200"/>
            <a:ext cx="4270248" cy="1087755"/>
          </a:xfrm>
        </p:spPr>
        <p:txBody>
          <a:bodyPr anchor="b" anchorCtr="0"/>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presentation title</a:t>
            </a:r>
          </a:p>
        </p:txBody>
      </p:sp>
      <p:sp>
        <p:nvSpPr>
          <p:cNvPr id="30" name="Title 1">
            <a:extLst>
              <a:ext uri="{FF2B5EF4-FFF2-40B4-BE49-F238E27FC236}">
                <a16:creationId xmlns:a16="http://schemas.microsoft.com/office/drawing/2014/main" id="{7C2D5BD6-261F-E245-857C-DD51BD647484}"/>
              </a:ext>
            </a:extLst>
          </p:cNvPr>
          <p:cNvSpPr>
            <a:spLocks noGrp="1"/>
          </p:cNvSpPr>
          <p:nvPr>
            <p:ph type="ctrTitle" hasCustomPrompt="1"/>
          </p:nvPr>
        </p:nvSpPr>
        <p:spPr>
          <a:xfrm>
            <a:off x="6811390" y="2809734"/>
            <a:ext cx="4270248" cy="543066"/>
          </a:xfrm>
        </p:spPr>
        <p:txBody>
          <a:bodyPr anchor="t" anchorCtr="0">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dirty="0"/>
              <a:t>Click to edit subtitle</a:t>
            </a:r>
          </a:p>
        </p:txBody>
      </p:sp>
      <p:sp>
        <p:nvSpPr>
          <p:cNvPr id="18" name="TextBox 17">
            <a:extLst>
              <a:ext uri="{FF2B5EF4-FFF2-40B4-BE49-F238E27FC236}">
                <a16:creationId xmlns:a16="http://schemas.microsoft.com/office/drawing/2014/main" id="{E20BA16B-B733-4746-B12B-C7772C185233}"/>
              </a:ext>
            </a:extLst>
          </p:cNvPr>
          <p:cNvSpPr txBox="1"/>
          <p:nvPr userDrawn="1"/>
        </p:nvSpPr>
        <p:spPr>
          <a:xfrm>
            <a:off x="533400" y="5791200"/>
            <a:ext cx="3886200" cy="592470"/>
          </a:xfrm>
          <a:prstGeom prst="rect">
            <a:avLst/>
          </a:prstGeom>
          <a:noFill/>
        </p:spPr>
        <p:txBody>
          <a:bodyPr wrap="square" lIns="0" tIns="0" rIns="0" bIns="0" rtlCol="0">
            <a:spAutoFit/>
          </a:bodyPr>
          <a:lstStyle/>
          <a:p>
            <a:pPr algn="l">
              <a:lnSpc>
                <a:spcPct val="100000"/>
              </a:lnSpc>
              <a:spcAft>
                <a:spcPts val="300"/>
              </a:spcAft>
            </a:pPr>
            <a:r>
              <a:rPr lang="en-US" sz="1000" dirty="0">
                <a:solidFill>
                  <a:schemeClr val="bg1"/>
                </a:solidFill>
                <a:cs typeface="Arial" panose="020B0604020202020204" pitchFamily="34" charset="0"/>
              </a:rPr>
              <a:t>Insurance products issued by:</a:t>
            </a:r>
          </a:p>
          <a:p>
            <a:pPr algn="l">
              <a:lnSpc>
                <a:spcPct val="100000"/>
              </a:lnSpc>
              <a:spcAft>
                <a:spcPts val="300"/>
              </a:spcAft>
            </a:pPr>
            <a:r>
              <a:rPr lang="en-US" sz="1300" dirty="0">
                <a:solidFill>
                  <a:schemeClr val="bg1"/>
                </a:solidFill>
                <a:cs typeface="Arial" panose="020B0604020202020204" pitchFamily="34" charset="0"/>
              </a:rPr>
              <a:t>The Lincoln National Life Insurance Company </a:t>
            </a:r>
            <a:br>
              <a:rPr lang="en-US" sz="1300" dirty="0">
                <a:solidFill>
                  <a:schemeClr val="bg1"/>
                </a:solidFill>
                <a:cs typeface="Arial" panose="020B0604020202020204" pitchFamily="34" charset="0"/>
              </a:rPr>
            </a:br>
            <a:endParaRPr lang="en-US" sz="1300" dirty="0">
              <a:solidFill>
                <a:schemeClr val="bg1"/>
              </a:solidFill>
              <a:cs typeface="Arial" panose="020B0604020202020204" pitchFamily="34" charset="0"/>
            </a:endParaRPr>
          </a:p>
        </p:txBody>
      </p:sp>
    </p:spTree>
    <p:extLst>
      <p:ext uri="{BB962C8B-B14F-4D97-AF65-F5344CB8AC3E}">
        <p14:creationId xmlns:p14="http://schemas.microsoft.com/office/powerpoint/2010/main" val="848422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3-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9" name="Text Placeholder 6">
            <a:extLst>
              <a:ext uri="{FF2B5EF4-FFF2-40B4-BE49-F238E27FC236}">
                <a16:creationId xmlns:a16="http://schemas.microsoft.com/office/drawing/2014/main" id="{7DED62BB-5F8F-1546-BA38-8651824FF67A}"/>
              </a:ext>
            </a:extLst>
          </p:cNvPr>
          <p:cNvSpPr>
            <a:spLocks noGrp="1"/>
          </p:cNvSpPr>
          <p:nvPr>
            <p:ph type="body" sz="quarter" idx="12" hasCustomPrompt="1"/>
          </p:nvPr>
        </p:nvSpPr>
        <p:spPr>
          <a:xfrm>
            <a:off x="43434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Text Placeholder 6">
            <a:extLst>
              <a:ext uri="{FF2B5EF4-FFF2-40B4-BE49-F238E27FC236}">
                <a16:creationId xmlns:a16="http://schemas.microsoft.com/office/drawing/2014/main" id="{914F2D59-907B-EF41-8CA9-39F29BD1C55F}"/>
              </a:ext>
            </a:extLst>
          </p:cNvPr>
          <p:cNvSpPr>
            <a:spLocks noGrp="1"/>
          </p:cNvSpPr>
          <p:nvPr>
            <p:ph type="body" sz="quarter" idx="13" hasCustomPrompt="1"/>
          </p:nvPr>
        </p:nvSpPr>
        <p:spPr>
          <a:xfrm>
            <a:off x="81153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Tree>
    <p:extLst>
      <p:ext uri="{BB962C8B-B14F-4D97-AF65-F5344CB8AC3E}">
        <p14:creationId xmlns:p14="http://schemas.microsoft.com/office/powerpoint/2010/main" val="38739313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5257800" y="2034066"/>
            <a:ext cx="6350649" cy="3959352"/>
          </a:xfrm>
          <a:solidFill>
            <a:schemeClr val="tx2"/>
          </a:solidFill>
        </p:spPr>
        <p:txBody>
          <a:bodyPr lIns="640080" tIns="1188720" rIns="0"/>
          <a:lstStyle>
            <a:lvl1pPr marL="0" indent="0">
              <a:spcAft>
                <a:spcPts val="0"/>
              </a:spcAft>
              <a:buNone/>
              <a:defRPr sz="32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2422932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 Imag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612648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612648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7132320" y="580913"/>
            <a:ext cx="4476129" cy="5412505"/>
          </a:xfrm>
          <a:solidFill>
            <a:schemeClr val="tx2"/>
          </a:solidFill>
        </p:spPr>
        <p:txBody>
          <a:bodyPr lIns="182880" tIns="2011680" rIns="0"/>
          <a:lstStyle>
            <a:lvl1pPr marL="0" indent="0">
              <a:spcAft>
                <a:spcPts val="0"/>
              </a:spcAft>
              <a:buNone/>
              <a:defRPr sz="28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721239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Imag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530352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5303520" cy="274320"/>
          </a:xfrm>
        </p:spPr>
        <p:txBody>
          <a:bodyPr/>
          <a:lstStyle>
            <a:lvl1pPr marL="0" indent="0">
              <a:spcAft>
                <a:spcPts val="0"/>
              </a:spcAft>
              <a:buNone/>
              <a:defRPr b="1">
                <a:latin typeface="Georgia" panose="02040502050405020303" pitchFamily="18" charset="0"/>
              </a:defRPr>
            </a:lvl1pPr>
          </a:lstStyle>
          <a:p>
            <a:pPr lvl="0"/>
            <a:r>
              <a:rPr lang="en-US" dirty="0"/>
              <a:t>Click to enter text</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6211614" y="0"/>
            <a:ext cx="5980386" cy="5969876"/>
          </a:xfrm>
          <a:solidFill>
            <a:schemeClr val="tx2"/>
          </a:solidFill>
        </p:spPr>
        <p:txBody>
          <a:bodyPr lIns="457200" tIns="2194560" rIns="0"/>
          <a:lstStyle>
            <a:lvl1pPr marL="0" indent="0">
              <a:spcAft>
                <a:spcPts val="0"/>
              </a:spcAft>
              <a:buNone/>
              <a:defRPr sz="32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21701260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ow of 4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4" name="Picture Placeholder 15">
            <a:extLst>
              <a:ext uri="{FF2B5EF4-FFF2-40B4-BE49-F238E27FC236}">
                <a16:creationId xmlns:a16="http://schemas.microsoft.com/office/drawing/2014/main" id="{29B77757-CAB0-4BE3-952D-1031024C1DFC}"/>
              </a:ext>
            </a:extLst>
          </p:cNvPr>
          <p:cNvSpPr>
            <a:spLocks noGrp="1"/>
          </p:cNvSpPr>
          <p:nvPr>
            <p:ph type="pic" sz="quarter" idx="11" hasCustomPrompt="1"/>
          </p:nvPr>
        </p:nvSpPr>
        <p:spPr>
          <a:xfrm>
            <a:off x="3384009"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7" name="Picture Placeholder 15">
            <a:extLst>
              <a:ext uri="{FF2B5EF4-FFF2-40B4-BE49-F238E27FC236}">
                <a16:creationId xmlns:a16="http://schemas.microsoft.com/office/drawing/2014/main" id="{578A28A4-CF63-4FB0-93A7-EBBA66EDC75C}"/>
              </a:ext>
            </a:extLst>
          </p:cNvPr>
          <p:cNvSpPr>
            <a:spLocks noGrp="1"/>
          </p:cNvSpPr>
          <p:nvPr>
            <p:ph type="pic" sz="quarter" idx="13" hasCustomPrompt="1"/>
          </p:nvPr>
        </p:nvSpPr>
        <p:spPr>
          <a:xfrm>
            <a:off x="6196377"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8" name="Picture Placeholder 15">
            <a:extLst>
              <a:ext uri="{FF2B5EF4-FFF2-40B4-BE49-F238E27FC236}">
                <a16:creationId xmlns:a16="http://schemas.microsoft.com/office/drawing/2014/main" id="{A841DA15-CC85-4203-A8F1-D114A658115E}"/>
              </a:ext>
            </a:extLst>
          </p:cNvPr>
          <p:cNvSpPr>
            <a:spLocks noGrp="1"/>
          </p:cNvSpPr>
          <p:nvPr>
            <p:ph type="pic" sz="quarter" idx="14" hasCustomPrompt="1"/>
          </p:nvPr>
        </p:nvSpPr>
        <p:spPr>
          <a:xfrm>
            <a:off x="9008745" y="2045970"/>
            <a:ext cx="2599704"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3384009"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3384009"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4" name="Text Placeholder 9">
            <a:extLst>
              <a:ext uri="{FF2B5EF4-FFF2-40B4-BE49-F238E27FC236}">
                <a16:creationId xmlns:a16="http://schemas.microsoft.com/office/drawing/2014/main" id="{D27F57CF-39D1-4EAD-9070-C689EC6218E1}"/>
              </a:ext>
            </a:extLst>
          </p:cNvPr>
          <p:cNvSpPr>
            <a:spLocks noGrp="1"/>
          </p:cNvSpPr>
          <p:nvPr>
            <p:ph type="body" sz="quarter" idx="19" hasCustomPrompt="1"/>
          </p:nvPr>
        </p:nvSpPr>
        <p:spPr>
          <a:xfrm>
            <a:off x="6196377"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5" name="Text Placeholder 9">
            <a:extLst>
              <a:ext uri="{FF2B5EF4-FFF2-40B4-BE49-F238E27FC236}">
                <a16:creationId xmlns:a16="http://schemas.microsoft.com/office/drawing/2014/main" id="{9A4F527B-AE12-4C7B-A372-3F12EB2EDC3C}"/>
              </a:ext>
            </a:extLst>
          </p:cNvPr>
          <p:cNvSpPr>
            <a:spLocks noGrp="1"/>
          </p:cNvSpPr>
          <p:nvPr>
            <p:ph type="body" sz="quarter" idx="20" hasCustomPrompt="1"/>
          </p:nvPr>
        </p:nvSpPr>
        <p:spPr>
          <a:xfrm>
            <a:off x="6196377"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9008745"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9008745"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24628704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ow of 3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4" name="Picture Placeholder 15">
            <a:extLst>
              <a:ext uri="{FF2B5EF4-FFF2-40B4-BE49-F238E27FC236}">
                <a16:creationId xmlns:a16="http://schemas.microsoft.com/office/drawing/2014/main" id="{29B77757-CAB0-4BE3-952D-1031024C1DFC}"/>
              </a:ext>
            </a:extLst>
          </p:cNvPr>
          <p:cNvSpPr>
            <a:spLocks noGrp="1"/>
          </p:cNvSpPr>
          <p:nvPr>
            <p:ph type="pic" sz="quarter" idx="11" hasCustomPrompt="1"/>
          </p:nvPr>
        </p:nvSpPr>
        <p:spPr>
          <a:xfrm>
            <a:off x="4321563" y="2045969"/>
            <a:ext cx="3538728" cy="3191256"/>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2045969"/>
            <a:ext cx="3538728" cy="3191256"/>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8" name="Picture Placeholder 15">
            <a:extLst>
              <a:ext uri="{FF2B5EF4-FFF2-40B4-BE49-F238E27FC236}">
                <a16:creationId xmlns:a16="http://schemas.microsoft.com/office/drawing/2014/main" id="{A841DA15-CC85-4203-A8F1-D114A658115E}"/>
              </a:ext>
            </a:extLst>
          </p:cNvPr>
          <p:cNvSpPr>
            <a:spLocks noGrp="1"/>
          </p:cNvSpPr>
          <p:nvPr>
            <p:ph type="pic" sz="quarter" idx="14" hasCustomPrompt="1"/>
          </p:nvPr>
        </p:nvSpPr>
        <p:spPr>
          <a:xfrm>
            <a:off x="8071486" y="2045970"/>
            <a:ext cx="3536964" cy="3192780"/>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5663358"/>
            <a:ext cx="353872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4321563"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4321563" y="5663358"/>
            <a:ext cx="353872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8071486"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8071486" y="5663358"/>
            <a:ext cx="353872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21847942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ow of 6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8" name="Picture Placeholder 15">
            <a:extLst>
              <a:ext uri="{FF2B5EF4-FFF2-40B4-BE49-F238E27FC236}">
                <a16:creationId xmlns:a16="http://schemas.microsoft.com/office/drawing/2014/main" id="{FC62AE94-F79E-4583-B8BD-55DC2B03B496}"/>
              </a:ext>
            </a:extLst>
          </p:cNvPr>
          <p:cNvSpPr>
            <a:spLocks noGrp="1"/>
          </p:cNvSpPr>
          <p:nvPr>
            <p:ph type="pic" sz="quarter" idx="17" hasCustomPrompt="1"/>
          </p:nvPr>
        </p:nvSpPr>
        <p:spPr>
          <a:xfrm>
            <a:off x="2442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9" name="Text Placeholder 9">
            <a:extLst>
              <a:ext uri="{FF2B5EF4-FFF2-40B4-BE49-F238E27FC236}">
                <a16:creationId xmlns:a16="http://schemas.microsoft.com/office/drawing/2014/main" id="{5F3C667F-DC44-40DD-A863-922EDE54B33A}"/>
              </a:ext>
            </a:extLst>
          </p:cNvPr>
          <p:cNvSpPr>
            <a:spLocks noGrp="1"/>
          </p:cNvSpPr>
          <p:nvPr>
            <p:ph type="body" sz="quarter" idx="18" hasCustomPrompt="1"/>
          </p:nvPr>
        </p:nvSpPr>
        <p:spPr>
          <a:xfrm>
            <a:off x="2442608"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0" name="Text Placeholder 9">
            <a:extLst>
              <a:ext uri="{FF2B5EF4-FFF2-40B4-BE49-F238E27FC236}">
                <a16:creationId xmlns:a16="http://schemas.microsoft.com/office/drawing/2014/main" id="{595D40A1-0976-428F-A540-90B5BB180879}"/>
              </a:ext>
            </a:extLst>
          </p:cNvPr>
          <p:cNvSpPr>
            <a:spLocks noGrp="1"/>
          </p:cNvSpPr>
          <p:nvPr>
            <p:ph type="body" sz="quarter" idx="19" hasCustomPrompt="1"/>
          </p:nvPr>
        </p:nvSpPr>
        <p:spPr>
          <a:xfrm>
            <a:off x="2442608"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1" name="Picture Placeholder 15">
            <a:extLst>
              <a:ext uri="{FF2B5EF4-FFF2-40B4-BE49-F238E27FC236}">
                <a16:creationId xmlns:a16="http://schemas.microsoft.com/office/drawing/2014/main" id="{9AACB5DD-B317-440E-B6A5-F3DE8733615E}"/>
              </a:ext>
            </a:extLst>
          </p:cNvPr>
          <p:cNvSpPr>
            <a:spLocks noGrp="1"/>
          </p:cNvSpPr>
          <p:nvPr>
            <p:ph type="pic" sz="quarter" idx="20" hasCustomPrompt="1"/>
          </p:nvPr>
        </p:nvSpPr>
        <p:spPr>
          <a:xfrm>
            <a:off x="4313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2" name="Text Placeholder 9">
            <a:extLst>
              <a:ext uri="{FF2B5EF4-FFF2-40B4-BE49-F238E27FC236}">
                <a16:creationId xmlns:a16="http://schemas.microsoft.com/office/drawing/2014/main" id="{E97C84F0-DAA8-4DF0-AAB8-5DA54038EE1B}"/>
              </a:ext>
            </a:extLst>
          </p:cNvPr>
          <p:cNvSpPr>
            <a:spLocks noGrp="1"/>
          </p:cNvSpPr>
          <p:nvPr>
            <p:ph type="body" sz="quarter" idx="21" hasCustomPrompt="1"/>
          </p:nvPr>
        </p:nvSpPr>
        <p:spPr>
          <a:xfrm>
            <a:off x="43135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3" name="Text Placeholder 9">
            <a:extLst>
              <a:ext uri="{FF2B5EF4-FFF2-40B4-BE49-F238E27FC236}">
                <a16:creationId xmlns:a16="http://schemas.microsoft.com/office/drawing/2014/main" id="{46E7466F-F483-4467-B72F-104331AA3DF5}"/>
              </a:ext>
            </a:extLst>
          </p:cNvPr>
          <p:cNvSpPr>
            <a:spLocks noGrp="1"/>
          </p:cNvSpPr>
          <p:nvPr>
            <p:ph type="body" sz="quarter" idx="22" hasCustomPrompt="1"/>
          </p:nvPr>
        </p:nvSpPr>
        <p:spPr>
          <a:xfrm>
            <a:off x="4313575"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4" name="Picture Placeholder 15">
            <a:extLst>
              <a:ext uri="{FF2B5EF4-FFF2-40B4-BE49-F238E27FC236}">
                <a16:creationId xmlns:a16="http://schemas.microsoft.com/office/drawing/2014/main" id="{CCD12271-BA7C-473A-A05B-B9A774A70225}"/>
              </a:ext>
            </a:extLst>
          </p:cNvPr>
          <p:cNvSpPr>
            <a:spLocks noGrp="1"/>
          </p:cNvSpPr>
          <p:nvPr>
            <p:ph type="pic" sz="quarter" idx="23" hasCustomPrompt="1"/>
          </p:nvPr>
        </p:nvSpPr>
        <p:spPr>
          <a:xfrm>
            <a:off x="6184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5" name="Text Placeholder 9">
            <a:extLst>
              <a:ext uri="{FF2B5EF4-FFF2-40B4-BE49-F238E27FC236}">
                <a16:creationId xmlns:a16="http://schemas.microsoft.com/office/drawing/2014/main" id="{1144D253-82AD-44C2-A696-0B154316936F}"/>
              </a:ext>
            </a:extLst>
          </p:cNvPr>
          <p:cNvSpPr>
            <a:spLocks noGrp="1"/>
          </p:cNvSpPr>
          <p:nvPr>
            <p:ph type="body" sz="quarter" idx="24" hasCustomPrompt="1"/>
          </p:nvPr>
        </p:nvSpPr>
        <p:spPr>
          <a:xfrm>
            <a:off x="6184542"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6" name="Text Placeholder 9">
            <a:extLst>
              <a:ext uri="{FF2B5EF4-FFF2-40B4-BE49-F238E27FC236}">
                <a16:creationId xmlns:a16="http://schemas.microsoft.com/office/drawing/2014/main" id="{F44C0794-8113-42DE-9A99-3EE65A4B7DCD}"/>
              </a:ext>
            </a:extLst>
          </p:cNvPr>
          <p:cNvSpPr>
            <a:spLocks noGrp="1"/>
          </p:cNvSpPr>
          <p:nvPr>
            <p:ph type="body" sz="quarter" idx="25" hasCustomPrompt="1"/>
          </p:nvPr>
        </p:nvSpPr>
        <p:spPr>
          <a:xfrm>
            <a:off x="6184542"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7" name="Picture Placeholder 15">
            <a:extLst>
              <a:ext uri="{FF2B5EF4-FFF2-40B4-BE49-F238E27FC236}">
                <a16:creationId xmlns:a16="http://schemas.microsoft.com/office/drawing/2014/main" id="{9AB5F575-471E-4FFE-A2A9-A1C82BCA802D}"/>
              </a:ext>
            </a:extLst>
          </p:cNvPr>
          <p:cNvSpPr>
            <a:spLocks noGrp="1"/>
          </p:cNvSpPr>
          <p:nvPr>
            <p:ph type="pic" sz="quarter" idx="26" hasCustomPrompt="1"/>
          </p:nvPr>
        </p:nvSpPr>
        <p:spPr>
          <a:xfrm>
            <a:off x="8055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8" name="Text Placeholder 9">
            <a:extLst>
              <a:ext uri="{FF2B5EF4-FFF2-40B4-BE49-F238E27FC236}">
                <a16:creationId xmlns:a16="http://schemas.microsoft.com/office/drawing/2014/main" id="{4DAF16FB-1BFB-4EFC-B2CA-BA21E905AEDD}"/>
              </a:ext>
            </a:extLst>
          </p:cNvPr>
          <p:cNvSpPr>
            <a:spLocks noGrp="1"/>
          </p:cNvSpPr>
          <p:nvPr>
            <p:ph type="body" sz="quarter" idx="27" hasCustomPrompt="1"/>
          </p:nvPr>
        </p:nvSpPr>
        <p:spPr>
          <a:xfrm>
            <a:off x="8055509"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9" name="Text Placeholder 9">
            <a:extLst>
              <a:ext uri="{FF2B5EF4-FFF2-40B4-BE49-F238E27FC236}">
                <a16:creationId xmlns:a16="http://schemas.microsoft.com/office/drawing/2014/main" id="{22D6760F-4FEE-4875-B5B1-72984CC7E8C6}"/>
              </a:ext>
            </a:extLst>
          </p:cNvPr>
          <p:cNvSpPr>
            <a:spLocks noGrp="1"/>
          </p:cNvSpPr>
          <p:nvPr>
            <p:ph type="body" sz="quarter" idx="28" hasCustomPrompt="1"/>
          </p:nvPr>
        </p:nvSpPr>
        <p:spPr>
          <a:xfrm>
            <a:off x="8055509"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0" name="Picture Placeholder 15">
            <a:extLst>
              <a:ext uri="{FF2B5EF4-FFF2-40B4-BE49-F238E27FC236}">
                <a16:creationId xmlns:a16="http://schemas.microsoft.com/office/drawing/2014/main" id="{57ECE6A2-D599-47BE-A668-9FFF5ED8FDC0}"/>
              </a:ext>
            </a:extLst>
          </p:cNvPr>
          <p:cNvSpPr>
            <a:spLocks noGrp="1"/>
          </p:cNvSpPr>
          <p:nvPr>
            <p:ph type="pic" sz="quarter" idx="29" hasCustomPrompt="1"/>
          </p:nvPr>
        </p:nvSpPr>
        <p:spPr>
          <a:xfrm>
            <a:off x="9926639"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31" name="Text Placeholder 9">
            <a:extLst>
              <a:ext uri="{FF2B5EF4-FFF2-40B4-BE49-F238E27FC236}">
                <a16:creationId xmlns:a16="http://schemas.microsoft.com/office/drawing/2014/main" id="{8F8033E0-1E2D-45C2-B68E-EEFB0202B1F6}"/>
              </a:ext>
            </a:extLst>
          </p:cNvPr>
          <p:cNvSpPr>
            <a:spLocks noGrp="1"/>
          </p:cNvSpPr>
          <p:nvPr>
            <p:ph type="body" sz="quarter" idx="30" hasCustomPrompt="1"/>
          </p:nvPr>
        </p:nvSpPr>
        <p:spPr>
          <a:xfrm>
            <a:off x="99264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32" name="Text Placeholder 9">
            <a:extLst>
              <a:ext uri="{FF2B5EF4-FFF2-40B4-BE49-F238E27FC236}">
                <a16:creationId xmlns:a16="http://schemas.microsoft.com/office/drawing/2014/main" id="{2C4EC89E-E6B5-4410-AC12-411B918ECAC9}"/>
              </a:ext>
            </a:extLst>
          </p:cNvPr>
          <p:cNvSpPr>
            <a:spLocks noGrp="1"/>
          </p:cNvSpPr>
          <p:nvPr>
            <p:ph type="body" sz="quarter" idx="31" hasCustomPrompt="1"/>
          </p:nvPr>
        </p:nvSpPr>
        <p:spPr>
          <a:xfrm>
            <a:off x="9926475"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42072442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Grid - Gr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3116638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Grid - Dark 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7078171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Grid - 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389375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FG MG - CoBrand">
    <p:spTree>
      <p:nvGrpSpPr>
        <p:cNvPr id="1" name=""/>
        <p:cNvGrpSpPr/>
        <p:nvPr/>
      </p:nvGrpSpPr>
      <p:grpSpPr>
        <a:xfrm>
          <a:off x="0" y="0"/>
          <a:ext cx="0" cy="0"/>
          <a:chOff x="0" y="0"/>
          <a:chExt cx="0" cy="0"/>
        </a:xfrm>
      </p:grpSpPr>
      <p:sp>
        <p:nvSpPr>
          <p:cNvPr id="19" name="Text Placeholder 10">
            <a:extLst>
              <a:ext uri="{FF2B5EF4-FFF2-40B4-BE49-F238E27FC236}">
                <a16:creationId xmlns:a16="http://schemas.microsoft.com/office/drawing/2014/main" id="{56E265CF-BF59-4093-86B7-2D2FA76253A1}"/>
              </a:ext>
            </a:extLst>
          </p:cNvPr>
          <p:cNvSpPr>
            <a:spLocks noGrp="1"/>
          </p:cNvSpPr>
          <p:nvPr>
            <p:ph type="body" sz="quarter" idx="25" hasCustomPrompt="1"/>
          </p:nvPr>
        </p:nvSpPr>
        <p:spPr>
          <a:xfrm>
            <a:off x="6281928" y="573313"/>
            <a:ext cx="5330952" cy="5394960"/>
          </a:xfrm>
          <a:solidFill>
            <a:schemeClr val="accent1"/>
          </a:solidFill>
        </p:spPr>
        <p:txBody>
          <a:bodyPr/>
          <a:lstStyle>
            <a:lvl1pPr marL="0" indent="0">
              <a:buNone/>
              <a:defRPr/>
            </a:lvl1pPr>
          </a:lstStyle>
          <a:p>
            <a:pPr lvl="0"/>
            <a:r>
              <a:rPr lang="en-US" dirty="0"/>
              <a:t> </a:t>
            </a:r>
          </a:p>
        </p:txBody>
      </p:sp>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2239" y="571500"/>
            <a:ext cx="1389888" cy="441315"/>
          </a:xfrm>
          <a:prstGeom prst="rect">
            <a:avLst/>
          </a:prstGeom>
        </p:spPr>
      </p:pic>
      <p:sp>
        <p:nvSpPr>
          <p:cNvPr id="21" name="Text Placeholder 20">
            <a:extLst>
              <a:ext uri="{FF2B5EF4-FFF2-40B4-BE49-F238E27FC236}">
                <a16:creationId xmlns:a16="http://schemas.microsoft.com/office/drawing/2014/main" id="{4F0646D4-310F-4A27-BAF4-6ABA1CC70A47}"/>
              </a:ext>
            </a:extLst>
          </p:cNvPr>
          <p:cNvSpPr>
            <a:spLocks noGrp="1"/>
          </p:cNvSpPr>
          <p:nvPr>
            <p:ph type="body" sz="quarter" idx="11" hasCustomPrompt="1"/>
          </p:nvPr>
        </p:nvSpPr>
        <p:spPr>
          <a:xfrm>
            <a:off x="681139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3" name="Text Placeholder 22">
            <a:extLst>
              <a:ext uri="{FF2B5EF4-FFF2-40B4-BE49-F238E27FC236}">
                <a16:creationId xmlns:a16="http://schemas.microsoft.com/office/drawing/2014/main" id="{C8A6FE63-9A19-4471-837E-102F7C69EEFD}"/>
              </a:ext>
            </a:extLst>
          </p:cNvPr>
          <p:cNvSpPr>
            <a:spLocks noGrp="1"/>
          </p:cNvSpPr>
          <p:nvPr>
            <p:ph type="body" sz="quarter" idx="12" hasCustomPrompt="1"/>
          </p:nvPr>
        </p:nvSpPr>
        <p:spPr>
          <a:xfrm>
            <a:off x="6811390" y="407498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24" name="Text Placeholder 20">
            <a:extLst>
              <a:ext uri="{FF2B5EF4-FFF2-40B4-BE49-F238E27FC236}">
                <a16:creationId xmlns:a16="http://schemas.microsoft.com/office/drawing/2014/main" id="{D2FFAA9F-912F-4D43-8E52-009A0F004691}"/>
              </a:ext>
            </a:extLst>
          </p:cNvPr>
          <p:cNvSpPr>
            <a:spLocks noGrp="1"/>
          </p:cNvSpPr>
          <p:nvPr>
            <p:ph type="body" sz="quarter" idx="13" hasCustomPrompt="1"/>
          </p:nvPr>
        </p:nvSpPr>
        <p:spPr>
          <a:xfrm>
            <a:off x="921246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5" name="Text Placeholder 22">
            <a:extLst>
              <a:ext uri="{FF2B5EF4-FFF2-40B4-BE49-F238E27FC236}">
                <a16:creationId xmlns:a16="http://schemas.microsoft.com/office/drawing/2014/main" id="{320EAC49-E003-4D91-B362-59C642D854BA}"/>
              </a:ext>
            </a:extLst>
          </p:cNvPr>
          <p:cNvSpPr>
            <a:spLocks noGrp="1"/>
          </p:cNvSpPr>
          <p:nvPr>
            <p:ph type="body" sz="quarter" idx="14" hasCustomPrompt="1"/>
          </p:nvPr>
        </p:nvSpPr>
        <p:spPr>
          <a:xfrm>
            <a:off x="9212460" y="407498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26" name="Text Placeholder 20">
            <a:extLst>
              <a:ext uri="{FF2B5EF4-FFF2-40B4-BE49-F238E27FC236}">
                <a16:creationId xmlns:a16="http://schemas.microsoft.com/office/drawing/2014/main" id="{E57B773A-E0E0-492C-97A2-433EEF6238CF}"/>
              </a:ext>
            </a:extLst>
          </p:cNvPr>
          <p:cNvSpPr>
            <a:spLocks noGrp="1"/>
          </p:cNvSpPr>
          <p:nvPr>
            <p:ph type="body" sz="quarter" idx="15" hasCustomPrompt="1"/>
          </p:nvPr>
        </p:nvSpPr>
        <p:spPr>
          <a:xfrm>
            <a:off x="681139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7" name="Text Placeholder 22">
            <a:extLst>
              <a:ext uri="{FF2B5EF4-FFF2-40B4-BE49-F238E27FC236}">
                <a16:creationId xmlns:a16="http://schemas.microsoft.com/office/drawing/2014/main" id="{1A5638FC-B04C-4E0A-B76C-345C7E8D5E90}"/>
              </a:ext>
            </a:extLst>
          </p:cNvPr>
          <p:cNvSpPr>
            <a:spLocks noGrp="1"/>
          </p:cNvSpPr>
          <p:nvPr>
            <p:ph type="body" sz="quarter" idx="16" hasCustomPrompt="1"/>
          </p:nvPr>
        </p:nvSpPr>
        <p:spPr>
          <a:xfrm>
            <a:off x="6811390" y="463246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28" name="Text Placeholder 20">
            <a:extLst>
              <a:ext uri="{FF2B5EF4-FFF2-40B4-BE49-F238E27FC236}">
                <a16:creationId xmlns:a16="http://schemas.microsoft.com/office/drawing/2014/main" id="{CC50E0DB-CB67-4B7A-A6D3-D0329E687BB3}"/>
              </a:ext>
            </a:extLst>
          </p:cNvPr>
          <p:cNvSpPr>
            <a:spLocks noGrp="1"/>
          </p:cNvSpPr>
          <p:nvPr>
            <p:ph type="body" sz="quarter" idx="17" hasCustomPrompt="1"/>
          </p:nvPr>
        </p:nvSpPr>
        <p:spPr>
          <a:xfrm>
            <a:off x="921246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9" name="Text Placeholder 22">
            <a:extLst>
              <a:ext uri="{FF2B5EF4-FFF2-40B4-BE49-F238E27FC236}">
                <a16:creationId xmlns:a16="http://schemas.microsoft.com/office/drawing/2014/main" id="{47B70715-31B3-448E-A6B6-6F63808B2A71}"/>
              </a:ext>
            </a:extLst>
          </p:cNvPr>
          <p:cNvSpPr>
            <a:spLocks noGrp="1"/>
          </p:cNvSpPr>
          <p:nvPr>
            <p:ph type="body" sz="quarter" idx="18" hasCustomPrompt="1"/>
          </p:nvPr>
        </p:nvSpPr>
        <p:spPr>
          <a:xfrm>
            <a:off x="9212460" y="463246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31" name="Text Placeholder 30">
            <a:extLst>
              <a:ext uri="{FF2B5EF4-FFF2-40B4-BE49-F238E27FC236}">
                <a16:creationId xmlns:a16="http://schemas.microsoft.com/office/drawing/2014/main" id="{302B7CA0-A557-4BF7-A15C-98D10E2F8C58}"/>
              </a:ext>
            </a:extLst>
          </p:cNvPr>
          <p:cNvSpPr>
            <a:spLocks noGrp="1"/>
          </p:cNvSpPr>
          <p:nvPr>
            <p:ph type="body" sz="quarter" idx="19" hasCustomPrompt="1"/>
          </p:nvPr>
        </p:nvSpPr>
        <p:spPr>
          <a:xfrm>
            <a:off x="6811390" y="5369052"/>
            <a:ext cx="2286000" cy="155448"/>
          </a:xfrm>
        </p:spPr>
        <p:txBody>
          <a:bodyPr/>
          <a:lstStyle>
            <a:lvl1pPr marL="0" indent="0">
              <a:spcAft>
                <a:spcPts val="0"/>
              </a:spcAft>
              <a:buNone/>
              <a:defRPr sz="1000" b="1">
                <a:solidFill>
                  <a:schemeClr val="bg1"/>
                </a:solidFill>
              </a:defRPr>
            </a:lvl1pPr>
          </a:lstStyle>
          <a:p>
            <a:pPr lvl="0"/>
            <a:r>
              <a:rPr lang="en-US" dirty="0"/>
              <a:t>Month, xx, 20xx</a:t>
            </a:r>
          </a:p>
        </p:txBody>
      </p:sp>
      <p:sp>
        <p:nvSpPr>
          <p:cNvPr id="17" name="Text Placeholder 3">
            <a:extLst>
              <a:ext uri="{FF2B5EF4-FFF2-40B4-BE49-F238E27FC236}">
                <a16:creationId xmlns:a16="http://schemas.microsoft.com/office/drawing/2014/main" id="{E424699A-C77D-9B47-B0AC-0B4A8CCD1EE5}"/>
              </a:ext>
            </a:extLst>
          </p:cNvPr>
          <p:cNvSpPr>
            <a:spLocks noGrp="1"/>
          </p:cNvSpPr>
          <p:nvPr>
            <p:ph type="body" sz="quarter" idx="10" hasCustomPrompt="1"/>
          </p:nvPr>
        </p:nvSpPr>
        <p:spPr>
          <a:xfrm>
            <a:off x="6814952" y="1087755"/>
            <a:ext cx="4270248" cy="155448"/>
          </a:xfrm>
        </p:spPr>
        <p:txBody>
          <a:bodyPr/>
          <a:lstStyle>
            <a:lvl1pPr marL="0" indent="0">
              <a:spcAft>
                <a:spcPts val="0"/>
              </a:spcAft>
              <a:buNone/>
              <a:defRPr sz="1000" b="1" cap="all" baseline="0">
                <a:solidFill>
                  <a:schemeClr val="bg1"/>
                </a:solidFill>
              </a:defRPr>
            </a:lvl1pPr>
          </a:lstStyle>
          <a:p>
            <a:pPr lvl="0"/>
            <a:r>
              <a:rPr lang="en-US" dirty="0"/>
              <a:t>[Click to edit business line]</a:t>
            </a:r>
          </a:p>
        </p:txBody>
      </p:sp>
      <p:sp>
        <p:nvSpPr>
          <p:cNvPr id="18" name="Text Placeholder 2">
            <a:extLst>
              <a:ext uri="{FF2B5EF4-FFF2-40B4-BE49-F238E27FC236}">
                <a16:creationId xmlns:a16="http://schemas.microsoft.com/office/drawing/2014/main" id="{FB6C3E96-1D2C-2B4D-A7BD-8D8A29A83CFC}"/>
              </a:ext>
            </a:extLst>
          </p:cNvPr>
          <p:cNvSpPr>
            <a:spLocks noGrp="1"/>
          </p:cNvSpPr>
          <p:nvPr>
            <p:ph type="body" idx="1" hasCustomPrompt="1"/>
          </p:nvPr>
        </p:nvSpPr>
        <p:spPr>
          <a:xfrm>
            <a:off x="6811390" y="1600200"/>
            <a:ext cx="4270248" cy="1087755"/>
          </a:xfrm>
        </p:spPr>
        <p:txBody>
          <a:bodyPr anchor="b" anchorCtr="0"/>
          <a:lstStyle>
            <a:lvl1pPr marL="0" indent="0">
              <a:lnSpc>
                <a:spcPts val="4200"/>
              </a:lnSpc>
              <a:spcBef>
                <a:spcPts val="0"/>
              </a:spcBef>
              <a:spcAft>
                <a:spcPts val="0"/>
              </a:spcAft>
              <a:buNone/>
              <a:defRPr sz="42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presentation title</a:t>
            </a:r>
          </a:p>
        </p:txBody>
      </p:sp>
      <p:sp>
        <p:nvSpPr>
          <p:cNvPr id="20" name="Title 1">
            <a:extLst>
              <a:ext uri="{FF2B5EF4-FFF2-40B4-BE49-F238E27FC236}">
                <a16:creationId xmlns:a16="http://schemas.microsoft.com/office/drawing/2014/main" id="{45AA800A-6611-CB4E-809A-8E97D8CF983E}"/>
              </a:ext>
            </a:extLst>
          </p:cNvPr>
          <p:cNvSpPr>
            <a:spLocks noGrp="1"/>
          </p:cNvSpPr>
          <p:nvPr>
            <p:ph type="ctrTitle" hasCustomPrompt="1"/>
          </p:nvPr>
        </p:nvSpPr>
        <p:spPr>
          <a:xfrm>
            <a:off x="6811390" y="2809734"/>
            <a:ext cx="4270248" cy="543066"/>
          </a:xfrm>
        </p:spPr>
        <p:txBody>
          <a:bodyPr anchor="t" anchorCtr="0">
            <a:noAutofit/>
          </a:bodyPr>
          <a:lstStyle>
            <a:lvl1pPr>
              <a:lnSpc>
                <a:spcPct val="100000"/>
              </a:lnSpc>
              <a:spcBef>
                <a:spcPts val="0"/>
              </a:spcBef>
              <a:defRPr sz="1700" b="1" kern="400" baseline="0">
                <a:solidFill>
                  <a:schemeClr val="bg1"/>
                </a:solidFill>
                <a:latin typeface="Georgia" panose="02040502050405020303" pitchFamily="18" charset="0"/>
              </a:defRPr>
            </a:lvl1pPr>
          </a:lstStyle>
          <a:p>
            <a:r>
              <a:rPr lang="en-US" dirty="0"/>
              <a:t>Click to edit subtitle</a:t>
            </a:r>
          </a:p>
        </p:txBody>
      </p:sp>
      <p:sp>
        <p:nvSpPr>
          <p:cNvPr id="22" name="Picture Placeholder 6">
            <a:extLst>
              <a:ext uri="{FF2B5EF4-FFF2-40B4-BE49-F238E27FC236}">
                <a16:creationId xmlns:a16="http://schemas.microsoft.com/office/drawing/2014/main" id="{A670FB46-1C85-8644-AF7D-DA2CB43F225F}"/>
              </a:ext>
            </a:extLst>
          </p:cNvPr>
          <p:cNvSpPr>
            <a:spLocks noGrp="1"/>
          </p:cNvSpPr>
          <p:nvPr>
            <p:ph type="pic" sz="quarter" idx="20" hasCustomPrompt="1"/>
          </p:nvPr>
        </p:nvSpPr>
        <p:spPr>
          <a:xfrm>
            <a:off x="2514600" y="553973"/>
            <a:ext cx="1250973" cy="500063"/>
          </a:xfrm>
          <a:solidFill>
            <a:schemeClr val="tx2"/>
          </a:solidFill>
        </p:spPr>
        <p:txBody>
          <a:bodyPr lIns="182880" tIns="91440"/>
          <a:lstStyle>
            <a:lvl1pPr marL="0" indent="0" algn="l">
              <a:spcAft>
                <a:spcPts val="0"/>
              </a:spcAft>
              <a:buNone/>
              <a:defRPr sz="1100" b="1"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cxnSp>
        <p:nvCxnSpPr>
          <p:cNvPr id="3" name="Straight Connector 2">
            <a:extLst>
              <a:ext uri="{FF2B5EF4-FFF2-40B4-BE49-F238E27FC236}">
                <a16:creationId xmlns:a16="http://schemas.microsoft.com/office/drawing/2014/main" id="{0E13D4B0-0F94-6F45-BDA2-E0E309D7B476}"/>
              </a:ext>
            </a:extLst>
          </p:cNvPr>
          <p:cNvCxnSpPr>
            <a:cxnSpLocks/>
          </p:cNvCxnSpPr>
          <p:nvPr userDrawn="1"/>
        </p:nvCxnSpPr>
        <p:spPr>
          <a:xfrm>
            <a:off x="2209800" y="536448"/>
            <a:ext cx="0" cy="535115"/>
          </a:xfrm>
          <a:prstGeom prst="line">
            <a:avLst/>
          </a:prstGeom>
          <a:ln w="3175">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D386AD3-DDC5-D34D-8F16-B196B2F63DA1}"/>
              </a:ext>
            </a:extLst>
          </p:cNvPr>
          <p:cNvSpPr txBox="1"/>
          <p:nvPr userDrawn="1"/>
        </p:nvSpPr>
        <p:spPr>
          <a:xfrm>
            <a:off x="546487" y="5446776"/>
            <a:ext cx="3886200" cy="592470"/>
          </a:xfrm>
          <a:prstGeom prst="rect">
            <a:avLst/>
          </a:prstGeom>
          <a:noFill/>
        </p:spPr>
        <p:txBody>
          <a:bodyPr wrap="square" lIns="0" tIns="0" rIns="0" bIns="0" rtlCol="0">
            <a:spAutoFit/>
          </a:bodyPr>
          <a:lstStyle/>
          <a:p>
            <a:pPr algn="l">
              <a:lnSpc>
                <a:spcPct val="100000"/>
              </a:lnSpc>
              <a:spcAft>
                <a:spcPts val="300"/>
              </a:spcAft>
            </a:pPr>
            <a:r>
              <a:rPr lang="en-US" sz="1000" dirty="0">
                <a:solidFill>
                  <a:schemeClr val="tx1"/>
                </a:solidFill>
                <a:cs typeface="Arial" panose="020B0604020202020204" pitchFamily="34" charset="0"/>
              </a:rPr>
              <a:t>Insurance products issued by:</a:t>
            </a:r>
          </a:p>
          <a:p>
            <a:pPr algn="l">
              <a:lnSpc>
                <a:spcPct val="100000"/>
              </a:lnSpc>
              <a:spcAft>
                <a:spcPts val="300"/>
              </a:spcAft>
            </a:pPr>
            <a:r>
              <a:rPr lang="en-US" sz="1300" dirty="0">
                <a:solidFill>
                  <a:schemeClr val="tx1"/>
                </a:solidFill>
                <a:cs typeface="Arial" panose="020B0604020202020204" pitchFamily="34" charset="0"/>
              </a:rPr>
              <a:t>The Lincoln National Life Insurance Company </a:t>
            </a:r>
            <a:br>
              <a:rPr lang="en-US" sz="1300" dirty="0">
                <a:solidFill>
                  <a:schemeClr val="tx1"/>
                </a:solidFill>
                <a:cs typeface="Arial" panose="020B0604020202020204" pitchFamily="34" charset="0"/>
              </a:rPr>
            </a:br>
            <a:r>
              <a:rPr lang="en-US" sz="1300" dirty="0">
                <a:solidFill>
                  <a:schemeClr val="tx1"/>
                </a:solidFill>
                <a:cs typeface="Arial" panose="020B0604020202020204" pitchFamily="34" charset="0"/>
              </a:rPr>
              <a:t>Lincoln Life &amp; Annuity Company of New York</a:t>
            </a:r>
          </a:p>
        </p:txBody>
      </p:sp>
      <p:graphicFrame>
        <p:nvGraphicFramePr>
          <p:cNvPr id="35" name="Table 34">
            <a:extLst>
              <a:ext uri="{FF2B5EF4-FFF2-40B4-BE49-F238E27FC236}">
                <a16:creationId xmlns:a16="http://schemas.microsoft.com/office/drawing/2014/main" id="{327A7342-8FD8-A446-A372-835719CCAD9F}"/>
              </a:ext>
            </a:extLst>
          </p:cNvPr>
          <p:cNvGraphicFramePr>
            <a:graphicFrameLocks noGrp="1"/>
          </p:cNvGraphicFramePr>
          <p:nvPr userDrawn="1">
            <p:extLst>
              <p:ext uri="{D42A27DB-BD31-4B8C-83A1-F6EECF244321}">
                <p14:modId xmlns:p14="http://schemas.microsoft.com/office/powerpoint/2010/main" val="3696925746"/>
              </p:ext>
            </p:extLst>
          </p:nvPr>
        </p:nvGraphicFramePr>
        <p:xfrm>
          <a:off x="568925" y="3944173"/>
          <a:ext cx="1564675" cy="1249680"/>
        </p:xfrm>
        <a:graphic>
          <a:graphicData uri="http://schemas.openxmlformats.org/drawingml/2006/table">
            <a:tbl>
              <a:tblPr firstRow="1" bandRow="1">
                <a:tableStyleId>{5C22544A-7EE6-4342-B048-85BDC9FD1C3A}</a:tableStyleId>
              </a:tblPr>
              <a:tblGrid>
                <a:gridCol w="1564675">
                  <a:extLst>
                    <a:ext uri="{9D8B030D-6E8A-4147-A177-3AD203B41FA5}">
                      <a16:colId xmlns:a16="http://schemas.microsoft.com/office/drawing/2014/main" val="1814319551"/>
                    </a:ext>
                  </a:extLst>
                </a:gridCol>
              </a:tblGrid>
              <a:tr h="118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alibri" panose="020F0502020204030204" pitchFamily="34" charset="0"/>
                          <a:cs typeface="Calibri" panose="020F0502020204030204" pitchFamily="34" charset="0"/>
                        </a:rPr>
                        <a:t>Not a deposit</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2084945"/>
                  </a:ext>
                </a:extLst>
              </a:tr>
              <a:tr h="12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alibri" panose="020F0502020204030204" pitchFamily="34" charset="0"/>
                          <a:cs typeface="Calibri" panose="020F0502020204030204" pitchFamily="34" charset="0"/>
                        </a:rPr>
                        <a:t>Not FDIC-insured</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2388087"/>
                  </a:ext>
                </a:extLst>
              </a:tr>
              <a:tr h="13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alibri" panose="020F0502020204030204" pitchFamily="34" charset="0"/>
                          <a:cs typeface="Calibri" panose="020F0502020204030204" pitchFamily="34" charset="0"/>
                        </a:rPr>
                        <a:t>May go down in value</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006970"/>
                  </a:ext>
                </a:extLst>
              </a:tr>
              <a:tr h="213627">
                <a:tc>
                  <a:txBody>
                    <a:bodyPr/>
                    <a:lstStyle/>
                    <a:p>
                      <a:pPr>
                        <a:lnSpc>
                          <a:spcPct val="100000"/>
                        </a:lnSpc>
                      </a:pPr>
                      <a:r>
                        <a:rPr lang="en-US" sz="1000" b="0" dirty="0">
                          <a:solidFill>
                            <a:schemeClr val="tx1"/>
                          </a:solidFill>
                          <a:latin typeface="Calibri" panose="020F0502020204030204" pitchFamily="34" charset="0"/>
                          <a:cs typeface="Calibri" panose="020F0502020204030204" pitchFamily="34" charset="0"/>
                        </a:rPr>
                        <a:t>Not insured by any federal </a:t>
                      </a:r>
                      <a:br>
                        <a:rPr lang="en-US" sz="1000" b="0" dirty="0">
                          <a:solidFill>
                            <a:schemeClr val="tx1"/>
                          </a:solidFill>
                          <a:latin typeface="Calibri" panose="020F0502020204030204" pitchFamily="34" charset="0"/>
                          <a:cs typeface="Calibri" panose="020F0502020204030204" pitchFamily="34" charset="0"/>
                        </a:rPr>
                      </a:br>
                      <a:r>
                        <a:rPr lang="en-US" sz="1000" b="0" dirty="0">
                          <a:solidFill>
                            <a:schemeClr val="tx1"/>
                          </a:solidFill>
                          <a:latin typeface="Calibri" panose="020F0502020204030204" pitchFamily="34" charset="0"/>
                          <a:cs typeface="Calibri" panose="020F0502020204030204" pitchFamily="34" charset="0"/>
                        </a:rPr>
                        <a:t>government agency</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648019"/>
                  </a:ext>
                </a:extLst>
              </a:tr>
              <a:tr h="192291">
                <a:tc>
                  <a:txBody>
                    <a:bodyPr/>
                    <a:lstStyle/>
                    <a:p>
                      <a:pPr>
                        <a:lnSpc>
                          <a:spcPct val="100000"/>
                        </a:lnSpc>
                      </a:pPr>
                      <a:r>
                        <a:rPr lang="en-US" sz="1000" b="0" dirty="0">
                          <a:solidFill>
                            <a:schemeClr val="tx1"/>
                          </a:solidFill>
                          <a:latin typeface="Calibri" panose="020F0502020204030204" pitchFamily="34" charset="0"/>
                          <a:cs typeface="Calibri" panose="020F0502020204030204" pitchFamily="34" charset="0"/>
                        </a:rPr>
                        <a:t>Not guaranteed by any bank </a:t>
                      </a:r>
                      <a:br>
                        <a:rPr lang="en-US" sz="1000" b="0" dirty="0">
                          <a:solidFill>
                            <a:schemeClr val="tx1"/>
                          </a:solidFill>
                          <a:latin typeface="Calibri" panose="020F0502020204030204" pitchFamily="34" charset="0"/>
                          <a:cs typeface="Calibri" panose="020F0502020204030204" pitchFamily="34" charset="0"/>
                        </a:rPr>
                      </a:br>
                      <a:r>
                        <a:rPr lang="en-US" sz="1000" b="0" dirty="0">
                          <a:solidFill>
                            <a:schemeClr val="tx1"/>
                          </a:solidFill>
                          <a:latin typeface="Calibri" panose="020F0502020204030204" pitchFamily="34" charset="0"/>
                          <a:cs typeface="Calibri" panose="020F0502020204030204" pitchFamily="34" charset="0"/>
                        </a:rPr>
                        <a:t>or savings association</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583598"/>
                  </a:ext>
                </a:extLst>
              </a:tr>
            </a:tbl>
          </a:graphicData>
        </a:graphic>
      </p:graphicFrame>
    </p:spTree>
    <p:extLst>
      <p:ext uri="{BB962C8B-B14F-4D97-AF65-F5344CB8AC3E}">
        <p14:creationId xmlns:p14="http://schemas.microsoft.com/office/powerpoint/2010/main" val="26662870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Grid - 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25579280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ow of 3 Icons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4" name="Text Placeholder 10">
            <a:extLst>
              <a:ext uri="{FF2B5EF4-FFF2-40B4-BE49-F238E27FC236}">
                <a16:creationId xmlns:a16="http://schemas.microsoft.com/office/drawing/2014/main" id="{DB869BD3-84E3-4499-8F3F-D43EE9336E3A}"/>
              </a:ext>
            </a:extLst>
          </p:cNvPr>
          <p:cNvSpPr>
            <a:spLocks noGrp="1"/>
          </p:cNvSpPr>
          <p:nvPr>
            <p:ph type="body" sz="quarter" idx="25" hasCustomPrompt="1"/>
          </p:nvPr>
        </p:nvSpPr>
        <p:spPr>
          <a:xfrm>
            <a:off x="571641" y="2043303"/>
            <a:ext cx="3538728" cy="3191256"/>
          </a:xfrm>
        </p:spPr>
        <p:txBody>
          <a:bodyPr/>
          <a:lstStyle>
            <a:lvl1pPr marL="0" indent="0">
              <a:buNone/>
              <a:defRPr/>
            </a:lvl1pPr>
          </a:lstStyle>
          <a:p>
            <a:pPr lvl="0"/>
            <a:r>
              <a:rPr lang="en-US" dirty="0"/>
              <a:t> </a:t>
            </a:r>
          </a:p>
        </p:txBody>
      </p:sp>
      <p:sp>
        <p:nvSpPr>
          <p:cNvPr id="15" name="Picture Placeholder 15">
            <a:extLst>
              <a:ext uri="{FF2B5EF4-FFF2-40B4-BE49-F238E27FC236}">
                <a16:creationId xmlns:a16="http://schemas.microsoft.com/office/drawing/2014/main" id="{5B535610-1DEF-4D37-A34C-3EC5007F7B04}"/>
              </a:ext>
            </a:extLst>
          </p:cNvPr>
          <p:cNvSpPr>
            <a:spLocks noGrp="1"/>
          </p:cNvSpPr>
          <p:nvPr>
            <p:ph type="pic" sz="quarter" idx="12" hasCustomPrompt="1"/>
          </p:nvPr>
        </p:nvSpPr>
        <p:spPr>
          <a:xfrm>
            <a:off x="1426605"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18" name="Text Placeholder 10">
            <a:extLst>
              <a:ext uri="{FF2B5EF4-FFF2-40B4-BE49-F238E27FC236}">
                <a16:creationId xmlns:a16="http://schemas.microsoft.com/office/drawing/2014/main" id="{34BC903A-196D-4107-8A39-5CD53E66E088}"/>
              </a:ext>
            </a:extLst>
          </p:cNvPr>
          <p:cNvSpPr>
            <a:spLocks noGrp="1"/>
          </p:cNvSpPr>
          <p:nvPr>
            <p:ph type="body" sz="quarter" idx="26" hasCustomPrompt="1"/>
          </p:nvPr>
        </p:nvSpPr>
        <p:spPr>
          <a:xfrm>
            <a:off x="4321122" y="2043303"/>
            <a:ext cx="3538728" cy="3191256"/>
          </a:xfrm>
        </p:spPr>
        <p:txBody>
          <a:bodyPr/>
          <a:lstStyle>
            <a:lvl1pPr marL="0" indent="0">
              <a:buNone/>
              <a:defRPr/>
            </a:lvl1pPr>
          </a:lstStyle>
          <a:p>
            <a:pPr lvl="0"/>
            <a:r>
              <a:rPr lang="en-US" dirty="0"/>
              <a:t> </a:t>
            </a:r>
          </a:p>
        </p:txBody>
      </p:sp>
      <p:sp>
        <p:nvSpPr>
          <p:cNvPr id="19" name="Picture Placeholder 15">
            <a:extLst>
              <a:ext uri="{FF2B5EF4-FFF2-40B4-BE49-F238E27FC236}">
                <a16:creationId xmlns:a16="http://schemas.microsoft.com/office/drawing/2014/main" id="{606DA10F-E610-45D1-9644-FDB58AFBFCEE}"/>
              </a:ext>
            </a:extLst>
          </p:cNvPr>
          <p:cNvSpPr>
            <a:spLocks noGrp="1"/>
          </p:cNvSpPr>
          <p:nvPr>
            <p:ph type="pic" sz="quarter" idx="27" hasCustomPrompt="1"/>
          </p:nvPr>
        </p:nvSpPr>
        <p:spPr>
          <a:xfrm>
            <a:off x="5176086"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4B523119-B5EE-4A0F-80AE-DB213154CB79}"/>
              </a:ext>
            </a:extLst>
          </p:cNvPr>
          <p:cNvSpPr>
            <a:spLocks noGrp="1"/>
          </p:cNvSpPr>
          <p:nvPr>
            <p:ph type="body" sz="quarter" idx="28" hasCustomPrompt="1"/>
          </p:nvPr>
        </p:nvSpPr>
        <p:spPr>
          <a:xfrm>
            <a:off x="8070603" y="2043303"/>
            <a:ext cx="3538728" cy="3191256"/>
          </a:xfrm>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96D74AB2-7228-46B5-BA46-3981AC9ACA9E}"/>
              </a:ext>
            </a:extLst>
          </p:cNvPr>
          <p:cNvSpPr>
            <a:spLocks noGrp="1"/>
          </p:cNvSpPr>
          <p:nvPr>
            <p:ph type="pic" sz="quarter" idx="29" hasCustomPrompt="1"/>
          </p:nvPr>
        </p:nvSpPr>
        <p:spPr>
          <a:xfrm>
            <a:off x="8925567"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30844715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ow of 3 Icons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4" name="Text Placeholder 10">
            <a:extLst>
              <a:ext uri="{FF2B5EF4-FFF2-40B4-BE49-F238E27FC236}">
                <a16:creationId xmlns:a16="http://schemas.microsoft.com/office/drawing/2014/main" id="{DB869BD3-84E3-4499-8F3F-D43EE9336E3A}"/>
              </a:ext>
            </a:extLst>
          </p:cNvPr>
          <p:cNvSpPr>
            <a:spLocks noGrp="1"/>
          </p:cNvSpPr>
          <p:nvPr>
            <p:ph type="body" sz="quarter" idx="25" hasCustomPrompt="1"/>
          </p:nvPr>
        </p:nvSpPr>
        <p:spPr>
          <a:xfrm>
            <a:off x="571641" y="2043303"/>
            <a:ext cx="3538728" cy="3191256"/>
          </a:xfrm>
          <a:solidFill>
            <a:schemeClr val="accent1"/>
          </a:solidFill>
          <a:ln w="12700">
            <a:noFill/>
          </a:ln>
        </p:spPr>
        <p:txBody>
          <a:bodyPr/>
          <a:lstStyle>
            <a:lvl1pPr marL="0" indent="0">
              <a:buNone/>
              <a:defRPr/>
            </a:lvl1pPr>
          </a:lstStyle>
          <a:p>
            <a:pPr lvl="0"/>
            <a:r>
              <a:rPr lang="en-US" dirty="0"/>
              <a:t> </a:t>
            </a:r>
          </a:p>
        </p:txBody>
      </p:sp>
      <p:sp>
        <p:nvSpPr>
          <p:cNvPr id="15" name="Picture Placeholder 15">
            <a:extLst>
              <a:ext uri="{FF2B5EF4-FFF2-40B4-BE49-F238E27FC236}">
                <a16:creationId xmlns:a16="http://schemas.microsoft.com/office/drawing/2014/main" id="{5B535610-1DEF-4D37-A34C-3EC5007F7B04}"/>
              </a:ext>
            </a:extLst>
          </p:cNvPr>
          <p:cNvSpPr>
            <a:spLocks noGrp="1"/>
          </p:cNvSpPr>
          <p:nvPr>
            <p:ph type="pic" sz="quarter" idx="12" hasCustomPrompt="1"/>
          </p:nvPr>
        </p:nvSpPr>
        <p:spPr>
          <a:xfrm>
            <a:off x="1426605"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18" name="Text Placeholder 10">
            <a:extLst>
              <a:ext uri="{FF2B5EF4-FFF2-40B4-BE49-F238E27FC236}">
                <a16:creationId xmlns:a16="http://schemas.microsoft.com/office/drawing/2014/main" id="{34BC903A-196D-4107-8A39-5CD53E66E088}"/>
              </a:ext>
            </a:extLst>
          </p:cNvPr>
          <p:cNvSpPr>
            <a:spLocks noGrp="1"/>
          </p:cNvSpPr>
          <p:nvPr>
            <p:ph type="body" sz="quarter" idx="26" hasCustomPrompt="1"/>
          </p:nvPr>
        </p:nvSpPr>
        <p:spPr>
          <a:xfrm>
            <a:off x="4321122" y="2043303"/>
            <a:ext cx="3538728" cy="3191256"/>
          </a:xfrm>
          <a:solidFill>
            <a:schemeClr val="accent4"/>
          </a:solidFill>
          <a:ln w="12700">
            <a:noFill/>
          </a:ln>
        </p:spPr>
        <p:txBody>
          <a:bodyPr/>
          <a:lstStyle>
            <a:lvl1pPr marL="0" indent="0">
              <a:buNone/>
              <a:defRPr/>
            </a:lvl1pPr>
          </a:lstStyle>
          <a:p>
            <a:pPr lvl="0"/>
            <a:r>
              <a:rPr lang="en-US" dirty="0"/>
              <a:t> </a:t>
            </a:r>
          </a:p>
        </p:txBody>
      </p:sp>
      <p:sp>
        <p:nvSpPr>
          <p:cNvPr id="19" name="Picture Placeholder 15">
            <a:extLst>
              <a:ext uri="{FF2B5EF4-FFF2-40B4-BE49-F238E27FC236}">
                <a16:creationId xmlns:a16="http://schemas.microsoft.com/office/drawing/2014/main" id="{606DA10F-E610-45D1-9644-FDB58AFBFCEE}"/>
              </a:ext>
            </a:extLst>
          </p:cNvPr>
          <p:cNvSpPr>
            <a:spLocks noGrp="1"/>
          </p:cNvSpPr>
          <p:nvPr>
            <p:ph type="pic" sz="quarter" idx="27" hasCustomPrompt="1"/>
          </p:nvPr>
        </p:nvSpPr>
        <p:spPr>
          <a:xfrm>
            <a:off x="5176086"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4B523119-B5EE-4A0F-80AE-DB213154CB79}"/>
              </a:ext>
            </a:extLst>
          </p:cNvPr>
          <p:cNvSpPr>
            <a:spLocks noGrp="1"/>
          </p:cNvSpPr>
          <p:nvPr>
            <p:ph type="body" sz="quarter" idx="28" hasCustomPrompt="1"/>
          </p:nvPr>
        </p:nvSpPr>
        <p:spPr>
          <a:xfrm>
            <a:off x="8070603" y="2043303"/>
            <a:ext cx="3538728" cy="3191256"/>
          </a:xfrm>
          <a:solidFill>
            <a:schemeClr val="accent1"/>
          </a:solidFill>
          <a:ln w="12700">
            <a:noFill/>
          </a:ln>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96D74AB2-7228-46B5-BA46-3981AC9ACA9E}"/>
              </a:ext>
            </a:extLst>
          </p:cNvPr>
          <p:cNvSpPr>
            <a:spLocks noGrp="1"/>
          </p:cNvSpPr>
          <p:nvPr>
            <p:ph type="pic" sz="quarter" idx="29" hasCustomPrompt="1"/>
          </p:nvPr>
        </p:nvSpPr>
        <p:spPr>
          <a:xfrm>
            <a:off x="8925567"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42182304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ow of 4 Icons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4" name="Text Placeholder 9">
            <a:extLst>
              <a:ext uri="{FF2B5EF4-FFF2-40B4-BE49-F238E27FC236}">
                <a16:creationId xmlns:a16="http://schemas.microsoft.com/office/drawing/2014/main" id="{D27F57CF-39D1-4EAD-9070-C689EC6218E1}"/>
              </a:ext>
            </a:extLst>
          </p:cNvPr>
          <p:cNvSpPr>
            <a:spLocks noGrp="1"/>
          </p:cNvSpPr>
          <p:nvPr>
            <p:ph type="body" sz="quarter" idx="19" hasCustomPrompt="1"/>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5" name="Text Placeholder 9">
            <a:extLst>
              <a:ext uri="{FF2B5EF4-FFF2-40B4-BE49-F238E27FC236}">
                <a16:creationId xmlns:a16="http://schemas.microsoft.com/office/drawing/2014/main" id="{9A4F527B-AE12-4C7B-A372-3F12EB2EDC3C}"/>
              </a:ext>
            </a:extLst>
          </p:cNvPr>
          <p:cNvSpPr>
            <a:spLocks noGrp="1"/>
          </p:cNvSpPr>
          <p:nvPr>
            <p:ph type="body" sz="quarter" idx="20" hasCustomPrompt="1"/>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sz="1000" dirty="0"/>
              <a:t>Edit title, Georgia Bold</a:t>
            </a:r>
            <a:endParaRPr lang="en-US" dirty="0"/>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9" name="Text Placeholder 10">
            <a:extLst>
              <a:ext uri="{FF2B5EF4-FFF2-40B4-BE49-F238E27FC236}">
                <a16:creationId xmlns:a16="http://schemas.microsoft.com/office/drawing/2014/main" id="{2ED63FA0-A367-48A9-BC35-4820639C1B26}"/>
              </a:ext>
            </a:extLst>
          </p:cNvPr>
          <p:cNvSpPr>
            <a:spLocks noGrp="1"/>
          </p:cNvSpPr>
          <p:nvPr>
            <p:ph type="body" sz="quarter" idx="25" hasCustomPrompt="1"/>
          </p:nvPr>
        </p:nvSpPr>
        <p:spPr>
          <a:xfrm>
            <a:off x="571641" y="2043303"/>
            <a:ext cx="2596896" cy="2359152"/>
          </a:xfrm>
        </p:spPr>
        <p:txBody>
          <a:bodyPr/>
          <a:lstStyle>
            <a:lvl1pPr marL="0" indent="0">
              <a:buNone/>
              <a:defRPr/>
            </a:lvl1pPr>
          </a:lstStyle>
          <a:p>
            <a:pPr lvl="0"/>
            <a:r>
              <a:rPr lang="en-US" dirty="0"/>
              <a:t> </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1138569"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1DDCFC2F-8C22-40A6-8BFF-C64182AB9C09}"/>
              </a:ext>
            </a:extLst>
          </p:cNvPr>
          <p:cNvSpPr>
            <a:spLocks noGrp="1"/>
          </p:cNvSpPr>
          <p:nvPr>
            <p:ph type="body" sz="quarter" idx="26" hasCustomPrompt="1"/>
          </p:nvPr>
        </p:nvSpPr>
        <p:spPr>
          <a:xfrm>
            <a:off x="3384945" y="2043303"/>
            <a:ext cx="2596896" cy="2359152"/>
          </a:xfrm>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B392DAB4-17AB-40B1-8C8F-F9C0DAA52B3A}"/>
              </a:ext>
            </a:extLst>
          </p:cNvPr>
          <p:cNvSpPr>
            <a:spLocks noGrp="1"/>
          </p:cNvSpPr>
          <p:nvPr>
            <p:ph type="pic" sz="quarter" idx="27" hasCustomPrompt="1"/>
          </p:nvPr>
        </p:nvSpPr>
        <p:spPr>
          <a:xfrm>
            <a:off x="3951873"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ICON</a:t>
            </a:r>
          </a:p>
        </p:txBody>
      </p:sp>
      <p:sp>
        <p:nvSpPr>
          <p:cNvPr id="22" name="Text Placeholder 10">
            <a:extLst>
              <a:ext uri="{FF2B5EF4-FFF2-40B4-BE49-F238E27FC236}">
                <a16:creationId xmlns:a16="http://schemas.microsoft.com/office/drawing/2014/main" id="{4B64CA84-8984-4F28-A326-008FA275B396}"/>
              </a:ext>
            </a:extLst>
          </p:cNvPr>
          <p:cNvSpPr>
            <a:spLocks noGrp="1"/>
          </p:cNvSpPr>
          <p:nvPr>
            <p:ph type="body" sz="quarter" idx="28" hasCustomPrompt="1"/>
          </p:nvPr>
        </p:nvSpPr>
        <p:spPr>
          <a:xfrm>
            <a:off x="6198249" y="2043303"/>
            <a:ext cx="2596896" cy="2359152"/>
          </a:xfrm>
        </p:spPr>
        <p:txBody>
          <a:bodyPr/>
          <a:lstStyle>
            <a:lvl1pPr marL="0" indent="0">
              <a:buNone/>
              <a:defRPr/>
            </a:lvl1pPr>
          </a:lstStyle>
          <a:p>
            <a:pPr lvl="0"/>
            <a:r>
              <a:rPr lang="en-US" dirty="0"/>
              <a:t> </a:t>
            </a:r>
          </a:p>
        </p:txBody>
      </p:sp>
      <p:sp>
        <p:nvSpPr>
          <p:cNvPr id="23" name="Picture Placeholder 15">
            <a:extLst>
              <a:ext uri="{FF2B5EF4-FFF2-40B4-BE49-F238E27FC236}">
                <a16:creationId xmlns:a16="http://schemas.microsoft.com/office/drawing/2014/main" id="{8493613E-4406-4C2A-A5DE-409170FE6228}"/>
              </a:ext>
            </a:extLst>
          </p:cNvPr>
          <p:cNvSpPr>
            <a:spLocks noGrp="1"/>
          </p:cNvSpPr>
          <p:nvPr>
            <p:ph type="pic" sz="quarter" idx="29" hasCustomPrompt="1"/>
          </p:nvPr>
        </p:nvSpPr>
        <p:spPr>
          <a:xfrm>
            <a:off x="67651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ICON</a:t>
            </a:r>
          </a:p>
        </p:txBody>
      </p:sp>
      <p:sp>
        <p:nvSpPr>
          <p:cNvPr id="24" name="Text Placeholder 10">
            <a:extLst>
              <a:ext uri="{FF2B5EF4-FFF2-40B4-BE49-F238E27FC236}">
                <a16:creationId xmlns:a16="http://schemas.microsoft.com/office/drawing/2014/main" id="{1ABE3A27-5DAC-4CC0-A6C4-5215A8F07337}"/>
              </a:ext>
            </a:extLst>
          </p:cNvPr>
          <p:cNvSpPr>
            <a:spLocks noGrp="1"/>
          </p:cNvSpPr>
          <p:nvPr>
            <p:ph type="body" sz="quarter" idx="30" hasCustomPrompt="1"/>
          </p:nvPr>
        </p:nvSpPr>
        <p:spPr>
          <a:xfrm>
            <a:off x="9010149" y="2043303"/>
            <a:ext cx="2596896" cy="2359152"/>
          </a:xfrm>
        </p:spPr>
        <p:txBody>
          <a:bodyPr/>
          <a:lstStyle>
            <a:lvl1pPr marL="0" indent="0">
              <a:buNone/>
              <a:defRPr/>
            </a:lvl1pPr>
          </a:lstStyle>
          <a:p>
            <a:pPr lvl="0"/>
            <a:r>
              <a:rPr lang="en-US" dirty="0"/>
              <a:t> </a:t>
            </a:r>
          </a:p>
        </p:txBody>
      </p:sp>
      <p:sp>
        <p:nvSpPr>
          <p:cNvPr id="25" name="Picture Placeholder 15">
            <a:extLst>
              <a:ext uri="{FF2B5EF4-FFF2-40B4-BE49-F238E27FC236}">
                <a16:creationId xmlns:a16="http://schemas.microsoft.com/office/drawing/2014/main" id="{F067FF5B-D267-4C31-9DFA-B29392C609C7}"/>
              </a:ext>
            </a:extLst>
          </p:cNvPr>
          <p:cNvSpPr>
            <a:spLocks noGrp="1"/>
          </p:cNvSpPr>
          <p:nvPr>
            <p:ph type="pic" sz="quarter" idx="31" hasCustomPrompt="1"/>
          </p:nvPr>
        </p:nvSpPr>
        <p:spPr>
          <a:xfrm>
            <a:off x="95770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35427420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ow of 4 Icons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4" name="Text Placeholder 9">
            <a:extLst>
              <a:ext uri="{FF2B5EF4-FFF2-40B4-BE49-F238E27FC236}">
                <a16:creationId xmlns:a16="http://schemas.microsoft.com/office/drawing/2014/main" id="{D27F57CF-39D1-4EAD-9070-C689EC6218E1}"/>
              </a:ext>
            </a:extLst>
          </p:cNvPr>
          <p:cNvSpPr>
            <a:spLocks noGrp="1"/>
          </p:cNvSpPr>
          <p:nvPr>
            <p:ph type="body" sz="quarter" idx="19" hasCustomPrompt="1"/>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5" name="Text Placeholder 9">
            <a:extLst>
              <a:ext uri="{FF2B5EF4-FFF2-40B4-BE49-F238E27FC236}">
                <a16:creationId xmlns:a16="http://schemas.microsoft.com/office/drawing/2014/main" id="{9A4F527B-AE12-4C7B-A372-3F12EB2EDC3C}"/>
              </a:ext>
            </a:extLst>
          </p:cNvPr>
          <p:cNvSpPr>
            <a:spLocks noGrp="1"/>
          </p:cNvSpPr>
          <p:nvPr>
            <p:ph type="body" sz="quarter" idx="20" hasCustomPrompt="1"/>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sz="1000" dirty="0"/>
              <a:t>Edit title, Georgia Bold</a:t>
            </a:r>
            <a:endParaRPr lang="en-US" dirty="0"/>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9" name="Text Placeholder 10">
            <a:extLst>
              <a:ext uri="{FF2B5EF4-FFF2-40B4-BE49-F238E27FC236}">
                <a16:creationId xmlns:a16="http://schemas.microsoft.com/office/drawing/2014/main" id="{2ED63FA0-A367-48A9-BC35-4820639C1B26}"/>
              </a:ext>
            </a:extLst>
          </p:cNvPr>
          <p:cNvSpPr>
            <a:spLocks noGrp="1"/>
          </p:cNvSpPr>
          <p:nvPr>
            <p:ph type="body" sz="quarter" idx="25" hasCustomPrompt="1"/>
          </p:nvPr>
        </p:nvSpPr>
        <p:spPr>
          <a:xfrm>
            <a:off x="571641" y="2043303"/>
            <a:ext cx="2596896" cy="2359152"/>
          </a:xfrm>
          <a:solidFill>
            <a:schemeClr val="accent1"/>
          </a:solidFill>
          <a:ln w="12700">
            <a:noFill/>
          </a:ln>
        </p:spPr>
        <p:txBody>
          <a:bodyPr/>
          <a:lstStyle>
            <a:lvl1pPr marL="0" indent="0">
              <a:buNone/>
              <a:defRPr/>
            </a:lvl1pPr>
          </a:lstStyle>
          <a:p>
            <a:pPr lvl="0"/>
            <a:r>
              <a:rPr lang="en-US" dirty="0"/>
              <a:t> </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1138569"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1DDCFC2F-8C22-40A6-8BFF-C64182AB9C09}"/>
              </a:ext>
            </a:extLst>
          </p:cNvPr>
          <p:cNvSpPr>
            <a:spLocks noGrp="1"/>
          </p:cNvSpPr>
          <p:nvPr>
            <p:ph type="body" sz="quarter" idx="26" hasCustomPrompt="1"/>
          </p:nvPr>
        </p:nvSpPr>
        <p:spPr>
          <a:xfrm>
            <a:off x="3384945" y="2043303"/>
            <a:ext cx="2596896" cy="2359152"/>
          </a:xfrm>
          <a:solidFill>
            <a:schemeClr val="accent4"/>
          </a:solidFill>
          <a:ln w="12700">
            <a:noFill/>
          </a:ln>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B392DAB4-17AB-40B1-8C8F-F9C0DAA52B3A}"/>
              </a:ext>
            </a:extLst>
          </p:cNvPr>
          <p:cNvSpPr>
            <a:spLocks noGrp="1"/>
          </p:cNvSpPr>
          <p:nvPr>
            <p:ph type="pic" sz="quarter" idx="27" hasCustomPrompt="1"/>
          </p:nvPr>
        </p:nvSpPr>
        <p:spPr>
          <a:xfrm>
            <a:off x="3951873"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ICON</a:t>
            </a:r>
          </a:p>
        </p:txBody>
      </p:sp>
      <p:sp>
        <p:nvSpPr>
          <p:cNvPr id="22" name="Text Placeholder 10">
            <a:extLst>
              <a:ext uri="{FF2B5EF4-FFF2-40B4-BE49-F238E27FC236}">
                <a16:creationId xmlns:a16="http://schemas.microsoft.com/office/drawing/2014/main" id="{4B64CA84-8984-4F28-A326-008FA275B396}"/>
              </a:ext>
            </a:extLst>
          </p:cNvPr>
          <p:cNvSpPr>
            <a:spLocks noGrp="1"/>
          </p:cNvSpPr>
          <p:nvPr>
            <p:ph type="body" sz="quarter" idx="28" hasCustomPrompt="1"/>
          </p:nvPr>
        </p:nvSpPr>
        <p:spPr>
          <a:xfrm>
            <a:off x="6198249" y="2043303"/>
            <a:ext cx="2596896" cy="2359152"/>
          </a:xfrm>
          <a:solidFill>
            <a:schemeClr val="accent1"/>
          </a:solidFill>
          <a:ln w="12700">
            <a:noFill/>
          </a:ln>
        </p:spPr>
        <p:txBody>
          <a:bodyPr/>
          <a:lstStyle>
            <a:lvl1pPr marL="0" indent="0">
              <a:buNone/>
              <a:defRPr/>
            </a:lvl1pPr>
          </a:lstStyle>
          <a:p>
            <a:pPr lvl="0"/>
            <a:r>
              <a:rPr lang="en-US" dirty="0"/>
              <a:t> </a:t>
            </a:r>
          </a:p>
        </p:txBody>
      </p:sp>
      <p:sp>
        <p:nvSpPr>
          <p:cNvPr id="23" name="Picture Placeholder 15">
            <a:extLst>
              <a:ext uri="{FF2B5EF4-FFF2-40B4-BE49-F238E27FC236}">
                <a16:creationId xmlns:a16="http://schemas.microsoft.com/office/drawing/2014/main" id="{8493613E-4406-4C2A-A5DE-409170FE6228}"/>
              </a:ext>
            </a:extLst>
          </p:cNvPr>
          <p:cNvSpPr>
            <a:spLocks noGrp="1"/>
          </p:cNvSpPr>
          <p:nvPr>
            <p:ph type="pic" sz="quarter" idx="29" hasCustomPrompt="1"/>
          </p:nvPr>
        </p:nvSpPr>
        <p:spPr>
          <a:xfrm>
            <a:off x="67651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a:t>
            </a:r>
            <a:r>
              <a:rPr lang="en-US" dirty="0" err="1"/>
              <a:t>iCON</a:t>
            </a:r>
            <a:endParaRPr lang="en-US" dirty="0"/>
          </a:p>
        </p:txBody>
      </p:sp>
      <p:sp>
        <p:nvSpPr>
          <p:cNvPr id="24" name="Text Placeholder 10">
            <a:extLst>
              <a:ext uri="{FF2B5EF4-FFF2-40B4-BE49-F238E27FC236}">
                <a16:creationId xmlns:a16="http://schemas.microsoft.com/office/drawing/2014/main" id="{1ABE3A27-5DAC-4CC0-A6C4-5215A8F07337}"/>
              </a:ext>
            </a:extLst>
          </p:cNvPr>
          <p:cNvSpPr>
            <a:spLocks noGrp="1"/>
          </p:cNvSpPr>
          <p:nvPr>
            <p:ph type="body" sz="quarter" idx="30" hasCustomPrompt="1"/>
          </p:nvPr>
        </p:nvSpPr>
        <p:spPr>
          <a:xfrm>
            <a:off x="9010149" y="2043303"/>
            <a:ext cx="2596896" cy="2359152"/>
          </a:xfrm>
          <a:solidFill>
            <a:schemeClr val="accent4"/>
          </a:solidFill>
          <a:ln w="12700">
            <a:noFill/>
          </a:ln>
        </p:spPr>
        <p:txBody>
          <a:bodyPr/>
          <a:lstStyle>
            <a:lvl1pPr marL="0" indent="0">
              <a:buNone/>
              <a:defRPr/>
            </a:lvl1pPr>
          </a:lstStyle>
          <a:p>
            <a:pPr lvl="0"/>
            <a:r>
              <a:rPr lang="en-US" dirty="0"/>
              <a:t> </a:t>
            </a:r>
          </a:p>
        </p:txBody>
      </p:sp>
      <p:sp>
        <p:nvSpPr>
          <p:cNvPr id="25" name="Picture Placeholder 15">
            <a:extLst>
              <a:ext uri="{FF2B5EF4-FFF2-40B4-BE49-F238E27FC236}">
                <a16:creationId xmlns:a16="http://schemas.microsoft.com/office/drawing/2014/main" id="{F067FF5B-D267-4C31-9DFA-B29392C609C7}"/>
              </a:ext>
            </a:extLst>
          </p:cNvPr>
          <p:cNvSpPr>
            <a:spLocks noGrp="1"/>
          </p:cNvSpPr>
          <p:nvPr>
            <p:ph type="pic" sz="quarter" idx="31" hasCustomPrompt="1"/>
          </p:nvPr>
        </p:nvSpPr>
        <p:spPr>
          <a:xfrm>
            <a:off x="95770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259446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ow of 6 Icons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9" name="Text Placeholder 9">
            <a:extLst>
              <a:ext uri="{FF2B5EF4-FFF2-40B4-BE49-F238E27FC236}">
                <a16:creationId xmlns:a16="http://schemas.microsoft.com/office/drawing/2014/main" id="{5F3C667F-DC44-40DD-A863-922EDE54B33A}"/>
              </a:ext>
            </a:extLst>
          </p:cNvPr>
          <p:cNvSpPr>
            <a:spLocks noGrp="1"/>
          </p:cNvSpPr>
          <p:nvPr>
            <p:ph type="body" sz="quarter" idx="18" hasCustomPrompt="1"/>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0" name="Text Placeholder 9">
            <a:extLst>
              <a:ext uri="{FF2B5EF4-FFF2-40B4-BE49-F238E27FC236}">
                <a16:creationId xmlns:a16="http://schemas.microsoft.com/office/drawing/2014/main" id="{595D40A1-0976-428F-A540-90B5BB180879}"/>
              </a:ext>
            </a:extLst>
          </p:cNvPr>
          <p:cNvSpPr>
            <a:spLocks noGrp="1"/>
          </p:cNvSpPr>
          <p:nvPr>
            <p:ph type="body" sz="quarter" idx="19" hasCustomPrompt="1"/>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2" name="Text Placeholder 9">
            <a:extLst>
              <a:ext uri="{FF2B5EF4-FFF2-40B4-BE49-F238E27FC236}">
                <a16:creationId xmlns:a16="http://schemas.microsoft.com/office/drawing/2014/main" id="{E97C84F0-DAA8-4DF0-AAB8-5DA54038EE1B}"/>
              </a:ext>
            </a:extLst>
          </p:cNvPr>
          <p:cNvSpPr>
            <a:spLocks noGrp="1"/>
          </p:cNvSpPr>
          <p:nvPr>
            <p:ph type="body" sz="quarter" idx="21" hasCustomPrompt="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3" name="Text Placeholder 9">
            <a:extLst>
              <a:ext uri="{FF2B5EF4-FFF2-40B4-BE49-F238E27FC236}">
                <a16:creationId xmlns:a16="http://schemas.microsoft.com/office/drawing/2014/main" id="{46E7466F-F483-4467-B72F-104331AA3DF5}"/>
              </a:ext>
            </a:extLst>
          </p:cNvPr>
          <p:cNvSpPr>
            <a:spLocks noGrp="1"/>
          </p:cNvSpPr>
          <p:nvPr>
            <p:ph type="body" sz="quarter" idx="22" hasCustomPrompt="1"/>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5" name="Text Placeholder 9">
            <a:extLst>
              <a:ext uri="{FF2B5EF4-FFF2-40B4-BE49-F238E27FC236}">
                <a16:creationId xmlns:a16="http://schemas.microsoft.com/office/drawing/2014/main" id="{1144D253-82AD-44C2-A696-0B154316936F}"/>
              </a:ext>
            </a:extLst>
          </p:cNvPr>
          <p:cNvSpPr>
            <a:spLocks noGrp="1"/>
          </p:cNvSpPr>
          <p:nvPr>
            <p:ph type="body" sz="quarter" idx="24" hasCustomPrompt="1"/>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6" name="Text Placeholder 9">
            <a:extLst>
              <a:ext uri="{FF2B5EF4-FFF2-40B4-BE49-F238E27FC236}">
                <a16:creationId xmlns:a16="http://schemas.microsoft.com/office/drawing/2014/main" id="{F44C0794-8113-42DE-9A99-3EE65A4B7DCD}"/>
              </a:ext>
            </a:extLst>
          </p:cNvPr>
          <p:cNvSpPr>
            <a:spLocks noGrp="1"/>
          </p:cNvSpPr>
          <p:nvPr>
            <p:ph type="body" sz="quarter" idx="25" hasCustomPrompt="1"/>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8" name="Text Placeholder 9">
            <a:extLst>
              <a:ext uri="{FF2B5EF4-FFF2-40B4-BE49-F238E27FC236}">
                <a16:creationId xmlns:a16="http://schemas.microsoft.com/office/drawing/2014/main" id="{4DAF16FB-1BFB-4EFC-B2CA-BA21E905AEDD}"/>
              </a:ext>
            </a:extLst>
          </p:cNvPr>
          <p:cNvSpPr>
            <a:spLocks noGrp="1"/>
          </p:cNvSpPr>
          <p:nvPr>
            <p:ph type="body" sz="quarter" idx="27" hasCustomPrompt="1"/>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9" name="Text Placeholder 9">
            <a:extLst>
              <a:ext uri="{FF2B5EF4-FFF2-40B4-BE49-F238E27FC236}">
                <a16:creationId xmlns:a16="http://schemas.microsoft.com/office/drawing/2014/main" id="{22D6760F-4FEE-4875-B5B1-72984CC7E8C6}"/>
              </a:ext>
            </a:extLst>
          </p:cNvPr>
          <p:cNvSpPr>
            <a:spLocks noGrp="1"/>
          </p:cNvSpPr>
          <p:nvPr>
            <p:ph type="body" sz="quarter" idx="28" hasCustomPrompt="1"/>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1" name="Text Placeholder 9">
            <a:extLst>
              <a:ext uri="{FF2B5EF4-FFF2-40B4-BE49-F238E27FC236}">
                <a16:creationId xmlns:a16="http://schemas.microsoft.com/office/drawing/2014/main" id="{8F8033E0-1E2D-45C2-B68E-EEFB0202B1F6}"/>
              </a:ext>
            </a:extLst>
          </p:cNvPr>
          <p:cNvSpPr>
            <a:spLocks noGrp="1"/>
          </p:cNvSpPr>
          <p:nvPr>
            <p:ph type="body" sz="quarter" idx="30" hasCustomPrompt="1"/>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32" name="Text Placeholder 9">
            <a:extLst>
              <a:ext uri="{FF2B5EF4-FFF2-40B4-BE49-F238E27FC236}">
                <a16:creationId xmlns:a16="http://schemas.microsoft.com/office/drawing/2014/main" id="{2C4EC89E-E6B5-4410-AC12-411B918ECAC9}"/>
              </a:ext>
            </a:extLst>
          </p:cNvPr>
          <p:cNvSpPr>
            <a:spLocks noGrp="1"/>
          </p:cNvSpPr>
          <p:nvPr>
            <p:ph type="body" sz="quarter" idx="31" hasCustomPrompt="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3" name="Text Placeholder 10">
            <a:extLst>
              <a:ext uri="{FF2B5EF4-FFF2-40B4-BE49-F238E27FC236}">
                <a16:creationId xmlns:a16="http://schemas.microsoft.com/office/drawing/2014/main" id="{49FD93F0-B110-4F65-A152-206996A1F016}"/>
              </a:ext>
            </a:extLst>
          </p:cNvPr>
          <p:cNvSpPr>
            <a:spLocks noGrp="1"/>
          </p:cNvSpPr>
          <p:nvPr>
            <p:ph type="body" sz="quarter" idx="32" hasCustomPrompt="1"/>
          </p:nvPr>
        </p:nvSpPr>
        <p:spPr>
          <a:xfrm>
            <a:off x="571641" y="2043303"/>
            <a:ext cx="1682496" cy="1517904"/>
          </a:xfrm>
        </p:spPr>
        <p:txBody>
          <a:bodyPr/>
          <a:lstStyle>
            <a:lvl1pPr marL="0" indent="0">
              <a:buNone/>
              <a:defRPr/>
            </a:lvl1pPr>
          </a:lstStyle>
          <a:p>
            <a:pPr lvl="0"/>
            <a:r>
              <a:rPr lang="en-US" dirty="0"/>
              <a:t> </a:t>
            </a:r>
          </a:p>
        </p:txBody>
      </p:sp>
      <p:sp>
        <p:nvSpPr>
          <p:cNvPr id="34" name="Picture Placeholder 15">
            <a:extLst>
              <a:ext uri="{FF2B5EF4-FFF2-40B4-BE49-F238E27FC236}">
                <a16:creationId xmlns:a16="http://schemas.microsoft.com/office/drawing/2014/main" id="{7D35E695-B251-4999-BECC-8037D30C18C1}"/>
              </a:ext>
            </a:extLst>
          </p:cNvPr>
          <p:cNvSpPr>
            <a:spLocks noGrp="1"/>
          </p:cNvSpPr>
          <p:nvPr>
            <p:ph type="pic" sz="quarter" idx="12" hasCustomPrompt="1"/>
          </p:nvPr>
        </p:nvSpPr>
        <p:spPr>
          <a:xfrm>
            <a:off x="86424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5" name="Text Placeholder 10">
            <a:extLst>
              <a:ext uri="{FF2B5EF4-FFF2-40B4-BE49-F238E27FC236}">
                <a16:creationId xmlns:a16="http://schemas.microsoft.com/office/drawing/2014/main" id="{BEF02564-5D82-4B6F-B882-6E57FF1DF8ED}"/>
              </a:ext>
            </a:extLst>
          </p:cNvPr>
          <p:cNvSpPr>
            <a:spLocks noGrp="1"/>
          </p:cNvSpPr>
          <p:nvPr>
            <p:ph type="body" sz="quarter" idx="33" hasCustomPrompt="1"/>
          </p:nvPr>
        </p:nvSpPr>
        <p:spPr>
          <a:xfrm>
            <a:off x="2442536" y="2043303"/>
            <a:ext cx="1682496" cy="1517904"/>
          </a:xfrm>
        </p:spPr>
        <p:txBody>
          <a:bodyPr/>
          <a:lstStyle>
            <a:lvl1pPr marL="0" indent="0">
              <a:buNone/>
              <a:defRPr/>
            </a:lvl1pPr>
          </a:lstStyle>
          <a:p>
            <a:pPr lvl="0"/>
            <a:r>
              <a:rPr lang="en-US" dirty="0"/>
              <a:t> </a:t>
            </a:r>
          </a:p>
        </p:txBody>
      </p:sp>
      <p:sp>
        <p:nvSpPr>
          <p:cNvPr id="36" name="Picture Placeholder 15">
            <a:extLst>
              <a:ext uri="{FF2B5EF4-FFF2-40B4-BE49-F238E27FC236}">
                <a16:creationId xmlns:a16="http://schemas.microsoft.com/office/drawing/2014/main" id="{EB805D6F-BE1D-4C95-B69A-75C49595DC4D}"/>
              </a:ext>
            </a:extLst>
          </p:cNvPr>
          <p:cNvSpPr>
            <a:spLocks noGrp="1"/>
          </p:cNvSpPr>
          <p:nvPr>
            <p:ph type="pic" sz="quarter" idx="34" hasCustomPrompt="1"/>
          </p:nvPr>
        </p:nvSpPr>
        <p:spPr>
          <a:xfrm>
            <a:off x="273514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7" name="Text Placeholder 10">
            <a:extLst>
              <a:ext uri="{FF2B5EF4-FFF2-40B4-BE49-F238E27FC236}">
                <a16:creationId xmlns:a16="http://schemas.microsoft.com/office/drawing/2014/main" id="{8F4CA7B1-7B72-405E-A5B8-2D6D5EBCA909}"/>
              </a:ext>
            </a:extLst>
          </p:cNvPr>
          <p:cNvSpPr>
            <a:spLocks noGrp="1"/>
          </p:cNvSpPr>
          <p:nvPr>
            <p:ph type="body" sz="quarter" idx="35" hasCustomPrompt="1"/>
          </p:nvPr>
        </p:nvSpPr>
        <p:spPr>
          <a:xfrm>
            <a:off x="4313431" y="2043303"/>
            <a:ext cx="1682496" cy="1517904"/>
          </a:xfrm>
        </p:spPr>
        <p:txBody>
          <a:bodyPr/>
          <a:lstStyle>
            <a:lvl1pPr marL="0" indent="0">
              <a:buNone/>
              <a:defRPr/>
            </a:lvl1pPr>
          </a:lstStyle>
          <a:p>
            <a:pPr lvl="0"/>
            <a:r>
              <a:rPr lang="en-US" dirty="0"/>
              <a:t> </a:t>
            </a:r>
          </a:p>
        </p:txBody>
      </p:sp>
      <p:sp>
        <p:nvSpPr>
          <p:cNvPr id="38" name="Picture Placeholder 15">
            <a:extLst>
              <a:ext uri="{FF2B5EF4-FFF2-40B4-BE49-F238E27FC236}">
                <a16:creationId xmlns:a16="http://schemas.microsoft.com/office/drawing/2014/main" id="{EA444C43-D1B8-4755-853A-526EEC413CFB}"/>
              </a:ext>
            </a:extLst>
          </p:cNvPr>
          <p:cNvSpPr>
            <a:spLocks noGrp="1"/>
          </p:cNvSpPr>
          <p:nvPr>
            <p:ph type="pic" sz="quarter" idx="36" hasCustomPrompt="1"/>
          </p:nvPr>
        </p:nvSpPr>
        <p:spPr>
          <a:xfrm>
            <a:off x="460603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9" name="Text Placeholder 10">
            <a:extLst>
              <a:ext uri="{FF2B5EF4-FFF2-40B4-BE49-F238E27FC236}">
                <a16:creationId xmlns:a16="http://schemas.microsoft.com/office/drawing/2014/main" id="{807D8C76-8ABC-48F2-80B4-7EDB0A08F455}"/>
              </a:ext>
            </a:extLst>
          </p:cNvPr>
          <p:cNvSpPr>
            <a:spLocks noGrp="1"/>
          </p:cNvSpPr>
          <p:nvPr>
            <p:ph type="body" sz="quarter" idx="37" hasCustomPrompt="1"/>
          </p:nvPr>
        </p:nvSpPr>
        <p:spPr>
          <a:xfrm>
            <a:off x="6184326" y="2043303"/>
            <a:ext cx="1682496" cy="1517904"/>
          </a:xfrm>
        </p:spPr>
        <p:txBody>
          <a:bodyPr/>
          <a:lstStyle>
            <a:lvl1pPr marL="0" indent="0">
              <a:buNone/>
              <a:defRPr/>
            </a:lvl1pPr>
          </a:lstStyle>
          <a:p>
            <a:pPr lvl="0"/>
            <a:r>
              <a:rPr lang="en-US" dirty="0"/>
              <a:t> </a:t>
            </a:r>
          </a:p>
        </p:txBody>
      </p:sp>
      <p:sp>
        <p:nvSpPr>
          <p:cNvPr id="40" name="Picture Placeholder 15">
            <a:extLst>
              <a:ext uri="{FF2B5EF4-FFF2-40B4-BE49-F238E27FC236}">
                <a16:creationId xmlns:a16="http://schemas.microsoft.com/office/drawing/2014/main" id="{F8D5AD3D-C84F-4DF2-9FAC-9C14DAA636EE}"/>
              </a:ext>
            </a:extLst>
          </p:cNvPr>
          <p:cNvSpPr>
            <a:spLocks noGrp="1"/>
          </p:cNvSpPr>
          <p:nvPr>
            <p:ph type="pic" sz="quarter" idx="38" hasCustomPrompt="1"/>
          </p:nvPr>
        </p:nvSpPr>
        <p:spPr>
          <a:xfrm>
            <a:off x="647693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1" name="Text Placeholder 10">
            <a:extLst>
              <a:ext uri="{FF2B5EF4-FFF2-40B4-BE49-F238E27FC236}">
                <a16:creationId xmlns:a16="http://schemas.microsoft.com/office/drawing/2014/main" id="{D72444EE-CB87-4BE7-AEBD-AE79B5A551AF}"/>
              </a:ext>
            </a:extLst>
          </p:cNvPr>
          <p:cNvSpPr>
            <a:spLocks noGrp="1"/>
          </p:cNvSpPr>
          <p:nvPr>
            <p:ph type="body" sz="quarter" idx="39" hasCustomPrompt="1"/>
          </p:nvPr>
        </p:nvSpPr>
        <p:spPr>
          <a:xfrm>
            <a:off x="8055221" y="2043303"/>
            <a:ext cx="1682496" cy="1517904"/>
          </a:xfrm>
        </p:spPr>
        <p:txBody>
          <a:bodyPr/>
          <a:lstStyle>
            <a:lvl1pPr marL="0" indent="0">
              <a:buNone/>
              <a:defRPr/>
            </a:lvl1pPr>
          </a:lstStyle>
          <a:p>
            <a:pPr lvl="0"/>
            <a:r>
              <a:rPr lang="en-US" dirty="0"/>
              <a:t> </a:t>
            </a:r>
          </a:p>
        </p:txBody>
      </p:sp>
      <p:sp>
        <p:nvSpPr>
          <p:cNvPr id="42" name="Picture Placeholder 15">
            <a:extLst>
              <a:ext uri="{FF2B5EF4-FFF2-40B4-BE49-F238E27FC236}">
                <a16:creationId xmlns:a16="http://schemas.microsoft.com/office/drawing/2014/main" id="{174A4042-9F58-4F25-B1F2-B00635C9F0FA}"/>
              </a:ext>
            </a:extLst>
          </p:cNvPr>
          <p:cNvSpPr>
            <a:spLocks noGrp="1"/>
          </p:cNvSpPr>
          <p:nvPr>
            <p:ph type="pic" sz="quarter" idx="40" hasCustomPrompt="1"/>
          </p:nvPr>
        </p:nvSpPr>
        <p:spPr>
          <a:xfrm>
            <a:off x="834782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3" name="Text Placeholder 10">
            <a:extLst>
              <a:ext uri="{FF2B5EF4-FFF2-40B4-BE49-F238E27FC236}">
                <a16:creationId xmlns:a16="http://schemas.microsoft.com/office/drawing/2014/main" id="{F516A81F-A25C-4EEB-8B39-AEF53576B183}"/>
              </a:ext>
            </a:extLst>
          </p:cNvPr>
          <p:cNvSpPr>
            <a:spLocks noGrp="1"/>
          </p:cNvSpPr>
          <p:nvPr>
            <p:ph type="body" sz="quarter" idx="41" hasCustomPrompt="1"/>
          </p:nvPr>
        </p:nvSpPr>
        <p:spPr>
          <a:xfrm>
            <a:off x="9926117" y="2043303"/>
            <a:ext cx="1682496" cy="1517904"/>
          </a:xfrm>
        </p:spPr>
        <p:txBody>
          <a:bodyPr/>
          <a:lstStyle>
            <a:lvl1pPr marL="0" indent="0">
              <a:buNone/>
              <a:defRPr/>
            </a:lvl1pPr>
          </a:lstStyle>
          <a:p>
            <a:pPr lvl="0"/>
            <a:r>
              <a:rPr lang="en-US" dirty="0"/>
              <a:t> </a:t>
            </a:r>
          </a:p>
        </p:txBody>
      </p:sp>
      <p:sp>
        <p:nvSpPr>
          <p:cNvPr id="44" name="Picture Placeholder 15">
            <a:extLst>
              <a:ext uri="{FF2B5EF4-FFF2-40B4-BE49-F238E27FC236}">
                <a16:creationId xmlns:a16="http://schemas.microsoft.com/office/drawing/2014/main" id="{BBAF5BE9-535D-4006-BA78-57ED22430F83}"/>
              </a:ext>
            </a:extLst>
          </p:cNvPr>
          <p:cNvSpPr>
            <a:spLocks noGrp="1"/>
          </p:cNvSpPr>
          <p:nvPr>
            <p:ph type="pic" sz="quarter" idx="42" hasCustomPrompt="1"/>
          </p:nvPr>
        </p:nvSpPr>
        <p:spPr>
          <a:xfrm>
            <a:off x="10218725"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12562758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ow of 6 Icons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9" name="Text Placeholder 9">
            <a:extLst>
              <a:ext uri="{FF2B5EF4-FFF2-40B4-BE49-F238E27FC236}">
                <a16:creationId xmlns:a16="http://schemas.microsoft.com/office/drawing/2014/main" id="{5F3C667F-DC44-40DD-A863-922EDE54B33A}"/>
              </a:ext>
            </a:extLst>
          </p:cNvPr>
          <p:cNvSpPr>
            <a:spLocks noGrp="1"/>
          </p:cNvSpPr>
          <p:nvPr>
            <p:ph type="body" sz="quarter" idx="18" hasCustomPrompt="1"/>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0" name="Text Placeholder 9">
            <a:extLst>
              <a:ext uri="{FF2B5EF4-FFF2-40B4-BE49-F238E27FC236}">
                <a16:creationId xmlns:a16="http://schemas.microsoft.com/office/drawing/2014/main" id="{595D40A1-0976-428F-A540-90B5BB180879}"/>
              </a:ext>
            </a:extLst>
          </p:cNvPr>
          <p:cNvSpPr>
            <a:spLocks noGrp="1"/>
          </p:cNvSpPr>
          <p:nvPr>
            <p:ph type="body" sz="quarter" idx="19" hasCustomPrompt="1"/>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2" name="Text Placeholder 9">
            <a:extLst>
              <a:ext uri="{FF2B5EF4-FFF2-40B4-BE49-F238E27FC236}">
                <a16:creationId xmlns:a16="http://schemas.microsoft.com/office/drawing/2014/main" id="{E97C84F0-DAA8-4DF0-AAB8-5DA54038EE1B}"/>
              </a:ext>
            </a:extLst>
          </p:cNvPr>
          <p:cNvSpPr>
            <a:spLocks noGrp="1"/>
          </p:cNvSpPr>
          <p:nvPr>
            <p:ph type="body" sz="quarter" idx="21" hasCustomPrompt="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3" name="Text Placeholder 9">
            <a:extLst>
              <a:ext uri="{FF2B5EF4-FFF2-40B4-BE49-F238E27FC236}">
                <a16:creationId xmlns:a16="http://schemas.microsoft.com/office/drawing/2014/main" id="{46E7466F-F483-4467-B72F-104331AA3DF5}"/>
              </a:ext>
            </a:extLst>
          </p:cNvPr>
          <p:cNvSpPr>
            <a:spLocks noGrp="1"/>
          </p:cNvSpPr>
          <p:nvPr>
            <p:ph type="body" sz="quarter" idx="22" hasCustomPrompt="1"/>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5" name="Text Placeholder 9">
            <a:extLst>
              <a:ext uri="{FF2B5EF4-FFF2-40B4-BE49-F238E27FC236}">
                <a16:creationId xmlns:a16="http://schemas.microsoft.com/office/drawing/2014/main" id="{1144D253-82AD-44C2-A696-0B154316936F}"/>
              </a:ext>
            </a:extLst>
          </p:cNvPr>
          <p:cNvSpPr>
            <a:spLocks noGrp="1"/>
          </p:cNvSpPr>
          <p:nvPr>
            <p:ph type="body" sz="quarter" idx="24" hasCustomPrompt="1"/>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6" name="Text Placeholder 9">
            <a:extLst>
              <a:ext uri="{FF2B5EF4-FFF2-40B4-BE49-F238E27FC236}">
                <a16:creationId xmlns:a16="http://schemas.microsoft.com/office/drawing/2014/main" id="{F44C0794-8113-42DE-9A99-3EE65A4B7DCD}"/>
              </a:ext>
            </a:extLst>
          </p:cNvPr>
          <p:cNvSpPr>
            <a:spLocks noGrp="1"/>
          </p:cNvSpPr>
          <p:nvPr>
            <p:ph type="body" sz="quarter" idx="25" hasCustomPrompt="1"/>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8" name="Text Placeholder 9">
            <a:extLst>
              <a:ext uri="{FF2B5EF4-FFF2-40B4-BE49-F238E27FC236}">
                <a16:creationId xmlns:a16="http://schemas.microsoft.com/office/drawing/2014/main" id="{4DAF16FB-1BFB-4EFC-B2CA-BA21E905AEDD}"/>
              </a:ext>
            </a:extLst>
          </p:cNvPr>
          <p:cNvSpPr>
            <a:spLocks noGrp="1"/>
          </p:cNvSpPr>
          <p:nvPr>
            <p:ph type="body" sz="quarter" idx="27" hasCustomPrompt="1"/>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9" name="Text Placeholder 9">
            <a:extLst>
              <a:ext uri="{FF2B5EF4-FFF2-40B4-BE49-F238E27FC236}">
                <a16:creationId xmlns:a16="http://schemas.microsoft.com/office/drawing/2014/main" id="{22D6760F-4FEE-4875-B5B1-72984CC7E8C6}"/>
              </a:ext>
            </a:extLst>
          </p:cNvPr>
          <p:cNvSpPr>
            <a:spLocks noGrp="1"/>
          </p:cNvSpPr>
          <p:nvPr>
            <p:ph type="body" sz="quarter" idx="28" hasCustomPrompt="1"/>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1" name="Text Placeholder 9">
            <a:extLst>
              <a:ext uri="{FF2B5EF4-FFF2-40B4-BE49-F238E27FC236}">
                <a16:creationId xmlns:a16="http://schemas.microsoft.com/office/drawing/2014/main" id="{8F8033E0-1E2D-45C2-B68E-EEFB0202B1F6}"/>
              </a:ext>
            </a:extLst>
          </p:cNvPr>
          <p:cNvSpPr>
            <a:spLocks noGrp="1"/>
          </p:cNvSpPr>
          <p:nvPr>
            <p:ph type="body" sz="quarter" idx="30" hasCustomPrompt="1"/>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32" name="Text Placeholder 9">
            <a:extLst>
              <a:ext uri="{FF2B5EF4-FFF2-40B4-BE49-F238E27FC236}">
                <a16:creationId xmlns:a16="http://schemas.microsoft.com/office/drawing/2014/main" id="{2C4EC89E-E6B5-4410-AC12-411B918ECAC9}"/>
              </a:ext>
            </a:extLst>
          </p:cNvPr>
          <p:cNvSpPr>
            <a:spLocks noGrp="1"/>
          </p:cNvSpPr>
          <p:nvPr>
            <p:ph type="body" sz="quarter" idx="31" hasCustomPrompt="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3" name="Text Placeholder 10">
            <a:extLst>
              <a:ext uri="{FF2B5EF4-FFF2-40B4-BE49-F238E27FC236}">
                <a16:creationId xmlns:a16="http://schemas.microsoft.com/office/drawing/2014/main" id="{49FD93F0-B110-4F65-A152-206996A1F016}"/>
              </a:ext>
            </a:extLst>
          </p:cNvPr>
          <p:cNvSpPr>
            <a:spLocks noGrp="1"/>
          </p:cNvSpPr>
          <p:nvPr>
            <p:ph type="body" sz="quarter" idx="32" hasCustomPrompt="1"/>
          </p:nvPr>
        </p:nvSpPr>
        <p:spPr>
          <a:xfrm>
            <a:off x="571641" y="2043303"/>
            <a:ext cx="1682496" cy="1517904"/>
          </a:xfrm>
          <a:solidFill>
            <a:schemeClr val="accent1"/>
          </a:solidFill>
        </p:spPr>
        <p:txBody>
          <a:bodyPr/>
          <a:lstStyle>
            <a:lvl1pPr marL="0" indent="0">
              <a:buNone/>
              <a:defRPr/>
            </a:lvl1pPr>
          </a:lstStyle>
          <a:p>
            <a:pPr lvl="0"/>
            <a:r>
              <a:rPr lang="en-US" dirty="0"/>
              <a:t> </a:t>
            </a:r>
          </a:p>
        </p:txBody>
      </p:sp>
      <p:sp>
        <p:nvSpPr>
          <p:cNvPr id="34" name="Picture Placeholder 15">
            <a:extLst>
              <a:ext uri="{FF2B5EF4-FFF2-40B4-BE49-F238E27FC236}">
                <a16:creationId xmlns:a16="http://schemas.microsoft.com/office/drawing/2014/main" id="{7D35E695-B251-4999-BECC-8037D30C18C1}"/>
              </a:ext>
            </a:extLst>
          </p:cNvPr>
          <p:cNvSpPr>
            <a:spLocks noGrp="1"/>
          </p:cNvSpPr>
          <p:nvPr>
            <p:ph type="pic" sz="quarter" idx="12" hasCustomPrompt="1"/>
          </p:nvPr>
        </p:nvSpPr>
        <p:spPr>
          <a:xfrm>
            <a:off x="86424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5" name="Text Placeholder 10">
            <a:extLst>
              <a:ext uri="{FF2B5EF4-FFF2-40B4-BE49-F238E27FC236}">
                <a16:creationId xmlns:a16="http://schemas.microsoft.com/office/drawing/2014/main" id="{BEF02564-5D82-4B6F-B882-6E57FF1DF8ED}"/>
              </a:ext>
            </a:extLst>
          </p:cNvPr>
          <p:cNvSpPr>
            <a:spLocks noGrp="1"/>
          </p:cNvSpPr>
          <p:nvPr>
            <p:ph type="body" sz="quarter" idx="33" hasCustomPrompt="1"/>
          </p:nvPr>
        </p:nvSpPr>
        <p:spPr>
          <a:xfrm>
            <a:off x="2442536" y="2043303"/>
            <a:ext cx="1682496" cy="1517904"/>
          </a:xfrm>
          <a:solidFill>
            <a:schemeClr val="accent4"/>
          </a:solidFill>
        </p:spPr>
        <p:txBody>
          <a:bodyPr/>
          <a:lstStyle>
            <a:lvl1pPr marL="0" indent="0">
              <a:buNone/>
              <a:defRPr/>
            </a:lvl1pPr>
          </a:lstStyle>
          <a:p>
            <a:pPr lvl="0"/>
            <a:r>
              <a:rPr lang="en-US" dirty="0"/>
              <a:t> </a:t>
            </a:r>
          </a:p>
        </p:txBody>
      </p:sp>
      <p:sp>
        <p:nvSpPr>
          <p:cNvPr id="36" name="Picture Placeholder 15">
            <a:extLst>
              <a:ext uri="{FF2B5EF4-FFF2-40B4-BE49-F238E27FC236}">
                <a16:creationId xmlns:a16="http://schemas.microsoft.com/office/drawing/2014/main" id="{EB805D6F-BE1D-4C95-B69A-75C49595DC4D}"/>
              </a:ext>
            </a:extLst>
          </p:cNvPr>
          <p:cNvSpPr>
            <a:spLocks noGrp="1"/>
          </p:cNvSpPr>
          <p:nvPr>
            <p:ph type="pic" sz="quarter" idx="34" hasCustomPrompt="1"/>
          </p:nvPr>
        </p:nvSpPr>
        <p:spPr>
          <a:xfrm>
            <a:off x="273514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7" name="Text Placeholder 10">
            <a:extLst>
              <a:ext uri="{FF2B5EF4-FFF2-40B4-BE49-F238E27FC236}">
                <a16:creationId xmlns:a16="http://schemas.microsoft.com/office/drawing/2014/main" id="{8F4CA7B1-7B72-405E-A5B8-2D6D5EBCA909}"/>
              </a:ext>
            </a:extLst>
          </p:cNvPr>
          <p:cNvSpPr>
            <a:spLocks noGrp="1"/>
          </p:cNvSpPr>
          <p:nvPr>
            <p:ph type="body" sz="quarter" idx="35" hasCustomPrompt="1"/>
          </p:nvPr>
        </p:nvSpPr>
        <p:spPr>
          <a:xfrm>
            <a:off x="4313431" y="2043303"/>
            <a:ext cx="1682496" cy="1517904"/>
          </a:xfrm>
          <a:solidFill>
            <a:schemeClr val="accent1"/>
          </a:solidFill>
        </p:spPr>
        <p:txBody>
          <a:bodyPr/>
          <a:lstStyle>
            <a:lvl1pPr marL="0" indent="0">
              <a:buNone/>
              <a:defRPr/>
            </a:lvl1pPr>
          </a:lstStyle>
          <a:p>
            <a:pPr lvl="0"/>
            <a:r>
              <a:rPr lang="en-US" dirty="0"/>
              <a:t> </a:t>
            </a:r>
          </a:p>
        </p:txBody>
      </p:sp>
      <p:sp>
        <p:nvSpPr>
          <p:cNvPr id="38" name="Picture Placeholder 15">
            <a:extLst>
              <a:ext uri="{FF2B5EF4-FFF2-40B4-BE49-F238E27FC236}">
                <a16:creationId xmlns:a16="http://schemas.microsoft.com/office/drawing/2014/main" id="{EA444C43-D1B8-4755-853A-526EEC413CFB}"/>
              </a:ext>
            </a:extLst>
          </p:cNvPr>
          <p:cNvSpPr>
            <a:spLocks noGrp="1"/>
          </p:cNvSpPr>
          <p:nvPr>
            <p:ph type="pic" sz="quarter" idx="36" hasCustomPrompt="1"/>
          </p:nvPr>
        </p:nvSpPr>
        <p:spPr>
          <a:xfrm>
            <a:off x="460603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9" name="Text Placeholder 10">
            <a:extLst>
              <a:ext uri="{FF2B5EF4-FFF2-40B4-BE49-F238E27FC236}">
                <a16:creationId xmlns:a16="http://schemas.microsoft.com/office/drawing/2014/main" id="{807D8C76-8ABC-48F2-80B4-7EDB0A08F455}"/>
              </a:ext>
            </a:extLst>
          </p:cNvPr>
          <p:cNvSpPr>
            <a:spLocks noGrp="1"/>
          </p:cNvSpPr>
          <p:nvPr>
            <p:ph type="body" sz="quarter" idx="37" hasCustomPrompt="1"/>
          </p:nvPr>
        </p:nvSpPr>
        <p:spPr>
          <a:xfrm>
            <a:off x="6184326" y="2043303"/>
            <a:ext cx="1682496" cy="1517904"/>
          </a:xfrm>
          <a:solidFill>
            <a:schemeClr val="accent4"/>
          </a:solidFill>
        </p:spPr>
        <p:txBody>
          <a:bodyPr/>
          <a:lstStyle>
            <a:lvl1pPr marL="0" indent="0">
              <a:buNone/>
              <a:defRPr/>
            </a:lvl1pPr>
          </a:lstStyle>
          <a:p>
            <a:pPr lvl="0"/>
            <a:r>
              <a:rPr lang="en-US" dirty="0"/>
              <a:t> </a:t>
            </a:r>
          </a:p>
        </p:txBody>
      </p:sp>
      <p:sp>
        <p:nvSpPr>
          <p:cNvPr id="40" name="Picture Placeholder 15">
            <a:extLst>
              <a:ext uri="{FF2B5EF4-FFF2-40B4-BE49-F238E27FC236}">
                <a16:creationId xmlns:a16="http://schemas.microsoft.com/office/drawing/2014/main" id="{F8D5AD3D-C84F-4DF2-9FAC-9C14DAA636EE}"/>
              </a:ext>
            </a:extLst>
          </p:cNvPr>
          <p:cNvSpPr>
            <a:spLocks noGrp="1"/>
          </p:cNvSpPr>
          <p:nvPr>
            <p:ph type="pic" sz="quarter" idx="38" hasCustomPrompt="1"/>
          </p:nvPr>
        </p:nvSpPr>
        <p:spPr>
          <a:xfrm>
            <a:off x="647693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1" name="Text Placeholder 10">
            <a:extLst>
              <a:ext uri="{FF2B5EF4-FFF2-40B4-BE49-F238E27FC236}">
                <a16:creationId xmlns:a16="http://schemas.microsoft.com/office/drawing/2014/main" id="{D72444EE-CB87-4BE7-AEBD-AE79B5A551AF}"/>
              </a:ext>
            </a:extLst>
          </p:cNvPr>
          <p:cNvSpPr>
            <a:spLocks noGrp="1"/>
          </p:cNvSpPr>
          <p:nvPr>
            <p:ph type="body" sz="quarter" idx="39" hasCustomPrompt="1"/>
          </p:nvPr>
        </p:nvSpPr>
        <p:spPr>
          <a:xfrm>
            <a:off x="8055221" y="2043303"/>
            <a:ext cx="1682496" cy="1517904"/>
          </a:xfrm>
          <a:solidFill>
            <a:schemeClr val="accent1"/>
          </a:solidFill>
        </p:spPr>
        <p:txBody>
          <a:bodyPr/>
          <a:lstStyle>
            <a:lvl1pPr marL="0" indent="0">
              <a:buNone/>
              <a:defRPr/>
            </a:lvl1pPr>
          </a:lstStyle>
          <a:p>
            <a:pPr lvl="0"/>
            <a:r>
              <a:rPr lang="en-US" dirty="0"/>
              <a:t> </a:t>
            </a:r>
          </a:p>
        </p:txBody>
      </p:sp>
      <p:sp>
        <p:nvSpPr>
          <p:cNvPr id="42" name="Picture Placeholder 15">
            <a:extLst>
              <a:ext uri="{FF2B5EF4-FFF2-40B4-BE49-F238E27FC236}">
                <a16:creationId xmlns:a16="http://schemas.microsoft.com/office/drawing/2014/main" id="{174A4042-9F58-4F25-B1F2-B00635C9F0FA}"/>
              </a:ext>
            </a:extLst>
          </p:cNvPr>
          <p:cNvSpPr>
            <a:spLocks noGrp="1"/>
          </p:cNvSpPr>
          <p:nvPr>
            <p:ph type="pic" sz="quarter" idx="40" hasCustomPrompt="1"/>
          </p:nvPr>
        </p:nvSpPr>
        <p:spPr>
          <a:xfrm>
            <a:off x="834782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3" name="Text Placeholder 10">
            <a:extLst>
              <a:ext uri="{FF2B5EF4-FFF2-40B4-BE49-F238E27FC236}">
                <a16:creationId xmlns:a16="http://schemas.microsoft.com/office/drawing/2014/main" id="{F516A81F-A25C-4EEB-8B39-AEF53576B183}"/>
              </a:ext>
            </a:extLst>
          </p:cNvPr>
          <p:cNvSpPr>
            <a:spLocks noGrp="1"/>
          </p:cNvSpPr>
          <p:nvPr>
            <p:ph type="body" sz="quarter" idx="41" hasCustomPrompt="1"/>
          </p:nvPr>
        </p:nvSpPr>
        <p:spPr>
          <a:xfrm>
            <a:off x="9926117" y="2043303"/>
            <a:ext cx="1682496" cy="1517904"/>
          </a:xfrm>
          <a:solidFill>
            <a:schemeClr val="accent4"/>
          </a:solidFill>
        </p:spPr>
        <p:txBody>
          <a:bodyPr/>
          <a:lstStyle>
            <a:lvl1pPr marL="0" indent="0">
              <a:buNone/>
              <a:defRPr/>
            </a:lvl1pPr>
          </a:lstStyle>
          <a:p>
            <a:pPr lvl="0"/>
            <a:r>
              <a:rPr lang="en-US" dirty="0"/>
              <a:t> </a:t>
            </a:r>
          </a:p>
        </p:txBody>
      </p:sp>
      <p:sp>
        <p:nvSpPr>
          <p:cNvPr id="44" name="Picture Placeholder 15">
            <a:extLst>
              <a:ext uri="{FF2B5EF4-FFF2-40B4-BE49-F238E27FC236}">
                <a16:creationId xmlns:a16="http://schemas.microsoft.com/office/drawing/2014/main" id="{BBAF5BE9-535D-4006-BA78-57ED22430F83}"/>
              </a:ext>
            </a:extLst>
          </p:cNvPr>
          <p:cNvSpPr>
            <a:spLocks noGrp="1"/>
          </p:cNvSpPr>
          <p:nvPr>
            <p:ph type="pic" sz="quarter" idx="42" hasCustomPrompt="1"/>
          </p:nvPr>
        </p:nvSpPr>
        <p:spPr>
          <a:xfrm>
            <a:off x="10218725"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9399878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con Grid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5" name="Text Placeholder 3">
            <a:extLst>
              <a:ext uri="{FF2B5EF4-FFF2-40B4-BE49-F238E27FC236}">
                <a16:creationId xmlns:a16="http://schemas.microsoft.com/office/drawing/2014/main" id="{1CB06BC3-6B7E-49CA-9E88-DABAB4A3ACCD}"/>
              </a:ext>
            </a:extLst>
          </p:cNvPr>
          <p:cNvSpPr>
            <a:spLocks noGrp="1"/>
          </p:cNvSpPr>
          <p:nvPr>
            <p:ph type="body" sz="quarter" idx="18" hasCustomPrompt="1"/>
          </p:nvPr>
        </p:nvSpPr>
        <p:spPr>
          <a:xfrm>
            <a:off x="8378371" y="573313"/>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2" name="Text Placeholder 3">
            <a:extLst>
              <a:ext uri="{FF2B5EF4-FFF2-40B4-BE49-F238E27FC236}">
                <a16:creationId xmlns:a16="http://schemas.microsoft.com/office/drawing/2014/main" id="{50C4A67B-52D5-4062-A272-BA58EE1C7679}"/>
              </a:ext>
            </a:extLst>
          </p:cNvPr>
          <p:cNvSpPr>
            <a:spLocks noGrp="1"/>
          </p:cNvSpPr>
          <p:nvPr>
            <p:ph type="body" sz="quarter" idx="28" hasCustomPrompt="1"/>
          </p:nvPr>
        </p:nvSpPr>
        <p:spPr>
          <a:xfrm>
            <a:off x="5249657" y="573313"/>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3" name="Text Placeholder 3">
            <a:extLst>
              <a:ext uri="{FF2B5EF4-FFF2-40B4-BE49-F238E27FC236}">
                <a16:creationId xmlns:a16="http://schemas.microsoft.com/office/drawing/2014/main" id="{F90E7F08-C2D4-4BE9-AF25-1141B5BFE283}"/>
              </a:ext>
            </a:extLst>
          </p:cNvPr>
          <p:cNvSpPr>
            <a:spLocks noGrp="1"/>
          </p:cNvSpPr>
          <p:nvPr>
            <p:ph type="body" sz="quarter" idx="29" hasCustomPrompt="1"/>
          </p:nvPr>
        </p:nvSpPr>
        <p:spPr>
          <a:xfrm>
            <a:off x="8378371" y="3268980"/>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4" name="Text Placeholder 3">
            <a:extLst>
              <a:ext uri="{FF2B5EF4-FFF2-40B4-BE49-F238E27FC236}">
                <a16:creationId xmlns:a16="http://schemas.microsoft.com/office/drawing/2014/main" id="{7AB24D28-5FCA-4A00-A664-5BF1ECB3AAF8}"/>
              </a:ext>
            </a:extLst>
          </p:cNvPr>
          <p:cNvSpPr>
            <a:spLocks noGrp="1"/>
          </p:cNvSpPr>
          <p:nvPr>
            <p:ph type="body" sz="quarter" idx="30" hasCustomPrompt="1"/>
          </p:nvPr>
        </p:nvSpPr>
        <p:spPr>
          <a:xfrm>
            <a:off x="5249657" y="3268980"/>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22" name="Picture Placeholder 8">
            <a:extLst>
              <a:ext uri="{FF2B5EF4-FFF2-40B4-BE49-F238E27FC236}">
                <a16:creationId xmlns:a16="http://schemas.microsoft.com/office/drawing/2014/main" id="{AB2D8200-1620-471E-8D18-D5CBD36AA7CC}"/>
              </a:ext>
            </a:extLst>
          </p:cNvPr>
          <p:cNvSpPr>
            <a:spLocks noGrp="1"/>
          </p:cNvSpPr>
          <p:nvPr>
            <p:ph type="pic" sz="quarter" idx="21" hasCustomPrompt="1"/>
          </p:nvPr>
        </p:nvSpPr>
        <p:spPr>
          <a:xfrm>
            <a:off x="6196351"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30" name="Picture Placeholder 8">
            <a:extLst>
              <a:ext uri="{FF2B5EF4-FFF2-40B4-BE49-F238E27FC236}">
                <a16:creationId xmlns:a16="http://schemas.microsoft.com/office/drawing/2014/main" id="{D7EEE9FB-ACE8-4CFE-ADD6-0B178E8DED54}"/>
              </a:ext>
            </a:extLst>
          </p:cNvPr>
          <p:cNvSpPr>
            <a:spLocks noGrp="1"/>
          </p:cNvSpPr>
          <p:nvPr>
            <p:ph type="pic" sz="quarter" idx="26" hasCustomPrompt="1"/>
          </p:nvPr>
        </p:nvSpPr>
        <p:spPr>
          <a:xfrm>
            <a:off x="6196351"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31" name="Picture Placeholder 8">
            <a:extLst>
              <a:ext uri="{FF2B5EF4-FFF2-40B4-BE49-F238E27FC236}">
                <a16:creationId xmlns:a16="http://schemas.microsoft.com/office/drawing/2014/main" id="{60F714B4-0CDC-498E-9FE9-5CF0100BF9E1}"/>
              </a:ext>
            </a:extLst>
          </p:cNvPr>
          <p:cNvSpPr>
            <a:spLocks noGrp="1"/>
          </p:cNvSpPr>
          <p:nvPr>
            <p:ph type="pic" sz="quarter" idx="27" hasCustomPrompt="1"/>
          </p:nvPr>
        </p:nvSpPr>
        <p:spPr>
          <a:xfrm>
            <a:off x="9325065"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29" name="Picture Placeholder 8">
            <a:extLst>
              <a:ext uri="{FF2B5EF4-FFF2-40B4-BE49-F238E27FC236}">
                <a16:creationId xmlns:a16="http://schemas.microsoft.com/office/drawing/2014/main" id="{77116F17-A99C-4B7F-9F7E-291FB22112F7}"/>
              </a:ext>
            </a:extLst>
          </p:cNvPr>
          <p:cNvSpPr>
            <a:spLocks noGrp="1"/>
          </p:cNvSpPr>
          <p:nvPr>
            <p:ph type="pic" sz="quarter" idx="25" hasCustomPrompt="1"/>
          </p:nvPr>
        </p:nvSpPr>
        <p:spPr>
          <a:xfrm>
            <a:off x="9325065"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Tree>
    <p:extLst>
      <p:ext uri="{BB962C8B-B14F-4D97-AF65-F5344CB8AC3E}">
        <p14:creationId xmlns:p14="http://schemas.microsoft.com/office/powerpoint/2010/main" val="27764396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con Grid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5" name="Text Placeholder 3">
            <a:extLst>
              <a:ext uri="{FF2B5EF4-FFF2-40B4-BE49-F238E27FC236}">
                <a16:creationId xmlns:a16="http://schemas.microsoft.com/office/drawing/2014/main" id="{1CB06BC3-6B7E-49CA-9E88-DABAB4A3ACCD}"/>
              </a:ext>
            </a:extLst>
          </p:cNvPr>
          <p:cNvSpPr>
            <a:spLocks noGrp="1"/>
          </p:cNvSpPr>
          <p:nvPr>
            <p:ph type="body" sz="quarter" idx="18" hasCustomPrompt="1"/>
          </p:nvPr>
        </p:nvSpPr>
        <p:spPr>
          <a:xfrm>
            <a:off x="8378371" y="573313"/>
            <a:ext cx="3127829" cy="2692401"/>
          </a:xfrm>
          <a:solidFill>
            <a:schemeClr val="accent1"/>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2" name="Text Placeholder 3">
            <a:extLst>
              <a:ext uri="{FF2B5EF4-FFF2-40B4-BE49-F238E27FC236}">
                <a16:creationId xmlns:a16="http://schemas.microsoft.com/office/drawing/2014/main" id="{50C4A67B-52D5-4062-A272-BA58EE1C7679}"/>
              </a:ext>
            </a:extLst>
          </p:cNvPr>
          <p:cNvSpPr>
            <a:spLocks noGrp="1"/>
          </p:cNvSpPr>
          <p:nvPr>
            <p:ph type="body" sz="quarter" idx="28" hasCustomPrompt="1"/>
          </p:nvPr>
        </p:nvSpPr>
        <p:spPr>
          <a:xfrm>
            <a:off x="5249657" y="573313"/>
            <a:ext cx="3127829" cy="2692401"/>
          </a:xfrm>
          <a:solidFill>
            <a:schemeClr val="accent4"/>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3" name="Text Placeholder 3">
            <a:extLst>
              <a:ext uri="{FF2B5EF4-FFF2-40B4-BE49-F238E27FC236}">
                <a16:creationId xmlns:a16="http://schemas.microsoft.com/office/drawing/2014/main" id="{F90E7F08-C2D4-4BE9-AF25-1141B5BFE283}"/>
              </a:ext>
            </a:extLst>
          </p:cNvPr>
          <p:cNvSpPr>
            <a:spLocks noGrp="1"/>
          </p:cNvSpPr>
          <p:nvPr>
            <p:ph type="body" sz="quarter" idx="29" hasCustomPrompt="1"/>
          </p:nvPr>
        </p:nvSpPr>
        <p:spPr>
          <a:xfrm>
            <a:off x="8378371" y="3268980"/>
            <a:ext cx="3127829" cy="2692401"/>
          </a:xfrm>
          <a:solidFill>
            <a:schemeClr val="accent4"/>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4" name="Text Placeholder 3">
            <a:extLst>
              <a:ext uri="{FF2B5EF4-FFF2-40B4-BE49-F238E27FC236}">
                <a16:creationId xmlns:a16="http://schemas.microsoft.com/office/drawing/2014/main" id="{7AB24D28-5FCA-4A00-A664-5BF1ECB3AAF8}"/>
              </a:ext>
            </a:extLst>
          </p:cNvPr>
          <p:cNvSpPr>
            <a:spLocks noGrp="1"/>
          </p:cNvSpPr>
          <p:nvPr>
            <p:ph type="body" sz="quarter" idx="30" hasCustomPrompt="1"/>
          </p:nvPr>
        </p:nvSpPr>
        <p:spPr>
          <a:xfrm>
            <a:off x="5249657" y="3268980"/>
            <a:ext cx="3127829" cy="2692401"/>
          </a:xfrm>
          <a:solidFill>
            <a:schemeClr val="accent1"/>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13" name="Picture Placeholder 8">
            <a:extLst>
              <a:ext uri="{FF2B5EF4-FFF2-40B4-BE49-F238E27FC236}">
                <a16:creationId xmlns:a16="http://schemas.microsoft.com/office/drawing/2014/main" id="{BC5A716F-0A54-44EB-884E-0AF6CEEEF812}"/>
              </a:ext>
            </a:extLst>
          </p:cNvPr>
          <p:cNvSpPr>
            <a:spLocks noGrp="1"/>
          </p:cNvSpPr>
          <p:nvPr>
            <p:ph type="pic" sz="quarter" idx="21" hasCustomPrompt="1"/>
          </p:nvPr>
        </p:nvSpPr>
        <p:spPr>
          <a:xfrm>
            <a:off x="6196351"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14" name="Picture Placeholder 8">
            <a:extLst>
              <a:ext uri="{FF2B5EF4-FFF2-40B4-BE49-F238E27FC236}">
                <a16:creationId xmlns:a16="http://schemas.microsoft.com/office/drawing/2014/main" id="{EAB8EB34-5CDF-4D4E-BB82-81072932FDD2}"/>
              </a:ext>
            </a:extLst>
          </p:cNvPr>
          <p:cNvSpPr>
            <a:spLocks noGrp="1"/>
          </p:cNvSpPr>
          <p:nvPr>
            <p:ph type="pic" sz="quarter" idx="26" hasCustomPrompt="1"/>
          </p:nvPr>
        </p:nvSpPr>
        <p:spPr>
          <a:xfrm>
            <a:off x="6196351"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16" name="Picture Placeholder 8">
            <a:extLst>
              <a:ext uri="{FF2B5EF4-FFF2-40B4-BE49-F238E27FC236}">
                <a16:creationId xmlns:a16="http://schemas.microsoft.com/office/drawing/2014/main" id="{1444009B-5991-4F30-A529-1672BBE81A14}"/>
              </a:ext>
            </a:extLst>
          </p:cNvPr>
          <p:cNvSpPr>
            <a:spLocks noGrp="1"/>
          </p:cNvSpPr>
          <p:nvPr>
            <p:ph type="pic" sz="quarter" idx="27" hasCustomPrompt="1"/>
          </p:nvPr>
        </p:nvSpPr>
        <p:spPr>
          <a:xfrm>
            <a:off x="9325065"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17" name="Picture Placeholder 8">
            <a:extLst>
              <a:ext uri="{FF2B5EF4-FFF2-40B4-BE49-F238E27FC236}">
                <a16:creationId xmlns:a16="http://schemas.microsoft.com/office/drawing/2014/main" id="{46F2CBA8-4BA4-4378-9B0C-2E3CD659D15F}"/>
              </a:ext>
            </a:extLst>
          </p:cNvPr>
          <p:cNvSpPr>
            <a:spLocks noGrp="1"/>
          </p:cNvSpPr>
          <p:nvPr>
            <p:ph type="pic" sz="quarter" idx="25" hasCustomPrompt="1"/>
          </p:nvPr>
        </p:nvSpPr>
        <p:spPr>
          <a:xfrm>
            <a:off x="9325065"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Tree>
    <p:extLst>
      <p:ext uri="{BB962C8B-B14F-4D97-AF65-F5344CB8AC3E}">
        <p14:creationId xmlns:p14="http://schemas.microsoft.com/office/powerpoint/2010/main" val="7436271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ography 1">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6187437" y="1676400"/>
            <a:ext cx="5433058" cy="4419600"/>
          </a:xfrm>
        </p:spPr>
        <p:txBody>
          <a:bodyPr numCol="1"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dirty="0"/>
              <a:t>Enter biography text here. Text will automatically flow to the second column. </a:t>
            </a:r>
            <a:r>
              <a:rPr lang="en-US" dirty="0" err="1"/>
              <a:t>Fugia</a:t>
            </a:r>
            <a:r>
              <a:rPr lang="en-US" dirty="0"/>
              <a:t> </a:t>
            </a:r>
            <a:r>
              <a:rPr lang="en-US" dirty="0" err="1"/>
              <a:t>nes</a:t>
            </a:r>
            <a:r>
              <a:rPr lang="en-US" dirty="0"/>
              <a:t> </a:t>
            </a:r>
            <a:r>
              <a:rPr lang="en-US" dirty="0" err="1"/>
              <a:t>ilit</a:t>
            </a:r>
            <a:r>
              <a:rPr lang="en-US" dirty="0"/>
              <a:t>, </a:t>
            </a:r>
            <a:r>
              <a:rPr lang="en-US" dirty="0" err="1"/>
              <a:t>ut</a:t>
            </a:r>
            <a:r>
              <a:rPr lang="en-US" dirty="0"/>
              <a:t> </a:t>
            </a:r>
            <a:r>
              <a:rPr lang="en-US" dirty="0" err="1"/>
              <a:t>officil</a:t>
            </a:r>
            <a:r>
              <a:rPr lang="en-US" dirty="0"/>
              <a:t> </a:t>
            </a:r>
            <a:r>
              <a:rPr lang="en-US" dirty="0" err="1"/>
              <a:t>iquias</a:t>
            </a:r>
            <a:r>
              <a:rPr lang="en-US" dirty="0"/>
              <a:t> </a:t>
            </a:r>
            <a:r>
              <a:rPr lang="en-US" dirty="0" err="1"/>
              <a:t>assit</a:t>
            </a:r>
            <a:r>
              <a:rPr lang="en-US" dirty="0"/>
              <a:t>, </a:t>
            </a:r>
            <a:r>
              <a:rPr lang="en-US" dirty="0" err="1"/>
              <a:t>offictur</a:t>
            </a:r>
            <a:r>
              <a:rPr lang="en-US" dirty="0"/>
              <a:t>? </a:t>
            </a:r>
            <a:r>
              <a:rPr lang="en-US" dirty="0" err="1"/>
              <a:t>Quiasit</a:t>
            </a:r>
            <a:r>
              <a:rPr lang="en-US" dirty="0"/>
              <a:t>, </a:t>
            </a:r>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a:t>
            </a:r>
          </a:p>
          <a:p>
            <a:pPr lvl="0"/>
            <a:r>
              <a:rPr lang="en-US" dirty="0"/>
              <a:t>Vit quos </a:t>
            </a:r>
            <a:r>
              <a:rPr lang="en-US" dirty="0" err="1"/>
              <a:t>doloribus</a:t>
            </a:r>
            <a:r>
              <a:rPr lang="en-US" dirty="0"/>
              <a:t> </a:t>
            </a:r>
            <a:r>
              <a:rPr lang="en-US" dirty="0" err="1"/>
              <a:t>inctias</a:t>
            </a:r>
            <a:r>
              <a:rPr lang="en-US" dirty="0"/>
              <a:t> </a:t>
            </a:r>
            <a:r>
              <a:rPr lang="en-US" dirty="0" err="1"/>
              <a:t>estotatiur</a:t>
            </a:r>
            <a:r>
              <a:rPr lang="en-US" dirty="0"/>
              <a:t> </a:t>
            </a:r>
            <a:r>
              <a:rPr lang="en-US" dirty="0" err="1"/>
              <a:t>aliquam</a:t>
            </a:r>
            <a:r>
              <a:rPr lang="en-US" dirty="0"/>
              <a:t> et </a:t>
            </a:r>
            <a:r>
              <a:rPr lang="en-US" dirty="0" err="1"/>
              <a:t>quae</a:t>
            </a:r>
            <a:r>
              <a:rPr lang="en-US" dirty="0"/>
              <a:t>. Nam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a:t>
            </a:r>
            <a:r>
              <a:rPr lang="en-US" dirty="0"/>
              <a:t>. </a:t>
            </a:r>
          </a:p>
          <a:p>
            <a:pPr lvl="0"/>
            <a:r>
              <a:rPr lang="en-US" dirty="0"/>
              <a:t>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velluptus</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a:t>
            </a:r>
            <a:r>
              <a:rPr lang="en-US" dirty="0" err="1"/>
              <a:t>si</a:t>
            </a:r>
            <a:r>
              <a:rPr lang="en-US" dirty="0"/>
              <a:t> </a:t>
            </a:r>
            <a:r>
              <a:rPr lang="en-US" dirty="0" err="1"/>
              <a:t>doluptatur</a:t>
            </a:r>
            <a:r>
              <a:rPr lang="en-US" dirty="0"/>
              <a:t> </a:t>
            </a:r>
            <a:r>
              <a:rPr lang="en-US" dirty="0" err="1"/>
              <a:t>accae</a:t>
            </a:r>
            <a:r>
              <a:rPr lang="en-US" dirty="0"/>
              <a:t> </a:t>
            </a:r>
            <a:r>
              <a:rPr lang="en-US" dirty="0" err="1"/>
              <a:t>vellam</a:t>
            </a:r>
            <a:r>
              <a:rPr lang="en-US" dirty="0"/>
              <a:t> </a:t>
            </a:r>
            <a:r>
              <a:rPr lang="en-US" dirty="0" err="1"/>
              <a:t>aut</a:t>
            </a:r>
            <a:r>
              <a:rPr lang="en-US" dirty="0"/>
              <a:t> pe </a:t>
            </a:r>
            <a:r>
              <a:rPr lang="en-US" dirty="0" err="1"/>
              <a:t>sunto</a:t>
            </a:r>
            <a:r>
              <a:rPr lang="en-US" dirty="0"/>
              <a:t> </a:t>
            </a:r>
            <a:r>
              <a:rPr lang="en-US" dirty="0" err="1"/>
              <a:t>dolupta</a:t>
            </a:r>
            <a:r>
              <a:rPr lang="en-US" dirty="0"/>
              <a:t> </a:t>
            </a:r>
            <a:r>
              <a:rPr lang="en-US" dirty="0" err="1"/>
              <a:t>temporem</a:t>
            </a:r>
            <a:r>
              <a:rPr lang="en-US" dirty="0"/>
              <a:t>. 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571500" y="587229"/>
            <a:ext cx="4478672" cy="5385732"/>
          </a:xfrm>
          <a:solidFill>
            <a:schemeClr val="tx2"/>
          </a:solidFill>
        </p:spPr>
        <p:txBody>
          <a:bodyPr lIns="0" tIns="1280160" rIns="0"/>
          <a:lstStyle>
            <a:lvl1pPr marL="0" indent="0" algn="ctr">
              <a:spcAft>
                <a:spcPts val="0"/>
              </a:spcAft>
              <a:buNone/>
              <a:defRPr sz="3200" b="1" cap="all" baseline="0">
                <a:solidFill>
                  <a:srgbClr val="FF289F"/>
                </a:solidFill>
              </a:defRPr>
            </a:lvl1pPr>
          </a:lstStyle>
          <a:p>
            <a:r>
              <a:rPr lang="en-US" dirty="0"/>
              <a:t>Click icon to </a:t>
            </a:r>
            <a:br>
              <a:rPr lang="en-US" dirty="0"/>
            </a:br>
            <a:r>
              <a:rPr lang="en-US" dirty="0"/>
              <a:t>insert image</a:t>
            </a:r>
          </a:p>
        </p:txBody>
      </p:sp>
      <p:sp>
        <p:nvSpPr>
          <p:cNvPr id="8" name="Text Placeholder 8">
            <a:extLst>
              <a:ext uri="{FF2B5EF4-FFF2-40B4-BE49-F238E27FC236}">
                <a16:creationId xmlns:a16="http://schemas.microsoft.com/office/drawing/2014/main" id="{20ABC3A8-5981-4266-AC6C-F83073229E62}"/>
              </a:ext>
            </a:extLst>
          </p:cNvPr>
          <p:cNvSpPr>
            <a:spLocks noGrp="1"/>
          </p:cNvSpPr>
          <p:nvPr>
            <p:ph type="body" sz="quarter" idx="17" hasCustomPrompt="1"/>
          </p:nvPr>
        </p:nvSpPr>
        <p:spPr>
          <a:xfrm>
            <a:off x="6187438" y="587229"/>
            <a:ext cx="5431536" cy="274320"/>
          </a:xfrm>
        </p:spPr>
        <p:txBody>
          <a:bodyPr anchor="b" anchorCtr="0"/>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dirty="0"/>
              <a:t>Click to enter Name</a:t>
            </a:r>
          </a:p>
        </p:txBody>
      </p:sp>
      <p:sp>
        <p:nvSpPr>
          <p:cNvPr id="10" name="Text Placeholder 6">
            <a:extLst>
              <a:ext uri="{FF2B5EF4-FFF2-40B4-BE49-F238E27FC236}">
                <a16:creationId xmlns:a16="http://schemas.microsoft.com/office/drawing/2014/main" id="{397778AB-4F78-4E9E-A3C2-B1BA573D843C}"/>
              </a:ext>
            </a:extLst>
          </p:cNvPr>
          <p:cNvSpPr>
            <a:spLocks noGrp="1"/>
          </p:cNvSpPr>
          <p:nvPr>
            <p:ph type="body" sz="quarter" idx="18" hasCustomPrompt="1"/>
          </p:nvPr>
        </p:nvSpPr>
        <p:spPr>
          <a:xfrm>
            <a:off x="6187438"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dirty="0"/>
              <a:t>Click to enter Position, Division (Bold Italic),</a:t>
            </a:r>
            <a:br>
              <a:rPr lang="en-US" dirty="0"/>
            </a:br>
            <a:r>
              <a:rPr lang="en-US" dirty="0"/>
              <a:t>Click to enter Location, State | Lincoln Financial Group (Bold Non-Italic)</a:t>
            </a:r>
          </a:p>
        </p:txBody>
      </p:sp>
    </p:spTree>
    <p:extLst>
      <p:ext uri="{BB962C8B-B14F-4D97-AF65-F5344CB8AC3E}">
        <p14:creationId xmlns:p14="http://schemas.microsoft.com/office/powerpoint/2010/main" val="54780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dirty="0"/>
              <a:t>Click to enter text</a:t>
            </a:r>
          </a:p>
          <a:p>
            <a:pPr lvl="1"/>
            <a:r>
              <a:rPr lang="en-US" dirty="0"/>
              <a:t>Click to enter text</a:t>
            </a:r>
          </a:p>
          <a:p>
            <a:pPr lvl="0"/>
            <a:r>
              <a:rPr lang="en-US" dirty="0"/>
              <a:t>Click to enter text</a:t>
            </a:r>
          </a:p>
          <a:p>
            <a:pPr lvl="1"/>
            <a:r>
              <a:rPr lang="en-US" dirty="0"/>
              <a:t>Click to enter text</a:t>
            </a:r>
          </a:p>
        </p:txBody>
      </p:sp>
      <p:sp>
        <p:nvSpPr>
          <p:cNvPr id="9" name="Text Placeholder 6">
            <a:extLst>
              <a:ext uri="{FF2B5EF4-FFF2-40B4-BE49-F238E27FC236}">
                <a16:creationId xmlns:a16="http://schemas.microsoft.com/office/drawing/2014/main" id="{6FDE5A25-09D0-4A77-89A8-60DFF4F0EEFC}"/>
              </a:ext>
            </a:extLst>
          </p:cNvPr>
          <p:cNvSpPr>
            <a:spLocks noGrp="1"/>
          </p:cNvSpPr>
          <p:nvPr>
            <p:ph type="body" sz="quarter" idx="12" hasCustomPrompt="1"/>
          </p:nvPr>
        </p:nvSpPr>
        <p:spPr>
          <a:xfrm>
            <a:off x="4704588"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startAt="9"/>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dirty="0"/>
              <a:t>To change the List Number place your cursor here, right-click and select “Numbering / Bullets and Numbering”, and enter a “Start at:” number.</a:t>
            </a:r>
          </a:p>
          <a:p>
            <a:pPr lvl="1"/>
            <a:r>
              <a:rPr lang="en-US" dirty="0"/>
              <a:t>Click to enter text</a:t>
            </a:r>
          </a:p>
          <a:p>
            <a:pPr lvl="0"/>
            <a:r>
              <a:rPr lang="en-US" dirty="0"/>
              <a:t>Click to enter text</a:t>
            </a:r>
          </a:p>
          <a:p>
            <a:pPr lvl="1"/>
            <a:r>
              <a:rPr lang="en-US" dirty="0"/>
              <a:t>Click to enter text</a:t>
            </a:r>
          </a:p>
        </p:txBody>
      </p:sp>
    </p:spTree>
    <p:extLst>
      <p:ext uri="{BB962C8B-B14F-4D97-AF65-F5344CB8AC3E}">
        <p14:creationId xmlns:p14="http://schemas.microsoft.com/office/powerpoint/2010/main" val="16986328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iography 2">
    <p:spTree>
      <p:nvGrpSpPr>
        <p:cNvPr id="1" name=""/>
        <p:cNvGrpSpPr/>
        <p:nvPr/>
      </p:nvGrpSpPr>
      <p:grpSpPr>
        <a:xfrm>
          <a:off x="0" y="0"/>
          <a:ext cx="0" cy="0"/>
          <a:chOff x="0" y="0"/>
          <a:chExt cx="0" cy="0"/>
        </a:xfrm>
      </p:grpSpPr>
      <p:sp>
        <p:nvSpPr>
          <p:cNvPr id="13" name="Picture Placeholder 8">
            <a:extLst>
              <a:ext uri="{FF2B5EF4-FFF2-40B4-BE49-F238E27FC236}">
                <a16:creationId xmlns:a16="http://schemas.microsoft.com/office/drawing/2014/main" id="{EA826AAF-7B4B-463C-8A39-28F2C189420B}"/>
              </a:ext>
            </a:extLst>
          </p:cNvPr>
          <p:cNvSpPr>
            <a:spLocks noGrp="1"/>
          </p:cNvSpPr>
          <p:nvPr>
            <p:ph type="pic" sz="quarter" idx="19" hasCustomPrompt="1"/>
          </p:nvPr>
        </p:nvSpPr>
        <p:spPr>
          <a:xfrm>
            <a:off x="7140302" y="587229"/>
            <a:ext cx="4478672" cy="5385732"/>
          </a:xfrm>
          <a:solidFill>
            <a:schemeClr val="tx2"/>
          </a:solidFill>
        </p:spPr>
        <p:txBody>
          <a:bodyPr lIns="0" tIns="1280160" rIns="0"/>
          <a:lstStyle>
            <a:lvl1pPr marL="0" indent="0" algn="ctr">
              <a:spcAft>
                <a:spcPts val="0"/>
              </a:spcAft>
              <a:buNone/>
              <a:defRPr sz="3200" b="1" cap="all" baseline="0">
                <a:solidFill>
                  <a:srgbClr val="FF289F"/>
                </a:solidFill>
              </a:defRPr>
            </a:lvl1pPr>
          </a:lstStyle>
          <a:p>
            <a:r>
              <a:rPr lang="en-US" dirty="0"/>
              <a:t>Click icon to </a:t>
            </a:r>
            <a:br>
              <a:rPr lang="en-US" dirty="0"/>
            </a:br>
            <a:r>
              <a:rPr lang="en-US" dirty="0"/>
              <a:t>insert image</a:t>
            </a:r>
          </a:p>
        </p:txBody>
      </p:sp>
      <p:sp>
        <p:nvSpPr>
          <p:cNvPr id="6" name="Text Placeholder 6">
            <a:extLst>
              <a:ext uri="{FF2B5EF4-FFF2-40B4-BE49-F238E27FC236}">
                <a16:creationId xmlns:a16="http://schemas.microsoft.com/office/drawing/2014/main" id="{203E8597-B5B4-9B45-B032-6773C17FF55E}"/>
              </a:ext>
            </a:extLst>
          </p:cNvPr>
          <p:cNvSpPr>
            <a:spLocks noGrp="1"/>
          </p:cNvSpPr>
          <p:nvPr>
            <p:ph type="body" sz="quarter" idx="11" hasCustomPrompt="1"/>
          </p:nvPr>
        </p:nvSpPr>
        <p:spPr>
          <a:xfrm>
            <a:off x="573026" y="1676400"/>
            <a:ext cx="5433058" cy="4419600"/>
          </a:xfrm>
        </p:spPr>
        <p:txBody>
          <a:bodyPr numCol="1"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dirty="0"/>
              <a:t>Enter biography text here. Text will automatically flow to the second column. </a:t>
            </a:r>
            <a:r>
              <a:rPr lang="en-US" dirty="0" err="1"/>
              <a:t>Fugia</a:t>
            </a:r>
            <a:r>
              <a:rPr lang="en-US" dirty="0"/>
              <a:t> </a:t>
            </a:r>
            <a:r>
              <a:rPr lang="en-US" dirty="0" err="1"/>
              <a:t>nes</a:t>
            </a:r>
            <a:r>
              <a:rPr lang="en-US" dirty="0"/>
              <a:t> </a:t>
            </a:r>
            <a:r>
              <a:rPr lang="en-US" dirty="0" err="1"/>
              <a:t>ilit</a:t>
            </a:r>
            <a:r>
              <a:rPr lang="en-US" dirty="0"/>
              <a:t>, </a:t>
            </a:r>
            <a:r>
              <a:rPr lang="en-US" dirty="0" err="1"/>
              <a:t>ut</a:t>
            </a:r>
            <a:r>
              <a:rPr lang="en-US" dirty="0"/>
              <a:t> </a:t>
            </a:r>
            <a:r>
              <a:rPr lang="en-US" dirty="0" err="1"/>
              <a:t>officil</a:t>
            </a:r>
            <a:r>
              <a:rPr lang="en-US" dirty="0"/>
              <a:t> </a:t>
            </a:r>
            <a:r>
              <a:rPr lang="en-US" dirty="0" err="1"/>
              <a:t>iquias</a:t>
            </a:r>
            <a:r>
              <a:rPr lang="en-US" dirty="0"/>
              <a:t> </a:t>
            </a:r>
            <a:r>
              <a:rPr lang="en-US" dirty="0" err="1"/>
              <a:t>assit</a:t>
            </a:r>
            <a:r>
              <a:rPr lang="en-US" dirty="0"/>
              <a:t>, </a:t>
            </a:r>
            <a:r>
              <a:rPr lang="en-US" dirty="0" err="1"/>
              <a:t>offictur</a:t>
            </a:r>
            <a:r>
              <a:rPr lang="en-US" dirty="0"/>
              <a:t>? </a:t>
            </a:r>
            <a:r>
              <a:rPr lang="en-US" dirty="0" err="1"/>
              <a:t>Quiasit</a:t>
            </a:r>
            <a:r>
              <a:rPr lang="en-US" dirty="0"/>
              <a:t>, </a:t>
            </a:r>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a:t>
            </a:r>
          </a:p>
          <a:p>
            <a:pPr lvl="0"/>
            <a:r>
              <a:rPr lang="en-US" dirty="0"/>
              <a:t>Vit quos </a:t>
            </a:r>
            <a:r>
              <a:rPr lang="en-US" dirty="0" err="1"/>
              <a:t>doloribus</a:t>
            </a:r>
            <a:r>
              <a:rPr lang="en-US" dirty="0"/>
              <a:t> </a:t>
            </a:r>
            <a:r>
              <a:rPr lang="en-US" dirty="0" err="1"/>
              <a:t>inctias</a:t>
            </a:r>
            <a:r>
              <a:rPr lang="en-US" dirty="0"/>
              <a:t> </a:t>
            </a:r>
            <a:r>
              <a:rPr lang="en-US" dirty="0" err="1"/>
              <a:t>estotatiur</a:t>
            </a:r>
            <a:r>
              <a:rPr lang="en-US" dirty="0"/>
              <a:t> </a:t>
            </a:r>
            <a:r>
              <a:rPr lang="en-US" dirty="0" err="1"/>
              <a:t>aliquam</a:t>
            </a:r>
            <a:r>
              <a:rPr lang="en-US" dirty="0"/>
              <a:t> et </a:t>
            </a:r>
            <a:r>
              <a:rPr lang="en-US" dirty="0" err="1"/>
              <a:t>quae</a:t>
            </a:r>
            <a:r>
              <a:rPr lang="en-US" dirty="0"/>
              <a:t>. Nam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a:t>
            </a:r>
            <a:r>
              <a:rPr lang="en-US" dirty="0"/>
              <a:t>. </a:t>
            </a:r>
          </a:p>
          <a:p>
            <a:pPr lvl="0"/>
            <a:r>
              <a:rPr lang="en-US" dirty="0"/>
              <a:t>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velluptus</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a:t>
            </a:r>
            <a:r>
              <a:rPr lang="en-US" dirty="0" err="1"/>
              <a:t>si</a:t>
            </a:r>
            <a:r>
              <a:rPr lang="en-US" dirty="0"/>
              <a:t> </a:t>
            </a:r>
            <a:r>
              <a:rPr lang="en-US" dirty="0" err="1"/>
              <a:t>doluptatur</a:t>
            </a:r>
            <a:r>
              <a:rPr lang="en-US" dirty="0"/>
              <a:t> </a:t>
            </a:r>
            <a:r>
              <a:rPr lang="en-US" dirty="0" err="1"/>
              <a:t>accae</a:t>
            </a:r>
            <a:r>
              <a:rPr lang="en-US" dirty="0"/>
              <a:t> </a:t>
            </a:r>
            <a:r>
              <a:rPr lang="en-US" dirty="0" err="1"/>
              <a:t>vellam</a:t>
            </a:r>
            <a:r>
              <a:rPr lang="en-US" dirty="0"/>
              <a:t> </a:t>
            </a:r>
            <a:r>
              <a:rPr lang="en-US" dirty="0" err="1"/>
              <a:t>aut</a:t>
            </a:r>
            <a:r>
              <a:rPr lang="en-US" dirty="0"/>
              <a:t> pe </a:t>
            </a:r>
            <a:r>
              <a:rPr lang="en-US" dirty="0" err="1"/>
              <a:t>sunto</a:t>
            </a:r>
            <a:r>
              <a:rPr lang="en-US" dirty="0"/>
              <a:t> </a:t>
            </a:r>
            <a:r>
              <a:rPr lang="en-US" dirty="0" err="1"/>
              <a:t>dolupta</a:t>
            </a:r>
            <a:r>
              <a:rPr lang="en-US" dirty="0"/>
              <a:t> </a:t>
            </a:r>
            <a:r>
              <a:rPr lang="en-US" dirty="0" err="1"/>
              <a:t>temporem</a:t>
            </a:r>
            <a:r>
              <a:rPr lang="en-US" dirty="0"/>
              <a:t>. 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p>
        </p:txBody>
      </p:sp>
      <p:sp>
        <p:nvSpPr>
          <p:cNvPr id="9" name="Text Placeholder 8">
            <a:extLst>
              <a:ext uri="{FF2B5EF4-FFF2-40B4-BE49-F238E27FC236}">
                <a16:creationId xmlns:a16="http://schemas.microsoft.com/office/drawing/2014/main" id="{8BF22918-3BEA-8740-938E-8CDDA6C56046}"/>
              </a:ext>
            </a:extLst>
          </p:cNvPr>
          <p:cNvSpPr>
            <a:spLocks noGrp="1"/>
          </p:cNvSpPr>
          <p:nvPr>
            <p:ph type="body" sz="quarter" idx="17" hasCustomPrompt="1"/>
          </p:nvPr>
        </p:nvSpPr>
        <p:spPr>
          <a:xfrm>
            <a:off x="573027" y="587229"/>
            <a:ext cx="5431536" cy="274320"/>
          </a:xfrm>
        </p:spPr>
        <p:txBody>
          <a:bodyPr anchor="b" anchorCtr="0"/>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dirty="0"/>
              <a:t>Click to enter Name</a:t>
            </a:r>
          </a:p>
        </p:txBody>
      </p:sp>
      <p:sp>
        <p:nvSpPr>
          <p:cNvPr id="11" name="Text Placeholder 6">
            <a:extLst>
              <a:ext uri="{FF2B5EF4-FFF2-40B4-BE49-F238E27FC236}">
                <a16:creationId xmlns:a16="http://schemas.microsoft.com/office/drawing/2014/main" id="{5EA63335-B891-7F44-8ABB-00CE408FF752}"/>
              </a:ext>
            </a:extLst>
          </p:cNvPr>
          <p:cNvSpPr>
            <a:spLocks noGrp="1"/>
          </p:cNvSpPr>
          <p:nvPr>
            <p:ph type="body" sz="quarter" idx="18" hasCustomPrompt="1"/>
          </p:nvPr>
        </p:nvSpPr>
        <p:spPr>
          <a:xfrm>
            <a:off x="573027"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dirty="0"/>
              <a:t>Click to enter Position, Division (Bold Italic),</a:t>
            </a:r>
            <a:br>
              <a:rPr lang="en-US" dirty="0"/>
            </a:br>
            <a:r>
              <a:rPr lang="en-US" dirty="0"/>
              <a:t>Click to enter Location, State | Lincoln Financial Group (Bold Non-Italic)</a:t>
            </a:r>
          </a:p>
        </p:txBody>
      </p:sp>
    </p:spTree>
    <p:extLst>
      <p:ext uri="{BB962C8B-B14F-4D97-AF65-F5344CB8AC3E}">
        <p14:creationId xmlns:p14="http://schemas.microsoft.com/office/powerpoint/2010/main" val="359130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iography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83690" y="1014984"/>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2796539" y="3156597"/>
            <a:ext cx="8823959" cy="2836836"/>
          </a:xfrm>
        </p:spPr>
        <p:txBody>
          <a:bodyPr numCol="2"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dirty="0"/>
              <a:t>Enter biography text here. Text will automatically flow to the second column. </a:t>
            </a:r>
            <a:r>
              <a:rPr lang="en-US" dirty="0" err="1"/>
              <a:t>Fugia</a:t>
            </a:r>
            <a:r>
              <a:rPr lang="en-US" dirty="0"/>
              <a:t> </a:t>
            </a:r>
            <a:r>
              <a:rPr lang="en-US" dirty="0" err="1"/>
              <a:t>nes</a:t>
            </a:r>
            <a:r>
              <a:rPr lang="en-US" dirty="0"/>
              <a:t> </a:t>
            </a:r>
            <a:r>
              <a:rPr lang="en-US" dirty="0" err="1"/>
              <a:t>ilit</a:t>
            </a:r>
            <a:r>
              <a:rPr lang="en-US" dirty="0"/>
              <a:t>, </a:t>
            </a:r>
            <a:r>
              <a:rPr lang="en-US" dirty="0" err="1"/>
              <a:t>ut</a:t>
            </a:r>
            <a:r>
              <a:rPr lang="en-US" dirty="0"/>
              <a:t> </a:t>
            </a:r>
            <a:r>
              <a:rPr lang="en-US" dirty="0" err="1"/>
              <a:t>officil</a:t>
            </a:r>
            <a:r>
              <a:rPr lang="en-US" dirty="0"/>
              <a:t> </a:t>
            </a:r>
            <a:r>
              <a:rPr lang="en-US" dirty="0" err="1"/>
              <a:t>iquias</a:t>
            </a:r>
            <a:r>
              <a:rPr lang="en-US" dirty="0"/>
              <a:t> </a:t>
            </a:r>
            <a:r>
              <a:rPr lang="en-US" dirty="0" err="1"/>
              <a:t>assit</a:t>
            </a:r>
            <a:r>
              <a:rPr lang="en-US" dirty="0"/>
              <a:t>, </a:t>
            </a:r>
            <a:r>
              <a:rPr lang="en-US" dirty="0" err="1"/>
              <a:t>offictur</a:t>
            </a:r>
            <a:r>
              <a:rPr lang="en-US" dirty="0"/>
              <a:t>? </a:t>
            </a:r>
            <a:r>
              <a:rPr lang="en-US" dirty="0" err="1"/>
              <a:t>Quiasit</a:t>
            </a:r>
            <a:r>
              <a:rPr lang="en-US" dirty="0"/>
              <a:t>, </a:t>
            </a:r>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a:t>
            </a:r>
          </a:p>
          <a:p>
            <a:pPr lvl="0"/>
            <a:r>
              <a:rPr lang="en-US" dirty="0"/>
              <a:t>Vit quos </a:t>
            </a:r>
            <a:r>
              <a:rPr lang="en-US" dirty="0" err="1"/>
              <a:t>doloribus</a:t>
            </a:r>
            <a:r>
              <a:rPr lang="en-US" dirty="0"/>
              <a:t> </a:t>
            </a:r>
            <a:r>
              <a:rPr lang="en-US" dirty="0" err="1"/>
              <a:t>inctias</a:t>
            </a:r>
            <a:r>
              <a:rPr lang="en-US" dirty="0"/>
              <a:t> </a:t>
            </a:r>
            <a:r>
              <a:rPr lang="en-US" dirty="0" err="1"/>
              <a:t>estotatiur</a:t>
            </a:r>
            <a:r>
              <a:rPr lang="en-US" dirty="0"/>
              <a:t> </a:t>
            </a:r>
            <a:r>
              <a:rPr lang="en-US" dirty="0" err="1"/>
              <a:t>aliquam</a:t>
            </a:r>
            <a:r>
              <a:rPr lang="en-US" dirty="0"/>
              <a:t> et </a:t>
            </a:r>
            <a:r>
              <a:rPr lang="en-US" dirty="0" err="1"/>
              <a:t>quae</a:t>
            </a:r>
            <a:r>
              <a:rPr lang="en-US" dirty="0"/>
              <a:t>. </a:t>
            </a:r>
            <a:br>
              <a:rPr lang="en-US" dirty="0"/>
            </a:br>
            <a:r>
              <a:rPr lang="en-US" dirty="0"/>
              <a:t>Nam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br>
              <a:rPr lang="en-US" dirty="0"/>
            </a:b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a:t>
            </a:r>
            <a:r>
              <a:rPr lang="en-US" dirty="0"/>
              <a:t>. </a:t>
            </a:r>
          </a:p>
          <a:p>
            <a:pPr lvl="0"/>
            <a:r>
              <a:rPr lang="en-US" dirty="0"/>
              <a:t>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venit</a:t>
            </a:r>
            <a:r>
              <a:rPr lang="en-US" dirty="0"/>
              <a:t>, 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571501" y="2034066"/>
            <a:ext cx="1883664" cy="1883178"/>
          </a:xfrm>
          <a:solidFill>
            <a:schemeClr val="tx2"/>
          </a:solidFill>
        </p:spPr>
        <p:txBody>
          <a:bodyPr lIns="0" tIns="182880" rIns="0"/>
          <a:lstStyle>
            <a:lvl1pPr marL="0" indent="0" algn="ctr">
              <a:spcAft>
                <a:spcPts val="0"/>
              </a:spcAft>
              <a:buNone/>
              <a:defRPr b="1" cap="all" baseline="0">
                <a:solidFill>
                  <a:srgbClr val="FF289F"/>
                </a:solidFill>
              </a:defRPr>
            </a:lvl1pPr>
          </a:lstStyle>
          <a:p>
            <a:r>
              <a:rPr lang="en-US" dirty="0"/>
              <a:t>Click icon to </a:t>
            </a:r>
            <a:br>
              <a:rPr lang="en-US" dirty="0"/>
            </a:br>
            <a:r>
              <a:rPr lang="en-US" dirty="0"/>
              <a:t>insert image</a:t>
            </a:r>
          </a:p>
        </p:txBody>
      </p:sp>
      <p:sp>
        <p:nvSpPr>
          <p:cNvPr id="11" name="Text Placeholder 8">
            <a:extLst>
              <a:ext uri="{FF2B5EF4-FFF2-40B4-BE49-F238E27FC236}">
                <a16:creationId xmlns:a16="http://schemas.microsoft.com/office/drawing/2014/main" id="{8E7CC910-6526-D845-B9CB-0381576898F5}"/>
              </a:ext>
            </a:extLst>
          </p:cNvPr>
          <p:cNvSpPr>
            <a:spLocks noGrp="1"/>
          </p:cNvSpPr>
          <p:nvPr>
            <p:ph type="body" sz="quarter" idx="17" hasCustomPrompt="1"/>
          </p:nvPr>
        </p:nvSpPr>
        <p:spPr>
          <a:xfrm>
            <a:off x="2796539" y="2008666"/>
            <a:ext cx="5431536" cy="274320"/>
          </a:xfrm>
        </p:spPr>
        <p:txBody>
          <a:bodyPr anchor="b" anchorCtr="0"/>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dirty="0"/>
              <a:t>Click to enter Name</a:t>
            </a:r>
          </a:p>
        </p:txBody>
      </p:sp>
      <p:sp>
        <p:nvSpPr>
          <p:cNvPr id="12" name="Text Placeholder 6">
            <a:extLst>
              <a:ext uri="{FF2B5EF4-FFF2-40B4-BE49-F238E27FC236}">
                <a16:creationId xmlns:a16="http://schemas.microsoft.com/office/drawing/2014/main" id="{1BF05F45-D26F-2541-AECC-DE9ED4DFFB12}"/>
              </a:ext>
            </a:extLst>
          </p:cNvPr>
          <p:cNvSpPr>
            <a:spLocks noGrp="1"/>
          </p:cNvSpPr>
          <p:nvPr>
            <p:ph type="body" sz="quarter" idx="18" hasCustomPrompt="1"/>
          </p:nvPr>
        </p:nvSpPr>
        <p:spPr>
          <a:xfrm>
            <a:off x="2796539" y="2376371"/>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dirty="0"/>
              <a:t>Click to enter Position, Division (Bold Italic),</a:t>
            </a:r>
            <a:br>
              <a:rPr lang="en-US" dirty="0"/>
            </a:br>
            <a:r>
              <a:rPr lang="en-US" dirty="0"/>
              <a:t>Click to enter Location, State | Lincoln Financial Group (Bold Non-Italic)</a:t>
            </a:r>
          </a:p>
        </p:txBody>
      </p:sp>
    </p:spTree>
    <p:extLst>
      <p:ext uri="{BB962C8B-B14F-4D97-AF65-F5344CB8AC3E}">
        <p14:creationId xmlns:p14="http://schemas.microsoft.com/office/powerpoint/2010/main" val="31914015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Tree>
    <p:extLst>
      <p:ext uri="{BB962C8B-B14F-4D97-AF65-F5344CB8AC3E}">
        <p14:creationId xmlns:p14="http://schemas.microsoft.com/office/powerpoint/2010/main" val="16804709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w/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622908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68354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hank You - Square">
    <p:spTree>
      <p:nvGrpSpPr>
        <p:cNvPr id="1" name=""/>
        <p:cNvGrpSpPr/>
        <p:nvPr/>
      </p:nvGrpSpPr>
      <p:grpSpPr>
        <a:xfrm>
          <a:off x="0" y="0"/>
          <a:ext cx="0" cy="0"/>
          <a:chOff x="0" y="0"/>
          <a:chExt cx="0" cy="0"/>
        </a:xfrm>
      </p:grpSpPr>
      <p:sp>
        <p:nvSpPr>
          <p:cNvPr id="17" name="Text Placeholder 10">
            <a:extLst>
              <a:ext uri="{FF2B5EF4-FFF2-40B4-BE49-F238E27FC236}">
                <a16:creationId xmlns:a16="http://schemas.microsoft.com/office/drawing/2014/main" id="{4C9B3DCA-FD59-47A1-82B6-730D2AF283C7}"/>
              </a:ext>
            </a:extLst>
          </p:cNvPr>
          <p:cNvSpPr>
            <a:spLocks noGrp="1"/>
          </p:cNvSpPr>
          <p:nvPr>
            <p:ph type="body" sz="quarter" idx="25" hasCustomPrompt="1"/>
          </p:nvPr>
        </p:nvSpPr>
        <p:spPr>
          <a:xfrm>
            <a:off x="6281928" y="573313"/>
            <a:ext cx="5330952" cy="5394960"/>
          </a:xfrm>
          <a:solidFill>
            <a:schemeClr val="bg1"/>
          </a:solidFill>
        </p:spPr>
        <p:txBody>
          <a:bodyPr/>
          <a:lstStyle>
            <a:lvl1pPr marL="0" indent="0">
              <a:buNone/>
              <a:defRPr/>
            </a:lvl1pPr>
          </a:lstStyle>
          <a:p>
            <a:pPr lvl="0"/>
            <a:r>
              <a:rPr lang="en-US" dirty="0"/>
              <a:t> </a:t>
            </a:r>
          </a:p>
        </p:txBody>
      </p:sp>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72239" y="571500"/>
            <a:ext cx="1389888" cy="441314"/>
          </a:xfrm>
          <a:prstGeom prst="rect">
            <a:avLst/>
          </a:prstGeom>
        </p:spPr>
      </p:pic>
      <p:sp>
        <p:nvSpPr>
          <p:cNvPr id="18" name="Text Placeholder 20">
            <a:extLst>
              <a:ext uri="{FF2B5EF4-FFF2-40B4-BE49-F238E27FC236}">
                <a16:creationId xmlns:a16="http://schemas.microsoft.com/office/drawing/2014/main" id="{3DDE4039-A5B9-4536-8BBB-DB4B53EE33E8}"/>
              </a:ext>
            </a:extLst>
          </p:cNvPr>
          <p:cNvSpPr>
            <a:spLocks noGrp="1"/>
          </p:cNvSpPr>
          <p:nvPr>
            <p:ph type="body" sz="quarter" idx="11" hasCustomPrompt="1"/>
          </p:nvPr>
        </p:nvSpPr>
        <p:spPr>
          <a:xfrm>
            <a:off x="681139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19" name="Text Placeholder 22">
            <a:extLst>
              <a:ext uri="{FF2B5EF4-FFF2-40B4-BE49-F238E27FC236}">
                <a16:creationId xmlns:a16="http://schemas.microsoft.com/office/drawing/2014/main" id="{777C3A01-FEE9-49DB-A402-CB031262B021}"/>
              </a:ext>
            </a:extLst>
          </p:cNvPr>
          <p:cNvSpPr>
            <a:spLocks noGrp="1"/>
          </p:cNvSpPr>
          <p:nvPr>
            <p:ph type="body" sz="quarter" idx="12" hasCustomPrompt="1"/>
          </p:nvPr>
        </p:nvSpPr>
        <p:spPr>
          <a:xfrm>
            <a:off x="6811390" y="4608576"/>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2" name="Text Placeholder 20">
            <a:extLst>
              <a:ext uri="{FF2B5EF4-FFF2-40B4-BE49-F238E27FC236}">
                <a16:creationId xmlns:a16="http://schemas.microsoft.com/office/drawing/2014/main" id="{76667FB7-5CE2-4ABA-8289-2ABE931DA358}"/>
              </a:ext>
            </a:extLst>
          </p:cNvPr>
          <p:cNvSpPr>
            <a:spLocks noGrp="1"/>
          </p:cNvSpPr>
          <p:nvPr>
            <p:ph type="body" sz="quarter" idx="13" hasCustomPrompt="1"/>
          </p:nvPr>
        </p:nvSpPr>
        <p:spPr>
          <a:xfrm>
            <a:off x="921246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33" name="Text Placeholder 22">
            <a:extLst>
              <a:ext uri="{FF2B5EF4-FFF2-40B4-BE49-F238E27FC236}">
                <a16:creationId xmlns:a16="http://schemas.microsoft.com/office/drawing/2014/main" id="{F1EC7AE1-78D0-4F19-A28F-D4C8390E5B3F}"/>
              </a:ext>
            </a:extLst>
          </p:cNvPr>
          <p:cNvSpPr>
            <a:spLocks noGrp="1"/>
          </p:cNvSpPr>
          <p:nvPr>
            <p:ph type="body" sz="quarter" idx="14" hasCustomPrompt="1"/>
          </p:nvPr>
        </p:nvSpPr>
        <p:spPr>
          <a:xfrm>
            <a:off x="9212460" y="4608576"/>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4" name="Text Placeholder 20">
            <a:extLst>
              <a:ext uri="{FF2B5EF4-FFF2-40B4-BE49-F238E27FC236}">
                <a16:creationId xmlns:a16="http://schemas.microsoft.com/office/drawing/2014/main" id="{32EDC384-7C4A-498A-A937-9BBE58C42917}"/>
              </a:ext>
            </a:extLst>
          </p:cNvPr>
          <p:cNvSpPr>
            <a:spLocks noGrp="1"/>
          </p:cNvSpPr>
          <p:nvPr>
            <p:ph type="body" sz="quarter" idx="15" hasCustomPrompt="1"/>
          </p:nvPr>
        </p:nvSpPr>
        <p:spPr>
          <a:xfrm>
            <a:off x="681139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35" name="Text Placeholder 22">
            <a:extLst>
              <a:ext uri="{FF2B5EF4-FFF2-40B4-BE49-F238E27FC236}">
                <a16:creationId xmlns:a16="http://schemas.microsoft.com/office/drawing/2014/main" id="{7B434064-FCA1-45D5-A7E3-E9AB54548EC7}"/>
              </a:ext>
            </a:extLst>
          </p:cNvPr>
          <p:cNvSpPr>
            <a:spLocks noGrp="1"/>
          </p:cNvSpPr>
          <p:nvPr>
            <p:ph type="body" sz="quarter" idx="16" hasCustomPrompt="1"/>
          </p:nvPr>
        </p:nvSpPr>
        <p:spPr>
          <a:xfrm>
            <a:off x="6811390" y="5230368"/>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6" name="Text Placeholder 20">
            <a:extLst>
              <a:ext uri="{FF2B5EF4-FFF2-40B4-BE49-F238E27FC236}">
                <a16:creationId xmlns:a16="http://schemas.microsoft.com/office/drawing/2014/main" id="{75E9C9DC-8504-4787-9D51-40003A594BCD}"/>
              </a:ext>
            </a:extLst>
          </p:cNvPr>
          <p:cNvSpPr>
            <a:spLocks noGrp="1"/>
          </p:cNvSpPr>
          <p:nvPr>
            <p:ph type="body" sz="quarter" idx="17" hasCustomPrompt="1"/>
          </p:nvPr>
        </p:nvSpPr>
        <p:spPr>
          <a:xfrm>
            <a:off x="921246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37" name="Text Placeholder 22">
            <a:extLst>
              <a:ext uri="{FF2B5EF4-FFF2-40B4-BE49-F238E27FC236}">
                <a16:creationId xmlns:a16="http://schemas.microsoft.com/office/drawing/2014/main" id="{BF8207EF-1F99-4034-B9AB-525981F3373E}"/>
              </a:ext>
            </a:extLst>
          </p:cNvPr>
          <p:cNvSpPr>
            <a:spLocks noGrp="1"/>
          </p:cNvSpPr>
          <p:nvPr>
            <p:ph type="body" sz="quarter" idx="18" hasCustomPrompt="1"/>
          </p:nvPr>
        </p:nvSpPr>
        <p:spPr>
          <a:xfrm>
            <a:off x="9212460" y="5230368"/>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8" name="Text Placeholder 2">
            <a:extLst>
              <a:ext uri="{FF2B5EF4-FFF2-40B4-BE49-F238E27FC236}">
                <a16:creationId xmlns:a16="http://schemas.microsoft.com/office/drawing/2014/main" id="{82958471-0F33-4F21-95BA-C119180B9A63}"/>
              </a:ext>
            </a:extLst>
          </p:cNvPr>
          <p:cNvSpPr>
            <a:spLocks noGrp="1"/>
          </p:cNvSpPr>
          <p:nvPr>
            <p:ph type="body" idx="1" hasCustomPrompt="1"/>
          </p:nvPr>
        </p:nvSpPr>
        <p:spPr>
          <a:xfrm>
            <a:off x="6812280" y="1508760"/>
            <a:ext cx="4270248" cy="850392"/>
          </a:xfrm>
        </p:spPr>
        <p:txBody>
          <a:bodyPr anchor="t" anchorCtr="0"/>
          <a:lstStyle>
            <a:lvl1pPr marL="0" indent="0">
              <a:lnSpc>
                <a:spcPct val="100000"/>
              </a:lnSpc>
              <a:spcBef>
                <a:spcPts val="0"/>
              </a:spcBef>
              <a:spcAft>
                <a:spcPts val="0"/>
              </a:spcAft>
              <a:buNone/>
              <a:defRPr sz="54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Thank You</a:t>
            </a:r>
          </a:p>
        </p:txBody>
      </p:sp>
    </p:spTree>
    <p:extLst>
      <p:ext uri="{BB962C8B-B14F-4D97-AF65-F5344CB8AC3E}">
        <p14:creationId xmlns:p14="http://schemas.microsoft.com/office/powerpoint/2010/main" val="23447751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ank You - Dark Burgundy">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11389"/>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err="1"/>
              <a:t>Thank</a:t>
            </a:r>
            <a:r>
              <a:rPr lang="sv-SE" dirty="0"/>
              <a:t> </a:t>
            </a:r>
            <a:r>
              <a:rPr lang="sv-SE" dirty="0" err="1"/>
              <a:t>You</a:t>
            </a:r>
            <a:endParaRPr lang="sv-SE" dirty="0"/>
          </a:p>
        </p:txBody>
      </p:sp>
      <p:sp>
        <p:nvSpPr>
          <p:cNvPr id="8" name="Text Placeholder 20">
            <a:extLst>
              <a:ext uri="{FF2B5EF4-FFF2-40B4-BE49-F238E27FC236}">
                <a16:creationId xmlns:a16="http://schemas.microsoft.com/office/drawing/2014/main" id="{821EC259-774A-4923-851B-D190EFFFE98A}"/>
              </a:ext>
            </a:extLst>
          </p:cNvPr>
          <p:cNvSpPr>
            <a:spLocks noGrp="1"/>
          </p:cNvSpPr>
          <p:nvPr>
            <p:ph type="body" sz="quarter" idx="11" hasCustomPrompt="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1</a:t>
            </a:r>
          </a:p>
        </p:txBody>
      </p:sp>
      <p:sp>
        <p:nvSpPr>
          <p:cNvPr id="9" name="Text Placeholder 22">
            <a:extLst>
              <a:ext uri="{FF2B5EF4-FFF2-40B4-BE49-F238E27FC236}">
                <a16:creationId xmlns:a16="http://schemas.microsoft.com/office/drawing/2014/main" id="{0ADD9F2F-473F-4CB5-9C96-90F75E955694}"/>
              </a:ext>
            </a:extLst>
          </p:cNvPr>
          <p:cNvSpPr>
            <a:spLocks noGrp="1"/>
          </p:cNvSpPr>
          <p:nvPr>
            <p:ph type="body" sz="quarter" idx="12" hasCustomPrompt="1"/>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0" name="Text Placeholder 20">
            <a:extLst>
              <a:ext uri="{FF2B5EF4-FFF2-40B4-BE49-F238E27FC236}">
                <a16:creationId xmlns:a16="http://schemas.microsoft.com/office/drawing/2014/main" id="{DFCE5448-C881-4EC8-9E92-D3009D93EBE2}"/>
              </a:ext>
            </a:extLst>
          </p:cNvPr>
          <p:cNvSpPr>
            <a:spLocks noGrp="1"/>
          </p:cNvSpPr>
          <p:nvPr>
            <p:ph type="body" sz="quarter" idx="13" hasCustomPrompt="1"/>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3</a:t>
            </a:r>
          </a:p>
        </p:txBody>
      </p:sp>
      <p:sp>
        <p:nvSpPr>
          <p:cNvPr id="11" name="Text Placeholder 22">
            <a:extLst>
              <a:ext uri="{FF2B5EF4-FFF2-40B4-BE49-F238E27FC236}">
                <a16:creationId xmlns:a16="http://schemas.microsoft.com/office/drawing/2014/main" id="{D51C8F76-C6CC-4052-96BB-07797225B44D}"/>
              </a:ext>
            </a:extLst>
          </p:cNvPr>
          <p:cNvSpPr>
            <a:spLocks noGrp="1"/>
          </p:cNvSpPr>
          <p:nvPr>
            <p:ph type="body" sz="quarter" idx="14" hasCustomPrompt="1"/>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2" name="Text Placeholder 20">
            <a:extLst>
              <a:ext uri="{FF2B5EF4-FFF2-40B4-BE49-F238E27FC236}">
                <a16:creationId xmlns:a16="http://schemas.microsoft.com/office/drawing/2014/main" id="{169ACBCA-B9BA-48FF-9A14-6F8AAF62E1FF}"/>
              </a:ext>
            </a:extLst>
          </p:cNvPr>
          <p:cNvSpPr>
            <a:spLocks noGrp="1"/>
          </p:cNvSpPr>
          <p:nvPr>
            <p:ph type="body" sz="quarter" idx="15" hasCustomPrompt="1"/>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2</a:t>
            </a:r>
          </a:p>
        </p:txBody>
      </p:sp>
      <p:sp>
        <p:nvSpPr>
          <p:cNvPr id="13" name="Text Placeholder 22">
            <a:extLst>
              <a:ext uri="{FF2B5EF4-FFF2-40B4-BE49-F238E27FC236}">
                <a16:creationId xmlns:a16="http://schemas.microsoft.com/office/drawing/2014/main" id="{49380173-6BBA-45BF-8EDA-7EDFE96C940E}"/>
              </a:ext>
            </a:extLst>
          </p:cNvPr>
          <p:cNvSpPr>
            <a:spLocks noGrp="1"/>
          </p:cNvSpPr>
          <p:nvPr>
            <p:ph type="body" sz="quarter" idx="16" hasCustomPrompt="1"/>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4" name="Text Placeholder 20">
            <a:extLst>
              <a:ext uri="{FF2B5EF4-FFF2-40B4-BE49-F238E27FC236}">
                <a16:creationId xmlns:a16="http://schemas.microsoft.com/office/drawing/2014/main" id="{368FD3BF-1FDA-4703-876E-709D27404A14}"/>
              </a:ext>
            </a:extLst>
          </p:cNvPr>
          <p:cNvSpPr>
            <a:spLocks noGrp="1"/>
          </p:cNvSpPr>
          <p:nvPr>
            <p:ph type="body" sz="quarter" idx="17" hasCustomPrompt="1"/>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4</a:t>
            </a:r>
          </a:p>
        </p:txBody>
      </p:sp>
      <p:sp>
        <p:nvSpPr>
          <p:cNvPr id="15" name="Text Placeholder 22">
            <a:extLst>
              <a:ext uri="{FF2B5EF4-FFF2-40B4-BE49-F238E27FC236}">
                <a16:creationId xmlns:a16="http://schemas.microsoft.com/office/drawing/2014/main" id="{13AF75D5-B215-433A-8171-7FE6C376E37C}"/>
              </a:ext>
            </a:extLst>
          </p:cNvPr>
          <p:cNvSpPr>
            <a:spLocks noGrp="1"/>
          </p:cNvSpPr>
          <p:nvPr>
            <p:ph type="body" sz="quarter" idx="18" hasCustomPrompt="1"/>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Tree>
    <p:extLst>
      <p:ext uri="{BB962C8B-B14F-4D97-AF65-F5344CB8AC3E}">
        <p14:creationId xmlns:p14="http://schemas.microsoft.com/office/powerpoint/2010/main" val="121831279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 Burgundy">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err="1"/>
              <a:t>Thank</a:t>
            </a:r>
            <a:r>
              <a:rPr lang="sv-SE" dirty="0"/>
              <a:t> </a:t>
            </a:r>
            <a:r>
              <a:rPr lang="sv-SE" dirty="0" err="1"/>
              <a:t>You</a:t>
            </a:r>
            <a:endParaRPr lang="sv-SE" dirty="0"/>
          </a:p>
        </p:txBody>
      </p:sp>
      <p:sp>
        <p:nvSpPr>
          <p:cNvPr id="8" name="Text Placeholder 20">
            <a:extLst>
              <a:ext uri="{FF2B5EF4-FFF2-40B4-BE49-F238E27FC236}">
                <a16:creationId xmlns:a16="http://schemas.microsoft.com/office/drawing/2014/main" id="{821EC259-774A-4923-851B-D190EFFFE98A}"/>
              </a:ext>
            </a:extLst>
          </p:cNvPr>
          <p:cNvSpPr>
            <a:spLocks noGrp="1"/>
          </p:cNvSpPr>
          <p:nvPr>
            <p:ph type="body" sz="quarter" idx="11" hasCustomPrompt="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1</a:t>
            </a:r>
          </a:p>
        </p:txBody>
      </p:sp>
      <p:sp>
        <p:nvSpPr>
          <p:cNvPr id="9" name="Text Placeholder 22">
            <a:extLst>
              <a:ext uri="{FF2B5EF4-FFF2-40B4-BE49-F238E27FC236}">
                <a16:creationId xmlns:a16="http://schemas.microsoft.com/office/drawing/2014/main" id="{0ADD9F2F-473F-4CB5-9C96-90F75E955694}"/>
              </a:ext>
            </a:extLst>
          </p:cNvPr>
          <p:cNvSpPr>
            <a:spLocks noGrp="1"/>
          </p:cNvSpPr>
          <p:nvPr>
            <p:ph type="body" sz="quarter" idx="12" hasCustomPrompt="1"/>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0" name="Text Placeholder 20">
            <a:extLst>
              <a:ext uri="{FF2B5EF4-FFF2-40B4-BE49-F238E27FC236}">
                <a16:creationId xmlns:a16="http://schemas.microsoft.com/office/drawing/2014/main" id="{DFCE5448-C881-4EC8-9E92-D3009D93EBE2}"/>
              </a:ext>
            </a:extLst>
          </p:cNvPr>
          <p:cNvSpPr>
            <a:spLocks noGrp="1"/>
          </p:cNvSpPr>
          <p:nvPr>
            <p:ph type="body" sz="quarter" idx="13" hasCustomPrompt="1"/>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3</a:t>
            </a:r>
          </a:p>
        </p:txBody>
      </p:sp>
      <p:sp>
        <p:nvSpPr>
          <p:cNvPr id="11" name="Text Placeholder 22">
            <a:extLst>
              <a:ext uri="{FF2B5EF4-FFF2-40B4-BE49-F238E27FC236}">
                <a16:creationId xmlns:a16="http://schemas.microsoft.com/office/drawing/2014/main" id="{D51C8F76-C6CC-4052-96BB-07797225B44D}"/>
              </a:ext>
            </a:extLst>
          </p:cNvPr>
          <p:cNvSpPr>
            <a:spLocks noGrp="1"/>
          </p:cNvSpPr>
          <p:nvPr>
            <p:ph type="body" sz="quarter" idx="14" hasCustomPrompt="1"/>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2" name="Text Placeholder 20">
            <a:extLst>
              <a:ext uri="{FF2B5EF4-FFF2-40B4-BE49-F238E27FC236}">
                <a16:creationId xmlns:a16="http://schemas.microsoft.com/office/drawing/2014/main" id="{169ACBCA-B9BA-48FF-9A14-6F8AAF62E1FF}"/>
              </a:ext>
            </a:extLst>
          </p:cNvPr>
          <p:cNvSpPr>
            <a:spLocks noGrp="1"/>
          </p:cNvSpPr>
          <p:nvPr>
            <p:ph type="body" sz="quarter" idx="15" hasCustomPrompt="1"/>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2</a:t>
            </a:r>
          </a:p>
        </p:txBody>
      </p:sp>
      <p:sp>
        <p:nvSpPr>
          <p:cNvPr id="13" name="Text Placeholder 22">
            <a:extLst>
              <a:ext uri="{FF2B5EF4-FFF2-40B4-BE49-F238E27FC236}">
                <a16:creationId xmlns:a16="http://schemas.microsoft.com/office/drawing/2014/main" id="{49380173-6BBA-45BF-8EDA-7EDFE96C940E}"/>
              </a:ext>
            </a:extLst>
          </p:cNvPr>
          <p:cNvSpPr>
            <a:spLocks noGrp="1"/>
          </p:cNvSpPr>
          <p:nvPr>
            <p:ph type="body" sz="quarter" idx="16" hasCustomPrompt="1"/>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4" name="Text Placeholder 20">
            <a:extLst>
              <a:ext uri="{FF2B5EF4-FFF2-40B4-BE49-F238E27FC236}">
                <a16:creationId xmlns:a16="http://schemas.microsoft.com/office/drawing/2014/main" id="{368FD3BF-1FDA-4703-876E-709D27404A14}"/>
              </a:ext>
            </a:extLst>
          </p:cNvPr>
          <p:cNvSpPr>
            <a:spLocks noGrp="1"/>
          </p:cNvSpPr>
          <p:nvPr>
            <p:ph type="body" sz="quarter" idx="17" hasCustomPrompt="1"/>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4</a:t>
            </a:r>
          </a:p>
        </p:txBody>
      </p:sp>
      <p:sp>
        <p:nvSpPr>
          <p:cNvPr id="15" name="Text Placeholder 22">
            <a:extLst>
              <a:ext uri="{FF2B5EF4-FFF2-40B4-BE49-F238E27FC236}">
                <a16:creationId xmlns:a16="http://schemas.microsoft.com/office/drawing/2014/main" id="{13AF75D5-B215-433A-8171-7FE6C376E37C}"/>
              </a:ext>
            </a:extLst>
          </p:cNvPr>
          <p:cNvSpPr>
            <a:spLocks noGrp="1"/>
          </p:cNvSpPr>
          <p:nvPr>
            <p:ph type="body" sz="quarter" idx="18" hasCustomPrompt="1"/>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Tree>
    <p:extLst>
      <p:ext uri="{BB962C8B-B14F-4D97-AF65-F5344CB8AC3E}">
        <p14:creationId xmlns:p14="http://schemas.microsoft.com/office/powerpoint/2010/main" val="37960995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hank You - Red">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err="1"/>
              <a:t>Thank</a:t>
            </a:r>
            <a:r>
              <a:rPr lang="sv-SE" dirty="0"/>
              <a:t> </a:t>
            </a:r>
            <a:r>
              <a:rPr lang="sv-SE" dirty="0" err="1"/>
              <a:t>You</a:t>
            </a:r>
            <a:endParaRPr lang="sv-SE" dirty="0"/>
          </a:p>
        </p:txBody>
      </p:sp>
      <p:sp>
        <p:nvSpPr>
          <p:cNvPr id="8" name="Text Placeholder 20">
            <a:extLst>
              <a:ext uri="{FF2B5EF4-FFF2-40B4-BE49-F238E27FC236}">
                <a16:creationId xmlns:a16="http://schemas.microsoft.com/office/drawing/2014/main" id="{821EC259-774A-4923-851B-D190EFFFE98A}"/>
              </a:ext>
            </a:extLst>
          </p:cNvPr>
          <p:cNvSpPr>
            <a:spLocks noGrp="1"/>
          </p:cNvSpPr>
          <p:nvPr>
            <p:ph type="body" sz="quarter" idx="11" hasCustomPrompt="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1</a:t>
            </a:r>
          </a:p>
        </p:txBody>
      </p:sp>
      <p:sp>
        <p:nvSpPr>
          <p:cNvPr id="9" name="Text Placeholder 22">
            <a:extLst>
              <a:ext uri="{FF2B5EF4-FFF2-40B4-BE49-F238E27FC236}">
                <a16:creationId xmlns:a16="http://schemas.microsoft.com/office/drawing/2014/main" id="{0ADD9F2F-473F-4CB5-9C96-90F75E955694}"/>
              </a:ext>
            </a:extLst>
          </p:cNvPr>
          <p:cNvSpPr>
            <a:spLocks noGrp="1"/>
          </p:cNvSpPr>
          <p:nvPr>
            <p:ph type="body" sz="quarter" idx="12" hasCustomPrompt="1"/>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0" name="Text Placeholder 20">
            <a:extLst>
              <a:ext uri="{FF2B5EF4-FFF2-40B4-BE49-F238E27FC236}">
                <a16:creationId xmlns:a16="http://schemas.microsoft.com/office/drawing/2014/main" id="{DFCE5448-C881-4EC8-9E92-D3009D93EBE2}"/>
              </a:ext>
            </a:extLst>
          </p:cNvPr>
          <p:cNvSpPr>
            <a:spLocks noGrp="1"/>
          </p:cNvSpPr>
          <p:nvPr>
            <p:ph type="body" sz="quarter" idx="13" hasCustomPrompt="1"/>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3</a:t>
            </a:r>
          </a:p>
        </p:txBody>
      </p:sp>
      <p:sp>
        <p:nvSpPr>
          <p:cNvPr id="11" name="Text Placeholder 22">
            <a:extLst>
              <a:ext uri="{FF2B5EF4-FFF2-40B4-BE49-F238E27FC236}">
                <a16:creationId xmlns:a16="http://schemas.microsoft.com/office/drawing/2014/main" id="{D51C8F76-C6CC-4052-96BB-07797225B44D}"/>
              </a:ext>
            </a:extLst>
          </p:cNvPr>
          <p:cNvSpPr>
            <a:spLocks noGrp="1"/>
          </p:cNvSpPr>
          <p:nvPr>
            <p:ph type="body" sz="quarter" idx="14" hasCustomPrompt="1"/>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2" name="Text Placeholder 20">
            <a:extLst>
              <a:ext uri="{FF2B5EF4-FFF2-40B4-BE49-F238E27FC236}">
                <a16:creationId xmlns:a16="http://schemas.microsoft.com/office/drawing/2014/main" id="{169ACBCA-B9BA-48FF-9A14-6F8AAF62E1FF}"/>
              </a:ext>
            </a:extLst>
          </p:cNvPr>
          <p:cNvSpPr>
            <a:spLocks noGrp="1"/>
          </p:cNvSpPr>
          <p:nvPr>
            <p:ph type="body" sz="quarter" idx="15" hasCustomPrompt="1"/>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2</a:t>
            </a:r>
          </a:p>
        </p:txBody>
      </p:sp>
      <p:sp>
        <p:nvSpPr>
          <p:cNvPr id="13" name="Text Placeholder 22">
            <a:extLst>
              <a:ext uri="{FF2B5EF4-FFF2-40B4-BE49-F238E27FC236}">
                <a16:creationId xmlns:a16="http://schemas.microsoft.com/office/drawing/2014/main" id="{49380173-6BBA-45BF-8EDA-7EDFE96C940E}"/>
              </a:ext>
            </a:extLst>
          </p:cNvPr>
          <p:cNvSpPr>
            <a:spLocks noGrp="1"/>
          </p:cNvSpPr>
          <p:nvPr>
            <p:ph type="body" sz="quarter" idx="16" hasCustomPrompt="1"/>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4" name="Text Placeholder 20">
            <a:extLst>
              <a:ext uri="{FF2B5EF4-FFF2-40B4-BE49-F238E27FC236}">
                <a16:creationId xmlns:a16="http://schemas.microsoft.com/office/drawing/2014/main" id="{368FD3BF-1FDA-4703-876E-709D27404A14}"/>
              </a:ext>
            </a:extLst>
          </p:cNvPr>
          <p:cNvSpPr>
            <a:spLocks noGrp="1"/>
          </p:cNvSpPr>
          <p:nvPr>
            <p:ph type="body" sz="quarter" idx="17" hasCustomPrompt="1"/>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4</a:t>
            </a:r>
          </a:p>
        </p:txBody>
      </p:sp>
      <p:sp>
        <p:nvSpPr>
          <p:cNvPr id="15" name="Text Placeholder 22">
            <a:extLst>
              <a:ext uri="{FF2B5EF4-FFF2-40B4-BE49-F238E27FC236}">
                <a16:creationId xmlns:a16="http://schemas.microsoft.com/office/drawing/2014/main" id="{13AF75D5-B215-433A-8171-7FE6C376E37C}"/>
              </a:ext>
            </a:extLst>
          </p:cNvPr>
          <p:cNvSpPr>
            <a:spLocks noGrp="1"/>
          </p:cNvSpPr>
          <p:nvPr>
            <p:ph type="body" sz="quarter" idx="18" hasCustomPrompt="1"/>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Tree>
    <p:extLst>
      <p:ext uri="{BB962C8B-B14F-4D97-AF65-F5344CB8AC3E}">
        <p14:creationId xmlns:p14="http://schemas.microsoft.com/office/powerpoint/2010/main" val="35623052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7F8205-333F-4048-B78C-357FF2146CC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55705" y="5689464"/>
            <a:ext cx="1252729" cy="397827"/>
          </a:xfrm>
          <a:prstGeom prst="rect">
            <a:avLst/>
          </a:prstGeom>
        </p:spPr>
      </p:pic>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Disclosures</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p:nvPr>
        </p:nvSpPr>
        <p:spPr>
          <a:xfrm>
            <a:off x="571641" y="1514037"/>
            <a:ext cx="8419959" cy="4573254"/>
          </a:xfrm>
        </p:spPr>
        <p:txBody>
          <a:bodyPr numCol="2" spcCol="182880"/>
          <a:lstStyle>
            <a:lvl1pPr marL="0" indent="0">
              <a:lnSpc>
                <a:spcPct val="100000"/>
              </a:lnSpc>
              <a:spcAft>
                <a:spcPts val="1000"/>
              </a:spcAft>
              <a:buNone/>
              <a:defRPr lang="en-US" sz="1000" b="0" i="0" u="none" strike="noStrike" smtClean="0">
                <a:effectLst/>
              </a:defRPr>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endParaRPr lang="en-US" dirty="0"/>
          </a:p>
        </p:txBody>
      </p:sp>
      <p:sp>
        <p:nvSpPr>
          <p:cNvPr id="15" name="TextBox 14">
            <a:extLst>
              <a:ext uri="{FF2B5EF4-FFF2-40B4-BE49-F238E27FC236}">
                <a16:creationId xmlns:a16="http://schemas.microsoft.com/office/drawing/2014/main" id="{2404FEA6-5118-4EA3-9360-E99CC30B748F}"/>
              </a:ext>
            </a:extLst>
          </p:cNvPr>
          <p:cNvSpPr txBox="1"/>
          <p:nvPr userDrawn="1"/>
        </p:nvSpPr>
        <p:spPr>
          <a:xfrm>
            <a:off x="9856491" y="3657600"/>
            <a:ext cx="1937743" cy="1897955"/>
          </a:xfrm>
          <a:prstGeom prst="rect">
            <a:avLst/>
          </a:prstGeom>
          <a:noFill/>
        </p:spPr>
        <p:txBody>
          <a:bodyPr wrap="square" lIns="0" tIns="0" rIns="0" bIns="0" rtlCol="0">
            <a:spAutoFit/>
          </a:bodyPr>
          <a:lstStyle/>
          <a:p>
            <a:r>
              <a:rPr lang="en-US" sz="1000" b="0" kern="1200" dirty="0">
                <a:solidFill>
                  <a:schemeClr val="tx1"/>
                </a:solidFill>
                <a:effectLst/>
                <a:latin typeface="+mn-lt"/>
                <a:ea typeface="+mn-ea"/>
                <a:cs typeface="+mn-cs"/>
              </a:rPr>
              <a:t>Lincoln Financial Group is the </a:t>
            </a:r>
            <a:br>
              <a:rPr lang="en-US" sz="1000" b="0" kern="1200" dirty="0">
                <a:solidFill>
                  <a:schemeClr val="tx1"/>
                </a:solidFill>
                <a:effectLst/>
                <a:latin typeface="+mn-lt"/>
                <a:ea typeface="+mn-ea"/>
                <a:cs typeface="+mn-cs"/>
              </a:rPr>
            </a:br>
            <a:r>
              <a:rPr lang="en-US" sz="1000" b="0" kern="1200" dirty="0">
                <a:solidFill>
                  <a:schemeClr val="tx1"/>
                </a:solidFill>
                <a:effectLst/>
                <a:latin typeface="+mn-lt"/>
                <a:ea typeface="+mn-ea"/>
                <a:cs typeface="+mn-cs"/>
              </a:rPr>
              <a:t>marketing name for Lincoln National Corporation and its affiliates. </a:t>
            </a:r>
            <a:br>
              <a:rPr lang="en-US" sz="1000" b="0" kern="1200" dirty="0">
                <a:solidFill>
                  <a:schemeClr val="tx1"/>
                </a:solidFill>
                <a:effectLst/>
                <a:latin typeface="+mn-lt"/>
                <a:ea typeface="+mn-ea"/>
                <a:cs typeface="+mn-cs"/>
              </a:rPr>
            </a:br>
            <a:br>
              <a:rPr lang="en-US" sz="1000" b="0" kern="1200" dirty="0">
                <a:solidFill>
                  <a:schemeClr val="tx1"/>
                </a:solidFill>
                <a:effectLst/>
                <a:latin typeface="+mn-lt"/>
                <a:ea typeface="+mn-ea"/>
                <a:cs typeface="+mn-cs"/>
              </a:rPr>
            </a:br>
            <a:r>
              <a:rPr lang="en-US" sz="1000" b="0" kern="1200" dirty="0">
                <a:solidFill>
                  <a:schemeClr val="tx1"/>
                </a:solidFill>
                <a:effectLst/>
                <a:latin typeface="+mn-lt"/>
                <a:ea typeface="+mn-ea"/>
                <a:cs typeface="+mn-cs"/>
              </a:rPr>
              <a:t>Affiliates are separately </a:t>
            </a:r>
            <a:br>
              <a:rPr lang="en-US" sz="1000" b="0" kern="1200" dirty="0">
                <a:solidFill>
                  <a:schemeClr val="tx1"/>
                </a:solidFill>
                <a:effectLst/>
                <a:latin typeface="+mn-lt"/>
                <a:ea typeface="+mn-ea"/>
                <a:cs typeface="+mn-cs"/>
              </a:rPr>
            </a:br>
            <a:r>
              <a:rPr lang="en-US" sz="1000" b="0" kern="1200" dirty="0">
                <a:solidFill>
                  <a:schemeClr val="tx1"/>
                </a:solidFill>
                <a:effectLst/>
                <a:latin typeface="+mn-lt"/>
                <a:ea typeface="+mn-ea"/>
                <a:cs typeface="+mn-cs"/>
              </a:rPr>
              <a:t>responsible for their own financial </a:t>
            </a:r>
            <a:br>
              <a:rPr lang="en-US" sz="1000" b="0" kern="1200" dirty="0">
                <a:solidFill>
                  <a:schemeClr val="tx1"/>
                </a:solidFill>
                <a:effectLst/>
                <a:latin typeface="+mn-lt"/>
                <a:ea typeface="+mn-ea"/>
                <a:cs typeface="+mn-cs"/>
              </a:rPr>
            </a:br>
            <a:r>
              <a:rPr lang="en-US" sz="1000" b="0" kern="1200" dirty="0">
                <a:solidFill>
                  <a:schemeClr val="tx1"/>
                </a:solidFill>
                <a:effectLst/>
                <a:latin typeface="+mn-lt"/>
                <a:ea typeface="+mn-ea"/>
                <a:cs typeface="+mn-cs"/>
              </a:rPr>
              <a:t>and contractual obligations.</a:t>
            </a:r>
            <a:br>
              <a:rPr lang="en-US" sz="1000" dirty="0">
                <a:cs typeface="Arial" panose="020B0604020202020204" pitchFamily="34" charset="0"/>
              </a:rPr>
            </a:br>
            <a:endParaRPr lang="en-US" sz="1000" dirty="0">
              <a:cs typeface="Arial" panose="020B0604020202020204" pitchFamily="34" charset="0"/>
            </a:endParaRPr>
          </a:p>
          <a:p>
            <a:pPr algn="l">
              <a:lnSpc>
                <a:spcPct val="100000"/>
              </a:lnSpc>
              <a:spcAft>
                <a:spcPts val="200"/>
              </a:spcAft>
            </a:pPr>
            <a:r>
              <a:rPr lang="en-US" sz="1000" dirty="0">
                <a:cs typeface="Arial" panose="020B0604020202020204" pitchFamily="34" charset="0"/>
              </a:rPr>
              <a:t>Order code: MG-VALUE-PPT001</a:t>
            </a:r>
          </a:p>
          <a:p>
            <a:pPr algn="l">
              <a:lnSpc>
                <a:spcPct val="100000"/>
              </a:lnSpc>
              <a:spcAft>
                <a:spcPts val="200"/>
              </a:spcAft>
            </a:pPr>
            <a:r>
              <a:rPr lang="en-US" sz="1000" dirty="0">
                <a:cs typeface="Arial" panose="020B0604020202020204" pitchFamily="34" charset="0"/>
              </a:rPr>
              <a:t>10/21  Z01</a:t>
            </a:r>
            <a:br>
              <a:rPr lang="en-US" sz="1000" dirty="0">
                <a:cs typeface="Arial" panose="020B0604020202020204" pitchFamily="34" charset="0"/>
              </a:rPr>
            </a:br>
            <a:endParaRPr lang="en-US" sz="1000" dirty="0">
              <a:cs typeface="Arial" panose="020B0604020202020204" pitchFamily="34" charset="0"/>
            </a:endParaRPr>
          </a:p>
          <a:p>
            <a:pPr algn="l">
              <a:lnSpc>
                <a:spcPct val="100000"/>
              </a:lnSpc>
              <a:spcAft>
                <a:spcPts val="0"/>
              </a:spcAft>
            </a:pPr>
            <a:r>
              <a:rPr lang="en-US" sz="1000" b="1" dirty="0" err="1">
                <a:cs typeface="Arial" panose="020B0604020202020204" pitchFamily="34" charset="0"/>
              </a:rPr>
              <a:t>LincolnFinancial.com</a:t>
            </a:r>
            <a:endParaRPr lang="en-US" sz="1000" b="1" dirty="0">
              <a:cs typeface="Arial" panose="020B0604020202020204" pitchFamily="34" charset="0"/>
            </a:endParaRPr>
          </a:p>
        </p:txBody>
      </p:sp>
      <p:graphicFrame>
        <p:nvGraphicFramePr>
          <p:cNvPr id="8" name="Table 7">
            <a:extLst>
              <a:ext uri="{FF2B5EF4-FFF2-40B4-BE49-F238E27FC236}">
                <a16:creationId xmlns:a16="http://schemas.microsoft.com/office/drawing/2014/main" id="{FD00AEE6-83FC-6E4E-8E7C-2CB76148FECB}"/>
              </a:ext>
            </a:extLst>
          </p:cNvPr>
          <p:cNvGraphicFramePr>
            <a:graphicFrameLocks noGrp="1"/>
          </p:cNvGraphicFramePr>
          <p:nvPr userDrawn="1">
            <p:extLst>
              <p:ext uri="{D42A27DB-BD31-4B8C-83A1-F6EECF244321}">
                <p14:modId xmlns:p14="http://schemas.microsoft.com/office/powerpoint/2010/main" val="3625080885"/>
              </p:ext>
            </p:extLst>
          </p:nvPr>
        </p:nvGraphicFramePr>
        <p:xfrm>
          <a:off x="9855705" y="2179320"/>
          <a:ext cx="1564675" cy="1249680"/>
        </p:xfrm>
        <a:graphic>
          <a:graphicData uri="http://schemas.openxmlformats.org/drawingml/2006/table">
            <a:tbl>
              <a:tblPr firstRow="1" bandRow="1">
                <a:tableStyleId>{5C22544A-7EE6-4342-B048-85BDC9FD1C3A}</a:tableStyleId>
              </a:tblPr>
              <a:tblGrid>
                <a:gridCol w="1564675">
                  <a:extLst>
                    <a:ext uri="{9D8B030D-6E8A-4147-A177-3AD203B41FA5}">
                      <a16:colId xmlns:a16="http://schemas.microsoft.com/office/drawing/2014/main" val="1814319551"/>
                    </a:ext>
                  </a:extLst>
                </a:gridCol>
              </a:tblGrid>
              <a:tr h="118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alibri" panose="020F0502020204030204" pitchFamily="34" charset="0"/>
                          <a:cs typeface="Calibri" panose="020F0502020204030204" pitchFamily="34" charset="0"/>
                        </a:rPr>
                        <a:t>Not a deposit</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2084945"/>
                  </a:ext>
                </a:extLst>
              </a:tr>
              <a:tr h="12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alibri" panose="020F0502020204030204" pitchFamily="34" charset="0"/>
                          <a:cs typeface="Calibri" panose="020F0502020204030204" pitchFamily="34" charset="0"/>
                        </a:rPr>
                        <a:t>Not FDIC-insured</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2388087"/>
                  </a:ext>
                </a:extLst>
              </a:tr>
              <a:tr h="13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alibri" panose="020F0502020204030204" pitchFamily="34" charset="0"/>
                          <a:cs typeface="Calibri" panose="020F0502020204030204" pitchFamily="34" charset="0"/>
                        </a:rPr>
                        <a:t>May go down in value</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006970"/>
                  </a:ext>
                </a:extLst>
              </a:tr>
              <a:tr h="213627">
                <a:tc>
                  <a:txBody>
                    <a:bodyPr/>
                    <a:lstStyle/>
                    <a:p>
                      <a:pPr>
                        <a:lnSpc>
                          <a:spcPct val="100000"/>
                        </a:lnSpc>
                      </a:pPr>
                      <a:r>
                        <a:rPr lang="en-US" sz="1000" b="0" dirty="0">
                          <a:solidFill>
                            <a:schemeClr val="tx1"/>
                          </a:solidFill>
                          <a:latin typeface="Calibri" panose="020F0502020204030204" pitchFamily="34" charset="0"/>
                          <a:cs typeface="Calibri" panose="020F0502020204030204" pitchFamily="34" charset="0"/>
                        </a:rPr>
                        <a:t>Not insured by any federal </a:t>
                      </a:r>
                      <a:br>
                        <a:rPr lang="en-US" sz="1000" b="0" dirty="0">
                          <a:solidFill>
                            <a:schemeClr val="tx1"/>
                          </a:solidFill>
                          <a:latin typeface="Calibri" panose="020F0502020204030204" pitchFamily="34" charset="0"/>
                          <a:cs typeface="Calibri" panose="020F0502020204030204" pitchFamily="34" charset="0"/>
                        </a:rPr>
                      </a:br>
                      <a:r>
                        <a:rPr lang="en-US" sz="1000" b="0" dirty="0">
                          <a:solidFill>
                            <a:schemeClr val="tx1"/>
                          </a:solidFill>
                          <a:latin typeface="Calibri" panose="020F0502020204030204" pitchFamily="34" charset="0"/>
                          <a:cs typeface="Calibri" panose="020F0502020204030204" pitchFamily="34" charset="0"/>
                        </a:rPr>
                        <a:t>government agency</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648019"/>
                  </a:ext>
                </a:extLst>
              </a:tr>
              <a:tr h="192291">
                <a:tc>
                  <a:txBody>
                    <a:bodyPr/>
                    <a:lstStyle/>
                    <a:p>
                      <a:pPr>
                        <a:lnSpc>
                          <a:spcPct val="100000"/>
                        </a:lnSpc>
                      </a:pPr>
                      <a:r>
                        <a:rPr lang="en-US" sz="1000" b="0" dirty="0">
                          <a:solidFill>
                            <a:schemeClr val="tx1"/>
                          </a:solidFill>
                          <a:latin typeface="Calibri" panose="020F0502020204030204" pitchFamily="34" charset="0"/>
                          <a:cs typeface="Calibri" panose="020F0502020204030204" pitchFamily="34" charset="0"/>
                        </a:rPr>
                        <a:t>Not guaranteed by any bank </a:t>
                      </a:r>
                      <a:br>
                        <a:rPr lang="en-US" sz="1000" b="0" dirty="0">
                          <a:solidFill>
                            <a:schemeClr val="tx1"/>
                          </a:solidFill>
                          <a:latin typeface="Calibri" panose="020F0502020204030204" pitchFamily="34" charset="0"/>
                          <a:cs typeface="Calibri" panose="020F0502020204030204" pitchFamily="34" charset="0"/>
                        </a:rPr>
                      </a:br>
                      <a:r>
                        <a:rPr lang="en-US" sz="1000" b="0" dirty="0">
                          <a:solidFill>
                            <a:schemeClr val="tx1"/>
                          </a:solidFill>
                          <a:latin typeface="Calibri" panose="020F0502020204030204" pitchFamily="34" charset="0"/>
                          <a:cs typeface="Calibri" panose="020F0502020204030204" pitchFamily="34" charset="0"/>
                        </a:rPr>
                        <a:t>or savings association</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583598"/>
                  </a:ext>
                </a:extLst>
              </a:tr>
            </a:tbl>
          </a:graphicData>
        </a:graphic>
      </p:graphicFrame>
    </p:spTree>
    <p:extLst>
      <p:ext uri="{BB962C8B-B14F-4D97-AF65-F5344CB8AC3E}">
        <p14:creationId xmlns:p14="http://schemas.microsoft.com/office/powerpoint/2010/main" val="124814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7124841" y="484632"/>
            <a:ext cx="4457559" cy="521208"/>
          </a:xfrm>
        </p:spPr>
        <p:txBody>
          <a:bodyPr/>
          <a:lstStyle>
            <a:lvl1pPr>
              <a:defRPr/>
            </a:lvl1pPr>
          </a:lstStyle>
          <a:p>
            <a:r>
              <a:rPr lang="en-US" dirty="0"/>
              <a:t>Click to enter title</a:t>
            </a:r>
          </a:p>
        </p:txBody>
      </p:sp>
      <p:sp>
        <p:nvSpPr>
          <p:cNvPr id="9" name="Picture Placeholder 8">
            <a:extLst>
              <a:ext uri="{FF2B5EF4-FFF2-40B4-BE49-F238E27FC236}">
                <a16:creationId xmlns:a16="http://schemas.microsoft.com/office/drawing/2014/main" id="{87C45F50-3233-4AAB-BCDC-9D733AEFCBF4}"/>
              </a:ext>
            </a:extLst>
          </p:cNvPr>
          <p:cNvSpPr>
            <a:spLocks noGrp="1"/>
          </p:cNvSpPr>
          <p:nvPr>
            <p:ph type="pic" sz="quarter" idx="10" hasCustomPrompt="1"/>
          </p:nvPr>
        </p:nvSpPr>
        <p:spPr>
          <a:xfrm>
            <a:off x="0" y="576432"/>
            <a:ext cx="5959736" cy="5394062"/>
          </a:xfrm>
          <a:prstGeom prst="rect">
            <a:avLst/>
          </a:prstGeom>
          <a:solidFill>
            <a:schemeClr val="tx2"/>
          </a:solidFill>
        </p:spPr>
        <p:txBody>
          <a:bodyPr lIns="548640" tIns="192024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
        <p:nvSpPr>
          <p:cNvPr id="5" name="Text Placeholder 6">
            <a:extLst>
              <a:ext uri="{FF2B5EF4-FFF2-40B4-BE49-F238E27FC236}">
                <a16:creationId xmlns:a16="http://schemas.microsoft.com/office/drawing/2014/main" id="{0F481563-88FF-46F2-9F14-8B43D1B26B14}"/>
              </a:ext>
            </a:extLst>
          </p:cNvPr>
          <p:cNvSpPr>
            <a:spLocks noGrp="1"/>
          </p:cNvSpPr>
          <p:nvPr>
            <p:ph type="body" sz="quarter" idx="11" hasCustomPrompt="1"/>
          </p:nvPr>
        </p:nvSpPr>
        <p:spPr>
          <a:xfrm>
            <a:off x="7124841"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dirty="0"/>
              <a:t>Click enter text</a:t>
            </a:r>
          </a:p>
          <a:p>
            <a:pPr lvl="1"/>
            <a:r>
              <a:rPr lang="en-US" dirty="0"/>
              <a:t>Click to enter text</a:t>
            </a:r>
          </a:p>
        </p:txBody>
      </p:sp>
    </p:spTree>
    <p:extLst>
      <p:ext uri="{BB962C8B-B14F-4D97-AF65-F5344CB8AC3E}">
        <p14:creationId xmlns:p14="http://schemas.microsoft.com/office/powerpoint/2010/main" val="26331798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blank" preserve="1">
  <p:cSld name="Closing Slide, Whit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4E3311-6D86-4501-B28C-4F862E50BE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072" y="5562600"/>
            <a:ext cx="1682496" cy="532917"/>
          </a:xfrm>
          <a:prstGeom prst="rect">
            <a:avLst/>
          </a:prstGeom>
        </p:spPr>
      </p:pic>
      <p:sp>
        <p:nvSpPr>
          <p:cNvPr id="9" name="TextBox 8">
            <a:extLst>
              <a:ext uri="{FF2B5EF4-FFF2-40B4-BE49-F238E27FC236}">
                <a16:creationId xmlns:a16="http://schemas.microsoft.com/office/drawing/2014/main" id="{2354983B-3E4A-4245-A563-B12CDC41F6A4}"/>
              </a:ext>
            </a:extLst>
          </p:cNvPr>
          <p:cNvSpPr txBox="1"/>
          <p:nvPr userDrawn="1"/>
        </p:nvSpPr>
        <p:spPr>
          <a:xfrm>
            <a:off x="572938" y="6248400"/>
            <a:ext cx="1388201" cy="200055"/>
          </a:xfrm>
          <a:prstGeom prst="rect">
            <a:avLst/>
          </a:prstGeom>
          <a:noFill/>
        </p:spPr>
        <p:txBody>
          <a:bodyPr wrap="none" lIns="0" tIns="0" rIns="0" bIns="0" rtlCol="0">
            <a:spAutoFit/>
          </a:bodyPr>
          <a:lstStyle/>
          <a:p>
            <a:pPr algn="l"/>
            <a:r>
              <a:rPr lang="en-US" sz="1300" dirty="0">
                <a:solidFill>
                  <a:schemeClr val="tx1"/>
                </a:solidFill>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26105843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Closing Slide, Burgund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BFC499-7777-ED46-B4FF-E01DEAB2CF31}"/>
              </a:ext>
            </a:extLst>
          </p:cNvPr>
          <p:cNvSpPr/>
          <p:nvPr userDrawn="1"/>
        </p:nvSpPr>
        <p:spPr>
          <a:xfrm>
            <a:off x="0" y="0"/>
            <a:ext cx="12192000" cy="6858000"/>
          </a:xfrm>
          <a:prstGeom prst="rect">
            <a:avLst/>
          </a:prstGeom>
          <a:solidFill>
            <a:schemeClr val="accent1"/>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541DC8E-28E1-FE46-BD60-8F3EB6F943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2938" y="5562600"/>
            <a:ext cx="1682496" cy="532917"/>
          </a:xfrm>
          <a:prstGeom prst="rect">
            <a:avLst/>
          </a:prstGeom>
        </p:spPr>
      </p:pic>
      <p:sp>
        <p:nvSpPr>
          <p:cNvPr id="6" name="TextBox 5">
            <a:extLst>
              <a:ext uri="{FF2B5EF4-FFF2-40B4-BE49-F238E27FC236}">
                <a16:creationId xmlns:a16="http://schemas.microsoft.com/office/drawing/2014/main" id="{F7882B12-C728-FD4D-A9EC-9ABF391F761B}"/>
              </a:ext>
            </a:extLst>
          </p:cNvPr>
          <p:cNvSpPr txBox="1"/>
          <p:nvPr userDrawn="1"/>
        </p:nvSpPr>
        <p:spPr>
          <a:xfrm>
            <a:off x="572938" y="6248400"/>
            <a:ext cx="1388201" cy="200055"/>
          </a:xfrm>
          <a:prstGeom prst="rect">
            <a:avLst/>
          </a:prstGeom>
          <a:noFill/>
        </p:spPr>
        <p:txBody>
          <a:bodyPr wrap="none" lIns="0" tIns="0" rIns="0" bIns="0" rtlCol="0">
            <a:noAutofit/>
          </a:bodyPr>
          <a:lstStyle/>
          <a:p>
            <a:pPr algn="l"/>
            <a:r>
              <a:rPr lang="en-US" sz="1300" dirty="0">
                <a:solidFill>
                  <a:schemeClr val="bg1"/>
                </a:solidFill>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280885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Whit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accent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187625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Dark Burgundy">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370425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ivider - Burgundy">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315512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 Red">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1611287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49.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51.xml"/><Relationship Id="rId1" Type="http://schemas.openxmlformats.org/officeDocument/2006/relationships/slideLayout" Target="../slideLayouts/slideLayout50.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7.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26" Type="http://schemas.openxmlformats.org/officeDocument/2006/relationships/slideLayout" Target="../slideLayouts/slideLayout43.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5" Type="http://schemas.openxmlformats.org/officeDocument/2006/relationships/slideLayout" Target="../slideLayouts/slideLayout4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slideLayout" Target="../slideLayouts/slideLayout41.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slideLayout" Target="../slideLayouts/slideLayout40.xml"/><Relationship Id="rId28" Type="http://schemas.openxmlformats.org/officeDocument/2006/relationships/theme" Target="../theme/theme8.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 Id="rId27" Type="http://schemas.openxmlformats.org/officeDocument/2006/relationships/slideLayout" Target="../slideLayouts/slideLayout4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theme" Target="../theme/theme9.xml"/><Relationship Id="rId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9" name="TextBox 8">
            <a:extLst>
              <a:ext uri="{FF2B5EF4-FFF2-40B4-BE49-F238E27FC236}">
                <a16:creationId xmlns:a16="http://schemas.microsoft.com/office/drawing/2014/main" id="{6C26A163-CFC3-3249-B953-B2F90DD06A82}"/>
              </a:ext>
            </a:extLst>
          </p:cNvPr>
          <p:cNvSpPr txBox="1"/>
          <p:nvPr userDrawn="1"/>
        </p:nvSpPr>
        <p:spPr>
          <a:xfrm>
            <a:off x="11343761" y="6412365"/>
            <a:ext cx="301752" cy="153888"/>
          </a:xfrm>
          <a:prstGeom prst="rect">
            <a:avLst/>
          </a:prstGeom>
          <a:noFill/>
        </p:spPr>
        <p:txBody>
          <a:bodyPr wrap="square" lIns="0" tIns="0" rIns="0" bIns="0" rtlCol="0" anchor="b" anchorCtr="0">
            <a:spAutoFit/>
          </a:bodyPr>
          <a:lstStyle/>
          <a:p>
            <a:pPr algn="r"/>
            <a:fld id="{6A80CFBF-9CAB-4605-9923-D5636131B333}" type="slidenum">
              <a:rPr lang="en-US" sz="1000" kern="400" baseline="0" smtClean="0">
                <a:solidFill>
                  <a:schemeClr val="bg1"/>
                </a:solidFill>
                <a:latin typeface="+mn-lt"/>
                <a:cs typeface="Arial" panose="020B0604020202020204" pitchFamily="34" charset="0"/>
              </a:rPr>
              <a:pPr algn="r"/>
              <a:t>‹#›</a:t>
            </a:fld>
            <a:endParaRPr lang="en-US" sz="1000" kern="400" baseline="0" dirty="0">
              <a:solidFill>
                <a:schemeClr val="bg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74E9D65E-4039-AC44-A9C3-7D8F360AA282}"/>
              </a:ext>
            </a:extLst>
          </p:cNvPr>
          <p:cNvSpPr txBox="1"/>
          <p:nvPr userDrawn="1"/>
        </p:nvSpPr>
        <p:spPr>
          <a:xfrm>
            <a:off x="2042160" y="6412365"/>
            <a:ext cx="6949440" cy="153888"/>
          </a:xfrm>
          <a:prstGeom prst="rect">
            <a:avLst/>
          </a:prstGeom>
          <a:noFill/>
        </p:spPr>
        <p:txBody>
          <a:bodyPr wrap="square" lIns="0" tIns="0" rIns="0" bIns="0" rtlCol="0" anchor="b" anchorCtr="0">
            <a:spAutoFit/>
          </a:bodyPr>
          <a:lstStyle/>
          <a:p>
            <a:pPr algn="ctr"/>
            <a:r>
              <a:rPr lang="en-US" sz="1000" b="1" kern="400" dirty="0">
                <a:solidFill>
                  <a:schemeClr val="bg1"/>
                </a:solidFill>
                <a:cs typeface="Arial" panose="020B0604020202020204" pitchFamily="34" charset="0"/>
              </a:rPr>
              <a:t>For financial professional use only. Not for use with the general public.</a:t>
            </a:r>
          </a:p>
        </p:txBody>
      </p:sp>
      <p:sp>
        <p:nvSpPr>
          <p:cNvPr id="13" name="TextBox 12">
            <a:extLst>
              <a:ext uri="{FF2B5EF4-FFF2-40B4-BE49-F238E27FC236}">
                <a16:creationId xmlns:a16="http://schemas.microsoft.com/office/drawing/2014/main" id="{2BF055BF-D90A-6546-8217-9AFD43D6D8AD}"/>
              </a:ext>
            </a:extLst>
          </p:cNvPr>
          <p:cNvSpPr txBox="1"/>
          <p:nvPr userDrawn="1"/>
        </p:nvSpPr>
        <p:spPr>
          <a:xfrm>
            <a:off x="546487" y="6412365"/>
            <a:ext cx="1708404" cy="153888"/>
          </a:xfrm>
          <a:prstGeom prst="rect">
            <a:avLst/>
          </a:prstGeom>
          <a:noFill/>
        </p:spPr>
        <p:txBody>
          <a:bodyPr wrap="square" lIns="0" tIns="0" rIns="0" bIns="0" rtlCol="0" anchor="b" anchorCtr="0">
            <a:spAutoFit/>
          </a:bodyPr>
          <a:lstStyle/>
          <a:p>
            <a:pPr algn="l"/>
            <a:r>
              <a:rPr lang="en-US" sz="1000" kern="400" dirty="0">
                <a:solidFill>
                  <a:schemeClr val="bg1"/>
                </a:solidFill>
                <a:cs typeface="Arial" panose="020B0604020202020204" pitchFamily="34" charset="0"/>
              </a:rPr>
              <a:t>LCN-3883446-102521 </a:t>
            </a:r>
          </a:p>
        </p:txBody>
      </p:sp>
      <p:sp>
        <p:nvSpPr>
          <p:cNvPr id="14" name="TextBox 13">
            <a:extLst>
              <a:ext uri="{FF2B5EF4-FFF2-40B4-BE49-F238E27FC236}">
                <a16:creationId xmlns:a16="http://schemas.microsoft.com/office/drawing/2014/main" id="{C32F9622-8C40-2A4E-BE71-3ADD0472CE0C}"/>
              </a:ext>
            </a:extLst>
          </p:cNvPr>
          <p:cNvSpPr txBox="1"/>
          <p:nvPr userDrawn="1"/>
        </p:nvSpPr>
        <p:spPr>
          <a:xfrm>
            <a:off x="8991600" y="6412365"/>
            <a:ext cx="2243099" cy="153888"/>
          </a:xfrm>
          <a:prstGeom prst="rect">
            <a:avLst/>
          </a:prstGeom>
          <a:noFill/>
        </p:spPr>
        <p:txBody>
          <a:bodyPr wrap="square" lIns="0" tIns="0" rIns="0" bIns="0" rtlCol="0" anchor="b" anchorCtr="0">
            <a:spAutoFit/>
          </a:bodyPr>
          <a:lstStyle/>
          <a:p>
            <a:pPr algn="r"/>
            <a:r>
              <a:rPr lang="en-US" sz="10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3094626778"/>
      </p:ext>
    </p:extLst>
  </p:cSld>
  <p:clrMap bg1="lt1" tx1="dk1" bg2="lt2" tx2="dk2" accent1="accent1" accent2="accent2" accent3="accent3" accent4="accent4" accent5="accent5" accent6="accent6" hlink="hlink" folHlink="folHlink"/>
  <p:sldLayoutIdLst>
    <p:sldLayoutId id="2147484339" r:id="rId1"/>
    <p:sldLayoutId id="2147484340" r:id="rId2"/>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10" name="TextBox 9">
            <a:extLst>
              <a:ext uri="{FF2B5EF4-FFF2-40B4-BE49-F238E27FC236}">
                <a16:creationId xmlns:a16="http://schemas.microsoft.com/office/drawing/2014/main" id="{F4FC14B9-35EB-D24D-85D3-15F52A933F36}"/>
              </a:ext>
            </a:extLst>
          </p:cNvPr>
          <p:cNvSpPr txBox="1"/>
          <p:nvPr userDrawn="1"/>
        </p:nvSpPr>
        <p:spPr>
          <a:xfrm>
            <a:off x="2042160" y="6412365"/>
            <a:ext cx="6949440" cy="153888"/>
          </a:xfrm>
          <a:prstGeom prst="rect">
            <a:avLst/>
          </a:prstGeom>
          <a:noFill/>
        </p:spPr>
        <p:txBody>
          <a:bodyPr wrap="square" lIns="0" tIns="0" rIns="0" bIns="0" rtlCol="0" anchor="b" anchorCtr="0">
            <a:spAutoFit/>
          </a:bodyPr>
          <a:lstStyle/>
          <a:p>
            <a:pPr algn="ctr"/>
            <a:r>
              <a:rPr lang="en-US" sz="1000" b="1" kern="400" dirty="0">
                <a:solidFill>
                  <a:schemeClr val="tx1"/>
                </a:solidFill>
                <a:cs typeface="Arial" panose="020B0604020202020204" pitchFamily="34" charset="0"/>
              </a:rPr>
              <a:t>For financial professional use only. Not for use with the general public.</a:t>
            </a:r>
          </a:p>
        </p:txBody>
      </p:sp>
      <p:sp>
        <p:nvSpPr>
          <p:cNvPr id="11" name="TextBox 10">
            <a:extLst>
              <a:ext uri="{FF2B5EF4-FFF2-40B4-BE49-F238E27FC236}">
                <a16:creationId xmlns:a16="http://schemas.microsoft.com/office/drawing/2014/main" id="{11FA4276-215E-404F-AEC0-86CD79B2024C}"/>
              </a:ext>
            </a:extLst>
          </p:cNvPr>
          <p:cNvSpPr txBox="1"/>
          <p:nvPr userDrawn="1"/>
        </p:nvSpPr>
        <p:spPr>
          <a:xfrm>
            <a:off x="546487" y="6412365"/>
            <a:ext cx="1708404" cy="153888"/>
          </a:xfrm>
          <a:prstGeom prst="rect">
            <a:avLst/>
          </a:prstGeom>
          <a:noFill/>
        </p:spPr>
        <p:txBody>
          <a:bodyPr wrap="square" lIns="0" tIns="0" rIns="0" bIns="0" rtlCol="0" anchor="b" anchorCtr="0">
            <a:spAutoFit/>
          </a:bodyPr>
          <a:lstStyle/>
          <a:p>
            <a:pPr algn="l"/>
            <a:r>
              <a:rPr lang="en-US" sz="1000" kern="400" dirty="0">
                <a:solidFill>
                  <a:schemeClr val="tx1"/>
                </a:solidFill>
                <a:cs typeface="Arial" panose="020B0604020202020204" pitchFamily="34" charset="0"/>
              </a:rPr>
              <a:t>LCN-3883446-102521 </a:t>
            </a:r>
          </a:p>
        </p:txBody>
      </p:sp>
      <p:sp>
        <p:nvSpPr>
          <p:cNvPr id="14" name="TextBox 13">
            <a:extLst>
              <a:ext uri="{FF2B5EF4-FFF2-40B4-BE49-F238E27FC236}">
                <a16:creationId xmlns:a16="http://schemas.microsoft.com/office/drawing/2014/main" id="{6D45E891-CA73-F044-A6ED-1AB665212A77}"/>
              </a:ext>
            </a:extLst>
          </p:cNvPr>
          <p:cNvSpPr txBox="1"/>
          <p:nvPr userDrawn="1"/>
        </p:nvSpPr>
        <p:spPr>
          <a:xfrm>
            <a:off x="8991600" y="6412365"/>
            <a:ext cx="2243099" cy="153888"/>
          </a:xfrm>
          <a:prstGeom prst="rect">
            <a:avLst/>
          </a:prstGeom>
          <a:noFill/>
        </p:spPr>
        <p:txBody>
          <a:bodyPr wrap="square" lIns="0" tIns="0" rIns="0" bIns="0" rtlCol="0" anchor="b" anchorCtr="0">
            <a:spAutoFit/>
          </a:bodyPr>
          <a:lstStyle/>
          <a:p>
            <a:pPr algn="r"/>
            <a:r>
              <a:rPr lang="en-US" sz="1000" kern="400" dirty="0">
                <a:solidFill>
                  <a:schemeClr val="tx1"/>
                </a:solidFill>
                <a:cs typeface="Arial" panose="020B0604020202020204" pitchFamily="34" charset="0"/>
              </a:rPr>
              <a:t>©2021 Lincoln National Corporation</a:t>
            </a:r>
          </a:p>
        </p:txBody>
      </p:sp>
      <p:sp>
        <p:nvSpPr>
          <p:cNvPr id="9" name="TextBox 8">
            <a:extLst>
              <a:ext uri="{FF2B5EF4-FFF2-40B4-BE49-F238E27FC236}">
                <a16:creationId xmlns:a16="http://schemas.microsoft.com/office/drawing/2014/main" id="{2CF08987-90F0-BB42-AAF5-3AAA78C1C204}"/>
              </a:ext>
            </a:extLst>
          </p:cNvPr>
          <p:cNvSpPr txBox="1"/>
          <p:nvPr userDrawn="1"/>
        </p:nvSpPr>
        <p:spPr>
          <a:xfrm>
            <a:off x="11343761" y="6412365"/>
            <a:ext cx="301752" cy="153888"/>
          </a:xfrm>
          <a:prstGeom prst="rect">
            <a:avLst/>
          </a:prstGeom>
          <a:noFill/>
        </p:spPr>
        <p:txBody>
          <a:bodyPr wrap="square" lIns="0" tIns="0" rIns="0" bIns="0" rtlCol="0" anchor="b" anchorCtr="0">
            <a:spAutoFit/>
          </a:bodyPr>
          <a:lstStyle/>
          <a:p>
            <a:pPr algn="r"/>
            <a:fld id="{6A80CFBF-9CAB-4605-9923-D5636131B333}" type="slidenum">
              <a:rPr lang="en-US" sz="1000" kern="400" baseline="0" smtClean="0">
                <a:solidFill>
                  <a:schemeClr val="tx1"/>
                </a:solidFill>
                <a:latin typeface="+mn-lt"/>
                <a:cs typeface="Arial" panose="020B0604020202020204" pitchFamily="34" charset="0"/>
              </a:rPr>
              <a:pPr algn="r"/>
              <a:t>‹#›</a:t>
            </a:fld>
            <a:endParaRPr lang="en-US" sz="1000" kern="400" baseline="0" dirty="0">
              <a:solidFill>
                <a:schemeClr val="tx1"/>
              </a:solidFill>
              <a:latin typeface="+mn-lt"/>
              <a:cs typeface="Arial" panose="020B0604020202020204" pitchFamily="34" charset="0"/>
            </a:endParaRPr>
          </a:p>
        </p:txBody>
      </p:sp>
    </p:spTree>
    <p:extLst>
      <p:ext uri="{BB962C8B-B14F-4D97-AF65-F5344CB8AC3E}">
        <p14:creationId xmlns:p14="http://schemas.microsoft.com/office/powerpoint/2010/main" val="320469963"/>
      </p:ext>
    </p:extLst>
  </p:cSld>
  <p:clrMap bg1="lt1" tx1="dk1" bg2="lt2" tx2="dk2" accent1="accent1" accent2="accent2" accent3="accent3" accent4="accent4" accent5="accent5" accent6="accent6" hlink="hlink" folHlink="folHlink"/>
  <p:sldLayoutIdLst>
    <p:sldLayoutId id="2147484393" r:id="rId1"/>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444041"/>
      </p:ext>
    </p:extLst>
  </p:cSld>
  <p:clrMap bg1="lt1" tx1="dk1" bg2="lt2" tx2="dk2" accent1="accent1" accent2="accent2" accent3="accent3" accent4="accent4" accent5="accent5" accent6="accent6" hlink="hlink" folHlink="folHlink"/>
  <p:sldLayoutIdLst>
    <p:sldLayoutId id="2147484397" r:id="rId1"/>
    <p:sldLayoutId id="2147484421" r:id="rId2"/>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tx1"/>
        </a:buClr>
        <a:buFont typeface="Arial" panose="020B0604020202020204" pitchFamily="34" charset="0"/>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9" name="TextBox 8">
            <a:extLst>
              <a:ext uri="{FF2B5EF4-FFF2-40B4-BE49-F238E27FC236}">
                <a16:creationId xmlns:a16="http://schemas.microsoft.com/office/drawing/2014/main" id="{8F4B1BFF-B7C2-3748-9C03-A3CE765BE429}"/>
              </a:ext>
            </a:extLst>
          </p:cNvPr>
          <p:cNvSpPr txBox="1"/>
          <p:nvPr userDrawn="1"/>
        </p:nvSpPr>
        <p:spPr>
          <a:xfrm>
            <a:off x="11343761" y="6412365"/>
            <a:ext cx="301752" cy="153888"/>
          </a:xfrm>
          <a:prstGeom prst="rect">
            <a:avLst/>
          </a:prstGeom>
          <a:noFill/>
        </p:spPr>
        <p:txBody>
          <a:bodyPr wrap="square" lIns="0" tIns="0" rIns="0" bIns="0" rtlCol="0" anchor="b" anchorCtr="0">
            <a:spAutoFit/>
          </a:bodyPr>
          <a:lstStyle/>
          <a:p>
            <a:pPr algn="r"/>
            <a:fld id="{6A80CFBF-9CAB-4605-9923-D5636131B333}" type="slidenum">
              <a:rPr lang="en-US" sz="1000" kern="400" baseline="0" smtClean="0">
                <a:solidFill>
                  <a:schemeClr val="tx1"/>
                </a:solidFill>
                <a:latin typeface="+mn-lt"/>
                <a:cs typeface="Arial" panose="020B0604020202020204" pitchFamily="34" charset="0"/>
              </a:rPr>
              <a:pPr algn="r"/>
              <a:t>‹#›</a:t>
            </a:fld>
            <a:endParaRPr lang="en-US" sz="1000" kern="400" baseline="0" dirty="0">
              <a:solidFill>
                <a:schemeClr val="tx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5E8563DD-B685-374E-B83D-6CEFD2987BAA}"/>
              </a:ext>
            </a:extLst>
          </p:cNvPr>
          <p:cNvSpPr txBox="1"/>
          <p:nvPr userDrawn="1"/>
        </p:nvSpPr>
        <p:spPr>
          <a:xfrm>
            <a:off x="2042160" y="6412365"/>
            <a:ext cx="6949440" cy="153888"/>
          </a:xfrm>
          <a:prstGeom prst="rect">
            <a:avLst/>
          </a:prstGeom>
          <a:noFill/>
        </p:spPr>
        <p:txBody>
          <a:bodyPr wrap="square" lIns="0" tIns="0" rIns="0" bIns="0" rtlCol="0" anchor="b" anchorCtr="0">
            <a:spAutoFit/>
          </a:bodyPr>
          <a:lstStyle/>
          <a:p>
            <a:pPr algn="ctr"/>
            <a:r>
              <a:rPr lang="en-US" sz="1000" b="1" kern="400" dirty="0">
                <a:solidFill>
                  <a:schemeClr val="tx1"/>
                </a:solidFill>
                <a:cs typeface="Arial" panose="020B0604020202020204" pitchFamily="34" charset="0"/>
              </a:rPr>
              <a:t>For financial professional use only. Not for use with the general public.</a:t>
            </a:r>
          </a:p>
        </p:txBody>
      </p:sp>
      <p:sp>
        <p:nvSpPr>
          <p:cNvPr id="13" name="TextBox 12">
            <a:extLst>
              <a:ext uri="{FF2B5EF4-FFF2-40B4-BE49-F238E27FC236}">
                <a16:creationId xmlns:a16="http://schemas.microsoft.com/office/drawing/2014/main" id="{8F9C8679-DB35-AC49-9393-9A65E9648739}"/>
              </a:ext>
            </a:extLst>
          </p:cNvPr>
          <p:cNvSpPr txBox="1"/>
          <p:nvPr userDrawn="1"/>
        </p:nvSpPr>
        <p:spPr>
          <a:xfrm>
            <a:off x="546487" y="6412365"/>
            <a:ext cx="1708404" cy="153888"/>
          </a:xfrm>
          <a:prstGeom prst="rect">
            <a:avLst/>
          </a:prstGeom>
          <a:noFill/>
        </p:spPr>
        <p:txBody>
          <a:bodyPr wrap="square" lIns="0" tIns="0" rIns="0" bIns="0" rtlCol="0" anchor="b" anchorCtr="0">
            <a:spAutoFit/>
          </a:bodyPr>
          <a:lstStyle/>
          <a:p>
            <a:pPr algn="l"/>
            <a:r>
              <a:rPr lang="en-US" sz="1000" kern="400" dirty="0">
                <a:solidFill>
                  <a:schemeClr val="tx1"/>
                </a:solidFill>
                <a:cs typeface="Arial" panose="020B0604020202020204" pitchFamily="34" charset="0"/>
              </a:rPr>
              <a:t>LCN-3883446-102521 </a:t>
            </a:r>
          </a:p>
        </p:txBody>
      </p:sp>
      <p:sp>
        <p:nvSpPr>
          <p:cNvPr id="14" name="TextBox 13">
            <a:extLst>
              <a:ext uri="{FF2B5EF4-FFF2-40B4-BE49-F238E27FC236}">
                <a16:creationId xmlns:a16="http://schemas.microsoft.com/office/drawing/2014/main" id="{F1B97C66-ED3A-B54F-B4AD-63669A856AEE}"/>
              </a:ext>
            </a:extLst>
          </p:cNvPr>
          <p:cNvSpPr txBox="1"/>
          <p:nvPr userDrawn="1"/>
        </p:nvSpPr>
        <p:spPr>
          <a:xfrm>
            <a:off x="8991600" y="6412365"/>
            <a:ext cx="2243099" cy="153888"/>
          </a:xfrm>
          <a:prstGeom prst="rect">
            <a:avLst/>
          </a:prstGeom>
          <a:noFill/>
        </p:spPr>
        <p:txBody>
          <a:bodyPr wrap="square" lIns="0" tIns="0" rIns="0" bIns="0" rtlCol="0" anchor="b" anchorCtr="0">
            <a:spAutoFit/>
          </a:bodyPr>
          <a:lstStyle/>
          <a:p>
            <a:pPr algn="r"/>
            <a:r>
              <a:rPr lang="en-US" sz="10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2002911490"/>
      </p:ext>
    </p:extLst>
  </p:cSld>
  <p:clrMap bg1="lt1" tx1="dk1" bg2="lt2" tx2="dk2" accent1="accent1" accent2="accent2" accent3="accent3" accent4="accent4" accent5="accent5" accent6="accent6" hlink="hlink" folHlink="folHlink"/>
  <p:sldLayoutIdLst>
    <p:sldLayoutId id="2147483864" r:id="rId1"/>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10" name="TextBox 9">
            <a:extLst>
              <a:ext uri="{FF2B5EF4-FFF2-40B4-BE49-F238E27FC236}">
                <a16:creationId xmlns:a16="http://schemas.microsoft.com/office/drawing/2014/main" id="{B9A563D2-3888-F64B-9B2A-18A4433C90FB}"/>
              </a:ext>
            </a:extLst>
          </p:cNvPr>
          <p:cNvSpPr txBox="1"/>
          <p:nvPr userDrawn="1"/>
        </p:nvSpPr>
        <p:spPr>
          <a:xfrm>
            <a:off x="11343761" y="6412365"/>
            <a:ext cx="301752" cy="153888"/>
          </a:xfrm>
          <a:prstGeom prst="rect">
            <a:avLst/>
          </a:prstGeom>
          <a:noFill/>
        </p:spPr>
        <p:txBody>
          <a:bodyPr wrap="square" lIns="0" tIns="0" rIns="0" bIns="0" rtlCol="0" anchor="b" anchorCtr="0">
            <a:spAutoFit/>
          </a:bodyPr>
          <a:lstStyle/>
          <a:p>
            <a:pPr algn="r"/>
            <a:fld id="{6A80CFBF-9CAB-4605-9923-D5636131B333}" type="slidenum">
              <a:rPr lang="en-US" sz="1000" kern="400" baseline="0" smtClean="0">
                <a:solidFill>
                  <a:schemeClr val="tx1"/>
                </a:solidFill>
                <a:latin typeface="+mn-lt"/>
                <a:cs typeface="Arial" panose="020B0604020202020204" pitchFamily="34" charset="0"/>
              </a:rPr>
              <a:pPr algn="r"/>
              <a:t>‹#›</a:t>
            </a:fld>
            <a:endParaRPr lang="en-US" sz="1000" kern="400" baseline="0" dirty="0">
              <a:solidFill>
                <a:schemeClr val="tx1"/>
              </a:solidFill>
              <a:latin typeface="+mn-lt"/>
              <a:cs typeface="Arial" panose="020B0604020202020204" pitchFamily="34" charset="0"/>
            </a:endParaRPr>
          </a:p>
        </p:txBody>
      </p:sp>
      <p:sp>
        <p:nvSpPr>
          <p:cNvPr id="11" name="TextBox 10">
            <a:extLst>
              <a:ext uri="{FF2B5EF4-FFF2-40B4-BE49-F238E27FC236}">
                <a16:creationId xmlns:a16="http://schemas.microsoft.com/office/drawing/2014/main" id="{9995C8B3-F42E-194A-A0D0-4A0BA3A1910E}"/>
              </a:ext>
            </a:extLst>
          </p:cNvPr>
          <p:cNvSpPr txBox="1"/>
          <p:nvPr userDrawn="1"/>
        </p:nvSpPr>
        <p:spPr>
          <a:xfrm>
            <a:off x="2042160" y="6412365"/>
            <a:ext cx="6949440" cy="153888"/>
          </a:xfrm>
          <a:prstGeom prst="rect">
            <a:avLst/>
          </a:prstGeom>
          <a:noFill/>
        </p:spPr>
        <p:txBody>
          <a:bodyPr wrap="square" lIns="0" tIns="0" rIns="0" bIns="0" rtlCol="0" anchor="b" anchorCtr="0">
            <a:spAutoFit/>
          </a:bodyPr>
          <a:lstStyle/>
          <a:p>
            <a:pPr algn="ctr"/>
            <a:r>
              <a:rPr lang="en-US" sz="1000" b="1" kern="400" dirty="0">
                <a:solidFill>
                  <a:schemeClr val="tx1"/>
                </a:solidFill>
                <a:cs typeface="Arial" panose="020B0604020202020204" pitchFamily="34" charset="0"/>
              </a:rPr>
              <a:t>For financial professional use only. Not for use with the general public.</a:t>
            </a:r>
          </a:p>
        </p:txBody>
      </p:sp>
      <p:sp>
        <p:nvSpPr>
          <p:cNvPr id="13" name="TextBox 12">
            <a:extLst>
              <a:ext uri="{FF2B5EF4-FFF2-40B4-BE49-F238E27FC236}">
                <a16:creationId xmlns:a16="http://schemas.microsoft.com/office/drawing/2014/main" id="{572B278C-1318-634E-B29A-CE81EA1F7296}"/>
              </a:ext>
            </a:extLst>
          </p:cNvPr>
          <p:cNvSpPr txBox="1"/>
          <p:nvPr userDrawn="1"/>
        </p:nvSpPr>
        <p:spPr>
          <a:xfrm>
            <a:off x="546487" y="6412365"/>
            <a:ext cx="1708404" cy="153888"/>
          </a:xfrm>
          <a:prstGeom prst="rect">
            <a:avLst/>
          </a:prstGeom>
          <a:noFill/>
        </p:spPr>
        <p:txBody>
          <a:bodyPr wrap="square" lIns="0" tIns="0" rIns="0" bIns="0" rtlCol="0" anchor="b" anchorCtr="0">
            <a:spAutoFit/>
          </a:bodyPr>
          <a:lstStyle/>
          <a:p>
            <a:pPr algn="l"/>
            <a:r>
              <a:rPr lang="en-US" sz="1000" kern="400" dirty="0">
                <a:solidFill>
                  <a:schemeClr val="tx1"/>
                </a:solidFill>
                <a:cs typeface="Arial" panose="020B0604020202020204" pitchFamily="34" charset="0"/>
              </a:rPr>
              <a:t>LCN-3883446-102521 </a:t>
            </a:r>
          </a:p>
        </p:txBody>
      </p:sp>
      <p:sp>
        <p:nvSpPr>
          <p:cNvPr id="14" name="TextBox 13">
            <a:extLst>
              <a:ext uri="{FF2B5EF4-FFF2-40B4-BE49-F238E27FC236}">
                <a16:creationId xmlns:a16="http://schemas.microsoft.com/office/drawing/2014/main" id="{A3A81F0D-EEB6-4944-A0D0-CCB95209B5E8}"/>
              </a:ext>
            </a:extLst>
          </p:cNvPr>
          <p:cNvSpPr txBox="1"/>
          <p:nvPr userDrawn="1"/>
        </p:nvSpPr>
        <p:spPr>
          <a:xfrm>
            <a:off x="8991600" y="6412365"/>
            <a:ext cx="2243099" cy="153888"/>
          </a:xfrm>
          <a:prstGeom prst="rect">
            <a:avLst/>
          </a:prstGeom>
          <a:noFill/>
        </p:spPr>
        <p:txBody>
          <a:bodyPr wrap="square" lIns="0" tIns="0" rIns="0" bIns="0" rtlCol="0" anchor="b" anchorCtr="0">
            <a:spAutoFit/>
          </a:bodyPr>
          <a:lstStyle/>
          <a:p>
            <a:pPr algn="r"/>
            <a:r>
              <a:rPr lang="en-US" sz="10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334877497"/>
      </p:ext>
    </p:extLst>
  </p:cSld>
  <p:clrMap bg1="lt1" tx1="dk1" bg2="lt2" tx2="dk2" accent1="accent1" accent2="accent2" accent3="accent3" accent4="accent4" accent5="accent5" accent6="accent6" hlink="hlink" folHlink="folHlink"/>
  <p:sldLayoutIdLst>
    <p:sldLayoutId id="2147483916" r:id="rId1"/>
    <p:sldLayoutId id="2147483917" r:id="rId2"/>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10" name="TextBox 9">
            <a:extLst>
              <a:ext uri="{FF2B5EF4-FFF2-40B4-BE49-F238E27FC236}">
                <a16:creationId xmlns:a16="http://schemas.microsoft.com/office/drawing/2014/main" id="{E89662A1-B51C-214E-A73A-B2A68FC2A73E}"/>
              </a:ext>
            </a:extLst>
          </p:cNvPr>
          <p:cNvSpPr txBox="1"/>
          <p:nvPr userDrawn="1"/>
        </p:nvSpPr>
        <p:spPr>
          <a:xfrm>
            <a:off x="11343761" y="6412365"/>
            <a:ext cx="301752" cy="153888"/>
          </a:xfrm>
          <a:prstGeom prst="rect">
            <a:avLst/>
          </a:prstGeom>
          <a:noFill/>
        </p:spPr>
        <p:txBody>
          <a:bodyPr wrap="square" lIns="0" tIns="0" rIns="0" bIns="0" rtlCol="0" anchor="b" anchorCtr="0">
            <a:spAutoFit/>
          </a:bodyPr>
          <a:lstStyle/>
          <a:p>
            <a:pPr algn="r"/>
            <a:fld id="{6A80CFBF-9CAB-4605-9923-D5636131B333}" type="slidenum">
              <a:rPr lang="en-US" sz="1000" kern="400" baseline="0" smtClean="0">
                <a:solidFill>
                  <a:schemeClr val="tx1"/>
                </a:solidFill>
                <a:latin typeface="+mn-lt"/>
                <a:cs typeface="Arial" panose="020B0604020202020204" pitchFamily="34" charset="0"/>
              </a:rPr>
              <a:pPr algn="r"/>
              <a:t>‹#›</a:t>
            </a:fld>
            <a:endParaRPr lang="en-US" sz="1000" kern="400" baseline="0" dirty="0">
              <a:solidFill>
                <a:schemeClr val="tx1"/>
              </a:solidFill>
              <a:latin typeface="+mn-lt"/>
              <a:cs typeface="Arial" panose="020B0604020202020204" pitchFamily="34" charset="0"/>
            </a:endParaRPr>
          </a:p>
        </p:txBody>
      </p:sp>
      <p:sp>
        <p:nvSpPr>
          <p:cNvPr id="11" name="TextBox 10">
            <a:extLst>
              <a:ext uri="{FF2B5EF4-FFF2-40B4-BE49-F238E27FC236}">
                <a16:creationId xmlns:a16="http://schemas.microsoft.com/office/drawing/2014/main" id="{D61C8C78-8879-1742-8C0F-914FCD709E1A}"/>
              </a:ext>
            </a:extLst>
          </p:cNvPr>
          <p:cNvSpPr txBox="1"/>
          <p:nvPr userDrawn="1"/>
        </p:nvSpPr>
        <p:spPr>
          <a:xfrm>
            <a:off x="2042160" y="6412365"/>
            <a:ext cx="6949440" cy="153888"/>
          </a:xfrm>
          <a:prstGeom prst="rect">
            <a:avLst/>
          </a:prstGeom>
          <a:noFill/>
        </p:spPr>
        <p:txBody>
          <a:bodyPr wrap="square" lIns="0" tIns="0" rIns="0" bIns="0" rtlCol="0" anchor="b" anchorCtr="0">
            <a:spAutoFit/>
          </a:bodyPr>
          <a:lstStyle/>
          <a:p>
            <a:pPr algn="ctr"/>
            <a:r>
              <a:rPr lang="en-US" sz="1000" b="1" kern="400" dirty="0">
                <a:solidFill>
                  <a:schemeClr val="tx1"/>
                </a:solidFill>
                <a:cs typeface="Arial" panose="020B0604020202020204" pitchFamily="34" charset="0"/>
              </a:rPr>
              <a:t>For financial professional use only. Not for use with the general public.</a:t>
            </a:r>
          </a:p>
        </p:txBody>
      </p:sp>
      <p:sp>
        <p:nvSpPr>
          <p:cNvPr id="13" name="TextBox 12">
            <a:extLst>
              <a:ext uri="{FF2B5EF4-FFF2-40B4-BE49-F238E27FC236}">
                <a16:creationId xmlns:a16="http://schemas.microsoft.com/office/drawing/2014/main" id="{B404B6F3-BF9F-8D40-ACD7-229BF4969FE1}"/>
              </a:ext>
            </a:extLst>
          </p:cNvPr>
          <p:cNvSpPr txBox="1"/>
          <p:nvPr userDrawn="1"/>
        </p:nvSpPr>
        <p:spPr>
          <a:xfrm>
            <a:off x="546487" y="6412365"/>
            <a:ext cx="1708404" cy="153888"/>
          </a:xfrm>
          <a:prstGeom prst="rect">
            <a:avLst/>
          </a:prstGeom>
          <a:noFill/>
        </p:spPr>
        <p:txBody>
          <a:bodyPr wrap="square" lIns="0" tIns="0" rIns="0" bIns="0" rtlCol="0" anchor="b" anchorCtr="0">
            <a:spAutoFit/>
          </a:bodyPr>
          <a:lstStyle/>
          <a:p>
            <a:pPr algn="l"/>
            <a:r>
              <a:rPr lang="en-US" sz="1000" kern="400" dirty="0">
                <a:solidFill>
                  <a:schemeClr val="tx1"/>
                </a:solidFill>
                <a:cs typeface="Arial" panose="020B0604020202020204" pitchFamily="34" charset="0"/>
              </a:rPr>
              <a:t>LCN-3883446-102521 </a:t>
            </a:r>
          </a:p>
        </p:txBody>
      </p:sp>
      <p:sp>
        <p:nvSpPr>
          <p:cNvPr id="14" name="TextBox 13">
            <a:extLst>
              <a:ext uri="{FF2B5EF4-FFF2-40B4-BE49-F238E27FC236}">
                <a16:creationId xmlns:a16="http://schemas.microsoft.com/office/drawing/2014/main" id="{6C607A01-1CA9-D34E-808E-A09F8CEF8EA2}"/>
              </a:ext>
            </a:extLst>
          </p:cNvPr>
          <p:cNvSpPr txBox="1"/>
          <p:nvPr userDrawn="1"/>
        </p:nvSpPr>
        <p:spPr>
          <a:xfrm>
            <a:off x="8991600" y="6412365"/>
            <a:ext cx="2243099" cy="153888"/>
          </a:xfrm>
          <a:prstGeom prst="rect">
            <a:avLst/>
          </a:prstGeom>
          <a:noFill/>
        </p:spPr>
        <p:txBody>
          <a:bodyPr wrap="square" lIns="0" tIns="0" rIns="0" bIns="0" rtlCol="0" anchor="b" anchorCtr="0">
            <a:spAutoFit/>
          </a:bodyPr>
          <a:lstStyle/>
          <a:p>
            <a:pPr algn="r"/>
            <a:r>
              <a:rPr lang="en-US" sz="10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796548561"/>
      </p:ext>
    </p:extLst>
  </p:cSld>
  <p:clrMap bg1="lt1" tx1="dk1" bg2="lt2" tx2="dk2" accent1="accent1" accent2="accent2" accent3="accent3" accent4="accent4" accent5="accent5" accent6="accent6" hlink="hlink" folHlink="folHlink"/>
  <p:sldLayoutIdLst>
    <p:sldLayoutId id="2147483969" r:id="rId1"/>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9" name="TextBox 8">
            <a:extLst>
              <a:ext uri="{FF2B5EF4-FFF2-40B4-BE49-F238E27FC236}">
                <a16:creationId xmlns:a16="http://schemas.microsoft.com/office/drawing/2014/main" id="{4164E29F-1C9F-7B4F-93A3-6385D58B7911}"/>
              </a:ext>
            </a:extLst>
          </p:cNvPr>
          <p:cNvSpPr txBox="1"/>
          <p:nvPr userDrawn="1"/>
        </p:nvSpPr>
        <p:spPr>
          <a:xfrm>
            <a:off x="11343761" y="6412365"/>
            <a:ext cx="301752" cy="153888"/>
          </a:xfrm>
          <a:prstGeom prst="rect">
            <a:avLst/>
          </a:prstGeom>
          <a:noFill/>
        </p:spPr>
        <p:txBody>
          <a:bodyPr wrap="square" lIns="0" tIns="0" rIns="0" bIns="0" rtlCol="0" anchor="b" anchorCtr="0">
            <a:spAutoFit/>
          </a:bodyPr>
          <a:lstStyle/>
          <a:p>
            <a:pPr algn="r"/>
            <a:fld id="{6A80CFBF-9CAB-4605-9923-D5636131B333}" type="slidenum">
              <a:rPr lang="en-US" sz="1000" kern="400" baseline="0" smtClean="0">
                <a:solidFill>
                  <a:schemeClr val="bg1"/>
                </a:solidFill>
                <a:latin typeface="+mn-lt"/>
                <a:cs typeface="Arial" panose="020B0604020202020204" pitchFamily="34" charset="0"/>
              </a:rPr>
              <a:pPr algn="r"/>
              <a:t>‹#›</a:t>
            </a:fld>
            <a:endParaRPr lang="en-US" sz="1000" kern="400" baseline="0" dirty="0">
              <a:solidFill>
                <a:schemeClr val="bg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DBBAD099-4596-7744-A66F-C6AB5775097F}"/>
              </a:ext>
            </a:extLst>
          </p:cNvPr>
          <p:cNvSpPr txBox="1"/>
          <p:nvPr userDrawn="1"/>
        </p:nvSpPr>
        <p:spPr>
          <a:xfrm>
            <a:off x="2042160" y="6412365"/>
            <a:ext cx="6949440" cy="153888"/>
          </a:xfrm>
          <a:prstGeom prst="rect">
            <a:avLst/>
          </a:prstGeom>
          <a:noFill/>
        </p:spPr>
        <p:txBody>
          <a:bodyPr wrap="square" lIns="0" tIns="0" rIns="0" bIns="0" rtlCol="0" anchor="b" anchorCtr="0">
            <a:spAutoFit/>
          </a:bodyPr>
          <a:lstStyle/>
          <a:p>
            <a:pPr algn="ctr"/>
            <a:r>
              <a:rPr lang="en-US" sz="1000" b="1" kern="400" dirty="0">
                <a:solidFill>
                  <a:schemeClr val="bg1"/>
                </a:solidFill>
                <a:cs typeface="Arial" panose="020B0604020202020204" pitchFamily="34" charset="0"/>
              </a:rPr>
              <a:t>For financial professional use only. Not for use with the general public.</a:t>
            </a:r>
          </a:p>
        </p:txBody>
      </p:sp>
      <p:sp>
        <p:nvSpPr>
          <p:cNvPr id="13" name="TextBox 12">
            <a:extLst>
              <a:ext uri="{FF2B5EF4-FFF2-40B4-BE49-F238E27FC236}">
                <a16:creationId xmlns:a16="http://schemas.microsoft.com/office/drawing/2014/main" id="{7A70A867-1C7C-A74D-AD75-2E7B0D1C8F0E}"/>
              </a:ext>
            </a:extLst>
          </p:cNvPr>
          <p:cNvSpPr txBox="1"/>
          <p:nvPr userDrawn="1"/>
        </p:nvSpPr>
        <p:spPr>
          <a:xfrm>
            <a:off x="546487" y="6412365"/>
            <a:ext cx="1708404" cy="153888"/>
          </a:xfrm>
          <a:prstGeom prst="rect">
            <a:avLst/>
          </a:prstGeom>
          <a:noFill/>
        </p:spPr>
        <p:txBody>
          <a:bodyPr wrap="square" lIns="0" tIns="0" rIns="0" bIns="0" rtlCol="0" anchor="b" anchorCtr="0">
            <a:spAutoFit/>
          </a:bodyPr>
          <a:lstStyle/>
          <a:p>
            <a:pPr algn="l"/>
            <a:r>
              <a:rPr lang="en-US" sz="1000" kern="400" dirty="0">
                <a:solidFill>
                  <a:schemeClr val="bg1"/>
                </a:solidFill>
                <a:cs typeface="Arial" panose="020B0604020202020204" pitchFamily="34" charset="0"/>
              </a:rPr>
              <a:t>LCN-3883446-102521 </a:t>
            </a:r>
          </a:p>
        </p:txBody>
      </p:sp>
      <p:sp>
        <p:nvSpPr>
          <p:cNvPr id="14" name="TextBox 13">
            <a:extLst>
              <a:ext uri="{FF2B5EF4-FFF2-40B4-BE49-F238E27FC236}">
                <a16:creationId xmlns:a16="http://schemas.microsoft.com/office/drawing/2014/main" id="{5C62B7E0-4072-7D4A-9F67-7B0289C669C8}"/>
              </a:ext>
            </a:extLst>
          </p:cNvPr>
          <p:cNvSpPr txBox="1"/>
          <p:nvPr userDrawn="1"/>
        </p:nvSpPr>
        <p:spPr>
          <a:xfrm>
            <a:off x="8991600" y="6412365"/>
            <a:ext cx="2243099" cy="153888"/>
          </a:xfrm>
          <a:prstGeom prst="rect">
            <a:avLst/>
          </a:prstGeom>
          <a:noFill/>
        </p:spPr>
        <p:txBody>
          <a:bodyPr wrap="square" lIns="0" tIns="0" rIns="0" bIns="0" rtlCol="0" anchor="b" anchorCtr="0">
            <a:spAutoFit/>
          </a:bodyPr>
          <a:lstStyle/>
          <a:p>
            <a:pPr algn="r"/>
            <a:r>
              <a:rPr lang="en-US" sz="10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1391013168"/>
      </p:ext>
    </p:extLst>
  </p:cSld>
  <p:clrMap bg1="lt1" tx1="dk1" bg2="lt2" tx2="dk2" accent1="accent1" accent2="accent2" accent3="accent3" accent4="accent4" accent5="accent5" accent6="accent6" hlink="hlink" folHlink="folHlink"/>
  <p:sldLayoutIdLst>
    <p:sldLayoutId id="2147484326" r:id="rId1"/>
    <p:sldLayoutId id="2147484327" r:id="rId2"/>
    <p:sldLayoutId id="2147484328" r:id="rId3"/>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10" name="TextBox 9">
            <a:extLst>
              <a:ext uri="{FF2B5EF4-FFF2-40B4-BE49-F238E27FC236}">
                <a16:creationId xmlns:a16="http://schemas.microsoft.com/office/drawing/2014/main" id="{872DA6FA-4D6E-5E4D-9D29-3E1EC7156460}"/>
              </a:ext>
            </a:extLst>
          </p:cNvPr>
          <p:cNvSpPr txBox="1"/>
          <p:nvPr userDrawn="1"/>
        </p:nvSpPr>
        <p:spPr>
          <a:xfrm>
            <a:off x="11343761" y="6412365"/>
            <a:ext cx="301752" cy="153888"/>
          </a:xfrm>
          <a:prstGeom prst="rect">
            <a:avLst/>
          </a:prstGeom>
          <a:noFill/>
        </p:spPr>
        <p:txBody>
          <a:bodyPr wrap="square" lIns="0" tIns="0" rIns="0" bIns="0" rtlCol="0" anchor="b" anchorCtr="0">
            <a:spAutoFit/>
          </a:bodyPr>
          <a:lstStyle/>
          <a:p>
            <a:pPr algn="r"/>
            <a:fld id="{6A80CFBF-9CAB-4605-9923-D5636131B333}" type="slidenum">
              <a:rPr lang="en-US" sz="1000" kern="400" baseline="0" smtClean="0">
                <a:solidFill>
                  <a:schemeClr val="tx1"/>
                </a:solidFill>
                <a:latin typeface="+mn-lt"/>
                <a:cs typeface="Arial" panose="020B0604020202020204" pitchFamily="34" charset="0"/>
              </a:rPr>
              <a:pPr algn="r"/>
              <a:t>‹#›</a:t>
            </a:fld>
            <a:endParaRPr lang="en-US" sz="1000" kern="400" baseline="0" dirty="0">
              <a:solidFill>
                <a:schemeClr val="tx1"/>
              </a:solidFill>
              <a:latin typeface="+mn-lt"/>
              <a:cs typeface="Arial" panose="020B0604020202020204" pitchFamily="34" charset="0"/>
            </a:endParaRPr>
          </a:p>
        </p:txBody>
      </p:sp>
      <p:sp>
        <p:nvSpPr>
          <p:cNvPr id="11" name="TextBox 10">
            <a:extLst>
              <a:ext uri="{FF2B5EF4-FFF2-40B4-BE49-F238E27FC236}">
                <a16:creationId xmlns:a16="http://schemas.microsoft.com/office/drawing/2014/main" id="{A914DABC-C37D-0846-966D-2BA1BE7866BE}"/>
              </a:ext>
            </a:extLst>
          </p:cNvPr>
          <p:cNvSpPr txBox="1"/>
          <p:nvPr userDrawn="1"/>
        </p:nvSpPr>
        <p:spPr>
          <a:xfrm>
            <a:off x="2042160" y="6412365"/>
            <a:ext cx="6949440" cy="153888"/>
          </a:xfrm>
          <a:prstGeom prst="rect">
            <a:avLst/>
          </a:prstGeom>
          <a:noFill/>
        </p:spPr>
        <p:txBody>
          <a:bodyPr wrap="square" lIns="0" tIns="0" rIns="0" bIns="0" rtlCol="0" anchor="b" anchorCtr="0">
            <a:spAutoFit/>
          </a:bodyPr>
          <a:lstStyle/>
          <a:p>
            <a:pPr algn="ctr"/>
            <a:r>
              <a:rPr lang="en-US" sz="1000" b="1" kern="400" dirty="0">
                <a:solidFill>
                  <a:schemeClr val="tx1"/>
                </a:solidFill>
                <a:cs typeface="Arial" panose="020B0604020202020204" pitchFamily="34" charset="0"/>
              </a:rPr>
              <a:t>For financial professional use only. Not for use with the general public.</a:t>
            </a:r>
          </a:p>
        </p:txBody>
      </p:sp>
      <p:sp>
        <p:nvSpPr>
          <p:cNvPr id="13" name="TextBox 12">
            <a:extLst>
              <a:ext uri="{FF2B5EF4-FFF2-40B4-BE49-F238E27FC236}">
                <a16:creationId xmlns:a16="http://schemas.microsoft.com/office/drawing/2014/main" id="{8F565BEA-B9B4-8F48-90FF-1DA0B5B12361}"/>
              </a:ext>
            </a:extLst>
          </p:cNvPr>
          <p:cNvSpPr txBox="1"/>
          <p:nvPr userDrawn="1"/>
        </p:nvSpPr>
        <p:spPr>
          <a:xfrm>
            <a:off x="546487" y="6412365"/>
            <a:ext cx="1708404" cy="153888"/>
          </a:xfrm>
          <a:prstGeom prst="rect">
            <a:avLst/>
          </a:prstGeom>
          <a:noFill/>
        </p:spPr>
        <p:txBody>
          <a:bodyPr wrap="square" lIns="0" tIns="0" rIns="0" bIns="0" rtlCol="0" anchor="b" anchorCtr="0">
            <a:spAutoFit/>
          </a:bodyPr>
          <a:lstStyle/>
          <a:p>
            <a:pPr algn="l"/>
            <a:r>
              <a:rPr lang="en-US" sz="1000" kern="400" dirty="0">
                <a:solidFill>
                  <a:schemeClr val="tx1"/>
                </a:solidFill>
                <a:cs typeface="Arial" panose="020B0604020202020204" pitchFamily="34" charset="0"/>
              </a:rPr>
              <a:t>LCN-3883446-102521 </a:t>
            </a:r>
          </a:p>
        </p:txBody>
      </p:sp>
      <p:sp>
        <p:nvSpPr>
          <p:cNvPr id="14" name="TextBox 13">
            <a:extLst>
              <a:ext uri="{FF2B5EF4-FFF2-40B4-BE49-F238E27FC236}">
                <a16:creationId xmlns:a16="http://schemas.microsoft.com/office/drawing/2014/main" id="{76D8768F-4B9D-CE4A-AD53-F3387D84A6C4}"/>
              </a:ext>
            </a:extLst>
          </p:cNvPr>
          <p:cNvSpPr txBox="1"/>
          <p:nvPr userDrawn="1"/>
        </p:nvSpPr>
        <p:spPr>
          <a:xfrm>
            <a:off x="8991600" y="6412365"/>
            <a:ext cx="2243099" cy="153888"/>
          </a:xfrm>
          <a:prstGeom prst="rect">
            <a:avLst/>
          </a:prstGeom>
          <a:noFill/>
        </p:spPr>
        <p:txBody>
          <a:bodyPr wrap="square" lIns="0" tIns="0" rIns="0" bIns="0" rtlCol="0" anchor="b" anchorCtr="0">
            <a:spAutoFit/>
          </a:bodyPr>
          <a:lstStyle/>
          <a:p>
            <a:pPr algn="r"/>
            <a:r>
              <a:rPr lang="en-US" sz="10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3209414343"/>
      </p:ext>
    </p:extLst>
  </p:cSld>
  <p:clrMap bg1="lt1" tx1="dk1" bg2="lt2" tx2="dk2" accent1="accent1" accent2="accent2" accent3="accent3" accent4="accent4" accent5="accent5" accent6="accent6" hlink="hlink" folHlink="folHlink"/>
  <p:sldLayoutIdLst>
    <p:sldLayoutId id="2147483975" r:id="rId1"/>
    <p:sldLayoutId id="2147483976" r:id="rId2"/>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9" name="TextBox 8">
            <a:extLst>
              <a:ext uri="{FF2B5EF4-FFF2-40B4-BE49-F238E27FC236}">
                <a16:creationId xmlns:a16="http://schemas.microsoft.com/office/drawing/2014/main" id="{F1C6B43C-FD56-E44D-A4CE-BA5D3207CCC0}"/>
              </a:ext>
            </a:extLst>
          </p:cNvPr>
          <p:cNvSpPr txBox="1"/>
          <p:nvPr userDrawn="1"/>
        </p:nvSpPr>
        <p:spPr>
          <a:xfrm>
            <a:off x="11343761" y="6412365"/>
            <a:ext cx="301752" cy="153888"/>
          </a:xfrm>
          <a:prstGeom prst="rect">
            <a:avLst/>
          </a:prstGeom>
          <a:noFill/>
        </p:spPr>
        <p:txBody>
          <a:bodyPr wrap="square" lIns="0" tIns="0" rIns="0" bIns="0" rtlCol="0" anchor="b" anchorCtr="0">
            <a:spAutoFit/>
          </a:bodyPr>
          <a:lstStyle/>
          <a:p>
            <a:pPr algn="r"/>
            <a:fld id="{6A80CFBF-9CAB-4605-9923-D5636131B333}" type="slidenum">
              <a:rPr lang="en-US" sz="1000" kern="400" baseline="0" smtClean="0">
                <a:solidFill>
                  <a:schemeClr val="bg1"/>
                </a:solidFill>
                <a:latin typeface="+mn-lt"/>
                <a:cs typeface="Arial" panose="020B0604020202020204" pitchFamily="34" charset="0"/>
              </a:rPr>
              <a:pPr algn="r"/>
              <a:t>‹#›</a:t>
            </a:fld>
            <a:endParaRPr lang="en-US" sz="1000" kern="400" baseline="0" dirty="0">
              <a:solidFill>
                <a:schemeClr val="bg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1C93E32D-3E39-FF40-84FF-558C81F858C3}"/>
              </a:ext>
            </a:extLst>
          </p:cNvPr>
          <p:cNvSpPr txBox="1"/>
          <p:nvPr userDrawn="1"/>
        </p:nvSpPr>
        <p:spPr>
          <a:xfrm>
            <a:off x="2042160" y="6412365"/>
            <a:ext cx="6949440" cy="153888"/>
          </a:xfrm>
          <a:prstGeom prst="rect">
            <a:avLst/>
          </a:prstGeom>
          <a:noFill/>
        </p:spPr>
        <p:txBody>
          <a:bodyPr wrap="square" lIns="0" tIns="0" rIns="0" bIns="0" rtlCol="0" anchor="b" anchorCtr="0">
            <a:spAutoFit/>
          </a:bodyPr>
          <a:lstStyle/>
          <a:p>
            <a:pPr algn="ctr"/>
            <a:r>
              <a:rPr lang="en-US" sz="1000" b="1" kern="400" dirty="0">
                <a:solidFill>
                  <a:schemeClr val="bg1"/>
                </a:solidFill>
                <a:cs typeface="Arial" panose="020B0604020202020204" pitchFamily="34" charset="0"/>
              </a:rPr>
              <a:t>For financial professional use only. Not for use with the general public.</a:t>
            </a:r>
          </a:p>
        </p:txBody>
      </p:sp>
      <p:sp>
        <p:nvSpPr>
          <p:cNvPr id="13" name="TextBox 12">
            <a:extLst>
              <a:ext uri="{FF2B5EF4-FFF2-40B4-BE49-F238E27FC236}">
                <a16:creationId xmlns:a16="http://schemas.microsoft.com/office/drawing/2014/main" id="{F3697BFE-86D6-4849-BC7B-432617DDB660}"/>
              </a:ext>
            </a:extLst>
          </p:cNvPr>
          <p:cNvSpPr txBox="1"/>
          <p:nvPr userDrawn="1"/>
        </p:nvSpPr>
        <p:spPr>
          <a:xfrm>
            <a:off x="546487" y="6412365"/>
            <a:ext cx="1708404" cy="153888"/>
          </a:xfrm>
          <a:prstGeom prst="rect">
            <a:avLst/>
          </a:prstGeom>
          <a:noFill/>
        </p:spPr>
        <p:txBody>
          <a:bodyPr wrap="square" lIns="0" tIns="0" rIns="0" bIns="0" rtlCol="0" anchor="b" anchorCtr="0">
            <a:spAutoFit/>
          </a:bodyPr>
          <a:lstStyle/>
          <a:p>
            <a:pPr algn="l"/>
            <a:r>
              <a:rPr lang="en-US" sz="1000" kern="400" dirty="0">
                <a:solidFill>
                  <a:schemeClr val="bg1"/>
                </a:solidFill>
                <a:cs typeface="Arial" panose="020B0604020202020204" pitchFamily="34" charset="0"/>
              </a:rPr>
              <a:t>LCN-3883446-102521 </a:t>
            </a:r>
          </a:p>
        </p:txBody>
      </p:sp>
      <p:sp>
        <p:nvSpPr>
          <p:cNvPr id="14" name="TextBox 13">
            <a:extLst>
              <a:ext uri="{FF2B5EF4-FFF2-40B4-BE49-F238E27FC236}">
                <a16:creationId xmlns:a16="http://schemas.microsoft.com/office/drawing/2014/main" id="{9A75FF4F-747D-9143-8616-78D8FA97E28D}"/>
              </a:ext>
            </a:extLst>
          </p:cNvPr>
          <p:cNvSpPr txBox="1"/>
          <p:nvPr userDrawn="1"/>
        </p:nvSpPr>
        <p:spPr>
          <a:xfrm>
            <a:off x="8991600" y="6412365"/>
            <a:ext cx="2243099" cy="153888"/>
          </a:xfrm>
          <a:prstGeom prst="rect">
            <a:avLst/>
          </a:prstGeom>
          <a:noFill/>
        </p:spPr>
        <p:txBody>
          <a:bodyPr wrap="square" lIns="0" tIns="0" rIns="0" bIns="0" rtlCol="0" anchor="b" anchorCtr="0">
            <a:spAutoFit/>
          </a:bodyPr>
          <a:lstStyle/>
          <a:p>
            <a:pPr algn="r"/>
            <a:r>
              <a:rPr lang="en-US" sz="10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3233796585"/>
      </p:ext>
    </p:extLst>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4" r:id="rId4"/>
    <p:sldLayoutId id="2147484315" r:id="rId5"/>
    <p:sldLayoutId id="2147484316" r:id="rId6"/>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B26CE1F3-6531-394D-84FC-6F1F9E81A0AF}"/>
              </a:ext>
            </a:extLst>
          </p:cNvPr>
          <p:cNvSpPr txBox="1"/>
          <p:nvPr userDrawn="1"/>
        </p:nvSpPr>
        <p:spPr>
          <a:xfrm>
            <a:off x="11343761" y="6412365"/>
            <a:ext cx="301752" cy="153888"/>
          </a:xfrm>
          <a:prstGeom prst="rect">
            <a:avLst/>
          </a:prstGeom>
          <a:noFill/>
        </p:spPr>
        <p:txBody>
          <a:bodyPr wrap="square" lIns="0" tIns="0" rIns="0" bIns="0" rtlCol="0" anchor="b" anchorCtr="0">
            <a:spAutoFit/>
          </a:bodyPr>
          <a:lstStyle/>
          <a:p>
            <a:pPr algn="r"/>
            <a:fld id="{6A80CFBF-9CAB-4605-9923-D5636131B333}" type="slidenum">
              <a:rPr lang="en-US" sz="1000" kern="400" baseline="0" smtClean="0">
                <a:solidFill>
                  <a:schemeClr val="tx1"/>
                </a:solidFill>
                <a:latin typeface="+mn-lt"/>
                <a:cs typeface="Arial" panose="020B0604020202020204" pitchFamily="34" charset="0"/>
              </a:rPr>
              <a:pPr algn="r"/>
              <a:t>‹#›</a:t>
            </a:fld>
            <a:endParaRPr lang="en-US" sz="1000" kern="400" baseline="0" dirty="0">
              <a:solidFill>
                <a:schemeClr val="tx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7C33442D-0025-3043-A7B1-01C28A2354E3}"/>
              </a:ext>
            </a:extLst>
          </p:cNvPr>
          <p:cNvSpPr txBox="1"/>
          <p:nvPr userDrawn="1"/>
        </p:nvSpPr>
        <p:spPr>
          <a:xfrm>
            <a:off x="2042160" y="6412365"/>
            <a:ext cx="6949440" cy="153888"/>
          </a:xfrm>
          <a:prstGeom prst="rect">
            <a:avLst/>
          </a:prstGeom>
          <a:noFill/>
        </p:spPr>
        <p:txBody>
          <a:bodyPr wrap="square" lIns="0" tIns="0" rIns="0" bIns="0" rtlCol="0" anchor="b" anchorCtr="0">
            <a:spAutoFit/>
          </a:bodyPr>
          <a:lstStyle/>
          <a:p>
            <a:pPr algn="ctr"/>
            <a:r>
              <a:rPr lang="en-US" sz="1000" b="1" kern="400" dirty="0">
                <a:solidFill>
                  <a:schemeClr val="tx1"/>
                </a:solidFill>
                <a:cs typeface="Arial" panose="020B0604020202020204" pitchFamily="34" charset="0"/>
              </a:rPr>
              <a:t>For financial professional use only. Not for use with the general public.</a:t>
            </a:r>
          </a:p>
        </p:txBody>
      </p:sp>
      <p:sp>
        <p:nvSpPr>
          <p:cNvPr id="11" name="TextBox 10">
            <a:extLst>
              <a:ext uri="{FF2B5EF4-FFF2-40B4-BE49-F238E27FC236}">
                <a16:creationId xmlns:a16="http://schemas.microsoft.com/office/drawing/2014/main" id="{644C0CE9-07C3-7B44-982D-518A144D69D8}"/>
              </a:ext>
            </a:extLst>
          </p:cNvPr>
          <p:cNvSpPr txBox="1"/>
          <p:nvPr userDrawn="1"/>
        </p:nvSpPr>
        <p:spPr>
          <a:xfrm>
            <a:off x="546487" y="6412365"/>
            <a:ext cx="1708404" cy="153888"/>
          </a:xfrm>
          <a:prstGeom prst="rect">
            <a:avLst/>
          </a:prstGeom>
          <a:noFill/>
        </p:spPr>
        <p:txBody>
          <a:bodyPr wrap="square" lIns="0" tIns="0" rIns="0" bIns="0" rtlCol="0" anchor="b" anchorCtr="0">
            <a:spAutoFit/>
          </a:bodyPr>
          <a:lstStyle/>
          <a:p>
            <a:pPr algn="l"/>
            <a:r>
              <a:rPr lang="en-US" sz="1000" kern="400" dirty="0">
                <a:solidFill>
                  <a:schemeClr val="tx1"/>
                </a:solidFill>
                <a:cs typeface="Arial" panose="020B0604020202020204" pitchFamily="34" charset="0"/>
              </a:rPr>
              <a:t>LCN-3883446-102521 </a:t>
            </a:r>
          </a:p>
        </p:txBody>
      </p:sp>
      <p:sp>
        <p:nvSpPr>
          <p:cNvPr id="14" name="TextBox 13">
            <a:extLst>
              <a:ext uri="{FF2B5EF4-FFF2-40B4-BE49-F238E27FC236}">
                <a16:creationId xmlns:a16="http://schemas.microsoft.com/office/drawing/2014/main" id="{E9BB6364-C488-6744-92B7-9E5F0866D3C7}"/>
              </a:ext>
            </a:extLst>
          </p:cNvPr>
          <p:cNvSpPr txBox="1"/>
          <p:nvPr userDrawn="1"/>
        </p:nvSpPr>
        <p:spPr>
          <a:xfrm>
            <a:off x="8991600" y="6412365"/>
            <a:ext cx="2243099" cy="153888"/>
          </a:xfrm>
          <a:prstGeom prst="rect">
            <a:avLst/>
          </a:prstGeom>
          <a:noFill/>
        </p:spPr>
        <p:txBody>
          <a:bodyPr wrap="square" lIns="0" tIns="0" rIns="0" bIns="0" rtlCol="0" anchor="b" anchorCtr="0">
            <a:spAutoFit/>
          </a:bodyPr>
          <a:lstStyle/>
          <a:p>
            <a:pPr algn="r"/>
            <a:r>
              <a:rPr lang="en-US" sz="10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3442052486"/>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4025" r:id="rId7"/>
    <p:sldLayoutId id="2147484031" r:id="rId8"/>
    <p:sldLayoutId id="2147484037" r:id="rId9"/>
    <p:sldLayoutId id="2147483990" r:id="rId10"/>
    <p:sldLayoutId id="2147483991" r:id="rId11"/>
    <p:sldLayoutId id="2147483992" r:id="rId12"/>
    <p:sldLayoutId id="2147483993" r:id="rId13"/>
    <p:sldLayoutId id="2147484413" r:id="rId14"/>
    <p:sldLayoutId id="2147484414" r:id="rId15"/>
    <p:sldLayoutId id="2147484408" r:id="rId16"/>
    <p:sldLayoutId id="2147484409" r:id="rId17"/>
    <p:sldLayoutId id="2147484418" r:id="rId18"/>
    <p:sldLayoutId id="2147484419" r:id="rId19"/>
    <p:sldLayoutId id="2147484403" r:id="rId20"/>
    <p:sldLayoutId id="2147484404" r:id="rId21"/>
    <p:sldLayoutId id="2147484399" r:id="rId22"/>
    <p:sldLayoutId id="2147484400" r:id="rId23"/>
    <p:sldLayoutId id="2147484401" r:id="rId24"/>
    <p:sldLayoutId id="2147484044" r:id="rId25"/>
    <p:sldLayoutId id="2147484045" r:id="rId26"/>
    <p:sldLayoutId id="2147484046" r:id="rId27"/>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9" name="TextBox 8">
            <a:extLst>
              <a:ext uri="{FF2B5EF4-FFF2-40B4-BE49-F238E27FC236}">
                <a16:creationId xmlns:a16="http://schemas.microsoft.com/office/drawing/2014/main" id="{0F358C6F-08D7-AF4B-AF85-A9E721C30497}"/>
              </a:ext>
            </a:extLst>
          </p:cNvPr>
          <p:cNvSpPr txBox="1"/>
          <p:nvPr userDrawn="1"/>
        </p:nvSpPr>
        <p:spPr>
          <a:xfrm>
            <a:off x="11343761" y="6412365"/>
            <a:ext cx="301752" cy="153888"/>
          </a:xfrm>
          <a:prstGeom prst="rect">
            <a:avLst/>
          </a:prstGeom>
          <a:noFill/>
        </p:spPr>
        <p:txBody>
          <a:bodyPr wrap="square" lIns="0" tIns="0" rIns="0" bIns="0" rtlCol="0" anchor="b" anchorCtr="0">
            <a:spAutoFit/>
          </a:bodyPr>
          <a:lstStyle/>
          <a:p>
            <a:pPr algn="r"/>
            <a:fld id="{6A80CFBF-9CAB-4605-9923-D5636131B333}" type="slidenum">
              <a:rPr lang="en-US" sz="1000" kern="400" baseline="0" smtClean="0">
                <a:solidFill>
                  <a:schemeClr val="bg1"/>
                </a:solidFill>
                <a:latin typeface="+mn-lt"/>
                <a:cs typeface="Arial" panose="020B0604020202020204" pitchFamily="34" charset="0"/>
              </a:rPr>
              <a:pPr algn="r"/>
              <a:t>‹#›</a:t>
            </a:fld>
            <a:endParaRPr lang="en-US" sz="1000" kern="400" baseline="0" dirty="0">
              <a:solidFill>
                <a:schemeClr val="bg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4914E215-26D6-454D-9047-89D215BC927B}"/>
              </a:ext>
            </a:extLst>
          </p:cNvPr>
          <p:cNvSpPr txBox="1"/>
          <p:nvPr userDrawn="1"/>
        </p:nvSpPr>
        <p:spPr>
          <a:xfrm>
            <a:off x="2042160" y="6412365"/>
            <a:ext cx="6949440" cy="153888"/>
          </a:xfrm>
          <a:prstGeom prst="rect">
            <a:avLst/>
          </a:prstGeom>
          <a:noFill/>
        </p:spPr>
        <p:txBody>
          <a:bodyPr wrap="square" lIns="0" tIns="0" rIns="0" bIns="0" rtlCol="0" anchor="b" anchorCtr="0">
            <a:spAutoFit/>
          </a:bodyPr>
          <a:lstStyle/>
          <a:p>
            <a:pPr algn="ctr"/>
            <a:r>
              <a:rPr lang="en-US" sz="1000" b="1" kern="400" dirty="0">
                <a:solidFill>
                  <a:schemeClr val="bg1"/>
                </a:solidFill>
                <a:cs typeface="Arial" panose="020B0604020202020204" pitchFamily="34" charset="0"/>
              </a:rPr>
              <a:t>For financial professional use only. Not for use with the general public.</a:t>
            </a:r>
          </a:p>
        </p:txBody>
      </p:sp>
      <p:sp>
        <p:nvSpPr>
          <p:cNvPr id="13" name="TextBox 12">
            <a:extLst>
              <a:ext uri="{FF2B5EF4-FFF2-40B4-BE49-F238E27FC236}">
                <a16:creationId xmlns:a16="http://schemas.microsoft.com/office/drawing/2014/main" id="{3FB36E9D-2709-5C47-8ACF-3099AAAE6E95}"/>
              </a:ext>
            </a:extLst>
          </p:cNvPr>
          <p:cNvSpPr txBox="1"/>
          <p:nvPr userDrawn="1"/>
        </p:nvSpPr>
        <p:spPr>
          <a:xfrm>
            <a:off x="546487" y="6412365"/>
            <a:ext cx="1708404" cy="153888"/>
          </a:xfrm>
          <a:prstGeom prst="rect">
            <a:avLst/>
          </a:prstGeom>
          <a:noFill/>
        </p:spPr>
        <p:txBody>
          <a:bodyPr wrap="square" lIns="0" tIns="0" rIns="0" bIns="0" rtlCol="0" anchor="b" anchorCtr="0">
            <a:spAutoFit/>
          </a:bodyPr>
          <a:lstStyle/>
          <a:p>
            <a:pPr algn="l"/>
            <a:r>
              <a:rPr lang="en-US" sz="1000" kern="400" dirty="0">
                <a:solidFill>
                  <a:schemeClr val="bg1"/>
                </a:solidFill>
                <a:cs typeface="Arial" panose="020B0604020202020204" pitchFamily="34" charset="0"/>
              </a:rPr>
              <a:t>LCN-3883446-102521 </a:t>
            </a:r>
          </a:p>
        </p:txBody>
      </p:sp>
      <p:sp>
        <p:nvSpPr>
          <p:cNvPr id="14" name="TextBox 13">
            <a:extLst>
              <a:ext uri="{FF2B5EF4-FFF2-40B4-BE49-F238E27FC236}">
                <a16:creationId xmlns:a16="http://schemas.microsoft.com/office/drawing/2014/main" id="{5C7CDDC7-6F67-1446-827D-68D3B04AE24C}"/>
              </a:ext>
            </a:extLst>
          </p:cNvPr>
          <p:cNvSpPr txBox="1"/>
          <p:nvPr userDrawn="1"/>
        </p:nvSpPr>
        <p:spPr>
          <a:xfrm>
            <a:off x="8991600" y="6412365"/>
            <a:ext cx="2243099" cy="153888"/>
          </a:xfrm>
          <a:prstGeom prst="rect">
            <a:avLst/>
          </a:prstGeom>
          <a:noFill/>
        </p:spPr>
        <p:txBody>
          <a:bodyPr wrap="square" lIns="0" tIns="0" rIns="0" bIns="0" rtlCol="0" anchor="b" anchorCtr="0">
            <a:spAutoFit/>
          </a:bodyPr>
          <a:lstStyle/>
          <a:p>
            <a:pPr algn="r"/>
            <a:r>
              <a:rPr lang="en-US" sz="10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2316953240"/>
      </p:ext>
    </p:extLst>
  </p:cSld>
  <p:clrMap bg1="lt1" tx1="dk1" bg2="lt2" tx2="dk2" accent1="accent1" accent2="accent2" accent3="accent3" accent4="accent4" accent5="accent5" accent6="accent6" hlink="hlink" folHlink="folHlink"/>
  <p:sldLayoutIdLst>
    <p:sldLayoutId id="2147484382" r:id="rId1"/>
    <p:sldLayoutId id="2147484387" r:id="rId2"/>
    <p:sldLayoutId id="2147484390" r:id="rId3"/>
    <p:sldLayoutId id="2147484391" r:id="rId4"/>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3" Type="http://schemas.openxmlformats.org/officeDocument/2006/relationships/hyperlink" Target="https://visit.lfg.com/MGR-CONV-FLI006" TargetMode="External"/><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hyperlink" Target="https://visit.lfg.com/MGR-CONV-FLI007" TargetMode="Externa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hyperlink" Target="https://visit.lfg.com/MGR-CARE-APH003" TargetMode="Externa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hyperlink" Target="https://visit.lfg.com/MGR-CONV-FLI005" TargetMode="Externa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hyperlink" Target="https://visit.lfg.com/MG-FIN-FLI001" TargetMode="Externa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3C4A2C5-404A-C34A-A664-8C33DC6B612B}"/>
              </a:ext>
            </a:extLst>
          </p:cNvPr>
          <p:cNvSpPr>
            <a:spLocks noGrp="1"/>
          </p:cNvSpPr>
          <p:nvPr>
            <p:ph type="body" sz="quarter" idx="25"/>
          </p:nvPr>
        </p:nvSpPr>
        <p:spPr/>
        <p:txBody>
          <a:bodyPr/>
          <a:lstStyle/>
          <a:p>
            <a:endParaRPr lang="en-US" dirty="0"/>
          </a:p>
        </p:txBody>
      </p:sp>
      <p:sp>
        <p:nvSpPr>
          <p:cNvPr id="3" name="Text Placeholder 2">
            <a:extLst>
              <a:ext uri="{FF2B5EF4-FFF2-40B4-BE49-F238E27FC236}">
                <a16:creationId xmlns:a16="http://schemas.microsoft.com/office/drawing/2014/main" id="{2608B240-D030-2A41-8995-81692F62363A}"/>
              </a:ext>
            </a:extLst>
          </p:cNvPr>
          <p:cNvSpPr>
            <a:spLocks noGrp="1"/>
          </p:cNvSpPr>
          <p:nvPr>
            <p:ph type="body" sz="quarter" idx="10"/>
          </p:nvPr>
        </p:nvSpPr>
        <p:spPr/>
        <p:txBody>
          <a:bodyPr/>
          <a:lstStyle/>
          <a:p>
            <a:r>
              <a:rPr lang="en-US" dirty="0"/>
              <a:t>Long-term care planning </a:t>
            </a:r>
          </a:p>
        </p:txBody>
      </p:sp>
      <p:sp>
        <p:nvSpPr>
          <p:cNvPr id="4" name="Text Placeholder 3">
            <a:extLst>
              <a:ext uri="{FF2B5EF4-FFF2-40B4-BE49-F238E27FC236}">
                <a16:creationId xmlns:a16="http://schemas.microsoft.com/office/drawing/2014/main" id="{3B464D78-9110-D348-9DAA-3F8AA08196B6}"/>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55F31251-9CC6-274C-A65B-FA62DEA4B360}"/>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E25F21D2-D678-7B46-81EC-DAD42B71A967}"/>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F3D00D42-FB9B-6E4A-9794-F8A65CA21916}"/>
              </a:ext>
            </a:extLst>
          </p:cNvPr>
          <p:cNvSpPr>
            <a:spLocks noGrp="1"/>
          </p:cNvSpPr>
          <p:nvPr>
            <p:ph type="body" sz="quarter" idx="14"/>
          </p:nvPr>
        </p:nvSpPr>
        <p:spPr/>
        <p:txBody>
          <a:bodyPr/>
          <a:lstStyle/>
          <a:p>
            <a:endParaRPr lang="en-US"/>
          </a:p>
        </p:txBody>
      </p:sp>
      <p:sp>
        <p:nvSpPr>
          <p:cNvPr id="8" name="Text Placeholder 7">
            <a:extLst>
              <a:ext uri="{FF2B5EF4-FFF2-40B4-BE49-F238E27FC236}">
                <a16:creationId xmlns:a16="http://schemas.microsoft.com/office/drawing/2014/main" id="{977FC613-41ED-6840-A2F6-0CC4B5DA98E9}"/>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722A59C8-60B2-B64B-A7D5-8C12DF5C3975}"/>
              </a:ext>
            </a:extLst>
          </p:cNvPr>
          <p:cNvSpPr>
            <a:spLocks noGrp="1"/>
          </p:cNvSpPr>
          <p:nvPr>
            <p:ph type="body" sz="quarter" idx="16"/>
          </p:nvPr>
        </p:nvSpPr>
        <p:spPr/>
        <p:txBody>
          <a:bodyPr/>
          <a:lstStyle/>
          <a:p>
            <a:endParaRPr lang="en-US"/>
          </a:p>
        </p:txBody>
      </p:sp>
      <p:sp>
        <p:nvSpPr>
          <p:cNvPr id="10" name="Text Placeholder 9">
            <a:extLst>
              <a:ext uri="{FF2B5EF4-FFF2-40B4-BE49-F238E27FC236}">
                <a16:creationId xmlns:a16="http://schemas.microsoft.com/office/drawing/2014/main" id="{3BE491AA-9CCA-E74E-835A-52B4E91FF6C8}"/>
              </a:ext>
            </a:extLst>
          </p:cNvPr>
          <p:cNvSpPr>
            <a:spLocks noGrp="1"/>
          </p:cNvSpPr>
          <p:nvPr>
            <p:ph type="body" sz="quarter" idx="17"/>
          </p:nvPr>
        </p:nvSpPr>
        <p:spPr/>
        <p:txBody>
          <a:bodyPr/>
          <a:lstStyle/>
          <a:p>
            <a:endParaRPr lang="en-US"/>
          </a:p>
        </p:txBody>
      </p:sp>
      <p:sp>
        <p:nvSpPr>
          <p:cNvPr id="11" name="Text Placeholder 10">
            <a:extLst>
              <a:ext uri="{FF2B5EF4-FFF2-40B4-BE49-F238E27FC236}">
                <a16:creationId xmlns:a16="http://schemas.microsoft.com/office/drawing/2014/main" id="{F68877A1-4F13-A24D-8D97-1C18FC335095}"/>
              </a:ext>
            </a:extLst>
          </p:cNvPr>
          <p:cNvSpPr>
            <a:spLocks noGrp="1"/>
          </p:cNvSpPr>
          <p:nvPr>
            <p:ph type="body" sz="quarter" idx="18"/>
          </p:nvPr>
        </p:nvSpPr>
        <p:spPr/>
        <p:txBody>
          <a:bodyPr/>
          <a:lstStyle/>
          <a:p>
            <a:endParaRPr lang="en-US"/>
          </a:p>
        </p:txBody>
      </p:sp>
      <p:sp>
        <p:nvSpPr>
          <p:cNvPr id="12" name="Text Placeholder 11">
            <a:extLst>
              <a:ext uri="{FF2B5EF4-FFF2-40B4-BE49-F238E27FC236}">
                <a16:creationId xmlns:a16="http://schemas.microsoft.com/office/drawing/2014/main" id="{45629902-3FCE-F64C-8D73-5DF1AE39017C}"/>
              </a:ext>
            </a:extLst>
          </p:cNvPr>
          <p:cNvSpPr>
            <a:spLocks noGrp="1"/>
          </p:cNvSpPr>
          <p:nvPr>
            <p:ph type="body" sz="quarter" idx="19"/>
          </p:nvPr>
        </p:nvSpPr>
        <p:spPr/>
        <p:txBody>
          <a:bodyPr/>
          <a:lstStyle/>
          <a:p>
            <a:endParaRPr lang="en-US"/>
          </a:p>
        </p:txBody>
      </p:sp>
      <p:sp>
        <p:nvSpPr>
          <p:cNvPr id="13" name="Text Placeholder 12">
            <a:extLst>
              <a:ext uri="{FF2B5EF4-FFF2-40B4-BE49-F238E27FC236}">
                <a16:creationId xmlns:a16="http://schemas.microsoft.com/office/drawing/2014/main" id="{363614CB-18B4-D248-9647-8FCE1E863B85}"/>
              </a:ext>
            </a:extLst>
          </p:cNvPr>
          <p:cNvSpPr>
            <a:spLocks noGrp="1"/>
          </p:cNvSpPr>
          <p:nvPr>
            <p:ph type="body" idx="4294967295"/>
          </p:nvPr>
        </p:nvSpPr>
        <p:spPr>
          <a:xfrm>
            <a:off x="6811390" y="1600200"/>
            <a:ext cx="4270248" cy="1087755"/>
          </a:xfrm>
        </p:spPr>
        <p:txBody>
          <a:bodyPr/>
          <a:lstStyle/>
          <a:p>
            <a:pPr marL="0" indent="0">
              <a:lnSpc>
                <a:spcPts val="4200"/>
              </a:lnSpc>
              <a:buNone/>
            </a:pPr>
            <a:r>
              <a:rPr lang="en-US" sz="3200" dirty="0">
                <a:solidFill>
                  <a:schemeClr val="tx1"/>
                </a:solidFill>
                <a:latin typeface="Georgia" panose="02040502050405020303" pitchFamily="18" charset="0"/>
              </a:rPr>
              <a:t>Long Term Care Awareness Month</a:t>
            </a:r>
            <a:endParaRPr lang="en-US" sz="3200" baseline="30000" dirty="0">
              <a:solidFill>
                <a:schemeClr val="tx1"/>
              </a:solidFill>
              <a:latin typeface="Georgia" panose="02040502050405020303" pitchFamily="18" charset="0"/>
            </a:endParaRPr>
          </a:p>
          <a:p>
            <a:pPr marL="0" indent="0">
              <a:buNone/>
            </a:pPr>
            <a:endParaRPr lang="en-US" sz="1200" dirty="0"/>
          </a:p>
        </p:txBody>
      </p:sp>
      <p:sp>
        <p:nvSpPr>
          <p:cNvPr id="14" name="Title 13">
            <a:extLst>
              <a:ext uri="{FF2B5EF4-FFF2-40B4-BE49-F238E27FC236}">
                <a16:creationId xmlns:a16="http://schemas.microsoft.com/office/drawing/2014/main" id="{87EC3FD3-5B3E-8A43-8D42-268C371D77D6}"/>
              </a:ext>
            </a:extLst>
          </p:cNvPr>
          <p:cNvSpPr>
            <a:spLocks noGrp="1"/>
          </p:cNvSpPr>
          <p:nvPr>
            <p:ph type="ctrTitle"/>
          </p:nvPr>
        </p:nvSpPr>
        <p:spPr>
          <a:xfrm>
            <a:off x="6811390" y="2809734"/>
            <a:ext cx="4270248" cy="543066"/>
          </a:xfrm>
        </p:spPr>
        <p:txBody>
          <a:bodyPr/>
          <a:lstStyle/>
          <a:p>
            <a:r>
              <a:rPr lang="en-US" dirty="0"/>
              <a:t>Campaign in a box</a:t>
            </a:r>
          </a:p>
        </p:txBody>
      </p:sp>
    </p:spTree>
    <p:extLst>
      <p:ext uri="{BB962C8B-B14F-4D97-AF65-F5344CB8AC3E}">
        <p14:creationId xmlns:p14="http://schemas.microsoft.com/office/powerpoint/2010/main" val="2765194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1A164-0895-45CC-9A0A-276F73E6FD2E}"/>
              </a:ext>
            </a:extLst>
          </p:cNvPr>
          <p:cNvSpPr>
            <a:spLocks noGrp="1"/>
          </p:cNvSpPr>
          <p:nvPr>
            <p:ph type="title"/>
          </p:nvPr>
        </p:nvSpPr>
        <p:spPr/>
        <p:txBody>
          <a:bodyPr/>
          <a:lstStyle/>
          <a:p>
            <a:r>
              <a:rPr lang="en-US" dirty="0"/>
              <a:t>Overview </a:t>
            </a:r>
          </a:p>
        </p:txBody>
      </p:sp>
      <p:sp>
        <p:nvSpPr>
          <p:cNvPr id="3" name="Text Placeholder 2">
            <a:extLst>
              <a:ext uri="{FF2B5EF4-FFF2-40B4-BE49-F238E27FC236}">
                <a16:creationId xmlns:a16="http://schemas.microsoft.com/office/drawing/2014/main" id="{F94EAFEA-428B-44A7-B9E5-FC5F8BC68943}"/>
              </a:ext>
            </a:extLst>
          </p:cNvPr>
          <p:cNvSpPr>
            <a:spLocks noGrp="1"/>
          </p:cNvSpPr>
          <p:nvPr>
            <p:ph type="body" sz="quarter" idx="10"/>
          </p:nvPr>
        </p:nvSpPr>
        <p:spPr/>
        <p:txBody>
          <a:bodyPr/>
          <a:lstStyle/>
          <a:p>
            <a:r>
              <a:rPr lang="en-US" dirty="0"/>
              <a:t>Quickly create an email campaign that can help elevate your business and awareness of long-term care awareness month. </a:t>
            </a:r>
          </a:p>
        </p:txBody>
      </p:sp>
      <p:sp>
        <p:nvSpPr>
          <p:cNvPr id="4" name="Text Placeholder 3">
            <a:extLst>
              <a:ext uri="{FF2B5EF4-FFF2-40B4-BE49-F238E27FC236}">
                <a16:creationId xmlns:a16="http://schemas.microsoft.com/office/drawing/2014/main" id="{F5D6524C-4C9D-4B2E-A395-3C6310C9E47A}"/>
              </a:ext>
            </a:extLst>
          </p:cNvPr>
          <p:cNvSpPr txBox="1">
            <a:spLocks/>
          </p:cNvSpPr>
          <p:nvPr/>
        </p:nvSpPr>
        <p:spPr>
          <a:xfrm>
            <a:off x="567018" y="3429000"/>
            <a:ext cx="9486900" cy="4206240"/>
          </a:xfrm>
          <a:prstGeom prst="rect">
            <a:avLst/>
          </a:prstGeom>
        </p:spPr>
        <p:txBody>
          <a:bodyPr/>
          <a:lst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a:p>
            <a:endParaRPr lang="en-US" dirty="0"/>
          </a:p>
        </p:txBody>
      </p:sp>
      <p:sp>
        <p:nvSpPr>
          <p:cNvPr id="5" name="Text Placeholder 3">
            <a:extLst>
              <a:ext uri="{FF2B5EF4-FFF2-40B4-BE49-F238E27FC236}">
                <a16:creationId xmlns:a16="http://schemas.microsoft.com/office/drawing/2014/main" id="{C9094D38-DBA7-4117-97E8-72F403B28F36}"/>
              </a:ext>
            </a:extLst>
          </p:cNvPr>
          <p:cNvSpPr txBox="1">
            <a:spLocks/>
          </p:cNvSpPr>
          <p:nvPr/>
        </p:nvSpPr>
        <p:spPr>
          <a:xfrm>
            <a:off x="567018" y="1752600"/>
            <a:ext cx="6748182" cy="4419600"/>
          </a:xfrm>
          <a:prstGeom prst="rect">
            <a:avLst/>
          </a:prstGeom>
        </p:spPr>
        <p:txBody>
          <a:bodyPr/>
          <a:lst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Wingdings" pitchFamily="2" charset="2"/>
              <a:buNone/>
            </a:pPr>
            <a:r>
              <a:rPr lang="en-US" b="1" dirty="0">
                <a:solidFill>
                  <a:schemeClr val="accent1"/>
                </a:solidFill>
              </a:rPr>
              <a:t>Objective</a:t>
            </a:r>
          </a:p>
          <a:p>
            <a:pPr marL="0" indent="0">
              <a:buNone/>
            </a:pPr>
            <a:r>
              <a:rPr lang="en-US" dirty="0"/>
              <a:t>Promote long-term care awareness month and share our latest marketing materials. </a:t>
            </a:r>
            <a:endParaRPr lang="en-US" b="1" dirty="0">
              <a:solidFill>
                <a:schemeClr val="accent1"/>
              </a:solidFill>
            </a:endParaRPr>
          </a:p>
          <a:p>
            <a:pPr marL="0" indent="0">
              <a:buFont typeface="Wingdings" pitchFamily="2" charset="2"/>
              <a:buNone/>
            </a:pPr>
            <a:endParaRPr lang="en-US" b="1" dirty="0">
              <a:solidFill>
                <a:schemeClr val="accent1"/>
              </a:solidFill>
            </a:endParaRPr>
          </a:p>
          <a:p>
            <a:pPr marL="0" indent="0">
              <a:buFont typeface="Wingdings" pitchFamily="2" charset="2"/>
              <a:buNone/>
            </a:pPr>
            <a:r>
              <a:rPr lang="en-US" b="1" dirty="0">
                <a:solidFill>
                  <a:schemeClr val="accent1"/>
                </a:solidFill>
              </a:rPr>
              <a:t>Campaign/Target suggestions </a:t>
            </a:r>
          </a:p>
          <a:p>
            <a:pPr marL="342900" indent="-342900">
              <a:buFont typeface="+mj-lt"/>
              <a:buAutoNum type="arabicPeriod"/>
            </a:pPr>
            <a:r>
              <a:rPr lang="en-US" dirty="0"/>
              <a:t>Target current long-term care producers and who may be </a:t>
            </a:r>
            <a:r>
              <a:rPr lang="en-US" dirty="0" err="1"/>
              <a:t>Finra</a:t>
            </a:r>
            <a:r>
              <a:rPr lang="en-US" dirty="0"/>
              <a:t> registered to sell variable products </a:t>
            </a:r>
          </a:p>
          <a:p>
            <a:pPr marL="342900" indent="-342900">
              <a:buFont typeface="+mj-lt"/>
              <a:buAutoNum type="arabicPeriod"/>
            </a:pPr>
            <a:r>
              <a:rPr lang="en-US" dirty="0"/>
              <a:t>Send one email every week</a:t>
            </a:r>
          </a:p>
          <a:p>
            <a:pPr marL="342900" indent="-342900">
              <a:buFont typeface="+mj-lt"/>
              <a:buAutoNum type="arabicPeriod"/>
            </a:pPr>
            <a:endParaRPr lang="en-US" dirty="0"/>
          </a:p>
          <a:p>
            <a:pPr marL="0" indent="0">
              <a:buNone/>
            </a:pPr>
            <a:r>
              <a:rPr lang="en-US" b="1" dirty="0">
                <a:solidFill>
                  <a:schemeClr val="accent1"/>
                </a:solidFill>
              </a:rPr>
              <a:t>Follow these steps to implement</a:t>
            </a:r>
          </a:p>
          <a:p>
            <a:pPr marL="342900" indent="-342900">
              <a:buFont typeface="+mj-lt"/>
              <a:buAutoNum type="arabicPeriod"/>
            </a:pPr>
            <a:r>
              <a:rPr lang="en-US" dirty="0"/>
              <a:t>Select a subject line and body copy, including footnotes and LCN #</a:t>
            </a:r>
          </a:p>
          <a:p>
            <a:pPr marL="342900" indent="-342900">
              <a:buFont typeface="+mj-lt"/>
              <a:buAutoNum type="arabicPeriod"/>
            </a:pPr>
            <a:r>
              <a:rPr lang="en-US" dirty="0"/>
              <a:t>Include disclosures from slide 8</a:t>
            </a:r>
          </a:p>
        </p:txBody>
      </p:sp>
      <p:graphicFrame>
        <p:nvGraphicFramePr>
          <p:cNvPr id="6" name="Table 5">
            <a:extLst>
              <a:ext uri="{FF2B5EF4-FFF2-40B4-BE49-F238E27FC236}">
                <a16:creationId xmlns:a16="http://schemas.microsoft.com/office/drawing/2014/main" id="{DC810FE7-8BD3-4047-9ECB-25F26649192A}"/>
              </a:ext>
            </a:extLst>
          </p:cNvPr>
          <p:cNvGraphicFramePr>
            <a:graphicFrameLocks noGrp="1"/>
          </p:cNvGraphicFramePr>
          <p:nvPr>
            <p:extLst>
              <p:ext uri="{D42A27DB-BD31-4B8C-83A1-F6EECF244321}">
                <p14:modId xmlns:p14="http://schemas.microsoft.com/office/powerpoint/2010/main" val="2851285576"/>
              </p:ext>
            </p:extLst>
          </p:nvPr>
        </p:nvGraphicFramePr>
        <p:xfrm>
          <a:off x="7557812" y="2133600"/>
          <a:ext cx="4064000" cy="3291840"/>
        </p:xfrm>
        <a:graphic>
          <a:graphicData uri="http://schemas.openxmlformats.org/drawingml/2006/table">
            <a:tbl>
              <a:tblPr firstRow="1" bandRow="1">
                <a:tableStyleId>{5C22544A-7EE6-4342-B048-85BDC9FD1C3A}</a:tableStyleId>
              </a:tblPr>
              <a:tblGrid>
                <a:gridCol w="1188514">
                  <a:extLst>
                    <a:ext uri="{9D8B030D-6E8A-4147-A177-3AD203B41FA5}">
                      <a16:colId xmlns:a16="http://schemas.microsoft.com/office/drawing/2014/main" val="2519125553"/>
                    </a:ext>
                  </a:extLst>
                </a:gridCol>
                <a:gridCol w="2875486">
                  <a:extLst>
                    <a:ext uri="{9D8B030D-6E8A-4147-A177-3AD203B41FA5}">
                      <a16:colId xmlns:a16="http://schemas.microsoft.com/office/drawing/2014/main" val="3254401791"/>
                    </a:ext>
                  </a:extLst>
                </a:gridCol>
              </a:tblGrid>
              <a:tr h="548640">
                <a:tc>
                  <a:txBody>
                    <a:bodyPr/>
                    <a:lstStyle/>
                    <a:p>
                      <a:r>
                        <a:rPr lang="en-US" sz="1400" dirty="0"/>
                        <a:t>Timing</a:t>
                      </a:r>
                    </a:p>
                  </a:txBody>
                  <a:tcPr/>
                </a:tc>
                <a:tc>
                  <a:txBody>
                    <a:bodyPr/>
                    <a:lstStyle/>
                    <a:p>
                      <a:r>
                        <a:rPr lang="en-US" sz="1400" dirty="0"/>
                        <a:t>Topic</a:t>
                      </a:r>
                    </a:p>
                  </a:txBody>
                  <a:tcPr/>
                </a:tc>
                <a:extLst>
                  <a:ext uri="{0D108BD9-81ED-4DB2-BD59-A6C34878D82A}">
                    <a16:rowId xmlns:a16="http://schemas.microsoft.com/office/drawing/2014/main" val="563664173"/>
                  </a:ext>
                </a:extLst>
              </a:tr>
              <a:tr h="548640">
                <a:tc>
                  <a:txBody>
                    <a:bodyPr/>
                    <a:lstStyle/>
                    <a:p>
                      <a:r>
                        <a:rPr lang="en-US" sz="1400" dirty="0"/>
                        <a:t>Week 1</a:t>
                      </a:r>
                    </a:p>
                  </a:txBody>
                  <a:tcPr/>
                </a:tc>
                <a:tc>
                  <a:txBody>
                    <a:bodyPr/>
                    <a:lstStyle/>
                    <a:p>
                      <a:r>
                        <a:rPr lang="en-US" sz="1400" dirty="0"/>
                        <a:t>10 Reasons Why</a:t>
                      </a:r>
                    </a:p>
                  </a:txBody>
                  <a:tcPr/>
                </a:tc>
                <a:extLst>
                  <a:ext uri="{0D108BD9-81ED-4DB2-BD59-A6C34878D82A}">
                    <a16:rowId xmlns:a16="http://schemas.microsoft.com/office/drawing/2014/main" val="2744229981"/>
                  </a:ext>
                </a:extLst>
              </a:tr>
              <a:tr h="548640">
                <a:tc>
                  <a:txBody>
                    <a:bodyPr/>
                    <a:lstStyle/>
                    <a:p>
                      <a:r>
                        <a:rPr lang="en-US" sz="1400" dirty="0"/>
                        <a:t>Week 2</a:t>
                      </a:r>
                    </a:p>
                  </a:txBody>
                  <a:tcPr/>
                </a:tc>
                <a:tc>
                  <a:txBody>
                    <a:bodyPr/>
                    <a:lstStyle/>
                    <a:p>
                      <a:r>
                        <a:rPr lang="en-US" sz="1400" dirty="0"/>
                        <a:t>4 misconceptions</a:t>
                      </a:r>
                    </a:p>
                  </a:txBody>
                  <a:tcPr/>
                </a:tc>
                <a:extLst>
                  <a:ext uri="{0D108BD9-81ED-4DB2-BD59-A6C34878D82A}">
                    <a16:rowId xmlns:a16="http://schemas.microsoft.com/office/drawing/2014/main" val="138068270"/>
                  </a:ext>
                </a:extLst>
              </a:tr>
              <a:tr h="548640">
                <a:tc>
                  <a:txBody>
                    <a:bodyPr/>
                    <a:lstStyle/>
                    <a:p>
                      <a:r>
                        <a:rPr lang="en-US" sz="1400" dirty="0"/>
                        <a:t>Week 3</a:t>
                      </a:r>
                    </a:p>
                  </a:txBody>
                  <a:tcPr/>
                </a:tc>
                <a:tc>
                  <a:txBody>
                    <a:bodyPr/>
                    <a:lstStyle/>
                    <a:p>
                      <a:r>
                        <a:rPr lang="en-US" sz="1400" dirty="0"/>
                        <a:t>Caregiving Infographic</a:t>
                      </a:r>
                    </a:p>
                  </a:txBody>
                  <a:tcPr/>
                </a:tc>
                <a:extLst>
                  <a:ext uri="{0D108BD9-81ED-4DB2-BD59-A6C34878D82A}">
                    <a16:rowId xmlns:a16="http://schemas.microsoft.com/office/drawing/2014/main" val="2474987609"/>
                  </a:ext>
                </a:extLst>
              </a:tr>
              <a:tr h="548640">
                <a:tc>
                  <a:txBody>
                    <a:bodyPr/>
                    <a:lstStyle/>
                    <a:p>
                      <a:r>
                        <a:rPr lang="en-US" sz="1400" dirty="0"/>
                        <a:t>Week 4</a:t>
                      </a:r>
                    </a:p>
                  </a:txBody>
                  <a:tcPr/>
                </a:tc>
                <a:tc>
                  <a:txBody>
                    <a:bodyPr/>
                    <a:lstStyle/>
                    <a:p>
                      <a:r>
                        <a:rPr lang="en-US" sz="1400" dirty="0"/>
                        <a:t>Conversation Workbook</a:t>
                      </a:r>
                    </a:p>
                  </a:txBody>
                  <a:tcPr/>
                </a:tc>
                <a:extLst>
                  <a:ext uri="{0D108BD9-81ED-4DB2-BD59-A6C34878D82A}">
                    <a16:rowId xmlns:a16="http://schemas.microsoft.com/office/drawing/2014/main" val="244780828"/>
                  </a:ext>
                </a:extLst>
              </a:tr>
              <a:tr h="548640">
                <a:tc>
                  <a:txBody>
                    <a:bodyPr/>
                    <a:lstStyle/>
                    <a:p>
                      <a:r>
                        <a:rPr lang="en-US" sz="1400" dirty="0"/>
                        <a:t>Week 5</a:t>
                      </a:r>
                    </a:p>
                  </a:txBody>
                  <a:tcPr/>
                </a:tc>
                <a:tc>
                  <a:txBody>
                    <a:bodyPr/>
                    <a:lstStyle/>
                    <a:p>
                      <a:r>
                        <a:rPr lang="en-US" sz="1400" dirty="0"/>
                        <a:t>Client Profiles</a:t>
                      </a:r>
                    </a:p>
                  </a:txBody>
                  <a:tcPr/>
                </a:tc>
                <a:extLst>
                  <a:ext uri="{0D108BD9-81ED-4DB2-BD59-A6C34878D82A}">
                    <a16:rowId xmlns:a16="http://schemas.microsoft.com/office/drawing/2014/main" val="3349692218"/>
                  </a:ext>
                </a:extLst>
              </a:tr>
            </a:tbl>
          </a:graphicData>
        </a:graphic>
      </p:graphicFrame>
    </p:spTree>
    <p:extLst>
      <p:ext uri="{BB962C8B-B14F-4D97-AF65-F5344CB8AC3E}">
        <p14:creationId xmlns:p14="http://schemas.microsoft.com/office/powerpoint/2010/main" val="1287895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597F-A6DF-4BC6-8E0C-A66B134469BD}"/>
              </a:ext>
            </a:extLst>
          </p:cNvPr>
          <p:cNvSpPr>
            <a:spLocks noGrp="1"/>
          </p:cNvSpPr>
          <p:nvPr>
            <p:ph type="title"/>
          </p:nvPr>
        </p:nvSpPr>
        <p:spPr/>
        <p:txBody>
          <a:bodyPr/>
          <a:lstStyle/>
          <a:p>
            <a:r>
              <a:rPr lang="en-US" dirty="0"/>
              <a:t>10 Reasons Why</a:t>
            </a:r>
          </a:p>
        </p:txBody>
      </p:sp>
      <p:sp>
        <p:nvSpPr>
          <p:cNvPr id="4" name="Text Placeholder 3">
            <a:extLst>
              <a:ext uri="{FF2B5EF4-FFF2-40B4-BE49-F238E27FC236}">
                <a16:creationId xmlns:a16="http://schemas.microsoft.com/office/drawing/2014/main" id="{B9BF6154-5237-4AF4-8EB1-BFD5E506A833}"/>
              </a:ext>
            </a:extLst>
          </p:cNvPr>
          <p:cNvSpPr>
            <a:spLocks noGrp="1"/>
          </p:cNvSpPr>
          <p:nvPr>
            <p:ph type="body" sz="quarter" idx="11"/>
          </p:nvPr>
        </p:nvSpPr>
        <p:spPr>
          <a:xfrm>
            <a:off x="567018" y="1676400"/>
            <a:ext cx="3493008" cy="2514600"/>
          </a:xfrm>
        </p:spPr>
        <p:txBody>
          <a:bodyPr/>
          <a:lstStyle/>
          <a:p>
            <a:pPr marL="0" indent="0">
              <a:buNone/>
            </a:pPr>
            <a:r>
              <a:rPr lang="en-US" b="1" dirty="0">
                <a:solidFill>
                  <a:schemeClr val="accent1"/>
                </a:solidFill>
              </a:rPr>
              <a:t>Subject line options</a:t>
            </a:r>
          </a:p>
          <a:p>
            <a:r>
              <a:rPr lang="en-US" sz="1200" dirty="0">
                <a:effectLst/>
                <a:latin typeface="Calibri" panose="020F0502020204030204" pitchFamily="34" charset="0"/>
                <a:ea typeface="Calibri" panose="020F0502020204030204" pitchFamily="34" charset="0"/>
                <a:cs typeface="Times New Roman" panose="02020603050405020304" pitchFamily="18" charset="0"/>
              </a:rPr>
              <a:t>Clients want to talk long-term care planning</a:t>
            </a:r>
          </a:p>
          <a:p>
            <a:r>
              <a:rPr lang="en-US" sz="1200" dirty="0"/>
              <a:t>Do you include this in every financial plan?</a:t>
            </a:r>
          </a:p>
          <a:p>
            <a:r>
              <a:rPr lang="en-US" sz="1200" dirty="0"/>
              <a:t>Make conversations around long-term care planning part of your client meetings</a:t>
            </a:r>
          </a:p>
          <a:p>
            <a:endParaRPr lang="en-US" dirty="0"/>
          </a:p>
        </p:txBody>
      </p:sp>
      <p:sp>
        <p:nvSpPr>
          <p:cNvPr id="5" name="Text Placeholder 4">
            <a:extLst>
              <a:ext uri="{FF2B5EF4-FFF2-40B4-BE49-F238E27FC236}">
                <a16:creationId xmlns:a16="http://schemas.microsoft.com/office/drawing/2014/main" id="{9B2326D4-A8A0-4A34-B23D-88FC8DEFCB38}"/>
              </a:ext>
            </a:extLst>
          </p:cNvPr>
          <p:cNvSpPr>
            <a:spLocks noGrp="1"/>
          </p:cNvSpPr>
          <p:nvPr>
            <p:ph type="body" sz="quarter" idx="12"/>
          </p:nvPr>
        </p:nvSpPr>
        <p:spPr>
          <a:xfrm>
            <a:off x="4343400" y="1605280"/>
            <a:ext cx="7162800" cy="4206240"/>
          </a:xfrm>
        </p:spPr>
        <p:txBody>
          <a:bodyPr/>
          <a:lstStyle/>
          <a:p>
            <a:pPr marL="0" indent="0">
              <a:buNone/>
            </a:pPr>
            <a:r>
              <a:rPr lang="en-US" b="1" dirty="0">
                <a:solidFill>
                  <a:schemeClr val="accent1"/>
                </a:solidFill>
              </a:rPr>
              <a:t>Body copy</a:t>
            </a:r>
          </a:p>
          <a:p>
            <a:pPr marL="0" indent="0">
              <a:spcAft>
                <a:spcPts val="0"/>
              </a:spcAft>
              <a:buNone/>
            </a:pPr>
            <a:r>
              <a:rPr lang="en-US" sz="1200" dirty="0"/>
              <a:t>[Receiver’s first name], </a:t>
            </a:r>
          </a:p>
          <a:p>
            <a:pPr marL="0" indent="0">
              <a:spcAft>
                <a:spcPts val="0"/>
              </a:spcAft>
              <a:buNone/>
            </a:pPr>
            <a:endParaRPr lang="en-US" sz="1200" dirty="0"/>
          </a:p>
          <a:p>
            <a:pPr marL="0" indent="0">
              <a:spcAft>
                <a:spcPts val="0"/>
              </a:spcAft>
              <a:buNone/>
            </a:pPr>
            <a:r>
              <a:rPr lang="en-US" sz="1200" dirty="0"/>
              <a:t>I wanted to reach out to you about long-term care planning, since it’s one of the most important decisions your clients can make. In fact, 98 percent of financial professionals we surveyed say their clients have needed long-term care, and four out of five families who don’t prepare are devastated by the cost.</a:t>
            </a:r>
            <a:r>
              <a:rPr lang="en-US" sz="1200" baseline="30000" dirty="0"/>
              <a:t>1</a:t>
            </a:r>
            <a:r>
              <a:rPr lang="en-US" sz="1200" dirty="0"/>
              <a:t> But this doesn’t have to be the case.</a:t>
            </a:r>
          </a:p>
          <a:p>
            <a:pPr marL="0" indent="0">
              <a:spcAft>
                <a:spcPts val="0"/>
              </a:spcAft>
              <a:buNone/>
            </a:pPr>
            <a:endParaRPr lang="en-US" sz="1200" dirty="0"/>
          </a:p>
          <a:p>
            <a:pPr marL="0" indent="0">
              <a:spcAft>
                <a:spcPts val="0"/>
              </a:spcAft>
              <a:buNone/>
            </a:pPr>
            <a:r>
              <a:rPr lang="en-US" sz="1200" dirty="0"/>
              <a:t>You can confidently help your clients prepare for the retirement they deserve by making long-term care planning conversations a part of your regular meetings. 9 out of 10 clients surveyed expect their financial professional to start the conversation about long-term care planning – and we have resources to help.</a:t>
            </a:r>
          </a:p>
          <a:p>
            <a:pPr marL="0" indent="0">
              <a:spcAft>
                <a:spcPts val="0"/>
              </a:spcAft>
              <a:buNone/>
            </a:pPr>
            <a:endParaRPr lang="en-US" sz="1200" dirty="0"/>
          </a:p>
          <a:p>
            <a:pPr marL="0" indent="0">
              <a:spcAft>
                <a:spcPts val="0"/>
              </a:spcAft>
              <a:buNone/>
            </a:pPr>
            <a:r>
              <a:rPr lang="en-US" sz="1200" dirty="0"/>
              <a:t>[</a:t>
            </a:r>
            <a:r>
              <a:rPr lang="en-US" sz="1200" dirty="0">
                <a:hlinkClick r:id="rId3"/>
              </a:rPr>
              <a:t>Click here </a:t>
            </a:r>
            <a:r>
              <a:rPr lang="en-US" sz="1200" dirty="0"/>
              <a:t>to share our 10 Reasons Why LTC infographic with your clients today.]</a:t>
            </a:r>
          </a:p>
          <a:p>
            <a:pPr marL="0" indent="0">
              <a:spcAft>
                <a:spcPts val="0"/>
              </a:spcAft>
              <a:buNone/>
            </a:pPr>
            <a:endParaRPr lang="en-US" sz="1200" dirty="0"/>
          </a:p>
          <a:p>
            <a:pPr marL="0" indent="0">
              <a:spcAft>
                <a:spcPts val="0"/>
              </a:spcAft>
              <a:buNone/>
            </a:pPr>
            <a:r>
              <a:rPr lang="en-US" sz="1200" dirty="0"/>
              <a:t>[Signature]</a:t>
            </a:r>
          </a:p>
          <a:p>
            <a:pPr marL="0" indent="0">
              <a:spcAft>
                <a:spcPts val="0"/>
              </a:spcAft>
              <a:buNone/>
            </a:pPr>
            <a:endParaRPr lang="en-US" sz="1200" dirty="0"/>
          </a:p>
          <a:p>
            <a:pPr marL="0" indent="0">
              <a:spcAft>
                <a:spcPts val="0"/>
              </a:spcAft>
              <a:buNone/>
            </a:pPr>
            <a:r>
              <a:rPr lang="en-US" sz="1200" baseline="30000" dirty="0"/>
              <a:t>1</a:t>
            </a:r>
            <a:r>
              <a:rPr lang="en-US" sz="1200" dirty="0"/>
              <a:t>VerstaResearch, “2020 LTC Marketing and Thought Leadership Research, Findings from Surveys of Advisors and Consumers,” October 2020. http://visit.lfg.com/MG-VRST-PPT001.</a:t>
            </a:r>
          </a:p>
          <a:p>
            <a:pPr marL="0" indent="0">
              <a:spcAft>
                <a:spcPts val="0"/>
              </a:spcAft>
              <a:buNone/>
            </a:pPr>
            <a:endParaRPr lang="en-US" sz="1000" dirty="0"/>
          </a:p>
          <a:p>
            <a:pPr marL="0" indent="0">
              <a:spcAft>
                <a:spcPts val="0"/>
              </a:spcAft>
              <a:buNone/>
            </a:pPr>
            <a:endParaRPr lang="en-US" sz="1000" dirty="0">
              <a:highlight>
                <a:srgbClr val="FFFF00"/>
              </a:highlight>
            </a:endParaRPr>
          </a:p>
          <a:p>
            <a:pPr marL="0" indent="0">
              <a:buNone/>
            </a:pPr>
            <a:r>
              <a:rPr lang="en-US" sz="1200" dirty="0"/>
              <a:t>LCN-3390245-010521</a:t>
            </a:r>
          </a:p>
          <a:p>
            <a:pPr marL="0" indent="0">
              <a:buNone/>
            </a:pPr>
            <a:endParaRPr lang="en-US" sz="1200" dirty="0"/>
          </a:p>
        </p:txBody>
      </p:sp>
      <p:sp>
        <p:nvSpPr>
          <p:cNvPr id="10" name="Text Placeholder 9">
            <a:extLst>
              <a:ext uri="{FF2B5EF4-FFF2-40B4-BE49-F238E27FC236}">
                <a16:creationId xmlns:a16="http://schemas.microsoft.com/office/drawing/2014/main" id="{9DF33FBC-4422-45F2-9C9F-59B8738A90DA}"/>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44940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597F-A6DF-4BC6-8E0C-A66B134469BD}"/>
              </a:ext>
            </a:extLst>
          </p:cNvPr>
          <p:cNvSpPr>
            <a:spLocks noGrp="1"/>
          </p:cNvSpPr>
          <p:nvPr>
            <p:ph type="title"/>
          </p:nvPr>
        </p:nvSpPr>
        <p:spPr/>
        <p:txBody>
          <a:bodyPr/>
          <a:lstStyle/>
          <a:p>
            <a:r>
              <a:rPr lang="en-US" dirty="0"/>
              <a:t>4 Misconceptions</a:t>
            </a:r>
          </a:p>
        </p:txBody>
      </p:sp>
      <p:sp>
        <p:nvSpPr>
          <p:cNvPr id="3" name="Text Placeholder 2">
            <a:extLst>
              <a:ext uri="{FF2B5EF4-FFF2-40B4-BE49-F238E27FC236}">
                <a16:creationId xmlns:a16="http://schemas.microsoft.com/office/drawing/2014/main" id="{935E0479-D684-4E14-BB6C-4011A5379B7C}"/>
              </a:ext>
            </a:extLst>
          </p:cNvPr>
          <p:cNvSpPr>
            <a:spLocks noGrp="1"/>
          </p:cNvSpPr>
          <p:nvPr>
            <p:ph type="body" sz="quarter" idx="10"/>
          </p:nvPr>
        </p:nvSpPr>
        <p:spPr>
          <a:xfrm>
            <a:off x="571500" y="1097280"/>
            <a:ext cx="11036808" cy="274320"/>
          </a:xfrm>
        </p:spPr>
        <p:txBody>
          <a:bodyPr/>
          <a:lstStyle/>
          <a:p>
            <a:endParaRPr lang="en-US" dirty="0">
              <a:solidFill>
                <a:schemeClr val="accent1"/>
              </a:solidFill>
            </a:endParaRPr>
          </a:p>
        </p:txBody>
      </p:sp>
      <p:sp>
        <p:nvSpPr>
          <p:cNvPr id="4" name="Text Placeholder 3">
            <a:extLst>
              <a:ext uri="{FF2B5EF4-FFF2-40B4-BE49-F238E27FC236}">
                <a16:creationId xmlns:a16="http://schemas.microsoft.com/office/drawing/2014/main" id="{B9BF6154-5237-4AF4-8EB1-BFD5E506A833}"/>
              </a:ext>
            </a:extLst>
          </p:cNvPr>
          <p:cNvSpPr>
            <a:spLocks noGrp="1"/>
          </p:cNvSpPr>
          <p:nvPr>
            <p:ph type="body" sz="quarter" idx="11"/>
          </p:nvPr>
        </p:nvSpPr>
        <p:spPr>
          <a:xfrm>
            <a:off x="567018" y="1676400"/>
            <a:ext cx="3493008" cy="4206240"/>
          </a:xfrm>
        </p:spPr>
        <p:txBody>
          <a:bodyPr/>
          <a:lstStyle/>
          <a:p>
            <a:pPr marL="0" indent="0">
              <a:buNone/>
            </a:pPr>
            <a:r>
              <a:rPr lang="en-US" b="1" dirty="0">
                <a:solidFill>
                  <a:schemeClr val="accent1"/>
                </a:solidFill>
              </a:rPr>
              <a:t>Subject line options</a:t>
            </a:r>
          </a:p>
          <a:p>
            <a:r>
              <a:rPr lang="en-US" sz="1200" dirty="0"/>
              <a:t>Do you know the cost of long-term care solutions?</a:t>
            </a:r>
          </a:p>
          <a:p>
            <a:r>
              <a:rPr lang="en-US" sz="1200" dirty="0"/>
              <a:t>Empower your clients with facts about long-term care strategies</a:t>
            </a:r>
          </a:p>
          <a:p>
            <a:r>
              <a:rPr lang="en-US" sz="1200" dirty="0"/>
              <a:t>Debunk long-term care strategy misconceptions</a:t>
            </a:r>
          </a:p>
        </p:txBody>
      </p:sp>
      <p:sp>
        <p:nvSpPr>
          <p:cNvPr id="5" name="Text Placeholder 4">
            <a:extLst>
              <a:ext uri="{FF2B5EF4-FFF2-40B4-BE49-F238E27FC236}">
                <a16:creationId xmlns:a16="http://schemas.microsoft.com/office/drawing/2014/main" id="{9B2326D4-A8A0-4A34-B23D-88FC8DEFCB38}"/>
              </a:ext>
            </a:extLst>
          </p:cNvPr>
          <p:cNvSpPr>
            <a:spLocks noGrp="1"/>
          </p:cNvSpPr>
          <p:nvPr>
            <p:ph type="body" sz="quarter" idx="12"/>
          </p:nvPr>
        </p:nvSpPr>
        <p:spPr>
          <a:xfrm>
            <a:off x="4338918" y="1676400"/>
            <a:ext cx="7162800" cy="4648200"/>
          </a:xfrm>
        </p:spPr>
        <p:txBody>
          <a:bodyPr/>
          <a:lstStyle/>
          <a:p>
            <a:pPr marL="0" indent="0">
              <a:buNone/>
            </a:pPr>
            <a:r>
              <a:rPr lang="en-US" b="1" dirty="0">
                <a:solidFill>
                  <a:schemeClr val="accent1"/>
                </a:solidFill>
              </a:rPr>
              <a:t>Body copy</a:t>
            </a:r>
          </a:p>
          <a:p>
            <a:pPr marL="0" indent="0">
              <a:spcAft>
                <a:spcPts val="0"/>
              </a:spcAft>
              <a:buNone/>
            </a:pPr>
            <a:r>
              <a:rPr lang="en-US" sz="1200" dirty="0"/>
              <a:t>[Receiver’s first name], </a:t>
            </a:r>
          </a:p>
          <a:p>
            <a:pPr marL="0" indent="0">
              <a:spcAft>
                <a:spcPts val="0"/>
              </a:spcAft>
              <a:buNone/>
            </a:pPr>
            <a:endParaRPr lang="en-US" sz="1200" dirty="0"/>
          </a:p>
          <a:p>
            <a:pPr marL="0" indent="0">
              <a:spcAft>
                <a:spcPts val="0"/>
              </a:spcAft>
              <a:buNone/>
            </a:pPr>
            <a:r>
              <a:rPr lang="en-US" sz="1200" dirty="0"/>
              <a:t>Did you know that by talking with clients about long-term care planning, you can help them create a strategy before they need it? We know this because 75% of the caregivers we surveyed believe that LTC funding solutions would have made their role easier.</a:t>
            </a:r>
            <a:r>
              <a:rPr lang="en-US" sz="1200" baseline="30000" dirty="0"/>
              <a:t>1</a:t>
            </a:r>
            <a:r>
              <a:rPr lang="en-US" sz="1200" dirty="0"/>
              <a:t> It’s important for clients to understand that traditional healthcare or Medicare won’t fully cover their long-term care needs. </a:t>
            </a:r>
          </a:p>
          <a:p>
            <a:pPr marL="0" indent="0">
              <a:spcAft>
                <a:spcPts val="0"/>
              </a:spcAft>
              <a:buNone/>
            </a:pPr>
            <a:endParaRPr lang="en-US" sz="1200" dirty="0"/>
          </a:p>
          <a:p>
            <a:pPr marL="0" indent="0">
              <a:spcAft>
                <a:spcPts val="0"/>
              </a:spcAft>
              <a:buNone/>
            </a:pPr>
            <a:r>
              <a:rPr lang="en-US" sz="1200" dirty="0"/>
              <a:t>Understanding and addressing common misconceptions in candid conversations can go a long way in helping your clients see the value of advanced planning. And there’s a definite need, with 94% of consumers surveyed believing that a long-term care plan would make things easier on their adult children. </a:t>
            </a:r>
          </a:p>
          <a:p>
            <a:pPr marL="0" indent="0">
              <a:spcAft>
                <a:spcPts val="0"/>
              </a:spcAft>
              <a:buNone/>
            </a:pPr>
            <a:endParaRPr lang="en-US" sz="1200" dirty="0"/>
          </a:p>
          <a:p>
            <a:pPr marL="0" indent="0">
              <a:spcAft>
                <a:spcPts val="0"/>
              </a:spcAft>
              <a:buNone/>
            </a:pPr>
            <a:r>
              <a:rPr lang="en-US" sz="1200" dirty="0"/>
              <a:t>[</a:t>
            </a:r>
            <a:r>
              <a:rPr lang="en-US" sz="1200" dirty="0">
                <a:hlinkClick r:id="rId2"/>
              </a:rPr>
              <a:t>Click here </a:t>
            </a:r>
            <a:r>
              <a:rPr lang="en-US" sz="1200" dirty="0"/>
              <a:t>to review four key myths to help clients see the need for planning more clearly.]</a:t>
            </a:r>
          </a:p>
          <a:p>
            <a:pPr marL="0" indent="0">
              <a:spcAft>
                <a:spcPts val="0"/>
              </a:spcAft>
              <a:buNone/>
            </a:pPr>
            <a:endParaRPr lang="en-US" sz="1200" dirty="0"/>
          </a:p>
          <a:p>
            <a:pPr marL="0" indent="0">
              <a:spcAft>
                <a:spcPts val="0"/>
              </a:spcAft>
              <a:buNone/>
            </a:pPr>
            <a:r>
              <a:rPr lang="en-US" sz="1200" dirty="0"/>
              <a:t>[Signature]</a:t>
            </a:r>
          </a:p>
          <a:p>
            <a:pPr marL="0" indent="0">
              <a:spcAft>
                <a:spcPts val="0"/>
              </a:spcAft>
              <a:buNone/>
            </a:pPr>
            <a:endParaRPr lang="en-US" sz="1200" dirty="0"/>
          </a:p>
          <a:p>
            <a:pPr marL="0" indent="0">
              <a:spcAft>
                <a:spcPts val="0"/>
              </a:spcAft>
              <a:buNone/>
            </a:pPr>
            <a:r>
              <a:rPr lang="en-US" sz="1200" baseline="30000" dirty="0"/>
              <a:t>1</a:t>
            </a:r>
            <a:r>
              <a:rPr lang="en-US" sz="1200" dirty="0"/>
              <a:t>VerstaResearch, “2020 LTC Marketing and Thought Leadership Research, Findings from Surveys of Advisors and Consumers,” October 2020. http://visit.lfg.com/MG-VRST-PPT001.</a:t>
            </a:r>
          </a:p>
          <a:p>
            <a:pPr marL="0" indent="0">
              <a:spcAft>
                <a:spcPts val="0"/>
              </a:spcAft>
              <a:buNone/>
            </a:pPr>
            <a:endParaRPr lang="en-US" sz="1000" dirty="0"/>
          </a:p>
          <a:p>
            <a:pPr marL="0" indent="0">
              <a:spcAft>
                <a:spcPts val="0"/>
              </a:spcAft>
              <a:buNone/>
            </a:pPr>
            <a:r>
              <a:rPr lang="en-US" sz="1000" dirty="0"/>
              <a:t>LCN-3385736-123020</a:t>
            </a:r>
            <a:endParaRPr lang="en-US" sz="1200" dirty="0"/>
          </a:p>
          <a:p>
            <a:pPr marL="0" indent="0">
              <a:buNone/>
            </a:pPr>
            <a:endParaRPr lang="en-US" sz="1200" dirty="0"/>
          </a:p>
        </p:txBody>
      </p:sp>
    </p:spTree>
    <p:extLst>
      <p:ext uri="{BB962C8B-B14F-4D97-AF65-F5344CB8AC3E}">
        <p14:creationId xmlns:p14="http://schemas.microsoft.com/office/powerpoint/2010/main" val="4256536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597F-A6DF-4BC6-8E0C-A66B134469BD}"/>
              </a:ext>
            </a:extLst>
          </p:cNvPr>
          <p:cNvSpPr>
            <a:spLocks noGrp="1"/>
          </p:cNvSpPr>
          <p:nvPr>
            <p:ph type="title"/>
          </p:nvPr>
        </p:nvSpPr>
        <p:spPr/>
        <p:txBody>
          <a:bodyPr/>
          <a:lstStyle/>
          <a:p>
            <a:r>
              <a:rPr lang="en-US" dirty="0"/>
              <a:t>Caregiving Infographic </a:t>
            </a:r>
          </a:p>
        </p:txBody>
      </p:sp>
      <p:sp>
        <p:nvSpPr>
          <p:cNvPr id="3" name="Text Placeholder 2">
            <a:extLst>
              <a:ext uri="{FF2B5EF4-FFF2-40B4-BE49-F238E27FC236}">
                <a16:creationId xmlns:a16="http://schemas.microsoft.com/office/drawing/2014/main" id="{935E0479-D684-4E14-BB6C-4011A5379B7C}"/>
              </a:ext>
            </a:extLst>
          </p:cNvPr>
          <p:cNvSpPr>
            <a:spLocks noGrp="1"/>
          </p:cNvSpPr>
          <p:nvPr>
            <p:ph type="body" sz="quarter" idx="10"/>
          </p:nvPr>
        </p:nvSpPr>
        <p:spPr/>
        <p:txBody>
          <a:bodyPr/>
          <a:lstStyle/>
          <a:p>
            <a:endParaRPr lang="en-US" dirty="0">
              <a:solidFill>
                <a:schemeClr val="accent1"/>
              </a:solidFill>
            </a:endParaRPr>
          </a:p>
        </p:txBody>
      </p:sp>
      <p:sp>
        <p:nvSpPr>
          <p:cNvPr id="4" name="Text Placeholder 3">
            <a:extLst>
              <a:ext uri="{FF2B5EF4-FFF2-40B4-BE49-F238E27FC236}">
                <a16:creationId xmlns:a16="http://schemas.microsoft.com/office/drawing/2014/main" id="{B9BF6154-5237-4AF4-8EB1-BFD5E506A833}"/>
              </a:ext>
            </a:extLst>
          </p:cNvPr>
          <p:cNvSpPr>
            <a:spLocks noGrp="1"/>
          </p:cNvSpPr>
          <p:nvPr>
            <p:ph type="body" sz="quarter" idx="11"/>
          </p:nvPr>
        </p:nvSpPr>
        <p:spPr>
          <a:xfrm>
            <a:off x="567018" y="1676400"/>
            <a:ext cx="3493008" cy="4206240"/>
          </a:xfrm>
        </p:spPr>
        <p:txBody>
          <a:bodyPr/>
          <a:lstStyle/>
          <a:p>
            <a:pPr marL="0" indent="0">
              <a:buNone/>
            </a:pPr>
            <a:r>
              <a:rPr lang="en-US" b="1" dirty="0">
                <a:solidFill>
                  <a:schemeClr val="accent1"/>
                </a:solidFill>
              </a:rPr>
              <a:t>Subject line options</a:t>
            </a:r>
          </a:p>
          <a:p>
            <a:r>
              <a:rPr lang="en-US" sz="1200" dirty="0"/>
              <a:t>Extend long-term care conversations to include family members </a:t>
            </a:r>
          </a:p>
          <a:p>
            <a:r>
              <a:rPr lang="en-US" sz="1200" dirty="0"/>
              <a:t>Reach the next generation of clients with long-term care conversations</a:t>
            </a:r>
          </a:p>
          <a:p>
            <a:r>
              <a:rPr lang="en-US" sz="1200" dirty="0"/>
              <a:t>Motivate your clients to discuss caregiving plans </a:t>
            </a:r>
          </a:p>
        </p:txBody>
      </p:sp>
      <p:sp>
        <p:nvSpPr>
          <p:cNvPr id="5" name="Text Placeholder 4">
            <a:extLst>
              <a:ext uri="{FF2B5EF4-FFF2-40B4-BE49-F238E27FC236}">
                <a16:creationId xmlns:a16="http://schemas.microsoft.com/office/drawing/2014/main" id="{9B2326D4-A8A0-4A34-B23D-88FC8DEFCB38}"/>
              </a:ext>
            </a:extLst>
          </p:cNvPr>
          <p:cNvSpPr>
            <a:spLocks noGrp="1"/>
          </p:cNvSpPr>
          <p:nvPr>
            <p:ph type="body" sz="quarter" idx="12"/>
          </p:nvPr>
        </p:nvSpPr>
        <p:spPr>
          <a:xfrm>
            <a:off x="4338918" y="1676400"/>
            <a:ext cx="7162800" cy="4206240"/>
          </a:xfrm>
        </p:spPr>
        <p:txBody>
          <a:bodyPr/>
          <a:lstStyle/>
          <a:p>
            <a:pPr marL="0" indent="0">
              <a:buNone/>
            </a:pPr>
            <a:r>
              <a:rPr lang="en-US" b="1" dirty="0">
                <a:solidFill>
                  <a:schemeClr val="accent1"/>
                </a:solidFill>
              </a:rPr>
              <a:t>Body copy</a:t>
            </a:r>
          </a:p>
          <a:p>
            <a:pPr marL="0" indent="0">
              <a:spcAft>
                <a:spcPts val="0"/>
              </a:spcAft>
              <a:buNone/>
            </a:pPr>
            <a:r>
              <a:rPr lang="en-US" sz="1200" dirty="0"/>
              <a:t>[Recipient First Name],</a:t>
            </a:r>
          </a:p>
          <a:p>
            <a:pPr marL="0" indent="0">
              <a:spcAft>
                <a:spcPts val="0"/>
              </a:spcAft>
              <a:buNone/>
            </a:pPr>
            <a:endParaRPr lang="en-US" sz="1200" dirty="0"/>
          </a:p>
          <a:p>
            <a:pPr marL="0" indent="0">
              <a:spcAft>
                <a:spcPts val="0"/>
              </a:spcAft>
              <a:buNone/>
            </a:pPr>
            <a:r>
              <a:rPr lang="en-US" sz="1200" dirty="0"/>
              <a:t>Your clients look to you to lead the long-term care conversation. We recently found that 9 in 10 consumers we surveyed want their family to know what their long-term care preferences are.</a:t>
            </a:r>
            <a:r>
              <a:rPr lang="en-US" sz="1200" baseline="30000" dirty="0"/>
              <a:t>1</a:t>
            </a:r>
            <a:r>
              <a:rPr lang="en-US" sz="1200" dirty="0"/>
              <a:t> </a:t>
            </a:r>
          </a:p>
          <a:p>
            <a:pPr marL="0" indent="0">
              <a:spcAft>
                <a:spcPts val="0"/>
              </a:spcAft>
              <a:buNone/>
            </a:pPr>
            <a:endParaRPr lang="en-US" sz="1200" dirty="0"/>
          </a:p>
          <a:p>
            <a:pPr marL="0" indent="0">
              <a:spcAft>
                <a:spcPts val="0"/>
              </a:spcAft>
              <a:buNone/>
            </a:pPr>
            <a:r>
              <a:rPr lang="en-US" sz="1200" dirty="0"/>
              <a:t>Because a long-term care event impacts more than just the individual; it can have an emotional and financial impact on family members on family members and loved ones, too. Help your clients initiate open and honest conversations about a loved one’s preferences, expectations and finances.</a:t>
            </a:r>
          </a:p>
          <a:p>
            <a:pPr marL="0" indent="0">
              <a:spcAft>
                <a:spcPts val="0"/>
              </a:spcAft>
              <a:buNone/>
            </a:pPr>
            <a:endParaRPr lang="en-US" sz="1200" dirty="0"/>
          </a:p>
          <a:p>
            <a:pPr marL="0" indent="0">
              <a:spcAft>
                <a:spcPts val="0"/>
              </a:spcAft>
              <a:buNone/>
            </a:pPr>
            <a:r>
              <a:rPr lang="en-US" sz="1200" dirty="0"/>
              <a:t>[</a:t>
            </a:r>
            <a:r>
              <a:rPr lang="en-US" sz="1200" dirty="0">
                <a:hlinkClick r:id="rId2"/>
              </a:rPr>
              <a:t>Click here </a:t>
            </a:r>
            <a:r>
              <a:rPr lang="en-US" sz="1200" dirty="0"/>
              <a:t>for resources to help facilitate a meaningful planning discussion.]</a:t>
            </a:r>
          </a:p>
          <a:p>
            <a:pPr marL="0" indent="0">
              <a:spcAft>
                <a:spcPts val="0"/>
              </a:spcAft>
              <a:buNone/>
            </a:pPr>
            <a:endParaRPr lang="en-US" sz="1200" dirty="0"/>
          </a:p>
          <a:p>
            <a:pPr marL="0" indent="0">
              <a:spcAft>
                <a:spcPts val="0"/>
              </a:spcAft>
              <a:buNone/>
            </a:pPr>
            <a:r>
              <a:rPr lang="en-US" sz="1200" dirty="0"/>
              <a:t>[Signature]</a:t>
            </a:r>
          </a:p>
          <a:p>
            <a:pPr marL="0" indent="0">
              <a:spcAft>
                <a:spcPts val="0"/>
              </a:spcAft>
              <a:buNone/>
            </a:pPr>
            <a:endParaRPr lang="en-US" sz="1200" dirty="0"/>
          </a:p>
          <a:p>
            <a:pPr marL="0" marR="0" indent="0">
              <a:lnSpc>
                <a:spcPct val="107000"/>
              </a:lnSpc>
              <a:spcBef>
                <a:spcPts val="0"/>
              </a:spcBef>
              <a:spcAft>
                <a:spcPts val="0"/>
              </a:spcAft>
              <a:buNone/>
            </a:pPr>
            <a:r>
              <a:rPr lang="en-US" sz="10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dirty="0" err="1">
                <a:effectLst/>
                <a:latin typeface="Calibri" panose="020F0502020204030204" pitchFamily="34" charset="0"/>
                <a:ea typeface="Calibri" panose="020F0502020204030204" pitchFamily="34" charset="0"/>
                <a:cs typeface="Times New Roman" panose="02020603050405020304" pitchFamily="18" charset="0"/>
              </a:rPr>
              <a:t>VerstaResearch</a:t>
            </a:r>
            <a:r>
              <a:rPr lang="en-US" sz="1000" dirty="0">
                <a:effectLst/>
                <a:latin typeface="Calibri" panose="020F0502020204030204" pitchFamily="34" charset="0"/>
                <a:ea typeface="Calibri" panose="020F0502020204030204" pitchFamily="34" charset="0"/>
                <a:cs typeface="Times New Roman" panose="02020603050405020304" pitchFamily="18" charset="0"/>
              </a:rPr>
              <a:t>, “2020 LTC Marketing and Thought Leadership Research, Findings from Surveys of Advisors and Consumers,” October 2020. http://visit.lfg.com/MG-VRST-PPT001.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endParaRPr lang="en-US" sz="1000" dirty="0"/>
          </a:p>
          <a:p>
            <a:pPr marL="0" indent="0">
              <a:buNone/>
            </a:pPr>
            <a:r>
              <a:rPr lang="en-US" sz="1050" dirty="0"/>
              <a:t>LCN-3390250-010521 </a:t>
            </a:r>
          </a:p>
          <a:p>
            <a:pPr marL="0" indent="0">
              <a:buNone/>
            </a:pPr>
            <a:endParaRPr lang="en-US" sz="1200" dirty="0"/>
          </a:p>
        </p:txBody>
      </p:sp>
    </p:spTree>
    <p:extLst>
      <p:ext uri="{BB962C8B-B14F-4D97-AF65-F5344CB8AC3E}">
        <p14:creationId xmlns:p14="http://schemas.microsoft.com/office/powerpoint/2010/main" val="2567926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597F-A6DF-4BC6-8E0C-A66B134469BD}"/>
              </a:ext>
            </a:extLst>
          </p:cNvPr>
          <p:cNvSpPr>
            <a:spLocks noGrp="1"/>
          </p:cNvSpPr>
          <p:nvPr>
            <p:ph type="title"/>
          </p:nvPr>
        </p:nvSpPr>
        <p:spPr/>
        <p:txBody>
          <a:bodyPr/>
          <a:lstStyle/>
          <a:p>
            <a:r>
              <a:rPr lang="en-US" dirty="0"/>
              <a:t>Conversation Workbook</a:t>
            </a:r>
          </a:p>
        </p:txBody>
      </p:sp>
      <p:sp>
        <p:nvSpPr>
          <p:cNvPr id="3" name="Text Placeholder 2">
            <a:extLst>
              <a:ext uri="{FF2B5EF4-FFF2-40B4-BE49-F238E27FC236}">
                <a16:creationId xmlns:a16="http://schemas.microsoft.com/office/drawing/2014/main" id="{935E0479-D684-4E14-BB6C-4011A5379B7C}"/>
              </a:ext>
            </a:extLst>
          </p:cNvPr>
          <p:cNvSpPr>
            <a:spLocks noGrp="1"/>
          </p:cNvSpPr>
          <p:nvPr>
            <p:ph type="body" sz="quarter" idx="10"/>
          </p:nvPr>
        </p:nvSpPr>
        <p:spPr/>
        <p:txBody>
          <a:bodyPr/>
          <a:lstStyle/>
          <a:p>
            <a:endParaRPr lang="en-US" dirty="0">
              <a:solidFill>
                <a:schemeClr val="accent1"/>
              </a:solidFill>
            </a:endParaRPr>
          </a:p>
        </p:txBody>
      </p:sp>
      <p:sp>
        <p:nvSpPr>
          <p:cNvPr id="4" name="Text Placeholder 3">
            <a:extLst>
              <a:ext uri="{FF2B5EF4-FFF2-40B4-BE49-F238E27FC236}">
                <a16:creationId xmlns:a16="http://schemas.microsoft.com/office/drawing/2014/main" id="{B9BF6154-5237-4AF4-8EB1-BFD5E506A833}"/>
              </a:ext>
            </a:extLst>
          </p:cNvPr>
          <p:cNvSpPr>
            <a:spLocks noGrp="1"/>
          </p:cNvSpPr>
          <p:nvPr>
            <p:ph type="body" sz="quarter" idx="11"/>
          </p:nvPr>
        </p:nvSpPr>
        <p:spPr>
          <a:xfrm>
            <a:off x="567018" y="1676400"/>
            <a:ext cx="3493008" cy="4206240"/>
          </a:xfrm>
        </p:spPr>
        <p:txBody>
          <a:bodyPr/>
          <a:lstStyle/>
          <a:p>
            <a:pPr marL="0" indent="0">
              <a:buNone/>
            </a:pPr>
            <a:r>
              <a:rPr lang="en-US" b="1" dirty="0">
                <a:solidFill>
                  <a:schemeClr val="accent1"/>
                </a:solidFill>
              </a:rPr>
              <a:t>Subject line options</a:t>
            </a:r>
          </a:p>
          <a:p>
            <a:r>
              <a:rPr lang="en-US" sz="1200" dirty="0"/>
              <a:t>Don’t miss these tips for talking to clients about long-term care </a:t>
            </a:r>
          </a:p>
          <a:p>
            <a:r>
              <a:rPr lang="en-US" sz="1200" dirty="0"/>
              <a:t>Continue leading this crucial conversation </a:t>
            </a:r>
          </a:p>
          <a:p>
            <a:r>
              <a:rPr lang="en-US" sz="1200" dirty="0"/>
              <a:t>Prepare for a conversation about LTC planning </a:t>
            </a:r>
          </a:p>
        </p:txBody>
      </p:sp>
      <p:sp>
        <p:nvSpPr>
          <p:cNvPr id="5" name="Text Placeholder 4">
            <a:extLst>
              <a:ext uri="{FF2B5EF4-FFF2-40B4-BE49-F238E27FC236}">
                <a16:creationId xmlns:a16="http://schemas.microsoft.com/office/drawing/2014/main" id="{9B2326D4-A8A0-4A34-B23D-88FC8DEFCB38}"/>
              </a:ext>
            </a:extLst>
          </p:cNvPr>
          <p:cNvSpPr>
            <a:spLocks noGrp="1"/>
          </p:cNvSpPr>
          <p:nvPr>
            <p:ph type="body" sz="quarter" idx="12"/>
          </p:nvPr>
        </p:nvSpPr>
        <p:spPr>
          <a:xfrm>
            <a:off x="4338918" y="1676400"/>
            <a:ext cx="7162800" cy="4206240"/>
          </a:xfrm>
        </p:spPr>
        <p:txBody>
          <a:bodyPr/>
          <a:lstStyle/>
          <a:p>
            <a:pPr marL="0" indent="0">
              <a:buNone/>
            </a:pPr>
            <a:r>
              <a:rPr lang="en-US" b="1" dirty="0">
                <a:solidFill>
                  <a:schemeClr val="accent1"/>
                </a:solidFill>
              </a:rPr>
              <a:t>Body copy</a:t>
            </a:r>
          </a:p>
          <a:p>
            <a:pPr marL="0" indent="0">
              <a:spcAft>
                <a:spcPts val="0"/>
              </a:spcAft>
              <a:buNone/>
            </a:pPr>
            <a:r>
              <a:rPr lang="en-US" sz="1200" dirty="0"/>
              <a:t>[Recipient First Name],</a:t>
            </a:r>
          </a:p>
          <a:p>
            <a:pPr marL="0" indent="0">
              <a:spcAft>
                <a:spcPts val="0"/>
              </a:spcAft>
              <a:buNone/>
            </a:pPr>
            <a:endParaRPr lang="en-US" sz="1000" dirty="0"/>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Did you know that talking about long-term care preferences is a key component of a retirement strategy? 98% of financial professionals we surveyed have clients who have needed long-term care.</a:t>
            </a:r>
            <a:r>
              <a:rPr lang="en-US" sz="1200" baseline="30000" dirty="0">
                <a:effectLst/>
                <a:latin typeface="Calibri" panose="020F0502020204030204" pitchFamily="34" charset="0"/>
                <a:ea typeface="Calibri" panose="020F0502020204030204" pitchFamily="34" charset="0"/>
                <a:cs typeface="Times New Roman" panose="02020603050405020304" pitchFamily="18" charset="0"/>
              </a:rPr>
              <a:t>1 </a:t>
            </a:r>
            <a:r>
              <a:rPr lang="en-US" sz="1200" dirty="0">
                <a:effectLst/>
                <a:latin typeface="Calibri" panose="020F0502020204030204" pitchFamily="34" charset="0"/>
                <a:ea typeface="Calibri" panose="020F0502020204030204" pitchFamily="34" charset="0"/>
                <a:cs typeface="Times New Roman" panose="02020603050405020304" pitchFamily="18" charset="0"/>
              </a:rPr>
              <a:t>We’d like to help you since financial professionals we surveyed have talked with fewer than half their clients about long-term care planning for funding solutions.</a:t>
            </a:r>
            <a:r>
              <a:rPr lang="en-US" sz="1200" baseline="30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It’s important for clients to understand that long-term care event doesn’t happen to one person – it impacts the entire family. And a strategy to manage long-term care isn’t created in a single meeting. It’s an ongoing conversation between you, your client and their loved ones. Be sure to review the fact, examine the risks, discuss when to get started, and outline the next steps – together. </a:t>
            </a:r>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a:t>
            </a: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Click here</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download a workbook to help prepare for your client conversations.]</a:t>
            </a:r>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[Signature]</a:t>
            </a:r>
          </a:p>
          <a:p>
            <a:pPr marL="0" marR="0" indent="0">
              <a:lnSpc>
                <a:spcPct val="107000"/>
              </a:lnSpc>
              <a:spcBef>
                <a:spcPts val="0"/>
              </a:spcBef>
              <a:spcAft>
                <a:spcPts val="0"/>
              </a:spcAft>
              <a:buNone/>
            </a:pPr>
            <a:r>
              <a:rPr lang="en-US" sz="10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8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US" sz="10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800" dirty="0">
                <a:effectLst/>
                <a:latin typeface="Calibri" panose="020F0502020204030204" pitchFamily="34" charset="0"/>
                <a:ea typeface="Calibri" panose="020F0502020204030204" pitchFamily="34" charset="0"/>
                <a:cs typeface="Times New Roman" panose="02020603050405020304" pitchFamily="18" charset="0"/>
              </a:rPr>
              <a:t>2019 Lincoln Financial Conversation Survey, August 2019.</a:t>
            </a:r>
            <a:r>
              <a:rPr lang="en-US" sz="900" dirty="0">
                <a:latin typeface="Calibri" panose="020F0502020204030204" pitchFamily="34" charset="0"/>
                <a:ea typeface="Calibri" panose="020F0502020204030204" pitchFamily="34" charset="0"/>
                <a:cs typeface="Times New Roman" panose="02020603050405020304" pitchFamily="18" charset="0"/>
              </a:rPr>
              <a:t> </a:t>
            </a:r>
            <a:r>
              <a:rPr lang="en-US" sz="800" dirty="0">
                <a:effectLst/>
                <a:latin typeface="Calibri" panose="020F0502020204030204" pitchFamily="34" charset="0"/>
                <a:ea typeface="Calibri" panose="020F0502020204030204" pitchFamily="34" charset="0"/>
                <a:cs typeface="Times New Roman" panose="02020603050405020304" pitchFamily="18" charset="0"/>
              </a:rPr>
              <a:t>https://newsroom.lfg.com/sites/lfg.newshq.businesswire.com/files/doc_library/file/Final_LFG_Whitepaper_11.06.19.pdf.</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a:effectLst/>
                <a:latin typeface="Calibri" panose="020F0502020204030204" pitchFamily="34" charset="0"/>
                <a:ea typeface="Calibri" panose="020F0502020204030204" pitchFamily="34" charset="0"/>
                <a:cs typeface="Times New Roman" panose="02020603050405020304" pitchFamily="18" charset="0"/>
              </a:rPr>
              <a:t>VerstaResearch</a:t>
            </a:r>
            <a:r>
              <a:rPr lang="en-US" sz="800" dirty="0">
                <a:effectLst/>
                <a:latin typeface="Calibri" panose="020F0502020204030204" pitchFamily="34" charset="0"/>
                <a:ea typeface="Calibri" panose="020F0502020204030204" pitchFamily="34" charset="0"/>
                <a:cs typeface="Times New Roman" panose="02020603050405020304" pitchFamily="18" charset="0"/>
              </a:rPr>
              <a:t>, “2020 LTC Marketing and Thought Leadership Research, Findings from Surveys of Advisors and Consumers,” October 2020. http://visit.lfg.com/MG-VRST-PPT001.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endParaRPr lang="en-US" sz="1000" dirty="0"/>
          </a:p>
          <a:p>
            <a:pPr marL="0" indent="0">
              <a:spcAft>
                <a:spcPts val="0"/>
              </a:spcAft>
              <a:buNone/>
            </a:pPr>
            <a:r>
              <a:rPr lang="en-US" sz="1000" dirty="0"/>
              <a:t>LCN-3395630-010721</a:t>
            </a:r>
            <a:endParaRPr lang="en-US" sz="1200" dirty="0"/>
          </a:p>
          <a:p>
            <a:pPr marL="0" indent="0">
              <a:buNone/>
            </a:pPr>
            <a:endParaRPr lang="en-US" sz="1200" dirty="0"/>
          </a:p>
        </p:txBody>
      </p:sp>
    </p:spTree>
    <p:extLst>
      <p:ext uri="{BB962C8B-B14F-4D97-AF65-F5344CB8AC3E}">
        <p14:creationId xmlns:p14="http://schemas.microsoft.com/office/powerpoint/2010/main" val="3774040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597F-A6DF-4BC6-8E0C-A66B134469BD}"/>
              </a:ext>
            </a:extLst>
          </p:cNvPr>
          <p:cNvSpPr>
            <a:spLocks noGrp="1"/>
          </p:cNvSpPr>
          <p:nvPr>
            <p:ph type="title"/>
          </p:nvPr>
        </p:nvSpPr>
        <p:spPr/>
        <p:txBody>
          <a:bodyPr/>
          <a:lstStyle/>
          <a:p>
            <a:r>
              <a:rPr lang="en-US" dirty="0"/>
              <a:t>Client Profiles</a:t>
            </a:r>
          </a:p>
        </p:txBody>
      </p:sp>
      <p:sp>
        <p:nvSpPr>
          <p:cNvPr id="3" name="Text Placeholder 2">
            <a:extLst>
              <a:ext uri="{FF2B5EF4-FFF2-40B4-BE49-F238E27FC236}">
                <a16:creationId xmlns:a16="http://schemas.microsoft.com/office/drawing/2014/main" id="{935E0479-D684-4E14-BB6C-4011A5379B7C}"/>
              </a:ext>
            </a:extLst>
          </p:cNvPr>
          <p:cNvSpPr>
            <a:spLocks noGrp="1"/>
          </p:cNvSpPr>
          <p:nvPr>
            <p:ph type="body" sz="quarter" idx="10"/>
          </p:nvPr>
        </p:nvSpPr>
        <p:spPr/>
        <p:txBody>
          <a:bodyPr/>
          <a:lstStyle/>
          <a:p>
            <a:endParaRPr lang="en-US" dirty="0">
              <a:solidFill>
                <a:schemeClr val="accent1"/>
              </a:solidFill>
            </a:endParaRPr>
          </a:p>
        </p:txBody>
      </p:sp>
      <p:sp>
        <p:nvSpPr>
          <p:cNvPr id="4" name="Text Placeholder 3">
            <a:extLst>
              <a:ext uri="{FF2B5EF4-FFF2-40B4-BE49-F238E27FC236}">
                <a16:creationId xmlns:a16="http://schemas.microsoft.com/office/drawing/2014/main" id="{B9BF6154-5237-4AF4-8EB1-BFD5E506A833}"/>
              </a:ext>
            </a:extLst>
          </p:cNvPr>
          <p:cNvSpPr>
            <a:spLocks noGrp="1"/>
          </p:cNvSpPr>
          <p:nvPr>
            <p:ph type="body" sz="quarter" idx="11"/>
          </p:nvPr>
        </p:nvSpPr>
        <p:spPr>
          <a:xfrm>
            <a:off x="567018" y="1676400"/>
            <a:ext cx="3493008" cy="4206240"/>
          </a:xfrm>
        </p:spPr>
        <p:txBody>
          <a:bodyPr/>
          <a:lstStyle/>
          <a:p>
            <a:pPr marL="0" indent="0">
              <a:buNone/>
            </a:pPr>
            <a:r>
              <a:rPr lang="en-US" b="1" dirty="0">
                <a:solidFill>
                  <a:schemeClr val="accent1"/>
                </a:solidFill>
              </a:rPr>
              <a:t>Subject line options</a:t>
            </a:r>
          </a:p>
          <a:p>
            <a:r>
              <a:rPr lang="en-US" sz="1200" dirty="0"/>
              <a:t>How to talk LTC planning so clients listen</a:t>
            </a:r>
          </a:p>
          <a:p>
            <a:r>
              <a:rPr lang="en-US" sz="1200" dirty="0"/>
              <a:t>Clients want YOU to take the lead</a:t>
            </a:r>
          </a:p>
          <a:p>
            <a:r>
              <a:rPr lang="en-US" sz="1200" dirty="0"/>
              <a:t>The conversation that starts with YOU	</a:t>
            </a:r>
          </a:p>
        </p:txBody>
      </p:sp>
      <p:sp>
        <p:nvSpPr>
          <p:cNvPr id="5" name="Text Placeholder 4">
            <a:extLst>
              <a:ext uri="{FF2B5EF4-FFF2-40B4-BE49-F238E27FC236}">
                <a16:creationId xmlns:a16="http://schemas.microsoft.com/office/drawing/2014/main" id="{9B2326D4-A8A0-4A34-B23D-88FC8DEFCB38}"/>
              </a:ext>
            </a:extLst>
          </p:cNvPr>
          <p:cNvSpPr>
            <a:spLocks noGrp="1"/>
          </p:cNvSpPr>
          <p:nvPr>
            <p:ph type="body" sz="quarter" idx="12"/>
          </p:nvPr>
        </p:nvSpPr>
        <p:spPr>
          <a:xfrm>
            <a:off x="4338918" y="1676400"/>
            <a:ext cx="7162800" cy="4206240"/>
          </a:xfrm>
        </p:spPr>
        <p:txBody>
          <a:bodyPr/>
          <a:lstStyle/>
          <a:p>
            <a:pPr marL="0" indent="0">
              <a:buNone/>
            </a:pPr>
            <a:r>
              <a:rPr lang="en-US" b="1" dirty="0">
                <a:solidFill>
                  <a:schemeClr val="accent1"/>
                </a:solidFill>
              </a:rPr>
              <a:t>Body copy</a:t>
            </a:r>
          </a:p>
          <a:p>
            <a:pPr marL="0" indent="0">
              <a:spcAft>
                <a:spcPts val="0"/>
              </a:spcAft>
              <a:buNone/>
            </a:pPr>
            <a:r>
              <a:rPr lang="en-US" sz="1200" dirty="0"/>
              <a:t>[Recipient First Name],</a:t>
            </a:r>
          </a:p>
          <a:p>
            <a:pPr marL="0" indent="0">
              <a:spcAft>
                <a:spcPts val="0"/>
              </a:spcAft>
              <a:buNone/>
            </a:pPr>
            <a:endParaRPr lang="en-US" sz="1200" dirty="0"/>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Talking to your clients about LTC planning can be an uncomfortable conversation, but it’s a necessary discussion to have, and it’s up to you to kick things off. 9 out of 10 clients surveyed believe that financial professionals should take the lead discussing LTC plans.</a:t>
            </a:r>
            <a:r>
              <a:rPr lang="en-US" sz="12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And to support your efforts, we’re providing you with a guide to successfully start the conversation. The guide includes:</a:t>
            </a:r>
          </a:p>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Tips to identify why, how and when to address LTC planning</a:t>
            </a:r>
          </a:p>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Detailed client profiles to help distinguish client needs based on life stages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Steps to customize your approach for different client profiles</a:t>
            </a:r>
          </a:p>
          <a:p>
            <a:pPr marL="0" marR="0" indent="0">
              <a:lnSpc>
                <a:spcPct val="107000"/>
              </a:lnSpc>
              <a:spcBef>
                <a:spcPts val="0"/>
              </a:spcBef>
              <a:spcAft>
                <a:spcPts val="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a:t>
            </a: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Click here</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download our guide so you can learn more about LTC solutions to fit all your clients’ needs.]</a:t>
            </a:r>
          </a:p>
          <a:p>
            <a:pPr marL="0" marR="0" indent="0">
              <a:lnSpc>
                <a:spcPct val="107000"/>
              </a:lnSpc>
              <a:spcBef>
                <a:spcPts val="0"/>
              </a:spcBef>
              <a:spcAft>
                <a:spcPts val="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[Signature]</a:t>
            </a:r>
          </a:p>
          <a:p>
            <a:pPr marL="0" marR="0" indent="0">
              <a:lnSpc>
                <a:spcPct val="107000"/>
              </a:lnSpc>
              <a:spcBef>
                <a:spcPts val="0"/>
              </a:spcBef>
              <a:spcAft>
                <a:spcPts val="0"/>
              </a:spcAft>
              <a:buNone/>
            </a:pPr>
            <a:r>
              <a:rPr lang="en-US" sz="12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2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VerstaResearch</a:t>
            </a:r>
            <a:r>
              <a:rPr lang="en-US" sz="1200" dirty="0">
                <a:effectLst/>
                <a:latin typeface="Calibri" panose="020F0502020204030204" pitchFamily="34" charset="0"/>
                <a:ea typeface="Calibri" panose="020F0502020204030204" pitchFamily="34" charset="0"/>
                <a:cs typeface="Times New Roman" panose="02020603050405020304" pitchFamily="18" charset="0"/>
              </a:rPr>
              <a:t>, “2020 LTC Marketing and Thought Leadership Research, Findings from Surveys of Advisors and Consumers,” October 2020. http://visit.lfg.com/MG-VRST-PPT001.</a:t>
            </a:r>
          </a:p>
          <a:p>
            <a:pPr marL="0" indent="0">
              <a:spcAft>
                <a:spcPts val="0"/>
              </a:spcAft>
              <a:buNone/>
            </a:pPr>
            <a:endParaRPr lang="en-US" sz="1000" dirty="0"/>
          </a:p>
          <a:p>
            <a:pPr marL="0" indent="0">
              <a:spcAft>
                <a:spcPts val="0"/>
              </a:spcAft>
              <a:buNone/>
            </a:pPr>
            <a:r>
              <a:rPr lang="en-US" sz="1000" dirty="0"/>
              <a:t>LCN-3391142-010521</a:t>
            </a:r>
            <a:endParaRPr lang="en-US" sz="1200" dirty="0"/>
          </a:p>
          <a:p>
            <a:pPr marL="0" indent="0">
              <a:buNone/>
            </a:pPr>
            <a:endParaRPr lang="en-US" sz="1200" dirty="0"/>
          </a:p>
        </p:txBody>
      </p:sp>
    </p:spTree>
    <p:extLst>
      <p:ext uri="{BB962C8B-B14F-4D97-AF65-F5344CB8AC3E}">
        <p14:creationId xmlns:p14="http://schemas.microsoft.com/office/powerpoint/2010/main" val="3164717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F244B5E-0635-470A-9106-A2A0CE858EFD}"/>
              </a:ext>
            </a:extLst>
          </p:cNvPr>
          <p:cNvSpPr>
            <a:spLocks noGrp="1"/>
          </p:cNvSpPr>
          <p:nvPr>
            <p:ph type="title"/>
          </p:nvPr>
        </p:nvSpPr>
        <p:spPr/>
        <p:txBody>
          <a:bodyPr/>
          <a:lstStyle/>
          <a:p>
            <a:r>
              <a:rPr lang="en-US" dirty="0"/>
              <a:t>Disclosures</a:t>
            </a:r>
          </a:p>
        </p:txBody>
      </p:sp>
      <p:sp>
        <p:nvSpPr>
          <p:cNvPr id="9" name="Text Placeholder 8">
            <a:extLst>
              <a:ext uri="{FF2B5EF4-FFF2-40B4-BE49-F238E27FC236}">
                <a16:creationId xmlns:a16="http://schemas.microsoft.com/office/drawing/2014/main" id="{23D2BE49-CB70-4573-A6C4-05F308DA9A59}"/>
              </a:ext>
            </a:extLst>
          </p:cNvPr>
          <p:cNvSpPr>
            <a:spLocks noGrp="1"/>
          </p:cNvSpPr>
          <p:nvPr>
            <p:ph type="body" sz="quarter" idx="11"/>
          </p:nvPr>
        </p:nvSpPr>
        <p:spPr>
          <a:xfrm>
            <a:off x="571641" y="1514037"/>
            <a:ext cx="8419959" cy="4200963"/>
          </a:xfrm>
        </p:spPr>
        <p:txBody>
          <a:bodyPr/>
          <a:lstStyle/>
          <a:p>
            <a:pPr>
              <a:spcAft>
                <a:spcPts val="0"/>
              </a:spcAft>
            </a:pPr>
            <a:r>
              <a:rPr lang="en-US" b="1" dirty="0"/>
              <a:t>Issuer:</a:t>
            </a:r>
            <a:endParaRPr lang="en-US" dirty="0"/>
          </a:p>
          <a:p>
            <a:pPr>
              <a:spcAft>
                <a:spcPts val="0"/>
              </a:spcAft>
            </a:pPr>
            <a:r>
              <a:rPr lang="en-US" dirty="0"/>
              <a:t>The Lincoln National Life Insurance Company, Fort Wayne, IN</a:t>
            </a:r>
          </a:p>
          <a:p>
            <a:pPr>
              <a:spcAft>
                <a:spcPts val="0"/>
              </a:spcAft>
            </a:pPr>
            <a:r>
              <a:rPr lang="en-US" dirty="0"/>
              <a:t> </a:t>
            </a:r>
          </a:p>
          <a:p>
            <a:pPr>
              <a:spcAft>
                <a:spcPts val="0"/>
              </a:spcAft>
            </a:pPr>
            <a:r>
              <a:rPr lang="en-US" b="1" dirty="0"/>
              <a:t>Distributor: </a:t>
            </a:r>
            <a:endParaRPr lang="en-US" dirty="0"/>
          </a:p>
          <a:p>
            <a:pPr>
              <a:spcAft>
                <a:spcPts val="0"/>
              </a:spcAft>
            </a:pPr>
            <a:r>
              <a:rPr lang="en-US" dirty="0"/>
              <a:t>Lincoln Financial Distributors, Inc. </a:t>
            </a:r>
          </a:p>
          <a:p>
            <a:pPr>
              <a:spcAft>
                <a:spcPts val="0"/>
              </a:spcAft>
            </a:pPr>
            <a:r>
              <a:rPr lang="en-US" dirty="0"/>
              <a:t> </a:t>
            </a:r>
          </a:p>
          <a:p>
            <a:pPr>
              <a:spcAft>
                <a:spcPts val="0"/>
              </a:spcAft>
            </a:pPr>
            <a:r>
              <a:rPr lang="en-US" dirty="0"/>
              <a:t>Lincoln Financial Group is the marketing name for Lincoln National Corporation and its affiliates, including broker-dealer/distributor Lincoln Financial Distributors, Inc., Radnor, PA, and insurance company affiliates The Lincoln National Life Insurance Company, Fort Wayne, IN, and Lincoln Life &amp; Annuity Company of New York, Syracuse, NY. Affiliates are separately responsible for their own financial and contractual obligations.</a:t>
            </a:r>
          </a:p>
          <a:p>
            <a:pPr>
              <a:spcAft>
                <a:spcPts val="0"/>
              </a:spcAft>
            </a:pPr>
            <a:r>
              <a:rPr lang="en-US" b="1" i="1" dirty="0"/>
              <a:t> </a:t>
            </a:r>
            <a:endParaRPr lang="en-US" dirty="0"/>
          </a:p>
          <a:p>
            <a:pPr>
              <a:spcAft>
                <a:spcPts val="0"/>
              </a:spcAft>
            </a:pPr>
            <a:r>
              <a:rPr lang="en-US" b="1" dirty="0"/>
              <a:t>For financial professional use only. Not for use with the general public</a:t>
            </a:r>
          </a:p>
        </p:txBody>
      </p:sp>
    </p:spTree>
    <p:extLst>
      <p:ext uri="{BB962C8B-B14F-4D97-AF65-F5344CB8AC3E}">
        <p14:creationId xmlns:p14="http://schemas.microsoft.com/office/powerpoint/2010/main" val="4225967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3D0A41-5D32-D841-AAE8-D68664EA4587}"/>
              </a:ext>
            </a:extLst>
          </p:cNvPr>
          <p:cNvSpPr>
            <a:spLocks noGrp="1"/>
          </p:cNvSpPr>
          <p:nvPr>
            <p:ph type="body" idx="1"/>
          </p:nvPr>
        </p:nvSpPr>
        <p:spPr/>
        <p:txBody>
          <a:bodyPr/>
          <a:lstStyle/>
          <a:p>
            <a:r>
              <a:rPr lang="en-US" dirty="0"/>
              <a:t>Thank You</a:t>
            </a:r>
          </a:p>
        </p:txBody>
      </p:sp>
      <p:sp>
        <p:nvSpPr>
          <p:cNvPr id="11" name="Text Placeholder 10">
            <a:extLst>
              <a:ext uri="{FF2B5EF4-FFF2-40B4-BE49-F238E27FC236}">
                <a16:creationId xmlns:a16="http://schemas.microsoft.com/office/drawing/2014/main" id="{3E29D805-592D-6745-A7A5-093A80DCAB99}"/>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18D05ED9-EC79-D047-946B-D946F2057B40}"/>
              </a:ext>
            </a:extLst>
          </p:cNvPr>
          <p:cNvSpPr>
            <a:spLocks noGrp="1"/>
          </p:cNvSpPr>
          <p:nvPr>
            <p:ph type="body" sz="quarter" idx="12"/>
          </p:nvPr>
        </p:nvSpPr>
        <p:spPr/>
        <p:txBody>
          <a:bodyPr/>
          <a:lstStyle/>
          <a:p>
            <a:endParaRPr lang="en-US"/>
          </a:p>
        </p:txBody>
      </p:sp>
      <p:sp>
        <p:nvSpPr>
          <p:cNvPr id="13" name="Text Placeholder 12">
            <a:extLst>
              <a:ext uri="{FF2B5EF4-FFF2-40B4-BE49-F238E27FC236}">
                <a16:creationId xmlns:a16="http://schemas.microsoft.com/office/drawing/2014/main" id="{F01E0179-B4E3-7140-8F2F-8DD382D37ADE}"/>
              </a:ext>
            </a:extLst>
          </p:cNvPr>
          <p:cNvSpPr>
            <a:spLocks noGrp="1"/>
          </p:cNvSpPr>
          <p:nvPr>
            <p:ph type="body" sz="quarter" idx="13"/>
          </p:nvPr>
        </p:nvSpPr>
        <p:spPr/>
        <p:txBody>
          <a:bodyPr/>
          <a:lstStyle/>
          <a:p>
            <a:endParaRPr lang="en-US"/>
          </a:p>
        </p:txBody>
      </p:sp>
      <p:sp>
        <p:nvSpPr>
          <p:cNvPr id="14" name="Text Placeholder 13">
            <a:extLst>
              <a:ext uri="{FF2B5EF4-FFF2-40B4-BE49-F238E27FC236}">
                <a16:creationId xmlns:a16="http://schemas.microsoft.com/office/drawing/2014/main" id="{C008B956-C9AE-754D-950A-D4CB8D887105}"/>
              </a:ext>
            </a:extLst>
          </p:cNvPr>
          <p:cNvSpPr>
            <a:spLocks noGrp="1"/>
          </p:cNvSpPr>
          <p:nvPr>
            <p:ph type="body" sz="quarter" idx="14"/>
          </p:nvPr>
        </p:nvSpPr>
        <p:spPr/>
        <p:txBody>
          <a:bodyPr/>
          <a:lstStyle/>
          <a:p>
            <a:endParaRPr lang="en-US"/>
          </a:p>
        </p:txBody>
      </p:sp>
      <p:sp>
        <p:nvSpPr>
          <p:cNvPr id="15" name="Text Placeholder 14">
            <a:extLst>
              <a:ext uri="{FF2B5EF4-FFF2-40B4-BE49-F238E27FC236}">
                <a16:creationId xmlns:a16="http://schemas.microsoft.com/office/drawing/2014/main" id="{E7553128-85CD-714E-81CD-7A23ADCD0312}"/>
              </a:ext>
            </a:extLst>
          </p:cNvPr>
          <p:cNvSpPr>
            <a:spLocks noGrp="1"/>
          </p:cNvSpPr>
          <p:nvPr>
            <p:ph type="body" sz="quarter" idx="15"/>
          </p:nvPr>
        </p:nvSpPr>
        <p:spPr/>
        <p:txBody>
          <a:bodyPr/>
          <a:lstStyle/>
          <a:p>
            <a:endParaRPr lang="en-US"/>
          </a:p>
        </p:txBody>
      </p:sp>
      <p:sp>
        <p:nvSpPr>
          <p:cNvPr id="16" name="Text Placeholder 15">
            <a:extLst>
              <a:ext uri="{FF2B5EF4-FFF2-40B4-BE49-F238E27FC236}">
                <a16:creationId xmlns:a16="http://schemas.microsoft.com/office/drawing/2014/main" id="{37FBAE09-2AED-8E4D-9723-A0CC27D587E6}"/>
              </a:ext>
            </a:extLst>
          </p:cNvPr>
          <p:cNvSpPr>
            <a:spLocks noGrp="1"/>
          </p:cNvSpPr>
          <p:nvPr>
            <p:ph type="body" sz="quarter" idx="16"/>
          </p:nvPr>
        </p:nvSpPr>
        <p:spPr/>
        <p:txBody>
          <a:bodyPr/>
          <a:lstStyle/>
          <a:p>
            <a:endParaRPr lang="en-US"/>
          </a:p>
        </p:txBody>
      </p:sp>
      <p:sp>
        <p:nvSpPr>
          <p:cNvPr id="17" name="Text Placeholder 16">
            <a:extLst>
              <a:ext uri="{FF2B5EF4-FFF2-40B4-BE49-F238E27FC236}">
                <a16:creationId xmlns:a16="http://schemas.microsoft.com/office/drawing/2014/main" id="{C39BFC96-CEF1-6148-B16D-E01C46C7E8E3}"/>
              </a:ext>
            </a:extLst>
          </p:cNvPr>
          <p:cNvSpPr>
            <a:spLocks noGrp="1"/>
          </p:cNvSpPr>
          <p:nvPr>
            <p:ph type="body" sz="quarter" idx="17"/>
          </p:nvPr>
        </p:nvSpPr>
        <p:spPr/>
        <p:txBody>
          <a:bodyPr/>
          <a:lstStyle/>
          <a:p>
            <a:endParaRPr lang="en-US"/>
          </a:p>
        </p:txBody>
      </p:sp>
      <p:sp>
        <p:nvSpPr>
          <p:cNvPr id="18" name="Text Placeholder 17">
            <a:extLst>
              <a:ext uri="{FF2B5EF4-FFF2-40B4-BE49-F238E27FC236}">
                <a16:creationId xmlns:a16="http://schemas.microsoft.com/office/drawing/2014/main" id="{E16C8FBD-9647-BB47-9707-C3E1D5BBB577}"/>
              </a:ext>
            </a:extLst>
          </p:cNvPr>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3468653617"/>
      </p:ext>
    </p:extLst>
  </p:cSld>
  <p:clrMapOvr>
    <a:masterClrMapping/>
  </p:clrMapOvr>
</p:sld>
</file>

<file path=ppt/theme/theme1.xml><?xml version="1.0" encoding="utf-8"?>
<a:theme xmlns:a="http://schemas.openxmlformats.org/drawingml/2006/main" name="Covers - Core">
  <a:themeElements>
    <a:clrScheme name="LFG Color Palette">
      <a:dk1>
        <a:srgbClr val="000000"/>
      </a:dk1>
      <a:lt1>
        <a:srgbClr val="FFFFFF"/>
      </a:lt1>
      <a:dk2>
        <a:srgbClr val="AAAAAA"/>
      </a:dk2>
      <a:lt2>
        <a:srgbClr val="EDEDEE"/>
      </a:lt2>
      <a:accent1>
        <a:srgbClr val="AD112B"/>
      </a:accent1>
      <a:accent2>
        <a:srgbClr val="FF5D0F"/>
      </a:accent2>
      <a:accent3>
        <a:srgbClr val="762135"/>
      </a:accent3>
      <a:accent4>
        <a:srgbClr val="E3232A"/>
      </a:accent4>
      <a:accent5>
        <a:srgbClr val="FBA51F"/>
      </a:accent5>
      <a:accent6>
        <a:srgbClr val="767676"/>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0.xml><?xml version="1.0" encoding="utf-8"?>
<a:theme xmlns:a="http://schemas.openxmlformats.org/drawingml/2006/main" name="Disclosure">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1.xml><?xml version="1.0" encoding="utf-8"?>
<a:theme xmlns:a="http://schemas.openxmlformats.org/drawingml/2006/main" name="Closing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 Core CoBra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3.xml><?xml version="1.0" encoding="utf-8"?>
<a:theme xmlns:a="http://schemas.openxmlformats.org/drawingml/2006/main" name="Agenda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4.xml><?xml version="1.0" encoding="utf-8"?>
<a:theme xmlns:a="http://schemas.openxmlformats.org/drawingml/2006/main" name="Section Divider,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5.xml><?xml version="1.0" encoding="utf-8"?>
<a:theme xmlns:a="http://schemas.openxmlformats.org/drawingml/2006/main" name="Section Divider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6.xml><?xml version="1.0" encoding="utf-8"?>
<a:theme xmlns:a="http://schemas.openxmlformats.org/drawingml/2006/main" name="Quotes,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7.xml><?xml version="1.0" encoding="utf-8"?>
<a:theme xmlns:a="http://schemas.openxmlformats.org/drawingml/2006/main" name="Quote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8.xml><?xml version="1.0" encoding="utf-8"?>
<a:theme xmlns:a="http://schemas.openxmlformats.org/drawingml/2006/main" name="Content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9.xml><?xml version="1.0" encoding="utf-8"?>
<a:theme xmlns:a="http://schemas.openxmlformats.org/drawingml/2006/main" name="Thank You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04266C8-8592-F54C-A431-E3F8FDCE4BD5}">
  <we:reference id="f1abd87f-a3ba-42fb-91d5-100000000000" version="1.0.0.7" store="EXCatalog" storeType="EXCatalog"/>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HPHC_Template_Standard_3-29-18</Template>
  <TotalTime>22563</TotalTime>
  <Words>1295</Words>
  <Application>Microsoft Macintosh PowerPoint</Application>
  <PresentationFormat>Widescreen</PresentationFormat>
  <Paragraphs>142</Paragraphs>
  <Slides>9</Slides>
  <Notes>1</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9</vt:i4>
      </vt:variant>
    </vt:vector>
  </HeadingPairs>
  <TitlesOfParts>
    <vt:vector size="26" baseType="lpstr">
      <vt:lpstr>Arial</vt:lpstr>
      <vt:lpstr>Arial Black</vt:lpstr>
      <vt:lpstr>Calibri</vt:lpstr>
      <vt:lpstr>Calibri Light</vt:lpstr>
      <vt:lpstr>Georgia</vt:lpstr>
      <vt:lpstr>Wingdings</vt:lpstr>
      <vt:lpstr>Covers - Core</vt:lpstr>
      <vt:lpstr>Cover - Core CoBrand</vt:lpstr>
      <vt:lpstr>Agendas</vt:lpstr>
      <vt:lpstr>Section Divider, White Background</vt:lpstr>
      <vt:lpstr>Section Dividers, Colored Backgrounds</vt:lpstr>
      <vt:lpstr>Quotes, White Background</vt:lpstr>
      <vt:lpstr>Quotes, Colored Backgrounds</vt:lpstr>
      <vt:lpstr>Content Slides</vt:lpstr>
      <vt:lpstr>Thank You Slides</vt:lpstr>
      <vt:lpstr>Disclosure</vt:lpstr>
      <vt:lpstr>Closing Slides</vt:lpstr>
      <vt:lpstr>Campaign in a box</vt:lpstr>
      <vt:lpstr>Overview </vt:lpstr>
      <vt:lpstr>10 Reasons Why</vt:lpstr>
      <vt:lpstr>4 Misconceptions</vt:lpstr>
      <vt:lpstr>Caregiving Infographic </vt:lpstr>
      <vt:lpstr>Conversation Workbook</vt:lpstr>
      <vt:lpstr>Client Profiles</vt:lpstr>
      <vt:lpstr>Disclosures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dc:creator>
  <cp:lastModifiedBy>Kazmierczak, Nancy</cp:lastModifiedBy>
  <cp:revision>590</cp:revision>
  <dcterms:created xsi:type="dcterms:W3CDTF">2018-04-01T03:51:37Z</dcterms:created>
  <dcterms:modified xsi:type="dcterms:W3CDTF">2021-10-29T14:28:27Z</dcterms:modified>
</cp:coreProperties>
</file>